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707" r:id="rId2"/>
    <p:sldId id="907" r:id="rId3"/>
    <p:sldId id="1035" r:id="rId4"/>
    <p:sldId id="1037" r:id="rId5"/>
    <p:sldId id="1038" r:id="rId6"/>
    <p:sldId id="1040" r:id="rId7"/>
    <p:sldId id="1041" r:id="rId8"/>
    <p:sldId id="1042" r:id="rId9"/>
    <p:sldId id="1043" r:id="rId10"/>
    <p:sldId id="1044" r:id="rId11"/>
    <p:sldId id="1045" r:id="rId12"/>
    <p:sldId id="1061" r:id="rId13"/>
    <p:sldId id="1063" r:id="rId14"/>
    <p:sldId id="1064" r:id="rId15"/>
    <p:sldId id="1062" r:id="rId16"/>
    <p:sldId id="1036" r:id="rId17"/>
    <p:sldId id="1046" r:id="rId18"/>
    <p:sldId id="1047" r:id="rId19"/>
    <p:sldId id="1050" r:id="rId20"/>
    <p:sldId id="1048" r:id="rId21"/>
    <p:sldId id="1049" r:id="rId22"/>
    <p:sldId id="1051" r:id="rId23"/>
    <p:sldId id="1052" r:id="rId24"/>
    <p:sldId id="1053" r:id="rId25"/>
    <p:sldId id="1054" r:id="rId26"/>
    <p:sldId id="1055" r:id="rId27"/>
    <p:sldId id="1056" r:id="rId28"/>
    <p:sldId id="1057" r:id="rId29"/>
    <p:sldId id="1058" r:id="rId30"/>
    <p:sldId id="1065" r:id="rId31"/>
    <p:sldId id="1066" r:id="rId32"/>
    <p:sldId id="1067" r:id="rId33"/>
    <p:sldId id="1069" r:id="rId34"/>
    <p:sldId id="1070" r:id="rId35"/>
    <p:sldId id="1068" r:id="rId36"/>
    <p:sldId id="1059" r:id="rId37"/>
    <p:sldId id="1060" r:id="rId38"/>
    <p:sldId id="1073" r:id="rId39"/>
    <p:sldId id="1074" r:id="rId40"/>
    <p:sldId id="938" r:id="rId41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903ED0"/>
    <a:srgbClr val="FFCB2F"/>
    <a:srgbClr val="999AFF"/>
    <a:srgbClr val="FFBF01"/>
    <a:srgbClr val="6A0874"/>
    <a:srgbClr val="7030A0"/>
    <a:srgbClr val="C00003"/>
    <a:srgbClr val="CD8195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2" autoAdjust="0"/>
    <p:restoredTop sz="96650" autoAdjust="0"/>
  </p:normalViewPr>
  <p:slideViewPr>
    <p:cSldViewPr>
      <p:cViewPr>
        <p:scale>
          <a:sx n="84" d="100"/>
          <a:sy n="84" d="100"/>
        </p:scale>
        <p:origin x="1464" y="1104"/>
      </p:cViewPr>
      <p:guideLst>
        <p:guide orient="horz" pos="4065"/>
        <p:guide pos="211"/>
        <p:guide pos="3840"/>
        <p:guide pos="7469"/>
        <p:guide orient="horz" pos="2160"/>
        <p:guide orient="horz" pos="1275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259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81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931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55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437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246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68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160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248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45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347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287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22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902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847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145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448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067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18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056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30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526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835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301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005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615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8880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9615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4013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278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8700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44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019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59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46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76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93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88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10695" y="4464116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600" y="2205504"/>
            <a:ext cx="7200800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信息的表示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整数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Part1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2676000" y="3969564"/>
            <a:ext cx="684000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93E3A3A9-1BB1-2341-9C29-3FD081452C1D}"/>
              </a:ext>
            </a:extLst>
          </p:cNvPr>
          <p:cNvSpPr txBox="1">
            <a:spLocks/>
          </p:cNvSpPr>
          <p:nvPr/>
        </p:nvSpPr>
        <p:spPr>
          <a:xfrm>
            <a:off x="11692601" y="6489340"/>
            <a:ext cx="50625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fld id="{DA2EEF94-6574-7D41-A2C1-D5B1CF1F6BB7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B9937F-FC56-C248-A83B-C2B8A5DA1F99}"/>
              </a:ext>
            </a:extLst>
          </p:cNvPr>
          <p:cNvSpPr txBox="1"/>
          <p:nvPr/>
        </p:nvSpPr>
        <p:spPr>
          <a:xfrm>
            <a:off x="1667508" y="2047728"/>
            <a:ext cx="3573414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原地交换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in-place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swap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64AE7E-C1EB-4C4B-AC72-5E8087FC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008" y="1564571"/>
            <a:ext cx="2768600" cy="2006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C354A5-C8AB-7847-AEB8-130B2F006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3915479"/>
            <a:ext cx="10871200" cy="2755900"/>
          </a:xfrm>
          <a:prstGeom prst="rect">
            <a:avLst/>
          </a:prstGeom>
        </p:spPr>
      </p:pic>
      <p:sp>
        <p:nvSpPr>
          <p:cNvPr id="25" name="TextBox 26">
            <a:extLst>
              <a:ext uri="{FF2B5EF4-FFF2-40B4-BE49-F238E27FC236}">
                <a16:creationId xmlns:a16="http://schemas.microsoft.com/office/drawing/2014/main" id="{176C5A38-037A-B14F-A945-8F9AB58DD2DE}"/>
              </a:ext>
            </a:extLst>
          </p:cNvPr>
          <p:cNvSpPr txBox="1"/>
          <p:nvPr/>
        </p:nvSpPr>
        <p:spPr>
          <a:xfrm>
            <a:off x="1936998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的计算：布尔代数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(Boolean Algebra)</a:t>
            </a:r>
          </a:p>
        </p:txBody>
      </p:sp>
      <p:sp>
        <p:nvSpPr>
          <p:cNvPr id="34" name="TextBox 26">
            <a:extLst>
              <a:ext uri="{FF2B5EF4-FFF2-40B4-BE49-F238E27FC236}">
                <a16:creationId xmlns:a16="http://schemas.microsoft.com/office/drawing/2014/main" id="{0BEDF144-A558-E64E-81E4-930F2C0DFE5B}"/>
              </a:ext>
            </a:extLst>
          </p:cNvPr>
          <p:cNvSpPr txBox="1"/>
          <p:nvPr/>
        </p:nvSpPr>
        <p:spPr>
          <a:xfrm>
            <a:off x="1925774" y="786537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异或的力量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灯片编号占位符 15">
            <a:extLst>
              <a:ext uri="{FF2B5EF4-FFF2-40B4-BE49-F238E27FC236}">
                <a16:creationId xmlns:a16="http://schemas.microsoft.com/office/drawing/2014/main" id="{9381CA25-0F8F-C146-BF7D-8677D7AFF0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46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B9937F-FC56-C248-A83B-C2B8A5DA1F99}"/>
              </a:ext>
            </a:extLst>
          </p:cNvPr>
          <p:cNvSpPr txBox="1"/>
          <p:nvPr/>
        </p:nvSpPr>
        <p:spPr>
          <a:xfrm>
            <a:off x="2243572" y="993654"/>
            <a:ext cx="7039106" cy="560076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8</a:t>
            </a:r>
            <a:r>
              <a:rPr lang="zh-CN" altLang="en-US" b="1" dirty="0"/>
              <a:t>盏路灯，通过</a:t>
            </a:r>
            <a:r>
              <a:rPr lang="en-US" altLang="zh-CN" b="1" dirty="0"/>
              <a:t>x</a:t>
            </a:r>
            <a:r>
              <a:rPr lang="zh-CN" altLang="en-US" b="1" dirty="0"/>
              <a:t>控制其亮</a:t>
            </a:r>
            <a:r>
              <a:rPr lang="en-US" altLang="zh-CN" b="1" dirty="0"/>
              <a:t>1</a:t>
            </a:r>
            <a:r>
              <a:rPr lang="zh-CN" altLang="en-US" b="1" dirty="0"/>
              <a:t>灭</a:t>
            </a:r>
            <a:r>
              <a:rPr lang="en-US" altLang="zh-CN" b="1" dirty="0"/>
              <a:t>0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打开</a:t>
            </a:r>
            <a:r>
              <a:rPr lang="en-US" altLang="zh-CN" dirty="0"/>
              <a:t>D5 D2</a:t>
            </a:r>
            <a:r>
              <a:rPr lang="zh-CN" altLang="en-US" dirty="0"/>
              <a:t>灯              </a:t>
            </a:r>
            <a:r>
              <a:rPr lang="en-US" altLang="zh-CN" dirty="0"/>
              <a:t>X=X | 0010 0100B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关闭</a:t>
            </a:r>
            <a:r>
              <a:rPr lang="en-US" altLang="zh-CN" dirty="0"/>
              <a:t>D5 D2</a:t>
            </a:r>
            <a:r>
              <a:rPr lang="zh-CN" altLang="en-US" dirty="0"/>
              <a:t>灯    </a:t>
            </a:r>
            <a:r>
              <a:rPr lang="en-US" altLang="zh-CN" dirty="0"/>
              <a:t>	      X=X &amp; 1101 1011B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 反相</a:t>
            </a:r>
            <a:r>
              <a:rPr lang="en-US" altLang="zh-CN" dirty="0"/>
              <a:t>D5 D2</a:t>
            </a:r>
            <a:r>
              <a:rPr lang="zh-CN" altLang="en-US" dirty="0"/>
              <a:t>灯    </a:t>
            </a:r>
            <a:r>
              <a:rPr lang="en-US" altLang="zh-CN" dirty="0"/>
              <a:t>	      X=X  ^ 0010 0100B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4. D5 D4</a:t>
            </a:r>
            <a:r>
              <a:rPr lang="zh-CN" altLang="en-US" dirty="0"/>
              <a:t>任一灯亮则显示</a:t>
            </a:r>
            <a:r>
              <a:rPr lang="en-US" altLang="zh-CN" dirty="0"/>
              <a:t>OK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     X = X &amp; 0010 0100B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     if(X!=0)  </a:t>
            </a:r>
            <a:r>
              <a:rPr lang="en-US" altLang="zh-CN" dirty="0" err="1"/>
              <a:t>printf</a:t>
            </a:r>
            <a:r>
              <a:rPr lang="en-US" altLang="zh-CN" dirty="0"/>
              <a:t>(“OK”);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5. D5 D4</a:t>
            </a:r>
            <a:r>
              <a:rPr lang="zh-CN" altLang="en-US" dirty="0"/>
              <a:t>都亮则显示</a:t>
            </a:r>
            <a:r>
              <a:rPr lang="en-US" altLang="zh-CN" dirty="0"/>
              <a:t>OK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     if(X== 0010 0100B)  </a:t>
            </a:r>
            <a:r>
              <a:rPr lang="en-US" altLang="zh-CN" dirty="0" err="1"/>
              <a:t>printf</a:t>
            </a:r>
            <a:r>
              <a:rPr lang="en-US" altLang="zh-CN" dirty="0"/>
              <a:t>(“OK”);</a:t>
            </a: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917A7629-461D-3C4F-AC3A-9063BDADF8FA}"/>
              </a:ext>
            </a:extLst>
          </p:cNvPr>
          <p:cNvSpPr txBox="1"/>
          <p:nvPr/>
        </p:nvSpPr>
        <p:spPr>
          <a:xfrm>
            <a:off x="1936998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的计算：布尔代数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(Boolean Algebra)</a:t>
            </a:r>
          </a:p>
        </p:txBody>
      </p:sp>
      <p:sp>
        <p:nvSpPr>
          <p:cNvPr id="12" name="灯片编号占位符 15">
            <a:extLst>
              <a:ext uri="{FF2B5EF4-FFF2-40B4-BE49-F238E27FC236}">
                <a16:creationId xmlns:a16="http://schemas.microsoft.com/office/drawing/2014/main" id="{EEB82904-C1E6-8743-B391-2D1FEFF8D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72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B9937F-FC56-C248-A83B-C2B8A5DA1F99}"/>
              </a:ext>
            </a:extLst>
          </p:cNvPr>
          <p:cNvSpPr txBox="1"/>
          <p:nvPr/>
        </p:nvSpPr>
        <p:spPr>
          <a:xfrm>
            <a:off x="2243572" y="993654"/>
            <a:ext cx="7039106" cy="560076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8</a:t>
            </a:r>
            <a:r>
              <a:rPr lang="zh-CN" altLang="en-US" b="1" dirty="0"/>
              <a:t>盏路灯，通过</a:t>
            </a:r>
            <a:r>
              <a:rPr lang="en-US" altLang="zh-CN" b="1" dirty="0"/>
              <a:t>x</a:t>
            </a:r>
            <a:r>
              <a:rPr lang="zh-CN" altLang="en-US" b="1" dirty="0"/>
              <a:t>控制其亮</a:t>
            </a:r>
            <a:r>
              <a:rPr lang="en-US" altLang="zh-CN" b="1" dirty="0"/>
              <a:t>1</a:t>
            </a:r>
            <a:r>
              <a:rPr lang="zh-CN" altLang="en-US" b="1" dirty="0"/>
              <a:t>灭</a:t>
            </a:r>
            <a:r>
              <a:rPr lang="en-US" altLang="zh-CN" b="1" dirty="0"/>
              <a:t>0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打开</a:t>
            </a:r>
            <a:r>
              <a:rPr lang="en-US" altLang="zh-CN" dirty="0"/>
              <a:t>D5 D2</a:t>
            </a:r>
            <a:r>
              <a:rPr lang="zh-CN" altLang="en-US" dirty="0"/>
              <a:t>灯              </a:t>
            </a:r>
            <a:r>
              <a:rPr lang="en-US" altLang="zh-CN" dirty="0"/>
              <a:t>X=X | 0010 0100B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关闭</a:t>
            </a:r>
            <a:r>
              <a:rPr lang="en-US" altLang="zh-CN" dirty="0"/>
              <a:t>D5 D2</a:t>
            </a:r>
            <a:r>
              <a:rPr lang="zh-CN" altLang="en-US" dirty="0"/>
              <a:t>灯    </a:t>
            </a:r>
            <a:r>
              <a:rPr lang="en-US" altLang="zh-CN" dirty="0"/>
              <a:t>	      X=X &amp; 1101 1011B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 反相</a:t>
            </a:r>
            <a:r>
              <a:rPr lang="en-US" altLang="zh-CN" dirty="0"/>
              <a:t>D5 D2</a:t>
            </a:r>
            <a:r>
              <a:rPr lang="zh-CN" altLang="en-US" dirty="0"/>
              <a:t>灯    </a:t>
            </a:r>
            <a:r>
              <a:rPr lang="en-US" altLang="zh-CN" dirty="0"/>
              <a:t>	      X=X  ^ 0010 0100B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4. D5 D4</a:t>
            </a:r>
            <a:r>
              <a:rPr lang="zh-CN" altLang="en-US" dirty="0"/>
              <a:t>任一灯亮则显示</a:t>
            </a:r>
            <a:r>
              <a:rPr lang="en-US" altLang="zh-CN" dirty="0"/>
              <a:t>OK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     X = X &amp; 0010 0100B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     if(X!=0)  </a:t>
            </a:r>
            <a:r>
              <a:rPr lang="en-US" altLang="zh-CN" dirty="0" err="1"/>
              <a:t>printf</a:t>
            </a:r>
            <a:r>
              <a:rPr lang="en-US" altLang="zh-CN" dirty="0"/>
              <a:t>(“OK”);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5. D5 D4</a:t>
            </a:r>
            <a:r>
              <a:rPr lang="zh-CN" altLang="en-US" dirty="0"/>
              <a:t>都亮则显示</a:t>
            </a:r>
            <a:r>
              <a:rPr lang="en-US" altLang="zh-CN" dirty="0"/>
              <a:t>OK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     if(X== 0010 0100B)  </a:t>
            </a:r>
            <a:r>
              <a:rPr lang="en-US" altLang="zh-CN" dirty="0" err="1"/>
              <a:t>printf</a:t>
            </a:r>
            <a:r>
              <a:rPr lang="en-US" altLang="zh-CN" dirty="0"/>
              <a:t>(“OK”);</a:t>
            </a: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917A7629-461D-3C4F-AC3A-9063BDADF8FA}"/>
              </a:ext>
            </a:extLst>
          </p:cNvPr>
          <p:cNvSpPr txBox="1"/>
          <p:nvPr/>
        </p:nvSpPr>
        <p:spPr>
          <a:xfrm>
            <a:off x="1936998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的计算：布尔代数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(Boolean Algebra)</a:t>
            </a:r>
          </a:p>
        </p:txBody>
      </p:sp>
      <p:sp>
        <p:nvSpPr>
          <p:cNvPr id="9" name="灯片编号占位符 15">
            <a:extLst>
              <a:ext uri="{FF2B5EF4-FFF2-40B4-BE49-F238E27FC236}">
                <a16:creationId xmlns:a16="http://schemas.microsoft.com/office/drawing/2014/main" id="{7690191A-A8A4-D944-A684-879200335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84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917A7629-461D-3C4F-AC3A-9063BDADF8FA}"/>
              </a:ext>
            </a:extLst>
          </p:cNvPr>
          <p:cNvSpPr txBox="1"/>
          <p:nvPr/>
        </p:nvSpPr>
        <p:spPr>
          <a:xfrm>
            <a:off x="1936998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位向量运算 位移（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Shifting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）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388140-F41A-1E4E-996B-FDA503650328}"/>
              </a:ext>
            </a:extLst>
          </p:cNvPr>
          <p:cNvSpPr txBox="1"/>
          <p:nvPr/>
        </p:nvSpPr>
        <p:spPr>
          <a:xfrm>
            <a:off x="1491103" y="2375537"/>
            <a:ext cx="2650084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左移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右面填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1D3CC8-E547-FB45-8E0E-521EA4325739}"/>
              </a:ext>
            </a:extLst>
          </p:cNvPr>
          <p:cNvSpPr txBox="1"/>
          <p:nvPr/>
        </p:nvSpPr>
        <p:spPr>
          <a:xfrm>
            <a:off x="5483932" y="2331480"/>
            <a:ext cx="5391219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逻辑右移：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左面填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</a:p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算数右移：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左面填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之前的最高位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FF42DAB5-4152-9545-9259-FE6F06FE60E1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4084476"/>
            <a:ext cx="1371600" cy="457200"/>
            <a:chOff x="0" y="0"/>
            <a:chExt cx="864" cy="288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78906DE3-2014-934B-941E-5B43D8EE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F57CB8EA-15FF-4148-9519-8D0499040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15" name="Group 8">
            <a:extLst>
              <a:ext uri="{FF2B5EF4-FFF2-40B4-BE49-F238E27FC236}">
                <a16:creationId xmlns:a16="http://schemas.microsoft.com/office/drawing/2014/main" id="{0C98B011-7802-7A4C-B073-E6D77260EFAA}"/>
              </a:ext>
            </a:extLst>
          </p:cNvPr>
          <p:cNvGrpSpPr>
            <a:grpSpLocks/>
          </p:cNvGrpSpPr>
          <p:nvPr/>
        </p:nvGrpSpPr>
        <p:grpSpPr bwMode="auto">
          <a:xfrm>
            <a:off x="1573190" y="4084476"/>
            <a:ext cx="1436687" cy="457200"/>
            <a:chOff x="0" y="0"/>
            <a:chExt cx="904" cy="288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3256E464-6A64-CF45-849D-4D6BA66A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B9664F93-F76C-9444-BC09-E531576A6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kumimoji="0" lang="en-US" sz="18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8" name="Group 11">
            <a:extLst>
              <a:ext uri="{FF2B5EF4-FFF2-40B4-BE49-F238E27FC236}">
                <a16:creationId xmlns:a16="http://schemas.microsoft.com/office/drawing/2014/main" id="{009592B1-F398-C04D-9353-F26F2BD6B899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4541676"/>
            <a:ext cx="1371600" cy="457200"/>
            <a:chOff x="0" y="0"/>
            <a:chExt cx="864" cy="288"/>
          </a:xfrm>
        </p:grpSpPr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C4AB2430-A4C2-064D-8DED-D83998EED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190A67DF-8EAC-0F4F-8E4E-A55A86887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1" name="Group 14">
            <a:extLst>
              <a:ext uri="{FF2B5EF4-FFF2-40B4-BE49-F238E27FC236}">
                <a16:creationId xmlns:a16="http://schemas.microsoft.com/office/drawing/2014/main" id="{CE1D7FD3-80E1-FF40-8D0C-7AAF5DB6DB4B}"/>
              </a:ext>
            </a:extLst>
          </p:cNvPr>
          <p:cNvGrpSpPr>
            <a:grpSpLocks/>
          </p:cNvGrpSpPr>
          <p:nvPr/>
        </p:nvGrpSpPr>
        <p:grpSpPr bwMode="auto">
          <a:xfrm>
            <a:off x="1606527" y="4541676"/>
            <a:ext cx="1371600" cy="457200"/>
            <a:chOff x="0" y="0"/>
            <a:chExt cx="864" cy="288"/>
          </a:xfrm>
        </p:grpSpPr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98B7DF16-A788-9B4F-9EDF-639409652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8669BE9C-8FB5-4A48-81C3-194C6FE8B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E41C0B57-B536-6E4E-8B0B-CD4CF770BB76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4998876"/>
            <a:ext cx="1371600" cy="457200"/>
            <a:chOff x="0" y="0"/>
            <a:chExt cx="864" cy="288"/>
          </a:xfrm>
        </p:grpSpPr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BEE1386F-6E9F-7F42-B0B6-44B55B42D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0D21A12E-BFD2-744A-92A8-58128749A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67C3CE63-2B41-B644-880C-CBA98F961EB4}"/>
              </a:ext>
            </a:extLst>
          </p:cNvPr>
          <p:cNvGrpSpPr>
            <a:grpSpLocks/>
          </p:cNvGrpSpPr>
          <p:nvPr/>
        </p:nvGrpSpPr>
        <p:grpSpPr bwMode="auto">
          <a:xfrm>
            <a:off x="1606527" y="4998876"/>
            <a:ext cx="1371600" cy="457200"/>
            <a:chOff x="0" y="0"/>
            <a:chExt cx="864" cy="288"/>
          </a:xfrm>
        </p:grpSpPr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BFC9D64-B5D6-7642-B936-4B6237CB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8F3AFCA2-04CE-4445-A2C9-BE3A56CE6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kumimoji="0" lang="en-US" sz="18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E6F48C6E-C6A1-F449-8415-5FEC0F00A24A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5456076"/>
            <a:ext cx="1371600" cy="457200"/>
            <a:chOff x="0" y="0"/>
            <a:chExt cx="864" cy="288"/>
          </a:xfrm>
        </p:grpSpPr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A607D92A-9C72-1746-9A8A-43CE41F2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F9D14657-F0A8-5043-8F4D-C4CB11022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33" name="Group 26">
            <a:extLst>
              <a:ext uri="{FF2B5EF4-FFF2-40B4-BE49-F238E27FC236}">
                <a16:creationId xmlns:a16="http://schemas.microsoft.com/office/drawing/2014/main" id="{FF75022A-FC92-864D-90A5-5F324CEDEB38}"/>
              </a:ext>
            </a:extLst>
          </p:cNvPr>
          <p:cNvGrpSpPr>
            <a:grpSpLocks/>
          </p:cNvGrpSpPr>
          <p:nvPr/>
        </p:nvGrpSpPr>
        <p:grpSpPr bwMode="auto">
          <a:xfrm>
            <a:off x="1606527" y="5456076"/>
            <a:ext cx="1371600" cy="457200"/>
            <a:chOff x="0" y="0"/>
            <a:chExt cx="864" cy="288"/>
          </a:xfrm>
        </p:grpSpPr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7328E1B1-D1C1-974B-A280-5DC806BF7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38AE9D-DD54-544B-B0B7-C03F4A537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b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37" name="Group 29">
            <a:extLst>
              <a:ext uri="{FF2B5EF4-FFF2-40B4-BE49-F238E27FC236}">
                <a16:creationId xmlns:a16="http://schemas.microsoft.com/office/drawing/2014/main" id="{95221D13-1593-DB4F-B31D-44D9128758C7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082813"/>
            <a:ext cx="1371600" cy="457200"/>
            <a:chOff x="0" y="0"/>
            <a:chExt cx="864" cy="288"/>
          </a:xfrm>
        </p:grpSpPr>
        <p:sp>
          <p:nvSpPr>
            <p:cNvPr id="38" name="Rectangle 30">
              <a:extLst>
                <a:ext uri="{FF2B5EF4-FFF2-40B4-BE49-F238E27FC236}">
                  <a16:creationId xmlns:a16="http://schemas.microsoft.com/office/drawing/2014/main" id="{CFB9D5D4-5858-8B4A-9BBD-D7C94B090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Rectangle 31">
              <a:extLst>
                <a:ext uri="{FF2B5EF4-FFF2-40B4-BE49-F238E27FC236}">
                  <a16:creationId xmlns:a16="http://schemas.microsoft.com/office/drawing/2014/main" id="{2B0CC31C-7DC9-8F41-8CAA-6A10E1F9C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40" name="Group 32">
            <a:extLst>
              <a:ext uri="{FF2B5EF4-FFF2-40B4-BE49-F238E27FC236}">
                <a16:creationId xmlns:a16="http://schemas.microsoft.com/office/drawing/2014/main" id="{20245EC9-D953-144F-B982-68D754941187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4082813"/>
            <a:ext cx="1436687" cy="457200"/>
            <a:chOff x="0" y="0"/>
            <a:chExt cx="904" cy="288"/>
          </a:xfrm>
        </p:grpSpPr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781265EB-82D9-4046-9631-0CFE86B1F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ED044832-2696-3845-8D0C-265BEC2EF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b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3" name="Group 35">
            <a:extLst>
              <a:ext uri="{FF2B5EF4-FFF2-40B4-BE49-F238E27FC236}">
                <a16:creationId xmlns:a16="http://schemas.microsoft.com/office/drawing/2014/main" id="{A686BED2-2D8D-0745-8043-9FE5ACEF725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540013"/>
            <a:ext cx="1371600" cy="457200"/>
            <a:chOff x="0" y="0"/>
            <a:chExt cx="864" cy="288"/>
          </a:xfrm>
        </p:grpSpPr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7F3C04C2-9FF1-734B-8A01-EE7E4E2D7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7335C5E8-C872-954A-8CCC-7D82617DE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46" name="Group 38">
            <a:extLst>
              <a:ext uri="{FF2B5EF4-FFF2-40B4-BE49-F238E27FC236}">
                <a16:creationId xmlns:a16="http://schemas.microsoft.com/office/drawing/2014/main" id="{D3779B75-9EAB-1946-B2F4-7C78083849E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540013"/>
            <a:ext cx="1371600" cy="457200"/>
            <a:chOff x="0" y="0"/>
            <a:chExt cx="864" cy="288"/>
          </a:xfrm>
        </p:grpSpPr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7F648CA4-19A3-4540-A628-A7AC229C8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148D761F-3F56-3940-B343-D3557B180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49" name="Group 41">
            <a:extLst>
              <a:ext uri="{FF2B5EF4-FFF2-40B4-BE49-F238E27FC236}">
                <a16:creationId xmlns:a16="http://schemas.microsoft.com/office/drawing/2014/main" id="{9DF980BA-E4DB-F44E-B9FA-D92A9E9DA4C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997213"/>
            <a:ext cx="1371600" cy="457200"/>
            <a:chOff x="0" y="0"/>
            <a:chExt cx="864" cy="288"/>
          </a:xfrm>
        </p:grpSpPr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08AF9ED6-4DE3-3F43-9766-1E2491D9D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195EB44D-B5BE-254F-9550-B2C48A89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52" name="Group 44">
            <a:extLst>
              <a:ext uri="{FF2B5EF4-FFF2-40B4-BE49-F238E27FC236}">
                <a16:creationId xmlns:a16="http://schemas.microsoft.com/office/drawing/2014/main" id="{BA8E4716-5E67-D344-9B4F-3C8DB22A99A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997213"/>
            <a:ext cx="1371600" cy="457200"/>
            <a:chOff x="0" y="0"/>
            <a:chExt cx="864" cy="288"/>
          </a:xfrm>
        </p:grpSpPr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98EB50D-74EB-F948-B7AF-B79C77449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413ECE37-381A-1643-A497-1901E3670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b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55" name="Group 47">
            <a:extLst>
              <a:ext uri="{FF2B5EF4-FFF2-40B4-BE49-F238E27FC236}">
                <a16:creationId xmlns:a16="http://schemas.microsoft.com/office/drawing/2014/main" id="{3F513743-71AA-DE4B-8DB2-6DC9636EB99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454413"/>
            <a:ext cx="1371600" cy="457200"/>
            <a:chOff x="0" y="0"/>
            <a:chExt cx="864" cy="288"/>
          </a:xfrm>
        </p:grpSpPr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9436A033-F97C-484C-8313-4EC2BA673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" name="Rectangle 49">
              <a:extLst>
                <a:ext uri="{FF2B5EF4-FFF2-40B4-BE49-F238E27FC236}">
                  <a16:creationId xmlns:a16="http://schemas.microsoft.com/office/drawing/2014/main" id="{AD80641C-E02B-C440-89AD-6F6014AFE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kumimoji="0" lang="en-US" sz="180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58" name="Group 50">
            <a:extLst>
              <a:ext uri="{FF2B5EF4-FFF2-40B4-BE49-F238E27FC236}">
                <a16:creationId xmlns:a16="http://schemas.microsoft.com/office/drawing/2014/main" id="{6A998A21-06C1-F34A-8433-9F3D97A7A37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454413"/>
            <a:ext cx="1371600" cy="457200"/>
            <a:chOff x="0" y="0"/>
            <a:chExt cx="864" cy="288"/>
          </a:xfrm>
        </p:grpSpPr>
        <p:sp>
          <p:nvSpPr>
            <p:cNvPr id="59" name="Rectangle 51">
              <a:extLst>
                <a:ext uri="{FF2B5EF4-FFF2-40B4-BE49-F238E27FC236}">
                  <a16:creationId xmlns:a16="http://schemas.microsoft.com/office/drawing/2014/main" id="{DCE95E5B-4C0C-B843-BEA6-36C988625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0" name="Rectangle 52">
              <a:extLst>
                <a:ext uri="{FF2B5EF4-FFF2-40B4-BE49-F238E27FC236}">
                  <a16:creationId xmlns:a16="http://schemas.microsoft.com/office/drawing/2014/main" id="{C4EEDCB7-CF80-9841-B1BC-19F2D703B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b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61" name="Group 53">
            <a:extLst>
              <a:ext uri="{FF2B5EF4-FFF2-40B4-BE49-F238E27FC236}">
                <a16:creationId xmlns:a16="http://schemas.microsoft.com/office/drawing/2014/main" id="{73C07499-9ACC-7042-B99B-5F008E2C1CD6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4541676"/>
            <a:ext cx="1371600" cy="457200"/>
            <a:chOff x="0" y="0"/>
            <a:chExt cx="864" cy="288"/>
          </a:xfrm>
        </p:grpSpPr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0D52A571-6D7D-834D-ABB8-0349DCB0C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3" name="Rectangle 55">
              <a:extLst>
                <a:ext uri="{FF2B5EF4-FFF2-40B4-BE49-F238E27FC236}">
                  <a16:creationId xmlns:a16="http://schemas.microsoft.com/office/drawing/2014/main" id="{BA286427-12FA-5447-B6AC-830ED178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64" name="Group 56">
            <a:extLst>
              <a:ext uri="{FF2B5EF4-FFF2-40B4-BE49-F238E27FC236}">
                <a16:creationId xmlns:a16="http://schemas.microsoft.com/office/drawing/2014/main" id="{0073D67D-55F0-0F47-A890-0C5D733FFBAC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4541676"/>
            <a:ext cx="1371600" cy="457200"/>
            <a:chOff x="0" y="0"/>
            <a:chExt cx="864" cy="288"/>
          </a:xfrm>
        </p:grpSpPr>
        <p:sp>
          <p:nvSpPr>
            <p:cNvPr id="65" name="Rectangle 57">
              <a:extLst>
                <a:ext uri="{FF2B5EF4-FFF2-40B4-BE49-F238E27FC236}">
                  <a16:creationId xmlns:a16="http://schemas.microsoft.com/office/drawing/2014/main" id="{6C182390-BF45-9F40-B5F8-C52E78DDE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58">
              <a:extLst>
                <a:ext uri="{FF2B5EF4-FFF2-40B4-BE49-F238E27FC236}">
                  <a16:creationId xmlns:a16="http://schemas.microsoft.com/office/drawing/2014/main" id="{5D035D28-7872-B74D-9E6C-48DD905A0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kumimoji="0" lang="en-US" sz="180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67" name="Group 59">
            <a:extLst>
              <a:ext uri="{FF2B5EF4-FFF2-40B4-BE49-F238E27FC236}">
                <a16:creationId xmlns:a16="http://schemas.microsoft.com/office/drawing/2014/main" id="{445A428D-C45B-FA47-A394-30CEE4EF6576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4998876"/>
            <a:ext cx="1371600" cy="457200"/>
            <a:chOff x="0" y="0"/>
            <a:chExt cx="864" cy="288"/>
          </a:xfrm>
        </p:grpSpPr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42D21E72-4B32-8049-94C6-D7E86A704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61">
              <a:extLst>
                <a:ext uri="{FF2B5EF4-FFF2-40B4-BE49-F238E27FC236}">
                  <a16:creationId xmlns:a16="http://schemas.microsoft.com/office/drawing/2014/main" id="{89ABC888-CDBD-7C44-AAF1-7C55E5293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0" name="Group 62">
            <a:extLst>
              <a:ext uri="{FF2B5EF4-FFF2-40B4-BE49-F238E27FC236}">
                <a16:creationId xmlns:a16="http://schemas.microsoft.com/office/drawing/2014/main" id="{B1709973-3A81-DD42-A159-ED1E676D8E56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4998876"/>
            <a:ext cx="1371600" cy="457200"/>
            <a:chOff x="0" y="0"/>
            <a:chExt cx="864" cy="288"/>
          </a:xfrm>
        </p:grpSpPr>
        <p:sp>
          <p:nvSpPr>
            <p:cNvPr id="71" name="Rectangle 63">
              <a:extLst>
                <a:ext uri="{FF2B5EF4-FFF2-40B4-BE49-F238E27FC236}">
                  <a16:creationId xmlns:a16="http://schemas.microsoft.com/office/drawing/2014/main" id="{C0244C1F-AE1E-A74E-8833-34947E3D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0858978A-80F2-4642-842A-DBC99C867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3" name="Group 65">
            <a:extLst>
              <a:ext uri="{FF2B5EF4-FFF2-40B4-BE49-F238E27FC236}">
                <a16:creationId xmlns:a16="http://schemas.microsoft.com/office/drawing/2014/main" id="{988E01C4-A8F0-F244-AA0F-CC6D7BF14B62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5456076"/>
            <a:ext cx="1371600" cy="457200"/>
            <a:chOff x="0" y="0"/>
            <a:chExt cx="864" cy="288"/>
          </a:xfrm>
        </p:grpSpPr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3A7A0C3B-7ED5-E542-9795-7B23131C8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67">
              <a:extLst>
                <a:ext uri="{FF2B5EF4-FFF2-40B4-BE49-F238E27FC236}">
                  <a16:creationId xmlns:a16="http://schemas.microsoft.com/office/drawing/2014/main" id="{5F1A7321-CA9B-F14F-87E0-65480116C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6" name="Group 68">
            <a:extLst>
              <a:ext uri="{FF2B5EF4-FFF2-40B4-BE49-F238E27FC236}">
                <a16:creationId xmlns:a16="http://schemas.microsoft.com/office/drawing/2014/main" id="{D77F69C2-273F-4A47-90B4-0915BF7EC194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5456076"/>
            <a:ext cx="1371600" cy="457200"/>
            <a:chOff x="0" y="0"/>
            <a:chExt cx="864" cy="288"/>
          </a:xfrm>
        </p:grpSpPr>
        <p:sp>
          <p:nvSpPr>
            <p:cNvPr id="77" name="Rectangle 69">
              <a:extLst>
                <a:ext uri="{FF2B5EF4-FFF2-40B4-BE49-F238E27FC236}">
                  <a16:creationId xmlns:a16="http://schemas.microsoft.com/office/drawing/2014/main" id="{0D7E63A8-7A6F-BF4C-90A6-3F1727383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8" name="Rectangle 70">
              <a:extLst>
                <a:ext uri="{FF2B5EF4-FFF2-40B4-BE49-F238E27FC236}">
                  <a16:creationId xmlns:a16="http://schemas.microsoft.com/office/drawing/2014/main" id="{CC696111-ACE6-8745-B747-4C34EC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9" name="Group 71">
            <a:extLst>
              <a:ext uri="{FF2B5EF4-FFF2-40B4-BE49-F238E27FC236}">
                <a16:creationId xmlns:a16="http://schemas.microsoft.com/office/drawing/2014/main" id="{FA452575-C9FF-744E-9E4A-49EF25DC021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540013"/>
            <a:ext cx="1371600" cy="457200"/>
            <a:chOff x="0" y="0"/>
            <a:chExt cx="864" cy="288"/>
          </a:xfrm>
        </p:grpSpPr>
        <p:sp>
          <p:nvSpPr>
            <p:cNvPr id="80" name="Rectangle 72">
              <a:extLst>
                <a:ext uri="{FF2B5EF4-FFF2-40B4-BE49-F238E27FC236}">
                  <a16:creationId xmlns:a16="http://schemas.microsoft.com/office/drawing/2014/main" id="{ACB9AC19-B3E6-264C-AA55-0FA9B031C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1" name="Rectangle 73">
              <a:extLst>
                <a:ext uri="{FF2B5EF4-FFF2-40B4-BE49-F238E27FC236}">
                  <a16:creationId xmlns:a16="http://schemas.microsoft.com/office/drawing/2014/main" id="{84A8EC13-0ED1-7B41-8666-19D9611E3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82" name="Group 74">
            <a:extLst>
              <a:ext uri="{FF2B5EF4-FFF2-40B4-BE49-F238E27FC236}">
                <a16:creationId xmlns:a16="http://schemas.microsoft.com/office/drawing/2014/main" id="{2C1185A8-1033-0647-92D8-8659419C495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997213"/>
            <a:ext cx="1371600" cy="457200"/>
            <a:chOff x="0" y="0"/>
            <a:chExt cx="864" cy="288"/>
          </a:xfrm>
        </p:grpSpPr>
        <p:sp>
          <p:nvSpPr>
            <p:cNvPr id="83" name="Rectangle 75">
              <a:extLst>
                <a:ext uri="{FF2B5EF4-FFF2-40B4-BE49-F238E27FC236}">
                  <a16:creationId xmlns:a16="http://schemas.microsoft.com/office/drawing/2014/main" id="{5ABF11F6-DA94-C14A-B69E-8D49FF827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4" name="Rectangle 76">
              <a:extLst>
                <a:ext uri="{FF2B5EF4-FFF2-40B4-BE49-F238E27FC236}">
                  <a16:creationId xmlns:a16="http://schemas.microsoft.com/office/drawing/2014/main" id="{3872ADFE-A906-384D-9D9F-2252A251B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85" name="Group 77">
            <a:extLst>
              <a:ext uri="{FF2B5EF4-FFF2-40B4-BE49-F238E27FC236}">
                <a16:creationId xmlns:a16="http://schemas.microsoft.com/office/drawing/2014/main" id="{E4481F05-733C-F84F-A315-0639F36BADB5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454413"/>
            <a:ext cx="1371600" cy="457200"/>
            <a:chOff x="0" y="0"/>
            <a:chExt cx="864" cy="288"/>
          </a:xfrm>
        </p:grpSpPr>
        <p:sp>
          <p:nvSpPr>
            <p:cNvPr id="86" name="Rectangle 78">
              <a:extLst>
                <a:ext uri="{FF2B5EF4-FFF2-40B4-BE49-F238E27FC236}">
                  <a16:creationId xmlns:a16="http://schemas.microsoft.com/office/drawing/2014/main" id="{BE16A718-6FDE-BD47-9083-A64B77163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7" name="Rectangle 79">
              <a:extLst>
                <a:ext uri="{FF2B5EF4-FFF2-40B4-BE49-F238E27FC236}">
                  <a16:creationId xmlns:a16="http://schemas.microsoft.com/office/drawing/2014/main" id="{54751175-D9FB-9A42-828F-C672693B8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88" name="Group 80">
            <a:extLst>
              <a:ext uri="{FF2B5EF4-FFF2-40B4-BE49-F238E27FC236}">
                <a16:creationId xmlns:a16="http://schemas.microsoft.com/office/drawing/2014/main" id="{4FD5D6E2-87D8-F741-B31C-BB0010AED2C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540013"/>
            <a:ext cx="1371600" cy="457200"/>
            <a:chOff x="0" y="0"/>
            <a:chExt cx="864" cy="288"/>
          </a:xfrm>
        </p:grpSpPr>
        <p:sp>
          <p:nvSpPr>
            <p:cNvPr id="89" name="Rectangle 81">
              <a:extLst>
                <a:ext uri="{FF2B5EF4-FFF2-40B4-BE49-F238E27FC236}">
                  <a16:creationId xmlns:a16="http://schemas.microsoft.com/office/drawing/2014/main" id="{450B802C-2088-C443-AC27-2F8406603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0" name="Rectangle 82">
              <a:extLst>
                <a:ext uri="{FF2B5EF4-FFF2-40B4-BE49-F238E27FC236}">
                  <a16:creationId xmlns:a16="http://schemas.microsoft.com/office/drawing/2014/main" id="{A3648D9B-793E-3747-B2FA-CA10C9E5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kumimoji="0" lang="en-US" sz="180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91" name="Group 83">
            <a:extLst>
              <a:ext uri="{FF2B5EF4-FFF2-40B4-BE49-F238E27FC236}">
                <a16:creationId xmlns:a16="http://schemas.microsoft.com/office/drawing/2014/main" id="{DC5F0711-1135-6C4F-A112-61162145348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997213"/>
            <a:ext cx="1371600" cy="457200"/>
            <a:chOff x="0" y="0"/>
            <a:chExt cx="864" cy="288"/>
          </a:xfrm>
        </p:grpSpPr>
        <p:sp>
          <p:nvSpPr>
            <p:cNvPr id="92" name="Rectangle 84">
              <a:extLst>
                <a:ext uri="{FF2B5EF4-FFF2-40B4-BE49-F238E27FC236}">
                  <a16:creationId xmlns:a16="http://schemas.microsoft.com/office/drawing/2014/main" id="{88E62EFC-0893-964D-B2FA-73B29AFAE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3" name="Rectangle 85">
              <a:extLst>
                <a:ext uri="{FF2B5EF4-FFF2-40B4-BE49-F238E27FC236}">
                  <a16:creationId xmlns:a16="http://schemas.microsoft.com/office/drawing/2014/main" id="{F275E2F3-9B54-4D42-A448-4BAD5A743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94" name="Group 86">
            <a:extLst>
              <a:ext uri="{FF2B5EF4-FFF2-40B4-BE49-F238E27FC236}">
                <a16:creationId xmlns:a16="http://schemas.microsoft.com/office/drawing/2014/main" id="{D4658D2A-071E-014E-A843-72E527D1026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454413"/>
            <a:ext cx="1371600" cy="457200"/>
            <a:chOff x="0" y="0"/>
            <a:chExt cx="864" cy="288"/>
          </a:xfrm>
        </p:grpSpPr>
        <p:sp>
          <p:nvSpPr>
            <p:cNvPr id="95" name="Rectangle 87">
              <a:extLst>
                <a:ext uri="{FF2B5EF4-FFF2-40B4-BE49-F238E27FC236}">
                  <a16:creationId xmlns:a16="http://schemas.microsoft.com/office/drawing/2014/main" id="{6590C19B-A03F-9D4E-A7ED-A8E84D467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88">
              <a:extLst>
                <a:ext uri="{FF2B5EF4-FFF2-40B4-BE49-F238E27FC236}">
                  <a16:creationId xmlns:a16="http://schemas.microsoft.com/office/drawing/2014/main" id="{2C59CFD7-D2A8-F84E-A9C5-83636A1B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E2CFCE91-3294-014D-A4E3-E372CF4D01E4}"/>
              </a:ext>
            </a:extLst>
          </p:cNvPr>
          <p:cNvSpPr txBox="1"/>
          <p:nvPr/>
        </p:nvSpPr>
        <p:spPr>
          <a:xfrm>
            <a:off x="1513306" y="3550300"/>
            <a:ext cx="309091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左移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右移 举例：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CF93C8B-CF08-F04C-8898-815660BE2F32}"/>
              </a:ext>
            </a:extLst>
          </p:cNvPr>
          <p:cNvSpPr txBox="1"/>
          <p:nvPr/>
        </p:nvSpPr>
        <p:spPr>
          <a:xfrm>
            <a:off x="1491103" y="1297577"/>
            <a:ext cx="528381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位向量，移动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k&lt;w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8" name="灯片编号占位符 15">
            <a:extLst>
              <a:ext uri="{FF2B5EF4-FFF2-40B4-BE49-F238E27FC236}">
                <a16:creationId xmlns:a16="http://schemas.microsoft.com/office/drawing/2014/main" id="{73C3A2DC-F89D-684F-8D86-AB6AC0096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45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917A7629-461D-3C4F-AC3A-9063BDADF8FA}"/>
              </a:ext>
            </a:extLst>
          </p:cNvPr>
          <p:cNvSpPr txBox="1"/>
          <p:nvPr/>
        </p:nvSpPr>
        <p:spPr>
          <a:xfrm>
            <a:off x="1936998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位向量运算 加（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Adding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）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CF93C8B-CF08-F04C-8898-815660BE2F32}"/>
              </a:ext>
            </a:extLst>
          </p:cNvPr>
          <p:cNvSpPr txBox="1"/>
          <p:nvPr/>
        </p:nvSpPr>
        <p:spPr>
          <a:xfrm>
            <a:off x="1491103" y="1297577"/>
            <a:ext cx="626325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组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位向量，相加，结果仍为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98" name="Group 5">
            <a:extLst>
              <a:ext uri="{FF2B5EF4-FFF2-40B4-BE49-F238E27FC236}">
                <a16:creationId xmlns:a16="http://schemas.microsoft.com/office/drawing/2014/main" id="{884092B1-1361-C74C-97FB-DC26468F3B85}"/>
              </a:ext>
            </a:extLst>
          </p:cNvPr>
          <p:cNvGrpSpPr>
            <a:grpSpLocks/>
          </p:cNvGrpSpPr>
          <p:nvPr/>
        </p:nvGrpSpPr>
        <p:grpSpPr bwMode="auto">
          <a:xfrm>
            <a:off x="5987027" y="2421095"/>
            <a:ext cx="2743200" cy="228600"/>
            <a:chOff x="2976" y="816"/>
            <a:chExt cx="1728" cy="144"/>
          </a:xfrm>
        </p:grpSpPr>
        <p:sp>
          <p:nvSpPr>
            <p:cNvPr id="100" name="Rectangle 6">
              <a:extLst>
                <a:ext uri="{FF2B5EF4-FFF2-40B4-BE49-F238E27FC236}">
                  <a16:creationId xmlns:a16="http://schemas.microsoft.com/office/drawing/2014/main" id="{49545FC7-1C7B-114E-9B66-1B64DA14A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01" name="Rectangle 7">
              <a:extLst>
                <a:ext uri="{FF2B5EF4-FFF2-40B4-BE49-F238E27FC236}">
                  <a16:creationId xmlns:a16="http://schemas.microsoft.com/office/drawing/2014/main" id="{E36AC2CC-9E3E-2147-8D5F-FED675D0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8C6B0693-4657-4F4F-917E-2E22F4D37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03" name="Rectangle 9">
              <a:extLst>
                <a:ext uri="{FF2B5EF4-FFF2-40B4-BE49-F238E27FC236}">
                  <a16:creationId xmlns:a16="http://schemas.microsoft.com/office/drawing/2014/main" id="{C65F6DC7-8D34-8D41-BAFA-52A56CC2E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04" name="Rectangle 10">
              <a:extLst>
                <a:ext uri="{FF2B5EF4-FFF2-40B4-BE49-F238E27FC236}">
                  <a16:creationId xmlns:a16="http://schemas.microsoft.com/office/drawing/2014/main" id="{D1756484-DFBA-6E40-A3AC-942884955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05" name="Rectangle 11">
              <a:extLst>
                <a:ext uri="{FF2B5EF4-FFF2-40B4-BE49-F238E27FC236}">
                  <a16:creationId xmlns:a16="http://schemas.microsoft.com/office/drawing/2014/main" id="{FF261E9D-72A0-B049-B7C2-679C55925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06" name="Rectangle 12">
              <a:extLst>
                <a:ext uri="{FF2B5EF4-FFF2-40B4-BE49-F238E27FC236}">
                  <a16:creationId xmlns:a16="http://schemas.microsoft.com/office/drawing/2014/main" id="{D751283A-AAA2-4040-B5EA-E7A429EC3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grpSp>
        <p:nvGrpSpPr>
          <p:cNvPr id="107" name="Group 13">
            <a:extLst>
              <a:ext uri="{FF2B5EF4-FFF2-40B4-BE49-F238E27FC236}">
                <a16:creationId xmlns:a16="http://schemas.microsoft.com/office/drawing/2014/main" id="{CA937BC0-D464-4C4C-8430-A720AE967F0C}"/>
              </a:ext>
            </a:extLst>
          </p:cNvPr>
          <p:cNvGrpSpPr>
            <a:grpSpLocks/>
          </p:cNvGrpSpPr>
          <p:nvPr/>
        </p:nvGrpSpPr>
        <p:grpSpPr bwMode="auto">
          <a:xfrm>
            <a:off x="5987027" y="2878295"/>
            <a:ext cx="2743200" cy="228600"/>
            <a:chOff x="2976" y="1104"/>
            <a:chExt cx="1728" cy="144"/>
          </a:xfrm>
        </p:grpSpPr>
        <p:sp>
          <p:nvSpPr>
            <p:cNvPr id="108" name="Rectangle 14">
              <a:extLst>
                <a:ext uri="{FF2B5EF4-FFF2-40B4-BE49-F238E27FC236}">
                  <a16:creationId xmlns:a16="http://schemas.microsoft.com/office/drawing/2014/main" id="{DD940EDC-CD57-0F4D-8C7C-0FD852FA7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09" name="Rectangle 15">
              <a:extLst>
                <a:ext uri="{FF2B5EF4-FFF2-40B4-BE49-F238E27FC236}">
                  <a16:creationId xmlns:a16="http://schemas.microsoft.com/office/drawing/2014/main" id="{C1EF054E-6E43-1044-86AF-C8B8B07DA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10" name="Rectangle 16">
              <a:extLst>
                <a:ext uri="{FF2B5EF4-FFF2-40B4-BE49-F238E27FC236}">
                  <a16:creationId xmlns:a16="http://schemas.microsoft.com/office/drawing/2014/main" id="{E69E9BC0-8784-2E48-BD08-899FCDF1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11" name="Rectangle 17">
              <a:extLst>
                <a:ext uri="{FF2B5EF4-FFF2-40B4-BE49-F238E27FC236}">
                  <a16:creationId xmlns:a16="http://schemas.microsoft.com/office/drawing/2014/main" id="{F4D68D07-8561-2740-9F00-8B6F4AFF9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12" name="Rectangle 18">
              <a:extLst>
                <a:ext uri="{FF2B5EF4-FFF2-40B4-BE49-F238E27FC236}">
                  <a16:creationId xmlns:a16="http://schemas.microsoft.com/office/drawing/2014/main" id="{DE6B893E-7854-F347-9489-80EE59375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13" name="Rectangle 19">
              <a:extLst>
                <a:ext uri="{FF2B5EF4-FFF2-40B4-BE49-F238E27FC236}">
                  <a16:creationId xmlns:a16="http://schemas.microsoft.com/office/drawing/2014/main" id="{5DF82F40-6595-E94D-80E0-0599ACE18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14" name="Rectangle 20">
              <a:extLst>
                <a:ext uri="{FF2B5EF4-FFF2-40B4-BE49-F238E27FC236}">
                  <a16:creationId xmlns:a16="http://schemas.microsoft.com/office/drawing/2014/main" id="{0DBED97C-6171-4645-9200-EA5968F7C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sp>
        <p:nvSpPr>
          <p:cNvPr id="115" name="Rectangle 21">
            <a:extLst>
              <a:ext uri="{FF2B5EF4-FFF2-40B4-BE49-F238E27FC236}">
                <a16:creationId xmlns:a16="http://schemas.microsoft.com/office/drawing/2014/main" id="{E2713DF1-D50D-4A4E-9250-49D24C69D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277" y="2268695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</a:p>
        </p:txBody>
      </p:sp>
      <p:sp>
        <p:nvSpPr>
          <p:cNvPr id="116" name="Rectangle 22">
            <a:extLst>
              <a:ext uri="{FF2B5EF4-FFF2-40B4-BE49-F238E27FC236}">
                <a16:creationId xmlns:a16="http://schemas.microsoft.com/office/drawing/2014/main" id="{0A0CE0A7-4F0F-7D44-9BEB-B217DFFB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977" y="2725895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</a:p>
        </p:txBody>
      </p:sp>
      <p:sp>
        <p:nvSpPr>
          <p:cNvPr id="117" name="Line 23">
            <a:extLst>
              <a:ext uri="{FF2B5EF4-FFF2-40B4-BE49-F238E27FC236}">
                <a16:creationId xmlns:a16="http://schemas.microsoft.com/office/drawing/2014/main" id="{7EFE5074-5319-1D43-8E3E-33FEEB8AC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427" y="318309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18" name="Rectangle 24">
            <a:extLst>
              <a:ext uri="{FF2B5EF4-FFF2-40B4-BE49-F238E27FC236}">
                <a16:creationId xmlns:a16="http://schemas.microsoft.com/office/drawing/2014/main" id="{97CE80D9-7F99-CA4A-B776-1A14791B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744" y="2733255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>
                <a:solidFill>
                  <a:srgbClr val="000000"/>
                </a:solidFill>
                <a:latin typeface="Times" pitchFamily="18" charset="0"/>
                <a:ea typeface="+mn-ea"/>
              </a:rPr>
              <a:t>+</a:t>
            </a:r>
          </a:p>
        </p:txBody>
      </p:sp>
      <p:grpSp>
        <p:nvGrpSpPr>
          <p:cNvPr id="119" name="Group 25">
            <a:extLst>
              <a:ext uri="{FF2B5EF4-FFF2-40B4-BE49-F238E27FC236}">
                <a16:creationId xmlns:a16="http://schemas.microsoft.com/office/drawing/2014/main" id="{21D772D4-A8DB-4D4F-8F5D-169E5F45FDD1}"/>
              </a:ext>
            </a:extLst>
          </p:cNvPr>
          <p:cNvGrpSpPr>
            <a:grpSpLocks/>
          </p:cNvGrpSpPr>
          <p:nvPr/>
        </p:nvGrpSpPr>
        <p:grpSpPr bwMode="auto">
          <a:xfrm>
            <a:off x="5758427" y="3335495"/>
            <a:ext cx="2971800" cy="228600"/>
            <a:chOff x="2832" y="1392"/>
            <a:chExt cx="1872" cy="144"/>
          </a:xfrm>
        </p:grpSpPr>
        <p:grpSp>
          <p:nvGrpSpPr>
            <p:cNvPr id="120" name="Group 26">
              <a:extLst>
                <a:ext uri="{FF2B5EF4-FFF2-40B4-BE49-F238E27FC236}">
                  <a16:creationId xmlns:a16="http://schemas.microsoft.com/office/drawing/2014/main" id="{3AEB1EBC-54A9-FE46-8ECF-FDBD301B0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122" name="Rectangle 27">
                <a:extLst>
                  <a:ext uri="{FF2B5EF4-FFF2-40B4-BE49-F238E27FC236}">
                    <a16:creationId xmlns:a16="http://schemas.microsoft.com/office/drawing/2014/main" id="{2E6548C5-B61E-AD44-8DA7-1824AED9A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23" name="Rectangle 28">
                <a:extLst>
                  <a:ext uri="{FF2B5EF4-FFF2-40B4-BE49-F238E27FC236}">
                    <a16:creationId xmlns:a16="http://schemas.microsoft.com/office/drawing/2014/main" id="{1A076A31-F054-BC46-93BB-20316EF50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24" name="Rectangle 29">
                <a:extLst>
                  <a:ext uri="{FF2B5EF4-FFF2-40B4-BE49-F238E27FC236}">
                    <a16:creationId xmlns:a16="http://schemas.microsoft.com/office/drawing/2014/main" id="{E66D07AF-95F7-7E4D-8B5B-01FBF0E19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25" name="Rectangle 30">
                <a:extLst>
                  <a:ext uri="{FF2B5EF4-FFF2-40B4-BE49-F238E27FC236}">
                    <a16:creationId xmlns:a16="http://schemas.microsoft.com/office/drawing/2014/main" id="{890EF1D0-D68F-CA43-A9DA-E56DC12C0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26" name="Rectangle 31">
                <a:extLst>
                  <a:ext uri="{FF2B5EF4-FFF2-40B4-BE49-F238E27FC236}">
                    <a16:creationId xmlns:a16="http://schemas.microsoft.com/office/drawing/2014/main" id="{A4BD0AC1-614E-6248-B849-F33EDA7A3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27" name="Rectangle 32">
                <a:extLst>
                  <a:ext uri="{FF2B5EF4-FFF2-40B4-BE49-F238E27FC236}">
                    <a16:creationId xmlns:a16="http://schemas.microsoft.com/office/drawing/2014/main" id="{2D9E01E1-5128-6B47-A852-9BE258BB8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28" name="Rectangle 33">
                <a:extLst>
                  <a:ext uri="{FF2B5EF4-FFF2-40B4-BE49-F238E27FC236}">
                    <a16:creationId xmlns:a16="http://schemas.microsoft.com/office/drawing/2014/main" id="{D897EFB3-7570-F64C-BE28-897E22C4C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itchFamily="34" charset="0"/>
                    <a:ea typeface="+mn-ea"/>
                  </a:rPr>
                  <a:t>• • •</a:t>
                </a:r>
              </a:p>
            </p:txBody>
          </p:sp>
        </p:grpSp>
        <p:sp>
          <p:nvSpPr>
            <p:cNvPr id="121" name="Rectangle 34">
              <a:extLst>
                <a:ext uri="{FF2B5EF4-FFF2-40B4-BE49-F238E27FC236}">
                  <a16:creationId xmlns:a16="http://schemas.microsoft.com/office/drawing/2014/main" id="{B7A08BC9-72A0-494D-8686-62B9616E3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</p:grpSp>
      <p:sp>
        <p:nvSpPr>
          <p:cNvPr id="129" name="Rectangle 35">
            <a:extLst>
              <a:ext uri="{FF2B5EF4-FFF2-40B4-BE49-F238E27FC236}">
                <a16:creationId xmlns:a16="http://schemas.microsoft.com/office/drawing/2014/main" id="{A5F6C896-2D88-B748-A98F-18E1DCB6A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537" y="3183095"/>
            <a:ext cx="7841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 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+ 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</a:p>
        </p:txBody>
      </p:sp>
      <p:grpSp>
        <p:nvGrpSpPr>
          <p:cNvPr id="130" name="Group 36">
            <a:extLst>
              <a:ext uri="{FF2B5EF4-FFF2-40B4-BE49-F238E27FC236}">
                <a16:creationId xmlns:a16="http://schemas.microsoft.com/office/drawing/2014/main" id="{39A350B7-E10B-684C-AB47-AD7557F9C3C1}"/>
              </a:ext>
            </a:extLst>
          </p:cNvPr>
          <p:cNvGrpSpPr>
            <a:grpSpLocks/>
          </p:cNvGrpSpPr>
          <p:nvPr/>
        </p:nvGrpSpPr>
        <p:grpSpPr bwMode="auto">
          <a:xfrm>
            <a:off x="5987027" y="3792695"/>
            <a:ext cx="2743200" cy="228600"/>
            <a:chOff x="2976" y="1392"/>
            <a:chExt cx="1728" cy="144"/>
          </a:xfrm>
        </p:grpSpPr>
        <p:sp>
          <p:nvSpPr>
            <p:cNvPr id="131" name="Rectangle 37">
              <a:extLst>
                <a:ext uri="{FF2B5EF4-FFF2-40B4-BE49-F238E27FC236}">
                  <a16:creationId xmlns:a16="http://schemas.microsoft.com/office/drawing/2014/main" id="{C1DE0035-777C-7245-B3BC-25597E5B1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32" name="Rectangle 38">
              <a:extLst>
                <a:ext uri="{FF2B5EF4-FFF2-40B4-BE49-F238E27FC236}">
                  <a16:creationId xmlns:a16="http://schemas.microsoft.com/office/drawing/2014/main" id="{47B0996F-E7A9-DD45-AF16-BF87AE6AD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33" name="Rectangle 39">
              <a:extLst>
                <a:ext uri="{FF2B5EF4-FFF2-40B4-BE49-F238E27FC236}">
                  <a16:creationId xmlns:a16="http://schemas.microsoft.com/office/drawing/2014/main" id="{993C87CD-617B-6740-BC70-6CA709790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4798D5D5-C289-7E4F-8216-632F95F62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35" name="Rectangle 41">
              <a:extLst>
                <a:ext uri="{FF2B5EF4-FFF2-40B4-BE49-F238E27FC236}">
                  <a16:creationId xmlns:a16="http://schemas.microsoft.com/office/drawing/2014/main" id="{89097CE0-56A5-E04C-808E-4C751F0A1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36" name="Rectangle 42">
              <a:extLst>
                <a:ext uri="{FF2B5EF4-FFF2-40B4-BE49-F238E27FC236}">
                  <a16:creationId xmlns:a16="http://schemas.microsoft.com/office/drawing/2014/main" id="{0887A1A4-CEE7-1041-97E8-58B75E45A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0B8ECC0D-49CE-1347-83D5-781EA597D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sp>
        <p:nvSpPr>
          <p:cNvPr id="138" name="Line 44">
            <a:extLst>
              <a:ext uri="{FF2B5EF4-FFF2-40B4-BE49-F238E27FC236}">
                <a16:creationId xmlns:a16="http://schemas.microsoft.com/office/drawing/2014/main" id="{D5142C4A-14F2-B246-A32B-905D150FE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427" y="364029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39" name="Text Box 45">
            <a:extLst>
              <a:ext uri="{FF2B5EF4-FFF2-40B4-BE49-F238E27FC236}">
                <a16:creationId xmlns:a16="http://schemas.microsoft.com/office/drawing/2014/main" id="{88EA96F0-F0F5-E04E-8948-C6F42BA89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527" y="3106895"/>
            <a:ext cx="2784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真实和         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+1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40" name="Text Box 46">
            <a:extLst>
              <a:ext uri="{FF2B5EF4-FFF2-40B4-BE49-F238E27FC236}">
                <a16:creationId xmlns:a16="http://schemas.microsoft.com/office/drawing/2014/main" id="{A29C542F-DFC3-7D49-B69F-93DE959D6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527" y="2421095"/>
            <a:ext cx="24753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操作数         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41" name="Text Box 47">
            <a:extLst>
              <a:ext uri="{FF2B5EF4-FFF2-40B4-BE49-F238E27FC236}">
                <a16:creationId xmlns:a16="http://schemas.microsoft.com/office/drawing/2014/main" id="{7960170D-5A54-CA43-9F65-CB07007BE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527" y="3716495"/>
            <a:ext cx="303233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丢弃进位后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11749A-E5A9-734D-A9FD-565F1F30878E}"/>
              </a:ext>
            </a:extLst>
          </p:cNvPr>
          <p:cNvSpPr txBox="1"/>
          <p:nvPr/>
        </p:nvSpPr>
        <p:spPr>
          <a:xfrm>
            <a:off x="1491103" y="4744816"/>
            <a:ext cx="3685496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en-US" altLang="zh-CN" sz="3200" b="1" i="0" u="none" strike="noStrike" kern="1200" cap="none" spc="10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3200" b="1" i="0" u="none" strike="noStrike" kern="1200" cap="none" spc="10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^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en-US" altLang="zh-CN" sz="3200" b="1" i="0" u="none" strike="noStrike" kern="1200" cap="none" spc="100" normalizeH="0" baseline="-2500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^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3200" b="1" i="0" u="none" strike="noStrike" kern="1200" cap="none" spc="10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i-1</a:t>
            </a:r>
            <a:endParaRPr kumimoji="0" lang="zh-CN" altLang="en-US" sz="3200" b="1" i="0" u="none" strike="noStrike" kern="1200" cap="none" spc="100" normalizeH="0" baseline="-2500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B512BAC-4BB1-E049-BDAA-C58FC7EABF4B}"/>
              </a:ext>
            </a:extLst>
          </p:cNvPr>
          <p:cNvSpPr txBox="1"/>
          <p:nvPr/>
        </p:nvSpPr>
        <p:spPr>
          <a:xfrm>
            <a:off x="1491103" y="5669579"/>
            <a:ext cx="6073394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3200" b="1" i="0" u="none" strike="noStrike" kern="1200" cap="none" spc="100" normalizeH="0" baseline="-2500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3200" b="1" i="0" u="none" strike="noStrike" kern="1200" cap="none" spc="10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en-US" altLang="zh-CN" sz="3200" b="1" i="0" u="none" strike="noStrike" kern="1200" cap="none" spc="100" normalizeH="0" baseline="-2500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|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3200" b="1" i="0" u="none" strike="noStrike" kern="1200" cap="none" spc="10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i-1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3200" b="1" i="0" u="none" strike="noStrike" kern="1200" cap="none" spc="10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|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en-US" altLang="zh-CN" sz="3200" b="1" i="0" u="none" strike="noStrike" kern="1200" cap="none" spc="100" normalizeH="0" baseline="-2500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zh-CN" altLang="en-US" sz="3200" b="1" i="0" u="none" strike="noStrike" kern="1200" cap="none" spc="100" normalizeH="0" baseline="-2500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4" name="灯片编号占位符 15">
            <a:extLst>
              <a:ext uri="{FF2B5EF4-FFF2-40B4-BE49-F238E27FC236}">
                <a16:creationId xmlns:a16="http://schemas.microsoft.com/office/drawing/2014/main" id="{D691E8BF-B067-3147-9971-1A930D621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33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917A7629-461D-3C4F-AC3A-9063BDADF8FA}"/>
              </a:ext>
            </a:extLst>
          </p:cNvPr>
          <p:cNvSpPr txBox="1"/>
          <p:nvPr/>
        </p:nvSpPr>
        <p:spPr>
          <a:xfrm>
            <a:off x="1936998" y="381769"/>
            <a:ext cx="779540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位向量运算 扩展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截取（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Expanding/Truncating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CF93C8B-CF08-F04C-8898-815660BE2F32}"/>
              </a:ext>
            </a:extLst>
          </p:cNvPr>
          <p:cNvSpPr txBox="1"/>
          <p:nvPr/>
        </p:nvSpPr>
        <p:spPr>
          <a:xfrm>
            <a:off x="667911" y="1314074"/>
            <a:ext cx="542808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将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位向量，扩展为</a:t>
            </a:r>
            <a:r>
              <a:rPr kumimoji="0" lang="en-US" altLang="zh-CN" sz="2800" b="1" spc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k+w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位向量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42DCCDE-E664-434D-9E77-C7B00FCFFAEE}"/>
              </a:ext>
            </a:extLst>
          </p:cNvPr>
          <p:cNvSpPr txBox="1"/>
          <p:nvPr/>
        </p:nvSpPr>
        <p:spPr>
          <a:xfrm>
            <a:off x="639095" y="4367576"/>
            <a:ext cx="542808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将</a:t>
            </a:r>
            <a:r>
              <a:rPr kumimoji="0" lang="en-US" altLang="zh-CN" sz="2800" b="1" spc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k+w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位向量，截取为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位向量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3827D32-1DBE-274B-BAEB-335F0C9A782D}"/>
              </a:ext>
            </a:extLst>
          </p:cNvPr>
          <p:cNvGrpSpPr/>
          <p:nvPr/>
        </p:nvGrpSpPr>
        <p:grpSpPr>
          <a:xfrm>
            <a:off x="5732752" y="1042181"/>
            <a:ext cx="5181600" cy="2913062"/>
            <a:chOff x="1559496" y="1520788"/>
            <a:chExt cx="5181600" cy="2913062"/>
          </a:xfrm>
        </p:grpSpPr>
        <p:grpSp>
          <p:nvGrpSpPr>
            <p:cNvPr id="103" name="Group 6">
              <a:extLst>
                <a:ext uri="{FF2B5EF4-FFF2-40B4-BE49-F238E27FC236}">
                  <a16:creationId xmlns:a16="http://schemas.microsoft.com/office/drawing/2014/main" id="{AD68D83C-CCC6-5C43-A42C-AEC36E597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496" y="1520788"/>
              <a:ext cx="5181600" cy="2913062"/>
              <a:chOff x="1392" y="2104"/>
              <a:chExt cx="3264" cy="1835"/>
            </a:xfrm>
          </p:grpSpPr>
          <p:grpSp>
            <p:nvGrpSpPr>
              <p:cNvPr id="105" name="Group 7">
                <a:extLst>
                  <a:ext uri="{FF2B5EF4-FFF2-40B4-BE49-F238E27FC236}">
                    <a16:creationId xmlns:a16="http://schemas.microsoft.com/office/drawing/2014/main" id="{4FF0171B-F404-524A-8B8C-1BE8A8B223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352"/>
                <a:ext cx="3264" cy="1248"/>
                <a:chOff x="1392" y="2352"/>
                <a:chExt cx="3264" cy="1248"/>
              </a:xfrm>
            </p:grpSpPr>
            <p:grpSp>
              <p:nvGrpSpPr>
                <p:cNvPr id="112" name="Group 8">
                  <a:extLst>
                    <a:ext uri="{FF2B5EF4-FFF2-40B4-BE49-F238E27FC236}">
                      <a16:creationId xmlns:a16="http://schemas.microsoft.com/office/drawing/2014/main" id="{EE3D3176-462D-D446-9519-AD2A7C12A3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2400"/>
                  <a:ext cx="1728" cy="144"/>
                  <a:chOff x="2928" y="2400"/>
                  <a:chExt cx="1728" cy="144"/>
                </a:xfrm>
              </p:grpSpPr>
              <p:sp>
                <p:nvSpPr>
                  <p:cNvPr id="136" name="Rectangle 9">
                    <a:extLst>
                      <a:ext uri="{FF2B5EF4-FFF2-40B4-BE49-F238E27FC236}">
                        <a16:creationId xmlns:a16="http://schemas.microsoft.com/office/drawing/2014/main" id="{8D187DD3-722C-D949-B9D4-663D826245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37" name="Rectangle 10">
                    <a:extLst>
                      <a:ext uri="{FF2B5EF4-FFF2-40B4-BE49-F238E27FC236}">
                        <a16:creationId xmlns:a16="http://schemas.microsoft.com/office/drawing/2014/main" id="{03977DDD-38BA-1845-9C44-76CB2803F8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38" name="Rectangle 11">
                    <a:extLst>
                      <a:ext uri="{FF2B5EF4-FFF2-40B4-BE49-F238E27FC236}">
                        <a16:creationId xmlns:a16="http://schemas.microsoft.com/office/drawing/2014/main" id="{52A42398-3922-7749-A39B-0CFF596EA2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39" name="Rectangle 12">
                    <a:extLst>
                      <a:ext uri="{FF2B5EF4-FFF2-40B4-BE49-F238E27FC236}">
                        <a16:creationId xmlns:a16="http://schemas.microsoft.com/office/drawing/2014/main" id="{5878633E-5935-4545-BE63-2A7DFB3210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40" name="Rectangle 13">
                    <a:extLst>
                      <a:ext uri="{FF2B5EF4-FFF2-40B4-BE49-F238E27FC236}">
                        <a16:creationId xmlns:a16="http://schemas.microsoft.com/office/drawing/2014/main" id="{E21C6ECD-EBCC-FE43-A4AD-45AAF88BEB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41" name="Rectangle 14">
                    <a:extLst>
                      <a:ext uri="{FF2B5EF4-FFF2-40B4-BE49-F238E27FC236}">
                        <a16:creationId xmlns:a16="http://schemas.microsoft.com/office/drawing/2014/main" id="{FD66B425-0192-AB4B-BF2C-D60C7EBFDD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42" name="Rectangle 15">
                    <a:extLst>
                      <a:ext uri="{FF2B5EF4-FFF2-40B4-BE49-F238E27FC236}">
                        <a16:creationId xmlns:a16="http://schemas.microsoft.com/office/drawing/2014/main" id="{7D2C0941-F8CB-9941-ABC9-A326F21D3B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00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  <p:sp>
              <p:nvSpPr>
                <p:cNvPr id="113" name="Rectangle 16">
                  <a:extLst>
                    <a:ext uri="{FF2B5EF4-FFF2-40B4-BE49-F238E27FC236}">
                      <a16:creationId xmlns:a16="http://schemas.microsoft.com/office/drawing/2014/main" id="{DA36A128-9C1B-1B40-9E9A-D523B11CBC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24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i="1">
                      <a:latin typeface="Times" pitchFamily="18" charset="0"/>
                    </a:rPr>
                    <a:t>X</a:t>
                  </a:r>
                  <a:r>
                    <a:rPr lang="en-US" b="0">
                      <a:latin typeface="Times" pitchFamily="18" charset="0"/>
                    </a:rPr>
                    <a:t> </a:t>
                  </a:r>
                  <a:endParaRPr lang="en-US" b="0">
                    <a:latin typeface="Symbol" pitchFamily="18" charset="2"/>
                  </a:endParaRPr>
                </a:p>
              </p:txBody>
            </p:sp>
            <p:sp>
              <p:nvSpPr>
                <p:cNvPr id="114" name="Rectangle 17">
                  <a:extLst>
                    <a:ext uri="{FF2B5EF4-FFF2-40B4-BE49-F238E27FC236}">
                      <a16:creationId xmlns:a16="http://schemas.microsoft.com/office/drawing/2014/main" id="{75331B70-6CAF-BC4F-B399-F2D9FA7DE7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3360"/>
                  <a:ext cx="284" cy="231"/>
                </a:xfrm>
                <a:prstGeom prst="rect">
                  <a:avLst/>
                </a:prstGeom>
                <a:noFill/>
                <a:ln w="25400">
                  <a:solidFill>
                    <a:srgbClr val="6B0874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i="1" dirty="0">
                      <a:latin typeface="Times" pitchFamily="18" charset="0"/>
                    </a:rPr>
                    <a:t>X</a:t>
                  </a:r>
                  <a:r>
                    <a:rPr lang="en-US" b="0" dirty="0">
                      <a:latin typeface="Times" pitchFamily="18" charset="0"/>
                    </a:rPr>
                    <a:t> </a:t>
                  </a:r>
                  <a:r>
                    <a:rPr lang="en-US" b="0" dirty="0">
                      <a:latin typeface="Symbol" pitchFamily="18" charset="2"/>
                    </a:rPr>
                    <a:t></a:t>
                  </a:r>
                </a:p>
              </p:txBody>
            </p:sp>
            <p:grpSp>
              <p:nvGrpSpPr>
                <p:cNvPr id="115" name="Group 20">
                  <a:extLst>
                    <a:ext uri="{FF2B5EF4-FFF2-40B4-BE49-F238E27FC236}">
                      <a16:creationId xmlns:a16="http://schemas.microsoft.com/office/drawing/2014/main" id="{2CCD2F32-A723-B64F-9A39-03BAA4FA02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4" y="3456"/>
                  <a:ext cx="2832" cy="144"/>
                  <a:chOff x="1824" y="3456"/>
                  <a:chExt cx="2832" cy="144"/>
                </a:xfrm>
              </p:grpSpPr>
              <p:sp>
                <p:nvSpPr>
                  <p:cNvPr id="123" name="Rectangle 21">
                    <a:extLst>
                      <a:ext uri="{FF2B5EF4-FFF2-40B4-BE49-F238E27FC236}">
                        <a16:creationId xmlns:a16="http://schemas.microsoft.com/office/drawing/2014/main" id="{701DAC0A-D4D5-0849-AB0E-18568FB7D9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3456"/>
                    <a:ext cx="528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  <p:sp>
                <p:nvSpPr>
                  <p:cNvPr id="124" name="Rectangle 22">
                    <a:extLst>
                      <a:ext uri="{FF2B5EF4-FFF2-40B4-BE49-F238E27FC236}">
                        <a16:creationId xmlns:a16="http://schemas.microsoft.com/office/drawing/2014/main" id="{3D85CBE1-9254-734B-AEB5-7548A19406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25" name="Rectangle 23">
                    <a:extLst>
                      <a:ext uri="{FF2B5EF4-FFF2-40B4-BE49-F238E27FC236}">
                        <a16:creationId xmlns:a16="http://schemas.microsoft.com/office/drawing/2014/main" id="{B1B8B21E-73D7-C442-BEF7-52C92F0CC9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26" name="Rectangle 24">
                    <a:extLst>
                      <a:ext uri="{FF2B5EF4-FFF2-40B4-BE49-F238E27FC236}">
                        <a16:creationId xmlns:a16="http://schemas.microsoft.com/office/drawing/2014/main" id="{149E03DE-199A-444C-9507-A52B6C9AE0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27" name="Rectangle 25">
                    <a:extLst>
                      <a:ext uri="{FF2B5EF4-FFF2-40B4-BE49-F238E27FC236}">
                        <a16:creationId xmlns:a16="http://schemas.microsoft.com/office/drawing/2014/main" id="{649BCE78-883D-8649-B08E-56BEA77682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grpSp>
                <p:nvGrpSpPr>
                  <p:cNvPr id="128" name="Group 26">
                    <a:extLst>
                      <a:ext uri="{FF2B5EF4-FFF2-40B4-BE49-F238E27FC236}">
                        <a16:creationId xmlns:a16="http://schemas.microsoft.com/office/drawing/2014/main" id="{8F2F39A2-3DB0-BF49-A8E6-DB86BA3937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28" y="3456"/>
                    <a:ext cx="1728" cy="144"/>
                    <a:chOff x="2928" y="3456"/>
                    <a:chExt cx="1728" cy="144"/>
                  </a:xfrm>
                </p:grpSpPr>
                <p:sp>
                  <p:nvSpPr>
                    <p:cNvPr id="129" name="Rectangle 27">
                      <a:extLst>
                        <a:ext uri="{FF2B5EF4-FFF2-40B4-BE49-F238E27FC236}">
                          <a16:creationId xmlns:a16="http://schemas.microsoft.com/office/drawing/2014/main" id="{C3248AF4-AB66-A243-8DE7-07036DDE1A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30" name="Rectangle 28">
                      <a:extLst>
                        <a:ext uri="{FF2B5EF4-FFF2-40B4-BE49-F238E27FC236}">
                          <a16:creationId xmlns:a16="http://schemas.microsoft.com/office/drawing/2014/main" id="{48EB41BA-F59E-3B4C-AB4F-598BE0EA4D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2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31" name="Rectangle 29">
                      <a:extLst>
                        <a:ext uri="{FF2B5EF4-FFF2-40B4-BE49-F238E27FC236}">
                          <a16:creationId xmlns:a16="http://schemas.microsoft.com/office/drawing/2014/main" id="{949E36F9-BC20-BA4F-82A0-BA31EEDDC7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6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32" name="Rectangle 30">
                      <a:extLst>
                        <a:ext uri="{FF2B5EF4-FFF2-40B4-BE49-F238E27FC236}">
                          <a16:creationId xmlns:a16="http://schemas.microsoft.com/office/drawing/2014/main" id="{CD7F5715-37C5-914D-944B-E379FD6E88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33" name="Rectangle 31">
                      <a:extLst>
                        <a:ext uri="{FF2B5EF4-FFF2-40B4-BE49-F238E27FC236}">
                          <a16:creationId xmlns:a16="http://schemas.microsoft.com/office/drawing/2014/main" id="{A975B82B-2E07-A845-A723-EDCEE4FB78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34" name="Rectangle 32">
                      <a:extLst>
                        <a:ext uri="{FF2B5EF4-FFF2-40B4-BE49-F238E27FC236}">
                          <a16:creationId xmlns:a16="http://schemas.microsoft.com/office/drawing/2014/main" id="{F72596D1-70F2-8F4F-B4BA-D2E04D23F1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35" name="Rectangle 33">
                      <a:extLst>
                        <a:ext uri="{FF2B5EF4-FFF2-40B4-BE49-F238E27FC236}">
                          <a16:creationId xmlns:a16="http://schemas.microsoft.com/office/drawing/2014/main" id="{92E1ADE9-F7FA-634E-B814-D00A13C8AB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3456"/>
                      <a:ext cx="86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0"/>
                        <a:t>• • •</a:t>
                      </a:r>
                    </a:p>
                  </p:txBody>
                </p:sp>
              </p:grpSp>
            </p:grpSp>
            <p:sp>
              <p:nvSpPr>
                <p:cNvPr id="116" name="Line 35">
                  <a:extLst>
                    <a:ext uri="{FF2B5EF4-FFF2-40B4-BE49-F238E27FC236}">
                      <a16:creationId xmlns:a16="http://schemas.microsoft.com/office/drawing/2014/main" id="{567A6BF6-D529-A44E-B8AA-A84FEE8DB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24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37">
                  <a:extLst>
                    <a:ext uri="{FF2B5EF4-FFF2-40B4-BE49-F238E27FC236}">
                      <a16:creationId xmlns:a16="http://schemas.microsoft.com/office/drawing/2014/main" id="{4BAD02B5-0931-8845-8459-B67F863E59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Line 38">
                  <a:extLst>
                    <a:ext uri="{FF2B5EF4-FFF2-40B4-BE49-F238E27FC236}">
                      <a16:creationId xmlns:a16="http://schemas.microsoft.com/office/drawing/2014/main" id="{396ABD2E-AF80-254C-A67A-4CB740D480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39">
                  <a:extLst>
                    <a:ext uri="{FF2B5EF4-FFF2-40B4-BE49-F238E27FC236}">
                      <a16:creationId xmlns:a16="http://schemas.microsoft.com/office/drawing/2014/main" id="{39168354-BE39-864A-B5A1-5385D134F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40">
                  <a:extLst>
                    <a:ext uri="{FF2B5EF4-FFF2-40B4-BE49-F238E27FC236}">
                      <a16:creationId xmlns:a16="http://schemas.microsoft.com/office/drawing/2014/main" id="{13032284-1542-3A4D-A2F8-68F9ADDA5D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41">
                  <a:extLst>
                    <a:ext uri="{FF2B5EF4-FFF2-40B4-BE49-F238E27FC236}">
                      <a16:creationId xmlns:a16="http://schemas.microsoft.com/office/drawing/2014/main" id="{75D12AC6-7636-6C4D-8C77-FC23D9F19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Rectangle 42">
                  <a:extLst>
                    <a:ext uri="{FF2B5EF4-FFF2-40B4-BE49-F238E27FC236}">
                      <a16:creationId xmlns:a16="http://schemas.microsoft.com/office/drawing/2014/main" id="{49BB4639-287D-9441-9B1E-61ECC07C1D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3120"/>
                  <a:ext cx="451" cy="19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400" b="0"/>
                    <a:t>• • •</a:t>
                  </a:r>
                </a:p>
              </p:txBody>
            </p:sp>
          </p:grpSp>
          <p:sp>
            <p:nvSpPr>
              <p:cNvPr id="106" name="Line 43">
                <a:extLst>
                  <a:ext uri="{FF2B5EF4-FFF2-40B4-BE49-F238E27FC236}">
                    <a16:creationId xmlns:a16="http://schemas.microsoft.com/office/drawing/2014/main" id="{F5C7A0E0-063D-D442-B369-122107074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08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Rectangle 44">
                <a:extLst>
                  <a:ext uri="{FF2B5EF4-FFF2-40B4-BE49-F238E27FC236}">
                    <a16:creationId xmlns:a16="http://schemas.microsoft.com/office/drawing/2014/main" id="{9A9B0BA4-31FF-7544-BBF0-45B6DDBBD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104"/>
                <a:ext cx="255" cy="291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 i="1" dirty="0">
                    <a:latin typeface="Calibri" pitchFamily="34" charset="0"/>
                  </a:rPr>
                  <a:t>w</a:t>
                </a:r>
              </a:p>
            </p:txBody>
          </p:sp>
          <p:sp>
            <p:nvSpPr>
              <p:cNvPr id="108" name="Line 45">
                <a:extLst>
                  <a:ext uri="{FF2B5EF4-FFF2-40B4-BE49-F238E27FC236}">
                    <a16:creationId xmlns:a16="http://schemas.microsoft.com/office/drawing/2014/main" id="{F47B8CA9-D0F0-1745-9A7A-39373E430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744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Rectangle 46">
                <a:extLst>
                  <a:ext uri="{FF2B5EF4-FFF2-40B4-BE49-F238E27FC236}">
                    <a16:creationId xmlns:a16="http://schemas.microsoft.com/office/drawing/2014/main" id="{F8E89F53-DD6D-7B44-966A-38F493C5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40"/>
                <a:ext cx="255" cy="291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 i="1" dirty="0">
                    <a:latin typeface="Calibri" pitchFamily="34" charset="0"/>
                  </a:rPr>
                  <a:t>w</a:t>
                </a:r>
              </a:p>
            </p:txBody>
          </p:sp>
          <p:sp>
            <p:nvSpPr>
              <p:cNvPr id="110" name="Line 47">
                <a:extLst>
                  <a:ext uri="{FF2B5EF4-FFF2-40B4-BE49-F238E27FC236}">
                    <a16:creationId xmlns:a16="http://schemas.microsoft.com/office/drawing/2014/main" id="{71A2BD27-BD61-7044-93F6-FF7ECED2E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3744"/>
                <a:ext cx="11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48">
                <a:extLst>
                  <a:ext uri="{FF2B5EF4-FFF2-40B4-BE49-F238E27FC236}">
                    <a16:creationId xmlns:a16="http://schemas.microsoft.com/office/drawing/2014/main" id="{87DB5A01-9E63-BB4C-8223-65D99DA54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648"/>
                <a:ext cx="204" cy="291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 i="1" dirty="0">
                    <a:latin typeface="Calibri" pitchFamily="34" charset="0"/>
                  </a:rPr>
                  <a:t>k</a:t>
                </a:r>
              </a:p>
            </p:txBody>
          </p:sp>
        </p:grpSp>
        <p:sp>
          <p:nvSpPr>
            <p:cNvPr id="104" name="Line 35">
              <a:extLst>
                <a:ext uri="{FF2B5EF4-FFF2-40B4-BE49-F238E27FC236}">
                  <a16:creationId xmlns:a16="http://schemas.microsoft.com/office/drawing/2014/main" id="{A1B18B69-8D52-2A4C-AFAD-86B521934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182" y="2210336"/>
              <a:ext cx="1027113" cy="13805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19E9E793-FA53-F540-AED8-266078D4263E}"/>
              </a:ext>
            </a:extLst>
          </p:cNvPr>
          <p:cNvGrpSpPr/>
          <p:nvPr/>
        </p:nvGrpSpPr>
        <p:grpSpPr>
          <a:xfrm>
            <a:off x="5734339" y="3995241"/>
            <a:ext cx="5180013" cy="2913062"/>
            <a:chOff x="1561084" y="1520788"/>
            <a:chExt cx="5180013" cy="2913062"/>
          </a:xfrm>
        </p:grpSpPr>
        <p:grpSp>
          <p:nvGrpSpPr>
            <p:cNvPr id="144" name="Group 6">
              <a:extLst>
                <a:ext uri="{FF2B5EF4-FFF2-40B4-BE49-F238E27FC236}">
                  <a16:creationId xmlns:a16="http://schemas.microsoft.com/office/drawing/2014/main" id="{36F3B61A-B946-1D45-99B8-56C61C10C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1084" y="1520788"/>
              <a:ext cx="5180013" cy="2913062"/>
              <a:chOff x="1393" y="2104"/>
              <a:chExt cx="3263" cy="1835"/>
            </a:xfrm>
          </p:grpSpPr>
          <p:grpSp>
            <p:nvGrpSpPr>
              <p:cNvPr id="146" name="Group 7">
                <a:extLst>
                  <a:ext uri="{FF2B5EF4-FFF2-40B4-BE49-F238E27FC236}">
                    <a16:creationId xmlns:a16="http://schemas.microsoft.com/office/drawing/2014/main" id="{623A951A-0172-E64B-8C82-B90F808337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3" y="2352"/>
                <a:ext cx="3263" cy="1299"/>
                <a:chOff x="1393" y="2352"/>
                <a:chExt cx="3263" cy="1299"/>
              </a:xfrm>
            </p:grpSpPr>
            <p:grpSp>
              <p:nvGrpSpPr>
                <p:cNvPr id="153" name="Group 8">
                  <a:extLst>
                    <a:ext uri="{FF2B5EF4-FFF2-40B4-BE49-F238E27FC236}">
                      <a16:creationId xmlns:a16="http://schemas.microsoft.com/office/drawing/2014/main" id="{7F3A2CB7-94BA-A84D-834D-C431171467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2400"/>
                  <a:ext cx="1728" cy="144"/>
                  <a:chOff x="2928" y="2400"/>
                  <a:chExt cx="1728" cy="144"/>
                </a:xfrm>
              </p:grpSpPr>
              <p:sp>
                <p:nvSpPr>
                  <p:cNvPr id="177" name="Rectangle 9">
                    <a:extLst>
                      <a:ext uri="{FF2B5EF4-FFF2-40B4-BE49-F238E27FC236}">
                        <a16:creationId xmlns:a16="http://schemas.microsoft.com/office/drawing/2014/main" id="{6915C961-3B4B-EB4A-8BED-2755F682AB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78" name="Rectangle 10">
                    <a:extLst>
                      <a:ext uri="{FF2B5EF4-FFF2-40B4-BE49-F238E27FC236}">
                        <a16:creationId xmlns:a16="http://schemas.microsoft.com/office/drawing/2014/main" id="{FE5D18DC-8AA6-4146-B8A1-F56EA1BB9A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79" name="Rectangle 11">
                    <a:extLst>
                      <a:ext uri="{FF2B5EF4-FFF2-40B4-BE49-F238E27FC236}">
                        <a16:creationId xmlns:a16="http://schemas.microsoft.com/office/drawing/2014/main" id="{7A16A15D-FD0E-0E46-8AB7-B5F7F4BFFC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80" name="Rectangle 12">
                    <a:extLst>
                      <a:ext uri="{FF2B5EF4-FFF2-40B4-BE49-F238E27FC236}">
                        <a16:creationId xmlns:a16="http://schemas.microsoft.com/office/drawing/2014/main" id="{E554BD57-A788-6F46-A0AE-D86E166D48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81" name="Rectangle 13">
                    <a:extLst>
                      <a:ext uri="{FF2B5EF4-FFF2-40B4-BE49-F238E27FC236}">
                        <a16:creationId xmlns:a16="http://schemas.microsoft.com/office/drawing/2014/main" id="{45366559-6A5F-504A-8F8C-5AA73E0656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82" name="Rectangle 14">
                    <a:extLst>
                      <a:ext uri="{FF2B5EF4-FFF2-40B4-BE49-F238E27FC236}">
                        <a16:creationId xmlns:a16="http://schemas.microsoft.com/office/drawing/2014/main" id="{7A99A284-D958-2B49-AF3A-589FD91A72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83" name="Rectangle 15">
                    <a:extLst>
                      <a:ext uri="{FF2B5EF4-FFF2-40B4-BE49-F238E27FC236}">
                        <a16:creationId xmlns:a16="http://schemas.microsoft.com/office/drawing/2014/main" id="{BC3856CF-2D56-4345-82E0-5CB538E55B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00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  <p:sp>
              <p:nvSpPr>
                <p:cNvPr id="154" name="Rectangle 16">
                  <a:extLst>
                    <a:ext uri="{FF2B5EF4-FFF2-40B4-BE49-F238E27FC236}">
                      <a16:creationId xmlns:a16="http://schemas.microsoft.com/office/drawing/2014/main" id="{93421A88-0BAC-D847-B11A-B9FF7F8D1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3" y="2352"/>
                  <a:ext cx="330" cy="291"/>
                </a:xfrm>
                <a:prstGeom prst="rect">
                  <a:avLst/>
                </a:prstGeom>
                <a:noFill/>
                <a:ln w="25400">
                  <a:solidFill>
                    <a:srgbClr val="6B0874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i="1" dirty="0">
                      <a:latin typeface="Times" pitchFamily="18" charset="0"/>
                    </a:rPr>
                    <a:t>X</a:t>
                  </a:r>
                  <a:r>
                    <a:rPr lang="en-US" altLang="zh-CN" b="0" dirty="0">
                      <a:latin typeface="Symbol" pitchFamily="18" charset="2"/>
                    </a:rPr>
                    <a:t> </a:t>
                  </a:r>
                  <a:endParaRPr lang="en-US" b="0" dirty="0">
                    <a:latin typeface="Symbol" pitchFamily="18" charset="2"/>
                  </a:endParaRPr>
                </a:p>
              </p:txBody>
            </p:sp>
            <p:sp>
              <p:nvSpPr>
                <p:cNvPr id="155" name="Rectangle 17">
                  <a:extLst>
                    <a:ext uri="{FF2B5EF4-FFF2-40B4-BE49-F238E27FC236}">
                      <a16:creationId xmlns:a16="http://schemas.microsoft.com/office/drawing/2014/main" id="{66356463-6F2F-3749-BE27-BC0E7328F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3" y="3360"/>
                  <a:ext cx="283" cy="29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i="1" dirty="0">
                      <a:latin typeface="Times" pitchFamily="18" charset="0"/>
                    </a:rPr>
                    <a:t>X</a:t>
                  </a:r>
                  <a:r>
                    <a:rPr lang="en-US" b="0" dirty="0">
                      <a:latin typeface="Times" pitchFamily="18" charset="0"/>
                    </a:rPr>
                    <a:t> </a:t>
                  </a:r>
                  <a:endParaRPr lang="en-US" b="0" dirty="0">
                    <a:latin typeface="Symbol" pitchFamily="18" charset="2"/>
                  </a:endParaRPr>
                </a:p>
              </p:txBody>
            </p:sp>
            <p:grpSp>
              <p:nvGrpSpPr>
                <p:cNvPr id="156" name="Group 20">
                  <a:extLst>
                    <a:ext uri="{FF2B5EF4-FFF2-40B4-BE49-F238E27FC236}">
                      <a16:creationId xmlns:a16="http://schemas.microsoft.com/office/drawing/2014/main" id="{ABB9D65C-3185-0E49-84C1-4746BC661C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4" y="3456"/>
                  <a:ext cx="2832" cy="144"/>
                  <a:chOff x="1824" y="3456"/>
                  <a:chExt cx="2832" cy="144"/>
                </a:xfrm>
              </p:grpSpPr>
              <p:sp>
                <p:nvSpPr>
                  <p:cNvPr id="164" name="Rectangle 21">
                    <a:extLst>
                      <a:ext uri="{FF2B5EF4-FFF2-40B4-BE49-F238E27FC236}">
                        <a16:creationId xmlns:a16="http://schemas.microsoft.com/office/drawing/2014/main" id="{14B85951-E35B-6C41-8B31-EADAA1DE74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3456"/>
                    <a:ext cx="528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  <p:sp>
                <p:nvSpPr>
                  <p:cNvPr id="165" name="Rectangle 22">
                    <a:extLst>
                      <a:ext uri="{FF2B5EF4-FFF2-40B4-BE49-F238E27FC236}">
                        <a16:creationId xmlns:a16="http://schemas.microsoft.com/office/drawing/2014/main" id="{8ACB7194-CABC-1A4D-B104-D0AFC0DFC8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66" name="Rectangle 23">
                    <a:extLst>
                      <a:ext uri="{FF2B5EF4-FFF2-40B4-BE49-F238E27FC236}">
                        <a16:creationId xmlns:a16="http://schemas.microsoft.com/office/drawing/2014/main" id="{11C9BF75-9FEC-2B41-98C3-E5DAC8559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67" name="Rectangle 24">
                    <a:extLst>
                      <a:ext uri="{FF2B5EF4-FFF2-40B4-BE49-F238E27FC236}">
                        <a16:creationId xmlns:a16="http://schemas.microsoft.com/office/drawing/2014/main" id="{330EB56D-9842-2447-BE66-CF8ACBD5A1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68" name="Rectangle 25">
                    <a:extLst>
                      <a:ext uri="{FF2B5EF4-FFF2-40B4-BE49-F238E27FC236}">
                        <a16:creationId xmlns:a16="http://schemas.microsoft.com/office/drawing/2014/main" id="{B339D4AE-4BA7-7842-902B-1DCC7894C3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grpSp>
                <p:nvGrpSpPr>
                  <p:cNvPr id="169" name="Group 26">
                    <a:extLst>
                      <a:ext uri="{FF2B5EF4-FFF2-40B4-BE49-F238E27FC236}">
                        <a16:creationId xmlns:a16="http://schemas.microsoft.com/office/drawing/2014/main" id="{C3A9A0A9-EC0A-4043-AE86-49D03BEB83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28" y="3456"/>
                    <a:ext cx="1728" cy="144"/>
                    <a:chOff x="2928" y="3456"/>
                    <a:chExt cx="1728" cy="144"/>
                  </a:xfrm>
                </p:grpSpPr>
                <p:sp>
                  <p:nvSpPr>
                    <p:cNvPr id="170" name="Rectangle 27">
                      <a:extLst>
                        <a:ext uri="{FF2B5EF4-FFF2-40B4-BE49-F238E27FC236}">
                          <a16:creationId xmlns:a16="http://schemas.microsoft.com/office/drawing/2014/main" id="{42B94AE8-CD83-F847-A8D6-A9257B0C9C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71" name="Rectangle 28">
                      <a:extLst>
                        <a:ext uri="{FF2B5EF4-FFF2-40B4-BE49-F238E27FC236}">
                          <a16:creationId xmlns:a16="http://schemas.microsoft.com/office/drawing/2014/main" id="{9BDE147A-B2B0-1443-A172-CBD2D643426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2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72" name="Rectangle 29">
                      <a:extLst>
                        <a:ext uri="{FF2B5EF4-FFF2-40B4-BE49-F238E27FC236}">
                          <a16:creationId xmlns:a16="http://schemas.microsoft.com/office/drawing/2014/main" id="{0EDF52A3-5F8B-3849-8A7E-0BA760D38F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6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73" name="Rectangle 30">
                      <a:extLst>
                        <a:ext uri="{FF2B5EF4-FFF2-40B4-BE49-F238E27FC236}">
                          <a16:creationId xmlns:a16="http://schemas.microsoft.com/office/drawing/2014/main" id="{902AEFE8-1847-8B4F-80AA-B28D14FBD8D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74" name="Rectangle 31">
                      <a:extLst>
                        <a:ext uri="{FF2B5EF4-FFF2-40B4-BE49-F238E27FC236}">
                          <a16:creationId xmlns:a16="http://schemas.microsoft.com/office/drawing/2014/main" id="{6AC8964A-0734-054A-B887-F095B05AD7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75" name="Rectangle 32">
                      <a:extLst>
                        <a:ext uri="{FF2B5EF4-FFF2-40B4-BE49-F238E27FC236}">
                          <a16:creationId xmlns:a16="http://schemas.microsoft.com/office/drawing/2014/main" id="{3C6F2395-88E3-314A-9326-4C6024AE25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76" name="Rectangle 33">
                      <a:extLst>
                        <a:ext uri="{FF2B5EF4-FFF2-40B4-BE49-F238E27FC236}">
                          <a16:creationId xmlns:a16="http://schemas.microsoft.com/office/drawing/2014/main" id="{EB945762-9398-CF4F-95E4-8C5E0B83B3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3456"/>
                      <a:ext cx="86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0"/>
                        <a:t>• • •</a:t>
                      </a:r>
                    </a:p>
                  </p:txBody>
                </p:sp>
              </p:grpSp>
            </p:grpSp>
            <p:sp>
              <p:nvSpPr>
                <p:cNvPr id="157" name="Line 35">
                  <a:extLst>
                    <a:ext uri="{FF2B5EF4-FFF2-40B4-BE49-F238E27FC236}">
                      <a16:creationId xmlns:a16="http://schemas.microsoft.com/office/drawing/2014/main" id="{6961B65D-9328-EC47-BBCB-014F2D7BC3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24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37">
                  <a:extLst>
                    <a:ext uri="{FF2B5EF4-FFF2-40B4-BE49-F238E27FC236}">
                      <a16:creationId xmlns:a16="http://schemas.microsoft.com/office/drawing/2014/main" id="{0B8DE7B4-BA57-7645-AB7E-203A4F916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8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38">
                  <a:extLst>
                    <a:ext uri="{FF2B5EF4-FFF2-40B4-BE49-F238E27FC236}">
                      <a16:creationId xmlns:a16="http://schemas.microsoft.com/office/drawing/2014/main" id="{8146BC6F-979D-884D-A54B-1EA8E09678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12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39">
                  <a:extLst>
                    <a:ext uri="{FF2B5EF4-FFF2-40B4-BE49-F238E27FC236}">
                      <a16:creationId xmlns:a16="http://schemas.microsoft.com/office/drawing/2014/main" id="{2BBDC7ED-A53A-1E44-95AE-7D5206810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20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40">
                  <a:extLst>
                    <a:ext uri="{FF2B5EF4-FFF2-40B4-BE49-F238E27FC236}">
                      <a16:creationId xmlns:a16="http://schemas.microsoft.com/office/drawing/2014/main" id="{DB0CC6A7-A63D-6F4E-A2B8-80E623125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4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Line 41">
                  <a:extLst>
                    <a:ext uri="{FF2B5EF4-FFF2-40B4-BE49-F238E27FC236}">
                      <a16:creationId xmlns:a16="http://schemas.microsoft.com/office/drawing/2014/main" id="{0074482D-2675-784C-85B8-553608BB4B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08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Rectangle 42">
                  <a:extLst>
                    <a:ext uri="{FF2B5EF4-FFF2-40B4-BE49-F238E27FC236}">
                      <a16:creationId xmlns:a16="http://schemas.microsoft.com/office/drawing/2014/main" id="{A13C89FD-EF1A-6546-82A3-6DBE5C1137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3120"/>
                  <a:ext cx="451" cy="19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400" b="0"/>
                    <a:t>• • •</a:t>
                  </a:r>
                </a:p>
              </p:txBody>
            </p:sp>
          </p:grpSp>
          <p:sp>
            <p:nvSpPr>
              <p:cNvPr id="147" name="Line 43">
                <a:extLst>
                  <a:ext uri="{FF2B5EF4-FFF2-40B4-BE49-F238E27FC236}">
                    <a16:creationId xmlns:a16="http://schemas.microsoft.com/office/drawing/2014/main" id="{F984E4BA-644C-AB4F-B9C1-5A63A2B98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08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44">
                <a:extLst>
                  <a:ext uri="{FF2B5EF4-FFF2-40B4-BE49-F238E27FC236}">
                    <a16:creationId xmlns:a16="http://schemas.microsoft.com/office/drawing/2014/main" id="{1D719850-6E04-D74D-8B45-4AB66F388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104"/>
                <a:ext cx="255" cy="291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 i="1" dirty="0">
                    <a:latin typeface="Calibri" pitchFamily="34" charset="0"/>
                  </a:rPr>
                  <a:t>w</a:t>
                </a:r>
              </a:p>
            </p:txBody>
          </p:sp>
          <p:sp>
            <p:nvSpPr>
              <p:cNvPr id="149" name="Line 45">
                <a:extLst>
                  <a:ext uri="{FF2B5EF4-FFF2-40B4-BE49-F238E27FC236}">
                    <a16:creationId xmlns:a16="http://schemas.microsoft.com/office/drawing/2014/main" id="{D6644A5D-C87B-B743-8C19-2E50B9779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744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46">
                <a:extLst>
                  <a:ext uri="{FF2B5EF4-FFF2-40B4-BE49-F238E27FC236}">
                    <a16:creationId xmlns:a16="http://schemas.microsoft.com/office/drawing/2014/main" id="{72CADB9D-FACA-AB4E-B37D-3986B7CCC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40"/>
                <a:ext cx="255" cy="291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 i="1" dirty="0">
                    <a:latin typeface="Calibri" pitchFamily="34" charset="0"/>
                  </a:rPr>
                  <a:t>w</a:t>
                </a:r>
              </a:p>
            </p:txBody>
          </p:sp>
          <p:sp>
            <p:nvSpPr>
              <p:cNvPr id="151" name="Line 47">
                <a:extLst>
                  <a:ext uri="{FF2B5EF4-FFF2-40B4-BE49-F238E27FC236}">
                    <a16:creationId xmlns:a16="http://schemas.microsoft.com/office/drawing/2014/main" id="{F307502D-707A-A04F-A451-B3B6C6C47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3744"/>
                <a:ext cx="11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Rectangle 48">
                <a:extLst>
                  <a:ext uri="{FF2B5EF4-FFF2-40B4-BE49-F238E27FC236}">
                    <a16:creationId xmlns:a16="http://schemas.microsoft.com/office/drawing/2014/main" id="{E3B85F8A-AD3C-0241-B67E-905E9789C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648"/>
                <a:ext cx="204" cy="291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 i="1" dirty="0">
                    <a:latin typeface="Calibri" pitchFamily="34" charset="0"/>
                  </a:rPr>
                  <a:t>k</a:t>
                </a:r>
              </a:p>
            </p:txBody>
          </p:sp>
        </p:grpSp>
        <p:sp>
          <p:nvSpPr>
            <p:cNvPr id="145" name="Line 35">
              <a:extLst>
                <a:ext uri="{FF2B5EF4-FFF2-40B4-BE49-F238E27FC236}">
                  <a16:creationId xmlns:a16="http://schemas.microsoft.com/office/drawing/2014/main" id="{9AA2B71E-05D9-2A4D-8DA3-25B6F369E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182" y="2210336"/>
              <a:ext cx="1027113" cy="13805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" name="文本框 183">
            <a:extLst>
              <a:ext uri="{FF2B5EF4-FFF2-40B4-BE49-F238E27FC236}">
                <a16:creationId xmlns:a16="http://schemas.microsoft.com/office/drawing/2014/main" id="{22BE5824-19DF-174A-8A5B-043121150B95}"/>
              </a:ext>
            </a:extLst>
          </p:cNvPr>
          <p:cNvSpPr txBox="1"/>
          <p:nvPr/>
        </p:nvSpPr>
        <p:spPr>
          <a:xfrm>
            <a:off x="654189" y="5099826"/>
            <a:ext cx="3478837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截断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保留最低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CCB5A02-F4C9-6040-BE88-F5F95655521E}"/>
              </a:ext>
            </a:extLst>
          </p:cNvPr>
          <p:cNvSpPr txBox="1"/>
          <p:nvPr/>
        </p:nvSpPr>
        <p:spPr>
          <a:xfrm>
            <a:off x="655571" y="1970281"/>
            <a:ext cx="5598007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零  扩 展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填充最高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符号扩展：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w-1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填充最高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6" name="灯片编号占位符 15">
            <a:extLst>
              <a:ext uri="{FF2B5EF4-FFF2-40B4-BE49-F238E27FC236}">
                <a16:creationId xmlns:a16="http://schemas.microsoft.com/office/drawing/2014/main" id="{E1BA47DD-1E2F-1D4A-B50B-7EBAA460FE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92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72D6BC-313A-7F41-92E8-96B9CFBA70DD}"/>
              </a:ext>
            </a:extLst>
          </p:cNvPr>
          <p:cNvSpPr txBox="1"/>
          <p:nvPr/>
        </p:nvSpPr>
        <p:spPr>
          <a:xfrm>
            <a:off x="1594338" y="2456892"/>
            <a:ext cx="9003323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数学</a:t>
            </a:r>
            <a:r>
              <a:rPr lang="zh-CN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意义上的“数”</a:t>
            </a:r>
            <a:r>
              <a:rPr lang="en-US" altLang="zh-CN" sz="4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≠</a:t>
            </a:r>
            <a:r>
              <a:rPr lang="zh-CN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</a:t>
            </a:r>
            <a:r>
              <a:rPr lang="zh-CN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意义上的“数”</a:t>
            </a:r>
            <a:endParaRPr lang="en-US" altLang="zh-CN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二进制存储和计算 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特定宽度（字节数）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范围受限、精度受限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左右箭头 15">
            <a:extLst>
              <a:ext uri="{FF2B5EF4-FFF2-40B4-BE49-F238E27FC236}">
                <a16:creationId xmlns:a16="http://schemas.microsoft.com/office/drawing/2014/main" id="{AE2C34EB-69FE-5743-8F52-B6DC0D0701B4}"/>
              </a:ext>
            </a:extLst>
          </p:cNvPr>
          <p:cNvSpPr/>
          <p:nvPr/>
        </p:nvSpPr>
        <p:spPr>
          <a:xfrm rot="20656814">
            <a:off x="4400146" y="3641378"/>
            <a:ext cx="4119036" cy="220037"/>
          </a:xfrm>
          <a:prstGeom prst="left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D6DC29-15A8-1D47-9530-1C14087007A1}"/>
              </a:ext>
            </a:extLst>
          </p:cNvPr>
          <p:cNvSpPr txBox="1"/>
          <p:nvPr/>
        </p:nvSpPr>
        <p:spPr>
          <a:xfrm>
            <a:off x="5857631" y="3289731"/>
            <a:ext cx="992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码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895AA6C7-E704-E548-B00B-2CD52AA4FE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39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2260775" y="3075057"/>
            <a:ext cx="7670451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整型的表示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编码（</a:t>
            </a:r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encoding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51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396044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6998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比特、字节、类型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A660C14A-F879-B840-A896-70E9768FF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28" y="1014652"/>
            <a:ext cx="7050777" cy="5458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计算机中所有数据都使用</a:t>
            </a:r>
            <a:r>
              <a:rPr lang="zh-CN" altLang="en-US" b="1" dirty="0">
                <a:solidFill>
                  <a:srgbClr val="C00000"/>
                </a:solidFill>
              </a:rPr>
              <a:t>二进制</a:t>
            </a:r>
            <a:r>
              <a:rPr lang="zh-CN" altLang="en-US" dirty="0"/>
              <a:t>表示，比特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8</a:t>
            </a:r>
            <a:r>
              <a:rPr lang="zh-CN" altLang="en-US" dirty="0"/>
              <a:t>个比特组成一个字节，有一个地址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计算机的存储单位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比特（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，简写为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）：最小存储单元，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，简写为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个比特，对应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个地址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1024B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1024KB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1024MB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1024GB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1024TB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C19FCE12-A956-184A-A5EA-6823E1C76BC9}"/>
              </a:ext>
            </a:extLst>
          </p:cNvPr>
          <p:cNvGrpSpPr/>
          <p:nvPr/>
        </p:nvGrpSpPr>
        <p:grpSpPr>
          <a:xfrm>
            <a:off x="8783550" y="1016996"/>
            <a:ext cx="1552575" cy="3214707"/>
            <a:chOff x="7156112" y="2547204"/>
            <a:chExt cx="1552575" cy="3214707"/>
          </a:xfrm>
        </p:grpSpPr>
        <p:sp>
          <p:nvSpPr>
            <p:cNvPr id="13" name="Rectangle 21">
              <a:extLst>
                <a:ext uri="{FF2B5EF4-FFF2-40B4-BE49-F238E27FC236}">
                  <a16:creationId xmlns:a16="http://schemas.microsoft.com/office/drawing/2014/main" id="{7DEA10A0-DE2D-844A-BDE8-9E06AE190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112" y="2547204"/>
              <a:ext cx="1552575" cy="32147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14" name="Line 22">
              <a:extLst>
                <a:ext uri="{FF2B5EF4-FFF2-40B4-BE49-F238E27FC236}">
                  <a16:creationId xmlns:a16="http://schemas.microsoft.com/office/drawing/2014/main" id="{79588052-8D72-0D4E-A39A-7B6D0EEB4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275823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03B13039-C5D6-D444-9E31-170D909CC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298695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97294524-B78E-BB48-9EDC-36F2BC22D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3216935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5">
              <a:extLst>
                <a:ext uri="{FF2B5EF4-FFF2-40B4-BE49-F238E27FC236}">
                  <a16:creationId xmlns:a16="http://schemas.microsoft.com/office/drawing/2014/main" id="{012AC9F6-B3AD-A24C-B6B7-170F2A137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3445654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6">
              <a:extLst>
                <a:ext uri="{FF2B5EF4-FFF2-40B4-BE49-F238E27FC236}">
                  <a16:creationId xmlns:a16="http://schemas.microsoft.com/office/drawing/2014/main" id="{C54BE838-1AA8-6542-A23F-3CFBCE351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3675637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7">
              <a:extLst>
                <a:ext uri="{FF2B5EF4-FFF2-40B4-BE49-F238E27FC236}">
                  <a16:creationId xmlns:a16="http://schemas.microsoft.com/office/drawing/2014/main" id="{E23C4E9B-6172-FD43-8222-6792C235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3905620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8715FD32-FE87-FF49-8ECC-6A0912F6F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4134339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1CF65D6E-1408-4443-9401-1DAAB4441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436432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FE06CC4B-6CC1-DA47-B501-D20A45F81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4593041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6D4A22B4-7DAE-2944-838C-194970BE1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4823024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2">
              <a:extLst>
                <a:ext uri="{FF2B5EF4-FFF2-40B4-BE49-F238E27FC236}">
                  <a16:creationId xmlns:a16="http://schemas.microsoft.com/office/drawing/2014/main" id="{95E3D93E-776B-4F42-9D32-552168AF9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5053007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44">
              <a:extLst>
                <a:ext uri="{FF2B5EF4-FFF2-40B4-BE49-F238E27FC236}">
                  <a16:creationId xmlns:a16="http://schemas.microsoft.com/office/drawing/2014/main" id="{863248E2-9990-4646-946F-60B2AD207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121" y="5094708"/>
              <a:ext cx="492443" cy="54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…...</a:t>
              </a:r>
            </a:p>
          </p:txBody>
        </p:sp>
      </p:grpSp>
      <p:grpSp>
        <p:nvGrpSpPr>
          <p:cNvPr id="27" name="Group 34">
            <a:extLst>
              <a:ext uri="{FF2B5EF4-FFF2-40B4-BE49-F238E27FC236}">
                <a16:creationId xmlns:a16="http://schemas.microsoft.com/office/drawing/2014/main" id="{23CA9315-7E70-264F-B569-B3F366F115D9}"/>
              </a:ext>
            </a:extLst>
          </p:cNvPr>
          <p:cNvGrpSpPr/>
          <p:nvPr/>
        </p:nvGrpSpPr>
        <p:grpSpPr>
          <a:xfrm>
            <a:off x="8002495" y="1016996"/>
            <a:ext cx="854721" cy="2523727"/>
            <a:chOff x="6387757" y="2561104"/>
            <a:chExt cx="854721" cy="2560679"/>
          </a:xfrm>
        </p:grpSpPr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0A5F42F7-1098-A241-95BB-B99D87FB6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2561104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0x00000001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FF6F99B4-FCD1-DE46-92F3-E45628B4B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2797095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0x00000002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82174990-DFAC-B040-897C-A2B319FE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0431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0x00000003</a:t>
              </a: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64F85761-9513-2046-82A4-D1F95C0C5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2717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0x00000004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B4E331E0-D3F3-9C43-A5D4-107307412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5003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0x00000005</a:t>
              </a: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1AECE941-29CF-E94F-B32E-5A6392D6C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7289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0x00000006</a:t>
              </a: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B17FDC3E-8AD0-354F-BA53-308F8055C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9575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0x00000007</a:t>
              </a:r>
            </a:p>
          </p:txBody>
        </p:sp>
        <p:sp>
          <p:nvSpPr>
            <p:cNvPr id="37" name="Text Box 33">
              <a:extLst>
                <a:ext uri="{FF2B5EF4-FFF2-40B4-BE49-F238E27FC236}">
                  <a16:creationId xmlns:a16="http://schemas.microsoft.com/office/drawing/2014/main" id="{59F07AF3-F4CD-8249-B359-D69DF4D38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41861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0x00000008</a:t>
              </a:r>
            </a:p>
          </p:txBody>
        </p:sp>
        <p:sp>
          <p:nvSpPr>
            <p:cNvPr id="38" name="Text Box 33">
              <a:extLst>
                <a:ext uri="{FF2B5EF4-FFF2-40B4-BE49-F238E27FC236}">
                  <a16:creationId xmlns:a16="http://schemas.microsoft.com/office/drawing/2014/main" id="{2E7860DF-5607-044C-9B29-0489D8BFD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4397295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0x00000009</a:t>
              </a:r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BDAA55EB-885A-C445-8C92-B33B48654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4643357"/>
              <a:ext cx="854721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0x0000000A</a:t>
              </a:r>
            </a:p>
          </p:txBody>
        </p:sp>
        <p:sp>
          <p:nvSpPr>
            <p:cNvPr id="40" name="Text Box 33">
              <a:extLst>
                <a:ext uri="{FF2B5EF4-FFF2-40B4-BE49-F238E27FC236}">
                  <a16:creationId xmlns:a16="http://schemas.microsoft.com/office/drawing/2014/main" id="{2D9D155B-A001-6B46-9A52-EC9A6D59A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4871957"/>
              <a:ext cx="84670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0x0000000B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C30A19F-E1B9-7A48-8273-7AEB271D40EC}"/>
              </a:ext>
            </a:extLst>
          </p:cNvPr>
          <p:cNvSpPr txBox="1"/>
          <p:nvPr/>
        </p:nvSpPr>
        <p:spPr>
          <a:xfrm>
            <a:off x="10731500" y="60960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FC8DC84C-ACEF-4A48-93D6-447761CD0540}"/>
              </a:ext>
            </a:extLst>
          </p:cNvPr>
          <p:cNvSpPr txBox="1"/>
          <p:nvPr/>
        </p:nvSpPr>
        <p:spPr>
          <a:xfrm>
            <a:off x="2567608" y="5153277"/>
            <a:ext cx="10009112" cy="1348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一个字节对应一个地址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一个整型值占用至少一个字节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一个整型值通常占用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b="1" spc="100" baseline="300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个字节，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不大于一个字长（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Word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Size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86DBD7-B7FB-D346-AA8F-88AA671AF322}"/>
              </a:ext>
            </a:extLst>
          </p:cNvPr>
          <p:cNvSpPr txBox="1"/>
          <p:nvPr/>
        </p:nvSpPr>
        <p:spPr>
          <a:xfrm>
            <a:off x="7020440" y="4687042"/>
            <a:ext cx="466223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Word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Size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指内存地址用多少个字节表示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E6251C1-DBEB-F344-A334-08D059C45720}"/>
              </a:ext>
            </a:extLst>
          </p:cNvPr>
          <p:cNvSpPr txBox="1"/>
          <p:nvPr/>
        </p:nvSpPr>
        <p:spPr>
          <a:xfrm>
            <a:off x="7720151" y="5102258"/>
            <a:ext cx="326281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其他语境中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Word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个字节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灯片编号占位符 15">
            <a:extLst>
              <a:ext uri="{FF2B5EF4-FFF2-40B4-BE49-F238E27FC236}">
                <a16:creationId xmlns:a16="http://schemas.microsoft.com/office/drawing/2014/main" id="{2AE59790-E0C4-074E-84F8-716C10BFB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59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396044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6998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Endian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C19FCE12-A956-184A-A5EA-6823E1C76BC9}"/>
              </a:ext>
            </a:extLst>
          </p:cNvPr>
          <p:cNvGrpSpPr/>
          <p:nvPr/>
        </p:nvGrpSpPr>
        <p:grpSpPr>
          <a:xfrm>
            <a:off x="2311040" y="3074614"/>
            <a:ext cx="1552575" cy="3214707"/>
            <a:chOff x="7156112" y="2547204"/>
            <a:chExt cx="1552575" cy="3214707"/>
          </a:xfrm>
        </p:grpSpPr>
        <p:sp>
          <p:nvSpPr>
            <p:cNvPr id="13" name="Rectangle 21">
              <a:extLst>
                <a:ext uri="{FF2B5EF4-FFF2-40B4-BE49-F238E27FC236}">
                  <a16:creationId xmlns:a16="http://schemas.microsoft.com/office/drawing/2014/main" id="{7DEA10A0-DE2D-844A-BDE8-9E06AE190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112" y="2547204"/>
              <a:ext cx="1552575" cy="32147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14" name="Line 22">
              <a:extLst>
                <a:ext uri="{FF2B5EF4-FFF2-40B4-BE49-F238E27FC236}">
                  <a16:creationId xmlns:a16="http://schemas.microsoft.com/office/drawing/2014/main" id="{79588052-8D72-0D4E-A39A-7B6D0EEB4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275823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03B13039-C5D6-D444-9E31-170D909CC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298695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97294524-B78E-BB48-9EDC-36F2BC22D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3216935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5">
              <a:extLst>
                <a:ext uri="{FF2B5EF4-FFF2-40B4-BE49-F238E27FC236}">
                  <a16:creationId xmlns:a16="http://schemas.microsoft.com/office/drawing/2014/main" id="{012AC9F6-B3AD-A24C-B6B7-170F2A137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3445654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6">
              <a:extLst>
                <a:ext uri="{FF2B5EF4-FFF2-40B4-BE49-F238E27FC236}">
                  <a16:creationId xmlns:a16="http://schemas.microsoft.com/office/drawing/2014/main" id="{C54BE838-1AA8-6542-A23F-3CFBCE351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3675637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7">
              <a:extLst>
                <a:ext uri="{FF2B5EF4-FFF2-40B4-BE49-F238E27FC236}">
                  <a16:creationId xmlns:a16="http://schemas.microsoft.com/office/drawing/2014/main" id="{E23C4E9B-6172-FD43-8222-6792C235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3905620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8715FD32-FE87-FF49-8ECC-6A0912F6F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4134339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1CF65D6E-1408-4443-9401-1DAAB4441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436432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FE06CC4B-6CC1-DA47-B501-D20A45F81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4593041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6D4A22B4-7DAE-2944-838C-194970BE1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4823024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2">
              <a:extLst>
                <a:ext uri="{FF2B5EF4-FFF2-40B4-BE49-F238E27FC236}">
                  <a16:creationId xmlns:a16="http://schemas.microsoft.com/office/drawing/2014/main" id="{95E3D93E-776B-4F42-9D32-552168AF9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5053007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44">
              <a:extLst>
                <a:ext uri="{FF2B5EF4-FFF2-40B4-BE49-F238E27FC236}">
                  <a16:creationId xmlns:a16="http://schemas.microsoft.com/office/drawing/2014/main" id="{863248E2-9990-4646-946F-60B2AD207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121" y="5094708"/>
              <a:ext cx="492443" cy="54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…...</a:t>
              </a:r>
            </a:p>
          </p:txBody>
        </p:sp>
      </p:grpSp>
      <p:grpSp>
        <p:nvGrpSpPr>
          <p:cNvPr id="27" name="Group 34">
            <a:extLst>
              <a:ext uri="{FF2B5EF4-FFF2-40B4-BE49-F238E27FC236}">
                <a16:creationId xmlns:a16="http://schemas.microsoft.com/office/drawing/2014/main" id="{23CA9315-7E70-264F-B569-B3F366F115D9}"/>
              </a:ext>
            </a:extLst>
          </p:cNvPr>
          <p:cNvGrpSpPr/>
          <p:nvPr/>
        </p:nvGrpSpPr>
        <p:grpSpPr>
          <a:xfrm>
            <a:off x="1287128" y="3071774"/>
            <a:ext cx="854721" cy="2523727"/>
            <a:chOff x="6387757" y="2561104"/>
            <a:chExt cx="854721" cy="2560679"/>
          </a:xfrm>
        </p:grpSpPr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0A5F42F7-1098-A241-95BB-B99D87FB6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2561104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0x00000001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FF6F99B4-FCD1-DE46-92F3-E45628B4B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2797095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0x00000002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82174990-DFAC-B040-897C-A2B319FE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0431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0x00000003</a:t>
              </a: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64F85761-9513-2046-82A4-D1F95C0C5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2717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0x00000004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B4E331E0-D3F3-9C43-A5D4-107307412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5003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0x00000005</a:t>
              </a: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1AECE941-29CF-E94F-B32E-5A6392D6C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7289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0x00000006</a:t>
              </a: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B17FDC3E-8AD0-354F-BA53-308F8055C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9575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0x00000007</a:t>
              </a:r>
            </a:p>
          </p:txBody>
        </p:sp>
        <p:sp>
          <p:nvSpPr>
            <p:cNvPr id="37" name="Text Box 33">
              <a:extLst>
                <a:ext uri="{FF2B5EF4-FFF2-40B4-BE49-F238E27FC236}">
                  <a16:creationId xmlns:a16="http://schemas.microsoft.com/office/drawing/2014/main" id="{59F07AF3-F4CD-8249-B359-D69DF4D38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41861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0x00000008</a:t>
              </a:r>
            </a:p>
          </p:txBody>
        </p:sp>
        <p:sp>
          <p:nvSpPr>
            <p:cNvPr id="38" name="Text Box 33">
              <a:extLst>
                <a:ext uri="{FF2B5EF4-FFF2-40B4-BE49-F238E27FC236}">
                  <a16:creationId xmlns:a16="http://schemas.microsoft.com/office/drawing/2014/main" id="{2E7860DF-5607-044C-9B29-0489D8BFD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4397295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0x00000009</a:t>
              </a:r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BDAA55EB-885A-C445-8C92-B33B48654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4643357"/>
              <a:ext cx="854721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0x0000000A</a:t>
              </a:r>
            </a:p>
          </p:txBody>
        </p:sp>
        <p:sp>
          <p:nvSpPr>
            <p:cNvPr id="40" name="Text Box 33">
              <a:extLst>
                <a:ext uri="{FF2B5EF4-FFF2-40B4-BE49-F238E27FC236}">
                  <a16:creationId xmlns:a16="http://schemas.microsoft.com/office/drawing/2014/main" id="{2D9D155B-A001-6B46-9A52-EC9A6D59A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4871957"/>
              <a:ext cx="84670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0x0000000B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C30A19F-E1B9-7A48-8273-7AEB271D40EC}"/>
              </a:ext>
            </a:extLst>
          </p:cNvPr>
          <p:cNvSpPr txBox="1"/>
          <p:nvPr/>
        </p:nvSpPr>
        <p:spPr>
          <a:xfrm>
            <a:off x="10731500" y="60960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FC8DC84C-ACEF-4A48-93D6-447761CD0540}"/>
              </a:ext>
            </a:extLst>
          </p:cNvPr>
          <p:cNvSpPr txBox="1"/>
          <p:nvPr/>
        </p:nvSpPr>
        <p:spPr>
          <a:xfrm>
            <a:off x="731514" y="992521"/>
            <a:ext cx="1130514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一个整型占用多个字节时，可看做无符号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256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进制，每个数位与内存编号的关系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TextBox 26">
            <a:extLst>
              <a:ext uri="{FF2B5EF4-FFF2-40B4-BE49-F238E27FC236}">
                <a16:creationId xmlns:a16="http://schemas.microsoft.com/office/drawing/2014/main" id="{FE8540EF-CE16-324A-8556-0554B99AAE8F}"/>
              </a:ext>
            </a:extLst>
          </p:cNvPr>
          <p:cNvSpPr txBox="1"/>
          <p:nvPr/>
        </p:nvSpPr>
        <p:spPr>
          <a:xfrm>
            <a:off x="731514" y="1900596"/>
            <a:ext cx="4644371" cy="904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低位权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的数位存放在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小编号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</a:t>
            </a:r>
            <a:endParaRPr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Little-endian</a:t>
            </a:r>
          </a:p>
        </p:txBody>
      </p:sp>
      <p:sp>
        <p:nvSpPr>
          <p:cNvPr id="42" name="TextBox 26">
            <a:extLst>
              <a:ext uri="{FF2B5EF4-FFF2-40B4-BE49-F238E27FC236}">
                <a16:creationId xmlns:a16="http://schemas.microsoft.com/office/drawing/2014/main" id="{62953B57-41B3-4147-885E-16FC38014ABD}"/>
              </a:ext>
            </a:extLst>
          </p:cNvPr>
          <p:cNvSpPr txBox="1"/>
          <p:nvPr/>
        </p:nvSpPr>
        <p:spPr>
          <a:xfrm>
            <a:off x="6480829" y="1900595"/>
            <a:ext cx="4644371" cy="904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低位权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的数位存放在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大编号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</a:t>
            </a:r>
            <a:endParaRPr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Big-endian</a:t>
            </a:r>
          </a:p>
        </p:txBody>
      </p:sp>
      <p:grpSp>
        <p:nvGrpSpPr>
          <p:cNvPr id="43" name="Group 33">
            <a:extLst>
              <a:ext uri="{FF2B5EF4-FFF2-40B4-BE49-F238E27FC236}">
                <a16:creationId xmlns:a16="http://schemas.microsoft.com/office/drawing/2014/main" id="{A92573D5-D2D7-3E4D-8E50-57C82629392C}"/>
              </a:ext>
            </a:extLst>
          </p:cNvPr>
          <p:cNvGrpSpPr/>
          <p:nvPr/>
        </p:nvGrpSpPr>
        <p:grpSpPr>
          <a:xfrm>
            <a:off x="8328385" y="3054395"/>
            <a:ext cx="1552575" cy="3214707"/>
            <a:chOff x="7156112" y="2547204"/>
            <a:chExt cx="1552575" cy="3214707"/>
          </a:xfrm>
        </p:grpSpPr>
        <p:sp>
          <p:nvSpPr>
            <p:cNvPr id="44" name="Rectangle 21">
              <a:extLst>
                <a:ext uri="{FF2B5EF4-FFF2-40B4-BE49-F238E27FC236}">
                  <a16:creationId xmlns:a16="http://schemas.microsoft.com/office/drawing/2014/main" id="{7F211D1E-B365-BF41-8E55-C374F39BB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112" y="2547204"/>
              <a:ext cx="1552575" cy="32147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45" name="Line 22">
              <a:extLst>
                <a:ext uri="{FF2B5EF4-FFF2-40B4-BE49-F238E27FC236}">
                  <a16:creationId xmlns:a16="http://schemas.microsoft.com/office/drawing/2014/main" id="{CA2E429C-F610-D040-B33E-DF9FE8772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275823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23">
              <a:extLst>
                <a:ext uri="{FF2B5EF4-FFF2-40B4-BE49-F238E27FC236}">
                  <a16:creationId xmlns:a16="http://schemas.microsoft.com/office/drawing/2014/main" id="{32236321-5166-5D4D-A347-932204544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298695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24">
              <a:extLst>
                <a:ext uri="{FF2B5EF4-FFF2-40B4-BE49-F238E27FC236}">
                  <a16:creationId xmlns:a16="http://schemas.microsoft.com/office/drawing/2014/main" id="{3E833912-278C-EF41-8946-632265229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3216935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25">
              <a:extLst>
                <a:ext uri="{FF2B5EF4-FFF2-40B4-BE49-F238E27FC236}">
                  <a16:creationId xmlns:a16="http://schemas.microsoft.com/office/drawing/2014/main" id="{B596C6EF-5BAF-FC42-AED6-6C70BE434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3445654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26">
              <a:extLst>
                <a:ext uri="{FF2B5EF4-FFF2-40B4-BE49-F238E27FC236}">
                  <a16:creationId xmlns:a16="http://schemas.microsoft.com/office/drawing/2014/main" id="{22D4C2DB-399B-034E-A323-709A7F062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3675637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27">
              <a:extLst>
                <a:ext uri="{FF2B5EF4-FFF2-40B4-BE49-F238E27FC236}">
                  <a16:creationId xmlns:a16="http://schemas.microsoft.com/office/drawing/2014/main" id="{1E0798D4-727B-2F43-BC80-B2FC6F07A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3905620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8">
              <a:extLst>
                <a:ext uri="{FF2B5EF4-FFF2-40B4-BE49-F238E27FC236}">
                  <a16:creationId xmlns:a16="http://schemas.microsoft.com/office/drawing/2014/main" id="{BD390CB5-3666-874A-9263-01439ADDA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4134339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29">
              <a:extLst>
                <a:ext uri="{FF2B5EF4-FFF2-40B4-BE49-F238E27FC236}">
                  <a16:creationId xmlns:a16="http://schemas.microsoft.com/office/drawing/2014/main" id="{187D0D0C-3873-CB45-8ADE-F55DF03D6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436432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30">
              <a:extLst>
                <a:ext uri="{FF2B5EF4-FFF2-40B4-BE49-F238E27FC236}">
                  <a16:creationId xmlns:a16="http://schemas.microsoft.com/office/drawing/2014/main" id="{E7F3231F-23C0-204B-8BBD-CC350C210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4593041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31">
              <a:extLst>
                <a:ext uri="{FF2B5EF4-FFF2-40B4-BE49-F238E27FC236}">
                  <a16:creationId xmlns:a16="http://schemas.microsoft.com/office/drawing/2014/main" id="{8D99FA26-CE53-E948-9F88-E5D95FE9D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4823024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32">
              <a:extLst>
                <a:ext uri="{FF2B5EF4-FFF2-40B4-BE49-F238E27FC236}">
                  <a16:creationId xmlns:a16="http://schemas.microsoft.com/office/drawing/2014/main" id="{08B04B97-6E76-854F-A366-84413530C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112" y="5053007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8F61AD4E-9F0C-E341-BC27-AD452FCC3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121" y="5094708"/>
              <a:ext cx="492443" cy="54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…...</a:t>
              </a:r>
            </a:p>
          </p:txBody>
        </p:sp>
      </p:grpSp>
      <p:grpSp>
        <p:nvGrpSpPr>
          <p:cNvPr id="57" name="Group 34">
            <a:extLst>
              <a:ext uri="{FF2B5EF4-FFF2-40B4-BE49-F238E27FC236}">
                <a16:creationId xmlns:a16="http://schemas.microsoft.com/office/drawing/2014/main" id="{4A9CABE5-600D-ED43-BAB9-2574C115AAA2}"/>
              </a:ext>
            </a:extLst>
          </p:cNvPr>
          <p:cNvGrpSpPr/>
          <p:nvPr/>
        </p:nvGrpSpPr>
        <p:grpSpPr>
          <a:xfrm>
            <a:off x="7304473" y="3051555"/>
            <a:ext cx="854721" cy="2523727"/>
            <a:chOff x="6387757" y="2561104"/>
            <a:chExt cx="854721" cy="2560679"/>
          </a:xfrm>
        </p:grpSpPr>
        <p:sp>
          <p:nvSpPr>
            <p:cNvPr id="58" name="Text Box 33">
              <a:extLst>
                <a:ext uri="{FF2B5EF4-FFF2-40B4-BE49-F238E27FC236}">
                  <a16:creationId xmlns:a16="http://schemas.microsoft.com/office/drawing/2014/main" id="{F920AED1-373F-E34C-B5E6-42F5EE8B9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2561104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0x00000001</a:t>
              </a:r>
            </a:p>
          </p:txBody>
        </p:sp>
        <p:sp>
          <p:nvSpPr>
            <p:cNvPr id="59" name="Text Box 33">
              <a:extLst>
                <a:ext uri="{FF2B5EF4-FFF2-40B4-BE49-F238E27FC236}">
                  <a16:creationId xmlns:a16="http://schemas.microsoft.com/office/drawing/2014/main" id="{6271B5E1-4A1F-354B-941C-9EF578911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2797095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0x00000002</a:t>
              </a:r>
            </a:p>
          </p:txBody>
        </p:sp>
        <p:sp>
          <p:nvSpPr>
            <p:cNvPr id="60" name="Text Box 33">
              <a:extLst>
                <a:ext uri="{FF2B5EF4-FFF2-40B4-BE49-F238E27FC236}">
                  <a16:creationId xmlns:a16="http://schemas.microsoft.com/office/drawing/2014/main" id="{A6969E7D-46FF-E942-8DCD-AF5FA08C0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0431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0x00000003</a:t>
              </a:r>
            </a:p>
          </p:txBody>
        </p:sp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EDC78B71-2621-6D40-B3A1-D0EEB0B18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2717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0x00000004</a:t>
              </a:r>
            </a:p>
          </p:txBody>
        </p:sp>
        <p:sp>
          <p:nvSpPr>
            <p:cNvPr id="62" name="Text Box 33">
              <a:extLst>
                <a:ext uri="{FF2B5EF4-FFF2-40B4-BE49-F238E27FC236}">
                  <a16:creationId xmlns:a16="http://schemas.microsoft.com/office/drawing/2014/main" id="{F24E6A72-6494-E44A-9EC7-1804493DC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5003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0x00000005</a:t>
              </a:r>
            </a:p>
          </p:txBody>
        </p:sp>
        <p:sp>
          <p:nvSpPr>
            <p:cNvPr id="63" name="Text Box 33">
              <a:extLst>
                <a:ext uri="{FF2B5EF4-FFF2-40B4-BE49-F238E27FC236}">
                  <a16:creationId xmlns:a16="http://schemas.microsoft.com/office/drawing/2014/main" id="{78A4B3BC-5FFB-904A-90E9-6DC76855F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7289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0x00000006</a:t>
              </a:r>
            </a:p>
          </p:txBody>
        </p:sp>
        <p:sp>
          <p:nvSpPr>
            <p:cNvPr id="64" name="Text Box 33">
              <a:extLst>
                <a:ext uri="{FF2B5EF4-FFF2-40B4-BE49-F238E27FC236}">
                  <a16:creationId xmlns:a16="http://schemas.microsoft.com/office/drawing/2014/main" id="{DA0A0365-4F6D-1644-875B-0BE62E649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39575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0x00000007</a:t>
              </a:r>
            </a:p>
          </p:txBody>
        </p:sp>
        <p:sp>
          <p:nvSpPr>
            <p:cNvPr id="65" name="Text Box 33">
              <a:extLst>
                <a:ext uri="{FF2B5EF4-FFF2-40B4-BE49-F238E27FC236}">
                  <a16:creationId xmlns:a16="http://schemas.microsoft.com/office/drawing/2014/main" id="{95909929-49DE-1943-9303-EF2CFF72C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4186157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0x00000008</a:t>
              </a:r>
            </a:p>
          </p:txBody>
        </p:sp>
        <p:sp>
          <p:nvSpPr>
            <p:cNvPr id="66" name="Text Box 33">
              <a:extLst>
                <a:ext uri="{FF2B5EF4-FFF2-40B4-BE49-F238E27FC236}">
                  <a16:creationId xmlns:a16="http://schemas.microsoft.com/office/drawing/2014/main" id="{9E84639E-904B-4644-A177-C9BD238AF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4397295"/>
              <a:ext cx="82586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0x00000009</a:t>
              </a:r>
            </a:p>
          </p:txBody>
        </p:sp>
        <p:sp>
          <p:nvSpPr>
            <p:cNvPr id="67" name="Text Box 33">
              <a:extLst>
                <a:ext uri="{FF2B5EF4-FFF2-40B4-BE49-F238E27FC236}">
                  <a16:creationId xmlns:a16="http://schemas.microsoft.com/office/drawing/2014/main" id="{BF47BDAA-5B61-B24F-B693-DE60FDE2B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4643357"/>
              <a:ext cx="854721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0x0000000A</a:t>
              </a:r>
            </a:p>
          </p:txBody>
        </p:sp>
        <p:sp>
          <p:nvSpPr>
            <p:cNvPr id="68" name="Text Box 33">
              <a:extLst>
                <a:ext uri="{FF2B5EF4-FFF2-40B4-BE49-F238E27FC236}">
                  <a16:creationId xmlns:a16="http://schemas.microsoft.com/office/drawing/2014/main" id="{C188C136-3790-964E-A98F-5ADBE7AAC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7757" y="4871957"/>
              <a:ext cx="84670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0x0000000B</a:t>
              </a:r>
            </a:p>
          </p:txBody>
        </p:sp>
      </p:grpSp>
      <p:grpSp>
        <p:nvGrpSpPr>
          <p:cNvPr id="69" name="Group 34">
            <a:extLst>
              <a:ext uri="{FF2B5EF4-FFF2-40B4-BE49-F238E27FC236}">
                <a16:creationId xmlns:a16="http://schemas.microsoft.com/office/drawing/2014/main" id="{7AE7A9E9-CDB1-CD4D-8B90-6FA77CF9165B}"/>
              </a:ext>
            </a:extLst>
          </p:cNvPr>
          <p:cNvGrpSpPr/>
          <p:nvPr/>
        </p:nvGrpSpPr>
        <p:grpSpPr>
          <a:xfrm>
            <a:off x="3863615" y="3073561"/>
            <a:ext cx="569387" cy="946619"/>
            <a:chOff x="6515999" y="2561104"/>
            <a:chExt cx="569387" cy="960479"/>
          </a:xfrm>
        </p:grpSpPr>
        <p:sp>
          <p:nvSpPr>
            <p:cNvPr id="70" name="Text Box 33">
              <a:extLst>
                <a:ext uri="{FF2B5EF4-FFF2-40B4-BE49-F238E27FC236}">
                  <a16:creationId xmlns:a16="http://schemas.microsoft.com/office/drawing/2014/main" id="{8F45ABE3-185E-344E-AC73-B739B6A94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999" y="2561104"/>
              <a:ext cx="56938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×256</a:t>
              </a:r>
              <a:r>
                <a:rPr kumimoji="1" lang="en-US" altLang="zh-CN" sz="1000" baseline="30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1" name="Text Box 33">
              <a:extLst>
                <a:ext uri="{FF2B5EF4-FFF2-40B4-BE49-F238E27FC236}">
                  <a16:creationId xmlns:a16="http://schemas.microsoft.com/office/drawing/2014/main" id="{98577800-C830-7F49-8532-24347765D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999" y="2797095"/>
              <a:ext cx="56938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×256</a:t>
              </a:r>
              <a:r>
                <a:rPr kumimoji="1" lang="en-US" altLang="zh-CN" sz="1000" baseline="30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" name="Text Box 33">
              <a:extLst>
                <a:ext uri="{FF2B5EF4-FFF2-40B4-BE49-F238E27FC236}">
                  <a16:creationId xmlns:a16="http://schemas.microsoft.com/office/drawing/2014/main" id="{17D0110C-FE25-344E-8E13-FB302FDBC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999" y="3043157"/>
              <a:ext cx="56938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×256</a:t>
              </a:r>
              <a:r>
                <a:rPr kumimoji="1" lang="en-US" altLang="zh-CN" sz="1000" baseline="30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3" name="Text Box 33">
              <a:extLst>
                <a:ext uri="{FF2B5EF4-FFF2-40B4-BE49-F238E27FC236}">
                  <a16:creationId xmlns:a16="http://schemas.microsoft.com/office/drawing/2014/main" id="{477C2700-81BF-B64C-A446-110D03CD6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999" y="3271757"/>
              <a:ext cx="56938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×256</a:t>
              </a:r>
              <a:r>
                <a:rPr kumimoji="1" lang="en-US" altLang="zh-CN" sz="1000" baseline="30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81" name="Group 34">
            <a:extLst>
              <a:ext uri="{FF2B5EF4-FFF2-40B4-BE49-F238E27FC236}">
                <a16:creationId xmlns:a16="http://schemas.microsoft.com/office/drawing/2014/main" id="{837322BD-622D-674E-A2EF-BA2D8501FD5C}"/>
              </a:ext>
            </a:extLst>
          </p:cNvPr>
          <p:cNvGrpSpPr/>
          <p:nvPr/>
        </p:nvGrpSpPr>
        <p:grpSpPr>
          <a:xfrm>
            <a:off x="9908752" y="3041888"/>
            <a:ext cx="548548" cy="946619"/>
            <a:chOff x="6526419" y="2561104"/>
            <a:chExt cx="548548" cy="960479"/>
          </a:xfrm>
        </p:grpSpPr>
        <p:sp>
          <p:nvSpPr>
            <p:cNvPr id="82" name="Text Box 33">
              <a:extLst>
                <a:ext uri="{FF2B5EF4-FFF2-40B4-BE49-F238E27FC236}">
                  <a16:creationId xmlns:a16="http://schemas.microsoft.com/office/drawing/2014/main" id="{A83D3455-FB2C-834E-896E-256E8AC7C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6419" y="2561104"/>
              <a:ext cx="54854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×256</a:t>
              </a:r>
              <a:r>
                <a:rPr kumimoji="1" lang="en-US" altLang="zh-CN" sz="1000" baseline="30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3" name="Text Box 33">
              <a:extLst>
                <a:ext uri="{FF2B5EF4-FFF2-40B4-BE49-F238E27FC236}">
                  <a16:creationId xmlns:a16="http://schemas.microsoft.com/office/drawing/2014/main" id="{01AB500A-002E-6B43-9EEE-80EBB9DB8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6419" y="2797095"/>
              <a:ext cx="548548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×256</a:t>
              </a:r>
              <a:r>
                <a:rPr lang="en-US" altLang="zh-CN" sz="1000" baseline="30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000" baseline="30000" dirty="0">
                <a:solidFill>
                  <a:srgbClr val="6B087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" name="Text Box 33">
              <a:extLst>
                <a:ext uri="{FF2B5EF4-FFF2-40B4-BE49-F238E27FC236}">
                  <a16:creationId xmlns:a16="http://schemas.microsoft.com/office/drawing/2014/main" id="{D1B07228-CE98-E342-9DD0-00A713FD7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6419" y="3043157"/>
              <a:ext cx="54854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×256</a:t>
              </a:r>
              <a:r>
                <a:rPr lang="en-US" altLang="zh-CN" sz="1000" baseline="30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000" baseline="30000" dirty="0">
                <a:solidFill>
                  <a:srgbClr val="6B087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33">
              <a:extLst>
                <a:ext uri="{FF2B5EF4-FFF2-40B4-BE49-F238E27FC236}">
                  <a16:creationId xmlns:a16="http://schemas.microsoft.com/office/drawing/2014/main" id="{12EBE420-1C31-814F-8592-DFB60800D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6419" y="3271757"/>
              <a:ext cx="548547" cy="24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×256</a:t>
              </a:r>
              <a:r>
                <a:rPr kumimoji="1" lang="en-US" altLang="zh-CN" sz="1000" baseline="30000" dirty="0">
                  <a:solidFill>
                    <a:srgbClr val="6B0874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86" name="TextBox 26">
            <a:extLst>
              <a:ext uri="{FF2B5EF4-FFF2-40B4-BE49-F238E27FC236}">
                <a16:creationId xmlns:a16="http://schemas.microsoft.com/office/drawing/2014/main" id="{3E7EFD6B-4F60-7B43-A720-2516027F80F8}"/>
              </a:ext>
            </a:extLst>
          </p:cNvPr>
          <p:cNvSpPr txBox="1"/>
          <p:nvPr/>
        </p:nvSpPr>
        <p:spPr>
          <a:xfrm>
            <a:off x="3710837" y="5052132"/>
            <a:ext cx="4644371" cy="1348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取决于处理器</a:t>
            </a:r>
            <a:endParaRPr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影响阅读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对网络传输基本透明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灯片编号占位符 15">
            <a:extLst>
              <a:ext uri="{FF2B5EF4-FFF2-40B4-BE49-F238E27FC236}">
                <a16:creationId xmlns:a16="http://schemas.microsoft.com/office/drawing/2014/main" id="{E1B47804-5813-964B-898C-34FB3F7D02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98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2782033" y="2336393"/>
            <a:ext cx="6627934" cy="218521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进制与计算机无关</a:t>
            </a:r>
            <a:endParaRPr kumimoji="0" lang="en-US" altLang="zh-CN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但</a:t>
            </a:r>
            <a:endParaRPr kumimoji="0" lang="en-US" altLang="zh-CN" sz="4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二进制是计算机的必然选择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E8B0CD9A-14A1-8948-9FA6-4E395D09B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54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34563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5198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整型数值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28697FAE-E1BE-5548-B512-9B9C1E92A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937" y="1244275"/>
            <a:ext cx="2504097" cy="484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有符号字符型</a:t>
            </a:r>
            <a:endParaRPr kumimoji="1" lang="en-US" altLang="zh-CN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无符号字符型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有符号基本整型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有符号短整型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有符号长整型</a:t>
            </a:r>
            <a:endParaRPr kumimoji="1" lang="en-US" altLang="zh-CN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有符号长长整型</a:t>
            </a:r>
            <a:endParaRPr kumimoji="1" lang="zh-CN" altLang="en-US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无符号基本整型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无符号短整型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无符号长整型</a:t>
            </a:r>
            <a:endParaRPr kumimoji="1" lang="en-US" altLang="zh-CN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无符号长长整型</a:t>
            </a:r>
          </a:p>
        </p:txBody>
      </p:sp>
      <p:sp>
        <p:nvSpPr>
          <p:cNvPr id="42" name="Text Box 7">
            <a:extLst>
              <a:ext uri="{FF2B5EF4-FFF2-40B4-BE49-F238E27FC236}">
                <a16:creationId xmlns:a16="http://schemas.microsoft.com/office/drawing/2014/main" id="{FD0AC70E-0369-9E4E-B47E-D7843D3C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034" y="1244275"/>
            <a:ext cx="5747426" cy="484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kumimoji="1"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(signed) char 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 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(signed) int 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(signed) short (</a:t>
            </a:r>
            <a:r>
              <a:rPr kumimoji="1" lang="en-US" altLang="zh-CN" sz="24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(signed) long (</a:t>
            </a:r>
            <a:r>
              <a:rPr kumimoji="1" lang="en-US" altLang="zh-CN" sz="24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(signed) long long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//C99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endParaRPr kumimoji="1" lang="en-US" altLang="zh-CN" sz="2400" b="0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 </a:t>
            </a:r>
            <a:r>
              <a:rPr kumimoji="1" lang="en-US" altLang="zh-CN" sz="24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endParaRPr kumimoji="1" lang="en-US" altLang="zh-CN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 short (</a:t>
            </a:r>
            <a:r>
              <a:rPr kumimoji="1" lang="en-US" altLang="zh-CN" sz="24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 long (</a:t>
            </a:r>
            <a:r>
              <a:rPr kumimoji="1" lang="en-US" altLang="zh-CN" sz="24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 long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 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//C99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endParaRPr kumimoji="1" lang="en-US" altLang="zh-CN" sz="2400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C6345D79-5EF4-FB45-AC9E-3D1FD6E13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167" y="1256076"/>
            <a:ext cx="1645355" cy="100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kumimoji="1"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</a:t>
            </a:r>
            <a:endParaRPr kumimoji="1" lang="en-US" altLang="zh-CN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</a:t>
            </a:r>
            <a:endParaRPr kumimoji="1" lang="en-US" altLang="zh-CN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TextBox 26">
            <a:extLst>
              <a:ext uri="{FF2B5EF4-FFF2-40B4-BE49-F238E27FC236}">
                <a16:creationId xmlns:a16="http://schemas.microsoft.com/office/drawing/2014/main" id="{54097BD4-42DF-A745-BBCC-60AA6DC48A54}"/>
              </a:ext>
            </a:extLst>
          </p:cNvPr>
          <p:cNvSpPr txBox="1"/>
          <p:nvPr/>
        </p:nvSpPr>
        <p:spPr>
          <a:xfrm>
            <a:off x="2837098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有无符号、长度，共同决定了取值范围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灯片编号占位符 15">
            <a:extLst>
              <a:ext uri="{FF2B5EF4-FFF2-40B4-BE49-F238E27FC236}">
                <a16:creationId xmlns:a16="http://schemas.microsoft.com/office/drawing/2014/main" id="{8847BB7B-675C-1E4F-94AE-ECE91BE8D0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05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34563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5198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语言中的整型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BB0245-FD66-AA4B-A3D9-EC3C68EABC61}"/>
              </a:ext>
            </a:extLst>
          </p:cNvPr>
          <p:cNvSpPr txBox="1"/>
          <p:nvPr/>
        </p:nvSpPr>
        <p:spPr>
          <a:xfrm>
            <a:off x="704131" y="1052736"/>
            <a:ext cx="11197244" cy="298620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整型具体字节数与编译器</a:t>
            </a:r>
            <a:r>
              <a:rPr kumimoji="0"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有关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sizeof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typename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获取字节数</a:t>
            </a:r>
            <a:endParaRPr kumimoji="0"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sizeof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≤</a:t>
            </a:r>
            <a:r>
              <a:rPr kumimoji="0" lang="e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sizeof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≤</a:t>
            </a:r>
            <a:r>
              <a:rPr kumimoji="0" lang="e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sizeof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≤</a:t>
            </a:r>
            <a:r>
              <a:rPr kumimoji="0" lang="e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sizeof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</a:t>
            </a:r>
            <a:r>
              <a:rPr kumimoji="0" lang="e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long long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lvl="1" algn="l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整数类型取值范围可使用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limits.h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193CAC-837E-7F48-88E1-561350EC1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99"/>
          <a:stretch/>
        </p:blipFill>
        <p:spPr>
          <a:xfrm>
            <a:off x="1199456" y="4221088"/>
            <a:ext cx="4644516" cy="24225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8EEAAC-4DAD-C14C-A4B2-2EA767275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55"/>
          <a:stretch/>
        </p:blipFill>
        <p:spPr>
          <a:xfrm>
            <a:off x="6650238" y="4390965"/>
            <a:ext cx="4644516" cy="2037834"/>
          </a:xfrm>
          <a:prstGeom prst="rect">
            <a:avLst/>
          </a:prstGeom>
        </p:spPr>
      </p:pic>
      <p:sp>
        <p:nvSpPr>
          <p:cNvPr id="14" name="灯片编号占位符 15">
            <a:extLst>
              <a:ext uri="{FF2B5EF4-FFF2-40B4-BE49-F238E27FC236}">
                <a16:creationId xmlns:a16="http://schemas.microsoft.com/office/drawing/2014/main" id="{94C7B582-8D8A-E241-AC56-D13CEF3405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29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43924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3119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二进制码与值的转换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BB0245-FD66-AA4B-A3D9-EC3C68EABC61}"/>
              </a:ext>
            </a:extLst>
          </p:cNvPr>
          <p:cNvSpPr txBox="1"/>
          <p:nvPr/>
        </p:nvSpPr>
        <p:spPr>
          <a:xfrm>
            <a:off x="704131" y="1052737"/>
            <a:ext cx="11197244" cy="14401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：二进制序列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kumimoji="0" lang="en-US" altLang="zh-CN" sz="2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unsigned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kumimoji="0" lang="en-US" altLang="zh-CN" sz="2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Two's</a:t>
            </a:r>
            <a:r>
              <a:rPr kumimoji="0"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complement</a:t>
            </a:r>
            <a:r>
              <a:rPr kumimoji="0"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4B059B-59A8-D346-B2D8-7A1ACC11A5CD}"/>
              </a:ext>
            </a:extLst>
          </p:cNvPr>
          <p:cNvSpPr txBox="1"/>
          <p:nvPr/>
        </p:nvSpPr>
        <p:spPr>
          <a:xfrm>
            <a:off x="529283" y="2866705"/>
            <a:ext cx="5778642" cy="21539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位二进制序列转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符号数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B2U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(X)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位二进制序列转</a:t>
            </a:r>
            <a:r>
              <a:rPr kumimoji="0" lang="zh-CN" altLang="en-US" sz="2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符号数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B2T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(x)</a:t>
            </a: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93FBB592-3474-4446-990C-248EFC775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75752"/>
              </p:ext>
            </p:extLst>
          </p:nvPr>
        </p:nvGraphicFramePr>
        <p:xfrm>
          <a:off x="4979876" y="3508718"/>
          <a:ext cx="3600400" cy="100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4" imgW="2133600" imgH="596900" progId="Equation.3">
                  <p:embed/>
                </p:oleObj>
              </mc:Choice>
              <mc:Fallback>
                <p:oleObj name="Equation" r:id="rId4" imgW="2133600" imgH="5969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876" y="3508718"/>
                        <a:ext cx="3600400" cy="10072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9BB8B822-98DD-3B4C-8865-A890A35C1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08153"/>
              </p:ext>
            </p:extLst>
          </p:nvPr>
        </p:nvGraphicFramePr>
        <p:xfrm>
          <a:off x="4979876" y="5023818"/>
          <a:ext cx="5778642" cy="103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6" imgW="3340100" imgH="596900" progId="Equation.3">
                  <p:embed/>
                </p:oleObj>
              </mc:Choice>
              <mc:Fallback>
                <p:oleObj name="Equation" r:id="rId6" imgW="3340100" imgH="5969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876" y="5023818"/>
                        <a:ext cx="5778642" cy="1032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9">
            <a:extLst>
              <a:ext uri="{FF2B5EF4-FFF2-40B4-BE49-F238E27FC236}">
                <a16:creationId xmlns:a16="http://schemas.microsoft.com/office/drawing/2014/main" id="{A420F454-5112-A144-B207-FAAAE05E8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60194" y="5805263"/>
            <a:ext cx="324037" cy="25124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8CD0734-153E-A441-9CC2-53647046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947" y="6014152"/>
            <a:ext cx="110607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90487" tIns="44450" rIns="90487" bIns="4445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accent2"/>
                </a:solidFill>
                <a:latin typeface="Calibri" pitchFamily="34" charset="0"/>
              </a:rPr>
              <a:t>符号位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9" name="灯片编号占位符 15">
            <a:extLst>
              <a:ext uri="{FF2B5EF4-FFF2-40B4-BE49-F238E27FC236}">
                <a16:creationId xmlns:a16="http://schemas.microsoft.com/office/drawing/2014/main" id="{650F161C-3C80-294D-8CA6-3CC861493A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33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43924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3119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二进制码与值的转换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24D19F6-2814-824B-BC4F-38B3D8B62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066179"/>
              </p:ext>
            </p:extLst>
          </p:nvPr>
        </p:nvGraphicFramePr>
        <p:xfrm>
          <a:off x="1991778" y="3011936"/>
          <a:ext cx="8944897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4" imgW="5980917" imgH="1063368" progId="Word.Document.8">
                  <p:embed/>
                </p:oleObj>
              </mc:Choice>
              <mc:Fallback>
                <p:oleObj name="Document" r:id="rId4" imgW="5980917" imgH="1063368" progId="Word.Document.8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778" y="3011936"/>
                        <a:ext cx="8944897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68FF8C4-62D8-C440-8D17-A96F0BCB5995}"/>
              </a:ext>
            </a:extLst>
          </p:cNvPr>
          <p:cNvSpPr txBox="1"/>
          <p:nvPr/>
        </p:nvSpPr>
        <p:spPr>
          <a:xfrm>
            <a:off x="3503712" y="1912286"/>
            <a:ext cx="458010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均为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字节有符号整数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7106F9-CB30-AE43-B96F-B7681F0CADF6}"/>
              </a:ext>
            </a:extLst>
          </p:cNvPr>
          <p:cNvSpPr txBox="1"/>
          <p:nvPr/>
        </p:nvSpPr>
        <p:spPr>
          <a:xfrm>
            <a:off x="1679566" y="5225752"/>
            <a:ext cx="8832867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有符号整数，绝对值相等的正负数的补码是何关系？</a:t>
            </a:r>
          </a:p>
        </p:txBody>
      </p:sp>
      <p:sp>
        <p:nvSpPr>
          <p:cNvPr id="20" name="灯片编号占位符 15">
            <a:extLst>
              <a:ext uri="{FF2B5EF4-FFF2-40B4-BE49-F238E27FC236}">
                <a16:creationId xmlns:a16="http://schemas.microsoft.com/office/drawing/2014/main" id="{82975EF4-11F5-0643-B485-052FE0ECE3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74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43924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3119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二进制码与值的转换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8965D5B3-E920-FF4B-9FBA-16C8C2CE7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788" y="261517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x =      15213: 00111011 01101101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A4415487-F833-C346-900C-9031E54B27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814246"/>
              </p:ext>
            </p:extLst>
          </p:nvPr>
        </p:nvGraphicFramePr>
        <p:xfrm>
          <a:off x="1073946" y="1359953"/>
          <a:ext cx="5692615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4" imgW="5600169" imgH="5278117" progId="Word.Document.8">
                  <p:embed/>
                </p:oleObj>
              </mc:Choice>
              <mc:Fallback>
                <p:oleObj name="Document" r:id="rId4" imgW="5600169" imgH="5278117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946" y="1359953"/>
                        <a:ext cx="5692615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CF119C8-CDB9-A648-BBD3-7966732C4646}"/>
              </a:ext>
            </a:extLst>
          </p:cNvPr>
          <p:cNvSpPr txBox="1"/>
          <p:nvPr/>
        </p:nvSpPr>
        <p:spPr>
          <a:xfrm>
            <a:off x="6706941" y="3248980"/>
            <a:ext cx="3903633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不同字节数的有符号数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补码是何关系？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灯片编号占位符 15">
            <a:extLst>
              <a:ext uri="{FF2B5EF4-FFF2-40B4-BE49-F238E27FC236}">
                <a16:creationId xmlns:a16="http://schemas.microsoft.com/office/drawing/2014/main" id="{324F801F-0883-EC4E-9F3A-EAB81129D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240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9163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8357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同码不同值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F119C8-CDB9-A648-BBD3-7966732C4646}"/>
              </a:ext>
            </a:extLst>
          </p:cNvPr>
          <p:cNvSpPr txBox="1"/>
          <p:nvPr/>
        </p:nvSpPr>
        <p:spPr>
          <a:xfrm>
            <a:off x="8963011" y="3085834"/>
            <a:ext cx="2044150" cy="15573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T2U</a:t>
            </a:r>
          </a:p>
          <a:p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U2T</a:t>
            </a:r>
          </a:p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如何描述？</a:t>
            </a:r>
          </a:p>
        </p:txBody>
      </p:sp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15219F32-8D11-7C4A-9B45-DDB2681B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31121"/>
              </p:ext>
            </p:extLst>
          </p:nvPr>
        </p:nvGraphicFramePr>
        <p:xfrm>
          <a:off x="2891644" y="1065977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0" name="Group 41">
            <a:extLst>
              <a:ext uri="{FF2B5EF4-FFF2-40B4-BE49-F238E27FC236}">
                <a16:creationId xmlns:a16="http://schemas.microsoft.com/office/drawing/2014/main" id="{3A5F67C1-0A2A-8E4A-9DD9-C73D3DAE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34533"/>
              </p:ext>
            </p:extLst>
          </p:nvPr>
        </p:nvGraphicFramePr>
        <p:xfrm>
          <a:off x="6168244" y="1079756"/>
          <a:ext cx="1447800" cy="56570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Group 79">
            <a:extLst>
              <a:ext uri="{FF2B5EF4-FFF2-40B4-BE49-F238E27FC236}">
                <a16:creationId xmlns:a16="http://schemas.microsoft.com/office/drawing/2014/main" id="{BB2A7D07-4E3D-B34F-92F7-DC56E9117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51273"/>
              </p:ext>
            </p:extLst>
          </p:nvPr>
        </p:nvGraphicFramePr>
        <p:xfrm>
          <a:off x="910444" y="1065977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5" name="Group 124">
            <a:extLst>
              <a:ext uri="{FF2B5EF4-FFF2-40B4-BE49-F238E27FC236}">
                <a16:creationId xmlns:a16="http://schemas.microsoft.com/office/drawing/2014/main" id="{39B5CFC8-3075-0046-AE6F-B2CBAAD89766}"/>
              </a:ext>
            </a:extLst>
          </p:cNvPr>
          <p:cNvGrpSpPr>
            <a:grpSpLocks/>
          </p:cNvGrpSpPr>
          <p:nvPr/>
        </p:nvGrpSpPr>
        <p:grpSpPr bwMode="auto">
          <a:xfrm>
            <a:off x="4339444" y="3605977"/>
            <a:ext cx="1574800" cy="279400"/>
            <a:chOff x="3264" y="2608"/>
            <a:chExt cx="992" cy="176"/>
          </a:xfrm>
        </p:grpSpPr>
        <p:sp>
          <p:nvSpPr>
            <p:cNvPr id="16" name="Rectangle 117">
              <a:extLst>
                <a:ext uri="{FF2B5EF4-FFF2-40B4-BE49-F238E27FC236}">
                  <a16:creationId xmlns:a16="http://schemas.microsoft.com/office/drawing/2014/main" id="{25BEAF5E-8478-BE40-B2EC-48F61F75F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17" name="Line 118">
              <a:extLst>
                <a:ext uri="{FF2B5EF4-FFF2-40B4-BE49-F238E27FC236}">
                  <a16:creationId xmlns:a16="http://schemas.microsoft.com/office/drawing/2014/main" id="{829CC921-503F-FD4E-A558-1D9F3BEC5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9">
              <a:extLst>
                <a:ext uri="{FF2B5EF4-FFF2-40B4-BE49-F238E27FC236}">
                  <a16:creationId xmlns:a16="http://schemas.microsoft.com/office/drawing/2014/main" id="{C023870D-EC9F-6647-96C4-8C362F79D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23">
            <a:extLst>
              <a:ext uri="{FF2B5EF4-FFF2-40B4-BE49-F238E27FC236}">
                <a16:creationId xmlns:a16="http://schemas.microsoft.com/office/drawing/2014/main" id="{8028FA1B-5BA5-B14D-8E21-FF07825A93C7}"/>
              </a:ext>
            </a:extLst>
          </p:cNvPr>
          <p:cNvGrpSpPr>
            <a:grpSpLocks/>
          </p:cNvGrpSpPr>
          <p:nvPr/>
        </p:nvGrpSpPr>
        <p:grpSpPr bwMode="auto">
          <a:xfrm>
            <a:off x="4339444" y="3174177"/>
            <a:ext cx="1574800" cy="279400"/>
            <a:chOff x="3264" y="2128"/>
            <a:chExt cx="992" cy="176"/>
          </a:xfrm>
        </p:grpSpPr>
        <p:sp>
          <p:nvSpPr>
            <p:cNvPr id="20" name="Rectangle 120">
              <a:extLst>
                <a:ext uri="{FF2B5EF4-FFF2-40B4-BE49-F238E27FC236}">
                  <a16:creationId xmlns:a16="http://schemas.microsoft.com/office/drawing/2014/main" id="{9E4BFB78-B0E4-CA46-A9B3-9A6AA326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1" name="Line 121">
              <a:extLst>
                <a:ext uri="{FF2B5EF4-FFF2-40B4-BE49-F238E27FC236}">
                  <a16:creationId xmlns:a16="http://schemas.microsoft.com/office/drawing/2014/main" id="{20067360-AAF9-E24E-9BB9-9D8A44B84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22">
              <a:extLst>
                <a:ext uri="{FF2B5EF4-FFF2-40B4-BE49-F238E27FC236}">
                  <a16:creationId xmlns:a16="http://schemas.microsoft.com/office/drawing/2014/main" id="{CA7F1932-C1EC-EF42-B4E9-E18866051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灯片编号占位符 15">
            <a:extLst>
              <a:ext uri="{FF2B5EF4-FFF2-40B4-BE49-F238E27FC236}">
                <a16:creationId xmlns:a16="http://schemas.microsoft.com/office/drawing/2014/main" id="{238F65FB-3AA1-DE42-9BFE-D891CDBAA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64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9163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8357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同码不同值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F119C8-CDB9-A648-BBD3-7966732C4646}"/>
              </a:ext>
            </a:extLst>
          </p:cNvPr>
          <p:cNvSpPr txBox="1"/>
          <p:nvPr/>
        </p:nvSpPr>
        <p:spPr>
          <a:xfrm>
            <a:off x="8050852" y="1094212"/>
            <a:ext cx="3881191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0~</a:t>
            </a:r>
            <a:r>
              <a:rPr kumimoji="0" lang="en-US" altLang="zh-CN" sz="2800" b="1" i="0" u="none" strike="noStrike" kern="1200" cap="none" spc="100" normalizeH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kern="1200" cap="none" spc="100" normalizeH="0" baseline="30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w-1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非负，同码则同值</a:t>
            </a:r>
          </a:p>
        </p:txBody>
      </p:sp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15219F32-8D11-7C4A-9B45-DDB2681BA8EF}"/>
              </a:ext>
            </a:extLst>
          </p:cNvPr>
          <p:cNvGraphicFramePr>
            <a:graphicFrameLocks noGrp="1"/>
          </p:cNvGraphicFramePr>
          <p:nvPr/>
        </p:nvGraphicFramePr>
        <p:xfrm>
          <a:off x="2891644" y="1065977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0" name="Group 41">
            <a:extLst>
              <a:ext uri="{FF2B5EF4-FFF2-40B4-BE49-F238E27FC236}">
                <a16:creationId xmlns:a16="http://schemas.microsoft.com/office/drawing/2014/main" id="{3A5F67C1-0A2A-8E4A-9DD9-C73D3DAEAD6C}"/>
              </a:ext>
            </a:extLst>
          </p:cNvPr>
          <p:cNvGraphicFramePr>
            <a:graphicFrameLocks noGrp="1"/>
          </p:cNvGraphicFramePr>
          <p:nvPr/>
        </p:nvGraphicFramePr>
        <p:xfrm>
          <a:off x="6168244" y="1079756"/>
          <a:ext cx="1447800" cy="56570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Group 79">
            <a:extLst>
              <a:ext uri="{FF2B5EF4-FFF2-40B4-BE49-F238E27FC236}">
                <a16:creationId xmlns:a16="http://schemas.microsoft.com/office/drawing/2014/main" id="{BB2A7D07-4E3D-B34F-92F7-DC56E9117CD4}"/>
              </a:ext>
            </a:extLst>
          </p:cNvPr>
          <p:cNvGraphicFramePr>
            <a:graphicFrameLocks noGrp="1"/>
          </p:cNvGraphicFramePr>
          <p:nvPr/>
        </p:nvGraphicFramePr>
        <p:xfrm>
          <a:off x="910444" y="1065977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6" name="Group 126">
            <a:extLst>
              <a:ext uri="{FF2B5EF4-FFF2-40B4-BE49-F238E27FC236}">
                <a16:creationId xmlns:a16="http://schemas.microsoft.com/office/drawing/2014/main" id="{83BC20EA-8D31-F646-B1A1-630F3F557C34}"/>
              </a:ext>
            </a:extLst>
          </p:cNvPr>
          <p:cNvGrpSpPr>
            <a:grpSpLocks/>
          </p:cNvGrpSpPr>
          <p:nvPr/>
        </p:nvGrpSpPr>
        <p:grpSpPr bwMode="auto">
          <a:xfrm>
            <a:off x="4415644" y="2352233"/>
            <a:ext cx="1447800" cy="584200"/>
            <a:chOff x="3312" y="1226"/>
            <a:chExt cx="912" cy="368"/>
          </a:xfrm>
        </p:grpSpPr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71625F6E-5EF5-FC4D-B1A6-8862CFE97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24">
              <a:extLst>
                <a:ext uri="{FF2B5EF4-FFF2-40B4-BE49-F238E27FC236}">
                  <a16:creationId xmlns:a16="http://schemas.microsoft.com/office/drawing/2014/main" id="{98A51C07-0D1F-DF43-A229-A5C212B0C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29" name="Group 127">
            <a:extLst>
              <a:ext uri="{FF2B5EF4-FFF2-40B4-BE49-F238E27FC236}">
                <a16:creationId xmlns:a16="http://schemas.microsoft.com/office/drawing/2014/main" id="{8961595F-910C-6C46-8979-FABD2788943F}"/>
              </a:ext>
            </a:extLst>
          </p:cNvPr>
          <p:cNvGrpSpPr>
            <a:grpSpLocks/>
          </p:cNvGrpSpPr>
          <p:nvPr/>
        </p:nvGrpSpPr>
        <p:grpSpPr bwMode="auto">
          <a:xfrm>
            <a:off x="4415644" y="4790629"/>
            <a:ext cx="1447800" cy="492124"/>
            <a:chOff x="3312" y="2762"/>
            <a:chExt cx="912" cy="310"/>
          </a:xfrm>
        </p:grpSpPr>
        <p:sp>
          <p:nvSpPr>
            <p:cNvPr id="30" name="Line 123">
              <a:extLst>
                <a:ext uri="{FF2B5EF4-FFF2-40B4-BE49-F238E27FC236}">
                  <a16:creationId xmlns:a16="http://schemas.microsoft.com/office/drawing/2014/main" id="{EFDAC933-7839-EE40-9E3C-A1B121CF0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125">
              <a:extLst>
                <a:ext uri="{FF2B5EF4-FFF2-40B4-BE49-F238E27FC236}">
                  <a16:creationId xmlns:a16="http://schemas.microsoft.com/office/drawing/2014/main" id="{3A26520C-A2B8-AD4F-A3A6-51CAD9E51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</a:t>
              </a:r>
              <a:r>
                <a:rPr lang="en-US" altLang="zh-CN" dirty="0">
                  <a:latin typeface="Calibri" pitchFamily="34" charset="0"/>
                </a:rPr>
                <a:t>2</a:t>
              </a:r>
              <a:r>
                <a:rPr lang="en-US" altLang="zh-CN" baseline="30000" dirty="0">
                  <a:latin typeface="Calibri" pitchFamily="34" charset="0"/>
                </a:rPr>
                <a:t>w</a:t>
              </a:r>
              <a:endParaRPr lang="en-US" baseline="30000" dirty="0">
                <a:latin typeface="Calibri" pitchFamily="34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096CD63-3B32-A24F-9AA3-1D50E027C5BA}"/>
              </a:ext>
            </a:extLst>
          </p:cNvPr>
          <p:cNvSpPr txBox="1"/>
          <p:nvPr/>
        </p:nvSpPr>
        <p:spPr>
          <a:xfrm>
            <a:off x="8149444" y="2613797"/>
            <a:ext cx="3836050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其他：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+/-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2800" b="1" spc="1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同码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同值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592D1B-566A-8047-8A45-2ED0C1021D26}"/>
              </a:ext>
            </a:extLst>
          </p:cNvPr>
          <p:cNvSpPr txBox="1"/>
          <p:nvPr/>
        </p:nvSpPr>
        <p:spPr>
          <a:xfrm>
            <a:off x="7854622" y="4150306"/>
            <a:ext cx="3876222" cy="19882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无符号数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有符号数转为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位二进制整数表示：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T2U</a:t>
            </a:r>
          </a:p>
          <a:p>
            <a:pPr algn="l"/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U2B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（除二取余）</a:t>
            </a:r>
            <a:endParaRPr kumimoji="0" lang="en-US" altLang="zh-CN" sz="2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4" name="灯片编号占位符 15">
            <a:extLst>
              <a:ext uri="{FF2B5EF4-FFF2-40B4-BE49-F238E27FC236}">
                <a16:creationId xmlns:a16="http://schemas.microsoft.com/office/drawing/2014/main" id="{3F410FDC-E61B-5146-A721-F41D2C2F2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33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9163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8357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同码不同值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59" name="Group 16">
            <a:extLst>
              <a:ext uri="{FF2B5EF4-FFF2-40B4-BE49-F238E27FC236}">
                <a16:creationId xmlns:a16="http://schemas.microsoft.com/office/drawing/2014/main" id="{EBFC9DE7-B942-8C4C-A4AB-07953C6FC73F}"/>
              </a:ext>
            </a:extLst>
          </p:cNvPr>
          <p:cNvGrpSpPr>
            <a:grpSpLocks/>
          </p:cNvGrpSpPr>
          <p:nvPr/>
        </p:nvGrpSpPr>
        <p:grpSpPr bwMode="auto">
          <a:xfrm>
            <a:off x="1253992" y="5482394"/>
            <a:ext cx="2743200" cy="228600"/>
            <a:chOff x="2832" y="2208"/>
            <a:chExt cx="1728" cy="144"/>
          </a:xfrm>
        </p:grpSpPr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083AC6A0-1968-1340-A44A-E79CB1335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22C16D4E-5421-184E-A9D5-332B17FA1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2855188E-582C-C34B-A1E8-106210965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99571820-13D6-4B47-8976-5FB8EF8C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E8A2CE1C-8D79-6B44-A1DE-F86ED61C0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D29DC71D-61FF-064D-972F-24B690AD8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67C392C4-3182-004B-85E2-B3AC09228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• • •</a:t>
              </a:r>
            </a:p>
          </p:txBody>
        </p:sp>
      </p:grpSp>
      <p:grpSp>
        <p:nvGrpSpPr>
          <p:cNvPr id="67" name="Group 24">
            <a:extLst>
              <a:ext uri="{FF2B5EF4-FFF2-40B4-BE49-F238E27FC236}">
                <a16:creationId xmlns:a16="http://schemas.microsoft.com/office/drawing/2014/main" id="{DB509103-06B3-2048-9B5A-5F51F13EC6F5}"/>
              </a:ext>
            </a:extLst>
          </p:cNvPr>
          <p:cNvGrpSpPr>
            <a:grpSpLocks/>
          </p:cNvGrpSpPr>
          <p:nvPr/>
        </p:nvGrpSpPr>
        <p:grpSpPr bwMode="auto">
          <a:xfrm>
            <a:off x="1253992" y="3563107"/>
            <a:ext cx="2743200" cy="228600"/>
            <a:chOff x="2832" y="2208"/>
            <a:chExt cx="1728" cy="144"/>
          </a:xfrm>
        </p:grpSpPr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EE9E6E89-3F0F-1346-9140-0F2760FA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</a:t>
              </a:r>
            </a:p>
          </p:txBody>
        </p:sp>
        <p:sp>
          <p:nvSpPr>
            <p:cNvPr id="69" name="Rectangle 26">
              <a:extLst>
                <a:ext uri="{FF2B5EF4-FFF2-40B4-BE49-F238E27FC236}">
                  <a16:creationId xmlns:a16="http://schemas.microsoft.com/office/drawing/2014/main" id="{2AAC2C57-49D3-654D-8284-3EFECFD77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C8D483C4-F6FF-534B-862D-9DBC40BEE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328F31A8-2B3E-884F-BAFB-F5359F121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F1C8B538-965B-1542-8E78-F06625CCD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73" name="Rectangle 30">
              <a:extLst>
                <a:ext uri="{FF2B5EF4-FFF2-40B4-BE49-F238E27FC236}">
                  <a16:creationId xmlns:a16="http://schemas.microsoft.com/office/drawing/2014/main" id="{EE3CBF59-3D6A-2F48-A87A-2B3E35215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74" name="Rectangle 31">
              <a:extLst>
                <a:ext uri="{FF2B5EF4-FFF2-40B4-BE49-F238E27FC236}">
                  <a16:creationId xmlns:a16="http://schemas.microsoft.com/office/drawing/2014/main" id="{07EF0FC4-31CB-A14A-8747-B58EA14F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• • •</a:t>
              </a:r>
            </a:p>
          </p:txBody>
        </p:sp>
      </p:grpSp>
      <p:sp>
        <p:nvSpPr>
          <p:cNvPr id="75" name="Rectangle 32">
            <a:extLst>
              <a:ext uri="{FF2B5EF4-FFF2-40B4-BE49-F238E27FC236}">
                <a16:creationId xmlns:a16="http://schemas.microsoft.com/office/drawing/2014/main" id="{9E8F40C0-45C5-4740-BC06-AAB1004C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92" y="5329994"/>
            <a:ext cx="5293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ux</a:t>
            </a:r>
            <a:endParaRPr kumimoji="0" lang="en-US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Rectangle 33">
            <a:extLst>
              <a:ext uri="{FF2B5EF4-FFF2-40B4-BE49-F238E27FC236}">
                <a16:creationId xmlns:a16="http://schemas.microsoft.com/office/drawing/2014/main" id="{544452FA-91C3-D143-A1C5-93BA805F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92" y="3410707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0F9606CE-BD0A-E047-83D7-FC25084DB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114" y="3196394"/>
            <a:ext cx="627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sz="1800" i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kumimoji="0" 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–1</a:t>
            </a:r>
            <a:endParaRPr kumimoji="0" lang="en-US" sz="1800" i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0EE2CE9E-BC8F-7C48-A7F0-86C5D118E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114" y="3196394"/>
            <a:ext cx="3193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79" name="Line 43">
            <a:extLst>
              <a:ext uri="{FF2B5EF4-FFF2-40B4-BE49-F238E27FC236}">
                <a16:creationId xmlns:a16="http://schemas.microsoft.com/office/drawing/2014/main" id="{46DD0F83-4E90-1C49-8DE6-1F8211419B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49242" y="3791706"/>
            <a:ext cx="0" cy="776288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none"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Text Box 44">
            <a:extLst>
              <a:ext uri="{FF2B5EF4-FFF2-40B4-BE49-F238E27FC236}">
                <a16:creationId xmlns:a16="http://schemas.microsoft.com/office/drawing/2014/main" id="{792C1A27-1E92-EC47-9751-6EEB948CE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592" y="4098709"/>
            <a:ext cx="1828800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5720" rIns="4572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大的</a:t>
            </a:r>
            <a:r>
              <a:rPr kumimoji="0" lang="zh-CN" altLang="en-US" b="1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</a:t>
            </a:r>
            <a:r>
              <a:rPr kumimoji="0"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权值</a:t>
            </a:r>
            <a:endParaRPr kumimoji="0"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zh-CN" altLang="en-US" b="1" i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变为</a:t>
            </a:r>
            <a:endParaRPr kumimoji="0" lang="en-US" b="1" i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大的</a:t>
            </a:r>
            <a:r>
              <a:rPr kumimoji="0" lang="zh-CN" altLang="en-US" b="1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</a:t>
            </a:r>
            <a:r>
              <a:rPr kumimoji="0"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权值</a:t>
            </a:r>
            <a:endParaRPr kumimoji="0" 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C5FB4F01-9891-B943-88A8-90BBAFBB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714" y="1489533"/>
            <a:ext cx="2336800" cy="1041400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T2U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21962C28-7562-034E-9F30-4EA6DABB9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514" y="1870533"/>
            <a:ext cx="584200" cy="279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T2B</a:t>
            </a:r>
          </a:p>
        </p:txBody>
      </p:sp>
      <p:sp>
        <p:nvSpPr>
          <p:cNvPr id="83" name="Rectangle 5">
            <a:extLst>
              <a:ext uri="{FF2B5EF4-FFF2-40B4-BE49-F238E27FC236}">
                <a16:creationId xmlns:a16="http://schemas.microsoft.com/office/drawing/2014/main" id="{7573B2FB-A093-AF43-98A1-426395367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514" y="1870533"/>
            <a:ext cx="584200" cy="279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B2U</a:t>
            </a:r>
          </a:p>
        </p:txBody>
      </p:sp>
      <p:sp>
        <p:nvSpPr>
          <p:cNvPr id="84" name="Line 6">
            <a:extLst>
              <a:ext uri="{FF2B5EF4-FFF2-40B4-BE49-F238E27FC236}">
                <a16:creationId xmlns:a16="http://schemas.microsoft.com/office/drawing/2014/main" id="{8225DD76-03E6-494D-8BD1-D512577BE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6914" y="2010233"/>
            <a:ext cx="96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Line 7">
            <a:extLst>
              <a:ext uri="{FF2B5EF4-FFF2-40B4-BE49-F238E27FC236}">
                <a16:creationId xmlns:a16="http://schemas.microsoft.com/office/drawing/2014/main" id="{639B3851-FDB0-5949-BED8-94CF50B27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114" y="2010233"/>
            <a:ext cx="96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Line 8">
            <a:extLst>
              <a:ext uri="{FF2B5EF4-FFF2-40B4-BE49-F238E27FC236}">
                <a16:creationId xmlns:a16="http://schemas.microsoft.com/office/drawing/2014/main" id="{7597912D-DA42-124C-824C-09D35C35E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7114" y="2010233"/>
            <a:ext cx="508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3CA5E50F-1135-FE47-82B3-765A4FD45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17" y="1466267"/>
            <a:ext cx="79829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补码</a:t>
            </a:r>
            <a:endParaRPr kumimoji="0" 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Rectangle 10">
            <a:extLst>
              <a:ext uri="{FF2B5EF4-FFF2-40B4-BE49-F238E27FC236}">
                <a16:creationId xmlns:a16="http://schemas.microsoft.com/office/drawing/2014/main" id="{EF2E2B76-3525-BF47-9565-F463C9C73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214" y="1260139"/>
            <a:ext cx="110607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</a:t>
            </a:r>
            <a:endParaRPr kumimoji="0" 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Rectangle 11">
            <a:extLst>
              <a:ext uri="{FF2B5EF4-FFF2-40B4-BE49-F238E27FC236}">
                <a16:creationId xmlns:a16="http://schemas.microsoft.com/office/drawing/2014/main" id="{5424AF56-7C97-7646-A172-906AE451E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64" y="2600929"/>
            <a:ext cx="146514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位模式不变</a:t>
            </a:r>
            <a:endParaRPr kumimoji="0" 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Rectangle 12">
            <a:extLst>
              <a:ext uri="{FF2B5EF4-FFF2-40B4-BE49-F238E27FC236}">
                <a16:creationId xmlns:a16="http://schemas.microsoft.com/office/drawing/2014/main" id="{4176B026-0F0D-2141-A430-6A42307C1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727" y="1779734"/>
            <a:ext cx="3382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</a:p>
        </p:txBody>
      </p:sp>
      <p:sp>
        <p:nvSpPr>
          <p:cNvPr id="91" name="Rectangle 13">
            <a:extLst>
              <a:ext uri="{FF2B5EF4-FFF2-40B4-BE49-F238E27FC236}">
                <a16:creationId xmlns:a16="http://schemas.microsoft.com/office/drawing/2014/main" id="{44F8A2A4-48C4-5549-A819-C4A9820CD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927" y="1779734"/>
            <a:ext cx="52738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ux</a:t>
            </a:r>
          </a:p>
        </p:txBody>
      </p:sp>
      <p:sp>
        <p:nvSpPr>
          <p:cNvPr id="92" name="Rectangle 14">
            <a:extLst>
              <a:ext uri="{FF2B5EF4-FFF2-40B4-BE49-F238E27FC236}">
                <a16:creationId xmlns:a16="http://schemas.microsoft.com/office/drawing/2014/main" id="{F6E72293-31CC-5549-BB06-EFCD5E11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327" y="1952918"/>
            <a:ext cx="3815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</a:p>
        </p:txBody>
      </p:sp>
      <p:sp>
        <p:nvSpPr>
          <p:cNvPr id="93" name="Line 43">
            <a:extLst>
              <a:ext uri="{FF2B5EF4-FFF2-40B4-BE49-F238E27FC236}">
                <a16:creationId xmlns:a16="http://schemas.microsoft.com/office/drawing/2014/main" id="{E4411790-5F77-CB4E-AD17-7D7776D069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45665" y="4706106"/>
            <a:ext cx="0" cy="776287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triangle"/>
            <a:tailEnd type="none" w="med" len="med"/>
          </a:ln>
        </p:spPr>
        <p:txBody>
          <a:bodyPr wrap="square" lIns="45720" rIns="45720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F0C1F500-B6CD-F543-B0A1-829B77A18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949" y="2957972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A436DD25-659A-2E46-BC8C-420FC62DF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49" y="2957972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Rectangle 5">
            <a:extLst>
              <a:ext uri="{FF2B5EF4-FFF2-40B4-BE49-F238E27FC236}">
                <a16:creationId xmlns:a16="http://schemas.microsoft.com/office/drawing/2014/main" id="{CE67BA72-A4CB-124F-AAB9-9D9E232CC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49" y="4786772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Rectangle 6">
            <a:extLst>
              <a:ext uri="{FF2B5EF4-FFF2-40B4-BE49-F238E27FC236}">
                <a16:creationId xmlns:a16="http://schemas.microsoft.com/office/drawing/2014/main" id="{9C2B9465-D214-5C48-9F1C-FA91CBD2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949" y="1433972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Oval 8">
            <a:extLst>
              <a:ext uri="{FF2B5EF4-FFF2-40B4-BE49-F238E27FC236}">
                <a16:creationId xmlns:a16="http://schemas.microsoft.com/office/drawing/2014/main" id="{9312E73A-191F-EE46-9F33-5AB830A0B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49" y="4558172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Text Box 9">
            <a:extLst>
              <a:ext uri="{FF2B5EF4-FFF2-40B4-BE49-F238E27FC236}">
                <a16:creationId xmlns:a16="http://schemas.microsoft.com/office/drawing/2014/main" id="{B13FB329-43CE-5545-B776-A599F315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49" y="4481972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33" name="Line 10">
            <a:extLst>
              <a:ext uri="{FF2B5EF4-FFF2-40B4-BE49-F238E27FC236}">
                <a16:creationId xmlns:a16="http://schemas.microsoft.com/office/drawing/2014/main" id="{16435A3C-0A10-6640-AF15-356DF531D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3149" y="4634372"/>
            <a:ext cx="1676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Oval 11">
            <a:extLst>
              <a:ext uri="{FF2B5EF4-FFF2-40B4-BE49-F238E27FC236}">
                <a16:creationId xmlns:a16="http://schemas.microsoft.com/office/drawing/2014/main" id="{78D40CDD-F3BA-A846-BCDF-88D49A92E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49" y="3034172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Text Box 12">
            <a:extLst>
              <a:ext uri="{FF2B5EF4-FFF2-40B4-BE49-F238E27FC236}">
                <a16:creationId xmlns:a16="http://schemas.microsoft.com/office/drawing/2014/main" id="{90083DE3-5EED-AF45-BD9F-E4A89786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428" y="2957972"/>
            <a:ext cx="98777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TMax</a:t>
            </a:r>
            <a:endParaRPr kumimoji="0" lang="en-US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Line 13">
            <a:extLst>
              <a:ext uri="{FF2B5EF4-FFF2-40B4-BE49-F238E27FC236}">
                <a16:creationId xmlns:a16="http://schemas.microsoft.com/office/drawing/2014/main" id="{7EDEDC0D-6EB7-8548-90F3-0816551B0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3149" y="3110372"/>
            <a:ext cx="1676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Oval 14">
            <a:extLst>
              <a:ext uri="{FF2B5EF4-FFF2-40B4-BE49-F238E27FC236}">
                <a16:creationId xmlns:a16="http://schemas.microsoft.com/office/drawing/2014/main" id="{617959D4-7A55-854B-A593-ECE0F17B1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49" y="6082172"/>
            <a:ext cx="152400" cy="152400"/>
          </a:xfrm>
          <a:prstGeom prst="ellipse">
            <a:avLst/>
          </a:prstGeom>
          <a:solidFill>
            <a:srgbClr val="3333CC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Text Box 15">
            <a:extLst>
              <a:ext uri="{FF2B5EF4-FFF2-40B4-BE49-F238E27FC236}">
                <a16:creationId xmlns:a16="http://schemas.microsoft.com/office/drawing/2014/main" id="{CBE234BA-2769-C247-B5DE-2FF98EB14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730" y="6005972"/>
            <a:ext cx="93326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TMin</a:t>
            </a:r>
            <a:endParaRPr kumimoji="0" lang="en-US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Oval 16">
            <a:extLst>
              <a:ext uri="{FF2B5EF4-FFF2-40B4-BE49-F238E27FC236}">
                <a16:creationId xmlns:a16="http://schemas.microsoft.com/office/drawing/2014/main" id="{8A1E0F85-AA41-474A-AFAD-CD221129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49" y="4862972"/>
            <a:ext cx="152400" cy="152400"/>
          </a:xfrm>
          <a:prstGeom prst="ellipse">
            <a:avLst/>
          </a:prstGeom>
          <a:solidFill>
            <a:srgbClr val="3333CC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Text Box 17">
            <a:extLst>
              <a:ext uri="{FF2B5EF4-FFF2-40B4-BE49-F238E27FC236}">
                <a16:creationId xmlns:a16="http://schemas.microsoft.com/office/drawing/2014/main" id="{BE94DA00-930B-AD46-9C1B-D14149DB2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49" y="4786772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–1</a:t>
            </a:r>
          </a:p>
        </p:txBody>
      </p:sp>
      <p:sp>
        <p:nvSpPr>
          <p:cNvPr id="141" name="Oval 18">
            <a:extLst>
              <a:ext uri="{FF2B5EF4-FFF2-40B4-BE49-F238E27FC236}">
                <a16:creationId xmlns:a16="http://schemas.microsoft.com/office/drawing/2014/main" id="{55CFB226-3F83-6642-8B16-E121C8B2E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49" y="5167772"/>
            <a:ext cx="152400" cy="152400"/>
          </a:xfrm>
          <a:prstGeom prst="ellipse">
            <a:avLst/>
          </a:prstGeom>
          <a:solidFill>
            <a:srgbClr val="3333CC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Text Box 19">
            <a:extLst>
              <a:ext uri="{FF2B5EF4-FFF2-40B4-BE49-F238E27FC236}">
                <a16:creationId xmlns:a16="http://schemas.microsoft.com/office/drawing/2014/main" id="{CEE7AE95-737D-634F-8523-CE805A308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49" y="5091572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–2</a:t>
            </a:r>
          </a:p>
        </p:txBody>
      </p:sp>
      <p:sp>
        <p:nvSpPr>
          <p:cNvPr id="143" name="Oval 20">
            <a:extLst>
              <a:ext uri="{FF2B5EF4-FFF2-40B4-BE49-F238E27FC236}">
                <a16:creationId xmlns:a16="http://schemas.microsoft.com/office/drawing/2014/main" id="{3CC29EAC-C6F3-734D-824B-D681CADD6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49" y="4558172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Oval 21">
            <a:extLst>
              <a:ext uri="{FF2B5EF4-FFF2-40B4-BE49-F238E27FC236}">
                <a16:creationId xmlns:a16="http://schemas.microsoft.com/office/drawing/2014/main" id="{03D1102B-A97E-164E-8DCB-026976D2B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49" y="3034172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Oval 22">
            <a:extLst>
              <a:ext uri="{FF2B5EF4-FFF2-40B4-BE49-F238E27FC236}">
                <a16:creationId xmlns:a16="http://schemas.microsoft.com/office/drawing/2014/main" id="{8A83197F-2C19-614C-B28B-995C9F9D4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49" y="2729372"/>
            <a:ext cx="152400" cy="152400"/>
          </a:xfrm>
          <a:prstGeom prst="ellipse">
            <a:avLst/>
          </a:prstGeom>
          <a:solidFill>
            <a:srgbClr val="3333CC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Oval 23">
            <a:extLst>
              <a:ext uri="{FF2B5EF4-FFF2-40B4-BE49-F238E27FC236}">
                <a16:creationId xmlns:a16="http://schemas.microsoft.com/office/drawing/2014/main" id="{BEF4A68D-52E0-2144-B63C-14F83FCE9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49" y="1510172"/>
            <a:ext cx="152400" cy="152400"/>
          </a:xfrm>
          <a:prstGeom prst="ellipse">
            <a:avLst/>
          </a:prstGeom>
          <a:solidFill>
            <a:srgbClr val="3333CC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Oval 24">
            <a:extLst>
              <a:ext uri="{FF2B5EF4-FFF2-40B4-BE49-F238E27FC236}">
                <a16:creationId xmlns:a16="http://schemas.microsoft.com/office/drawing/2014/main" id="{73228AAD-9A55-8743-9138-C8AF74DCD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49" y="1814972"/>
            <a:ext cx="152400" cy="152400"/>
          </a:xfrm>
          <a:prstGeom prst="ellipse">
            <a:avLst/>
          </a:prstGeom>
          <a:solidFill>
            <a:srgbClr val="3333CC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8" name="Freeform 25">
            <a:extLst>
              <a:ext uri="{FF2B5EF4-FFF2-40B4-BE49-F238E27FC236}">
                <a16:creationId xmlns:a16="http://schemas.microsoft.com/office/drawing/2014/main" id="{2035CB50-4E90-3E48-9551-610E94124EBF}"/>
              </a:ext>
            </a:extLst>
          </p:cNvPr>
          <p:cNvSpPr>
            <a:spLocks/>
          </p:cNvSpPr>
          <p:nvPr/>
        </p:nvSpPr>
        <p:spPr bwMode="auto">
          <a:xfrm>
            <a:off x="7123149" y="1586372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Freeform 26">
            <a:extLst>
              <a:ext uri="{FF2B5EF4-FFF2-40B4-BE49-F238E27FC236}">
                <a16:creationId xmlns:a16="http://schemas.microsoft.com/office/drawing/2014/main" id="{6EF663A5-D7B6-E84B-881E-587DB9627A35}"/>
              </a:ext>
            </a:extLst>
          </p:cNvPr>
          <p:cNvSpPr>
            <a:spLocks/>
          </p:cNvSpPr>
          <p:nvPr/>
        </p:nvSpPr>
        <p:spPr bwMode="auto">
          <a:xfrm>
            <a:off x="7123149" y="1891172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0" name="Freeform 27">
            <a:extLst>
              <a:ext uri="{FF2B5EF4-FFF2-40B4-BE49-F238E27FC236}">
                <a16:creationId xmlns:a16="http://schemas.microsoft.com/office/drawing/2014/main" id="{42891B88-C51D-8745-A3E1-8CB8EC7278E7}"/>
              </a:ext>
            </a:extLst>
          </p:cNvPr>
          <p:cNvSpPr>
            <a:spLocks/>
          </p:cNvSpPr>
          <p:nvPr/>
        </p:nvSpPr>
        <p:spPr bwMode="auto">
          <a:xfrm>
            <a:off x="7123149" y="2805572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1" name="Text Box 28">
            <a:extLst>
              <a:ext uri="{FF2B5EF4-FFF2-40B4-BE49-F238E27FC236}">
                <a16:creationId xmlns:a16="http://schemas.microsoft.com/office/drawing/2014/main" id="{FFFDCDE1-3DBE-184A-B394-983C6E588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349" y="4481972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52" name="Text Box 29">
            <a:extLst>
              <a:ext uri="{FF2B5EF4-FFF2-40B4-BE49-F238E27FC236}">
                <a16:creationId xmlns:a16="http://schemas.microsoft.com/office/drawing/2014/main" id="{EF1B448B-4810-8B43-9ECB-87764B3CF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8149" y="1357772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UMax</a:t>
            </a:r>
            <a:endParaRPr kumimoji="0" lang="en-US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3" name="Text Box 30">
            <a:extLst>
              <a:ext uri="{FF2B5EF4-FFF2-40B4-BE49-F238E27FC236}">
                <a16:creationId xmlns:a16="http://schemas.microsoft.com/office/drawing/2014/main" id="{2D6816E5-8F93-D647-85E1-482187A08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8149" y="1662572"/>
            <a:ext cx="17468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UMax</a:t>
            </a:r>
            <a:r>
              <a:rPr kumimoji="0"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– 1</a:t>
            </a:r>
            <a:endParaRPr kumimoji="0" lang="en-US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Text Box 31">
            <a:extLst>
              <a:ext uri="{FF2B5EF4-FFF2-40B4-BE49-F238E27FC236}">
                <a16:creationId xmlns:a16="http://schemas.microsoft.com/office/drawing/2014/main" id="{BB5A011B-A6B0-654B-A228-07A032DE4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349" y="2957972"/>
            <a:ext cx="98777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TMax</a:t>
            </a:r>
            <a:endParaRPr kumimoji="0" lang="en-US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Text Box 32">
            <a:extLst>
              <a:ext uri="{FF2B5EF4-FFF2-40B4-BE49-F238E27FC236}">
                <a16:creationId xmlns:a16="http://schemas.microsoft.com/office/drawing/2014/main" id="{E1E2B75D-94C2-8545-B3D7-345CC57B7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348" y="2653172"/>
            <a:ext cx="189883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TMax</a:t>
            </a:r>
            <a:r>
              <a:rPr kumimoji="0" 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+1</a:t>
            </a:r>
            <a:endParaRPr kumimoji="0" lang="en-US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10780A6D-39C9-AA40-BC89-554E0D9AE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912" y="3588676"/>
            <a:ext cx="441324" cy="22467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补码的数值范围</a:t>
            </a:r>
            <a:endParaRPr kumimoji="0" 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Freeform 34">
            <a:extLst>
              <a:ext uri="{FF2B5EF4-FFF2-40B4-BE49-F238E27FC236}">
                <a16:creationId xmlns:a16="http://schemas.microsoft.com/office/drawing/2014/main" id="{C99EE81C-C022-0A4E-8E75-5876047694EC}"/>
              </a:ext>
            </a:extLst>
          </p:cNvPr>
          <p:cNvSpPr>
            <a:spLocks/>
          </p:cNvSpPr>
          <p:nvPr/>
        </p:nvSpPr>
        <p:spPr bwMode="auto">
          <a:xfrm>
            <a:off x="5867436" y="3034172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8" name="Freeform 35">
            <a:extLst>
              <a:ext uri="{FF2B5EF4-FFF2-40B4-BE49-F238E27FC236}">
                <a16:creationId xmlns:a16="http://schemas.microsoft.com/office/drawing/2014/main" id="{8B24FC92-FB2E-9A40-B009-C42AA0E41A7C}"/>
              </a:ext>
            </a:extLst>
          </p:cNvPr>
          <p:cNvSpPr>
            <a:spLocks/>
          </p:cNvSpPr>
          <p:nvPr/>
        </p:nvSpPr>
        <p:spPr bwMode="auto">
          <a:xfrm flipH="1">
            <a:off x="10516108" y="1433972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Rectangle 36">
            <a:extLst>
              <a:ext uri="{FF2B5EF4-FFF2-40B4-BE49-F238E27FC236}">
                <a16:creationId xmlns:a16="http://schemas.microsoft.com/office/drawing/2014/main" id="{DE2CC080-A11E-8941-8231-EEEFFFB4C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4697" y="1719239"/>
            <a:ext cx="633412" cy="2862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无符号数的数值范围</a:t>
            </a:r>
            <a:endParaRPr kumimoji="0" 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0" name="灯片编号占位符 15">
            <a:extLst>
              <a:ext uri="{FF2B5EF4-FFF2-40B4-BE49-F238E27FC236}">
                <a16:creationId xmlns:a16="http://schemas.microsoft.com/office/drawing/2014/main" id="{2FEB5D92-D6DB-D54B-8570-DC1EDE29AB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92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3" grpId="0" animBg="1"/>
      <p:bldP spid="134" grpId="0" animBg="1"/>
      <p:bldP spid="136" grpId="0" animBg="1"/>
      <p:bldP spid="137" grpId="0" animBg="1"/>
      <p:bldP spid="139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7" grpId="0" animBg="1"/>
      <p:bldP spid="1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整数类型转换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17F8842-3485-B74C-AA54-E289E01E088E}"/>
              </a:ext>
            </a:extLst>
          </p:cNvPr>
          <p:cNvSpPr txBox="1"/>
          <p:nvPr/>
        </p:nvSpPr>
        <p:spPr>
          <a:xfrm>
            <a:off x="2833557" y="332656"/>
            <a:ext cx="735810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相同长度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 有符号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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无符号整数编码转换</a:t>
            </a:r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41AEA04F-0546-9944-9748-82AC1BC41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7" y="1920551"/>
            <a:ext cx="2336800" cy="1041400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T2U</a:t>
            </a:r>
          </a:p>
        </p:txBody>
      </p:sp>
      <p:sp>
        <p:nvSpPr>
          <p:cNvPr id="120" name="Rectangle 4">
            <a:extLst>
              <a:ext uri="{FF2B5EF4-FFF2-40B4-BE49-F238E27FC236}">
                <a16:creationId xmlns:a16="http://schemas.microsoft.com/office/drawing/2014/main" id="{30738F9B-8BE7-A443-968F-E3FAC359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7" y="2301551"/>
            <a:ext cx="584200" cy="279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T2B</a:t>
            </a:r>
          </a:p>
        </p:txBody>
      </p:sp>
      <p:sp>
        <p:nvSpPr>
          <p:cNvPr id="121" name="Rectangle 5">
            <a:extLst>
              <a:ext uri="{FF2B5EF4-FFF2-40B4-BE49-F238E27FC236}">
                <a16:creationId xmlns:a16="http://schemas.microsoft.com/office/drawing/2014/main" id="{D0B9E868-EB01-2B4D-ABE9-520B1056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7" y="2301551"/>
            <a:ext cx="584200" cy="279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B2U</a:t>
            </a:r>
          </a:p>
        </p:txBody>
      </p:sp>
      <p:sp>
        <p:nvSpPr>
          <p:cNvPr id="122" name="Line 6">
            <a:extLst>
              <a:ext uri="{FF2B5EF4-FFF2-40B4-BE49-F238E27FC236}">
                <a16:creationId xmlns:a16="http://schemas.microsoft.com/office/drawing/2014/main" id="{DC4D780B-6B5E-1E46-BD2A-B35C7696D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687" y="2441251"/>
            <a:ext cx="96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</a:endParaRPr>
          </a:p>
        </p:txBody>
      </p:sp>
      <p:sp>
        <p:nvSpPr>
          <p:cNvPr id="123" name="Line 7">
            <a:extLst>
              <a:ext uri="{FF2B5EF4-FFF2-40B4-BE49-F238E27FC236}">
                <a16:creationId xmlns:a16="http://schemas.microsoft.com/office/drawing/2014/main" id="{219BBB0B-CA52-5C48-93BF-FF989D1A6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3887" y="2441251"/>
            <a:ext cx="96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</a:endParaRPr>
          </a:p>
        </p:txBody>
      </p:sp>
      <p:sp>
        <p:nvSpPr>
          <p:cNvPr id="124" name="Line 8">
            <a:extLst>
              <a:ext uri="{FF2B5EF4-FFF2-40B4-BE49-F238E27FC236}">
                <a16:creationId xmlns:a16="http://schemas.microsoft.com/office/drawing/2014/main" id="{2A65D32B-9990-6F4F-8B0F-46E4E3E4C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7" y="2441251"/>
            <a:ext cx="508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</a:endParaRPr>
          </a:p>
        </p:txBody>
      </p:sp>
      <p:sp>
        <p:nvSpPr>
          <p:cNvPr id="125" name="Rectangle 9">
            <a:extLst>
              <a:ext uri="{FF2B5EF4-FFF2-40B4-BE49-F238E27FC236}">
                <a16:creationId xmlns:a16="http://schemas.microsoft.com/office/drawing/2014/main" id="{AB55500C-9917-0046-9444-21266634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629" y="1920551"/>
            <a:ext cx="79829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补码</a:t>
            </a:r>
            <a:endParaRPr kumimoji="0" lang="en-US" b="1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26" name="Rectangle 10">
            <a:extLst>
              <a:ext uri="{FF2B5EF4-FFF2-40B4-BE49-F238E27FC236}">
                <a16:creationId xmlns:a16="http://schemas.microsoft.com/office/drawing/2014/main" id="{23E48D6F-70EB-BC47-9C14-AD047D18F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7" y="1691157"/>
            <a:ext cx="141384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无符号数</a:t>
            </a:r>
            <a:endParaRPr kumimoji="0" lang="en-US" b="1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60" name="Rectangle 11">
            <a:extLst>
              <a:ext uri="{FF2B5EF4-FFF2-40B4-BE49-F238E27FC236}">
                <a16:creationId xmlns:a16="http://schemas.microsoft.com/office/drawing/2014/main" id="{D693E0F6-98FF-A143-BFEF-F9F7413E2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4" y="3028626"/>
            <a:ext cx="261302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000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位模式相同</a:t>
            </a:r>
            <a:endParaRPr kumimoji="0" lang="en-US" sz="2000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61" name="Rectangle 12">
            <a:extLst>
              <a:ext uri="{FF2B5EF4-FFF2-40B4-BE49-F238E27FC236}">
                <a16:creationId xmlns:a16="http://schemas.microsoft.com/office/drawing/2014/main" id="{430C8CD4-BDDA-ED44-B9E6-C6DDF15F4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2210752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</a:p>
        </p:txBody>
      </p:sp>
      <p:sp>
        <p:nvSpPr>
          <p:cNvPr id="162" name="Rectangle 13">
            <a:extLst>
              <a:ext uri="{FF2B5EF4-FFF2-40B4-BE49-F238E27FC236}">
                <a16:creationId xmlns:a16="http://schemas.microsoft.com/office/drawing/2014/main" id="{D12C31B7-3C95-1F4C-A1FE-1679D3B2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2210752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>
                <a:solidFill>
                  <a:srgbClr val="000000"/>
                </a:solidFill>
                <a:latin typeface="Times" pitchFamily="18" charset="0"/>
                <a:ea typeface="+mn-ea"/>
              </a:rPr>
              <a:t>ux</a:t>
            </a:r>
          </a:p>
        </p:txBody>
      </p:sp>
      <p:sp>
        <p:nvSpPr>
          <p:cNvPr id="163" name="Rectangle 14">
            <a:extLst>
              <a:ext uri="{FF2B5EF4-FFF2-40B4-BE49-F238E27FC236}">
                <a16:creationId xmlns:a16="http://schemas.microsoft.com/office/drawing/2014/main" id="{F6D33F1A-A700-974C-BAE4-C7E792CD6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383936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</a:p>
        </p:txBody>
      </p:sp>
      <p:sp>
        <p:nvSpPr>
          <p:cNvPr id="164" name="Rectangle 42">
            <a:extLst>
              <a:ext uri="{FF2B5EF4-FFF2-40B4-BE49-F238E27FC236}">
                <a16:creationId xmlns:a16="http://schemas.microsoft.com/office/drawing/2014/main" id="{C9F7346B-8F6C-1D44-8B23-C64E8395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3789040"/>
            <a:ext cx="2336800" cy="1041400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U2T</a:t>
            </a:r>
          </a:p>
        </p:txBody>
      </p:sp>
      <p:sp>
        <p:nvSpPr>
          <p:cNvPr id="165" name="Rectangle 43">
            <a:extLst>
              <a:ext uri="{FF2B5EF4-FFF2-40B4-BE49-F238E27FC236}">
                <a16:creationId xmlns:a16="http://schemas.microsoft.com/office/drawing/2014/main" id="{C85162CA-E84D-BB4A-AFBD-DE623929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4170040"/>
            <a:ext cx="584200" cy="279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U2B</a:t>
            </a:r>
          </a:p>
        </p:txBody>
      </p:sp>
      <p:sp>
        <p:nvSpPr>
          <p:cNvPr id="166" name="Rectangle 44">
            <a:extLst>
              <a:ext uri="{FF2B5EF4-FFF2-40B4-BE49-F238E27FC236}">
                <a16:creationId xmlns:a16="http://schemas.microsoft.com/office/drawing/2014/main" id="{5CD385C0-84BD-EC41-BF91-3207E40CB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00" y="4170040"/>
            <a:ext cx="584200" cy="279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B2T</a:t>
            </a:r>
          </a:p>
        </p:txBody>
      </p:sp>
      <p:sp>
        <p:nvSpPr>
          <p:cNvPr id="167" name="Line 45">
            <a:extLst>
              <a:ext uri="{FF2B5EF4-FFF2-40B4-BE49-F238E27FC236}">
                <a16:creationId xmlns:a16="http://schemas.microsoft.com/office/drawing/2014/main" id="{1E637681-60D8-6A44-9CB6-7432BD434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1800" y="4309740"/>
            <a:ext cx="96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68" name="Line 46">
            <a:extLst>
              <a:ext uri="{FF2B5EF4-FFF2-40B4-BE49-F238E27FC236}">
                <a16:creationId xmlns:a16="http://schemas.microsoft.com/office/drawing/2014/main" id="{120F9DB3-819A-FF40-9BD6-AE1789ACD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0" y="4309740"/>
            <a:ext cx="96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69" name="Line 47">
            <a:extLst>
              <a:ext uri="{FF2B5EF4-FFF2-40B4-BE49-F238E27FC236}">
                <a16:creationId xmlns:a16="http://schemas.microsoft.com/office/drawing/2014/main" id="{3C489D71-3071-4A48-B6BE-34F10F24E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309740"/>
            <a:ext cx="508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70" name="Rectangle 48">
            <a:extLst>
              <a:ext uri="{FF2B5EF4-FFF2-40B4-BE49-F238E27FC236}">
                <a16:creationId xmlns:a16="http://schemas.microsoft.com/office/drawing/2014/main" id="{9350760C-175F-3E45-9729-17ACB5EDA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7" y="3659658"/>
            <a:ext cx="79829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补码</a:t>
            </a:r>
            <a:endParaRPr kumimoji="0" lang="en-US" b="1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71" name="Rectangle 49">
            <a:extLst>
              <a:ext uri="{FF2B5EF4-FFF2-40B4-BE49-F238E27FC236}">
                <a16:creationId xmlns:a16="http://schemas.microsoft.com/office/drawing/2014/main" id="{9E2AB429-FBC0-2946-B668-D9253390A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355" y="3736652"/>
            <a:ext cx="141384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无符号数</a:t>
            </a:r>
            <a:endParaRPr kumimoji="0" lang="en-US" b="1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72" name="Rectangle 50">
            <a:extLst>
              <a:ext uri="{FF2B5EF4-FFF2-40B4-BE49-F238E27FC236}">
                <a16:creationId xmlns:a16="http://schemas.microsoft.com/office/drawing/2014/main" id="{A6C2242B-6CD8-784C-BC30-71B1A50D6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167" y="4897115"/>
            <a:ext cx="146514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000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位模式相同</a:t>
            </a:r>
            <a:endParaRPr kumimoji="0" lang="en-US" sz="2000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73" name="Rectangle 51">
            <a:extLst>
              <a:ext uri="{FF2B5EF4-FFF2-40B4-BE49-F238E27FC236}">
                <a16:creationId xmlns:a16="http://schemas.microsoft.com/office/drawing/2014/main" id="{C463FA9E-8421-714C-87C4-469679473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2" y="4041452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Times" pitchFamily="18" charset="0"/>
                <a:ea typeface="+mn-ea"/>
              </a:rPr>
              <a:t>ux</a:t>
            </a:r>
            <a:endParaRPr kumimoji="0" lang="en-US" i="1" dirty="0">
              <a:solidFill>
                <a:srgbClr val="000000"/>
              </a:solidFill>
              <a:latin typeface="Times" pitchFamily="18" charset="0"/>
              <a:ea typeface="+mn-ea"/>
            </a:endParaRPr>
          </a:p>
        </p:txBody>
      </p:sp>
      <p:sp>
        <p:nvSpPr>
          <p:cNvPr id="174" name="Rectangle 52">
            <a:extLst>
              <a:ext uri="{FF2B5EF4-FFF2-40B4-BE49-F238E27FC236}">
                <a16:creationId xmlns:a16="http://schemas.microsoft.com/office/drawing/2014/main" id="{A9CE1FE9-603F-504F-A679-8B2D0F2A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812" y="4041452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  <a:endParaRPr kumimoji="0" lang="en-US" i="1">
              <a:solidFill>
                <a:srgbClr val="000000"/>
              </a:solidFill>
              <a:latin typeface="Symbol" pitchFamily="18" charset="2"/>
              <a:ea typeface="+mn-ea"/>
            </a:endParaRPr>
          </a:p>
        </p:txBody>
      </p:sp>
      <p:sp>
        <p:nvSpPr>
          <p:cNvPr id="175" name="Rectangle 53">
            <a:extLst>
              <a:ext uri="{FF2B5EF4-FFF2-40B4-BE49-F238E27FC236}">
                <a16:creationId xmlns:a16="http://schemas.microsoft.com/office/drawing/2014/main" id="{914EF247-F0AC-274E-9905-310BE6D27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358" y="4249271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308FFAB0-4F69-DD4C-8F1D-5CE2B604F48A}"/>
              </a:ext>
            </a:extLst>
          </p:cNvPr>
          <p:cNvSpPr txBox="1"/>
          <p:nvPr/>
        </p:nvSpPr>
        <p:spPr>
          <a:xfrm>
            <a:off x="1235458" y="5885840"/>
            <a:ext cx="9905882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位模式不变、数值可能改变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(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按不同编码规则重新解读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)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7" name="灯片编号占位符 15">
            <a:extLst>
              <a:ext uri="{FF2B5EF4-FFF2-40B4-BE49-F238E27FC236}">
                <a16:creationId xmlns:a16="http://schemas.microsoft.com/office/drawing/2014/main" id="{A90968F8-6B3E-364C-99E0-2680FE581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616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9163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8357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扩展与截断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F7DB9C79-27F5-FF4E-8688-C99FE628109E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:a16="http://schemas.microsoft.com/office/drawing/2014/main" id="{4E8B9285-009F-BA43-A8ED-FFC2FE3C408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整数类型转换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7E67138-64F7-0241-8CBE-BEF8DE1D1DF1}"/>
              </a:ext>
            </a:extLst>
          </p:cNvPr>
          <p:cNvSpPr txBox="1"/>
          <p:nvPr/>
        </p:nvSpPr>
        <p:spPr>
          <a:xfrm>
            <a:off x="2999657" y="332656"/>
            <a:ext cx="4395754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不同长度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 整数编码转换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5ACBB4F-7725-EF48-8DFC-B77440DDBE73}"/>
              </a:ext>
            </a:extLst>
          </p:cNvPr>
          <p:cNvSpPr txBox="1"/>
          <p:nvPr/>
        </p:nvSpPr>
        <p:spPr>
          <a:xfrm>
            <a:off x="1233788" y="1350350"/>
            <a:ext cx="390363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无符号数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变长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零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扩展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809E350-9AC9-F54B-BD0A-FFE21D18CF62}"/>
              </a:ext>
            </a:extLst>
          </p:cNvPr>
          <p:cNvSpPr txBox="1"/>
          <p:nvPr/>
        </p:nvSpPr>
        <p:spPr>
          <a:xfrm>
            <a:off x="7009967" y="1363064"/>
            <a:ext cx="353173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无符号数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变短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截取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C31A3D5-D6F3-A843-9A8B-D5BF176A3C4C}"/>
              </a:ext>
            </a:extLst>
          </p:cNvPr>
          <p:cNvSpPr txBox="1"/>
          <p:nvPr/>
        </p:nvSpPr>
        <p:spPr>
          <a:xfrm>
            <a:off x="1233788" y="2204864"/>
            <a:ext cx="427552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变长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符号扩展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F46A796-DF9C-A342-BD26-A2DCF45DCA84}"/>
              </a:ext>
            </a:extLst>
          </p:cNvPr>
          <p:cNvSpPr txBox="1"/>
          <p:nvPr/>
        </p:nvSpPr>
        <p:spPr>
          <a:xfrm>
            <a:off x="6989162" y="2325590"/>
            <a:ext cx="353173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变短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截取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04EBA14-50E8-B145-B252-C11819B12850}"/>
              </a:ext>
            </a:extLst>
          </p:cNvPr>
          <p:cNvCxnSpPr/>
          <p:nvPr/>
        </p:nvCxnSpPr>
        <p:spPr bwMode="auto">
          <a:xfrm>
            <a:off x="6096000" y="1196752"/>
            <a:ext cx="0" cy="26776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D43450E-5E84-C548-86E4-07A7A92D4ADA}"/>
              </a:ext>
            </a:extLst>
          </p:cNvPr>
          <p:cNvSpPr txBox="1"/>
          <p:nvPr/>
        </p:nvSpPr>
        <p:spPr>
          <a:xfrm>
            <a:off x="1555687" y="3104964"/>
            <a:ext cx="3647152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4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扩展，</a:t>
            </a:r>
            <a:r>
              <a:rPr kumimoji="0" lang="zh-CN" altLang="en-US" sz="44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值不变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808BFE1-9233-D746-9D4E-3193039CA6B7}"/>
              </a:ext>
            </a:extLst>
          </p:cNvPr>
          <p:cNvSpPr txBox="1"/>
          <p:nvPr/>
        </p:nvSpPr>
        <p:spPr>
          <a:xfrm>
            <a:off x="6682684" y="3104964"/>
            <a:ext cx="4224233" cy="158197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4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截取，</a:t>
            </a:r>
            <a:r>
              <a:rPr kumimoji="0" lang="zh-CN" altLang="en-US" sz="44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值重新算</a:t>
            </a:r>
            <a:endParaRPr kumimoji="0" lang="en-US" altLang="zh-CN" sz="44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4400" b="1" spc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求模？</a:t>
            </a:r>
            <a:endParaRPr kumimoji="0" lang="zh-CN" altLang="en-US" sz="4400" b="1" i="0" u="none" strike="noStrike" kern="1200" cap="none" spc="1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362" name="Group 8">
            <a:extLst>
              <a:ext uri="{FF2B5EF4-FFF2-40B4-BE49-F238E27FC236}">
                <a16:creationId xmlns:a16="http://schemas.microsoft.com/office/drawing/2014/main" id="{30EA2859-CB01-B64A-B708-3AC8E8337A21}"/>
              </a:ext>
            </a:extLst>
          </p:cNvPr>
          <p:cNvGrpSpPr>
            <a:grpSpLocks/>
          </p:cNvGrpSpPr>
          <p:nvPr/>
        </p:nvGrpSpPr>
        <p:grpSpPr bwMode="auto">
          <a:xfrm>
            <a:off x="1880393" y="4794068"/>
            <a:ext cx="8431213" cy="1427163"/>
            <a:chOff x="224" y="1792"/>
            <a:chExt cx="5311" cy="899"/>
          </a:xfrm>
        </p:grpSpPr>
        <p:sp>
          <p:nvSpPr>
            <p:cNvPr id="363" name="Rectangle 9">
              <a:extLst>
                <a:ext uri="{FF2B5EF4-FFF2-40B4-BE49-F238E27FC236}">
                  <a16:creationId xmlns:a16="http://schemas.microsoft.com/office/drawing/2014/main" id="{376FBF4C-CF02-814D-A9C8-80A2C9B6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十进制</a:t>
              </a:r>
              <a:r>
                <a:rPr kumimoji="0" lang="en-US" altLang="zh-CN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	</a:t>
              </a:r>
              <a:endParaRPr kumimoji="0" lang="en-US" sz="1600" b="1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4" name="Rectangle 10">
              <a:extLst>
                <a:ext uri="{FF2B5EF4-FFF2-40B4-BE49-F238E27FC236}">
                  <a16:creationId xmlns:a16="http://schemas.microsoft.com/office/drawing/2014/main" id="{F064DCCA-300E-A342-844A-326EAC456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808"/>
              <a:ext cx="41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16</a:t>
              </a:r>
              <a:r>
                <a:rPr kumimoji="0" lang="zh-CN" alt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进制</a:t>
              </a:r>
              <a:endParaRPr kumimoji="0" lang="en-US" sz="1600" b="1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5" name="Rectangle 11">
              <a:extLst>
                <a:ext uri="{FF2B5EF4-FFF2-40B4-BE49-F238E27FC236}">
                  <a16:creationId xmlns:a16="http://schemas.microsoft.com/office/drawing/2014/main" id="{99A72487-91D3-1D4F-A0D3-9533177A0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二进制</a:t>
              </a:r>
              <a:endParaRPr kumimoji="0" lang="en-US" sz="1600" b="1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6" name="Rectangle 12">
              <a:extLst>
                <a:ext uri="{FF2B5EF4-FFF2-40B4-BE49-F238E27FC236}">
                  <a16:creationId xmlns:a16="http://schemas.microsoft.com/office/drawing/2014/main" id="{2A8A67AB-38A3-594A-ABB0-90251F5B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7" name="Rectangle 13">
              <a:extLst>
                <a:ext uri="{FF2B5EF4-FFF2-40B4-BE49-F238E27FC236}">
                  <a16:creationId xmlns:a16="http://schemas.microsoft.com/office/drawing/2014/main" id="{7460D85D-A314-004E-A825-BDD2D2D45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8" name="Rectangle 14">
              <a:extLst>
                <a:ext uri="{FF2B5EF4-FFF2-40B4-BE49-F238E27FC236}">
                  <a16:creationId xmlns:a16="http://schemas.microsoft.com/office/drawing/2014/main" id="{70C337BA-8E50-DF4E-84FE-9E357FCF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9" name="Rectangle 15">
              <a:extLst>
                <a:ext uri="{FF2B5EF4-FFF2-40B4-BE49-F238E27FC236}">
                  <a16:creationId xmlns:a16="http://schemas.microsoft.com/office/drawing/2014/main" id="{AF67E3B1-FAB3-184A-8949-33CA331FD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0" name="Rectangle 16">
              <a:extLst>
                <a:ext uri="{FF2B5EF4-FFF2-40B4-BE49-F238E27FC236}">
                  <a16:creationId xmlns:a16="http://schemas.microsoft.com/office/drawing/2014/main" id="{384108C5-A28E-194E-8913-61056FBE6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1" name="Rectangle 17">
              <a:extLst>
                <a:ext uri="{FF2B5EF4-FFF2-40B4-BE49-F238E27FC236}">
                  <a16:creationId xmlns:a16="http://schemas.microsoft.com/office/drawing/2014/main" id="{E395E8E0-6FDA-9D45-8E2B-1AC6FD3C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2" name="Rectangle 18">
              <a:extLst>
                <a:ext uri="{FF2B5EF4-FFF2-40B4-BE49-F238E27FC236}">
                  <a16:creationId xmlns:a16="http://schemas.microsoft.com/office/drawing/2014/main" id="{396171FD-C296-D74A-BCDE-D55747973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3" name="Rectangle 19">
              <a:extLst>
                <a:ext uri="{FF2B5EF4-FFF2-40B4-BE49-F238E27FC236}">
                  <a16:creationId xmlns:a16="http://schemas.microsoft.com/office/drawing/2014/main" id="{102602BB-E612-1B47-8882-874E55F2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4" name="Rectangle 20">
              <a:extLst>
                <a:ext uri="{FF2B5EF4-FFF2-40B4-BE49-F238E27FC236}">
                  <a16:creationId xmlns:a16="http://schemas.microsoft.com/office/drawing/2014/main" id="{AB234E5C-7EB6-7548-9AE1-1A1C554B0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5" name="Rectangle 21">
              <a:extLst>
                <a:ext uri="{FF2B5EF4-FFF2-40B4-BE49-F238E27FC236}">
                  <a16:creationId xmlns:a16="http://schemas.microsoft.com/office/drawing/2014/main" id="{E86A869F-4354-B24D-9F8A-496E00E8B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6" name="Rectangle 22">
              <a:extLst>
                <a:ext uri="{FF2B5EF4-FFF2-40B4-BE49-F238E27FC236}">
                  <a16:creationId xmlns:a16="http://schemas.microsoft.com/office/drawing/2014/main" id="{6F9E875C-2974-7742-85EE-DC418DC91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7" name="Rectangle 23">
              <a:extLst>
                <a:ext uri="{FF2B5EF4-FFF2-40B4-BE49-F238E27FC236}">
                  <a16:creationId xmlns:a16="http://schemas.microsoft.com/office/drawing/2014/main" id="{EDD80D53-F202-6F47-BF88-10A8631DA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8" name="Rectangle 24">
              <a:extLst>
                <a:ext uri="{FF2B5EF4-FFF2-40B4-BE49-F238E27FC236}">
                  <a16:creationId xmlns:a16="http://schemas.microsoft.com/office/drawing/2014/main" id="{AE0968C3-7513-714D-A12D-329222B41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9" name="Rectangle 25">
              <a:extLst>
                <a:ext uri="{FF2B5EF4-FFF2-40B4-BE49-F238E27FC236}">
                  <a16:creationId xmlns:a16="http://schemas.microsoft.com/office/drawing/2014/main" id="{F0B23743-17AB-8642-B3A8-D0F806D19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80" name="Rectangle 26">
              <a:extLst>
                <a:ext uri="{FF2B5EF4-FFF2-40B4-BE49-F238E27FC236}">
                  <a16:creationId xmlns:a16="http://schemas.microsoft.com/office/drawing/2014/main" id="{6FF9B404-0BB0-654E-8EEF-7FFFA171D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81" name="Rectangle 27">
              <a:extLst>
                <a:ext uri="{FF2B5EF4-FFF2-40B4-BE49-F238E27FC236}">
                  <a16:creationId xmlns:a16="http://schemas.microsoft.com/office/drawing/2014/main" id="{B8F30754-672F-B84B-A10E-E1426820F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82" name="Rectangle 28">
              <a:extLst>
                <a:ext uri="{FF2B5EF4-FFF2-40B4-BE49-F238E27FC236}">
                  <a16:creationId xmlns:a16="http://schemas.microsoft.com/office/drawing/2014/main" id="{D409816C-ACF9-3544-8DBB-97ECE83CB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x</a:t>
              </a:r>
            </a:p>
          </p:txBody>
        </p:sp>
        <p:sp>
          <p:nvSpPr>
            <p:cNvPr id="383" name="Rectangle 29">
              <a:extLst>
                <a:ext uri="{FF2B5EF4-FFF2-40B4-BE49-F238E27FC236}">
                  <a16:creationId xmlns:a16="http://schemas.microsoft.com/office/drawing/2014/main" id="{851A24E4-9F71-BE4F-AE11-59223E038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15213</a:t>
              </a:r>
            </a:p>
          </p:txBody>
        </p:sp>
        <p:sp>
          <p:nvSpPr>
            <p:cNvPr id="384" name="Rectangle 30">
              <a:extLst>
                <a:ext uri="{FF2B5EF4-FFF2-40B4-BE49-F238E27FC236}">
                  <a16:creationId xmlns:a16="http://schemas.microsoft.com/office/drawing/2014/main" id="{C6636C88-4C4F-3249-9D2E-003F344D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3B 6D</a:t>
              </a:r>
            </a:p>
          </p:txBody>
        </p:sp>
        <p:sp>
          <p:nvSpPr>
            <p:cNvPr id="385" name="Rectangle 31">
              <a:extLst>
                <a:ext uri="{FF2B5EF4-FFF2-40B4-BE49-F238E27FC236}">
                  <a16:creationId xmlns:a16="http://schemas.microsoft.com/office/drawing/2014/main" id="{59C8FE14-8610-CC4C-B580-93303C756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00111011 01101101</a:t>
              </a:r>
            </a:p>
          </p:txBody>
        </p:sp>
        <p:sp>
          <p:nvSpPr>
            <p:cNvPr id="386" name="Rectangle 32">
              <a:extLst>
                <a:ext uri="{FF2B5EF4-FFF2-40B4-BE49-F238E27FC236}">
                  <a16:creationId xmlns:a16="http://schemas.microsoft.com/office/drawing/2014/main" id="{E3BCD02E-077D-6444-98AD-344D7CF4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87" name="Rectangle 33">
              <a:extLst>
                <a:ext uri="{FF2B5EF4-FFF2-40B4-BE49-F238E27FC236}">
                  <a16:creationId xmlns:a16="http://schemas.microsoft.com/office/drawing/2014/main" id="{4C5B97FC-3EB9-5B46-865A-A34302049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88" name="Rectangle 34">
              <a:extLst>
                <a:ext uri="{FF2B5EF4-FFF2-40B4-BE49-F238E27FC236}">
                  <a16:creationId xmlns:a16="http://schemas.microsoft.com/office/drawing/2014/main" id="{0B1B8722-9F09-AF4B-A21B-2F7F88486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89" name="Rectangle 35">
              <a:extLst>
                <a:ext uri="{FF2B5EF4-FFF2-40B4-BE49-F238E27FC236}">
                  <a16:creationId xmlns:a16="http://schemas.microsoft.com/office/drawing/2014/main" id="{EB54D9BB-6370-F945-A931-EC67DDDBB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0" name="Rectangle 36">
              <a:extLst>
                <a:ext uri="{FF2B5EF4-FFF2-40B4-BE49-F238E27FC236}">
                  <a16:creationId xmlns:a16="http://schemas.microsoft.com/office/drawing/2014/main" id="{F44E0E1F-994B-644B-B8AE-10F7F377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1" name="Rectangle 37">
              <a:extLst>
                <a:ext uri="{FF2B5EF4-FFF2-40B4-BE49-F238E27FC236}">
                  <a16:creationId xmlns:a16="http://schemas.microsoft.com/office/drawing/2014/main" id="{08E7D634-962A-B94C-AF43-B263FBD01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2" name="Rectangle 38">
              <a:extLst>
                <a:ext uri="{FF2B5EF4-FFF2-40B4-BE49-F238E27FC236}">
                  <a16:creationId xmlns:a16="http://schemas.microsoft.com/office/drawing/2014/main" id="{CCC2B366-C631-5342-9185-7466CA27A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3" name="Rectangle 39">
              <a:extLst>
                <a:ext uri="{FF2B5EF4-FFF2-40B4-BE49-F238E27FC236}">
                  <a16:creationId xmlns:a16="http://schemas.microsoft.com/office/drawing/2014/main" id="{EEC5AC01-147F-5241-BDFE-959016F0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4" name="Rectangle 40">
              <a:extLst>
                <a:ext uri="{FF2B5EF4-FFF2-40B4-BE49-F238E27FC236}">
                  <a16:creationId xmlns:a16="http://schemas.microsoft.com/office/drawing/2014/main" id="{BA3289E9-236E-A24F-BF4A-0647E9A34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5" name="Rectangle 41">
              <a:extLst>
                <a:ext uri="{FF2B5EF4-FFF2-40B4-BE49-F238E27FC236}">
                  <a16:creationId xmlns:a16="http://schemas.microsoft.com/office/drawing/2014/main" id="{9160AF6E-6A3B-184C-A5FB-8BAD07A7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6" name="Rectangle 42">
              <a:extLst>
                <a:ext uri="{FF2B5EF4-FFF2-40B4-BE49-F238E27FC236}">
                  <a16:creationId xmlns:a16="http://schemas.microsoft.com/office/drawing/2014/main" id="{5706B55A-1AB0-5946-B260-AE47A0F95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7" name="Rectangle 43">
              <a:extLst>
                <a:ext uri="{FF2B5EF4-FFF2-40B4-BE49-F238E27FC236}">
                  <a16:creationId xmlns:a16="http://schemas.microsoft.com/office/drawing/2014/main" id="{D7906FB5-C469-9741-8340-059FBE91A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8" name="Rectangle 44">
              <a:extLst>
                <a:ext uri="{FF2B5EF4-FFF2-40B4-BE49-F238E27FC236}">
                  <a16:creationId xmlns:a16="http://schemas.microsoft.com/office/drawing/2014/main" id="{F2E4161C-FA2D-C54F-A541-7ADF6201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9" name="Rectangle 45">
              <a:extLst>
                <a:ext uri="{FF2B5EF4-FFF2-40B4-BE49-F238E27FC236}">
                  <a16:creationId xmlns:a16="http://schemas.microsoft.com/office/drawing/2014/main" id="{41491AE6-F9CE-1749-9179-A9F35481B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00" name="Rectangle 46">
              <a:extLst>
                <a:ext uri="{FF2B5EF4-FFF2-40B4-BE49-F238E27FC236}">
                  <a16:creationId xmlns:a16="http://schemas.microsoft.com/office/drawing/2014/main" id="{5774946C-0674-6A4A-A2EA-968BABA38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ix</a:t>
              </a:r>
            </a:p>
          </p:txBody>
        </p:sp>
        <p:sp>
          <p:nvSpPr>
            <p:cNvPr id="401" name="Rectangle 47">
              <a:extLst>
                <a:ext uri="{FF2B5EF4-FFF2-40B4-BE49-F238E27FC236}">
                  <a16:creationId xmlns:a16="http://schemas.microsoft.com/office/drawing/2014/main" id="{05E94BDA-BE34-5148-8561-607A05628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15213</a:t>
              </a:r>
            </a:p>
          </p:txBody>
        </p:sp>
        <p:sp>
          <p:nvSpPr>
            <p:cNvPr id="402" name="Rectangle 48">
              <a:extLst>
                <a:ext uri="{FF2B5EF4-FFF2-40B4-BE49-F238E27FC236}">
                  <a16:creationId xmlns:a16="http://schemas.microsoft.com/office/drawing/2014/main" id="{28031687-6D79-9D46-9A9E-805482820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00 00 3B 6D</a:t>
              </a:r>
            </a:p>
          </p:txBody>
        </p:sp>
        <p:sp>
          <p:nvSpPr>
            <p:cNvPr id="403" name="Rectangle 49">
              <a:extLst>
                <a:ext uri="{FF2B5EF4-FFF2-40B4-BE49-F238E27FC236}">
                  <a16:creationId xmlns:a16="http://schemas.microsoft.com/office/drawing/2014/main" id="{6288A865-7D9F-9344-B82C-DE15BE68A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00000000 00000000 00111011 01101101</a:t>
              </a:r>
            </a:p>
          </p:txBody>
        </p:sp>
        <p:sp>
          <p:nvSpPr>
            <p:cNvPr id="404" name="Rectangle 50">
              <a:extLst>
                <a:ext uri="{FF2B5EF4-FFF2-40B4-BE49-F238E27FC236}">
                  <a16:creationId xmlns:a16="http://schemas.microsoft.com/office/drawing/2014/main" id="{FF12D0BE-553B-294A-9D45-E83AC1554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05" name="Rectangle 51">
              <a:extLst>
                <a:ext uri="{FF2B5EF4-FFF2-40B4-BE49-F238E27FC236}">
                  <a16:creationId xmlns:a16="http://schemas.microsoft.com/office/drawing/2014/main" id="{9ECCD9D4-0793-954D-B9AB-A4ABD6BA4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06" name="Rectangle 52">
              <a:extLst>
                <a:ext uri="{FF2B5EF4-FFF2-40B4-BE49-F238E27FC236}">
                  <a16:creationId xmlns:a16="http://schemas.microsoft.com/office/drawing/2014/main" id="{C203BACA-396B-9D42-A218-7B7530C7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07" name="Rectangle 53">
              <a:extLst>
                <a:ext uri="{FF2B5EF4-FFF2-40B4-BE49-F238E27FC236}">
                  <a16:creationId xmlns:a16="http://schemas.microsoft.com/office/drawing/2014/main" id="{DD9F8140-A4B7-8645-8082-FA21D1B46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08" name="Rectangle 54">
              <a:extLst>
                <a:ext uri="{FF2B5EF4-FFF2-40B4-BE49-F238E27FC236}">
                  <a16:creationId xmlns:a16="http://schemas.microsoft.com/office/drawing/2014/main" id="{C8F2BEE7-8398-6B40-B88F-D91D74292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09" name="Rectangle 55">
              <a:extLst>
                <a:ext uri="{FF2B5EF4-FFF2-40B4-BE49-F238E27FC236}">
                  <a16:creationId xmlns:a16="http://schemas.microsoft.com/office/drawing/2014/main" id="{2FF3BFC1-DE3C-B548-80A7-185614E19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0" name="Rectangle 56">
              <a:extLst>
                <a:ext uri="{FF2B5EF4-FFF2-40B4-BE49-F238E27FC236}">
                  <a16:creationId xmlns:a16="http://schemas.microsoft.com/office/drawing/2014/main" id="{BDCAFB80-C561-3741-BFB7-188BA0AD4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1" name="Rectangle 57">
              <a:extLst>
                <a:ext uri="{FF2B5EF4-FFF2-40B4-BE49-F238E27FC236}">
                  <a16:creationId xmlns:a16="http://schemas.microsoft.com/office/drawing/2014/main" id="{99D7235C-8880-FF43-AF54-730B1BD91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2" name="Rectangle 58">
              <a:extLst>
                <a:ext uri="{FF2B5EF4-FFF2-40B4-BE49-F238E27FC236}">
                  <a16:creationId xmlns:a16="http://schemas.microsoft.com/office/drawing/2014/main" id="{814C22AA-1EE3-2240-A359-44083BAAF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3" name="Rectangle 59">
              <a:extLst>
                <a:ext uri="{FF2B5EF4-FFF2-40B4-BE49-F238E27FC236}">
                  <a16:creationId xmlns:a16="http://schemas.microsoft.com/office/drawing/2014/main" id="{43A32B1F-F620-A843-9C5A-F2B595271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4" name="Rectangle 60">
              <a:extLst>
                <a:ext uri="{FF2B5EF4-FFF2-40B4-BE49-F238E27FC236}">
                  <a16:creationId xmlns:a16="http://schemas.microsoft.com/office/drawing/2014/main" id="{460AFEB6-1579-C048-9EBA-9E9F07E8A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5" name="Rectangle 61">
              <a:extLst>
                <a:ext uri="{FF2B5EF4-FFF2-40B4-BE49-F238E27FC236}">
                  <a16:creationId xmlns:a16="http://schemas.microsoft.com/office/drawing/2014/main" id="{B90A1935-6A9E-834E-B217-821FC8CF2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6" name="Rectangle 62">
              <a:extLst>
                <a:ext uri="{FF2B5EF4-FFF2-40B4-BE49-F238E27FC236}">
                  <a16:creationId xmlns:a16="http://schemas.microsoft.com/office/drawing/2014/main" id="{3F408A11-67AC-3043-8B8B-40052B6D1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7" name="Rectangle 63">
              <a:extLst>
                <a:ext uri="{FF2B5EF4-FFF2-40B4-BE49-F238E27FC236}">
                  <a16:creationId xmlns:a16="http://schemas.microsoft.com/office/drawing/2014/main" id="{65EB8BC4-FC48-7648-95FC-2F834C6C1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8" name="Rectangle 64">
              <a:extLst>
                <a:ext uri="{FF2B5EF4-FFF2-40B4-BE49-F238E27FC236}">
                  <a16:creationId xmlns:a16="http://schemas.microsoft.com/office/drawing/2014/main" id="{1011988E-3354-0445-A45A-6FFCFC2A0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y</a:t>
              </a:r>
            </a:p>
          </p:txBody>
        </p:sp>
        <p:sp>
          <p:nvSpPr>
            <p:cNvPr id="419" name="Rectangle 65">
              <a:extLst>
                <a:ext uri="{FF2B5EF4-FFF2-40B4-BE49-F238E27FC236}">
                  <a16:creationId xmlns:a16="http://schemas.microsoft.com/office/drawing/2014/main" id="{210F1C62-EB65-DA40-AC96-0C6AFB869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-15213</a:t>
              </a:r>
            </a:p>
          </p:txBody>
        </p:sp>
        <p:sp>
          <p:nvSpPr>
            <p:cNvPr id="420" name="Rectangle 66">
              <a:extLst>
                <a:ext uri="{FF2B5EF4-FFF2-40B4-BE49-F238E27FC236}">
                  <a16:creationId xmlns:a16="http://schemas.microsoft.com/office/drawing/2014/main" id="{27D4C1DC-0B45-3A4A-A8A6-D10DB03C4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C4 93</a:t>
              </a:r>
            </a:p>
          </p:txBody>
        </p:sp>
        <p:sp>
          <p:nvSpPr>
            <p:cNvPr id="421" name="Rectangle 67">
              <a:extLst>
                <a:ext uri="{FF2B5EF4-FFF2-40B4-BE49-F238E27FC236}">
                  <a16:creationId xmlns:a16="http://schemas.microsoft.com/office/drawing/2014/main" id="{448BDAE0-554B-E246-A3E5-342A66687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11000100 10010011</a:t>
              </a:r>
            </a:p>
          </p:txBody>
        </p:sp>
        <p:sp>
          <p:nvSpPr>
            <p:cNvPr id="422" name="Rectangle 68">
              <a:extLst>
                <a:ext uri="{FF2B5EF4-FFF2-40B4-BE49-F238E27FC236}">
                  <a16:creationId xmlns:a16="http://schemas.microsoft.com/office/drawing/2014/main" id="{C1FD24A6-571A-5147-A6CC-ABFCD20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23" name="Rectangle 69">
              <a:extLst>
                <a:ext uri="{FF2B5EF4-FFF2-40B4-BE49-F238E27FC236}">
                  <a16:creationId xmlns:a16="http://schemas.microsoft.com/office/drawing/2014/main" id="{9A2C21F6-05EA-5446-9975-E2338A429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24" name="Rectangle 70">
              <a:extLst>
                <a:ext uri="{FF2B5EF4-FFF2-40B4-BE49-F238E27FC236}">
                  <a16:creationId xmlns:a16="http://schemas.microsoft.com/office/drawing/2014/main" id="{6D72D41A-F3DE-5E4A-AAF0-2B1C38704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25" name="Rectangle 71">
              <a:extLst>
                <a:ext uri="{FF2B5EF4-FFF2-40B4-BE49-F238E27FC236}">
                  <a16:creationId xmlns:a16="http://schemas.microsoft.com/office/drawing/2014/main" id="{A8C35C09-4A4B-C441-B343-A5534827C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26" name="Rectangle 72">
              <a:extLst>
                <a:ext uri="{FF2B5EF4-FFF2-40B4-BE49-F238E27FC236}">
                  <a16:creationId xmlns:a16="http://schemas.microsoft.com/office/drawing/2014/main" id="{D15FFEE7-C82C-134F-9172-9BF6B09EE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27" name="Rectangle 73">
              <a:extLst>
                <a:ext uri="{FF2B5EF4-FFF2-40B4-BE49-F238E27FC236}">
                  <a16:creationId xmlns:a16="http://schemas.microsoft.com/office/drawing/2014/main" id="{0F3EC6E1-5937-374B-AB0A-576921640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28" name="Rectangle 74">
              <a:extLst>
                <a:ext uri="{FF2B5EF4-FFF2-40B4-BE49-F238E27FC236}">
                  <a16:creationId xmlns:a16="http://schemas.microsoft.com/office/drawing/2014/main" id="{7416612B-088E-EF4F-A086-8391965E0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29" name="Rectangle 75">
              <a:extLst>
                <a:ext uri="{FF2B5EF4-FFF2-40B4-BE49-F238E27FC236}">
                  <a16:creationId xmlns:a16="http://schemas.microsoft.com/office/drawing/2014/main" id="{391FC86F-55C9-B443-A7D1-2BCA75E6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0" name="Rectangle 76">
              <a:extLst>
                <a:ext uri="{FF2B5EF4-FFF2-40B4-BE49-F238E27FC236}">
                  <a16:creationId xmlns:a16="http://schemas.microsoft.com/office/drawing/2014/main" id="{272060C7-15F1-E448-9DB0-C678C0C5B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1" name="Rectangle 77">
              <a:extLst>
                <a:ext uri="{FF2B5EF4-FFF2-40B4-BE49-F238E27FC236}">
                  <a16:creationId xmlns:a16="http://schemas.microsoft.com/office/drawing/2014/main" id="{70E86D7E-F5EB-F24E-9077-9AAEB9DD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2" name="Rectangle 78">
              <a:extLst>
                <a:ext uri="{FF2B5EF4-FFF2-40B4-BE49-F238E27FC236}">
                  <a16:creationId xmlns:a16="http://schemas.microsoft.com/office/drawing/2014/main" id="{994E624C-03EA-C741-B4D3-1A2415EAB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3" name="Rectangle 79">
              <a:extLst>
                <a:ext uri="{FF2B5EF4-FFF2-40B4-BE49-F238E27FC236}">
                  <a16:creationId xmlns:a16="http://schemas.microsoft.com/office/drawing/2014/main" id="{5FBC630D-49ED-7A4D-8B4B-0FE9CFB9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4" name="Rectangle 80">
              <a:extLst>
                <a:ext uri="{FF2B5EF4-FFF2-40B4-BE49-F238E27FC236}">
                  <a16:creationId xmlns:a16="http://schemas.microsoft.com/office/drawing/2014/main" id="{F5867F08-45D4-7E4F-B163-FAF933F9C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5" name="Rectangle 81">
              <a:extLst>
                <a:ext uri="{FF2B5EF4-FFF2-40B4-BE49-F238E27FC236}">
                  <a16:creationId xmlns:a16="http://schemas.microsoft.com/office/drawing/2014/main" id="{3E13DFC6-CADC-0D41-AA8B-0D4A0AD99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6" name="Rectangle 82">
              <a:extLst>
                <a:ext uri="{FF2B5EF4-FFF2-40B4-BE49-F238E27FC236}">
                  <a16:creationId xmlns:a16="http://schemas.microsoft.com/office/drawing/2014/main" id="{7296B493-35D8-074A-9A7E-338C653C5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 err="1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iy</a:t>
              </a:r>
              <a:endParaRPr kumimoji="0" lang="en-US" sz="1600" b="1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7" name="Rectangle 83">
              <a:extLst>
                <a:ext uri="{FF2B5EF4-FFF2-40B4-BE49-F238E27FC236}">
                  <a16:creationId xmlns:a16="http://schemas.microsoft.com/office/drawing/2014/main" id="{0AF70F28-7889-4A49-A166-B3AB20F4C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-15213</a:t>
              </a:r>
            </a:p>
          </p:txBody>
        </p:sp>
        <p:sp>
          <p:nvSpPr>
            <p:cNvPr id="438" name="Rectangle 84">
              <a:extLst>
                <a:ext uri="{FF2B5EF4-FFF2-40B4-BE49-F238E27FC236}">
                  <a16:creationId xmlns:a16="http://schemas.microsoft.com/office/drawing/2014/main" id="{B718A2AE-E0D7-E548-9472-4988C54E4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FF </a:t>
              </a:r>
              <a:r>
                <a:rPr kumimoji="0" lang="en-US" sz="1600" b="1" dirty="0" err="1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FF</a:t>
              </a: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 C4 93</a:t>
              </a:r>
            </a:p>
          </p:txBody>
        </p:sp>
        <p:sp>
          <p:nvSpPr>
            <p:cNvPr id="439" name="Rectangle 85">
              <a:extLst>
                <a:ext uri="{FF2B5EF4-FFF2-40B4-BE49-F238E27FC236}">
                  <a16:creationId xmlns:a16="http://schemas.microsoft.com/office/drawing/2014/main" id="{7B2E4F3C-CAB8-D546-94A4-8915E533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11111111 11111111 11000100 10010011</a:t>
              </a:r>
            </a:p>
          </p:txBody>
        </p:sp>
        <p:sp>
          <p:nvSpPr>
            <p:cNvPr id="440" name="Rectangle 86">
              <a:extLst>
                <a:ext uri="{FF2B5EF4-FFF2-40B4-BE49-F238E27FC236}">
                  <a16:creationId xmlns:a16="http://schemas.microsoft.com/office/drawing/2014/main" id="{4BB0E9D0-141C-4F4B-B323-B1DC2AFF7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1" name="Rectangle 87">
              <a:extLst>
                <a:ext uri="{FF2B5EF4-FFF2-40B4-BE49-F238E27FC236}">
                  <a16:creationId xmlns:a16="http://schemas.microsoft.com/office/drawing/2014/main" id="{790BFADA-60E8-7547-BC8C-0A9AE2115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2" name="Rectangle 88">
              <a:extLst>
                <a:ext uri="{FF2B5EF4-FFF2-40B4-BE49-F238E27FC236}">
                  <a16:creationId xmlns:a16="http://schemas.microsoft.com/office/drawing/2014/main" id="{70E12893-7FC7-DE4E-B59E-611151951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3" name="Rectangle 89">
              <a:extLst>
                <a:ext uri="{FF2B5EF4-FFF2-40B4-BE49-F238E27FC236}">
                  <a16:creationId xmlns:a16="http://schemas.microsoft.com/office/drawing/2014/main" id="{7E69E94A-FD87-0A48-9609-7B975D136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4" name="Rectangle 90">
              <a:extLst>
                <a:ext uri="{FF2B5EF4-FFF2-40B4-BE49-F238E27FC236}">
                  <a16:creationId xmlns:a16="http://schemas.microsoft.com/office/drawing/2014/main" id="{B2DC1DA2-112F-0847-8A6D-AA066EDF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5" name="Rectangle 91">
              <a:extLst>
                <a:ext uri="{FF2B5EF4-FFF2-40B4-BE49-F238E27FC236}">
                  <a16:creationId xmlns:a16="http://schemas.microsoft.com/office/drawing/2014/main" id="{57916432-5D02-C940-B04D-0AC01A093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6" name="Rectangle 92">
              <a:extLst>
                <a:ext uri="{FF2B5EF4-FFF2-40B4-BE49-F238E27FC236}">
                  <a16:creationId xmlns:a16="http://schemas.microsoft.com/office/drawing/2014/main" id="{983E203D-1079-B849-9017-5738DC7B5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7" name="Rectangle 93">
              <a:extLst>
                <a:ext uri="{FF2B5EF4-FFF2-40B4-BE49-F238E27FC236}">
                  <a16:creationId xmlns:a16="http://schemas.microsoft.com/office/drawing/2014/main" id="{884ED6F6-6088-CB4C-98F5-600A9CFAB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8" name="Rectangle 94">
              <a:extLst>
                <a:ext uri="{FF2B5EF4-FFF2-40B4-BE49-F238E27FC236}">
                  <a16:creationId xmlns:a16="http://schemas.microsoft.com/office/drawing/2014/main" id="{4C1016AC-4244-DB44-856A-886B52476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9" name="Rectangle 95">
              <a:extLst>
                <a:ext uri="{FF2B5EF4-FFF2-40B4-BE49-F238E27FC236}">
                  <a16:creationId xmlns:a16="http://schemas.microsoft.com/office/drawing/2014/main" id="{ED4ADB8F-7C48-3D41-A8AB-69AC9D3FC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0" name="Rectangle 96">
              <a:extLst>
                <a:ext uri="{FF2B5EF4-FFF2-40B4-BE49-F238E27FC236}">
                  <a16:creationId xmlns:a16="http://schemas.microsoft.com/office/drawing/2014/main" id="{58C92473-CA42-A243-8C25-E807D35F1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1" name="Rectangle 97">
              <a:extLst>
                <a:ext uri="{FF2B5EF4-FFF2-40B4-BE49-F238E27FC236}">
                  <a16:creationId xmlns:a16="http://schemas.microsoft.com/office/drawing/2014/main" id="{0D4921FE-66FA-9E40-BAA3-A3874C99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2" name="Rectangle 98">
              <a:extLst>
                <a:ext uri="{FF2B5EF4-FFF2-40B4-BE49-F238E27FC236}">
                  <a16:creationId xmlns:a16="http://schemas.microsoft.com/office/drawing/2014/main" id="{A46686FA-013F-0142-A357-19A0E79CF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3" name="Rectangle 99">
              <a:extLst>
                <a:ext uri="{FF2B5EF4-FFF2-40B4-BE49-F238E27FC236}">
                  <a16:creationId xmlns:a16="http://schemas.microsoft.com/office/drawing/2014/main" id="{F779E3AE-312C-E249-8355-16BA3851F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4" name="Rectangle 100">
              <a:extLst>
                <a:ext uri="{FF2B5EF4-FFF2-40B4-BE49-F238E27FC236}">
                  <a16:creationId xmlns:a16="http://schemas.microsoft.com/office/drawing/2014/main" id="{4E448252-5073-A349-9D63-5819FE9DB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5" name="Rectangle 101">
              <a:extLst>
                <a:ext uri="{FF2B5EF4-FFF2-40B4-BE49-F238E27FC236}">
                  <a16:creationId xmlns:a16="http://schemas.microsoft.com/office/drawing/2014/main" id="{895AFBB9-E87E-8A41-BE02-BFCB683E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6" name="Rectangle 102">
              <a:extLst>
                <a:ext uri="{FF2B5EF4-FFF2-40B4-BE49-F238E27FC236}">
                  <a16:creationId xmlns:a16="http://schemas.microsoft.com/office/drawing/2014/main" id="{080540DC-BB84-2B48-869B-A06CDBD1C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7" name="Rectangle 103">
              <a:extLst>
                <a:ext uri="{FF2B5EF4-FFF2-40B4-BE49-F238E27FC236}">
                  <a16:creationId xmlns:a16="http://schemas.microsoft.com/office/drawing/2014/main" id="{C0FA8D3F-A53C-7048-A8CE-3E8BFAC5F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8" name="Rectangle 104">
              <a:extLst>
                <a:ext uri="{FF2B5EF4-FFF2-40B4-BE49-F238E27FC236}">
                  <a16:creationId xmlns:a16="http://schemas.microsoft.com/office/drawing/2014/main" id="{F4F7FFB2-A227-B748-B7A0-7B76D4672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9" name="Rectangle 105">
              <a:extLst>
                <a:ext uri="{FF2B5EF4-FFF2-40B4-BE49-F238E27FC236}">
                  <a16:creationId xmlns:a16="http://schemas.microsoft.com/office/drawing/2014/main" id="{2E3E93A8-5B6D-2542-93A0-5DE83F2F3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60" name="Rectangle 106">
              <a:extLst>
                <a:ext uri="{FF2B5EF4-FFF2-40B4-BE49-F238E27FC236}">
                  <a16:creationId xmlns:a16="http://schemas.microsoft.com/office/drawing/2014/main" id="{ABC287B2-8AEC-334E-9310-1F8CD52F6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61" name="Rectangle 107">
              <a:extLst>
                <a:ext uri="{FF2B5EF4-FFF2-40B4-BE49-F238E27FC236}">
                  <a16:creationId xmlns:a16="http://schemas.microsoft.com/office/drawing/2014/main" id="{3F99D13F-27E8-AB4B-927B-A1AFAD743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62" name="Rectangle 108">
              <a:extLst>
                <a:ext uri="{FF2B5EF4-FFF2-40B4-BE49-F238E27FC236}">
                  <a16:creationId xmlns:a16="http://schemas.microsoft.com/office/drawing/2014/main" id="{70619501-98CA-BF4F-B4F8-AF06E221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63" name="Rectangle 109">
              <a:extLst>
                <a:ext uri="{FF2B5EF4-FFF2-40B4-BE49-F238E27FC236}">
                  <a16:creationId xmlns:a16="http://schemas.microsoft.com/office/drawing/2014/main" id="{43476CF8-BDEB-7344-A5BA-93539CE7E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64" name="Rectangle 110">
              <a:extLst>
                <a:ext uri="{FF2B5EF4-FFF2-40B4-BE49-F238E27FC236}">
                  <a16:creationId xmlns:a16="http://schemas.microsoft.com/office/drawing/2014/main" id="{4AFC967F-53AA-B148-9160-C4A8E8A8C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465" name="灯片编号占位符 15">
            <a:extLst>
              <a:ext uri="{FF2B5EF4-FFF2-40B4-BE49-F238E27FC236}">
                <a16:creationId xmlns:a16="http://schemas.microsoft.com/office/drawing/2014/main" id="{17612A14-DA56-9D43-8AD3-08B1ACF98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86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72D6BC-313A-7F41-92E8-96B9CFBA70DD}"/>
              </a:ext>
            </a:extLst>
          </p:cNvPr>
          <p:cNvSpPr txBox="1"/>
          <p:nvPr/>
        </p:nvSpPr>
        <p:spPr>
          <a:xfrm>
            <a:off x="551384" y="1160748"/>
            <a:ext cx="59766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数学</a:t>
            </a:r>
            <a:r>
              <a:rPr lang="zh-CN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意义上的“数”可以用多种进制表示</a:t>
            </a:r>
            <a:endParaRPr lang="en-US" altLang="zh-CN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646D93-D782-6A40-A008-9BF3EA1151A0}"/>
              </a:ext>
            </a:extLst>
          </p:cNvPr>
          <p:cNvSpPr txBox="1"/>
          <p:nvPr/>
        </p:nvSpPr>
        <p:spPr>
          <a:xfrm>
            <a:off x="695400" y="2168860"/>
            <a:ext cx="10369152" cy="3687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k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进制：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Number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±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×k</a:t>
            </a:r>
            <a:r>
              <a:rPr kumimoji="0" lang="en-US" altLang="zh-CN" sz="2800" b="1" i="0" u="none" strike="noStrike" kern="0" cap="none" spc="0" normalizeH="0" baseline="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n-1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×k</a:t>
            </a:r>
            <a:r>
              <a:rPr kumimoji="0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n-1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…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pt-BR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×k</a:t>
            </a:r>
            <a:r>
              <a:rPr kumimoji="0" lang="pt-BR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pt-BR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0" lang="pt-BR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zh-CN" alt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	       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pt-BR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×k</a:t>
            </a:r>
            <a:r>
              <a:rPr kumimoji="0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kumimoji="0" lang="pt-BR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pt-BR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×k</a:t>
            </a:r>
            <a:r>
              <a:rPr kumimoji="0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kumimoji="0" lang="pt-BR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pt-BR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pt-BR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pt-BR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×k</a:t>
            </a:r>
            <a:r>
              <a:rPr kumimoji="0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kumimoji="0" lang="pt-BR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	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称为：数位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(Digit)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zh-CN" altLang="en-US" sz="28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8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称为：基数</a:t>
            </a:r>
            <a:r>
              <a:rPr kumimoji="0" lang="en-US" altLang="zh-CN" sz="28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(Base)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800" kern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800" kern="0" baseline="30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称为：位权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(Digit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Weight)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5E319D-579E-7047-BF84-CC5A003C3C0B}"/>
              </a:ext>
            </a:extLst>
          </p:cNvPr>
          <p:cNvSpPr txBox="1"/>
          <p:nvPr/>
        </p:nvSpPr>
        <p:spPr>
          <a:xfrm>
            <a:off x="4663556" y="6217804"/>
            <a:ext cx="286488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提问：进制转换方法是？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灯片编号占位符 15">
            <a:extLst>
              <a:ext uri="{FF2B5EF4-FFF2-40B4-BE49-F238E27FC236}">
                <a16:creationId xmlns:a16="http://schemas.microsoft.com/office/drawing/2014/main" id="{823795CB-8F1F-7249-89E7-54C37610C6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030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9163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8357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扩展与截断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F7DB9C79-27F5-FF4E-8688-C99FE628109E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:a16="http://schemas.microsoft.com/office/drawing/2014/main" id="{4E8B9285-009F-BA43-A8ED-FFC2FE3C408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整数类型转换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7E67138-64F7-0241-8CBE-BEF8DE1D1DF1}"/>
              </a:ext>
            </a:extLst>
          </p:cNvPr>
          <p:cNvSpPr txBox="1"/>
          <p:nvPr/>
        </p:nvSpPr>
        <p:spPr>
          <a:xfrm>
            <a:off x="2817095" y="316992"/>
            <a:ext cx="7181774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不同长度、有符号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 整数编码转换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1CC6B-1604-124A-B9D0-CC134895FDE5}"/>
              </a:ext>
            </a:extLst>
          </p:cNvPr>
          <p:cNvSpPr txBox="1"/>
          <p:nvPr/>
        </p:nvSpPr>
        <p:spPr>
          <a:xfrm>
            <a:off x="417956" y="1863664"/>
            <a:ext cx="5542223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Source</a:t>
            </a:r>
            <a:r>
              <a:rPr kumimoji="0" lang="zh-CN" alt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To</a:t>
            </a:r>
            <a:r>
              <a:rPr kumimoji="0" lang="zh-CN" alt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Destination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D889B8-B08E-0140-B7F4-B0268B0D1529}"/>
              </a:ext>
            </a:extLst>
          </p:cNvPr>
          <p:cNvSpPr txBox="1"/>
          <p:nvPr/>
        </p:nvSpPr>
        <p:spPr>
          <a:xfrm>
            <a:off x="5964919" y="1173831"/>
            <a:ext cx="5862502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编码长度：以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Destination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长度为准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扩展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截断方法：以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Source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符号为准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结果求值：以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Destination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符号为准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1E74B27-3058-8842-A6CF-DDCA5B8100AE}"/>
              </a:ext>
            </a:extLst>
          </p:cNvPr>
          <p:cNvSpPr txBox="1"/>
          <p:nvPr/>
        </p:nvSpPr>
        <p:spPr>
          <a:xfrm>
            <a:off x="417956" y="3708245"/>
            <a:ext cx="679126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Source = -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127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Destination = Source;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8E0BC9E-EEF4-4F4F-AF6B-8E5E211C3C22}"/>
              </a:ext>
            </a:extLst>
          </p:cNvPr>
          <p:cNvSpPr txBox="1"/>
          <p:nvPr/>
        </p:nvSpPr>
        <p:spPr>
          <a:xfrm>
            <a:off x="473869" y="5219854"/>
            <a:ext cx="952500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Source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129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Destination = Source;</a:t>
            </a:r>
          </a:p>
        </p:txBody>
      </p:sp>
      <p:sp>
        <p:nvSpPr>
          <p:cNvPr id="125" name="灯片编号占位符 15">
            <a:extLst>
              <a:ext uri="{FF2B5EF4-FFF2-40B4-BE49-F238E27FC236}">
                <a16:creationId xmlns:a16="http://schemas.microsoft.com/office/drawing/2014/main" id="{EB1DFD63-8B07-EF43-906F-A9AD16652C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397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F7DB9C79-27F5-FF4E-8688-C99FE628109E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:a16="http://schemas.microsoft.com/office/drawing/2014/main" id="{4E8B9285-009F-BA43-A8ED-FFC2FE3C408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整数类型转换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7E67138-64F7-0241-8CBE-BEF8DE1D1DF1}"/>
              </a:ext>
            </a:extLst>
          </p:cNvPr>
          <p:cNvSpPr txBox="1"/>
          <p:nvPr/>
        </p:nvSpPr>
        <p:spPr>
          <a:xfrm>
            <a:off x="2855640" y="332656"/>
            <a:ext cx="405431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/C++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的整数类型转换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1CC6B-1604-124A-B9D0-CC134895FDE5}"/>
              </a:ext>
            </a:extLst>
          </p:cNvPr>
          <p:cNvSpPr txBox="1"/>
          <p:nvPr/>
        </p:nvSpPr>
        <p:spPr>
          <a:xfrm>
            <a:off x="6568592" y="1245111"/>
            <a:ext cx="5542223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Source</a:t>
            </a:r>
            <a:r>
              <a:rPr kumimoji="0" lang="zh-CN" alt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To</a:t>
            </a:r>
            <a:r>
              <a:rPr kumimoji="0" lang="zh-CN" alt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Destination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D889B8-B08E-0140-B7F4-B0268B0D1529}"/>
              </a:ext>
            </a:extLst>
          </p:cNvPr>
          <p:cNvSpPr txBox="1"/>
          <p:nvPr/>
        </p:nvSpPr>
        <p:spPr>
          <a:xfrm>
            <a:off x="449307" y="1245111"/>
            <a:ext cx="8866979" cy="30925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部分双目操作符中，两侧操作数类型不同</a:t>
            </a:r>
            <a:endParaRPr kumimoji="0"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发生默认类型转换（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Usual Arithmetic Conversion 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整型之间的默认类型转换叫做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Integer Promotion 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如何确认哪个操作符是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Source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？哪个操作符是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Destination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很多教材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资料上，只给出这张图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3" name="Picture 6" descr="c10">
            <a:extLst>
              <a:ext uri="{FF2B5EF4-FFF2-40B4-BE49-F238E27FC236}">
                <a16:creationId xmlns:a16="http://schemas.microsoft.com/office/drawing/2014/main" id="{327B3F7B-B607-7840-B5DC-6DD0B1B7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520" y="3922787"/>
            <a:ext cx="3073766" cy="260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C108ED74-B476-524D-A517-2DAB9F8B8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585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F7DB9C79-27F5-FF4E-8688-C99FE628109E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:a16="http://schemas.microsoft.com/office/drawing/2014/main" id="{4E8B9285-009F-BA43-A8ED-FFC2FE3C408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整数类型转换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7E67138-64F7-0241-8CBE-BEF8DE1D1DF1}"/>
              </a:ext>
            </a:extLst>
          </p:cNvPr>
          <p:cNvSpPr txBox="1"/>
          <p:nvPr/>
        </p:nvSpPr>
        <p:spPr>
          <a:xfrm>
            <a:off x="2855640" y="332656"/>
            <a:ext cx="405431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/C++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的整数类型转换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D5E1B-5443-A14A-B532-3A53D6304BC3}"/>
              </a:ext>
            </a:extLst>
          </p:cNvPr>
          <p:cNvSpPr txBox="1"/>
          <p:nvPr/>
        </p:nvSpPr>
        <p:spPr>
          <a:xfrm>
            <a:off x="659396" y="1382628"/>
            <a:ext cx="11305255" cy="405649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step1.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确定目标类型长度</a:t>
            </a:r>
            <a:endParaRPr kumimoji="0" lang="en-US" altLang="zh-CN" sz="2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位域，</a:t>
            </a:r>
            <a:r>
              <a:rPr kumimoji="0" lang="en-US" altLang="zh-CN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_Bool/bool,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char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short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，都已默认长度的</a:t>
            </a:r>
            <a:r>
              <a:rPr kumimoji="0" lang="en-US" altLang="zh-CN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参与计算。</a:t>
            </a:r>
            <a:endParaRPr kumimoji="0" lang="en-US" altLang="zh-CN" sz="2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其他情况，目标长度以两运算数中长的为准。</a:t>
            </a:r>
            <a:endParaRPr kumimoji="0" lang="en-US" altLang="zh-CN" sz="2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step2</a:t>
            </a:r>
            <a:r>
              <a:rPr kumimoji="0" lang="en-US" altLang="zh-CN" sz="2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确定目标有有无符号</a:t>
            </a:r>
            <a:endParaRPr kumimoji="0" lang="en-US" altLang="zh-CN" sz="2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在两个运算数符号相同时，符号不变</a:t>
            </a:r>
            <a:endParaRPr kumimoji="0" lang="en-US" altLang="zh-CN" sz="2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在两个运算数符号不同，两运算数长度相同，则目标类型为无符号</a:t>
            </a:r>
            <a:endParaRPr kumimoji="0" lang="en-US" altLang="zh-CN" sz="2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在两个运算数符号不同，有符号运算数更长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则目标类型有符号，否则目标类型无符号。如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32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位下的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unsigned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endParaRPr kumimoji="0" lang="zh-CN" altLang="en-US" sz="2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灯片编号占位符 15">
            <a:extLst>
              <a:ext uri="{FF2B5EF4-FFF2-40B4-BE49-F238E27FC236}">
                <a16:creationId xmlns:a16="http://schemas.microsoft.com/office/drawing/2014/main" id="{0C56A6A1-6736-7B44-A3E5-25D224B0B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93DC01-C6E1-F44C-8E1B-BF47A2A6479B}"/>
              </a:ext>
            </a:extLst>
          </p:cNvPr>
          <p:cNvSpPr txBox="1"/>
          <p:nvPr/>
        </p:nvSpPr>
        <p:spPr>
          <a:xfrm>
            <a:off x="2980403" y="6185094"/>
            <a:ext cx="623119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先用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P32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确定目标类型，在用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P30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进行转换</a:t>
            </a:r>
          </a:p>
        </p:txBody>
      </p:sp>
    </p:spTree>
    <p:extLst>
      <p:ext uri="{BB962C8B-B14F-4D97-AF65-F5344CB8AC3E}">
        <p14:creationId xmlns:p14="http://schemas.microsoft.com/office/powerpoint/2010/main" val="4212367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F7DB9C79-27F5-FF4E-8688-C99FE628109E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:a16="http://schemas.microsoft.com/office/drawing/2014/main" id="{4E8B9285-009F-BA43-A8ED-FFC2FE3C408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整数类型转换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7E67138-64F7-0241-8CBE-BEF8DE1D1DF1}"/>
              </a:ext>
            </a:extLst>
          </p:cNvPr>
          <p:cNvSpPr txBox="1"/>
          <p:nvPr/>
        </p:nvSpPr>
        <p:spPr>
          <a:xfrm>
            <a:off x="3302880" y="332656"/>
            <a:ext cx="315983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带来不一样的视野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D5E1B-5443-A14A-B532-3A53D6304BC3}"/>
              </a:ext>
            </a:extLst>
          </p:cNvPr>
          <p:cNvSpPr txBox="1"/>
          <p:nvPr/>
        </p:nvSpPr>
        <p:spPr>
          <a:xfrm>
            <a:off x="640473" y="1124744"/>
            <a:ext cx="603159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1.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尽量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避免类型转换，可提升效率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灯片编号占位符 15">
            <a:extLst>
              <a:ext uri="{FF2B5EF4-FFF2-40B4-BE49-F238E27FC236}">
                <a16:creationId xmlns:a16="http://schemas.microsoft.com/office/drawing/2014/main" id="{0C56A6A1-6736-7B44-A3E5-25D224B0B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607479-8D58-4D40-9417-E23B8B834DEB}"/>
              </a:ext>
            </a:extLst>
          </p:cNvPr>
          <p:cNvSpPr txBox="1"/>
          <p:nvPr/>
        </p:nvSpPr>
        <p:spPr>
          <a:xfrm>
            <a:off x="627545" y="1968521"/>
            <a:ext cx="651257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2.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排除潜在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BUG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，才能提升编程效率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9822C9-9D26-ED47-8043-2E49BDF96000}"/>
              </a:ext>
            </a:extLst>
          </p:cNvPr>
          <p:cNvSpPr txBox="1"/>
          <p:nvPr/>
        </p:nvSpPr>
        <p:spPr>
          <a:xfrm>
            <a:off x="335828" y="2491741"/>
            <a:ext cx="9525000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Rows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-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EB67C2-6D8C-1B48-8BD0-8D11C642B0A3}"/>
              </a:ext>
            </a:extLst>
          </p:cNvPr>
          <p:cNvSpPr txBox="1"/>
          <p:nvPr/>
        </p:nvSpPr>
        <p:spPr>
          <a:xfrm>
            <a:off x="5303912" y="3933056"/>
            <a:ext cx="7879510" cy="240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</a:t>
            </a:r>
            <a:endParaRPr lang="zh-CN" altLang="en-US" sz="16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++);</a:t>
            </a:r>
          </a:p>
          <a:p>
            <a:pPr algn="l"/>
            <a:r>
              <a:rPr lang="zh-CN" altLang="en-US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zh-CN" altLang="en-US" sz="16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++);</a:t>
            </a:r>
          </a:p>
          <a:p>
            <a:pPr algn="l"/>
            <a:r>
              <a:rPr lang="zh-CN" altLang="en-US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88D895-0984-9943-9D4F-A1B55F4E8E73}"/>
              </a:ext>
            </a:extLst>
          </p:cNvPr>
          <p:cNvSpPr txBox="1"/>
          <p:nvPr/>
        </p:nvSpPr>
        <p:spPr>
          <a:xfrm>
            <a:off x="335828" y="4583247"/>
            <a:ext cx="5184108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0xff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0xff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(a == b);</a:t>
            </a:r>
          </a:p>
        </p:txBody>
      </p:sp>
    </p:spTree>
    <p:extLst>
      <p:ext uri="{BB962C8B-B14F-4D97-AF65-F5344CB8AC3E}">
        <p14:creationId xmlns:p14="http://schemas.microsoft.com/office/powerpoint/2010/main" val="2260519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F7DB9C79-27F5-FF4E-8688-C99FE628109E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:a16="http://schemas.microsoft.com/office/drawing/2014/main" id="{4E8B9285-009F-BA43-A8ED-FFC2FE3C408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整数类型转换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7E67138-64F7-0241-8CBE-BEF8DE1D1DF1}"/>
              </a:ext>
            </a:extLst>
          </p:cNvPr>
          <p:cNvSpPr txBox="1"/>
          <p:nvPr/>
        </p:nvSpPr>
        <p:spPr>
          <a:xfrm>
            <a:off x="2488293" y="318725"/>
            <a:ext cx="6755374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C/C++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如何确定一个整数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Literal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的类型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D5E1B-5443-A14A-B532-3A53D6304BC3}"/>
              </a:ext>
            </a:extLst>
          </p:cNvPr>
          <p:cNvSpPr txBox="1"/>
          <p:nvPr/>
        </p:nvSpPr>
        <p:spPr>
          <a:xfrm>
            <a:off x="640473" y="1124744"/>
            <a:ext cx="11052128" cy="4799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Clr>
                <a:srgbClr val="6B0874"/>
              </a:buClr>
              <a:buAutoNum type="arabicPeriod"/>
            </a:pP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'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字符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'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true/false,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占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514350" indent="-514350" algn="l">
              <a:lnSpc>
                <a:spcPct val="150000"/>
              </a:lnSpc>
              <a:buClr>
                <a:srgbClr val="6B0874"/>
              </a:buClr>
              <a:buAutoNum type="arabicPeriod"/>
            </a:pP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除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'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字符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'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 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true/false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外，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无论进制（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10/8/16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默认有符号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，无符号需加符号后缀（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u/U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）；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514350" indent="-514350" algn="l">
              <a:lnSpc>
                <a:spcPct val="150000"/>
              </a:lnSpc>
              <a:buClr>
                <a:srgbClr val="6B0874"/>
              </a:buClr>
              <a:buAutoNum type="arabicPeriod"/>
            </a:pP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无论进制（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10/8/16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），无长度后缀（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l/</a:t>
            </a:r>
            <a:r>
              <a:rPr kumimoji="0" lang="en-US" altLang="zh-CN" sz="2800" b="1" spc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ll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/L/LL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至少为默认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字节数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，超出表示范围则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自动扩大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超出最大表示范围，则报错。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514350" indent="-514350" algn="l">
              <a:lnSpc>
                <a:spcPct val="150000"/>
              </a:lnSpc>
              <a:buClr>
                <a:srgbClr val="6B0874"/>
              </a:buClr>
              <a:buAutoNum type="arabicPeriod"/>
            </a:pP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后缀（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post-fix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），符号后缀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先于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长度后缀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灯片编号占位符 15">
            <a:extLst>
              <a:ext uri="{FF2B5EF4-FFF2-40B4-BE49-F238E27FC236}">
                <a16:creationId xmlns:a16="http://schemas.microsoft.com/office/drawing/2014/main" id="{0C56A6A1-6736-7B44-A3E5-25D224B0B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325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2260775" y="3075057"/>
            <a:ext cx="7670451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整型的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504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373454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65395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位移操作符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1CC719F-B6B8-6645-841B-C52317CE7C09}"/>
              </a:ext>
            </a:extLst>
          </p:cNvPr>
          <p:cNvSpPr txBox="1"/>
          <p:nvPr/>
        </p:nvSpPr>
        <p:spPr>
          <a:xfrm>
            <a:off x="820532" y="1200296"/>
            <a:ext cx="334418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左移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&lt;&lt;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右面填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4D12FBC-1253-D242-9CF6-E9FEB0215F20}"/>
              </a:ext>
            </a:extLst>
          </p:cNvPr>
          <p:cNvSpPr txBox="1"/>
          <p:nvPr/>
        </p:nvSpPr>
        <p:spPr>
          <a:xfrm>
            <a:off x="803412" y="3649395"/>
            <a:ext cx="6085320" cy="15573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逻辑右移：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&gt;&gt;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左面填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</a:p>
          <a:p>
            <a:pPr algn="l"/>
            <a:r>
              <a:rPr kumimoji="0" lang="zh-CN" altLang="en-US" sz="2800" b="1" spc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</a:t>
            </a:r>
            <a:r>
              <a:rPr kumimoji="0" lang="en-US" altLang="zh-CN" sz="2800" b="1" spc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or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算数右移：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&gt;&gt;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左面填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之前的最高位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7BAAC0A4-CA0B-4B4C-AB28-58C85BD02002}"/>
              </a:ext>
            </a:extLst>
          </p:cNvPr>
          <p:cNvSpPr txBox="1"/>
          <p:nvPr/>
        </p:nvSpPr>
        <p:spPr>
          <a:xfrm>
            <a:off x="818808" y="1944353"/>
            <a:ext cx="7151290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课下思考并验证</a:t>
            </a:r>
            <a:endParaRPr kumimoji="0" lang="en-US" altLang="zh-CN" sz="2800" b="1" spc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spc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左移</a:t>
            </a:r>
            <a:r>
              <a:rPr kumimoji="0" lang="en-US" altLang="zh-CN" sz="2800" b="1" spc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spc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位，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有符号数的值如何变化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372CC45C-CD51-374A-9DC7-CFDECF9B0B65}"/>
              </a:ext>
            </a:extLst>
          </p:cNvPr>
          <p:cNvSpPr txBox="1"/>
          <p:nvPr/>
        </p:nvSpPr>
        <p:spPr>
          <a:xfrm>
            <a:off x="803412" y="5498771"/>
            <a:ext cx="7151291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课下思考并验证</a:t>
            </a:r>
            <a:endParaRPr kumimoji="0" lang="en-US" altLang="zh-CN" sz="2800" b="1" spc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右移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位，无符号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有符号数的值如何变化</a:t>
            </a:r>
          </a:p>
        </p:txBody>
      </p:sp>
      <p:sp>
        <p:nvSpPr>
          <p:cNvPr id="4" name="右中括号 3">
            <a:extLst>
              <a:ext uri="{FF2B5EF4-FFF2-40B4-BE49-F238E27FC236}">
                <a16:creationId xmlns:a16="http://schemas.microsoft.com/office/drawing/2014/main" id="{EFD61233-5711-3D41-AA5E-574526EDBC8B}"/>
              </a:ext>
            </a:extLst>
          </p:cNvPr>
          <p:cNvSpPr/>
          <p:nvPr/>
        </p:nvSpPr>
        <p:spPr bwMode="auto">
          <a:xfrm>
            <a:off x="6843013" y="3619366"/>
            <a:ext cx="45719" cy="154817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A7CBEBF8-FA92-8745-9E24-68FC1C89D5FD}"/>
              </a:ext>
            </a:extLst>
          </p:cNvPr>
          <p:cNvSpPr txBox="1"/>
          <p:nvPr/>
        </p:nvSpPr>
        <p:spPr>
          <a:xfrm>
            <a:off x="6899348" y="3641001"/>
            <a:ext cx="4992950" cy="15573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无符号，逻辑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右移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有符号，算数右移</a:t>
            </a:r>
            <a:endParaRPr kumimoji="0" lang="en-US" altLang="zh-CN" sz="2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结果的符号与第一操作数相同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2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34026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加减法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40" name="Group 5">
            <a:extLst>
              <a:ext uri="{FF2B5EF4-FFF2-40B4-BE49-F238E27FC236}">
                <a16:creationId xmlns:a16="http://schemas.microsoft.com/office/drawing/2014/main" id="{EDC61E59-B8A8-0148-9649-C9D40FC5D0DC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2310321"/>
            <a:ext cx="2743200" cy="228600"/>
            <a:chOff x="2976" y="816"/>
            <a:chExt cx="1728" cy="144"/>
          </a:xfrm>
        </p:grpSpPr>
        <p:sp>
          <p:nvSpPr>
            <p:cNvPr id="141" name="Rectangle 6">
              <a:extLst>
                <a:ext uri="{FF2B5EF4-FFF2-40B4-BE49-F238E27FC236}">
                  <a16:creationId xmlns:a16="http://schemas.microsoft.com/office/drawing/2014/main" id="{B337CE9A-BE13-9242-9A77-7F41ED0DB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2" name="Rectangle 7">
              <a:extLst>
                <a:ext uri="{FF2B5EF4-FFF2-40B4-BE49-F238E27FC236}">
                  <a16:creationId xmlns:a16="http://schemas.microsoft.com/office/drawing/2014/main" id="{AF40E35B-48EF-A345-835D-87A62D7C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3" name="Rectangle 8">
              <a:extLst>
                <a:ext uri="{FF2B5EF4-FFF2-40B4-BE49-F238E27FC236}">
                  <a16:creationId xmlns:a16="http://schemas.microsoft.com/office/drawing/2014/main" id="{D033C2B9-D29B-C74E-BEDC-CBB52882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4" name="Rectangle 9">
              <a:extLst>
                <a:ext uri="{FF2B5EF4-FFF2-40B4-BE49-F238E27FC236}">
                  <a16:creationId xmlns:a16="http://schemas.microsoft.com/office/drawing/2014/main" id="{BE670694-7E29-3448-85EC-10AAAB2DF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5" name="Rectangle 10">
              <a:extLst>
                <a:ext uri="{FF2B5EF4-FFF2-40B4-BE49-F238E27FC236}">
                  <a16:creationId xmlns:a16="http://schemas.microsoft.com/office/drawing/2014/main" id="{CD7A6AA8-A1D7-0948-88CC-D4666210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6" name="Rectangle 11">
              <a:extLst>
                <a:ext uri="{FF2B5EF4-FFF2-40B4-BE49-F238E27FC236}">
                  <a16:creationId xmlns:a16="http://schemas.microsoft.com/office/drawing/2014/main" id="{75388324-0593-3744-B89D-315C083A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7" name="Rectangle 12">
              <a:extLst>
                <a:ext uri="{FF2B5EF4-FFF2-40B4-BE49-F238E27FC236}">
                  <a16:creationId xmlns:a16="http://schemas.microsoft.com/office/drawing/2014/main" id="{FF79F18B-3D9B-1349-848F-9EAB09EA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grpSp>
        <p:nvGrpSpPr>
          <p:cNvPr id="148" name="Group 13">
            <a:extLst>
              <a:ext uri="{FF2B5EF4-FFF2-40B4-BE49-F238E27FC236}">
                <a16:creationId xmlns:a16="http://schemas.microsoft.com/office/drawing/2014/main" id="{C3932F4D-64FC-3E49-BD28-2FF65B80F119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2767521"/>
            <a:ext cx="2743200" cy="228600"/>
            <a:chOff x="2976" y="1104"/>
            <a:chExt cx="1728" cy="144"/>
          </a:xfrm>
        </p:grpSpPr>
        <p:sp>
          <p:nvSpPr>
            <p:cNvPr id="149" name="Rectangle 14">
              <a:extLst>
                <a:ext uri="{FF2B5EF4-FFF2-40B4-BE49-F238E27FC236}">
                  <a16:creationId xmlns:a16="http://schemas.microsoft.com/office/drawing/2014/main" id="{6415B5F1-D695-1D4D-9076-6E56D9998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0" name="Rectangle 15">
              <a:extLst>
                <a:ext uri="{FF2B5EF4-FFF2-40B4-BE49-F238E27FC236}">
                  <a16:creationId xmlns:a16="http://schemas.microsoft.com/office/drawing/2014/main" id="{6DA8A3CD-B5AE-E74D-9BD4-45437AFB0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1" name="Rectangle 16">
              <a:extLst>
                <a:ext uri="{FF2B5EF4-FFF2-40B4-BE49-F238E27FC236}">
                  <a16:creationId xmlns:a16="http://schemas.microsoft.com/office/drawing/2014/main" id="{ACFF58EF-8789-D849-9ED2-5A443145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2" name="Rectangle 17">
              <a:extLst>
                <a:ext uri="{FF2B5EF4-FFF2-40B4-BE49-F238E27FC236}">
                  <a16:creationId xmlns:a16="http://schemas.microsoft.com/office/drawing/2014/main" id="{A5AF74EE-231D-5A4D-B5EB-DE360E943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3" name="Rectangle 18">
              <a:extLst>
                <a:ext uri="{FF2B5EF4-FFF2-40B4-BE49-F238E27FC236}">
                  <a16:creationId xmlns:a16="http://schemas.microsoft.com/office/drawing/2014/main" id="{B535C370-4915-704D-930A-3EA0FF678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4" name="Rectangle 19">
              <a:extLst>
                <a:ext uri="{FF2B5EF4-FFF2-40B4-BE49-F238E27FC236}">
                  <a16:creationId xmlns:a16="http://schemas.microsoft.com/office/drawing/2014/main" id="{8A2CDCEA-E6B7-A649-9160-C7733EEA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5" name="Rectangle 20">
              <a:extLst>
                <a:ext uri="{FF2B5EF4-FFF2-40B4-BE49-F238E27FC236}">
                  <a16:creationId xmlns:a16="http://schemas.microsoft.com/office/drawing/2014/main" id="{A3C2A9CF-6E71-024C-AF8C-BA9FB0AF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sp>
        <p:nvSpPr>
          <p:cNvPr id="156" name="Rectangle 21">
            <a:extLst>
              <a:ext uri="{FF2B5EF4-FFF2-40B4-BE49-F238E27FC236}">
                <a16:creationId xmlns:a16="http://schemas.microsoft.com/office/drawing/2014/main" id="{61C0593F-6594-6943-A6A3-BB607834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414" y="215792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</a:p>
        </p:txBody>
      </p:sp>
      <p:sp>
        <p:nvSpPr>
          <p:cNvPr id="157" name="Rectangle 22">
            <a:extLst>
              <a:ext uri="{FF2B5EF4-FFF2-40B4-BE49-F238E27FC236}">
                <a16:creationId xmlns:a16="http://schemas.microsoft.com/office/drawing/2014/main" id="{9F733E22-A03F-0F44-B415-BA1F407C1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114" y="261512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</a:p>
        </p:txBody>
      </p:sp>
      <p:sp>
        <p:nvSpPr>
          <p:cNvPr id="158" name="Line 23">
            <a:extLst>
              <a:ext uri="{FF2B5EF4-FFF2-40B4-BE49-F238E27FC236}">
                <a16:creationId xmlns:a16="http://schemas.microsoft.com/office/drawing/2014/main" id="{60EBC183-F93B-4F4D-9389-6E3B27128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564" y="3072321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59" name="Rectangle 24">
            <a:extLst>
              <a:ext uri="{FF2B5EF4-FFF2-40B4-BE49-F238E27FC236}">
                <a16:creationId xmlns:a16="http://schemas.microsoft.com/office/drawing/2014/main" id="{853B4128-F32B-C348-B4D7-BBF2967A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81" y="2622481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>
                <a:solidFill>
                  <a:srgbClr val="000000"/>
                </a:solidFill>
                <a:latin typeface="Times" pitchFamily="18" charset="0"/>
                <a:ea typeface="+mn-ea"/>
              </a:rPr>
              <a:t>+</a:t>
            </a:r>
          </a:p>
        </p:txBody>
      </p:sp>
      <p:grpSp>
        <p:nvGrpSpPr>
          <p:cNvPr id="160" name="Group 25">
            <a:extLst>
              <a:ext uri="{FF2B5EF4-FFF2-40B4-BE49-F238E27FC236}">
                <a16:creationId xmlns:a16="http://schemas.microsoft.com/office/drawing/2014/main" id="{512518F6-2FAD-7443-8F63-1F6F8906557C}"/>
              </a:ext>
            </a:extLst>
          </p:cNvPr>
          <p:cNvGrpSpPr>
            <a:grpSpLocks/>
          </p:cNvGrpSpPr>
          <p:nvPr/>
        </p:nvGrpSpPr>
        <p:grpSpPr bwMode="auto">
          <a:xfrm>
            <a:off x="5245564" y="3224721"/>
            <a:ext cx="2971800" cy="228600"/>
            <a:chOff x="2832" y="1392"/>
            <a:chExt cx="1872" cy="144"/>
          </a:xfrm>
        </p:grpSpPr>
        <p:grpSp>
          <p:nvGrpSpPr>
            <p:cNvPr id="161" name="Group 26">
              <a:extLst>
                <a:ext uri="{FF2B5EF4-FFF2-40B4-BE49-F238E27FC236}">
                  <a16:creationId xmlns:a16="http://schemas.microsoft.com/office/drawing/2014/main" id="{D2E0DDC7-4941-0747-9B7B-085DDA8F0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163" name="Rectangle 27">
                <a:extLst>
                  <a:ext uri="{FF2B5EF4-FFF2-40B4-BE49-F238E27FC236}">
                    <a16:creationId xmlns:a16="http://schemas.microsoft.com/office/drawing/2014/main" id="{92AD155A-FE7A-3543-AE0C-044A8136E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4" name="Rectangle 28">
                <a:extLst>
                  <a:ext uri="{FF2B5EF4-FFF2-40B4-BE49-F238E27FC236}">
                    <a16:creationId xmlns:a16="http://schemas.microsoft.com/office/drawing/2014/main" id="{7FF2C4B3-FD4B-634C-8057-73104AFA3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5" name="Rectangle 29">
                <a:extLst>
                  <a:ext uri="{FF2B5EF4-FFF2-40B4-BE49-F238E27FC236}">
                    <a16:creationId xmlns:a16="http://schemas.microsoft.com/office/drawing/2014/main" id="{BBD314C8-EAC9-A94B-81EF-DE43EEF8F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6" name="Rectangle 30">
                <a:extLst>
                  <a:ext uri="{FF2B5EF4-FFF2-40B4-BE49-F238E27FC236}">
                    <a16:creationId xmlns:a16="http://schemas.microsoft.com/office/drawing/2014/main" id="{AADF27F6-0844-5D4E-949D-98C859569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7" name="Rectangle 31">
                <a:extLst>
                  <a:ext uri="{FF2B5EF4-FFF2-40B4-BE49-F238E27FC236}">
                    <a16:creationId xmlns:a16="http://schemas.microsoft.com/office/drawing/2014/main" id="{821C24A9-7203-7D4B-9F55-7A7582F63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8" name="Rectangle 32">
                <a:extLst>
                  <a:ext uri="{FF2B5EF4-FFF2-40B4-BE49-F238E27FC236}">
                    <a16:creationId xmlns:a16="http://schemas.microsoft.com/office/drawing/2014/main" id="{E7016DE7-31B9-7844-B181-E1ABDE6DC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9" name="Rectangle 33">
                <a:extLst>
                  <a:ext uri="{FF2B5EF4-FFF2-40B4-BE49-F238E27FC236}">
                    <a16:creationId xmlns:a16="http://schemas.microsoft.com/office/drawing/2014/main" id="{B8B11A5B-5502-3944-9930-04BAA2C96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itchFamily="34" charset="0"/>
                    <a:ea typeface="+mn-ea"/>
                  </a:rPr>
                  <a:t>• • •</a:t>
                </a:r>
              </a:p>
            </p:txBody>
          </p:sp>
        </p:grpSp>
        <p:sp>
          <p:nvSpPr>
            <p:cNvPr id="162" name="Rectangle 34">
              <a:extLst>
                <a:ext uri="{FF2B5EF4-FFF2-40B4-BE49-F238E27FC236}">
                  <a16:creationId xmlns:a16="http://schemas.microsoft.com/office/drawing/2014/main" id="{931BDED2-8B7D-5B4F-8AEA-3811E322D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</p:grpSp>
      <p:sp>
        <p:nvSpPr>
          <p:cNvPr id="170" name="Rectangle 35">
            <a:extLst>
              <a:ext uri="{FF2B5EF4-FFF2-40B4-BE49-F238E27FC236}">
                <a16:creationId xmlns:a16="http://schemas.microsoft.com/office/drawing/2014/main" id="{87448955-74E1-EB48-B5DD-C5B9905E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674" y="3072321"/>
            <a:ext cx="7841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 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+ 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</a:p>
        </p:txBody>
      </p:sp>
      <p:grpSp>
        <p:nvGrpSpPr>
          <p:cNvPr id="171" name="Group 36">
            <a:extLst>
              <a:ext uri="{FF2B5EF4-FFF2-40B4-BE49-F238E27FC236}">
                <a16:creationId xmlns:a16="http://schemas.microsoft.com/office/drawing/2014/main" id="{F7AB759E-A4A7-C14B-AAFA-7977364FEA22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3681921"/>
            <a:ext cx="2743200" cy="228600"/>
            <a:chOff x="2976" y="1392"/>
            <a:chExt cx="1728" cy="144"/>
          </a:xfrm>
        </p:grpSpPr>
        <p:sp>
          <p:nvSpPr>
            <p:cNvPr id="172" name="Rectangle 37">
              <a:extLst>
                <a:ext uri="{FF2B5EF4-FFF2-40B4-BE49-F238E27FC236}">
                  <a16:creationId xmlns:a16="http://schemas.microsoft.com/office/drawing/2014/main" id="{1014E820-F434-E846-8A5D-9486C6029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3" name="Rectangle 38">
              <a:extLst>
                <a:ext uri="{FF2B5EF4-FFF2-40B4-BE49-F238E27FC236}">
                  <a16:creationId xmlns:a16="http://schemas.microsoft.com/office/drawing/2014/main" id="{278BDEFA-7E6A-7043-9729-7958974DF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4" name="Rectangle 39">
              <a:extLst>
                <a:ext uri="{FF2B5EF4-FFF2-40B4-BE49-F238E27FC236}">
                  <a16:creationId xmlns:a16="http://schemas.microsoft.com/office/drawing/2014/main" id="{38DD0E8D-3938-A846-B5A3-7A2BC9561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5" name="Rectangle 40">
              <a:extLst>
                <a:ext uri="{FF2B5EF4-FFF2-40B4-BE49-F238E27FC236}">
                  <a16:creationId xmlns:a16="http://schemas.microsoft.com/office/drawing/2014/main" id="{84A77098-647F-2E4F-9FD2-1CFB8B48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6" name="Rectangle 41">
              <a:extLst>
                <a:ext uri="{FF2B5EF4-FFF2-40B4-BE49-F238E27FC236}">
                  <a16:creationId xmlns:a16="http://schemas.microsoft.com/office/drawing/2014/main" id="{93B25328-6682-984C-A935-95DD5DA80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7" name="Rectangle 42">
              <a:extLst>
                <a:ext uri="{FF2B5EF4-FFF2-40B4-BE49-F238E27FC236}">
                  <a16:creationId xmlns:a16="http://schemas.microsoft.com/office/drawing/2014/main" id="{58F5A93E-B7E5-B94B-941D-5432A50D5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8" name="Rectangle 43">
              <a:extLst>
                <a:ext uri="{FF2B5EF4-FFF2-40B4-BE49-F238E27FC236}">
                  <a16:creationId xmlns:a16="http://schemas.microsoft.com/office/drawing/2014/main" id="{6D194FDA-E4F5-284F-A041-B04D1C96F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sp>
        <p:nvSpPr>
          <p:cNvPr id="179" name="Line 44">
            <a:extLst>
              <a:ext uri="{FF2B5EF4-FFF2-40B4-BE49-F238E27FC236}">
                <a16:creationId xmlns:a16="http://schemas.microsoft.com/office/drawing/2014/main" id="{38E90940-8C6C-FA4B-832E-78EE5C536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564" y="3529521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80" name="Text Box 45">
            <a:extLst>
              <a:ext uri="{FF2B5EF4-FFF2-40B4-BE49-F238E27FC236}">
                <a16:creationId xmlns:a16="http://schemas.microsoft.com/office/drawing/2014/main" id="{A3649FD5-D008-0D4A-A332-B02F1C19E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2996121"/>
            <a:ext cx="21643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真实和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+1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1" name="Text Box 46">
            <a:extLst>
              <a:ext uri="{FF2B5EF4-FFF2-40B4-BE49-F238E27FC236}">
                <a16:creationId xmlns:a16="http://schemas.microsoft.com/office/drawing/2014/main" id="{B7AD29A0-6768-074F-A14E-23D521DF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2310321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操作数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2" name="Text Box 47">
            <a:extLst>
              <a:ext uri="{FF2B5EF4-FFF2-40B4-BE49-F238E27FC236}">
                <a16:creationId xmlns:a16="http://schemas.microsoft.com/office/drawing/2014/main" id="{B4CC3CC3-BDD3-0845-AD97-65C53B54B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3605721"/>
            <a:ext cx="2438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丢弃进位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3" name="Rectangle 48">
            <a:extLst>
              <a:ext uri="{FF2B5EF4-FFF2-40B4-BE49-F238E27FC236}">
                <a16:creationId xmlns:a16="http://schemas.microsoft.com/office/drawing/2014/main" id="{A2DD7F1C-11C7-374F-8D58-5801275C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803" y="3529521"/>
            <a:ext cx="156004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dirty="0" err="1">
                <a:solidFill>
                  <a:srgbClr val="000000"/>
                </a:solidFill>
                <a:latin typeface="Times" pitchFamily="18" charset="0"/>
                <a:ea typeface="+mn-ea"/>
              </a:rPr>
              <a:t>Add</a:t>
            </a:r>
            <a:r>
              <a:rPr kumimoji="0" lang="en-US" i="1" baseline="-25000" dirty="0" err="1">
                <a:solidFill>
                  <a:srgbClr val="000000"/>
                </a:solidFill>
                <a:latin typeface="Times" pitchFamily="18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(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 , 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)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B45B4AAE-9F1E-FA4F-8DAF-034968CD86FD}"/>
              </a:ext>
            </a:extLst>
          </p:cNvPr>
          <p:cNvSpPr txBox="1"/>
          <p:nvPr/>
        </p:nvSpPr>
        <p:spPr>
          <a:xfrm>
            <a:off x="362500" y="1231710"/>
            <a:ext cx="11341567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其实没有减法，加法也不管有无符号，不论原码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补码，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只是位组运算</a:t>
            </a:r>
          </a:p>
        </p:txBody>
      </p:sp>
      <p:graphicFrame>
        <p:nvGraphicFramePr>
          <p:cNvPr id="185" name="Object 2">
            <a:extLst>
              <a:ext uri="{FF2B5EF4-FFF2-40B4-BE49-F238E27FC236}">
                <a16:creationId xmlns:a16="http://schemas.microsoft.com/office/drawing/2014/main" id="{96DE7088-F4D0-A54A-8A44-46555FA74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068308"/>
              </p:ext>
            </p:extLst>
          </p:nvPr>
        </p:nvGraphicFramePr>
        <p:xfrm>
          <a:off x="6520689" y="4006730"/>
          <a:ext cx="3164749" cy="275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689" y="4006730"/>
                        <a:ext cx="3164749" cy="2757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" name="文本框 185">
            <a:extLst>
              <a:ext uri="{FF2B5EF4-FFF2-40B4-BE49-F238E27FC236}">
                <a16:creationId xmlns:a16="http://schemas.microsoft.com/office/drawing/2014/main" id="{52768F52-3237-DF46-BC74-7C1286FA31F1}"/>
              </a:ext>
            </a:extLst>
          </p:cNvPr>
          <p:cNvSpPr txBox="1"/>
          <p:nvPr/>
        </p:nvSpPr>
        <p:spPr>
          <a:xfrm>
            <a:off x="2047851" y="4237904"/>
            <a:ext cx="4191253" cy="22960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整数加法的真实值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6350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4-bit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整型数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,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y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6350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计算真实值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Add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(x,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</a:p>
          <a:p>
            <a:pPr marL="6350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和随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和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y</a:t>
            </a:r>
            <a:r>
              <a:rPr kumimoji="0" lang="zh-CN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线性增加</a:t>
            </a:r>
            <a:endParaRPr kumimoji="0" lang="en-US" altLang="zh-CN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6350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表面为斜面形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7" name="Rectangle 5">
            <a:extLst>
              <a:ext uri="{FF2B5EF4-FFF2-40B4-BE49-F238E27FC236}">
                <a16:creationId xmlns:a16="http://schemas.microsoft.com/office/drawing/2014/main" id="{3A0555D9-660B-384E-9F22-2CB4C910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192" y="4041068"/>
            <a:ext cx="929741" cy="30521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sz="1400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sz="1400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sz="1400" i="1" dirty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sz="1400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sz="1400" i="1" dirty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sz="14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7047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4">
            <a:extLst>
              <a:ext uri="{FF2B5EF4-FFF2-40B4-BE49-F238E27FC236}">
                <a16:creationId xmlns:a16="http://schemas.microsoft.com/office/drawing/2014/main" id="{30C36C60-9F69-2C47-8AB0-BBEFDF60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068" y="3816591"/>
            <a:ext cx="3771226" cy="294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34026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加减法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40" name="Group 5">
            <a:extLst>
              <a:ext uri="{FF2B5EF4-FFF2-40B4-BE49-F238E27FC236}">
                <a16:creationId xmlns:a16="http://schemas.microsoft.com/office/drawing/2014/main" id="{EDC61E59-B8A8-0148-9649-C9D40FC5D0DC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2310321"/>
            <a:ext cx="2743200" cy="228600"/>
            <a:chOff x="2976" y="816"/>
            <a:chExt cx="1728" cy="144"/>
          </a:xfrm>
        </p:grpSpPr>
        <p:sp>
          <p:nvSpPr>
            <p:cNvPr id="141" name="Rectangle 6">
              <a:extLst>
                <a:ext uri="{FF2B5EF4-FFF2-40B4-BE49-F238E27FC236}">
                  <a16:creationId xmlns:a16="http://schemas.microsoft.com/office/drawing/2014/main" id="{B337CE9A-BE13-9242-9A77-7F41ED0DB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2" name="Rectangle 7">
              <a:extLst>
                <a:ext uri="{FF2B5EF4-FFF2-40B4-BE49-F238E27FC236}">
                  <a16:creationId xmlns:a16="http://schemas.microsoft.com/office/drawing/2014/main" id="{AF40E35B-48EF-A345-835D-87A62D7C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3" name="Rectangle 8">
              <a:extLst>
                <a:ext uri="{FF2B5EF4-FFF2-40B4-BE49-F238E27FC236}">
                  <a16:creationId xmlns:a16="http://schemas.microsoft.com/office/drawing/2014/main" id="{D033C2B9-D29B-C74E-BEDC-CBB52882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4" name="Rectangle 9">
              <a:extLst>
                <a:ext uri="{FF2B5EF4-FFF2-40B4-BE49-F238E27FC236}">
                  <a16:creationId xmlns:a16="http://schemas.microsoft.com/office/drawing/2014/main" id="{BE670694-7E29-3448-85EC-10AAAB2DF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5" name="Rectangle 10">
              <a:extLst>
                <a:ext uri="{FF2B5EF4-FFF2-40B4-BE49-F238E27FC236}">
                  <a16:creationId xmlns:a16="http://schemas.microsoft.com/office/drawing/2014/main" id="{CD7A6AA8-A1D7-0948-88CC-D4666210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6" name="Rectangle 11">
              <a:extLst>
                <a:ext uri="{FF2B5EF4-FFF2-40B4-BE49-F238E27FC236}">
                  <a16:creationId xmlns:a16="http://schemas.microsoft.com/office/drawing/2014/main" id="{75388324-0593-3744-B89D-315C083A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7" name="Rectangle 12">
              <a:extLst>
                <a:ext uri="{FF2B5EF4-FFF2-40B4-BE49-F238E27FC236}">
                  <a16:creationId xmlns:a16="http://schemas.microsoft.com/office/drawing/2014/main" id="{FF79F18B-3D9B-1349-848F-9EAB09EA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grpSp>
        <p:nvGrpSpPr>
          <p:cNvPr id="148" name="Group 13">
            <a:extLst>
              <a:ext uri="{FF2B5EF4-FFF2-40B4-BE49-F238E27FC236}">
                <a16:creationId xmlns:a16="http://schemas.microsoft.com/office/drawing/2014/main" id="{C3932F4D-64FC-3E49-BD28-2FF65B80F119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2767521"/>
            <a:ext cx="2743200" cy="228600"/>
            <a:chOff x="2976" y="1104"/>
            <a:chExt cx="1728" cy="144"/>
          </a:xfrm>
        </p:grpSpPr>
        <p:sp>
          <p:nvSpPr>
            <p:cNvPr id="149" name="Rectangle 14">
              <a:extLst>
                <a:ext uri="{FF2B5EF4-FFF2-40B4-BE49-F238E27FC236}">
                  <a16:creationId xmlns:a16="http://schemas.microsoft.com/office/drawing/2014/main" id="{6415B5F1-D695-1D4D-9076-6E56D9998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0" name="Rectangle 15">
              <a:extLst>
                <a:ext uri="{FF2B5EF4-FFF2-40B4-BE49-F238E27FC236}">
                  <a16:creationId xmlns:a16="http://schemas.microsoft.com/office/drawing/2014/main" id="{6DA8A3CD-B5AE-E74D-9BD4-45437AFB0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1" name="Rectangle 16">
              <a:extLst>
                <a:ext uri="{FF2B5EF4-FFF2-40B4-BE49-F238E27FC236}">
                  <a16:creationId xmlns:a16="http://schemas.microsoft.com/office/drawing/2014/main" id="{ACFF58EF-8789-D849-9ED2-5A443145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2" name="Rectangle 17">
              <a:extLst>
                <a:ext uri="{FF2B5EF4-FFF2-40B4-BE49-F238E27FC236}">
                  <a16:creationId xmlns:a16="http://schemas.microsoft.com/office/drawing/2014/main" id="{A5AF74EE-231D-5A4D-B5EB-DE360E943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3" name="Rectangle 18">
              <a:extLst>
                <a:ext uri="{FF2B5EF4-FFF2-40B4-BE49-F238E27FC236}">
                  <a16:creationId xmlns:a16="http://schemas.microsoft.com/office/drawing/2014/main" id="{B535C370-4915-704D-930A-3EA0FF678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4" name="Rectangle 19">
              <a:extLst>
                <a:ext uri="{FF2B5EF4-FFF2-40B4-BE49-F238E27FC236}">
                  <a16:creationId xmlns:a16="http://schemas.microsoft.com/office/drawing/2014/main" id="{8A2CDCEA-E6B7-A649-9160-C7733EEA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5" name="Rectangle 20">
              <a:extLst>
                <a:ext uri="{FF2B5EF4-FFF2-40B4-BE49-F238E27FC236}">
                  <a16:creationId xmlns:a16="http://schemas.microsoft.com/office/drawing/2014/main" id="{A3C2A9CF-6E71-024C-AF8C-BA9FB0AF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sp>
        <p:nvSpPr>
          <p:cNvPr id="156" name="Rectangle 21">
            <a:extLst>
              <a:ext uri="{FF2B5EF4-FFF2-40B4-BE49-F238E27FC236}">
                <a16:creationId xmlns:a16="http://schemas.microsoft.com/office/drawing/2014/main" id="{61C0593F-6594-6943-A6A3-BB607834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414" y="215792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</a:p>
        </p:txBody>
      </p:sp>
      <p:sp>
        <p:nvSpPr>
          <p:cNvPr id="157" name="Rectangle 22">
            <a:extLst>
              <a:ext uri="{FF2B5EF4-FFF2-40B4-BE49-F238E27FC236}">
                <a16:creationId xmlns:a16="http://schemas.microsoft.com/office/drawing/2014/main" id="{9F733E22-A03F-0F44-B415-BA1F407C1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114" y="261512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</a:p>
        </p:txBody>
      </p:sp>
      <p:sp>
        <p:nvSpPr>
          <p:cNvPr id="158" name="Line 23">
            <a:extLst>
              <a:ext uri="{FF2B5EF4-FFF2-40B4-BE49-F238E27FC236}">
                <a16:creationId xmlns:a16="http://schemas.microsoft.com/office/drawing/2014/main" id="{60EBC183-F93B-4F4D-9389-6E3B27128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564" y="3072321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59" name="Rectangle 24">
            <a:extLst>
              <a:ext uri="{FF2B5EF4-FFF2-40B4-BE49-F238E27FC236}">
                <a16:creationId xmlns:a16="http://schemas.microsoft.com/office/drawing/2014/main" id="{853B4128-F32B-C348-B4D7-BBF2967A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81" y="2622481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>
                <a:solidFill>
                  <a:srgbClr val="000000"/>
                </a:solidFill>
                <a:latin typeface="Times" pitchFamily="18" charset="0"/>
                <a:ea typeface="+mn-ea"/>
              </a:rPr>
              <a:t>+</a:t>
            </a:r>
          </a:p>
        </p:txBody>
      </p:sp>
      <p:grpSp>
        <p:nvGrpSpPr>
          <p:cNvPr id="160" name="Group 25">
            <a:extLst>
              <a:ext uri="{FF2B5EF4-FFF2-40B4-BE49-F238E27FC236}">
                <a16:creationId xmlns:a16="http://schemas.microsoft.com/office/drawing/2014/main" id="{512518F6-2FAD-7443-8F63-1F6F8906557C}"/>
              </a:ext>
            </a:extLst>
          </p:cNvPr>
          <p:cNvGrpSpPr>
            <a:grpSpLocks/>
          </p:cNvGrpSpPr>
          <p:nvPr/>
        </p:nvGrpSpPr>
        <p:grpSpPr bwMode="auto">
          <a:xfrm>
            <a:off x="5245564" y="3224721"/>
            <a:ext cx="2971800" cy="228600"/>
            <a:chOff x="2832" y="1392"/>
            <a:chExt cx="1872" cy="144"/>
          </a:xfrm>
        </p:grpSpPr>
        <p:grpSp>
          <p:nvGrpSpPr>
            <p:cNvPr id="161" name="Group 26">
              <a:extLst>
                <a:ext uri="{FF2B5EF4-FFF2-40B4-BE49-F238E27FC236}">
                  <a16:creationId xmlns:a16="http://schemas.microsoft.com/office/drawing/2014/main" id="{D2E0DDC7-4941-0747-9B7B-085DDA8F0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163" name="Rectangle 27">
                <a:extLst>
                  <a:ext uri="{FF2B5EF4-FFF2-40B4-BE49-F238E27FC236}">
                    <a16:creationId xmlns:a16="http://schemas.microsoft.com/office/drawing/2014/main" id="{92AD155A-FE7A-3543-AE0C-044A8136E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4" name="Rectangle 28">
                <a:extLst>
                  <a:ext uri="{FF2B5EF4-FFF2-40B4-BE49-F238E27FC236}">
                    <a16:creationId xmlns:a16="http://schemas.microsoft.com/office/drawing/2014/main" id="{7FF2C4B3-FD4B-634C-8057-73104AFA3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5" name="Rectangle 29">
                <a:extLst>
                  <a:ext uri="{FF2B5EF4-FFF2-40B4-BE49-F238E27FC236}">
                    <a16:creationId xmlns:a16="http://schemas.microsoft.com/office/drawing/2014/main" id="{BBD314C8-EAC9-A94B-81EF-DE43EEF8F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6" name="Rectangle 30">
                <a:extLst>
                  <a:ext uri="{FF2B5EF4-FFF2-40B4-BE49-F238E27FC236}">
                    <a16:creationId xmlns:a16="http://schemas.microsoft.com/office/drawing/2014/main" id="{AADF27F6-0844-5D4E-949D-98C859569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7" name="Rectangle 31">
                <a:extLst>
                  <a:ext uri="{FF2B5EF4-FFF2-40B4-BE49-F238E27FC236}">
                    <a16:creationId xmlns:a16="http://schemas.microsoft.com/office/drawing/2014/main" id="{821C24A9-7203-7D4B-9F55-7A7582F63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8" name="Rectangle 32">
                <a:extLst>
                  <a:ext uri="{FF2B5EF4-FFF2-40B4-BE49-F238E27FC236}">
                    <a16:creationId xmlns:a16="http://schemas.microsoft.com/office/drawing/2014/main" id="{E7016DE7-31B9-7844-B181-E1ABDE6DC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9" name="Rectangle 33">
                <a:extLst>
                  <a:ext uri="{FF2B5EF4-FFF2-40B4-BE49-F238E27FC236}">
                    <a16:creationId xmlns:a16="http://schemas.microsoft.com/office/drawing/2014/main" id="{B8B11A5B-5502-3944-9930-04BAA2C96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itchFamily="34" charset="0"/>
                    <a:ea typeface="+mn-ea"/>
                  </a:rPr>
                  <a:t>• • •</a:t>
                </a:r>
              </a:p>
            </p:txBody>
          </p:sp>
        </p:grpSp>
        <p:sp>
          <p:nvSpPr>
            <p:cNvPr id="162" name="Rectangle 34">
              <a:extLst>
                <a:ext uri="{FF2B5EF4-FFF2-40B4-BE49-F238E27FC236}">
                  <a16:creationId xmlns:a16="http://schemas.microsoft.com/office/drawing/2014/main" id="{931BDED2-8B7D-5B4F-8AEA-3811E322D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</p:grpSp>
      <p:sp>
        <p:nvSpPr>
          <p:cNvPr id="170" name="Rectangle 35">
            <a:extLst>
              <a:ext uri="{FF2B5EF4-FFF2-40B4-BE49-F238E27FC236}">
                <a16:creationId xmlns:a16="http://schemas.microsoft.com/office/drawing/2014/main" id="{87448955-74E1-EB48-B5DD-C5B9905E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674" y="3072321"/>
            <a:ext cx="7841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 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+ 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</a:p>
        </p:txBody>
      </p:sp>
      <p:grpSp>
        <p:nvGrpSpPr>
          <p:cNvPr id="171" name="Group 36">
            <a:extLst>
              <a:ext uri="{FF2B5EF4-FFF2-40B4-BE49-F238E27FC236}">
                <a16:creationId xmlns:a16="http://schemas.microsoft.com/office/drawing/2014/main" id="{F7AB759E-A4A7-C14B-AAFA-7977364FEA22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3681921"/>
            <a:ext cx="2743200" cy="228600"/>
            <a:chOff x="2976" y="1392"/>
            <a:chExt cx="1728" cy="144"/>
          </a:xfrm>
        </p:grpSpPr>
        <p:sp>
          <p:nvSpPr>
            <p:cNvPr id="172" name="Rectangle 37">
              <a:extLst>
                <a:ext uri="{FF2B5EF4-FFF2-40B4-BE49-F238E27FC236}">
                  <a16:creationId xmlns:a16="http://schemas.microsoft.com/office/drawing/2014/main" id="{1014E820-F434-E846-8A5D-9486C6029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3" name="Rectangle 38">
              <a:extLst>
                <a:ext uri="{FF2B5EF4-FFF2-40B4-BE49-F238E27FC236}">
                  <a16:creationId xmlns:a16="http://schemas.microsoft.com/office/drawing/2014/main" id="{278BDEFA-7E6A-7043-9729-7958974DF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4" name="Rectangle 39">
              <a:extLst>
                <a:ext uri="{FF2B5EF4-FFF2-40B4-BE49-F238E27FC236}">
                  <a16:creationId xmlns:a16="http://schemas.microsoft.com/office/drawing/2014/main" id="{38DD0E8D-3938-A846-B5A3-7A2BC9561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5" name="Rectangle 40">
              <a:extLst>
                <a:ext uri="{FF2B5EF4-FFF2-40B4-BE49-F238E27FC236}">
                  <a16:creationId xmlns:a16="http://schemas.microsoft.com/office/drawing/2014/main" id="{84A77098-647F-2E4F-9FD2-1CFB8B48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6" name="Rectangle 41">
              <a:extLst>
                <a:ext uri="{FF2B5EF4-FFF2-40B4-BE49-F238E27FC236}">
                  <a16:creationId xmlns:a16="http://schemas.microsoft.com/office/drawing/2014/main" id="{93B25328-6682-984C-A935-95DD5DA80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7" name="Rectangle 42">
              <a:extLst>
                <a:ext uri="{FF2B5EF4-FFF2-40B4-BE49-F238E27FC236}">
                  <a16:creationId xmlns:a16="http://schemas.microsoft.com/office/drawing/2014/main" id="{58F5A93E-B7E5-B94B-941D-5432A50D5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8" name="Rectangle 43">
              <a:extLst>
                <a:ext uri="{FF2B5EF4-FFF2-40B4-BE49-F238E27FC236}">
                  <a16:creationId xmlns:a16="http://schemas.microsoft.com/office/drawing/2014/main" id="{6D194FDA-E4F5-284F-A041-B04D1C96F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sp>
        <p:nvSpPr>
          <p:cNvPr id="179" name="Line 44">
            <a:extLst>
              <a:ext uri="{FF2B5EF4-FFF2-40B4-BE49-F238E27FC236}">
                <a16:creationId xmlns:a16="http://schemas.microsoft.com/office/drawing/2014/main" id="{38E90940-8C6C-FA4B-832E-78EE5C536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564" y="3529521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80" name="Text Box 45">
            <a:extLst>
              <a:ext uri="{FF2B5EF4-FFF2-40B4-BE49-F238E27FC236}">
                <a16:creationId xmlns:a16="http://schemas.microsoft.com/office/drawing/2014/main" id="{A3649FD5-D008-0D4A-A332-B02F1C19E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2996121"/>
            <a:ext cx="21643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真实和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+1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1" name="Text Box 46">
            <a:extLst>
              <a:ext uri="{FF2B5EF4-FFF2-40B4-BE49-F238E27FC236}">
                <a16:creationId xmlns:a16="http://schemas.microsoft.com/office/drawing/2014/main" id="{B7AD29A0-6768-074F-A14E-23D521DF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2310321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操作数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2" name="Text Box 47">
            <a:extLst>
              <a:ext uri="{FF2B5EF4-FFF2-40B4-BE49-F238E27FC236}">
                <a16:creationId xmlns:a16="http://schemas.microsoft.com/office/drawing/2014/main" id="{B4CC3CC3-BDD3-0845-AD97-65C53B54B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3605721"/>
            <a:ext cx="2438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丢弃进位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3" name="Rectangle 48">
            <a:extLst>
              <a:ext uri="{FF2B5EF4-FFF2-40B4-BE49-F238E27FC236}">
                <a16:creationId xmlns:a16="http://schemas.microsoft.com/office/drawing/2014/main" id="{A2DD7F1C-11C7-374F-8D58-5801275C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803" y="3529521"/>
            <a:ext cx="156004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dirty="0" err="1">
                <a:solidFill>
                  <a:srgbClr val="000000"/>
                </a:solidFill>
                <a:latin typeface="Times" pitchFamily="18" charset="0"/>
                <a:ea typeface="+mn-ea"/>
              </a:rPr>
              <a:t>Add</a:t>
            </a:r>
            <a:r>
              <a:rPr kumimoji="0" lang="en-US" i="1" baseline="-25000" dirty="0" err="1">
                <a:solidFill>
                  <a:srgbClr val="000000"/>
                </a:solidFill>
                <a:latin typeface="Times" pitchFamily="18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(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 , 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)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B45B4AAE-9F1E-FA4F-8DAF-034968CD86FD}"/>
              </a:ext>
            </a:extLst>
          </p:cNvPr>
          <p:cNvSpPr txBox="1"/>
          <p:nvPr/>
        </p:nvSpPr>
        <p:spPr>
          <a:xfrm>
            <a:off x="362500" y="1231710"/>
            <a:ext cx="11341567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其实没有减法，加法也不管有无符号，不论原码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补码，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只是位组运算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2768F52-3237-DF46-BC74-7C1286FA31F1}"/>
              </a:ext>
            </a:extLst>
          </p:cNvPr>
          <p:cNvSpPr txBox="1"/>
          <p:nvPr/>
        </p:nvSpPr>
        <p:spPr>
          <a:xfrm>
            <a:off x="1168611" y="4523103"/>
            <a:ext cx="4191253" cy="140961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无符号加法结果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800100" lvl="1" indent="-342900" algn="l">
              <a:buClr>
                <a:srgbClr val="6B0874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dirty="0"/>
              <a:t>当真实和</a:t>
            </a:r>
            <a:r>
              <a:rPr lang="en-US" altLang="zh-CN" dirty="0"/>
              <a:t>≥ 2</a:t>
            </a:r>
            <a:r>
              <a:rPr lang="en-US" altLang="zh-CN" i="1" baseline="30000" dirty="0"/>
              <a:t>w</a:t>
            </a:r>
            <a:r>
              <a:rPr lang="zh-CN" altLang="en-US" dirty="0"/>
              <a:t>时溢出</a:t>
            </a:r>
            <a:endParaRPr lang="en-US" altLang="zh-CN" dirty="0"/>
          </a:p>
          <a:p>
            <a:pPr marL="800100" lvl="1" indent="-342900" algn="l" eaLnBrk="1" hangingPunct="1">
              <a:buClr>
                <a:srgbClr val="6B0874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dirty="0"/>
              <a:t>最多溢出一次</a:t>
            </a:r>
            <a:endParaRPr lang="en-US" altLang="zh-CN" dirty="0"/>
          </a:p>
        </p:txBody>
      </p:sp>
      <p:grpSp>
        <p:nvGrpSpPr>
          <p:cNvPr id="55" name="Group 5">
            <a:extLst>
              <a:ext uri="{FF2B5EF4-FFF2-40B4-BE49-F238E27FC236}">
                <a16:creationId xmlns:a16="http://schemas.microsoft.com/office/drawing/2014/main" id="{4CDA3263-7458-C447-A31F-DACC9E175301}"/>
              </a:ext>
            </a:extLst>
          </p:cNvPr>
          <p:cNvGrpSpPr>
            <a:grpSpLocks/>
          </p:cNvGrpSpPr>
          <p:nvPr/>
        </p:nvGrpSpPr>
        <p:grpSpPr bwMode="auto">
          <a:xfrm>
            <a:off x="5137614" y="4558049"/>
            <a:ext cx="2044699" cy="1830388"/>
            <a:chOff x="384" y="2098"/>
            <a:chExt cx="1288" cy="1153"/>
          </a:xfrm>
        </p:grpSpPr>
        <p:grpSp>
          <p:nvGrpSpPr>
            <p:cNvPr id="56" name="Group 6">
              <a:extLst>
                <a:ext uri="{FF2B5EF4-FFF2-40B4-BE49-F238E27FC236}">
                  <a16:creationId xmlns:a16="http://schemas.microsoft.com/office/drawing/2014/main" id="{1C4633C4-40FA-2A4E-B8D1-73E96B7EF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66" name="Line 7">
                <a:extLst>
                  <a:ext uri="{FF2B5EF4-FFF2-40B4-BE49-F238E27FC236}">
                    <a16:creationId xmlns:a16="http://schemas.microsoft.com/office/drawing/2014/main" id="{746A8E0B-6003-3145-A028-A54867DAA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8">
                <a:extLst>
                  <a:ext uri="{FF2B5EF4-FFF2-40B4-BE49-F238E27FC236}">
                    <a16:creationId xmlns:a16="http://schemas.microsoft.com/office/drawing/2014/main" id="{9D4C7690-3E6F-EA4F-969F-A0AEE4B3D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9">
                <a:extLst>
                  <a:ext uri="{FF2B5EF4-FFF2-40B4-BE49-F238E27FC236}">
                    <a16:creationId xmlns:a16="http://schemas.microsoft.com/office/drawing/2014/main" id="{920CE835-0F23-BF41-97CF-17170549D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0">
                <a:extLst>
                  <a:ext uri="{FF2B5EF4-FFF2-40B4-BE49-F238E27FC236}">
                    <a16:creationId xmlns:a16="http://schemas.microsoft.com/office/drawing/2014/main" id="{BB7E493B-8FED-2941-BD8E-A6FFEDE4B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" name="Group 11">
              <a:extLst>
                <a:ext uri="{FF2B5EF4-FFF2-40B4-BE49-F238E27FC236}">
                  <a16:creationId xmlns:a16="http://schemas.microsoft.com/office/drawing/2014/main" id="{3A5730FE-F6EE-714F-9FB7-8C7B1C78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63" name="Line 12">
                <a:extLst>
                  <a:ext uri="{FF2B5EF4-FFF2-40B4-BE49-F238E27FC236}">
                    <a16:creationId xmlns:a16="http://schemas.microsoft.com/office/drawing/2014/main" id="{6066884D-3159-8446-9A80-139F3314C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3">
                <a:extLst>
                  <a:ext uri="{FF2B5EF4-FFF2-40B4-BE49-F238E27FC236}">
                    <a16:creationId xmlns:a16="http://schemas.microsoft.com/office/drawing/2014/main" id="{6142E8FA-AF9A-E742-A2E6-1C0441944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4">
                <a:extLst>
                  <a:ext uri="{FF2B5EF4-FFF2-40B4-BE49-F238E27FC236}">
                    <a16:creationId xmlns:a16="http://schemas.microsoft.com/office/drawing/2014/main" id="{4C59E4B1-ADA1-2245-A9EF-9FA4CC19E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Line 15">
              <a:extLst>
                <a:ext uri="{FF2B5EF4-FFF2-40B4-BE49-F238E27FC236}">
                  <a16:creationId xmlns:a16="http://schemas.microsoft.com/office/drawing/2014/main" id="{49092213-2F7A-0740-A766-F823DE91F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716"/>
              <a:ext cx="776" cy="0"/>
            </a:xfrm>
            <a:prstGeom prst="line">
              <a:avLst/>
            </a:prstGeom>
            <a:noFill/>
            <a:ln w="127000" cap="sq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DCB702CE-D2AE-8B4F-B47F-41EC6420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" y="2400"/>
              <a:ext cx="776" cy="419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120650" cap="sq">
              <a:solidFill>
                <a:schemeClr val="bg1">
                  <a:lumMod val="65000"/>
                </a:schemeClr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642CB5DB-C522-704F-9AC6-5E1B08EDE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8D79E0AE-A058-F941-8D0E-25809199A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15E6279-7322-9F41-BC1B-61FCC27BE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756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34026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加减法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40" name="Group 5">
            <a:extLst>
              <a:ext uri="{FF2B5EF4-FFF2-40B4-BE49-F238E27FC236}">
                <a16:creationId xmlns:a16="http://schemas.microsoft.com/office/drawing/2014/main" id="{EDC61E59-B8A8-0148-9649-C9D40FC5D0DC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2310321"/>
            <a:ext cx="2743200" cy="228600"/>
            <a:chOff x="2976" y="816"/>
            <a:chExt cx="1728" cy="144"/>
          </a:xfrm>
        </p:grpSpPr>
        <p:sp>
          <p:nvSpPr>
            <p:cNvPr id="141" name="Rectangle 6">
              <a:extLst>
                <a:ext uri="{FF2B5EF4-FFF2-40B4-BE49-F238E27FC236}">
                  <a16:creationId xmlns:a16="http://schemas.microsoft.com/office/drawing/2014/main" id="{B337CE9A-BE13-9242-9A77-7F41ED0DB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2" name="Rectangle 7">
              <a:extLst>
                <a:ext uri="{FF2B5EF4-FFF2-40B4-BE49-F238E27FC236}">
                  <a16:creationId xmlns:a16="http://schemas.microsoft.com/office/drawing/2014/main" id="{AF40E35B-48EF-A345-835D-87A62D7C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3" name="Rectangle 8">
              <a:extLst>
                <a:ext uri="{FF2B5EF4-FFF2-40B4-BE49-F238E27FC236}">
                  <a16:creationId xmlns:a16="http://schemas.microsoft.com/office/drawing/2014/main" id="{D033C2B9-D29B-C74E-BEDC-CBB52882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4" name="Rectangle 9">
              <a:extLst>
                <a:ext uri="{FF2B5EF4-FFF2-40B4-BE49-F238E27FC236}">
                  <a16:creationId xmlns:a16="http://schemas.microsoft.com/office/drawing/2014/main" id="{BE670694-7E29-3448-85EC-10AAAB2DF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5" name="Rectangle 10">
              <a:extLst>
                <a:ext uri="{FF2B5EF4-FFF2-40B4-BE49-F238E27FC236}">
                  <a16:creationId xmlns:a16="http://schemas.microsoft.com/office/drawing/2014/main" id="{CD7A6AA8-A1D7-0948-88CC-D4666210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6" name="Rectangle 11">
              <a:extLst>
                <a:ext uri="{FF2B5EF4-FFF2-40B4-BE49-F238E27FC236}">
                  <a16:creationId xmlns:a16="http://schemas.microsoft.com/office/drawing/2014/main" id="{75388324-0593-3744-B89D-315C083A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7" name="Rectangle 12">
              <a:extLst>
                <a:ext uri="{FF2B5EF4-FFF2-40B4-BE49-F238E27FC236}">
                  <a16:creationId xmlns:a16="http://schemas.microsoft.com/office/drawing/2014/main" id="{FF79F18B-3D9B-1349-848F-9EAB09EA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grpSp>
        <p:nvGrpSpPr>
          <p:cNvPr id="148" name="Group 13">
            <a:extLst>
              <a:ext uri="{FF2B5EF4-FFF2-40B4-BE49-F238E27FC236}">
                <a16:creationId xmlns:a16="http://schemas.microsoft.com/office/drawing/2014/main" id="{C3932F4D-64FC-3E49-BD28-2FF65B80F119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2767521"/>
            <a:ext cx="2743200" cy="228600"/>
            <a:chOff x="2976" y="1104"/>
            <a:chExt cx="1728" cy="144"/>
          </a:xfrm>
        </p:grpSpPr>
        <p:sp>
          <p:nvSpPr>
            <p:cNvPr id="149" name="Rectangle 14">
              <a:extLst>
                <a:ext uri="{FF2B5EF4-FFF2-40B4-BE49-F238E27FC236}">
                  <a16:creationId xmlns:a16="http://schemas.microsoft.com/office/drawing/2014/main" id="{6415B5F1-D695-1D4D-9076-6E56D9998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0" name="Rectangle 15">
              <a:extLst>
                <a:ext uri="{FF2B5EF4-FFF2-40B4-BE49-F238E27FC236}">
                  <a16:creationId xmlns:a16="http://schemas.microsoft.com/office/drawing/2014/main" id="{6DA8A3CD-B5AE-E74D-9BD4-45437AFB0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1" name="Rectangle 16">
              <a:extLst>
                <a:ext uri="{FF2B5EF4-FFF2-40B4-BE49-F238E27FC236}">
                  <a16:creationId xmlns:a16="http://schemas.microsoft.com/office/drawing/2014/main" id="{ACFF58EF-8789-D849-9ED2-5A443145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2" name="Rectangle 17">
              <a:extLst>
                <a:ext uri="{FF2B5EF4-FFF2-40B4-BE49-F238E27FC236}">
                  <a16:creationId xmlns:a16="http://schemas.microsoft.com/office/drawing/2014/main" id="{A5AF74EE-231D-5A4D-B5EB-DE360E943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3" name="Rectangle 18">
              <a:extLst>
                <a:ext uri="{FF2B5EF4-FFF2-40B4-BE49-F238E27FC236}">
                  <a16:creationId xmlns:a16="http://schemas.microsoft.com/office/drawing/2014/main" id="{B535C370-4915-704D-930A-3EA0FF678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4" name="Rectangle 19">
              <a:extLst>
                <a:ext uri="{FF2B5EF4-FFF2-40B4-BE49-F238E27FC236}">
                  <a16:creationId xmlns:a16="http://schemas.microsoft.com/office/drawing/2014/main" id="{8A2CDCEA-E6B7-A649-9160-C7733EEA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5" name="Rectangle 20">
              <a:extLst>
                <a:ext uri="{FF2B5EF4-FFF2-40B4-BE49-F238E27FC236}">
                  <a16:creationId xmlns:a16="http://schemas.microsoft.com/office/drawing/2014/main" id="{A3C2A9CF-6E71-024C-AF8C-BA9FB0AF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sp>
        <p:nvSpPr>
          <p:cNvPr id="156" name="Rectangle 21">
            <a:extLst>
              <a:ext uri="{FF2B5EF4-FFF2-40B4-BE49-F238E27FC236}">
                <a16:creationId xmlns:a16="http://schemas.microsoft.com/office/drawing/2014/main" id="{61C0593F-6594-6943-A6A3-BB607834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414" y="215792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</a:p>
        </p:txBody>
      </p:sp>
      <p:sp>
        <p:nvSpPr>
          <p:cNvPr id="157" name="Rectangle 22">
            <a:extLst>
              <a:ext uri="{FF2B5EF4-FFF2-40B4-BE49-F238E27FC236}">
                <a16:creationId xmlns:a16="http://schemas.microsoft.com/office/drawing/2014/main" id="{9F733E22-A03F-0F44-B415-BA1F407C1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114" y="261512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</a:p>
        </p:txBody>
      </p:sp>
      <p:sp>
        <p:nvSpPr>
          <p:cNvPr id="158" name="Line 23">
            <a:extLst>
              <a:ext uri="{FF2B5EF4-FFF2-40B4-BE49-F238E27FC236}">
                <a16:creationId xmlns:a16="http://schemas.microsoft.com/office/drawing/2014/main" id="{60EBC183-F93B-4F4D-9389-6E3B27128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564" y="3072321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59" name="Rectangle 24">
            <a:extLst>
              <a:ext uri="{FF2B5EF4-FFF2-40B4-BE49-F238E27FC236}">
                <a16:creationId xmlns:a16="http://schemas.microsoft.com/office/drawing/2014/main" id="{853B4128-F32B-C348-B4D7-BBF2967A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81" y="2622481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>
                <a:solidFill>
                  <a:srgbClr val="000000"/>
                </a:solidFill>
                <a:latin typeface="Times" pitchFamily="18" charset="0"/>
                <a:ea typeface="+mn-ea"/>
              </a:rPr>
              <a:t>+</a:t>
            </a:r>
          </a:p>
        </p:txBody>
      </p:sp>
      <p:grpSp>
        <p:nvGrpSpPr>
          <p:cNvPr id="160" name="Group 25">
            <a:extLst>
              <a:ext uri="{FF2B5EF4-FFF2-40B4-BE49-F238E27FC236}">
                <a16:creationId xmlns:a16="http://schemas.microsoft.com/office/drawing/2014/main" id="{512518F6-2FAD-7443-8F63-1F6F8906557C}"/>
              </a:ext>
            </a:extLst>
          </p:cNvPr>
          <p:cNvGrpSpPr>
            <a:grpSpLocks/>
          </p:cNvGrpSpPr>
          <p:nvPr/>
        </p:nvGrpSpPr>
        <p:grpSpPr bwMode="auto">
          <a:xfrm>
            <a:off x="5245564" y="3224721"/>
            <a:ext cx="2971800" cy="228600"/>
            <a:chOff x="2832" y="1392"/>
            <a:chExt cx="1872" cy="144"/>
          </a:xfrm>
        </p:grpSpPr>
        <p:grpSp>
          <p:nvGrpSpPr>
            <p:cNvPr id="161" name="Group 26">
              <a:extLst>
                <a:ext uri="{FF2B5EF4-FFF2-40B4-BE49-F238E27FC236}">
                  <a16:creationId xmlns:a16="http://schemas.microsoft.com/office/drawing/2014/main" id="{D2E0DDC7-4941-0747-9B7B-085DDA8F0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163" name="Rectangle 27">
                <a:extLst>
                  <a:ext uri="{FF2B5EF4-FFF2-40B4-BE49-F238E27FC236}">
                    <a16:creationId xmlns:a16="http://schemas.microsoft.com/office/drawing/2014/main" id="{92AD155A-FE7A-3543-AE0C-044A8136E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4" name="Rectangle 28">
                <a:extLst>
                  <a:ext uri="{FF2B5EF4-FFF2-40B4-BE49-F238E27FC236}">
                    <a16:creationId xmlns:a16="http://schemas.microsoft.com/office/drawing/2014/main" id="{7FF2C4B3-FD4B-634C-8057-73104AFA3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5" name="Rectangle 29">
                <a:extLst>
                  <a:ext uri="{FF2B5EF4-FFF2-40B4-BE49-F238E27FC236}">
                    <a16:creationId xmlns:a16="http://schemas.microsoft.com/office/drawing/2014/main" id="{BBD314C8-EAC9-A94B-81EF-DE43EEF8F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6" name="Rectangle 30">
                <a:extLst>
                  <a:ext uri="{FF2B5EF4-FFF2-40B4-BE49-F238E27FC236}">
                    <a16:creationId xmlns:a16="http://schemas.microsoft.com/office/drawing/2014/main" id="{AADF27F6-0844-5D4E-949D-98C859569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7" name="Rectangle 31">
                <a:extLst>
                  <a:ext uri="{FF2B5EF4-FFF2-40B4-BE49-F238E27FC236}">
                    <a16:creationId xmlns:a16="http://schemas.microsoft.com/office/drawing/2014/main" id="{821C24A9-7203-7D4B-9F55-7A7582F63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8" name="Rectangle 32">
                <a:extLst>
                  <a:ext uri="{FF2B5EF4-FFF2-40B4-BE49-F238E27FC236}">
                    <a16:creationId xmlns:a16="http://schemas.microsoft.com/office/drawing/2014/main" id="{E7016DE7-31B9-7844-B181-E1ABDE6DC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9" name="Rectangle 33">
                <a:extLst>
                  <a:ext uri="{FF2B5EF4-FFF2-40B4-BE49-F238E27FC236}">
                    <a16:creationId xmlns:a16="http://schemas.microsoft.com/office/drawing/2014/main" id="{B8B11A5B-5502-3944-9930-04BAA2C96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itchFamily="34" charset="0"/>
                    <a:ea typeface="+mn-ea"/>
                  </a:rPr>
                  <a:t>• • •</a:t>
                </a:r>
              </a:p>
            </p:txBody>
          </p:sp>
        </p:grpSp>
        <p:sp>
          <p:nvSpPr>
            <p:cNvPr id="162" name="Rectangle 34">
              <a:extLst>
                <a:ext uri="{FF2B5EF4-FFF2-40B4-BE49-F238E27FC236}">
                  <a16:creationId xmlns:a16="http://schemas.microsoft.com/office/drawing/2014/main" id="{931BDED2-8B7D-5B4F-8AEA-3811E322D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</p:grpSp>
      <p:sp>
        <p:nvSpPr>
          <p:cNvPr id="170" name="Rectangle 35">
            <a:extLst>
              <a:ext uri="{FF2B5EF4-FFF2-40B4-BE49-F238E27FC236}">
                <a16:creationId xmlns:a16="http://schemas.microsoft.com/office/drawing/2014/main" id="{87448955-74E1-EB48-B5DD-C5B9905E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674" y="3072321"/>
            <a:ext cx="7841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 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+ 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</a:p>
        </p:txBody>
      </p:sp>
      <p:grpSp>
        <p:nvGrpSpPr>
          <p:cNvPr id="171" name="Group 36">
            <a:extLst>
              <a:ext uri="{FF2B5EF4-FFF2-40B4-BE49-F238E27FC236}">
                <a16:creationId xmlns:a16="http://schemas.microsoft.com/office/drawing/2014/main" id="{F7AB759E-A4A7-C14B-AAFA-7977364FEA22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3681921"/>
            <a:ext cx="2743200" cy="228600"/>
            <a:chOff x="2976" y="1392"/>
            <a:chExt cx="1728" cy="144"/>
          </a:xfrm>
        </p:grpSpPr>
        <p:sp>
          <p:nvSpPr>
            <p:cNvPr id="172" name="Rectangle 37">
              <a:extLst>
                <a:ext uri="{FF2B5EF4-FFF2-40B4-BE49-F238E27FC236}">
                  <a16:creationId xmlns:a16="http://schemas.microsoft.com/office/drawing/2014/main" id="{1014E820-F434-E846-8A5D-9486C6029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3" name="Rectangle 38">
              <a:extLst>
                <a:ext uri="{FF2B5EF4-FFF2-40B4-BE49-F238E27FC236}">
                  <a16:creationId xmlns:a16="http://schemas.microsoft.com/office/drawing/2014/main" id="{278BDEFA-7E6A-7043-9729-7958974DF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4" name="Rectangle 39">
              <a:extLst>
                <a:ext uri="{FF2B5EF4-FFF2-40B4-BE49-F238E27FC236}">
                  <a16:creationId xmlns:a16="http://schemas.microsoft.com/office/drawing/2014/main" id="{38DD0E8D-3938-A846-B5A3-7A2BC9561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5" name="Rectangle 40">
              <a:extLst>
                <a:ext uri="{FF2B5EF4-FFF2-40B4-BE49-F238E27FC236}">
                  <a16:creationId xmlns:a16="http://schemas.microsoft.com/office/drawing/2014/main" id="{84A77098-647F-2E4F-9FD2-1CFB8B48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6" name="Rectangle 41">
              <a:extLst>
                <a:ext uri="{FF2B5EF4-FFF2-40B4-BE49-F238E27FC236}">
                  <a16:creationId xmlns:a16="http://schemas.microsoft.com/office/drawing/2014/main" id="{93B25328-6682-984C-A935-95DD5DA80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7" name="Rectangle 42">
              <a:extLst>
                <a:ext uri="{FF2B5EF4-FFF2-40B4-BE49-F238E27FC236}">
                  <a16:creationId xmlns:a16="http://schemas.microsoft.com/office/drawing/2014/main" id="{58F5A93E-B7E5-B94B-941D-5432A50D5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8" name="Rectangle 43">
              <a:extLst>
                <a:ext uri="{FF2B5EF4-FFF2-40B4-BE49-F238E27FC236}">
                  <a16:creationId xmlns:a16="http://schemas.microsoft.com/office/drawing/2014/main" id="{6D194FDA-E4F5-284F-A041-B04D1C96F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sp>
        <p:nvSpPr>
          <p:cNvPr id="179" name="Line 44">
            <a:extLst>
              <a:ext uri="{FF2B5EF4-FFF2-40B4-BE49-F238E27FC236}">
                <a16:creationId xmlns:a16="http://schemas.microsoft.com/office/drawing/2014/main" id="{38E90940-8C6C-FA4B-832E-78EE5C536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564" y="3529521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80" name="Text Box 45">
            <a:extLst>
              <a:ext uri="{FF2B5EF4-FFF2-40B4-BE49-F238E27FC236}">
                <a16:creationId xmlns:a16="http://schemas.microsoft.com/office/drawing/2014/main" id="{A3649FD5-D008-0D4A-A332-B02F1C19E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2996121"/>
            <a:ext cx="21643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真实和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+1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1" name="Text Box 46">
            <a:extLst>
              <a:ext uri="{FF2B5EF4-FFF2-40B4-BE49-F238E27FC236}">
                <a16:creationId xmlns:a16="http://schemas.microsoft.com/office/drawing/2014/main" id="{B7AD29A0-6768-074F-A14E-23D521DF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2310321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操作数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2" name="Text Box 47">
            <a:extLst>
              <a:ext uri="{FF2B5EF4-FFF2-40B4-BE49-F238E27FC236}">
                <a16:creationId xmlns:a16="http://schemas.microsoft.com/office/drawing/2014/main" id="{B4CC3CC3-BDD3-0845-AD97-65C53B54B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3605721"/>
            <a:ext cx="2438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丢弃进位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3" name="Rectangle 48">
            <a:extLst>
              <a:ext uri="{FF2B5EF4-FFF2-40B4-BE49-F238E27FC236}">
                <a16:creationId xmlns:a16="http://schemas.microsoft.com/office/drawing/2014/main" id="{A2DD7F1C-11C7-374F-8D58-5801275C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803" y="3529521"/>
            <a:ext cx="156004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dirty="0" err="1">
                <a:solidFill>
                  <a:srgbClr val="000000"/>
                </a:solidFill>
                <a:latin typeface="Times" pitchFamily="18" charset="0"/>
                <a:ea typeface="+mn-ea"/>
              </a:rPr>
              <a:t>Add</a:t>
            </a:r>
            <a:r>
              <a:rPr kumimoji="0" lang="en-US" i="1" baseline="-25000" dirty="0" err="1">
                <a:solidFill>
                  <a:srgbClr val="000000"/>
                </a:solidFill>
                <a:latin typeface="Times" pitchFamily="18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(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 , 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)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B45B4AAE-9F1E-FA4F-8DAF-034968CD86FD}"/>
              </a:ext>
            </a:extLst>
          </p:cNvPr>
          <p:cNvSpPr txBox="1"/>
          <p:nvPr/>
        </p:nvSpPr>
        <p:spPr>
          <a:xfrm>
            <a:off x="362500" y="1231710"/>
            <a:ext cx="11341567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其实没有减法，加法也不管有无符号，不论原码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补码，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只是位组运算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2768F52-3237-DF46-BC74-7C1286FA31F1}"/>
              </a:ext>
            </a:extLst>
          </p:cNvPr>
          <p:cNvSpPr txBox="1"/>
          <p:nvPr/>
        </p:nvSpPr>
        <p:spPr>
          <a:xfrm>
            <a:off x="425369" y="4053161"/>
            <a:ext cx="6028697" cy="140961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有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符号加法结果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800100" lvl="1" indent="-342900" algn="l">
              <a:buClr>
                <a:srgbClr val="6B0874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dirty="0"/>
              <a:t>当真实和</a:t>
            </a:r>
            <a:r>
              <a:rPr lang="en-US" altLang="zh-CN" dirty="0"/>
              <a:t>≥ 2</a:t>
            </a:r>
            <a:r>
              <a:rPr lang="en-US" altLang="zh-CN" i="1" baseline="30000" dirty="0"/>
              <a:t>w-1</a:t>
            </a:r>
            <a:r>
              <a:rPr lang="zh-CN" altLang="en-US" dirty="0"/>
              <a:t>或小于＜</a:t>
            </a:r>
            <a:r>
              <a:rPr lang="en-US" altLang="zh-CN" dirty="0"/>
              <a:t> -2</a:t>
            </a:r>
            <a:r>
              <a:rPr lang="en-US" altLang="zh-CN" i="1" baseline="30000" dirty="0"/>
              <a:t>w-1</a:t>
            </a:r>
            <a:r>
              <a:rPr lang="zh-CN" altLang="en-US" dirty="0"/>
              <a:t>时溢出</a:t>
            </a:r>
            <a:endParaRPr lang="en-US" altLang="zh-CN" dirty="0"/>
          </a:p>
          <a:p>
            <a:pPr marL="800100" lvl="1" indent="-342900" algn="l" eaLnBrk="1" hangingPunct="1">
              <a:buClr>
                <a:srgbClr val="6B0874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dirty="0"/>
              <a:t>最多溢出一次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198717-4B32-464C-B25F-BCE88F1F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723" y="1822612"/>
            <a:ext cx="3661277" cy="28773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93D80F-7FEF-BE45-A822-7D3110CB7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179" y="4288127"/>
            <a:ext cx="2487970" cy="2369791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2B70CCEB-7AAC-1347-A30C-DFABD8187271}"/>
              </a:ext>
            </a:extLst>
          </p:cNvPr>
          <p:cNvSpPr txBox="1"/>
          <p:nvPr/>
        </p:nvSpPr>
        <p:spPr>
          <a:xfrm>
            <a:off x="0" y="5337212"/>
            <a:ext cx="6312024" cy="15573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判断补码是否超范围：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!=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Yh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或者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==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Yh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==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Zh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则正常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==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Yh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!=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Zh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则溢出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3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进制转换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72D6BC-313A-7F41-92E8-96B9CFBA70DD}"/>
              </a:ext>
            </a:extLst>
          </p:cNvPr>
          <p:cNvSpPr txBox="1"/>
          <p:nvPr/>
        </p:nvSpPr>
        <p:spPr>
          <a:xfrm>
            <a:off x="6564052" y="332656"/>
            <a:ext cx="56279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进制转换</a:t>
            </a:r>
            <a:r>
              <a:rPr lang="zh-CN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是数学范畴，跟计算机无关</a:t>
            </a:r>
            <a:endParaRPr lang="en-US" altLang="zh-CN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B79694F-CFDA-F845-825A-0A1FEB375540}"/>
              </a:ext>
            </a:extLst>
          </p:cNvPr>
          <p:cNvSpPr txBox="1"/>
          <p:nvPr/>
        </p:nvSpPr>
        <p:spPr>
          <a:xfrm>
            <a:off x="361401" y="1119850"/>
            <a:ext cx="11495637" cy="4450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进制转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进制：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构成整数幂次关系，如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256……</a:t>
            </a:r>
          </a:p>
          <a:p>
            <a:pPr algn="l"/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N=M</a:t>
            </a:r>
            <a:r>
              <a:rPr lang="en-US" altLang="zh-CN" spc="1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，则从小数点向两侧，每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位合成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 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每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位展开为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 startAt="2"/>
            </a:pP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任意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  <a:p>
            <a:pPr algn="l"/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进制先转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进制：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再转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进制：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490F98B1-0A90-7349-9954-F982F18BD2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9627"/>
              </p:ext>
            </p:extLst>
          </p:nvPr>
        </p:nvGraphicFramePr>
        <p:xfrm>
          <a:off x="3863752" y="3308156"/>
          <a:ext cx="66119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3809880" imgH="241200" progId="Equation.DSMT4">
                  <p:embed/>
                </p:oleObj>
              </mc:Choice>
              <mc:Fallback>
                <p:oleObj name="Equation" r:id="rId4" imgW="3809880" imgH="241200" progId="Equation.DSMT4">
                  <p:embed/>
                  <p:pic>
                    <p:nvPicPr>
                      <p:cNvPr id="123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3308156"/>
                        <a:ext cx="66119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A5605663-3DBF-FD42-BBC0-8A589C1A7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01392"/>
              </p:ext>
            </p:extLst>
          </p:nvPr>
        </p:nvGraphicFramePr>
        <p:xfrm>
          <a:off x="3863752" y="3851792"/>
          <a:ext cx="39243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6" imgW="2260440" imgH="241200" progId="Equation.DSMT4">
                  <p:embed/>
                </p:oleObj>
              </mc:Choice>
              <mc:Fallback>
                <p:oleObj name="Equation" r:id="rId6" imgW="2260440" imgH="241200" progId="Equation.DSMT4">
                  <p:embed/>
                  <p:pic>
                    <p:nvPicPr>
                      <p:cNvPr id="123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3851792"/>
                        <a:ext cx="39243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8CFE5057-0C5A-424F-B9CF-87D9752F7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124886"/>
              </p:ext>
            </p:extLst>
          </p:nvPr>
        </p:nvGraphicFramePr>
        <p:xfrm>
          <a:off x="3863752" y="4401108"/>
          <a:ext cx="59499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8" imgW="3429000" imgH="241200" progId="Equation.DSMT4">
                  <p:embed/>
                </p:oleObj>
              </mc:Choice>
              <mc:Fallback>
                <p:oleObj name="Equation" r:id="rId8" imgW="3429000" imgH="241200" progId="Equation.DSMT4">
                  <p:embed/>
                  <p:pic>
                    <p:nvPicPr>
                      <p:cNvPr id="123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4401108"/>
                        <a:ext cx="59499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A69748B-B6BA-C149-909A-5555D35E1A5D}"/>
              </a:ext>
            </a:extLst>
          </p:cNvPr>
          <p:cNvSpPr txBox="1"/>
          <p:nvPr/>
        </p:nvSpPr>
        <p:spPr>
          <a:xfrm>
            <a:off x="2790097" y="5063009"/>
            <a:ext cx="809726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整数部分，连续除以</a:t>
            </a:r>
            <a:r>
              <a:rPr lang="en-US" altLang="zh-CN" dirty="0"/>
              <a:t>Base</a:t>
            </a:r>
            <a:r>
              <a:rPr lang="zh-CN" altLang="en-US" dirty="0"/>
              <a:t>，从低到高记录余数，直至商为</a:t>
            </a:r>
            <a:r>
              <a:rPr lang="en-US" altLang="zh-CN" dirty="0"/>
              <a:t>0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76A164F-9C11-2D40-A983-D0036D13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901" y="5607697"/>
            <a:ext cx="8442413" cy="491481"/>
          </a:xfr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kern="1200" dirty="0">
                <a:solidFill>
                  <a:schemeClr val="dk1"/>
                </a:solidFill>
                <a:latin typeface="+mn-lt"/>
                <a:ea typeface="+mn-ea"/>
              </a:rPr>
              <a:t>小数部分，连续乘以</a:t>
            </a:r>
            <a:r>
              <a:rPr lang="en-US" altLang="zh-CN" kern="1200" dirty="0">
                <a:solidFill>
                  <a:schemeClr val="dk1"/>
                </a:solidFill>
                <a:latin typeface="+mn-lt"/>
                <a:ea typeface="+mn-ea"/>
              </a:rPr>
              <a:t>Base</a:t>
            </a:r>
            <a:r>
              <a:rPr lang="zh-CN" altLang="en-US" kern="1200" dirty="0">
                <a:solidFill>
                  <a:schemeClr val="dk1"/>
                </a:solidFill>
                <a:latin typeface="+mn-lt"/>
                <a:ea typeface="+mn-ea"/>
              </a:rPr>
              <a:t>，从高到低记录整数，直至小数为</a:t>
            </a:r>
            <a:r>
              <a:rPr lang="en-US" altLang="zh-CN" kern="12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63C53BF-317B-F846-BF94-A68820F5E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7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进制转换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72D6BC-313A-7F41-92E8-96B9CFBA70DD}"/>
              </a:ext>
            </a:extLst>
          </p:cNvPr>
          <p:cNvSpPr txBox="1"/>
          <p:nvPr/>
        </p:nvSpPr>
        <p:spPr>
          <a:xfrm>
            <a:off x="6564052" y="332656"/>
            <a:ext cx="56279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进制转换</a:t>
            </a:r>
            <a:r>
              <a:rPr lang="zh-CN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是数学范畴，跟计算机无关</a:t>
            </a:r>
            <a:endParaRPr lang="en-US" altLang="zh-CN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B79694F-CFDA-F845-825A-0A1FEB375540}"/>
              </a:ext>
            </a:extLst>
          </p:cNvPr>
          <p:cNvSpPr txBox="1"/>
          <p:nvPr/>
        </p:nvSpPr>
        <p:spPr>
          <a:xfrm>
            <a:off x="361401" y="1119850"/>
            <a:ext cx="1149563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进制举例：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7" name="Group 80">
            <a:extLst>
              <a:ext uri="{FF2B5EF4-FFF2-40B4-BE49-F238E27FC236}">
                <a16:creationId xmlns:a16="http://schemas.microsoft.com/office/drawing/2014/main" id="{3EB85D05-791C-AC44-9D99-1E7BF3468EDA}"/>
              </a:ext>
            </a:extLst>
          </p:cNvPr>
          <p:cNvGrpSpPr>
            <a:grpSpLocks/>
          </p:cNvGrpSpPr>
          <p:nvPr/>
        </p:nvGrpSpPr>
        <p:grpSpPr bwMode="auto">
          <a:xfrm>
            <a:off x="8414939" y="1693414"/>
            <a:ext cx="3674340" cy="1638353"/>
            <a:chOff x="990" y="290"/>
            <a:chExt cx="2546" cy="1511"/>
          </a:xfrm>
        </p:grpSpPr>
        <p:sp>
          <p:nvSpPr>
            <p:cNvPr id="168" name="Text Box 81">
              <a:extLst>
                <a:ext uri="{FF2B5EF4-FFF2-40B4-BE49-F238E27FC236}">
                  <a16:creationId xmlns:a16="http://schemas.microsoft.com/office/drawing/2014/main" id="{606EFDD1-2756-DB48-9C96-256F10976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" y="290"/>
              <a:ext cx="226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把十进制数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159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转换成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</a:t>
              </a:r>
            </a:p>
          </p:txBody>
        </p:sp>
        <p:grpSp>
          <p:nvGrpSpPr>
            <p:cNvPr id="169" name="Group 82">
              <a:extLst>
                <a:ext uri="{FF2B5EF4-FFF2-40B4-BE49-F238E27FC236}">
                  <a16:creationId xmlns:a16="http://schemas.microsoft.com/office/drawing/2014/main" id="{B5005F7C-2397-474C-BD0F-FF946B2A3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625"/>
              <a:ext cx="668" cy="262"/>
              <a:chOff x="1054" y="1393"/>
              <a:chExt cx="668" cy="262"/>
            </a:xfrm>
          </p:grpSpPr>
          <p:grpSp>
            <p:nvGrpSpPr>
              <p:cNvPr id="199" name="Group 83">
                <a:extLst>
                  <a:ext uri="{FF2B5EF4-FFF2-40B4-BE49-F238E27FC236}">
                    <a16:creationId xmlns:a16="http://schemas.microsoft.com/office/drawing/2014/main" id="{4E0A9CDC-C597-8A4A-BF78-ED58AD55AD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5" y="1444"/>
                <a:ext cx="477" cy="211"/>
                <a:chOff x="1245" y="1444"/>
                <a:chExt cx="477" cy="211"/>
              </a:xfrm>
            </p:grpSpPr>
            <p:sp>
              <p:nvSpPr>
                <p:cNvPr id="202" name="Line 84">
                  <a:extLst>
                    <a:ext uri="{FF2B5EF4-FFF2-40B4-BE49-F238E27FC236}">
                      <a16:creationId xmlns:a16="http://schemas.microsoft.com/office/drawing/2014/main" id="{94881BDF-B9C4-0F48-A4C9-0FAB438AD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" name="Line 85">
                  <a:extLst>
                    <a:ext uri="{FF2B5EF4-FFF2-40B4-BE49-F238E27FC236}">
                      <a16:creationId xmlns:a16="http://schemas.microsoft.com/office/drawing/2014/main" id="{44F1B944-401B-DE45-A87E-ACFBDE3105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0" name="Text Box 86">
                <a:extLst>
                  <a:ext uri="{FF2B5EF4-FFF2-40B4-BE49-F238E27FC236}">
                    <a16:creationId xmlns:a16="http://schemas.microsoft.com/office/drawing/2014/main" id="{07E279E8-3586-DA4E-9261-0A349AD75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1393"/>
                <a:ext cx="37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159</a:t>
                </a:r>
              </a:p>
            </p:txBody>
          </p:sp>
          <p:sp>
            <p:nvSpPr>
              <p:cNvPr id="201" name="Text Box 87">
                <a:extLst>
                  <a:ext uri="{FF2B5EF4-FFF2-40B4-BE49-F238E27FC236}">
                    <a16:creationId xmlns:a16="http://schemas.microsoft.com/office/drawing/2014/main" id="{93C72B74-A3CA-B448-B370-A0C2470EA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4" y="1393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</a:p>
            </p:txBody>
          </p:sp>
        </p:grpSp>
        <p:grpSp>
          <p:nvGrpSpPr>
            <p:cNvPr id="170" name="Group 88">
              <a:extLst>
                <a:ext uri="{FF2B5EF4-FFF2-40B4-BE49-F238E27FC236}">
                  <a16:creationId xmlns:a16="http://schemas.microsoft.com/office/drawing/2014/main" id="{2DA065F9-0678-0D43-97DF-EBB8DA757B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0" y="841"/>
              <a:ext cx="668" cy="268"/>
              <a:chOff x="1128" y="1609"/>
              <a:chExt cx="668" cy="268"/>
            </a:xfrm>
          </p:grpSpPr>
          <p:sp>
            <p:nvSpPr>
              <p:cNvPr id="194" name="Text Box 89">
                <a:extLst>
                  <a:ext uri="{FF2B5EF4-FFF2-40B4-BE49-F238E27FC236}">
                    <a16:creationId xmlns:a16="http://schemas.microsoft.com/office/drawing/2014/main" id="{5E2ADDBE-3950-524A-8DDB-38B6A11DD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1609"/>
                <a:ext cx="28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</a:t>
                </a:r>
              </a:p>
            </p:txBody>
          </p:sp>
          <p:grpSp>
            <p:nvGrpSpPr>
              <p:cNvPr id="195" name="Group 90">
                <a:extLst>
                  <a:ext uri="{FF2B5EF4-FFF2-40B4-BE49-F238E27FC236}">
                    <a16:creationId xmlns:a16="http://schemas.microsoft.com/office/drawing/2014/main" id="{CF0E31DC-B5ED-D64C-AF88-88A5963714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19" y="1662"/>
                <a:ext cx="477" cy="211"/>
                <a:chOff x="1245" y="1444"/>
                <a:chExt cx="477" cy="211"/>
              </a:xfrm>
            </p:grpSpPr>
            <p:sp>
              <p:nvSpPr>
                <p:cNvPr id="197" name="Line 91">
                  <a:extLst>
                    <a:ext uri="{FF2B5EF4-FFF2-40B4-BE49-F238E27FC236}">
                      <a16:creationId xmlns:a16="http://schemas.microsoft.com/office/drawing/2014/main" id="{2F705AF0-902F-8840-9305-809AF98729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Line 92">
                  <a:extLst>
                    <a:ext uri="{FF2B5EF4-FFF2-40B4-BE49-F238E27FC236}">
                      <a16:creationId xmlns:a16="http://schemas.microsoft.com/office/drawing/2014/main" id="{582E85DB-AEFB-FC47-8B9E-9DB1B4E6AC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6" name="Text Box 93">
                <a:extLst>
                  <a:ext uri="{FF2B5EF4-FFF2-40B4-BE49-F238E27FC236}">
                    <a16:creationId xmlns:a16="http://schemas.microsoft.com/office/drawing/2014/main" id="{12EA8E89-50A6-4E41-BFC0-7A08CEB35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8" y="1644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</a:p>
            </p:txBody>
          </p:sp>
        </p:grpSp>
        <p:grpSp>
          <p:nvGrpSpPr>
            <p:cNvPr id="171" name="Group 94">
              <a:extLst>
                <a:ext uri="{FF2B5EF4-FFF2-40B4-BE49-F238E27FC236}">
                  <a16:creationId xmlns:a16="http://schemas.microsoft.com/office/drawing/2014/main" id="{D62AD3CB-C3CC-534B-95DB-2C3859F5F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4" y="1066"/>
              <a:ext cx="668" cy="273"/>
              <a:chOff x="1128" y="1604"/>
              <a:chExt cx="668" cy="273"/>
            </a:xfrm>
          </p:grpSpPr>
          <p:sp>
            <p:nvSpPr>
              <p:cNvPr id="189" name="Text Box 95">
                <a:extLst>
                  <a:ext uri="{FF2B5EF4-FFF2-40B4-BE49-F238E27FC236}">
                    <a16:creationId xmlns:a16="http://schemas.microsoft.com/office/drawing/2014/main" id="{1D5F2BA2-81DD-0A4D-98A8-A3C544CE18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2" y="1604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grpSp>
            <p:nvGrpSpPr>
              <p:cNvPr id="190" name="Group 96">
                <a:extLst>
                  <a:ext uri="{FF2B5EF4-FFF2-40B4-BE49-F238E27FC236}">
                    <a16:creationId xmlns:a16="http://schemas.microsoft.com/office/drawing/2014/main" id="{D8EAEA13-E236-6449-A5E1-B08426EE88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19" y="1662"/>
                <a:ext cx="477" cy="211"/>
                <a:chOff x="1245" y="1444"/>
                <a:chExt cx="477" cy="211"/>
              </a:xfrm>
            </p:grpSpPr>
            <p:sp>
              <p:nvSpPr>
                <p:cNvPr id="192" name="Line 97">
                  <a:extLst>
                    <a:ext uri="{FF2B5EF4-FFF2-40B4-BE49-F238E27FC236}">
                      <a16:creationId xmlns:a16="http://schemas.microsoft.com/office/drawing/2014/main" id="{B91C38B9-3607-CD45-8B81-9D84EF557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" name="Line 98">
                  <a:extLst>
                    <a:ext uri="{FF2B5EF4-FFF2-40B4-BE49-F238E27FC236}">
                      <a16:creationId xmlns:a16="http://schemas.microsoft.com/office/drawing/2014/main" id="{9AF646BE-70DD-364D-ACBB-574669DB58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1" name="Text Box 99">
                <a:extLst>
                  <a:ext uri="{FF2B5EF4-FFF2-40B4-BE49-F238E27FC236}">
                    <a16:creationId xmlns:a16="http://schemas.microsoft.com/office/drawing/2014/main" id="{0304EC2A-68B3-8240-9DA0-BDCAEE1711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8" y="1644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</a:p>
            </p:txBody>
          </p:sp>
        </p:grpSp>
        <p:sp>
          <p:nvSpPr>
            <p:cNvPr id="172" name="Text Box 100">
              <a:extLst>
                <a:ext uri="{FF2B5EF4-FFF2-40B4-BE49-F238E27FC236}">
                  <a16:creationId xmlns:a16="http://schemas.microsoft.com/office/drawing/2014/main" id="{78BECAC1-511E-1744-A47D-2934C9E8B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1303"/>
              <a:ext cx="2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173" name="Text Box 101">
              <a:extLst>
                <a:ext uri="{FF2B5EF4-FFF2-40B4-BE49-F238E27FC236}">
                  <a16:creationId xmlns:a16="http://schemas.microsoft.com/office/drawing/2014/main" id="{23351B2F-D08C-9349-A6E6-88876F74C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1568"/>
              <a:ext cx="10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(159)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=(237)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4" name="Group 102">
              <a:extLst>
                <a:ext uri="{FF2B5EF4-FFF2-40B4-BE49-F238E27FC236}">
                  <a16:creationId xmlns:a16="http://schemas.microsoft.com/office/drawing/2014/main" id="{6FA49D60-87ED-0444-9D76-0E4738DE5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3" y="1333"/>
              <a:ext cx="703" cy="331"/>
              <a:chOff x="3901" y="2200"/>
              <a:chExt cx="703" cy="331"/>
            </a:xfrm>
          </p:grpSpPr>
          <p:sp>
            <p:nvSpPr>
              <p:cNvPr id="184" name="Text Box 103">
                <a:extLst>
                  <a:ext uri="{FF2B5EF4-FFF2-40B4-BE49-F238E27FC236}">
                    <a16:creationId xmlns:a16="http://schemas.microsoft.com/office/drawing/2014/main" id="{F676724C-CB48-A440-AD2D-41F0760C9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9" y="2200"/>
                <a:ext cx="6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2  3   7  </a:t>
                </a:r>
              </a:p>
            </p:txBody>
          </p:sp>
          <p:sp>
            <p:nvSpPr>
              <p:cNvPr id="185" name="Line 104">
                <a:extLst>
                  <a:ext uri="{FF2B5EF4-FFF2-40B4-BE49-F238E27FC236}">
                    <a16:creationId xmlns:a16="http://schemas.microsoft.com/office/drawing/2014/main" id="{A06AF66F-82C4-CB4C-BB56-9558F0463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3" y="2531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Rectangle 105">
                <a:extLst>
                  <a:ext uri="{FF2B5EF4-FFF2-40B4-BE49-F238E27FC236}">
                    <a16:creationId xmlns:a16="http://schemas.microsoft.com/office/drawing/2014/main" id="{A93021FA-B4B1-764E-B949-A432CE74F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2222"/>
                <a:ext cx="655" cy="256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Line 106">
                <a:extLst>
                  <a:ext uri="{FF2B5EF4-FFF2-40B4-BE49-F238E27FC236}">
                    <a16:creationId xmlns:a16="http://schemas.microsoft.com/office/drawing/2014/main" id="{3EF31DF8-64ED-7F4F-AB93-7C57EFE1C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Line 107">
                <a:extLst>
                  <a:ext uri="{FF2B5EF4-FFF2-40B4-BE49-F238E27FC236}">
                    <a16:creationId xmlns:a16="http://schemas.microsoft.com/office/drawing/2014/main" id="{10245C00-09EC-1D4C-AE52-289ECDA5B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7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5" name="Text Box 108">
              <a:extLst>
                <a:ext uri="{FF2B5EF4-FFF2-40B4-BE49-F238E27FC236}">
                  <a16:creationId xmlns:a16="http://schemas.microsoft.com/office/drawing/2014/main" id="{516BA38E-D8D0-6346-8BF8-036075F21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626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余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  <p:sp>
          <p:nvSpPr>
            <p:cNvPr id="176" name="Text Box 109">
              <a:extLst>
                <a:ext uri="{FF2B5EF4-FFF2-40B4-BE49-F238E27FC236}">
                  <a16:creationId xmlns:a16="http://schemas.microsoft.com/office/drawing/2014/main" id="{401F0791-D0FA-A346-927C-9F600E02B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872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余 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77" name="Text Box 110">
              <a:extLst>
                <a:ext uri="{FF2B5EF4-FFF2-40B4-BE49-F238E27FC236}">
                  <a16:creationId xmlns:a16="http://schemas.microsoft.com/office/drawing/2014/main" id="{FFB25643-E801-F44F-B115-9B1F6E5F3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1118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余 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78" name="Line 111">
              <a:extLst>
                <a:ext uri="{FF2B5EF4-FFF2-40B4-BE49-F238E27FC236}">
                  <a16:creationId xmlns:a16="http://schemas.microsoft.com/office/drawing/2014/main" id="{E64C3863-115E-5347-A4B1-EC303E97C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1255"/>
              <a:ext cx="18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Line 112">
              <a:extLst>
                <a:ext uri="{FF2B5EF4-FFF2-40B4-BE49-F238E27FC236}">
                  <a16:creationId xmlns:a16="http://schemas.microsoft.com/office/drawing/2014/main" id="{6602DD9F-45B3-7244-A265-1E8471F0D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" y="733"/>
              <a:ext cx="61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Line 113">
              <a:extLst>
                <a:ext uri="{FF2B5EF4-FFF2-40B4-BE49-F238E27FC236}">
                  <a16:creationId xmlns:a16="http://schemas.microsoft.com/office/drawing/2014/main" id="{E0C8925D-4C48-7B41-9712-1B12B8E13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" y="733"/>
              <a:ext cx="0" cy="62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Line 114">
              <a:extLst>
                <a:ext uri="{FF2B5EF4-FFF2-40B4-BE49-F238E27FC236}">
                  <a16:creationId xmlns:a16="http://schemas.microsoft.com/office/drawing/2014/main" id="{4C9173F1-5470-8F40-89F8-6AE56B5A4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" y="977"/>
              <a:ext cx="35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Line 115">
              <a:extLst>
                <a:ext uri="{FF2B5EF4-FFF2-40B4-BE49-F238E27FC236}">
                  <a16:creationId xmlns:a16="http://schemas.microsoft.com/office/drawing/2014/main" id="{4C614609-05EC-084E-B320-69BED7C8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2" y="977"/>
              <a:ext cx="0" cy="37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Line 116">
              <a:extLst>
                <a:ext uri="{FF2B5EF4-FFF2-40B4-BE49-F238E27FC236}">
                  <a16:creationId xmlns:a16="http://schemas.microsoft.com/office/drawing/2014/main" id="{EEE3C4EA-2EF2-0A47-B4DF-FD9E83D60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4" y="1255"/>
              <a:ext cx="0" cy="1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" name="Group 117">
            <a:extLst>
              <a:ext uri="{FF2B5EF4-FFF2-40B4-BE49-F238E27FC236}">
                <a16:creationId xmlns:a16="http://schemas.microsoft.com/office/drawing/2014/main" id="{00DBCB00-F011-CB43-A5B8-36AA35FA43F3}"/>
              </a:ext>
            </a:extLst>
          </p:cNvPr>
          <p:cNvGrpSpPr>
            <a:grpSpLocks/>
          </p:cNvGrpSpPr>
          <p:nvPr/>
        </p:nvGrpSpPr>
        <p:grpSpPr bwMode="auto">
          <a:xfrm>
            <a:off x="4538903" y="1695365"/>
            <a:ext cx="3621726" cy="2001372"/>
            <a:chOff x="892" y="2054"/>
            <a:chExt cx="2762" cy="1678"/>
          </a:xfrm>
        </p:grpSpPr>
        <p:sp>
          <p:nvSpPr>
            <p:cNvPr id="205" name="Text Box 118">
              <a:extLst>
                <a:ext uri="{FF2B5EF4-FFF2-40B4-BE49-F238E27FC236}">
                  <a16:creationId xmlns:a16="http://schemas.microsoft.com/office/drawing/2014/main" id="{8F4809F1-5284-FE49-BB47-FC818B779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2054"/>
              <a:ext cx="252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把十进制数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459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转换成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16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进制数</a:t>
              </a:r>
            </a:p>
          </p:txBody>
        </p:sp>
        <p:grpSp>
          <p:nvGrpSpPr>
            <p:cNvPr id="206" name="Group 119">
              <a:extLst>
                <a:ext uri="{FF2B5EF4-FFF2-40B4-BE49-F238E27FC236}">
                  <a16:creationId xmlns:a16="http://schemas.microsoft.com/office/drawing/2014/main" id="{65CFF120-11CF-F34A-A20E-9434AB6984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9" y="2416"/>
              <a:ext cx="477" cy="211"/>
              <a:chOff x="1245" y="1444"/>
              <a:chExt cx="477" cy="211"/>
            </a:xfrm>
          </p:grpSpPr>
          <p:sp>
            <p:nvSpPr>
              <p:cNvPr id="236" name="Line 120">
                <a:extLst>
                  <a:ext uri="{FF2B5EF4-FFF2-40B4-BE49-F238E27FC236}">
                    <a16:creationId xmlns:a16="http://schemas.microsoft.com/office/drawing/2014/main" id="{B2846560-DDD4-9F4D-8F85-E7BB023F9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44"/>
                <a:ext cx="0" cy="21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7" name="Line 121">
                <a:extLst>
                  <a:ext uri="{FF2B5EF4-FFF2-40B4-BE49-F238E27FC236}">
                    <a16:creationId xmlns:a16="http://schemas.microsoft.com/office/drawing/2014/main" id="{F87EB6D1-37DC-8E4C-9061-6701CA61E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655"/>
                <a:ext cx="477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7" name="Text Box 122">
              <a:extLst>
                <a:ext uri="{FF2B5EF4-FFF2-40B4-BE49-F238E27FC236}">
                  <a16:creationId xmlns:a16="http://schemas.microsoft.com/office/drawing/2014/main" id="{34199920-BC6D-BF4F-A979-62B0B44D9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7" y="2365"/>
              <a:ext cx="40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459</a:t>
              </a:r>
            </a:p>
          </p:txBody>
        </p:sp>
        <p:sp>
          <p:nvSpPr>
            <p:cNvPr id="208" name="Text Box 123">
              <a:extLst>
                <a:ext uri="{FF2B5EF4-FFF2-40B4-BE49-F238E27FC236}">
                  <a16:creationId xmlns:a16="http://schemas.microsoft.com/office/drawing/2014/main" id="{F5FE41A8-0FF0-E94F-9403-AB75A633D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7" y="2376"/>
              <a:ext cx="3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16</a:t>
              </a:r>
            </a:p>
          </p:txBody>
        </p:sp>
        <p:sp>
          <p:nvSpPr>
            <p:cNvPr id="209" name="Text Box 124">
              <a:extLst>
                <a:ext uri="{FF2B5EF4-FFF2-40B4-BE49-F238E27FC236}">
                  <a16:creationId xmlns:a16="http://schemas.microsoft.com/office/drawing/2014/main" id="{2D999DD8-0072-AA4D-A0D6-88A81A98F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9" y="2619"/>
              <a:ext cx="3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28</a:t>
              </a:r>
            </a:p>
          </p:txBody>
        </p:sp>
        <p:grpSp>
          <p:nvGrpSpPr>
            <p:cNvPr id="210" name="Group 125">
              <a:extLst>
                <a:ext uri="{FF2B5EF4-FFF2-40B4-BE49-F238E27FC236}">
                  <a16:creationId xmlns:a16="http://schemas.microsoft.com/office/drawing/2014/main" id="{CB0DF429-667C-E84C-871B-97CC4F1B1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3" y="2646"/>
              <a:ext cx="477" cy="211"/>
              <a:chOff x="1245" y="1444"/>
              <a:chExt cx="477" cy="211"/>
            </a:xfrm>
          </p:grpSpPr>
          <p:sp>
            <p:nvSpPr>
              <p:cNvPr id="234" name="Line 126">
                <a:extLst>
                  <a:ext uri="{FF2B5EF4-FFF2-40B4-BE49-F238E27FC236}">
                    <a16:creationId xmlns:a16="http://schemas.microsoft.com/office/drawing/2014/main" id="{F1094F92-F2D4-2147-A8E7-22317D49C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44"/>
                <a:ext cx="0" cy="21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Line 127">
                <a:extLst>
                  <a:ext uri="{FF2B5EF4-FFF2-40B4-BE49-F238E27FC236}">
                    <a16:creationId xmlns:a16="http://schemas.microsoft.com/office/drawing/2014/main" id="{02743048-9653-7444-BAE9-D47E9FA00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655"/>
                <a:ext cx="477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1" name="Text Box 128">
              <a:extLst>
                <a:ext uri="{FF2B5EF4-FFF2-40B4-BE49-F238E27FC236}">
                  <a16:creationId xmlns:a16="http://schemas.microsoft.com/office/drawing/2014/main" id="{0224BF70-DF08-9548-92C5-AFCCF228A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2" y="2639"/>
              <a:ext cx="3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16</a:t>
              </a:r>
            </a:p>
          </p:txBody>
        </p:sp>
        <p:sp>
          <p:nvSpPr>
            <p:cNvPr id="212" name="Text Box 129">
              <a:extLst>
                <a:ext uri="{FF2B5EF4-FFF2-40B4-BE49-F238E27FC236}">
                  <a16:creationId xmlns:a16="http://schemas.microsoft.com/office/drawing/2014/main" id="{C7E94D7F-00DD-614B-8AD4-0BC28ABEC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2849"/>
              <a:ext cx="23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</a:t>
              </a:r>
            </a:p>
          </p:txBody>
        </p:sp>
        <p:grpSp>
          <p:nvGrpSpPr>
            <p:cNvPr id="213" name="Group 130">
              <a:extLst>
                <a:ext uri="{FF2B5EF4-FFF2-40B4-BE49-F238E27FC236}">
                  <a16:creationId xmlns:a16="http://schemas.microsoft.com/office/drawing/2014/main" id="{CC12FC9F-1A45-7745-9613-F61ACEAF8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7" y="2876"/>
              <a:ext cx="477" cy="211"/>
              <a:chOff x="1245" y="1444"/>
              <a:chExt cx="477" cy="211"/>
            </a:xfrm>
          </p:grpSpPr>
          <p:sp>
            <p:nvSpPr>
              <p:cNvPr id="232" name="Line 131">
                <a:extLst>
                  <a:ext uri="{FF2B5EF4-FFF2-40B4-BE49-F238E27FC236}">
                    <a16:creationId xmlns:a16="http://schemas.microsoft.com/office/drawing/2014/main" id="{EBB32BA5-3C7E-9240-A37D-7E616FFE0C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44"/>
                <a:ext cx="0" cy="21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3" name="Line 132">
                <a:extLst>
                  <a:ext uri="{FF2B5EF4-FFF2-40B4-BE49-F238E27FC236}">
                    <a16:creationId xmlns:a16="http://schemas.microsoft.com/office/drawing/2014/main" id="{742E2E0C-19EE-C74B-8AFF-9E1CEC964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655"/>
                <a:ext cx="477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4" name="Text Box 133">
              <a:extLst>
                <a:ext uri="{FF2B5EF4-FFF2-40B4-BE49-F238E27FC236}">
                  <a16:creationId xmlns:a16="http://schemas.microsoft.com/office/drawing/2014/main" id="{C060F036-C1C3-134A-A60F-9358688A5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58"/>
              <a:ext cx="3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16</a:t>
              </a:r>
            </a:p>
          </p:txBody>
        </p:sp>
        <p:sp>
          <p:nvSpPr>
            <p:cNvPr id="215" name="Text Box 134">
              <a:extLst>
                <a:ext uri="{FF2B5EF4-FFF2-40B4-BE49-F238E27FC236}">
                  <a16:creationId xmlns:a16="http://schemas.microsoft.com/office/drawing/2014/main" id="{8B346A08-9851-5E43-B6A5-C28DAC465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3055"/>
              <a:ext cx="23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216" name="Text Box 135">
              <a:extLst>
                <a:ext uri="{FF2B5EF4-FFF2-40B4-BE49-F238E27FC236}">
                  <a16:creationId xmlns:a16="http://schemas.microsoft.com/office/drawing/2014/main" id="{D87F4066-AA33-1F4F-B6C3-AA1349A89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3422"/>
              <a:ext cx="116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(459)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10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=(1CB)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16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17" name="Group 136">
              <a:extLst>
                <a:ext uri="{FF2B5EF4-FFF2-40B4-BE49-F238E27FC236}">
                  <a16:creationId xmlns:a16="http://schemas.microsoft.com/office/drawing/2014/main" id="{FB79C7DA-F9B8-134F-AD9F-DF821B4C7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4" y="3117"/>
              <a:ext cx="770" cy="323"/>
              <a:chOff x="3901" y="2222"/>
              <a:chExt cx="770" cy="323"/>
            </a:xfrm>
          </p:grpSpPr>
          <p:sp>
            <p:nvSpPr>
              <p:cNvPr id="227" name="Text Box 137">
                <a:extLst>
                  <a:ext uri="{FF2B5EF4-FFF2-40B4-BE49-F238E27FC236}">
                    <a16:creationId xmlns:a16="http://schemas.microsoft.com/office/drawing/2014/main" id="{0D319715-E610-6042-B4C7-F0A7A53417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9" y="2235"/>
                <a:ext cx="74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rPr>
                  <a:t>1   C   B  </a:t>
                </a:r>
              </a:p>
            </p:txBody>
          </p:sp>
          <p:sp>
            <p:nvSpPr>
              <p:cNvPr id="228" name="Line 138">
                <a:extLst>
                  <a:ext uri="{FF2B5EF4-FFF2-40B4-BE49-F238E27FC236}">
                    <a16:creationId xmlns:a16="http://schemas.microsoft.com/office/drawing/2014/main" id="{5189E643-A915-B24E-B0FF-778C48A2E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3" y="2531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Rectangle 139">
                <a:extLst>
                  <a:ext uri="{FF2B5EF4-FFF2-40B4-BE49-F238E27FC236}">
                    <a16:creationId xmlns:a16="http://schemas.microsoft.com/office/drawing/2014/main" id="{CC3986E6-1544-0740-8DD6-E225395BA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2222"/>
                <a:ext cx="655" cy="256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Line 140">
                <a:extLst>
                  <a:ext uri="{FF2B5EF4-FFF2-40B4-BE49-F238E27FC236}">
                    <a16:creationId xmlns:a16="http://schemas.microsoft.com/office/drawing/2014/main" id="{DBD5E0E2-B28A-0B4C-9490-DC4E2E623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6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Line 141">
                <a:extLst>
                  <a:ext uri="{FF2B5EF4-FFF2-40B4-BE49-F238E27FC236}">
                    <a16:creationId xmlns:a16="http://schemas.microsoft.com/office/drawing/2014/main" id="{79619C62-D38B-4B44-8B00-D365FE0B6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8" name="Text Box 142">
              <a:extLst>
                <a:ext uri="{FF2B5EF4-FFF2-40B4-BE49-F238E27FC236}">
                  <a16:creationId xmlns:a16="http://schemas.microsoft.com/office/drawing/2014/main" id="{0784AE88-EA8A-2445-9766-3579176ED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388"/>
              <a:ext cx="49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余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11</a:t>
              </a:r>
            </a:p>
          </p:txBody>
        </p:sp>
        <p:sp>
          <p:nvSpPr>
            <p:cNvPr id="219" name="Text Box 143">
              <a:extLst>
                <a:ext uri="{FF2B5EF4-FFF2-40B4-BE49-F238E27FC236}">
                  <a16:creationId xmlns:a16="http://schemas.microsoft.com/office/drawing/2014/main" id="{C06703DD-37A9-3B4E-9385-7C95770FD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634"/>
              <a:ext cx="49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余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12</a:t>
              </a:r>
            </a:p>
          </p:txBody>
        </p:sp>
        <p:sp>
          <p:nvSpPr>
            <p:cNvPr id="220" name="Text Box 144">
              <a:extLst>
                <a:ext uri="{FF2B5EF4-FFF2-40B4-BE49-F238E27FC236}">
                  <a16:creationId xmlns:a16="http://schemas.microsoft.com/office/drawing/2014/main" id="{BFBE0E65-247C-1A48-B4B8-59ABBD641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880"/>
              <a:ext cx="44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余 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21" name="Line 145">
              <a:extLst>
                <a:ext uri="{FF2B5EF4-FFF2-40B4-BE49-F238E27FC236}">
                  <a16:creationId xmlns:a16="http://schemas.microsoft.com/office/drawing/2014/main" id="{D2CFB568-D588-AD45-AFE6-D65FEAF57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4" y="3017"/>
              <a:ext cx="20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2" name="Line 146">
              <a:extLst>
                <a:ext uri="{FF2B5EF4-FFF2-40B4-BE49-F238E27FC236}">
                  <a16:creationId xmlns:a16="http://schemas.microsoft.com/office/drawing/2014/main" id="{41D3121A-150D-0D48-B20C-A67956878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" y="2495"/>
              <a:ext cx="631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3" name="Line 147">
              <a:extLst>
                <a:ext uri="{FF2B5EF4-FFF2-40B4-BE49-F238E27FC236}">
                  <a16:creationId xmlns:a16="http://schemas.microsoft.com/office/drawing/2014/main" id="{F98C491F-249B-E148-BB51-A48AF2440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6" y="2495"/>
              <a:ext cx="0" cy="62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4" name="Line 148">
              <a:extLst>
                <a:ext uri="{FF2B5EF4-FFF2-40B4-BE49-F238E27FC236}">
                  <a16:creationId xmlns:a16="http://schemas.microsoft.com/office/drawing/2014/main" id="{74A48825-E191-624C-957E-071A76876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6" y="2739"/>
              <a:ext cx="377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5" name="Line 149">
              <a:extLst>
                <a:ext uri="{FF2B5EF4-FFF2-40B4-BE49-F238E27FC236}">
                  <a16:creationId xmlns:a16="http://schemas.microsoft.com/office/drawing/2014/main" id="{7669D459-7A00-DC44-8B02-D66F157F7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" y="2739"/>
              <a:ext cx="0" cy="37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6" name="Line 150">
              <a:extLst>
                <a:ext uri="{FF2B5EF4-FFF2-40B4-BE49-F238E27FC236}">
                  <a16:creationId xmlns:a16="http://schemas.microsoft.com/office/drawing/2014/main" id="{C1C1E387-8E3C-DC44-8D13-040ACF221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3" y="3017"/>
              <a:ext cx="0" cy="1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9" name="Group 9">
            <a:extLst>
              <a:ext uri="{FF2B5EF4-FFF2-40B4-BE49-F238E27FC236}">
                <a16:creationId xmlns:a16="http://schemas.microsoft.com/office/drawing/2014/main" id="{B97B3117-E2FB-5D4B-A16C-91953CDC7D02}"/>
              </a:ext>
            </a:extLst>
          </p:cNvPr>
          <p:cNvGrpSpPr/>
          <p:nvPr/>
        </p:nvGrpSpPr>
        <p:grpSpPr>
          <a:xfrm>
            <a:off x="417556" y="1695365"/>
            <a:ext cx="4147986" cy="2485178"/>
            <a:chOff x="927139" y="1936121"/>
            <a:chExt cx="4147986" cy="2485178"/>
          </a:xfrm>
        </p:grpSpPr>
        <p:sp>
          <p:nvSpPr>
            <p:cNvPr id="240" name="Text Box 7">
              <a:extLst>
                <a:ext uri="{FF2B5EF4-FFF2-40B4-BE49-F238E27FC236}">
                  <a16:creationId xmlns:a16="http://schemas.microsoft.com/office/drawing/2014/main" id="{8C4E7CE3-A811-8F49-8B88-86C0951A7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139" y="1936121"/>
              <a:ext cx="31277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把十进制数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59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转换成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</a:t>
              </a:r>
            </a:p>
          </p:txBody>
        </p:sp>
        <p:sp>
          <p:nvSpPr>
            <p:cNvPr id="241" name="Text Box 46">
              <a:extLst>
                <a:ext uri="{FF2B5EF4-FFF2-40B4-BE49-F238E27FC236}">
                  <a16:creationId xmlns:a16="http://schemas.microsoft.com/office/drawing/2014/main" id="{414F8A7E-174B-9E45-BB80-C56ED6E8F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304" y="4115531"/>
              <a:ext cx="1637356" cy="305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(59)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=(111011)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42" name="Group 7">
              <a:extLst>
                <a:ext uri="{FF2B5EF4-FFF2-40B4-BE49-F238E27FC236}">
                  <a16:creationId xmlns:a16="http://schemas.microsoft.com/office/drawing/2014/main" id="{7B3C9729-8AFD-914F-B031-46795437F932}"/>
                </a:ext>
              </a:extLst>
            </p:cNvPr>
            <p:cNvGrpSpPr/>
            <p:nvPr/>
          </p:nvGrpSpPr>
          <p:grpSpPr>
            <a:xfrm>
              <a:off x="1460807" y="2335137"/>
              <a:ext cx="3614318" cy="1779985"/>
              <a:chOff x="1308407" y="2335137"/>
              <a:chExt cx="3614318" cy="1779985"/>
            </a:xfrm>
          </p:grpSpPr>
          <p:grpSp>
            <p:nvGrpSpPr>
              <p:cNvPr id="243" name="Group 5">
                <a:extLst>
                  <a:ext uri="{FF2B5EF4-FFF2-40B4-BE49-F238E27FC236}">
                    <a16:creationId xmlns:a16="http://schemas.microsoft.com/office/drawing/2014/main" id="{56DC6378-A30D-9541-A588-0C09BC52553E}"/>
                  </a:ext>
                </a:extLst>
              </p:cNvPr>
              <p:cNvGrpSpPr/>
              <p:nvPr/>
            </p:nvGrpSpPr>
            <p:grpSpPr>
              <a:xfrm>
                <a:off x="1308407" y="2335138"/>
                <a:ext cx="1114645" cy="1776731"/>
                <a:chOff x="1308407" y="2335138"/>
                <a:chExt cx="1114645" cy="1776731"/>
              </a:xfrm>
            </p:grpSpPr>
            <p:grpSp>
              <p:nvGrpSpPr>
                <p:cNvPr id="280" name="Group 9">
                  <a:extLst>
                    <a:ext uri="{FF2B5EF4-FFF2-40B4-BE49-F238E27FC236}">
                      <a16:creationId xmlns:a16="http://schemas.microsoft.com/office/drawing/2014/main" id="{E62CF6EC-60ED-0F44-9403-4FBA3314BD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8407" y="2335138"/>
                  <a:ext cx="768765" cy="369741"/>
                  <a:chOff x="1020" y="1393"/>
                  <a:chExt cx="709" cy="341"/>
                </a:xfrm>
              </p:grpSpPr>
              <p:grpSp>
                <p:nvGrpSpPr>
                  <p:cNvPr id="312" name="Group 10">
                    <a:extLst>
                      <a:ext uri="{FF2B5EF4-FFF2-40B4-BE49-F238E27FC236}">
                        <a16:creationId xmlns:a16="http://schemas.microsoft.com/office/drawing/2014/main" id="{9B69EADF-0065-8443-9F5B-C5553B7F60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45" y="1444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315" name="Line 11">
                      <a:extLst>
                        <a:ext uri="{FF2B5EF4-FFF2-40B4-BE49-F238E27FC236}">
                          <a16:creationId xmlns:a16="http://schemas.microsoft.com/office/drawing/2014/main" id="{BA49AC12-4F1D-5C4A-BA97-043BBCAB8F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316" name="Line 12">
                      <a:extLst>
                        <a:ext uri="{FF2B5EF4-FFF2-40B4-BE49-F238E27FC236}">
                          <a16:creationId xmlns:a16="http://schemas.microsoft.com/office/drawing/2014/main" id="{53678555-2FAC-EF49-87B5-0A0740C1D39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313" name="Text Box 13">
                    <a:extLst>
                      <a:ext uri="{FF2B5EF4-FFF2-40B4-BE49-F238E27FC236}">
                        <a16:creationId xmlns:a16="http://schemas.microsoft.com/office/drawing/2014/main" id="{45C5BECA-9983-1646-BA74-E7BE30A3985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3" y="1393"/>
                    <a:ext cx="386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59</a:t>
                    </a:r>
                  </a:p>
                </p:txBody>
              </p:sp>
              <p:sp>
                <p:nvSpPr>
                  <p:cNvPr id="314" name="Text Box 14">
                    <a:extLst>
                      <a:ext uri="{FF2B5EF4-FFF2-40B4-BE49-F238E27FC236}">
                        <a16:creationId xmlns:a16="http://schemas.microsoft.com/office/drawing/2014/main" id="{949EA331-FAA2-014F-8926-07D1443CA6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0" y="1393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2</a:t>
                    </a:r>
                  </a:p>
                </p:txBody>
              </p:sp>
            </p:grpSp>
            <p:grpSp>
              <p:nvGrpSpPr>
                <p:cNvPr id="281" name="Group 15">
                  <a:extLst>
                    <a:ext uri="{FF2B5EF4-FFF2-40B4-BE49-F238E27FC236}">
                      <a16:creationId xmlns:a16="http://schemas.microsoft.com/office/drawing/2014/main" id="{33CE6D7C-C34A-7A4A-971A-FFBEBA100E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5148" y="2578017"/>
                  <a:ext cx="754668" cy="399017"/>
                  <a:chOff x="1100" y="1617"/>
                  <a:chExt cx="696" cy="368"/>
                </a:xfrm>
              </p:grpSpPr>
              <p:sp>
                <p:nvSpPr>
                  <p:cNvPr id="307" name="Text Box 16">
                    <a:extLst>
                      <a:ext uri="{FF2B5EF4-FFF2-40B4-BE49-F238E27FC236}">
                        <a16:creationId xmlns:a16="http://schemas.microsoft.com/office/drawing/2014/main" id="{4DB90880-C671-BA4D-871E-D6AD6B8CB0B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3" y="1617"/>
                    <a:ext cx="386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29</a:t>
                    </a:r>
                  </a:p>
                </p:txBody>
              </p:sp>
              <p:grpSp>
                <p:nvGrpSpPr>
                  <p:cNvPr id="308" name="Group 17">
                    <a:extLst>
                      <a:ext uri="{FF2B5EF4-FFF2-40B4-BE49-F238E27FC236}">
                        <a16:creationId xmlns:a16="http://schemas.microsoft.com/office/drawing/2014/main" id="{36D9BE88-14A9-884A-8261-9096CE3DE2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9" y="1662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310" name="Line 18">
                      <a:extLst>
                        <a:ext uri="{FF2B5EF4-FFF2-40B4-BE49-F238E27FC236}">
                          <a16:creationId xmlns:a16="http://schemas.microsoft.com/office/drawing/2014/main" id="{6775E252-B597-B44D-AA35-F88965B4B63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311" name="Line 19">
                      <a:extLst>
                        <a:ext uri="{FF2B5EF4-FFF2-40B4-BE49-F238E27FC236}">
                          <a16:creationId xmlns:a16="http://schemas.microsoft.com/office/drawing/2014/main" id="{8B0FD300-338D-B543-85FB-7F6432902A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309" name="Text Box 20">
                    <a:extLst>
                      <a:ext uri="{FF2B5EF4-FFF2-40B4-BE49-F238E27FC236}">
                        <a16:creationId xmlns:a16="http://schemas.microsoft.com/office/drawing/2014/main" id="{88B78743-F60E-874F-A7A9-BA98490062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0" y="1644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2</a:t>
                    </a:r>
                  </a:p>
                </p:txBody>
              </p:sp>
            </p:grpSp>
            <p:grpSp>
              <p:nvGrpSpPr>
                <p:cNvPr id="282" name="Group 21">
                  <a:extLst>
                    <a:ext uri="{FF2B5EF4-FFF2-40B4-BE49-F238E27FC236}">
                      <a16:creationId xmlns:a16="http://schemas.microsoft.com/office/drawing/2014/main" id="{52ED69B4-B03D-8E4E-9C13-9BA948AF4D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1889" y="2827402"/>
                  <a:ext cx="748161" cy="399017"/>
                  <a:chOff x="1106" y="1617"/>
                  <a:chExt cx="690" cy="368"/>
                </a:xfrm>
              </p:grpSpPr>
              <p:sp>
                <p:nvSpPr>
                  <p:cNvPr id="302" name="Text Box 22">
                    <a:extLst>
                      <a:ext uri="{FF2B5EF4-FFF2-40B4-BE49-F238E27FC236}">
                        <a16:creationId xmlns:a16="http://schemas.microsoft.com/office/drawing/2014/main" id="{A585A0C8-2527-7E42-8D88-7F1A714B11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3" y="1617"/>
                    <a:ext cx="386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14</a:t>
                    </a:r>
                  </a:p>
                </p:txBody>
              </p:sp>
              <p:grpSp>
                <p:nvGrpSpPr>
                  <p:cNvPr id="303" name="Group 23">
                    <a:extLst>
                      <a:ext uri="{FF2B5EF4-FFF2-40B4-BE49-F238E27FC236}">
                        <a16:creationId xmlns:a16="http://schemas.microsoft.com/office/drawing/2014/main" id="{7F69BC5A-F6B6-364B-8B30-74328D109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9" y="1662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305" name="Line 24">
                      <a:extLst>
                        <a:ext uri="{FF2B5EF4-FFF2-40B4-BE49-F238E27FC236}">
                          <a16:creationId xmlns:a16="http://schemas.microsoft.com/office/drawing/2014/main" id="{11421C10-3B84-1949-BC2E-EDC71A12AD5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306" name="Line 25">
                      <a:extLst>
                        <a:ext uri="{FF2B5EF4-FFF2-40B4-BE49-F238E27FC236}">
                          <a16:creationId xmlns:a16="http://schemas.microsoft.com/office/drawing/2014/main" id="{A7463E64-59E3-5748-9C54-9CBBC78945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304" name="Text Box 26">
                    <a:extLst>
                      <a:ext uri="{FF2B5EF4-FFF2-40B4-BE49-F238E27FC236}">
                        <a16:creationId xmlns:a16="http://schemas.microsoft.com/office/drawing/2014/main" id="{0CD3FFDE-72F7-BA44-9DF4-B81578BC7B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6" y="1644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2</a:t>
                    </a:r>
                  </a:p>
                </p:txBody>
              </p:sp>
            </p:grpSp>
            <p:grpSp>
              <p:nvGrpSpPr>
                <p:cNvPr id="283" name="Group 27">
                  <a:extLst>
                    <a:ext uri="{FF2B5EF4-FFF2-40B4-BE49-F238E27FC236}">
                      <a16:creationId xmlns:a16="http://schemas.microsoft.com/office/drawing/2014/main" id="{75723C35-F16B-6A49-B0B9-3EDB8D7A3A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373" y="3063776"/>
                  <a:ext cx="724302" cy="391427"/>
                  <a:chOff x="1128" y="1624"/>
                  <a:chExt cx="668" cy="361"/>
                </a:xfrm>
              </p:grpSpPr>
              <p:sp>
                <p:nvSpPr>
                  <p:cNvPr id="297" name="Text Box 28">
                    <a:extLst>
                      <a:ext uri="{FF2B5EF4-FFF2-40B4-BE49-F238E27FC236}">
                        <a16:creationId xmlns:a16="http://schemas.microsoft.com/office/drawing/2014/main" id="{B9F90C08-0B0C-174C-9098-4264C78742D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3" y="1624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7</a:t>
                    </a:r>
                  </a:p>
                </p:txBody>
              </p:sp>
              <p:grpSp>
                <p:nvGrpSpPr>
                  <p:cNvPr id="298" name="Group 29">
                    <a:extLst>
                      <a:ext uri="{FF2B5EF4-FFF2-40B4-BE49-F238E27FC236}">
                        <a16:creationId xmlns:a16="http://schemas.microsoft.com/office/drawing/2014/main" id="{C8A7DDA6-8E20-0647-8C93-B5625051D93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9" y="1662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300" name="Line 30">
                      <a:extLst>
                        <a:ext uri="{FF2B5EF4-FFF2-40B4-BE49-F238E27FC236}">
                          <a16:creationId xmlns:a16="http://schemas.microsoft.com/office/drawing/2014/main" id="{108B6652-7DCE-584D-8F5E-F27526EA9F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301" name="Line 31">
                      <a:extLst>
                        <a:ext uri="{FF2B5EF4-FFF2-40B4-BE49-F238E27FC236}">
                          <a16:creationId xmlns:a16="http://schemas.microsoft.com/office/drawing/2014/main" id="{B0A30BBD-FF97-2C4D-B272-FBE2A29DBA2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99" name="Text Box 32">
                    <a:extLst>
                      <a:ext uri="{FF2B5EF4-FFF2-40B4-BE49-F238E27FC236}">
                        <a16:creationId xmlns:a16="http://schemas.microsoft.com/office/drawing/2014/main" id="{A51F494A-E8FC-5546-8F28-FF2FA28B2A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8" y="1644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2</a:t>
                    </a:r>
                  </a:p>
                </p:txBody>
              </p:sp>
            </p:grpSp>
            <p:grpSp>
              <p:nvGrpSpPr>
                <p:cNvPr id="284" name="Group 33">
                  <a:extLst>
                    <a:ext uri="{FF2B5EF4-FFF2-40B4-BE49-F238E27FC236}">
                      <a16:creationId xmlns:a16="http://schemas.microsoft.com/office/drawing/2014/main" id="{A6E72670-3C96-E941-8920-A194854CB6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4412" y="3304486"/>
                  <a:ext cx="745992" cy="391427"/>
                  <a:chOff x="1108" y="1624"/>
                  <a:chExt cx="688" cy="361"/>
                </a:xfrm>
              </p:grpSpPr>
              <p:sp>
                <p:nvSpPr>
                  <p:cNvPr id="292" name="Text Box 34">
                    <a:extLst>
                      <a:ext uri="{FF2B5EF4-FFF2-40B4-BE49-F238E27FC236}">
                        <a16:creationId xmlns:a16="http://schemas.microsoft.com/office/drawing/2014/main" id="{26350267-EE59-9745-A29C-F8AF4B8ED5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3" y="1624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3</a:t>
                    </a:r>
                  </a:p>
                </p:txBody>
              </p:sp>
              <p:grpSp>
                <p:nvGrpSpPr>
                  <p:cNvPr id="293" name="Group 35">
                    <a:extLst>
                      <a:ext uri="{FF2B5EF4-FFF2-40B4-BE49-F238E27FC236}">
                        <a16:creationId xmlns:a16="http://schemas.microsoft.com/office/drawing/2014/main" id="{AD8EB592-24C4-F04E-9EF5-D075D5A7A6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9" y="1662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295" name="Line 36">
                      <a:extLst>
                        <a:ext uri="{FF2B5EF4-FFF2-40B4-BE49-F238E27FC236}">
                          <a16:creationId xmlns:a16="http://schemas.microsoft.com/office/drawing/2014/main" id="{58B13D53-82FD-5E42-8163-66550D32D0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96" name="Line 37">
                      <a:extLst>
                        <a:ext uri="{FF2B5EF4-FFF2-40B4-BE49-F238E27FC236}">
                          <a16:creationId xmlns:a16="http://schemas.microsoft.com/office/drawing/2014/main" id="{2697CF50-F74D-394A-88D2-F238D51D187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94" name="Text Box 38">
                    <a:extLst>
                      <a:ext uri="{FF2B5EF4-FFF2-40B4-BE49-F238E27FC236}">
                        <a16:creationId xmlns:a16="http://schemas.microsoft.com/office/drawing/2014/main" id="{CD06B2E2-8E0A-4E4B-A1B9-B1C5BCC725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8" y="1644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2</a:t>
                    </a:r>
                  </a:p>
                </p:txBody>
              </p:sp>
            </p:grpSp>
            <p:grpSp>
              <p:nvGrpSpPr>
                <p:cNvPr id="285" name="Group 39">
                  <a:extLst>
                    <a:ext uri="{FF2B5EF4-FFF2-40B4-BE49-F238E27FC236}">
                      <a16:creationId xmlns:a16="http://schemas.microsoft.com/office/drawing/2014/main" id="{AE590A2F-123A-6E4F-A274-69D73F22FB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4891" y="3510500"/>
                  <a:ext cx="748161" cy="414197"/>
                  <a:chOff x="1106" y="1603"/>
                  <a:chExt cx="690" cy="382"/>
                </a:xfrm>
              </p:grpSpPr>
              <p:sp>
                <p:nvSpPr>
                  <p:cNvPr id="287" name="Text Box 40">
                    <a:extLst>
                      <a:ext uri="{FF2B5EF4-FFF2-40B4-BE49-F238E27FC236}">
                        <a16:creationId xmlns:a16="http://schemas.microsoft.com/office/drawing/2014/main" id="{DCAB2D2B-11A1-C942-AC08-6643CEB897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3" y="1603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1</a:t>
                    </a:r>
                  </a:p>
                </p:txBody>
              </p:sp>
              <p:grpSp>
                <p:nvGrpSpPr>
                  <p:cNvPr id="288" name="Group 41">
                    <a:extLst>
                      <a:ext uri="{FF2B5EF4-FFF2-40B4-BE49-F238E27FC236}">
                        <a16:creationId xmlns:a16="http://schemas.microsoft.com/office/drawing/2014/main" id="{2A887832-3DB9-8D4E-96B9-43D7765318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9" y="1662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290" name="Line 42">
                      <a:extLst>
                        <a:ext uri="{FF2B5EF4-FFF2-40B4-BE49-F238E27FC236}">
                          <a16:creationId xmlns:a16="http://schemas.microsoft.com/office/drawing/2014/main" id="{69A53D51-D9DA-A643-A7F8-2561A61C4CA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91" name="Line 43">
                      <a:extLst>
                        <a:ext uri="{FF2B5EF4-FFF2-40B4-BE49-F238E27FC236}">
                          <a16:creationId xmlns:a16="http://schemas.microsoft.com/office/drawing/2014/main" id="{15F135AB-D341-5941-9636-A9CFA144CC9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89" name="Text Box 44">
                    <a:extLst>
                      <a:ext uri="{FF2B5EF4-FFF2-40B4-BE49-F238E27FC236}">
                        <a16:creationId xmlns:a16="http://schemas.microsoft.com/office/drawing/2014/main" id="{10921230-24F0-C447-81E1-A82EF48F85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6" y="1644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2</a:t>
                    </a:r>
                  </a:p>
                </p:txBody>
              </p:sp>
            </p:grpSp>
            <p:sp>
              <p:nvSpPr>
                <p:cNvPr id="286" name="Text Box 45">
                  <a:extLst>
                    <a:ext uri="{FF2B5EF4-FFF2-40B4-BE49-F238E27FC236}">
                      <a16:creationId xmlns:a16="http://schemas.microsoft.com/office/drawing/2014/main" id="{6B3776A4-845F-064E-BB5D-D20305B6EA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47040" y="3742537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0</a:t>
                  </a:r>
                </a:p>
              </p:txBody>
            </p:sp>
          </p:grpSp>
          <p:grpSp>
            <p:nvGrpSpPr>
              <p:cNvPr id="244" name="Group 47">
                <a:extLst>
                  <a:ext uri="{FF2B5EF4-FFF2-40B4-BE49-F238E27FC236}">
                    <a16:creationId xmlns:a16="http://schemas.microsoft.com/office/drawing/2014/main" id="{9D0AE05C-B9B4-0E42-BA65-9EA0F18CBE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2287" y="2335137"/>
                <a:ext cx="301756" cy="1600403"/>
                <a:chOff x="2833" y="1592"/>
                <a:chExt cx="230" cy="1476"/>
              </a:xfrm>
            </p:grpSpPr>
            <p:sp>
              <p:nvSpPr>
                <p:cNvPr id="274" name="Text Box 48">
                  <a:extLst>
                    <a:ext uri="{FF2B5EF4-FFF2-40B4-BE49-F238E27FC236}">
                      <a16:creationId xmlns:a16="http://schemas.microsoft.com/office/drawing/2014/main" id="{19A27A0F-5EB8-7D41-80BB-A3665F732F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3" y="1592"/>
                  <a:ext cx="230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275" name="Text Box 49">
                  <a:extLst>
                    <a:ext uri="{FF2B5EF4-FFF2-40B4-BE49-F238E27FC236}">
                      <a16:creationId xmlns:a16="http://schemas.microsoft.com/office/drawing/2014/main" id="{A6230632-1E78-AA46-9F82-0FBB28B809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3" y="1844"/>
                  <a:ext cx="230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276" name="Text Box 50">
                  <a:extLst>
                    <a:ext uri="{FF2B5EF4-FFF2-40B4-BE49-F238E27FC236}">
                      <a16:creationId xmlns:a16="http://schemas.microsoft.com/office/drawing/2014/main" id="{081E72B9-9B2E-E14A-AC70-56416DA3DC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3" y="2084"/>
                  <a:ext cx="230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0</a:t>
                  </a:r>
                </a:p>
              </p:txBody>
            </p:sp>
            <p:sp>
              <p:nvSpPr>
                <p:cNvPr id="277" name="Text Box 51">
                  <a:extLst>
                    <a:ext uri="{FF2B5EF4-FFF2-40B4-BE49-F238E27FC236}">
                      <a16:creationId xmlns:a16="http://schemas.microsoft.com/office/drawing/2014/main" id="{B764CA65-BADE-1040-B6AA-2530F01CA6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3" y="2291"/>
                  <a:ext cx="230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278" name="Text Box 52">
                  <a:extLst>
                    <a:ext uri="{FF2B5EF4-FFF2-40B4-BE49-F238E27FC236}">
                      <a16:creationId xmlns:a16="http://schemas.microsoft.com/office/drawing/2014/main" id="{F822488D-A4B6-A344-9245-B02BD136B0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3" y="2520"/>
                  <a:ext cx="230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279" name="Text Box 53">
                  <a:extLst>
                    <a:ext uri="{FF2B5EF4-FFF2-40B4-BE49-F238E27FC236}">
                      <a16:creationId xmlns:a16="http://schemas.microsoft.com/office/drawing/2014/main" id="{F4DB59DE-4643-C745-AFEE-8455E3A702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3" y="2727"/>
                  <a:ext cx="230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</p:grpSp>
          <p:grpSp>
            <p:nvGrpSpPr>
              <p:cNvPr id="245" name="Group 6">
                <a:extLst>
                  <a:ext uri="{FF2B5EF4-FFF2-40B4-BE49-F238E27FC236}">
                    <a16:creationId xmlns:a16="http://schemas.microsoft.com/office/drawing/2014/main" id="{E27125DD-879B-BC49-8331-667A0208F796}"/>
                  </a:ext>
                </a:extLst>
              </p:cNvPr>
              <p:cNvGrpSpPr/>
              <p:nvPr/>
            </p:nvGrpSpPr>
            <p:grpSpPr>
              <a:xfrm>
                <a:off x="3057644" y="2464167"/>
                <a:ext cx="1865081" cy="1650955"/>
                <a:chOff x="3057644" y="2464167"/>
                <a:chExt cx="1865081" cy="1650955"/>
              </a:xfrm>
            </p:grpSpPr>
            <p:sp>
              <p:nvSpPr>
                <p:cNvPr id="253" name="Text Box 54">
                  <a:extLst>
                    <a:ext uri="{FF2B5EF4-FFF2-40B4-BE49-F238E27FC236}">
                      <a16:creationId xmlns:a16="http://schemas.microsoft.com/office/drawing/2014/main" id="{A8115000-7D36-4740-BF5D-6CAE8298C3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5356" y="3745790"/>
                  <a:ext cx="162736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1  1   1   0   1  1</a:t>
                  </a:r>
                </a:p>
              </p:txBody>
            </p:sp>
            <p:sp>
              <p:nvSpPr>
                <p:cNvPr id="254" name="Line 55">
                  <a:extLst>
                    <a:ext uri="{FF2B5EF4-FFF2-40B4-BE49-F238E27FC236}">
                      <a16:creationId xmlns:a16="http://schemas.microsoft.com/office/drawing/2014/main" id="{880AAF83-6140-8D40-87C5-5FFB277E0D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97332" y="4112278"/>
                  <a:ext cx="1259506" cy="0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5" name="Rectangle 56">
                  <a:extLst>
                    <a:ext uri="{FF2B5EF4-FFF2-40B4-BE49-F238E27FC236}">
                      <a16:creationId xmlns:a16="http://schemas.microsoft.com/office/drawing/2014/main" id="{44F078E1-5DD5-E84F-ADCD-46B721831B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5593" y="3777235"/>
                  <a:ext cx="1548000" cy="277577"/>
                </a:xfrm>
                <a:prstGeom prst="rect">
                  <a:avLst/>
                </a:prstGeom>
                <a:noFill/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" name="Line 57">
                  <a:extLst>
                    <a:ext uri="{FF2B5EF4-FFF2-40B4-BE49-F238E27FC236}">
                      <a16:creationId xmlns:a16="http://schemas.microsoft.com/office/drawing/2014/main" id="{D20F4EB5-707E-8241-B136-C7BB90B03D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33701" y="3777235"/>
                  <a:ext cx="0" cy="277577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" name="Line 58">
                  <a:extLst>
                    <a:ext uri="{FF2B5EF4-FFF2-40B4-BE49-F238E27FC236}">
                      <a16:creationId xmlns:a16="http://schemas.microsoft.com/office/drawing/2014/main" id="{5F83F59D-0EE4-554D-88CA-BDEE3F149F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00053" y="3777235"/>
                  <a:ext cx="0" cy="277577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8" name="Line 59">
                  <a:extLst>
                    <a:ext uri="{FF2B5EF4-FFF2-40B4-BE49-F238E27FC236}">
                      <a16:creationId xmlns:a16="http://schemas.microsoft.com/office/drawing/2014/main" id="{E857CB66-C6DD-BB42-BE86-B4AB7511E0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6405" y="3777235"/>
                  <a:ext cx="0" cy="277577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9" name="Line 60">
                  <a:extLst>
                    <a:ext uri="{FF2B5EF4-FFF2-40B4-BE49-F238E27FC236}">
                      <a16:creationId xmlns:a16="http://schemas.microsoft.com/office/drawing/2014/main" id="{17BC4FB9-E724-EE46-B766-0C7D5C3B53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757" y="3777235"/>
                  <a:ext cx="0" cy="277577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0" name="Line 61">
                  <a:extLst>
                    <a:ext uri="{FF2B5EF4-FFF2-40B4-BE49-F238E27FC236}">
                      <a16:creationId xmlns:a16="http://schemas.microsoft.com/office/drawing/2014/main" id="{2621A050-010E-9948-B23D-DBEADC999F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9110" y="3777235"/>
                  <a:ext cx="0" cy="277577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61" name="Group 1">
                  <a:extLst>
                    <a:ext uri="{FF2B5EF4-FFF2-40B4-BE49-F238E27FC236}">
                      <a16:creationId xmlns:a16="http://schemas.microsoft.com/office/drawing/2014/main" id="{D03A427C-ACEE-8147-A203-1292AEB46F7A}"/>
                    </a:ext>
                  </a:extLst>
                </p:cNvPr>
                <p:cNvGrpSpPr/>
                <p:nvPr/>
              </p:nvGrpSpPr>
              <p:grpSpPr>
                <a:xfrm>
                  <a:off x="3057644" y="2464167"/>
                  <a:ext cx="1597524" cy="1313068"/>
                  <a:chOff x="2929226" y="2464167"/>
                  <a:chExt cx="1823658" cy="1313068"/>
                </a:xfrm>
              </p:grpSpPr>
              <p:sp>
                <p:nvSpPr>
                  <p:cNvPr id="262" name="Line 62">
                    <a:extLst>
                      <a:ext uri="{FF2B5EF4-FFF2-40B4-BE49-F238E27FC236}">
                        <a16:creationId xmlns:a16="http://schemas.microsoft.com/office/drawing/2014/main" id="{C41A5D50-72D8-7F46-9B6D-6CE52A911B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58090" y="2464167"/>
                    <a:ext cx="1793482" cy="0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" name="Line 63">
                    <a:extLst>
                      <a:ext uri="{FF2B5EF4-FFF2-40B4-BE49-F238E27FC236}">
                        <a16:creationId xmlns:a16="http://schemas.microsoft.com/office/drawing/2014/main" id="{F100CF73-E9DE-C248-8354-E612D1CB14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884" y="2476094"/>
                    <a:ext cx="0" cy="1301140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4" name="Line 64">
                    <a:extLst>
                      <a:ext uri="{FF2B5EF4-FFF2-40B4-BE49-F238E27FC236}">
                        <a16:creationId xmlns:a16="http://schemas.microsoft.com/office/drawing/2014/main" id="{3D1E1396-3CD4-114D-8F72-63D64ACA1F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58090" y="2728732"/>
                    <a:ext cx="1574381" cy="0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" name="Line 65">
                    <a:extLst>
                      <a:ext uri="{FF2B5EF4-FFF2-40B4-BE49-F238E27FC236}">
                        <a16:creationId xmlns:a16="http://schemas.microsoft.com/office/drawing/2014/main" id="{09FEC045-CCF9-E743-ADCB-5AB87CAEF3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8039" y="2728732"/>
                    <a:ext cx="0" cy="1048502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" name="Line 66">
                    <a:extLst>
                      <a:ext uri="{FF2B5EF4-FFF2-40B4-BE49-F238E27FC236}">
                        <a16:creationId xmlns:a16="http://schemas.microsoft.com/office/drawing/2014/main" id="{B1CD86F8-6599-0744-86D1-AF3D5F71B7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12347" y="2994382"/>
                    <a:ext cx="0" cy="770926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" name="Line 67">
                    <a:extLst>
                      <a:ext uri="{FF2B5EF4-FFF2-40B4-BE49-F238E27FC236}">
                        <a16:creationId xmlns:a16="http://schemas.microsoft.com/office/drawing/2014/main" id="{E89E6CCD-66CC-5843-B048-E8836AA8A8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8090" y="2994382"/>
                    <a:ext cx="1254257" cy="0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" name="Line 68">
                    <a:extLst>
                      <a:ext uri="{FF2B5EF4-FFF2-40B4-BE49-F238E27FC236}">
                        <a16:creationId xmlns:a16="http://schemas.microsoft.com/office/drawing/2014/main" id="{24FD6F5B-B297-444A-BB77-35398F4332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3658" y="3235093"/>
                    <a:ext cx="1006292" cy="0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" name="Line 69">
                    <a:extLst>
                      <a:ext uri="{FF2B5EF4-FFF2-40B4-BE49-F238E27FC236}">
                        <a16:creationId xmlns:a16="http://schemas.microsoft.com/office/drawing/2014/main" id="{FF6DC6E0-FB28-F442-ACC8-466942AFE9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5518" y="3235093"/>
                    <a:ext cx="0" cy="542142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0" name="Line 70">
                    <a:extLst>
                      <a:ext uri="{FF2B5EF4-FFF2-40B4-BE49-F238E27FC236}">
                        <a16:creationId xmlns:a16="http://schemas.microsoft.com/office/drawing/2014/main" id="{A416A57D-13A9-C047-A899-EA3A9BDB93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3658" y="3475804"/>
                    <a:ext cx="684856" cy="0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1" name="Line 71">
                    <a:extLst>
                      <a:ext uri="{FF2B5EF4-FFF2-40B4-BE49-F238E27FC236}">
                        <a16:creationId xmlns:a16="http://schemas.microsoft.com/office/drawing/2014/main" id="{43F43338-01FA-1A49-8C76-5B0411FEA8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2946" y="3475804"/>
                    <a:ext cx="0" cy="30143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2" name="Line 72">
                    <a:extLst>
                      <a:ext uri="{FF2B5EF4-FFF2-40B4-BE49-F238E27FC236}">
                        <a16:creationId xmlns:a16="http://schemas.microsoft.com/office/drawing/2014/main" id="{6050FC99-B761-4249-8ABC-69A98691B4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29226" y="3692660"/>
                    <a:ext cx="495930" cy="0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3" name="Line 73">
                    <a:extLst>
                      <a:ext uri="{FF2B5EF4-FFF2-40B4-BE49-F238E27FC236}">
                        <a16:creationId xmlns:a16="http://schemas.microsoft.com/office/drawing/2014/main" id="{715D57A1-A885-0B40-8158-ABCD81A95F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5156" y="3692660"/>
                    <a:ext cx="0" cy="84574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46" name="Group 4">
                <a:extLst>
                  <a:ext uri="{FF2B5EF4-FFF2-40B4-BE49-F238E27FC236}">
                    <a16:creationId xmlns:a16="http://schemas.microsoft.com/office/drawing/2014/main" id="{6FB00073-D109-FC48-94D0-1DF7BADA2932}"/>
                  </a:ext>
                </a:extLst>
              </p:cNvPr>
              <p:cNvGrpSpPr/>
              <p:nvPr/>
            </p:nvGrpSpPr>
            <p:grpSpPr>
              <a:xfrm>
                <a:off x="2540024" y="2338390"/>
                <a:ext cx="415498" cy="1588067"/>
                <a:chOff x="2494304" y="2338390"/>
                <a:chExt cx="415498" cy="1588067"/>
              </a:xfrm>
            </p:grpSpPr>
            <p:sp>
              <p:nvSpPr>
                <p:cNvPr id="247" name="Text Box 74">
                  <a:extLst>
                    <a:ext uri="{FF2B5EF4-FFF2-40B4-BE49-F238E27FC236}">
                      <a16:creationId xmlns:a16="http://schemas.microsoft.com/office/drawing/2014/main" id="{38A6C7F6-9555-8C44-BACB-FD13800622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4304" y="2338390"/>
                  <a:ext cx="41549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余</a:t>
                  </a:r>
                </a:p>
              </p:txBody>
            </p:sp>
            <p:sp>
              <p:nvSpPr>
                <p:cNvPr id="248" name="Text Box 75">
                  <a:extLst>
                    <a:ext uri="{FF2B5EF4-FFF2-40B4-BE49-F238E27FC236}">
                      <a16:creationId xmlns:a16="http://schemas.microsoft.com/office/drawing/2014/main" id="{0D2C0292-74FE-B643-8E04-5E832B3272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4304" y="2585607"/>
                  <a:ext cx="41549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余</a:t>
                  </a:r>
                </a:p>
              </p:txBody>
            </p:sp>
            <p:sp>
              <p:nvSpPr>
                <p:cNvPr id="249" name="Text Box 76">
                  <a:extLst>
                    <a:ext uri="{FF2B5EF4-FFF2-40B4-BE49-F238E27FC236}">
                      <a16:creationId xmlns:a16="http://schemas.microsoft.com/office/drawing/2014/main" id="{316ED8C8-6F5E-064F-B50E-49AF9869D1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4304" y="2845835"/>
                  <a:ext cx="41549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余</a:t>
                  </a:r>
                </a:p>
              </p:txBody>
            </p:sp>
            <p:sp>
              <p:nvSpPr>
                <p:cNvPr id="250" name="Text Box 77">
                  <a:extLst>
                    <a:ext uri="{FF2B5EF4-FFF2-40B4-BE49-F238E27FC236}">
                      <a16:creationId xmlns:a16="http://schemas.microsoft.com/office/drawing/2014/main" id="{09564599-3121-B64B-AFC9-EBC0453347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4304" y="3093052"/>
                  <a:ext cx="41549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余</a:t>
                  </a:r>
                </a:p>
              </p:txBody>
            </p:sp>
            <p:sp>
              <p:nvSpPr>
                <p:cNvPr id="251" name="Text Box 78">
                  <a:extLst>
                    <a:ext uri="{FF2B5EF4-FFF2-40B4-BE49-F238E27FC236}">
                      <a16:creationId xmlns:a16="http://schemas.microsoft.com/office/drawing/2014/main" id="{DA657A12-6A4E-0942-B67D-D7806A6820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4304" y="3325088"/>
                  <a:ext cx="41549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余</a:t>
                  </a:r>
                </a:p>
              </p:txBody>
            </p:sp>
            <p:sp>
              <p:nvSpPr>
                <p:cNvPr id="252" name="Text Box 79">
                  <a:extLst>
                    <a:ext uri="{FF2B5EF4-FFF2-40B4-BE49-F238E27FC236}">
                      <a16:creationId xmlns:a16="http://schemas.microsoft.com/office/drawing/2014/main" id="{96B117F0-55FF-724A-B98C-F32F6A4586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4304" y="3557125"/>
                  <a:ext cx="41549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余</a:t>
                  </a:r>
                </a:p>
              </p:txBody>
            </p:sp>
          </p:grpSp>
        </p:grpSp>
      </p:grpSp>
      <p:sp>
        <p:nvSpPr>
          <p:cNvPr id="349" name="Text Box 81">
            <a:extLst>
              <a:ext uri="{FF2B5EF4-FFF2-40B4-BE49-F238E27FC236}">
                <a16:creationId xmlns:a16="http://schemas.microsoft.com/office/drawing/2014/main" id="{3801426F-188B-2D4E-BB93-88F792488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598" y="4560466"/>
            <a:ext cx="3453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把十进制数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0.459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</a:p>
        </p:txBody>
      </p:sp>
      <p:sp>
        <p:nvSpPr>
          <p:cNvPr id="350" name="Text Box 118">
            <a:extLst>
              <a:ext uri="{FF2B5EF4-FFF2-40B4-BE49-F238E27FC236}">
                <a16:creationId xmlns:a16="http://schemas.microsoft.com/office/drawing/2014/main" id="{2CF06F6D-EE5E-9249-BBFF-3EE2A6F4B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662" y="4589295"/>
            <a:ext cx="34836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把十进制数</a:t>
            </a: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0.159</a:t>
            </a:r>
            <a:r>
              <a:rPr lang="zh-CN" altLang="en-US" sz="18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转换成</a:t>
            </a: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进制数</a:t>
            </a:r>
          </a:p>
        </p:txBody>
      </p:sp>
      <p:sp>
        <p:nvSpPr>
          <p:cNvPr id="351" name="Text Box 135">
            <a:extLst>
              <a:ext uri="{FF2B5EF4-FFF2-40B4-BE49-F238E27FC236}">
                <a16:creationId xmlns:a16="http://schemas.microsoft.com/office/drawing/2014/main" id="{A77F5340-589E-4747-AD29-171939243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418" y="6009988"/>
            <a:ext cx="20457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(0.159)</a:t>
            </a:r>
            <a:r>
              <a:rPr lang="en-US" altLang="zh-CN" sz="900" b="1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10</a:t>
            </a:r>
            <a:r>
              <a:rPr lang="en-US" altLang="zh-CN" sz="1800" b="1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=(0.28B…)</a:t>
            </a:r>
            <a:r>
              <a:rPr lang="en-US" altLang="zh-CN" sz="900" b="1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16</a:t>
            </a:r>
            <a:endParaRPr lang="en-US" altLang="zh-CN" sz="1800" b="1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52" name="Text Box 7">
            <a:extLst>
              <a:ext uri="{FF2B5EF4-FFF2-40B4-BE49-F238E27FC236}">
                <a16:creationId xmlns:a16="http://schemas.microsoft.com/office/drawing/2014/main" id="{FA927045-DB46-024A-B32F-1261064D2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49" y="4568844"/>
            <a:ext cx="3453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把十进制数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0.625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</a:p>
        </p:txBody>
      </p:sp>
      <p:sp>
        <p:nvSpPr>
          <p:cNvPr id="353" name="Text Box 46">
            <a:extLst>
              <a:ext uri="{FF2B5EF4-FFF2-40B4-BE49-F238E27FC236}">
                <a16:creationId xmlns:a16="http://schemas.microsoft.com/office/drawing/2014/main" id="{7AB18C7A-EDC8-4C46-B625-8BE326899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86" y="6053438"/>
            <a:ext cx="1973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</a:rPr>
              <a:t>(0.625)</a:t>
            </a:r>
            <a:r>
              <a:rPr lang="en-US" altLang="zh-CN" sz="900" b="1" dirty="0">
                <a:solidFill>
                  <a:prstClr val="black"/>
                </a:solidFill>
                <a:latin typeface="Arial" panose="020B0604020202020204" pitchFamily="34" charset="0"/>
              </a:rPr>
              <a:t>10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</a:rPr>
              <a:t>=(0.101)</a:t>
            </a:r>
            <a:r>
              <a:rPr lang="en-US" altLang="zh-CN" sz="900" b="1" dirty="0">
                <a:solidFill>
                  <a:prstClr val="black"/>
                </a:solidFill>
                <a:latin typeface="Arial" panose="020B0604020202020204" pitchFamily="34" charset="0"/>
              </a:rPr>
              <a:t>2</a:t>
            </a:r>
            <a:endParaRPr lang="en-US" altLang="zh-CN" sz="18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54" name="Text Box 46">
            <a:extLst>
              <a:ext uri="{FF2B5EF4-FFF2-40B4-BE49-F238E27FC236}">
                <a16:creationId xmlns:a16="http://schemas.microsoft.com/office/drawing/2014/main" id="{55666E25-91AC-C54F-82D4-7C2FDBF2B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423" y="4919743"/>
            <a:ext cx="1819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0.625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1.25</a:t>
            </a:r>
          </a:p>
        </p:txBody>
      </p:sp>
      <p:sp>
        <p:nvSpPr>
          <p:cNvPr id="355" name="Text Box 46">
            <a:extLst>
              <a:ext uri="{FF2B5EF4-FFF2-40B4-BE49-F238E27FC236}">
                <a16:creationId xmlns:a16="http://schemas.microsoft.com/office/drawing/2014/main" id="{E2843F1D-9A83-AB42-8225-27A5D419B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57" y="5253924"/>
            <a:ext cx="1755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0.25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 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0.5</a:t>
            </a:r>
          </a:p>
        </p:txBody>
      </p:sp>
      <p:sp>
        <p:nvSpPr>
          <p:cNvPr id="356" name="Text Box 46">
            <a:extLst>
              <a:ext uri="{FF2B5EF4-FFF2-40B4-BE49-F238E27FC236}">
                <a16:creationId xmlns:a16="http://schemas.microsoft.com/office/drawing/2014/main" id="{671012C8-B577-B740-AB30-60440DEC6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32" y="5569794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0.5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   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1.0</a:t>
            </a:r>
          </a:p>
        </p:txBody>
      </p:sp>
      <p:sp>
        <p:nvSpPr>
          <p:cNvPr id="357" name="Text Box 108">
            <a:extLst>
              <a:ext uri="{FF2B5EF4-FFF2-40B4-BE49-F238E27FC236}">
                <a16:creationId xmlns:a16="http://schemas.microsoft.com/office/drawing/2014/main" id="{7149730D-724D-CB4B-AE3E-A15F40DF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46" y="4929177"/>
            <a:ext cx="619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58" name="Text Box 108">
            <a:extLst>
              <a:ext uri="{FF2B5EF4-FFF2-40B4-BE49-F238E27FC236}">
                <a16:creationId xmlns:a16="http://schemas.microsoft.com/office/drawing/2014/main" id="{25C2C147-5792-9D4F-AEA0-74AFAAED1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46" y="5238536"/>
            <a:ext cx="8947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   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359" name="Text Box 108">
            <a:extLst>
              <a:ext uri="{FF2B5EF4-FFF2-40B4-BE49-F238E27FC236}">
                <a16:creationId xmlns:a16="http://schemas.microsoft.com/office/drawing/2014/main" id="{18E7C841-1082-DB46-8EBD-FC968D0F9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46" y="5538149"/>
            <a:ext cx="11015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      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0E39B812-E0A5-C541-B149-35E380120A2E}"/>
              </a:ext>
            </a:extLst>
          </p:cNvPr>
          <p:cNvSpPr/>
          <p:nvPr/>
        </p:nvSpPr>
        <p:spPr>
          <a:xfrm>
            <a:off x="2940787" y="6048550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9D08B82C-3490-9E49-98E4-374897DFECAF}"/>
              </a:ext>
            </a:extLst>
          </p:cNvPr>
          <p:cNvSpPr/>
          <p:nvPr/>
        </p:nvSpPr>
        <p:spPr>
          <a:xfrm>
            <a:off x="3170258" y="6048550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658A3FAE-998D-DD4C-9BC6-1A2324032620}"/>
              </a:ext>
            </a:extLst>
          </p:cNvPr>
          <p:cNvSpPr/>
          <p:nvPr/>
        </p:nvSpPr>
        <p:spPr>
          <a:xfrm>
            <a:off x="3399729" y="6047013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3" name="Text Box 46">
            <a:extLst>
              <a:ext uri="{FF2B5EF4-FFF2-40B4-BE49-F238E27FC236}">
                <a16:creationId xmlns:a16="http://schemas.microsoft.com/office/drawing/2014/main" id="{F89B259D-69C1-4D40-AE7C-B9A34FF8D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418" y="4934721"/>
            <a:ext cx="20762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0.159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16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2.544</a:t>
            </a:r>
          </a:p>
        </p:txBody>
      </p:sp>
      <p:sp>
        <p:nvSpPr>
          <p:cNvPr id="364" name="Text Box 46">
            <a:extLst>
              <a:ext uri="{FF2B5EF4-FFF2-40B4-BE49-F238E27FC236}">
                <a16:creationId xmlns:a16="http://schemas.microsoft.com/office/drawing/2014/main" id="{E1A9377C-E983-3444-892B-ECBF9FFE8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152" y="5268902"/>
            <a:ext cx="20762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0.544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16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8.704</a:t>
            </a:r>
          </a:p>
        </p:txBody>
      </p:sp>
      <p:sp>
        <p:nvSpPr>
          <p:cNvPr id="365" name="Text Box 46">
            <a:extLst>
              <a:ext uri="{FF2B5EF4-FFF2-40B4-BE49-F238E27FC236}">
                <a16:creationId xmlns:a16="http://schemas.microsoft.com/office/drawing/2014/main" id="{1F617EE6-F1CD-FE42-AD51-A8DC2DD74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327" y="5584772"/>
            <a:ext cx="2187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0.704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16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11.126</a:t>
            </a:r>
          </a:p>
        </p:txBody>
      </p:sp>
      <p:sp>
        <p:nvSpPr>
          <p:cNvPr id="366" name="Text Box 108">
            <a:extLst>
              <a:ext uri="{FF2B5EF4-FFF2-40B4-BE49-F238E27FC236}">
                <a16:creationId xmlns:a16="http://schemas.microsoft.com/office/drawing/2014/main" id="{6BD5D278-06DF-1141-A713-D71D03F66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9301" y="4944155"/>
            <a:ext cx="619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67" name="Text Box 108">
            <a:extLst>
              <a:ext uri="{FF2B5EF4-FFF2-40B4-BE49-F238E27FC236}">
                <a16:creationId xmlns:a16="http://schemas.microsoft.com/office/drawing/2014/main" id="{9FE39CF8-7D07-704C-B28A-951962E36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9301" y="5253514"/>
            <a:ext cx="756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 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368" name="Text Box 108">
            <a:extLst>
              <a:ext uri="{FF2B5EF4-FFF2-40B4-BE49-F238E27FC236}">
                <a16:creationId xmlns:a16="http://schemas.microsoft.com/office/drawing/2014/main" id="{1D6DEE2B-F129-6140-8CA1-B8A84B0C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737" y="5553127"/>
            <a:ext cx="9733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    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AE0002E4-9740-9B46-BEEC-EE3D9D9E77FA}"/>
              </a:ext>
            </a:extLst>
          </p:cNvPr>
          <p:cNvSpPr/>
          <p:nvPr/>
        </p:nvSpPr>
        <p:spPr>
          <a:xfrm>
            <a:off x="7345586" y="5979085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DE135C3A-234A-D647-93A1-94BD4BD4131E}"/>
              </a:ext>
            </a:extLst>
          </p:cNvPr>
          <p:cNvSpPr/>
          <p:nvPr/>
        </p:nvSpPr>
        <p:spPr>
          <a:xfrm>
            <a:off x="7575057" y="5979085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3A5DF0BB-C105-2B41-88B4-8AC28D9994F4}"/>
              </a:ext>
            </a:extLst>
          </p:cNvPr>
          <p:cNvSpPr/>
          <p:nvPr/>
        </p:nvSpPr>
        <p:spPr>
          <a:xfrm>
            <a:off x="7804528" y="5977548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" name="Text Box 46">
            <a:extLst>
              <a:ext uri="{FF2B5EF4-FFF2-40B4-BE49-F238E27FC236}">
                <a16:creationId xmlns:a16="http://schemas.microsoft.com/office/drawing/2014/main" id="{0457C0D8-76FD-2E47-A48E-A523AF6DD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6133" y="5025677"/>
            <a:ext cx="194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0.459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3.672</a:t>
            </a:r>
          </a:p>
        </p:txBody>
      </p:sp>
      <p:sp>
        <p:nvSpPr>
          <p:cNvPr id="373" name="Text Box 46">
            <a:extLst>
              <a:ext uri="{FF2B5EF4-FFF2-40B4-BE49-F238E27FC236}">
                <a16:creationId xmlns:a16="http://schemas.microsoft.com/office/drawing/2014/main" id="{BA652920-01F4-4541-837B-C89AABE76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867" y="5359858"/>
            <a:ext cx="194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0.672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5.376</a:t>
            </a:r>
          </a:p>
        </p:txBody>
      </p:sp>
      <p:sp>
        <p:nvSpPr>
          <p:cNvPr id="374" name="Text Box 46">
            <a:extLst>
              <a:ext uri="{FF2B5EF4-FFF2-40B4-BE49-F238E27FC236}">
                <a16:creationId xmlns:a16="http://schemas.microsoft.com/office/drawing/2014/main" id="{7F478B0D-B031-FD45-AEFB-F2BCF8091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42" y="5675728"/>
            <a:ext cx="194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0.376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3.008</a:t>
            </a:r>
          </a:p>
        </p:txBody>
      </p:sp>
      <p:sp>
        <p:nvSpPr>
          <p:cNvPr id="375" name="Text Box 108">
            <a:extLst>
              <a:ext uri="{FF2B5EF4-FFF2-40B4-BE49-F238E27FC236}">
                <a16:creationId xmlns:a16="http://schemas.microsoft.com/office/drawing/2014/main" id="{4E4F3B95-AE86-FB45-AF54-747D8AFDD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4016" y="5035111"/>
            <a:ext cx="619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76" name="Text Box 108">
            <a:extLst>
              <a:ext uri="{FF2B5EF4-FFF2-40B4-BE49-F238E27FC236}">
                <a16:creationId xmlns:a16="http://schemas.microsoft.com/office/drawing/2014/main" id="{82BF1246-D35B-F44D-948F-8E66289E8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4016" y="5344470"/>
            <a:ext cx="756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 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377" name="Text Box 108">
            <a:extLst>
              <a:ext uri="{FF2B5EF4-FFF2-40B4-BE49-F238E27FC236}">
                <a16:creationId xmlns:a16="http://schemas.microsoft.com/office/drawing/2014/main" id="{0B82A6A5-8603-5349-BE39-1DF7F45AB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1452" y="5644083"/>
            <a:ext cx="9733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    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24AD739A-74EF-5345-92A1-6A69864345EC}"/>
              </a:ext>
            </a:extLst>
          </p:cNvPr>
          <p:cNvSpPr/>
          <p:nvPr/>
        </p:nvSpPr>
        <p:spPr>
          <a:xfrm>
            <a:off x="11090301" y="6070041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434D4306-ED86-554C-9680-FD25D2D5DC5D}"/>
              </a:ext>
            </a:extLst>
          </p:cNvPr>
          <p:cNvSpPr/>
          <p:nvPr/>
        </p:nvSpPr>
        <p:spPr>
          <a:xfrm>
            <a:off x="11319772" y="6070041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F9636168-CA28-0348-93B8-0CC115487EE9}"/>
              </a:ext>
            </a:extLst>
          </p:cNvPr>
          <p:cNvSpPr/>
          <p:nvPr/>
        </p:nvSpPr>
        <p:spPr>
          <a:xfrm>
            <a:off x="11549243" y="6068504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1" name="灯片编号占位符 15">
            <a:extLst>
              <a:ext uri="{FF2B5EF4-FFF2-40B4-BE49-F238E27FC236}">
                <a16:creationId xmlns:a16="http://schemas.microsoft.com/office/drawing/2014/main" id="{112BBE84-D09A-B641-8BE3-1F3531F5B1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14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二进制位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B79694F-CFDA-F845-825A-0A1FEB375540}"/>
              </a:ext>
            </a:extLst>
          </p:cNvPr>
          <p:cNvSpPr txBox="1"/>
          <p:nvPr/>
        </p:nvSpPr>
        <p:spPr>
          <a:xfrm>
            <a:off x="1936998" y="381769"/>
            <a:ext cx="14554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</a:p>
        </p:txBody>
      </p:sp>
      <p:sp>
        <p:nvSpPr>
          <p:cNvPr id="320" name="Rectangle 2">
            <a:extLst>
              <a:ext uri="{FF2B5EF4-FFF2-40B4-BE49-F238E27FC236}">
                <a16:creationId xmlns:a16="http://schemas.microsoft.com/office/drawing/2014/main" id="{318272A0-71BB-D547-AFBC-A0E4C8353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270" y="1827116"/>
            <a:ext cx="87869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119063" marR="0" lvl="0" indent="-1190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布尔代数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(Boolean Algebra)</a:t>
            </a:r>
          </a:p>
        </p:txBody>
      </p:sp>
      <p:sp>
        <p:nvSpPr>
          <p:cNvPr id="321" name="Rectangle 3">
            <a:extLst>
              <a:ext uri="{FF2B5EF4-FFF2-40B4-BE49-F238E27FC236}">
                <a16:creationId xmlns:a16="http://schemas.microsoft.com/office/drawing/2014/main" id="{E2F16D85-B468-8347-8D23-24FB8B3A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270" y="2411963"/>
            <a:ext cx="761305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George Boole(1815-1864)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提出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逻辑的代数表示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逻辑值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“True(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)”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编码为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1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逻辑值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“False(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假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)”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编码为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0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80000"/>
              <a:buFont typeface="Wingdings" pitchFamily="2" charset="2"/>
              <a:buChar char="§"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Claude Shannon(1916–2001)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创立信息论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将布尔代数与数字逻辑关联起来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是数字系统设计与分析的重要工具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22" name="图片 4" descr="images.jpeg">
            <a:extLst>
              <a:ext uri="{FF2B5EF4-FFF2-40B4-BE49-F238E27FC236}">
                <a16:creationId xmlns:a16="http://schemas.microsoft.com/office/drawing/2014/main" id="{E1DED197-DD2C-8842-A59F-F75D466F1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356" y="1448780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3" name="图片 5" descr="images1.jpeg">
            <a:extLst>
              <a:ext uri="{FF2B5EF4-FFF2-40B4-BE49-F238E27FC236}">
                <a16:creationId xmlns:a16="http://schemas.microsoft.com/office/drawing/2014/main" id="{E13561AF-2D28-3D47-A2F1-6F9B046BC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206" y="3985683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4" name="灯片编号占位符 15">
            <a:extLst>
              <a:ext uri="{FF2B5EF4-FFF2-40B4-BE49-F238E27FC236}">
                <a16:creationId xmlns:a16="http://schemas.microsoft.com/office/drawing/2014/main" id="{A8FD1202-8CBA-CC40-A7EB-68B04E4DA8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42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二进制位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B79694F-CFDA-F845-825A-0A1FEB375540}"/>
              </a:ext>
            </a:extLst>
          </p:cNvPr>
          <p:cNvSpPr txBox="1"/>
          <p:nvPr/>
        </p:nvSpPr>
        <p:spPr>
          <a:xfrm>
            <a:off x="1936998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的计算：布尔代数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(Boolean Algebra)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EE57913-D271-1246-A1BC-FD43B1DA6878}"/>
              </a:ext>
            </a:extLst>
          </p:cNvPr>
          <p:cNvSpPr>
            <a:spLocks/>
          </p:cNvSpPr>
          <p:nvPr/>
        </p:nvSpPr>
        <p:spPr bwMode="auto">
          <a:xfrm>
            <a:off x="407716" y="1333361"/>
            <a:ext cx="4176116" cy="1116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And</a:t>
            </a:r>
            <a:r>
              <a:rPr lang="en-US" sz="3200" b="1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并且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 A&amp;B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Calibri Bold" charset="0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E0920BA2-EF6A-6144-96FC-B7FC398AE8F8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1651000" y="244961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4DD3ADE1-9B69-A34C-A312-16AD86D9536D}"/>
              </a:ext>
            </a:extLst>
          </p:cNvPr>
          <p:cNvSpPr>
            <a:spLocks/>
          </p:cNvSpPr>
          <p:nvPr/>
        </p:nvSpPr>
        <p:spPr bwMode="auto">
          <a:xfrm>
            <a:off x="6395108" y="137506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altLang="zh-CN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Or)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A|B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F9C384ED-B430-F34D-8798-194C70BD4F6D}"/>
              </a:ext>
            </a:extLst>
          </p:cNvPr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7471308" y="2449610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13B6FD6C-417B-4B4F-BFB2-576CCA9E6A3D}"/>
              </a:ext>
            </a:extLst>
          </p:cNvPr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1651000" y="5040592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30B8843E-8B02-6249-AD3C-9D0A14C23AA9}"/>
              </a:ext>
            </a:extLst>
          </p:cNvPr>
          <p:cNvSpPr>
            <a:spLocks/>
          </p:cNvSpPr>
          <p:nvPr/>
        </p:nvSpPr>
        <p:spPr bwMode="auto">
          <a:xfrm>
            <a:off x="1169282" y="3868363"/>
            <a:ext cx="2652984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非</a:t>
            </a:r>
            <a:r>
              <a:rPr lang="en-US" altLang="zh-CN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Not)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A=0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~A = 1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1C3EB969-2DF8-4E4D-936E-49A5F3C8D121}"/>
              </a:ext>
            </a:extLst>
          </p:cNvPr>
          <p:cNvPicPr>
            <a:picLocks noChangeArrowheads="1"/>
          </p:cNvPicPr>
          <p:nvPr/>
        </p:nvPicPr>
        <p:blipFill>
          <a:blip r:embed="rId6"/>
          <a:srcRect r="77623"/>
          <a:stretch>
            <a:fillRect/>
          </a:stretch>
        </p:blipFill>
        <p:spPr bwMode="auto">
          <a:xfrm>
            <a:off x="7449616" y="4985304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21A61156-D11E-C148-ADD9-BAFCC07C91D4}"/>
              </a:ext>
            </a:extLst>
          </p:cNvPr>
          <p:cNvSpPr>
            <a:spLocks/>
          </p:cNvSpPr>
          <p:nvPr/>
        </p:nvSpPr>
        <p:spPr bwMode="auto">
          <a:xfrm>
            <a:off x="5603332" y="3868363"/>
            <a:ext cx="5497784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异或</a:t>
            </a:r>
            <a:r>
              <a:rPr lang="en-US" altLang="zh-CN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Exclusive-Or,</a:t>
            </a:r>
            <a:r>
              <a:rPr lang="zh-CN" alt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Xor</a:t>
            </a:r>
            <a:r>
              <a:rPr 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且两者不同时为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A^B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38E06E-28B4-8640-9389-09512154BCDF}"/>
              </a:ext>
            </a:extLst>
          </p:cNvPr>
          <p:cNvSpPr txBox="1"/>
          <p:nvPr/>
        </p:nvSpPr>
        <p:spPr>
          <a:xfrm>
            <a:off x="4054415" y="6291565"/>
            <a:ext cx="408316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提问：能否用与、或、非实现异或？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灯片编号占位符 15">
            <a:extLst>
              <a:ext uri="{FF2B5EF4-FFF2-40B4-BE49-F238E27FC236}">
                <a16:creationId xmlns:a16="http://schemas.microsoft.com/office/drawing/2014/main" id="{7089E483-F975-6540-93A6-27BADD849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29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二进制位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B79694F-CFDA-F845-825A-0A1FEB375540}"/>
              </a:ext>
            </a:extLst>
          </p:cNvPr>
          <p:cNvSpPr txBox="1"/>
          <p:nvPr/>
        </p:nvSpPr>
        <p:spPr>
          <a:xfrm>
            <a:off x="1944142" y="852331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布尔代数可扩展到位向量（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 Vectors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BDFCFA7-60EB-BC47-A759-BC7EA3CE8A5D}"/>
              </a:ext>
            </a:extLst>
          </p:cNvPr>
          <p:cNvSpPr>
            <a:spLocks/>
          </p:cNvSpPr>
          <p:nvPr/>
        </p:nvSpPr>
        <p:spPr bwMode="auto">
          <a:xfrm>
            <a:off x="2624107" y="1844824"/>
            <a:ext cx="2612254" cy="17768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32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02E6D8D8-AF6F-C248-BC4C-D852E57FC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107" y="3025098"/>
            <a:ext cx="2612254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 eaLnBrk="1" hangingPunct="1"/>
            <a:endParaRPr lang="en-US" sz="3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2B58E6BA-26F7-694B-BCEE-2EBB05B06C2C}"/>
              </a:ext>
            </a:extLst>
          </p:cNvPr>
          <p:cNvSpPr>
            <a:spLocks/>
          </p:cNvSpPr>
          <p:nvPr/>
        </p:nvSpPr>
        <p:spPr bwMode="auto">
          <a:xfrm>
            <a:off x="5853301" y="1844824"/>
            <a:ext cx="2612254" cy="17768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32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F51D0A52-ED45-3042-8E57-4547D3A30652}"/>
              </a:ext>
            </a:extLst>
          </p:cNvPr>
          <p:cNvSpPr>
            <a:spLocks/>
          </p:cNvSpPr>
          <p:nvPr/>
        </p:nvSpPr>
        <p:spPr bwMode="auto">
          <a:xfrm>
            <a:off x="5904498" y="4246043"/>
            <a:ext cx="2612254" cy="17768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32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402DE98-AAA3-244B-AB2B-9A5414342312}"/>
              </a:ext>
            </a:extLst>
          </p:cNvPr>
          <p:cNvSpPr>
            <a:spLocks/>
          </p:cNvSpPr>
          <p:nvPr/>
        </p:nvSpPr>
        <p:spPr bwMode="auto">
          <a:xfrm>
            <a:off x="2211393" y="4851536"/>
            <a:ext cx="3323579" cy="59503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~ 01010101</a:t>
            </a:r>
            <a:r>
              <a:rPr lang="en-US" sz="32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978752E0-034C-F748-AAF2-4A206F90FFA3}"/>
              </a:ext>
            </a:extLst>
          </p:cNvPr>
          <p:cNvSpPr>
            <a:spLocks/>
          </p:cNvSpPr>
          <p:nvPr/>
        </p:nvSpPr>
        <p:spPr bwMode="auto">
          <a:xfrm>
            <a:off x="2622542" y="3026686"/>
            <a:ext cx="2612254" cy="59503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6E1AE4B6-2D28-074B-B1AF-CA83EABF9013}"/>
              </a:ext>
            </a:extLst>
          </p:cNvPr>
          <p:cNvSpPr>
            <a:spLocks/>
          </p:cNvSpPr>
          <p:nvPr/>
        </p:nvSpPr>
        <p:spPr bwMode="auto">
          <a:xfrm>
            <a:off x="6366958" y="3045657"/>
            <a:ext cx="2118529" cy="59503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8FF1E1AC-D6AA-E842-B30F-55790672907A}"/>
              </a:ext>
            </a:extLst>
          </p:cNvPr>
          <p:cNvSpPr>
            <a:spLocks/>
          </p:cNvSpPr>
          <p:nvPr/>
        </p:nvSpPr>
        <p:spPr bwMode="auto">
          <a:xfrm>
            <a:off x="6398223" y="5427905"/>
            <a:ext cx="2118529" cy="59503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57BBFD65-F171-DA4E-B21F-7F331C37518E}"/>
              </a:ext>
            </a:extLst>
          </p:cNvPr>
          <p:cNvSpPr>
            <a:spLocks/>
          </p:cNvSpPr>
          <p:nvPr/>
        </p:nvSpPr>
        <p:spPr bwMode="auto">
          <a:xfrm>
            <a:off x="3179520" y="5465236"/>
            <a:ext cx="2118529" cy="59503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2CBB82D2-38F1-AF4B-BF50-D21C682E1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8197" y="3022774"/>
            <a:ext cx="2612254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 eaLnBrk="1" hangingPunct="1"/>
            <a:endParaRPr lang="en-US" sz="3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id="{ED72A49C-6F2E-0A4C-AAA7-BD6F5F91E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107" y="5427905"/>
            <a:ext cx="2612254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 eaLnBrk="1" hangingPunct="1"/>
            <a:endParaRPr lang="en-US" sz="3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30505C71-9BB2-4946-BF3F-E4DE30902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8197" y="5425581"/>
            <a:ext cx="2612254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 eaLnBrk="1" hangingPunct="1"/>
            <a:endParaRPr lang="en-US" sz="3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AD1E8-D319-2E43-AAC8-599E47EA3E5A}"/>
              </a:ext>
            </a:extLst>
          </p:cNvPr>
          <p:cNvSpPr txBox="1"/>
          <p:nvPr/>
        </p:nvSpPr>
        <p:spPr>
          <a:xfrm>
            <a:off x="3474242" y="3131736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8521700" y="65024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7EB2DC3-9CBD-444E-A4E8-7F28793948D9}"/>
              </a:ext>
            </a:extLst>
          </p:cNvPr>
          <p:cNvSpPr txBox="1"/>
          <p:nvPr/>
        </p:nvSpPr>
        <p:spPr>
          <a:xfrm>
            <a:off x="8617151" y="5163971"/>
            <a:ext cx="190148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半加器的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B9937F-FC56-C248-A83B-C2B8A5DA1F99}"/>
              </a:ext>
            </a:extLst>
          </p:cNvPr>
          <p:cNvSpPr txBox="1"/>
          <p:nvPr/>
        </p:nvSpPr>
        <p:spPr>
          <a:xfrm>
            <a:off x="578965" y="2706689"/>
            <a:ext cx="192713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半加器的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32CD320E-4D01-594D-AC55-63494BAB0A80}"/>
              </a:ext>
            </a:extLst>
          </p:cNvPr>
          <p:cNvSpPr txBox="1"/>
          <p:nvPr/>
        </p:nvSpPr>
        <p:spPr>
          <a:xfrm>
            <a:off x="1936998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的计算：布尔代数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(Boolean Algebra)</a:t>
            </a:r>
          </a:p>
        </p:txBody>
      </p:sp>
      <p:sp>
        <p:nvSpPr>
          <p:cNvPr id="39" name="灯片编号占位符 15">
            <a:extLst>
              <a:ext uri="{FF2B5EF4-FFF2-40B4-BE49-F238E27FC236}">
                <a16:creationId xmlns:a16="http://schemas.microsoft.com/office/drawing/2014/main" id="{03E1BAE1-5C2F-6E4A-A446-0D6455B99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7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  <p:bldP spid="27" grpId="0" build="p" autoUpdateAnimBg="0"/>
      <p:bldP spid="28" grpId="0" build="p" autoUpdateAnimBg="0"/>
      <p:bldP spid="2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二进制位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B79694F-CFDA-F845-825A-0A1FEB375540}"/>
              </a:ext>
            </a:extLst>
          </p:cNvPr>
          <p:cNvSpPr txBox="1"/>
          <p:nvPr/>
        </p:nvSpPr>
        <p:spPr>
          <a:xfrm>
            <a:off x="1925774" y="786537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异或的力量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B9937F-FC56-C248-A83B-C2B8A5DA1F99}"/>
              </a:ext>
            </a:extLst>
          </p:cNvPr>
          <p:cNvSpPr txBox="1"/>
          <p:nvPr/>
        </p:nvSpPr>
        <p:spPr>
          <a:xfrm>
            <a:off x="709645" y="1248202"/>
            <a:ext cx="501932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光标显示、擦除、闪烁、移动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6370BE6-D7B3-0044-8774-E6353D016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222" y="1961877"/>
            <a:ext cx="7848872" cy="4511375"/>
          </a:xfrm>
          <a:prstGeom prst="rect">
            <a:avLst/>
          </a:prstGeom>
        </p:spPr>
      </p:pic>
      <p:sp>
        <p:nvSpPr>
          <p:cNvPr id="25" name="TextBox 26">
            <a:extLst>
              <a:ext uri="{FF2B5EF4-FFF2-40B4-BE49-F238E27FC236}">
                <a16:creationId xmlns:a16="http://schemas.microsoft.com/office/drawing/2014/main" id="{C92EED9B-1C0B-5646-917C-714338C9875D}"/>
              </a:ext>
            </a:extLst>
          </p:cNvPr>
          <p:cNvSpPr txBox="1"/>
          <p:nvPr/>
        </p:nvSpPr>
        <p:spPr>
          <a:xfrm>
            <a:off x="1936998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的计算：布尔代数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(Boolean Algebra)</a:t>
            </a:r>
          </a:p>
        </p:txBody>
      </p:sp>
      <p:sp>
        <p:nvSpPr>
          <p:cNvPr id="34" name="灯片编号占位符 15">
            <a:extLst>
              <a:ext uri="{FF2B5EF4-FFF2-40B4-BE49-F238E27FC236}">
                <a16:creationId xmlns:a16="http://schemas.microsoft.com/office/drawing/2014/main" id="{8D45F231-726E-A74A-893A-918E18E751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14470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51826</TotalTime>
  <Words>3357</Words>
  <Application>Microsoft Macintosh PowerPoint</Application>
  <PresentationFormat>宽屏</PresentationFormat>
  <Paragraphs>811</Paragraphs>
  <Slides>40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64" baseType="lpstr">
      <vt:lpstr>黑体</vt:lpstr>
      <vt:lpstr>Microsoft YaHei</vt:lpstr>
      <vt:lpstr>Microsoft YaHei</vt:lpstr>
      <vt:lpstr>Calibri Bold</vt:lpstr>
      <vt:lpstr>Arial</vt:lpstr>
      <vt:lpstr>Arial Black</vt:lpstr>
      <vt:lpstr>Arial Narrow</vt:lpstr>
      <vt:lpstr>Calibri</vt:lpstr>
      <vt:lpstr>Courier New</vt:lpstr>
      <vt:lpstr>Courier New Bold</vt:lpstr>
      <vt:lpstr>Courier New Bold Italic</vt:lpstr>
      <vt:lpstr>Gill Sans</vt:lpstr>
      <vt:lpstr>Helvetica</vt:lpstr>
      <vt:lpstr>Menlo</vt:lpstr>
      <vt:lpstr>Symbol</vt:lpstr>
      <vt:lpstr>Times</vt:lpstr>
      <vt:lpstr>Times New Roman</vt:lpstr>
      <vt:lpstr>Verdana</vt:lpstr>
      <vt:lpstr>Wingdings</vt:lpstr>
      <vt:lpstr>Wingdings 2</vt:lpstr>
      <vt:lpstr>默认设计模板</vt:lpstr>
      <vt:lpstr>Equation</vt:lpstr>
      <vt:lpstr>Document</vt:lpstr>
      <vt:lpstr>Chart</vt:lpstr>
      <vt:lpstr>计算机原理与系统 02 信息的表示I 整数Part1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3250</cp:revision>
  <cp:lastPrinted>2019-07-03T00:25:39Z</cp:lastPrinted>
  <dcterms:modified xsi:type="dcterms:W3CDTF">2022-02-24T05:23:18Z</dcterms:modified>
</cp:coreProperties>
</file>