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07" r:id="rId2"/>
    <p:sldId id="833" r:id="rId3"/>
    <p:sldId id="1192" r:id="rId4"/>
    <p:sldId id="1193" r:id="rId5"/>
    <p:sldId id="1213" r:id="rId6"/>
    <p:sldId id="1214" r:id="rId7"/>
    <p:sldId id="1215" r:id="rId8"/>
    <p:sldId id="938" r:id="rId9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007F7F"/>
    <a:srgbClr val="005493"/>
    <a:srgbClr val="F5F5F7"/>
    <a:srgbClr val="FFE6CD"/>
    <a:srgbClr val="FFF2CD"/>
    <a:srgbClr val="D5E8D4"/>
    <a:srgbClr val="D9E8FB"/>
    <a:srgbClr val="0096FF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4" autoAdjust="0"/>
    <p:restoredTop sz="96405" autoAdjust="0"/>
  </p:normalViewPr>
  <p:slideViewPr>
    <p:cSldViewPr>
      <p:cViewPr varScale="1">
        <p:scale>
          <a:sx n="208" d="100"/>
          <a:sy n="208" d="100"/>
        </p:scale>
        <p:origin x="1776" y="184"/>
      </p:cViewPr>
      <p:guideLst>
        <p:guide orient="horz" pos="4065"/>
        <p:guide pos="211"/>
        <p:guide pos="7469"/>
        <p:guide orient="horz" pos="2228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1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4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77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7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84421" y="2200589"/>
            <a:ext cx="1042315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流程优化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28220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17637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规则和限制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80D1F3-BB70-5F42-8D03-EA73DCFC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26" y="2039321"/>
            <a:ext cx="2772308" cy="277230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75AA5D-5CB5-B945-B086-638E6F8B91F1}"/>
              </a:ext>
            </a:extLst>
          </p:cNvPr>
          <p:cNvSpPr txBox="1"/>
          <p:nvPr/>
        </p:nvSpPr>
        <p:spPr>
          <a:xfrm>
            <a:off x="1102166" y="1511825"/>
            <a:ext cx="147668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8×8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棋盘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EDCE4B-515E-9B44-9CFC-4629BFAFE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163" y="2039321"/>
            <a:ext cx="2772308" cy="27723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D5F8AB-0A81-DA48-A579-D76434924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39321"/>
            <a:ext cx="2779357" cy="27793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C2041B-F5EB-1B4D-8364-B24214A4626E}"/>
              </a:ext>
            </a:extLst>
          </p:cNvPr>
          <p:cNvSpPr txBox="1"/>
          <p:nvPr/>
        </p:nvSpPr>
        <p:spPr>
          <a:xfrm>
            <a:off x="1243546" y="4904418"/>
            <a:ext cx="825867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初始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黑先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03002C-469B-324D-BBCD-A8AFC61C1C41}"/>
              </a:ext>
            </a:extLst>
          </p:cNvPr>
          <p:cNvSpPr txBox="1"/>
          <p:nvPr/>
        </p:nvSpPr>
        <p:spPr>
          <a:xfrm>
            <a:off x="3515182" y="4899246"/>
            <a:ext cx="2108269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落子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空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夹住对方棋子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能落必落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0CD72A-B34A-264F-9D40-F6DCF84FBBEA}"/>
              </a:ext>
            </a:extLst>
          </p:cNvPr>
          <p:cNvSpPr txBox="1"/>
          <p:nvPr/>
        </p:nvSpPr>
        <p:spPr>
          <a:xfrm>
            <a:off x="6752144" y="4905752"/>
            <a:ext cx="1467068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翻子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被夹变色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6CFFB3-FB98-4D47-9834-00E79CA1C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885" y="2039321"/>
            <a:ext cx="2772308" cy="277230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930C3E4-F40E-894F-9F66-194F51AA4E4B}"/>
              </a:ext>
            </a:extLst>
          </p:cNvPr>
          <p:cNvSpPr txBox="1"/>
          <p:nvPr/>
        </p:nvSpPr>
        <p:spPr>
          <a:xfrm>
            <a:off x="9668505" y="4905761"/>
            <a:ext cx="1467068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翻子方向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向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269EB41-8D52-284A-A9A5-0B34A804F059}"/>
              </a:ext>
            </a:extLst>
          </p:cNvPr>
          <p:cNvSpPr>
            <a:spLocks noChangeAspect="1"/>
          </p:cNvSpPr>
          <p:nvPr/>
        </p:nvSpPr>
        <p:spPr bwMode="auto">
          <a:xfrm>
            <a:off x="9821022" y="3753036"/>
            <a:ext cx="252000" cy="25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5F556B-4D8C-E94B-9511-12D1AEE2B4A2}"/>
              </a:ext>
            </a:extLst>
          </p:cNvPr>
          <p:cNvSpPr>
            <a:spLocks noChangeAspect="1"/>
          </p:cNvSpPr>
          <p:nvPr/>
        </p:nvSpPr>
        <p:spPr bwMode="auto">
          <a:xfrm>
            <a:off x="9516380" y="3753036"/>
            <a:ext cx="252000" cy="25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B57D00D-B6EA-B140-8382-4E6916C90D95}"/>
              </a:ext>
            </a:extLst>
          </p:cNvPr>
          <p:cNvSpPr>
            <a:spLocks noChangeAspect="1"/>
          </p:cNvSpPr>
          <p:nvPr/>
        </p:nvSpPr>
        <p:spPr bwMode="auto">
          <a:xfrm>
            <a:off x="10126676" y="4041068"/>
            <a:ext cx="252000" cy="25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1620B34-E22A-E845-982C-D21C9FD95E69}"/>
              </a:ext>
            </a:extLst>
          </p:cNvPr>
          <p:cNvSpPr>
            <a:spLocks noChangeAspect="1"/>
          </p:cNvSpPr>
          <p:nvPr/>
        </p:nvSpPr>
        <p:spPr bwMode="auto">
          <a:xfrm>
            <a:off x="9816458" y="3453970"/>
            <a:ext cx="252000" cy="25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90B0539-DE2A-8E40-9355-E515FA89DD0B}"/>
              </a:ext>
            </a:extLst>
          </p:cNvPr>
          <p:cNvSpPr>
            <a:spLocks noChangeAspect="1"/>
          </p:cNvSpPr>
          <p:nvPr/>
        </p:nvSpPr>
        <p:spPr bwMode="auto">
          <a:xfrm>
            <a:off x="9821022" y="3154904"/>
            <a:ext cx="252000" cy="25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4B64FDF-8960-3346-960B-872D175F1A3F}"/>
              </a:ext>
            </a:extLst>
          </p:cNvPr>
          <p:cNvSpPr>
            <a:spLocks noChangeAspect="1"/>
          </p:cNvSpPr>
          <p:nvPr/>
        </p:nvSpPr>
        <p:spPr bwMode="auto">
          <a:xfrm>
            <a:off x="9516380" y="3448918"/>
            <a:ext cx="252000" cy="25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28220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17637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规则和限制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C2041B-F5EB-1B4D-8364-B24214A4626E}"/>
              </a:ext>
            </a:extLst>
          </p:cNvPr>
          <p:cNvSpPr txBox="1"/>
          <p:nvPr/>
        </p:nvSpPr>
        <p:spPr>
          <a:xfrm>
            <a:off x="713616" y="5581666"/>
            <a:ext cx="4993675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无法落子，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PASS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，换对方下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白棋落子并翻子后，黑棋无处落子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FD64DE-453D-8E48-B61A-FF18FC77EBEB}"/>
              </a:ext>
            </a:extLst>
          </p:cNvPr>
          <p:cNvGrpSpPr/>
          <p:nvPr/>
        </p:nvGrpSpPr>
        <p:grpSpPr>
          <a:xfrm>
            <a:off x="1104220" y="1102486"/>
            <a:ext cx="9983560" cy="4222921"/>
            <a:chOff x="875420" y="1102486"/>
            <a:chExt cx="9983560" cy="422292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529E6FC-952E-E244-81BD-7373C9B24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420" y="1102486"/>
              <a:ext cx="4212468" cy="422292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B55FE53-A25C-8543-AB01-7B3D43C35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6060" y="1102486"/>
              <a:ext cx="4222920" cy="4222920"/>
            </a:xfrm>
            <a:prstGeom prst="rect">
              <a:avLst/>
            </a:prstGeom>
          </p:spPr>
        </p:pic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7B4C4B49-C935-C448-ABDD-53BABD5B3D6A}"/>
              </a:ext>
            </a:extLst>
          </p:cNvPr>
          <p:cNvSpPr txBox="1"/>
          <p:nvPr/>
        </p:nvSpPr>
        <p:spPr>
          <a:xfrm>
            <a:off x="7278794" y="5581665"/>
            <a:ext cx="3390672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双方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PASS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或 下满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子多为胜，空格归多方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56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03017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143969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设计目标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BB39E-7B83-1E48-968E-B72214253924}"/>
              </a:ext>
            </a:extLst>
          </p:cNvPr>
          <p:cNvSpPr txBox="1"/>
          <p:nvPr/>
        </p:nvSpPr>
        <p:spPr>
          <a:xfrm>
            <a:off x="1451484" y="1328745"/>
            <a:ext cx="9036679" cy="420050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开局，初始化棋盘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第一次落子认为是黑棋落子；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之后每一次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，都能正确识别落子颜色（黑白交替，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PASS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）。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返回当前局面信息：双方棋子分布和数量，走棋方行动力、是否结束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判断给定位置是否能落子；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落子、翻子，返回翻子数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9D641B-8A22-454F-BC32-AB30BCDCADC2}"/>
              </a:ext>
            </a:extLst>
          </p:cNvPr>
          <p:cNvSpPr txBox="1"/>
          <p:nvPr/>
        </p:nvSpPr>
        <p:spPr>
          <a:xfrm>
            <a:off x="2171564" y="260648"/>
            <a:ext cx="8494633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设计一个</a:t>
            </a:r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OthelloGame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类，同时兼顾游戏和走棋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AI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的需求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完成要求：</a:t>
            </a:r>
          </a:p>
        </p:txBody>
      </p:sp>
    </p:spTree>
    <p:extLst>
      <p:ext uri="{BB962C8B-B14F-4D97-AF65-F5344CB8AC3E}">
        <p14:creationId xmlns:p14="http://schemas.microsoft.com/office/powerpoint/2010/main" val="351750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6422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落子流程分析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BB39E-7B83-1E48-968E-B72214253924}"/>
              </a:ext>
            </a:extLst>
          </p:cNvPr>
          <p:cNvSpPr txBox="1"/>
          <p:nvPr/>
        </p:nvSpPr>
        <p:spPr>
          <a:xfrm>
            <a:off x="1397712" y="1412776"/>
            <a:ext cx="9036679" cy="2464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+mj-lt"/>
              <a:buAutoNum type="arabicPeriod"/>
            </a:pP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调用者给定一个位置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+mj-lt"/>
              <a:buAutoNum type="arabicPeriod"/>
            </a:pP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根据棋局和走棋方，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CanFlip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判断该位置能否落子，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否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↗</a:t>
            </a:r>
          </a:p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+mj-lt"/>
              <a:buAutoNum type="arabicPeriod"/>
            </a:pP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方向逐一</a:t>
            </a:r>
            <a:r>
              <a:rPr kumimoji="0" lang="en-US" altLang="zh-CN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PotentialFlips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搜索翻子模式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+mj-lt"/>
              <a:buAutoNum type="arabicPeriod"/>
            </a:pP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方向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逐一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Flip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，记录翻子数。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964144-1DA1-094D-88F2-A6610280A359}"/>
              </a:ext>
            </a:extLst>
          </p:cNvPr>
          <p:cNvSpPr txBox="1"/>
          <p:nvPr/>
        </p:nvSpPr>
        <p:spPr>
          <a:xfrm>
            <a:off x="3899756" y="5085184"/>
            <a:ext cx="3570208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有哪些重复操作？</a:t>
            </a:r>
          </a:p>
        </p:txBody>
      </p:sp>
    </p:spTree>
    <p:extLst>
      <p:ext uri="{BB962C8B-B14F-4D97-AF65-F5344CB8AC3E}">
        <p14:creationId xmlns:p14="http://schemas.microsoft.com/office/powerpoint/2010/main" val="226556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6422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识别走棋方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BB39E-7B83-1E48-968E-B72214253924}"/>
              </a:ext>
            </a:extLst>
          </p:cNvPr>
          <p:cNvSpPr txBox="1"/>
          <p:nvPr/>
        </p:nvSpPr>
        <p:spPr>
          <a:xfrm>
            <a:off x="1397712" y="1412776"/>
            <a:ext cx="9036679" cy="2464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给定一个棋局，能否知道该谁走棋？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已知上一个走棋方，能否知道该谁走棋？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知道双方行动力，能否知道该谁走棋？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怎么能在任一时刻，知道该谁走棋？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964144-1DA1-094D-88F2-A6610280A359}"/>
              </a:ext>
            </a:extLst>
          </p:cNvPr>
          <p:cNvSpPr txBox="1"/>
          <p:nvPr/>
        </p:nvSpPr>
        <p:spPr>
          <a:xfrm>
            <a:off x="3899756" y="5085184"/>
            <a:ext cx="3147015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状态记录与更新</a:t>
            </a:r>
          </a:p>
        </p:txBody>
      </p:sp>
    </p:spTree>
    <p:extLst>
      <p:ext uri="{BB962C8B-B14F-4D97-AF65-F5344CB8AC3E}">
        <p14:creationId xmlns:p14="http://schemas.microsoft.com/office/powerpoint/2010/main" val="84986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6422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棋局统计信息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BB39E-7B83-1E48-968E-B72214253924}"/>
              </a:ext>
            </a:extLst>
          </p:cNvPr>
          <p:cNvSpPr txBox="1"/>
          <p:nvPr/>
        </p:nvSpPr>
        <p:spPr>
          <a:xfrm>
            <a:off x="1397712" y="1412776"/>
            <a:ext cx="9036679" cy="2464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在调用者需要时，统计双方棋子数？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在调用者需要时，计算双方行动力？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在调用者需要时，判定结束和胜方？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怎么能在任一时刻，用优性能获得这些信息？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964144-1DA1-094D-88F2-A6610280A359}"/>
              </a:ext>
            </a:extLst>
          </p:cNvPr>
          <p:cNvSpPr txBox="1"/>
          <p:nvPr/>
        </p:nvSpPr>
        <p:spPr>
          <a:xfrm>
            <a:off x="3899756" y="5085184"/>
            <a:ext cx="3147015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行为拆解为状态</a:t>
            </a:r>
          </a:p>
        </p:txBody>
      </p:sp>
    </p:spTree>
    <p:extLst>
      <p:ext uri="{BB962C8B-B14F-4D97-AF65-F5344CB8AC3E}">
        <p14:creationId xmlns:p14="http://schemas.microsoft.com/office/powerpoint/2010/main" val="223768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59751</TotalTime>
  <Words>377</Words>
  <Application>Microsoft Macintosh PowerPoint</Application>
  <PresentationFormat>宽屏</PresentationFormat>
  <Paragraphs>61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Microsoft YaHei</vt:lpstr>
      <vt:lpstr>Microsoft YaHei</vt:lpstr>
      <vt:lpstr>Arial</vt:lpstr>
      <vt:lpstr>Arial Black</vt:lpstr>
      <vt:lpstr>Times New Roman</vt:lpstr>
      <vt:lpstr>Wingdings</vt:lpstr>
      <vt:lpstr>默认设计模板</vt:lpstr>
      <vt:lpstr>计算机原理与系统 15 流程优化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3356</cp:revision>
  <cp:lastPrinted>2019-07-03T00:25:39Z</cp:lastPrinted>
  <dcterms:modified xsi:type="dcterms:W3CDTF">2022-04-13T15:06:08Z</dcterms:modified>
</cp:coreProperties>
</file>