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07" r:id="rId2"/>
    <p:sldId id="1115" r:id="rId3"/>
    <p:sldId id="833" r:id="rId4"/>
    <p:sldId id="1212" r:id="rId5"/>
    <p:sldId id="1213" r:id="rId6"/>
    <p:sldId id="1214" r:id="rId7"/>
    <p:sldId id="1216" r:id="rId8"/>
    <p:sldId id="1215" r:id="rId9"/>
    <p:sldId id="1161" r:id="rId10"/>
    <p:sldId id="1192" r:id="rId11"/>
    <p:sldId id="1193" r:id="rId12"/>
    <p:sldId id="1217" r:id="rId13"/>
    <p:sldId id="1219" r:id="rId14"/>
    <p:sldId id="1218" r:id="rId15"/>
    <p:sldId id="1133" r:id="rId16"/>
    <p:sldId id="1220" r:id="rId17"/>
    <p:sldId id="1221" r:id="rId18"/>
    <p:sldId id="1195" r:id="rId19"/>
    <p:sldId id="1222" r:id="rId20"/>
    <p:sldId id="938" r:id="rId21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2" autoAdjust="0"/>
    <p:restoredTop sz="96405" autoAdjust="0"/>
  </p:normalViewPr>
  <p:slideViewPr>
    <p:cSldViewPr>
      <p:cViewPr varScale="1">
        <p:scale>
          <a:sx n="100" d="100"/>
          <a:sy n="100" d="100"/>
        </p:scale>
        <p:origin x="69" y="243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9T07:20:28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6285 10041 11055 0,'-18'0'976'0,"3"0"-784"15,15 0-192-15,-14 0 0 0,9 0 880 0,-1 0 128 16,-8-7 16-16,-11 3 16 0,-9-2 240 0,-3-9 32 16,-5 1 16-16,-1-3 0 0,1-1-192 0,-1-5-48 15,3 4 0-15,-3 0 0 0,1 3-432 0,-4 3-80 16,-4-1-32-16,-4 3 0 0,-2 3-544 0,0 4-176 15,-4-2 0-15,-2 6 0 0,-5 2-48 0,-4 2-16 16,-1 2 0-16,-5 0 0 16,2-2-352-16,0-4-80 0,0 0-16 0,1-6 0 0,5 0 320 0,3-2 64 15,3 1 16-15,-3-3 0 0,1 0 288 0,1 3 0 16,2-3 176-16,-1 4-176 0,-1 2 640 0,0-1 0 16,-1 1 16-16,-3 2 0 0,-5-4-144 0,-2 4-48 0,11 2 0 0,-3 2 0 15,-8 6 64-15,-2 5 16 0,1 6 0 0,3 1 0 16,6 5 160-16,5 2 48 0,2 2 0 0,4 0 0 15,6-2-528-15,2 3-96 0,-2 1-128 0,0 0 176 0,2-2-176 16,3-2-144-16,-1 2 144 0,0-2-208 16,3 0 208-16,1 2-176 0,1-2 176 0,-1 0-160 15,1 0 160-15,-3 4 0 0,4 1 0 0,-1 5 0 16,-3-4 176-16,3 3 112 0,3-3 32 0,1 0 0 0,37-33-176 0,-71 75-16 16,71-75-128-16,-60 79 192 15,60-79-192-15,-48 85 0 0,48-85 0 0,-35 85 0 0,35-85 0 16,-25 90 0-16,25-90 0 0,-15 83-160 15,15-83 160-15,0 0-128 0,-2 112 128 0,2-112-128 0,0 0-64 0,17 98-16 16,-17-98 0-16,0 0 0 16,48 83-576-16,-48-83-112 0,52 43-32 0,-52-43 0 15,70 42 320-15,-28-27 64 0,1 1 16 0,3-8 0 0,4 5 960 0,2-5 192 16,2 1 32-16,2 1 16 0,6-2 288 0,-3 3 48 16,-3 1 16-16,2 5 0 0,2-1-368 0,0 5-64 15,1 2-16-15,3 2 0 0,0 2-416 0,1-2-160 16,1 0 0-16,-3 0 144 0,-5-4-144 0,2-1 0 0,5 3 0 0,-1 2-176 15,2-6-16-15,-1 0 0 16,-1-3 0-16,1 1 0 0,-1 1 192 0,1-1 0 16,-3 0-144-16,2-1 144 0,1 1 0 0,-1-2 0 15,3-3 0-15,1-2 0 0,5-1 0 0,-3-3 0 0,1-6 0 16,2 2 0-16,4-4 0 0,-2-2 0 0,-1-2 160 0,-1 1-160 16,0 3 464-16,-3-6-16 15,1 6 0-15,4-6 0 0,0 6-128 0,2-7-16 0,1 3-16 0,1 2 0 16,0 0-288-16,0-1 0 0,0 1 128 0,-4 4-128 15,-2-2 0-15,0 2 0 0,-1 2 0 0,3 2 0 16,4 1 0-16,0 1 0 0,0 0-128 0,-2 0 128 16,0 3 0-16,-3-1 0 0,1 0 0 0,-2 1 0 15,-2 1 0-15,-3-2 0 0,1 3 0 0,-3-7-144 16,1 4 144-16,-5-2 0 0,0-1-144 0,1 1 144 16,-1 2-160-16,-2-2 160 0,1 1-208 0,-3 1 80 15,-2-2 128-15,0 0 0 0,2 1 0 0,0-3 0 16,-2 0 0-16,1 2 0 0,-3-2 0 0,-3 0 0 15,4 3 256-15,-6-1-32 0,1-2 0 0,-2 2 0 16,2-6-96-16,-4 0-128 0,1-4 176 0,-1 0-176 0,0-2 160 0,0-5-160 16,-1 1 128-16,3-2-128 0,0-5 128 0,-2-2-128 15,-1 3 0-15,-3-5 128 0,-5 2 16 0,-4-2 0 16,-1-4 0-16,-5 2 0 0,2-4 208 0,-4-2 32 0,0 0 16 16,-3-8 0-16,1 6-32 0,-4-7-16 15,2 3 0-15,-5 2 0 0,3-5-208 0,0 1-144 16,2 0 192-16,-3-3-192 0,3 5 0 0,-4-1 0 15,-3 3 0-15,1 2-192 0,-3-2 16 0,-3 2 16 16,-3 1 0-16,-2 1 0 0,0-4 160 0,-4 2-160 16,-2 0 160-16,0-5-160 0,-2 3 160 0,-2-2 128 15,-1 6-128-15,-1-2 176 0,0-1-48 0,-5 1-128 0,3 0 192 0,-5-2-64 16,-1 0-128-16,-1 1 192 16,-2-3-192-16,-4 2 192 0,-1 0-192 0,-8-7 0 0,-3 3 0 0,-4-3 0 15,-3 3 0-15,-8-5 0 0,-2 3 0 0,-4-1 0 16,-4 7-256-16,-2-9 80 0,-5 5 16 0,-2 0 0 15,1-1 160-15,-1 5 0 0,5 2-144 0,-3 4 144 0,3 2 0 0,-5 4 0 16,-3 0-144-16,-3 5 144 16,2-1-384-1,-2 5-32-15,3-1 0 0,-5 3 0 16,-6-1-176-16,0 3-48 0,-3 2 0 0,7-3 0 0,7 3 240 0,-5-4 32 0,-2-1 16 0,-4-3 0 0,-4 1 352 0,-1-5 0 16,5 1 0-16,4 5 0 15,2-7 432-15,3 4 0 0,3 1 0 0,-2-3 0 16,-2 1-32-16,1 3 0 0,-1 5 0 0,-6 0 0 15,0 5-240-15,-4 3-160 0,-5-4 192 0,-10 8-192 0,-10 3 208 16,-16 5-64-16,-18 17-16 0,-22 15-16320 16</inkml:trace>
  <inkml:trace contextRef="#ctx0" brushRef="#br0" timeOffset="90481.99">23157 5662 6447 0,'-21'-4'576'0,"4"-2"-576"0,1 6 0 0,1 2 0 0,3 4 176 0,1 2-176 15,11-8 160-15,-39 32-3104 16</inkml:trace>
  <inkml:trace contextRef="#ctx0" brushRef="#br0" timeOffset="92430.79">22864 5727 11967 0,'35'-32'528'0,"-8"16"112"15,-2-3-512-15,-8 11-128 0,-7 4 0 0,-4 1 0 0,5 3 1504 16,5-2 272-16,13 0 48 0,9 2 16 0,5 0 272 0,3 7 48 15,-46-7 16-15,77 24 0 0,-77-24-1088 0,62 40-192 16,-62-40-64-16,0 0 0 0,69 58-576 0,-69-58-128 16,0 0-128-16,0 0 176 0,46 79-176 0,-46-79 0 15,0 0-192-15,10 83 192 0,-10-83-256 0,0 0 64 16,-17 112 0-16,17-112 16 0,-27 98 176 0,27-98 0 16,-33 102-144-16,33-102 144 0,-37 106 256 0,14-48 112 15,-2 7 16-15,-2-3 16 0,2 6 352 0,-4-3 64 16,0 8 16-16,0-3 0 0,-2 5-48 0,1 0 0 0,5-2 0 0,1-3 0 15,3-1-448-15,0-5-80 0,21-64-32 0,-39 127 0 16,18-58-224-16,0 3 0 16,2 3 0-16,3 0 0 0,-3 6-128 0,0 4 128 15,1 5 0-15,-1-5 0 0,4-6-144 0,-1-4 144 0,1 10 0 16,1 4-144-16,-1 0 144 0,3 9 0 0,1 4 0 0,1-2 0 16,-1-5 0-16,3-3 0 0,0-3-144 0,-1-4 144 15,3-6 0-15,0-2 0 0,2 2 0 0,-4 0 0 16,1 4 0-16,-1-2 160 0,2-2-32 0,-3-2-128 15,9-77 192-15,-12 137-64 0,6-64 0 0,0 8-128 0,-3 4 0 16,1 7 0-16,2 3 0 0,-3-1 0 16,5-9 0-16,-2-2 0 0,0-2 0 0,2-8 0 15,-1 0 0-15,-1 6 0 0,0 0 0 0,0 2 0 16,2 2 0-16,-1-4 0 0,3-2 128 0,-2-5-128 16,4-72 208-16,-6 133-16 0,6-133 0 0,-4 138 0 0,4-138-48 0,-2 133-16 15,2-133 0-15,0 122 0 0,0-122-128 0,0 127 128 16,0-127-128-16,4 127 128 15,-4-127-128-15,4 114 0 0,-4-114 0 0,8 102 0 0,-8-102 0 0,13 104 0 16,-13-104 0-16,16 99 0 0,-16-99 0 0,17 104 0 16,-17-104 0-16,19 106 0 0,-19-106 0 0,18 104 0 15,-18-104-144-15,21 106 144 0,-21-106 0 0,23 92 0 16,-23-92 0-16,23 79 0 0,-23-79 0 0,0 0 0 16,41 101 176-16,-41-101-176 0,0 0 336 0,44 86-32 15,-44-86-16-15,0 0 0 0,48 68-32 0,-48-68 0 16,0 0 0-16,52 85 0 0,-52-85-128 0,0 0-128 15,54 100 144-15,-54-100-144 0,39 92 0 0,-39-92 0 0,36 95 0 0,-36-95 0 16,29 85 0-16,-29-85 0 0,29 79-144 0,-29-79 144 16,31 81-256-16,-31-81 64 0,31 86 0 0,-31-86 0 15,31 81 192-15,-31-81 0 16,29 70 0-16,-29-70-144 0,0 0 144 0,38 86 0 0,-38-86 128 0,0 0-128 16,35 70 288-16,-35-70-16 0,0 0 0 0,40 63 0 15,-40-63-128-15,0 0-16 0,45 64-128 0,-45-64 192 16,0 0-192-16,48 69 128 0,-48-69-128 0,0 0 0 15,46 74 128-15,-46-74-128 0,0 0 0 0,43 81 144 16,-43-81-144-16,0 0 0 0,52 92 0 0,-52-92 0 16,0 0 0-16,52 85 0 0,-52-85 0 0,0 0 0 15,63 67 0-15,-63-67 0 0,0 0 0 0,75 49 0 16,-75-49 0-16,0 0-144 0,85 32 144 0,-85-32 0 16,68 14-128-16,-68-14 128 0,71 10 0 0,-71-10 0 15,73 11 0-15,-73-11-128 0,72 12 128 0,-72-12 0 16,73 19 0-16,-73-19 0 0,77 25 0 0,-77-25 0 15,83 31 0-15,-83-31 0 0,94 35 0 0,-94-35 0 0,97 32 0 0,-97-32 0 16,98 33 0-16,-98-33 0 0,95 21 0 0,-95-21 0 16,102 12 0-16,-50-10 0 0,2-2 0 0,-2 0 0 15,0-2 0-15,2 0 0 0,4-4 0 0,0 2 0 16,-1-5 0-16,1 7 0 0,0-6 0 0,2 6 0 0,-4-2 0 0,0 2 0 16,0 2 0-16,5 0 0 15,1 2 0-15,2 2 0 0,-1 0 0 0,-3 2 0 16,0-2 0-16,1 3 0 0,-5-7 0 0,0 2 0 0,-4 2 0 0,-2 0 0 15,-50-4 0-15,99 0 0 0,-99 0 0 0,98 2 0 16,-42-2 0-16,4-2 0 16,1-2 0-16,1 0 0 0,-2-2 0 0,0-1 0 15,3-1 0-15,-5 0 0 0,-2-3 0 0,-2 1 0 16,0 0 144-16,-2-1-144 0,-2-1 0 0,-2-1 128 16,-1 3-128-16,-1-3 0 0,0 3 0 0,0-5 0 0,-1 3 0 0,1-5 0 15,0-1 0-15,-1-1 0 0,-1 0 0 0,2 0 0 16,-3-1 0-16,3-5 0 0,-4 4 0 0,1-2 0 15,-1-4 0-15,-3-2 0 0,1 0 0 0,-3-2 0 16,7-5 0-16,-5-1-176 0,5 0 176 0,-2-3-128 16,-1-4-48-16,1-1 0 0,-3-3 0 0,1 0 0 15,-3-4 0-15,2-6 0 0,3-8 0 0,0-3 0 16,-3-4 176-16,-2 3 0 0,1 1 0 0,-3-6 0 0,-2 0 0 0,1 1 0 16,-1-5 0-16,-6 0 128 15,0 6 64-15,-4-4 32 0,2-8 0 0,0 2 0 16,0 4-96-16,0-2-128 0,2 0 176 0,0-3-176 15,2 3 128-15,-7-2-128 0,1 2 0 0,-2 2 0 16,-4 4 0-16,1-10 0 0,3-8 0 0,-4-1 0 0,-3 5 0 16,-1-3 0-16,-3 3 0 0,1 0 0 0,-3-3 128 0,-2 1-128 15,2-3 0-15,-3-1 0 0,-1-1 176 0,-4 5-176 16,2-3 160-16,-4 3-160 0,-2 1 208 0,-3-1-48 16,1-5-16-16,-4 5 0 0,1 8-144 0,-1-7 192 15,-2-1-192-15,-3 0 192 0,1-3-192 0,-1-1 0 0,-2 7 0 0,1-1 0 16,-1-3 0-16,0-3 0 15,1-1-160-15,-3 5 160 0,0 8-144 0,1-3 144 16,-3 3-128-16,-2-2 128 0,0 2 0 0,0 4 0 0,1 4 0 16,-1-4 0-16,-2 0 0 0,-2 0 144 15,0 2-16-15,-2 1-128 0,2 1 176 0,-5 0-176 16,5 2 160-16,-2 7-160 0,2-1 0 0,-2-1 0 0,-6-5 0 0,0-4 0 16,-3 6 0-16,-1-1 0 15,-1 1 0-15,1 2 0 0,-5 1-176 0,3-1 176 0,-1-1-160 16,3 1 160-16,1 5-144 0,-3-9 144 0,1-2-128 0,-1 2 128 0,3 3 0 0,-1 5 0 15,-3 1 0-15,3 1-128 16,-3 5 128-16,3-2 0 0,1 6 0 0,3 2 0 16,-2 4 0-16,1-4 0 0,-1 2 0 0,-1-2 0 15,1-2 0-15,0 2-128 0,-1-4 128 0,-1 0 0 16,-3-2 0-16,-1 0-128 0,-3 0 128 0,0-5 0 16,-2 3 0-16,-2-4-160 0,5 5 160 0,-1 3 0 0,-4 2 0 0,0 2-128 15,0 3 128-15,-6 1 0 0,0-4 0 0,-6 4 0 16,2 4 0-16,-3 7 0 15,5 0 0-15,0 5-128 0,0 1 128 0,2 2 0 0,2 4 0 16,0 0 0-16,2-2 0 0,-2-2 0 0,2 4 0 0,0-2 0 16,2 0 0-16,0 6 0 0,2-2 0 0,-2 5 0 15,1 1 0-15,-3-4 0 0,4 7 0 0,-4-3 0 16,2 1 0-16,-2-1 0 0,4 2-144 0,-2 3 144 16,1-3 0-16,-3 3-144 0,4 2 144 0,0 1 0 15,0 1 0-15,0 4 0 0,-1-2 0 0,1 3 0 0,0 1 0 0,-4 2-128 16,0 0 128-16,2 2-160 0,0 3 160 0,3-1-160 15,1 0-32-15,0 2-16 16,5-4 0-16,-1 2 0 0,5 1 208 0,-1 1-192 16,-1-2 192-16,1 2-192 0,-1-2 192 0,2 3 0 15,-3-1 0-15,3 0-144 0,-1 2 144 0,1-1 0 0,2-1 0 0,-1 2 0 16,-1 3 0-16,-1-3 0 16,1 6 0-16,0-3 0 0,3 3 0 0,-1 3 144 15,4 0-144-15,-2 3 0 0,-1 3 128 0,1 2-128 0,2 2 0 0,-2-4 0 0,2 6 0 16,-5-2 0-16,3 0 0 0,-2-4 0 15,-1 2 0-15,3-2 0 0,6-2 0 0,-2 1 0 16,2 8 0-16,-2-3 0 0,0 4 0 0,0 6 0 16,4 1 0-16,-2-1 0 0,0 11 0 0,0 0 0 0,2-1 0 15,0 1 0-15,0 6 0 0,0 2 0 16,0 5 0-16,0-3 0 0,0 0 0 0,0 6 0 16,2 5 176-16,-1 10-176 0,-1 6 160 0,-4 23-12000 15,-3 23-2416-15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9T07:24:27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26230 4424 25791 0,'2'-13'2304'0,"0"5"-1856"15,0 4-448-15,0 4 0 0,-2-5 960 0,0 3 112 16,2-2 16-16,4-6 0 0,1-1-64 0,-1 5-16 16,-6 6 0-16,0 0 0 15,0 0-1136-15,0 0-240 0,0 0-32 0,68 71-16 16,-68-71-1056-16,32 75-224 0,-32-75-32 0,35 85-16 0,-35-85 144 0,41 87 16 0,-41-87 16 0,48 77 0 16,-48-77 1136-16,56 73 240 0,-56-73 32 0,71 79 16 0,-71-79 272 0,73 79 64 15,-73-79 16-15,83 97 0 16,-83-97 400-16,81 106 80 0,-81-106 16 0,73 111 0 15,-36-47 64-15,-6 2 0 0,-2-3 16 0,-6 1 0 16,0 1 240-16,-4 1 64 0,-3 3 0 0,1 5 0 16,-3-3-304-16,1 2-48 0,2 6-16 0,-3-2 0 15,1-2-160-15,-1-3-48 0,-1-9 0 0,-1 3 0 0,-2 3-288 0,1 3-64 16,-1-1-16-16,-1 8 0 16,-1 0-144-16,-4 0 0 0,0 4 0 0,-2 0-176 0,0 2-64 0,0 1-16 15,3-1 0-15,-3-4 0 16,2-4-128-16,2 2-16 0,4 6-16 0,1 2 0 15,1-4 416-15,3-2-128 0,-1-8 128 0,1-2 0 0,-1-3 0 0,1-3 0 16,0-1 0-16,-3-1 0 0,3 5 192 0,-3-1-16 16,0-1-16-16,1 3 0 0,-3-5-160 0,1 1 160 15,1 3-160-15,-1-6 160 0,-3-3-160 0,0 5-192 16,3 5 32-16,-5 5 16 16,0 5-496-16,2 7-80 0,-3 1-32 0,-5 2 0 0,2 1 160 15,0-3 16-15,-2-4 16 0,0-2 0 0,-2 0 416 0,2 6 144 16,-5 5 0-16,3 3-144 0,-2-7 144 0,0 1 0 15,-2 0 160-15,-2-3-160 0,-1-7 320 0,-1-2-16 16,-1-1-16-16,-1 1 0 0,2 0 128 0,-5 0 32 0,0 8 0 0,1 0 0 16,1-1-320-16,-1-3-128 15,1-4 128-15,-1-3-128 0,-1 5-144 0,1 2-112 16,-3 5-32-16,1-5 0 0,-1 2-496 16,-2-4-112-16,-2 6 0 0,-1-4-16 0,1-2 128 15,-2-4 16-15,0-7 16 0,2-3 0 0,3-5 432 0,-3 0 96 0,4 1 16 0,1-3 0 0,1 0 352 0,1 0 80 16,1-6 16-16,1 2 0 15,-1-4 304-15,1-2 64 0,1-3 16 0,-1-1 0 16,1-2-112-16,-3-5-32 0,4 0 0 0,-5-3 0 16,3 1-224-16,-5-4-32 0,0 0-16 0,-1 3 0 15,-1-7-16-15,0 0-16 0,-2 4 0 0,1-2 0 16,-3 0-176-16,0 0 0 0,0 0 0 0,0-6 0 16,2 2 0-16,5-8-192 0,-1-1 32 0,1-1 16 15,1 1-160-15,-2-3-16 0,3 1-16 0,-1 1 0 16,3-3 336-16,-1 3-176 0,-1 2 176 0,1-7-128 0,3 5 320 0,0 1 80 15,-1-3 16-15,1 3 0 0,-1-1 1152 16,1 6 224-16,0-7 64 0,-1 3 0 16,3-1-1856-16,-2-1-384 0,1 2-64 0,1-5 0 0,0 3 576 0,8-15 0 15,-15 33 0-15,7-19 192 0,-1 1-192 0,1-1 0 16,0 1 0-16,8-15 0 0,-13 25 0 0,7-17 0 16,6-8 0-16,-8 19 0 0,8-19 0 0,0 0 0 15,0 0 0-15,0 0 0 0,0 0 176 0,0 0 0 16,0 0 0-16,0 0 0 0,0 0-176 0,0 0 0 15,0 0 0-15</inkml:trace>
  <inkml:trace contextRef="#ctx0" brushRef="#br0" timeOffset="2643.07">26508 13222 8287 0,'-10'0'736'0,"1"-4"-592"15,7 4-144-15,0 0 0 0,2 0 1632 0,0 0 288 0,-2 0 64 0,-6 0 16 16,-3 0-432-16,1 4-96 0,2-2 0 15,-1 2-16-15,3 1-1072 0,0 1-192 0,0 0-64 0,-3 0 0 16,5-2-128-16,-2 1-224 0,0 1 48 0,0-2 16 0,-3 6 16 0,3-8 0 16,-2 7 0-16,-1-1 0 15,-1 0 16-15,2 3 0 0,-3-1 0 0,1 7 0 16,-3-5-96-16,1 3-16 0,-3 6 0 0,1-7 0 16,1 5 240-16,1 0-144 0,0 3 144 0,-1-1-128 15,13-21 384-15,-17 40 96 0,17-40 16 0,-16 45 0 16,16-45-368-16,-17 48 128 0,17-48-128 0,-23 48 0 15,23-48 0-15,-27 52-208 0,11-29 16 0,-1-2 16 16,-2-1-400-16,1-1-64 0,-1 0-32 16,0 2 0-16,-1-5-160 0,3 5-16 0,0-4-16 0,1 3 0 15,-1 3 160-15,2 2 48 0,1-4 0 0,1 6 0 16,1-6 400-16,2 2 96 0,10-23 16 0,-17 45 0 0,17-45 144 0,-17 44 0 16,17-44 0-16,-16 37 128 0,16-37 208 0,-15 27 48 0,9-14 16 0,0-3 0 15,6-10 880-15,-9 13 160 16,5-7 32-16,2-6 16 0,-2 0-240 0,0 0-48 0,2 0-16 0,0-4 0 15,2 2-592-15,-2 0-112 16,2 0-32-16,-2 2 0 0,2-7-320 0,-3 5-128 0,3 2 0 0,-4 0 144 16,2 2-144-16,-2 5-256 15,-2-5 64-15,2 6 16 16,-3 2-336-16,1-1-64 0,6-9 0 0,-10 18-16 0,6-7 336 0,0-7 80 0,4-4 16 0,0 0 0 16,0 0 336-16,0 0 64 15,0 0 16-15,0 0 0 0,0 0 0 0,0 0 16 16,0 0 0-16,0 0 0 0,0 0-272 0,0 0 0 15,33-19-128-15,-33 19 128 0,0 0-320 0,0 0 48 0,0 0 0 0,0 0 0 16,0 0-16-16,0 0 0 0,0 0 0 0,0 0 0 16,0 0-48-16,0 0-16 0,0 0 0 0,0 0 0 15,0 0 208-15,0 0 144 0,0 0-192 0,0 0 192 16,73 15-576-16,-73-15-16 0,43-31 0 0,-18 14 0 16,4-8-496-16,2 2-80 0,1 2-32 0,-1-4 0 15,2 5 384-15,-2 1 80 0,0-2 16 16,-4 0 0-16,-27 21 720 0,44-31 208 0,-44 31 16 0,39-27 0 0,-39 27 960 0,0 0 192 15,52-21 32-15,-52 21 16 0,0 0-256 16,0 0-48-16,0 0-16 0,65-6 0 16,-65 6-1104-16,0 0 0 0,0 0-240 0,0 0 48 15,0 0-320-15,66 0-64 0,-66 0-16 0,0 0 0 16,36-23 592-16,-36 23 0 0,24-23 0 0,-24 23 192 16,21-22 512-16,-21 22 128 0,19-23 0 0,-19 23 16 0,12-17-144 15,-12 17-48-15,0 0 0 0,15-14 0 0,-15 14-448 0,0 0-80 16,0 0-128-16,0 0 176 15,0 0-1072-15,-4 0-192 0,4 0-64 0,-6 0 0 16,6 0-512-16,0 0-96 0,-11 10-32 0,7-10 0 16,4 0 944-16,-4-4 176 0,2 0 32 0,2 4 16 0,0-11 848 0,0 3 160 15,0 0 48-15,-2 1 0 0,2 1 768 0,-2 0 144 16,0 4 48-16,-3 2 0 0,-1 4 208 0,-4 4 64 16,-1 5 0-16,-1 1 0 0,-5 7-672 0,-1 2-128 15,-5 4-32-15,0 0 0 0,2 0-560 0,-2 0-112 16,2-2-32-16,1-2 0 0,-3 2 80 0,2-4 16 0,0-3 0 15,3 1 0-15,1-4 112 0,-2-1 32 0,3 1 0 16,-3-1 0-16,-2 3-144 0,0-7-32 16,1 5 0-16,-3 1 0 0,-2 1-192 0,0 4 0 0,-4 2 0 0,2 2 0 15,0-5-192-15,2 3 64 0,2 0 128 0,0-2-208 16,0 4 208-16,3-4 0 0,-1-1 0 0,0 1 0 0,4 2 0 0,-1-2 0 16,1-5 0-16,2-1 0 15,3 2 0-15,0-5 240 0,12-12-32 0,-15 19 0 16,15-19-208-16,-10 12 0 0,10-12 128 0,0 0-128 15,-11 11 0-15,11-11-160 0,0 0 32 0,0 0 0 0,0 0-80 16,0 0-16-16,0 0 0 0,0 0 0 16,0 0 224-16,0 0-144 0,0 0 144 0,0 0-128 0,0 0 128 0,15-21 192 15,-15 21-32-15,25-27-16 16,-9 10-144-16,-16 17-272 0,42-37 64 0,-21 14 16 16,1 4-416-16,-22 19-80 0,44-33-16 0,-44 33 0 15,44-27-16-15,-44 27-16 0,50-25 0 0,-50 25 0 16,54-33-16-16,-25 12 0 0,0 0 0 0,6-10 0 15,5-2 272-15,1-5 48 0,-1-1 16 0,3-7 0 16,9-4-480-16,6-6-80 0</inkml:trace>
  <inkml:trace contextRef="#ctx0" brushRef="#br0" timeOffset="3347.18">26184 4929 11967 0,'0'-5'1072'15,"-2"1"-864"-15,2 4-208 0,0 0 0 0,-2 0 512 0,0 0 64 16,0 4 16-16,-2-4 0 16,-5 2 592-16,1 7 112 0,-3-5 32 0,-1 8 0 15,0 1-720-15,-5 6-144 0,-2-3-16 0,-2 7-16 16,-1 2 144-16,-5 0 16 0,0 4 16 0,-5 0 0 16,1-2-160-16,0 0-16 0,4-6-16 0,4-4 0 0,7-9-560 0,5-8-112 15</inkml:trace>
  <inkml:trace contextRef="#ctx0" brushRef="#br0" timeOffset="3483.02">26442 4411 23039 0,'0'0'1024'0,"81"10"192"0,-81-10-960 0,0 0-256 0,89 36 0 0,-89-36 0 16,0 0 1392-16,85 58 224 0,-85-58 48 0,144 96 16 16,-61-36-416-16,-11-2-96 0,-72-58-16 0,115 104-10448 31,-115-104-2096-31</inkml:trace>
  <inkml:trace contextRef="#ctx0" brushRef="#br0" timeOffset="4611.72">26876 15714 8287 0,'0'0'736'0,"0"0"-592"16,0 0-144-16,0 0 0 0,0 0 704 0,0 0 128 15,0 0 0-15,0 0 16 0,0 0-16 0,0 0-16 16,81-6 0-16,-81 6 0 0,0 0-400 0,0 0-80 0,91 16-16 0,-91-16 0 15,0 0-320-15,0 0 0 0,88 40 0 0,-88-40 0 16,0 0 0-16,91 41 224 16,-91-41-32-16,0 0 0 0,112 54-192 0,-112-54 0 15,87 48 0-15,-87-48 0 0,100 65 176 0,-100-65-16 16,104 79 0-16,-104-79 0 0,100 83 64 0,-100-83 16 0,89 89 0 0,-89-89 0 16,73 87 320-16,-73-87 64 0,58 75 16 0,-58-75 0 15,50 73 16-15,-50-73 16 0,46 62 0 0,-46-62 0 16,0 0-176-16,60 98-48 0,-60-98 0 0,35 70 0 15,-35-70-448-15,29 71 0 0,-29-71 0 0,27 81 0 16,-27-81-144-16,17 85 144 0,-17-85-208 0,4 90 80 16,-4-90 128-16,-8 87-128 0,-3-41 128 0,-1 2-128 15,-3-1 128-15,-1 7 128 0,-3-4-128 0,-2 2 176 0,5-8 144 0,-3 2 48 16,0-3 0-16,-2 3 0 16,3-2 176-16,-1-5 32 0,2 1 16 0,1-3 0 15,-1-6-272-15,3 2-48 0,-3-6-16 0,0-2 0 16,1 2-256-16,-3-6 0 0,5-2 0 0,-7-1 0 15,2-1 448-15,-4-4 0 0,-2 1-16 0,0 1 0 0,-2-3 80 0,-2 3 32 16,-4-3 0-16,-2 5 0 0,-5 1-304 0,-1 5-64 16,-5 2-16-16,0 2 0 0,1 2-160 0,-1 3-224 15,0 3 48-15,0 2 16 16,-1 1-400-16,3-1-80 0,0 1 0 0,1-1-16 16,1 0-192-16,-1-1-48 0,-1-7 0 0,0 0 0 0,1-2 464 0,-1-6 96 15,2-1 16-15,3-3 0 0,4 0 320 0,3-7-144 0</inkml:trace>
  <inkml:trace contextRef="#ctx0" brushRef="#br0" timeOffset="25836.14">4384 9852 911 0,'15'-44'0'0,"-7"13"0"0,0 4 0 0,-3 8 0 0,-3 9 960 16,-2 5 128-16,0-9 0 0,0-5 16 15,2-10 96-15,-4-10 16 0,0-1 0 0,-5 3 0 16,-1 1-384-16,-2 7-80 0,-3 2-16 0,1 0 0 16,-3 0-336-16,1 2-64 0,1 5-16 0,1-3 0 15,-1 6-96-15,1-4-32 0,1 5 0 0,1-3 0 0,0 7 256 0,-1-3 32 16,1 7 16-16,-3-1 0 16,3 3 0-16,-5 2 0 0,1 4 0 0,-3 0 0 0,-4 4 80 15,-6 6 0-15,0 1 16 0,-6 1 0 0,-6 9 32 16,-7 6 0-16,-4 2 0 0,-4 4 0 0,-4 9-384 0,-9 6-80 15,-3 0-16-15,-3-1 0 0,0 3-144 0,-1-4 0 16,-1 0 0-16,0-1 0 0,2-5-224 0,3-1 80 16,3-9 16-16,-4 1 0 0,-3 2 128 0,-1 0-128 15,10-4 128-15,-3 0-128 0,-3 5 128 0,1-3 0 16,1 0 0-16,3 2 0 0,1-4 144 0,3 7 64 0,-1-3 16 0,3 2 0 16,4 3-96-16,2-5-128 0,4 4 176 15,0-1-176-15,7-3 0 0,-1 2 0 16,3-2 0-16,-1 1 0 0,-2 1 144 0,3-2-144 15,1 3 0-15,-1-3 144 0,1 4-16 0,1 1 0 0,1-1 0 0,5-2 0 16,33-35 128-16,-54 63 32 0,54-63 0 0,-50 64 0 16,50-64-144-16,-37 65-16 0,37-65-128 0,0 0 192 15,-38 76-192-15,38-76 0 0,0 0 128 0,0 0-128 16,-6 82 128-16,6-82 0 0,0 0-128 0,0 0 192 16,0 0-48-16,44 72-16 0,-44-72 0 0,0 0 0 15,0 0-128-15,68 52 192 0,-68-52-192 0,0 0 192 16,69 52-192-16,-69-52 0 0,52 38 0 0,-52-38 0 15,62 43 0-15,-62-43 0 0,69 52 0 0,-69-52 0 0,68 40-192 0,-68-40 192 16,83 35-160-16,-35-23 160 16,-2-1 0-16,4-3 0 0,4-6 0 0,0 0 0 15,0 0 352-15,0 3 64 0,6-5 16 0,0 0 0 16,1 2-176-16,-5-2-16 0,-8 4-16 0,1-4 0 16,12 4-224-16,3 2 0 0,5 0 0 0,1 3 0 0,-9 1-160 15,7 3 160-15,7-1-128 0,0 7 128 0,0-3-192 0,-3-5 32 16,3 1 16-16,-4 1 0 0,-9-5-48 0,5-2-16 0,5 3 0 0,1-5 0 15,-7-2 208-15,3 2-144 16,4-4 144-16,-1 0-128 0,1 0-96 0,0-6-16 16,-2 2 0-16,-1-5 0 0,-3 1 240 0,3-2 0 15,3-1 0-15,-2 1 0 0,-7-5 272 0,9 3 48 0,6-3 16 16,2 1 0-16,4 1-80 0,-6-1-32 0,-8 1 0 0,-5 3 0 16,3-5 0-16,1 5 0 0,-1-3 0 0,-3 7 0 15,-1 2 0-15,-3 4 0 0,0 2 0 0,-1 2 0 16,-3 2-224-16,-4-1 176 15,-2-1-176-15,0 0 160 0,0-2-160 0,0-4 160 0,2-2-160 0,2-5 160 16,4 1-16-16,0-2 0 16,-2-1 0-16,7 1 0 0,1 0-144 0,3-5 160 0,6 5-160 0,-3-1 160 15,1-1-160-15,0-3 0 0,0 3 0 0,-1-5 0 16,1 5 0-16,2-1-144 0,-2 3 144 0,-1 4 0 16,5 1 0-16,2 3-128 0,-2 4 128 0,2 3 0 15,-4-1 0-15,0 2 0 0,-7-6 0 0,3 0 0 16,4 2-144-16,4 0 144 0,4 0-208 0,0 2 80 15,6-2-80-15,-2-2-16 0,3 0 0 0,-3-6 0 16,0 0 224-16,-4-2 0 0,-2-1-160 0,2 5 160 16,1-4 0-16,3 4 0 0,0 2 0 0,0 0 0 15,1-3 0-15,-5 3 0 0,-4-2 0 0,0 0 0 0,2 2 0 0,0 2 0 16,2 6 0-16,-2-2 0 16,-2 5 0-16,-2-3 0 0,-5-2 0 0,-5 0 0 15,-1-2 0-15,-5-4 0 0,1-2 0 0,-4-4 0 0,-2 4 192 0,-4-7 64 0,-2 1 16 16,-4 1 0-16,2-1 304 0,-5-2 64 15,1-1 16-15,-5-1 0 0,-1-3-192 0,-3-4-32 16,-4 0-16-16,-4 1 0 0,-2-1-192 0,-6 2-32 16,-3-2-16-16,-3 1 0 0,-5 1-176 0,-2 0 0 0,-3 0-192 0,-6 1 192 15,-1 3-448-15,-2-1 48 16,-4-5 0-16,-5-2 0 16,-4-2-64-16,-1-2-16 0,-7 0 0 0,-4-8 0 0,-1 6 256 0,-3-7 48 15,-9-1 16-15,-3-1 0 0,-3-7 160 0,-4 5 0 16,-2-3 0-16,-3 1 128 0,-1 0-256 0,-2-1-64 0,-3-3 0 0,1 0 0 15,6 1-128-15,0-3-16 16,-3 0-16-16,5 4 0 16,2 7-160-16,-2-2-48 0,2 3 0 0,-6-3 0 15,-4-1 64-15,-5-1 16 0,-2 3 0 0,3 3 0 0,1 6 32 16,-1-2 16-16,-1 4 0 0,1 0 0 0,1-5 240 0,1 5 32 0,-3 7 16 0,0-5 0 0,1 4 144 16,-1 2 0-16,-1-2 0 0,-1 3 0 15,-2 1 0-15,1-2 0 0,1 1 0 0,2-1 0 16,5 4 0-16,0-1 0 0,3-3 0 0,1 3 0 15,4 3 192-15,-2-8-48 0,-5 5 0 0,3-1 0 16,2 5 256-16,0 1 48 0,-2 3 16 0,1 2 0 16,10 4-288-16,-8 2-176 0,-1 4 192 0,-2 0-192 15,0 2 0-15,2-2 0 0,-1 2 0 0,-3 5 0 16,-4-1 0-16,-1-1 0 0,-1-1 0 0,1 2 0 0,-4 5 0 0,3-3 0 16,-3 1 0-16,3 5 0 15,1-1 0-15,-1-2 0 0,1 3 0 0,1-1 0 0,-1-2 0 16,3 1-192-16,1-1 16 0,1-1 16 0,0 3-96 0,-1-7 0 15,1 1-16-15,2-3 0 0,-3 0 272 0,1-4 0 16,4 3 0-16,-2-1 0 0,-1 0 304 0,-1 0 16 16,0 3 0-16,-5 1 0 0,3 3-64 0,-3 1-16 15,5 1 0-15,2 1 0 0,2 1-240 0,-3-3-240 0,3 3 48 16,0-7 16 0,4 3-368-16,-2-3-80 0,0 5-16 0,-2-5 0 0,1 1 272 0,3-1 48 15,0-2 16-15,3 1 0 0,-1-1 304 0,2-4 0 16,0 0-128-16,2-8 128 0,2 2 192 0,1-6 112 0,-3-1 16 15,4-1 0-15,3 0 272 0,-3-1 64 16,-2 1 16-16,1-5 0 0,1 9-352 0,0-4-80 0,1 3-16 16,-3 3 0-16,2 4-224 0,-1 0 0 0,-7 7 0 0,-2 1 0 15,-2 2 0-15,-5 3 0 0,-7 3 0 16,-7 5 0-16,0 0-352 0,-2 6 32 0,-8 6 16 0,-10 13 0 31,-7 4-944-31,-21 18-192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9T07:38:40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5608 10406 6447 0,'-8'-25'576'0,"1"13"-576"0,1 2 0 0,2-1 0 16,2 3 944-16,-2 6 80 0,0-6 0 0,0-5 16 0,-5-4 704 0,-1-3 144 15,-1-7 32-15,1-2 0 16,2 2-224-16,4-1-32 0,-1 6-16 0,3-5 0 15,0-2-272-15,0 4-48 0,2 4-16 0,-2 4 0 16,2 3-528-16,-2-3-96 0,2 7-32 0,-4 3 0 0,0 3-656 0,-5 8-176 16,-3 5-16-16,-5 7 0 0,-6 7 32 0,-1 4 0 15,-6 6 0-15,-1 7 0 16,-4 1 160-16,0 5-128 0,1-4 128 0,1 1-128 16,2 5 400-16,4-6 96 0,4-3 16 0,4-1 0 0,3-1 80 15,3-2 32-15,3-3 0 0,4 1 0 16,2-8-256-16,-1 2-48 0,1 4-16 0,2-4 0 0,-2-6-16 0,2 4 0 15,-2 2 0-15,0 4 0 0,-3 0 48 0,1 2 16 16,2 3 0-16,-2-3 0 0,2 2 96 0,2-4 0 16,2 3 16-16,4 3 0 0,2 5-192 0,-6-42-144 15,19 74 192-15,-19-74-192 0,0 0 0 0,43 96 0 16,-43-96 0-16,0 0 0 0,0 0 0 0,69 96 0 16,-69-96 0-16,0 0-144 0,0 0 144 0,0 0 0 15,91 91-144-15,-91-91 144 0,0 0 0 0,0 0 0 16,0 0 0-16,98 77 0 0,-98-77 0 0,0 0 0 0,0 0 0 0,0 0 0 15,100 54-144-15,-82-50 144 0,-1 2 0 0,2 1 0 0,-1-7 0 0,-1 2 0 16,2 0 0 0,-3-2 0-16,1-2 0 0,0 0 0 0,-3-3 128 15,3-3-128-15,1 0 272 0,-1-5-32 0,2 1-16 0,-3-3 0 16,1 1-64-16,0-3-16 0,-1 0 0 0,-1-1 0 16,1-3-144-16,1-2 0 0,0 2 0 0,-1-6 0 15,-1 0 0-15,-5 2 0 0,1 3 0 0,-1-5 0 16,-2 0-128-16,-2 2 128 0,1-2 0 0,-3-5 0 15,-2 5 0-15,0-4 0 0,-2 4 0 0,0-4 128 16,-2-2 64-16,0 2 16 0,-2-7 0 0,0 3 0 0,1 6 48 0,1 8 0 16,-2-4 0-16,0 2 0 0,0-14-64 0,-2-9-16 15,-1-4 0-15,1-2 0 16,0 4-48-16,-2 5 0 0,-1 5 0 0,-1 1 0 0,0 2-128 16,-3 1 128-16,3 7-128 0,-3 0 128 15,1 7-128-15,1-1 0 0,-1 0 0 0,0 4 0 16,1 7-1152-16,1 0-144 0</inkml:trace>
  <inkml:trace contextRef="#ctx0" brushRef="#br0" timeOffset="1088.94">7490 6398 2751 0,'-10'0'256'0,"2"0"-256"15,2 0 0-15,3 0 0 0,-1 2 768 0,-2 0 96 0,-4 2 32 0,-9 2 0 16,-4 5 144-16,-4 1 48 16,0 7 0-16,4 2 0 0,0 1 0 0,3 1 0 0,1 2 0 0,6-4 0 15,1 0 64-15,2-5 32 16,-3 9 0-16,-1 5 0 0,1 1-352 0,-1 4-64 15,-1 2 0-15,0 3-16 0,1 1-384 0,1 1-80 16,-1 2-16-16,-3-3 0 0,3-1-16 0,-3 5-16 16,-2-5 0-16,5-1 0 0,1-3 112 0,1 1 32 0,2 9 0 0,-3 2 0 15,5-5 64-15,2-1 32 0,1-1 0 0,3 3 0 16,0 8-64-16,2-52-16 0,0 116 0 0,0-116 0 16,4 140-400-16,-4-68 0 0,0 1 128 0,-2 0-128 15,2 0 0-15,-2-9-144 0,2-64 144 0,-2 106-208 16,0-42 208-16,2-64-176 0,-2 129 176 0,2-129-160 15,0 131 160-15,0-131 0 0,4 114-144 0,-4-114 144 16,6 88-128-16,-4-51 128 0,1-10-160 0,-1 0 160 0,0 4 240 0,0-4 144 16,0 0 16-16,2 0 16 15,2 0 160-15,-6-27 48 0,0 0 0 0,0 0 0 16,44 113-368-16,-44-113-64 0,0 0 0 0,0 0-16 16,77 89-176-16,-77-89 0 0,0 0-160 0,89 52 160 15,-89-52-192-15,0 0 192 0,98 31-208 0,-67-25 80 16,0-2 128-16,-2-1-128 0,-2-6 128 0,-2-1-128 0,0 0 128 0,-2-2 0 15,-2 0-144-15,-3-1 144 0,3-1 0 0,0 2 0 16,-2-4 0-16,-5 1 0 0,1 3-160 0,-1-2 160 16,3-5 0-16,2 1-144 0,3-5 144 0,1-4 0 15,2-6 0-15,0 2 0 0,-2 2-128 0,0-6 128 16,-2 2-128-16,1 0 128 0,-1 0 0 0,-2-2 0 0,-2-2 0 0,-3 0 0 16,1-2 0-16,-1-3 0 15,-1-1 0-15,-1-7 0 0,-1-1 0 0,-1-3 0 0,0-6 0 0,1 0 0 16,-1-4 0-16,-2-7 0 15,-1-3 0-15,-1-1 0 0,-2 0 0 0,0-3 0 0,-2 1 0 0,-2 2-128 32,-2 1-240-32,0-1-32 0,0 3-16 0,2 8 0 15,0 4-288-15,0 4-48 0,0 0-16 0,2-4 0 0,0 2 352 0,0-4 64 0,0 6 16 0,0 2 0 16,3 2 336-16,-1 1 0 16,0 3 0-16,0-2 0 0,2 3 0 0,-2-5 0 0,1 2 0 0,-1 1 0 15,-2 1 256-15,0-1 80 0,-2-3 16 0,0 4 0 16,0 3 784-16,-2-5 144 0,-2-6 48 0,-3-6 0 15,-1 2-240-15,0 6-64 0,0 7 0 0,-1 3 0 16,3 9-496-16,-2 2-96 0,1 9-32 0,1-1 0 16,-2 6-400-16,-3 3 0 0,1 0 128 0,0 3-128 0,-1 5 0 0,-1 2 0 15,-7 9 0-15,-8 7-10304 16,-6 15-1968-16</inkml:trace>
  <inkml:trace contextRef="#ctx0" brushRef="#br0" timeOffset="37610.19">7833 13654 3679 0,'-2'-2'320'0,"0"-4"-320"16,0 4 0-16,2 0 0 16,0 2 464-16,-2-8 32 0,0-1 0 0,0-3 0 0,0-5 656 0,0-4 128 15,0 5 16-15,-1-1 16 16,3 5-144-16,-2 3-16 0,0 3-16 0,0 6 0 0,0 0-176 0,0 0-16 15,2 6-16-15,0 1 0 16,-4 1-224-16,2 2-64 0,-4 1 0 0,-1-5 0 0,-1 4 432 0,-4 3 80 16,1-3 0-16,-1 5 16 0,-3-5 96 0,3 5 16 15,-1-3 0-15,-1 9 0 16,1-6-560-16,1 1-96 0,1 3-32 0,3 0 0 16,0-3-304-16,2 5-64 0,-3-4-16 0,1 3 0 0,0 1-208 0,1 0 0 15,1 2 0-15,0-2 0 0,0 1 0 0,-1-1-160 16,1 0 160-16,0 0-192 0,0 0 192 15,0-1 224-15,-3 1-48 0,1 2-16 0,2 2 32 0,-3-2 16 16,3-2 0-16,2-1 0 0,-2 1-208 0,2 6 176 16,-3 0-176-16,1-2 160 0,0 8-160 0,2-4 160 15,-2 5-160-15,3-1 160 0,-1 4 16 0,0-3 0 16,2 5 0-16,0 5 0 0,2-3-176 0,-2-1 0 16,2 1 0-16,0-3 0 0,0 1 0 0,0 1 0 15,2-7 0-15,-2-2 0 0,0-6-144 0,0-2 144 16,2-2 0-16,0-3 0 0,-2 1 0 0,4-2 0 0,-2 4 0 0,0-5 0 15,3 5 176-15,-3 0-16 0,0 2 0 0,0-3 0 16,0 5-16-16,2-4 0 16,-2 2 0-16,-2 0 0 0,2 2-16 0,-2 0 0 0,4-2 0 0,-2 1 0 15,1 3 32-15,-1 0 0 0,4-4 0 0,0 2 0 16,0-4-32-16,1 0 0 0,3 0 0 0,0 1 0 16,1-5-128-16,-11-17 0 0,0 0 0 0,0 0 128 15,0 0-128-15,64 89 0 0,-51-72 0 0,-1-4 0 0,-2 1 0 0,1 1 0 16,-3-3 0-16,0-1 0 15,1 3 0-15,-1-4 0 0,-2-1 0 0,3 1 0 16,-1-2 0-16,0-1 128 0,1-3-128 0,1 0 0 16,-2-2 128-16,3-2-128 0,1-2 128 0,3-2-128 0,-3-2 0 15,5-3 128-15,1 3-128 0,1-8 0 16,2 1 0-16,0-1 0 0,2-3 0 0,-3 0 0 16,1-4 0-16,0 1 0 0,-2-1 0 0,-1 0 0 0,1-2-192 0,0 2 192 15,-3 1-160-15,1 3 160 0,-3 0-272 0,1 1 32 16,-3-7 16-16,1 0 0 0,-3 0 80 0,1 2 16 15,-1-3 0-15,-2 1 0 0,-1 4 128 0,1 0-160 16,0-1 160-16,-2-3-160 0,-1 4 160 0,-1 2 0 16,-2-6 0-16,0 5 0 0,0-1 0 0,0-2 0 0,-2 0 0 0,2-6 0 15,-2 7 0-15,2-9 0 16,-2 0 0-16,0-9 128 0,0 3-128 0,2-3 128 16,-2 5-128-16,2-4 128 0,-2-3 32 0,3 1 16 15,-1-7 0-15,-2 0 0 0,2 5-176 0,0-5 0 16,0 7 0-16,0-3 128 0,0 2-128 0,-2 5 0 15,0 0 0-15,0 6 0 0,-2 0 0 0,0 0 0 16,-2-3 0-16,0-1 0 0,-3 4 0 0,1-4 0 0,-2 6 0 16,-1-6 0-16,1 1 0 0,2-3 0 0,0 2 176 0,-1 0-176 15,1 1 192-15,0 1-48 0,0 0-16 0,2 0 0 16,-1 0-128-16,1 2 0 0,0-1 0 0,0 3 128 16,-2 5-128-16,-1-5 0 0,1 2 0 0,-2 2 128 0,2 4 0 15,-1 2-128-15,-1 1 192 0,-2-1-64 16,1 3-128-16,1 1 192 0,0 3-192 0,0-1 192 15,-3-3-32-15,-3 1 0 0,1-1 0 0,-4 3 0 0,3 1 64 0,-1 2 16 16,5-1 0-16,-2 5 0 16,-1 2-112-16,1-2 0 0,-1 2-128 0,3 4 192 15,1 2-192-15,-1 2 0 0,0 5 0 0,-1 3 0 16,1 3 0-16,-1 4 0 0,-1 6 0 0,0 10 0 16,1 5-512-16,-1 6-112 0,-1 12-16 0,5 6-16224 15</inkml:trace>
  <inkml:trace contextRef="#ctx0" brushRef="#br0" timeOffset="79854.05">15193 16915 11055 0,'-4'0'976'0,"-1"0"-784"0,3-4-192 0,0 4 0 16,0-2 1728-16,0 0 320 0,-4 0 48 0,-5-3 16 0,1 3 464 0,-5-4 112 15,1 2 0-15,-1-2 16 16,5 4-1184-16,-2-5-240 0,1 3-64 0,-1-2 0 15,-1 2-560-15,1-2-112 0,-3-1-32 0,3 1 0 16,-1 2-128-16,-1-2-48 0,-1 0 0 0,1-3 0 16,-3 3-64-16,0 0-16 0,1 0 0 0,-3 1 0 0,0 1-256 0,1-2 0 15,-3 2 0-15,-2-2 0 0,-2-1 144 0,-4-1-16 16,0 2-128-16,0-5 192 16,-2 5 352-16,-3-4 64 0,-1-1 16 0,0 5 0 0,2-2-176 0,-3 6-16 15,3 2-16-15,2 2 0 0,0 6-240 0,-1 3-48 16,-1 7-128-16,-2 5 192 0,0 6-192 0,-5 7 0 15,-1 3 128-15,-1 7-128 0,0 2 0 0,-1 6 0 16,1-2 0-16,1 2 0 0,7-11 0 0,1-1 0 16,6-5 0-16,-2 5 0 0,-2-1 0 0,2-3 0 0,0 5 0 15,2-9 0-15,2-1 0 0,-2 2 0 0,0-2 0 0,0-1 0 16,2-1 0-16,0-4 128 16,4 0-128-16,0 0 0 0,21-27 288 0,-31 56-32 15,31-56-16-15,-25 66 0 0,25-66-112 0,-23 79-128 0,23-79 176 16,-18 79-176-16,18-79 128 0,-13 75-128 0,13-75 0 0,0 0 0 15,-2 100 0-15,2-100 0 0,0 0 0 0,19 87 0 16,-19-87 0-16,0 0 0 0,0 0 0 0,58 90 0 16,-58-90-192-16,0 0 16 0,85 52 0 0,-85-52 0 15,75 20 176-15,-75-20-192 0,83 13 192 0,-83-13-192 16,94 8 192-16,-42-2 0 0,2-6 0 0,-2 4 0 16,4 3 0-16,-2-3 0 0,0 2 0 0,-54-6 0 15,99 15 0-15,-99-15 0 0,92 14 0 0,-92-14 0 16,87 15-144-16,-87-15 144 0,87 6-160 0,-41-6 160 0,-2 0 0 15,1-2 0-15,3 2 0 0,4-4 0 0,-2 2 0 16,2 0 0-16,-2-1-128 0,2-1 128 0,2 2 0 0,-2 0 0 16,0 0 0-16,-2 2 0 0,-3 0-160 15,1-6 160-15,-2 6-160 0,0-6 160 0,-1 1-128 0,1-5 128 16,-4 0 0-16,1-7-144 0,1 3 144 0,2-3 0 16,1 0 0-16,-1-4 0 0,0 3 0 0,-5-1 0 15,1-2 0-15,-3 5 0 0,-1-5 0 0,-5 0 0 16,0 0 0-16,-4-2 0 0,0 3 0 0,-2-1 0 15,0-4 0-15,-2 2 0 0,2-2 0 0,0 2 0 16,0-4 0-16,0 0 0 0,0 0 128 0,2 2-128 16,1 0 128-16,1 3-128 0,-2 1 0 0,2 0 0 0,0 0 0 0,2 0 0 15,1 3 0-15,-5-7 0 16,2 6 0-16,0-2 0 0,-2 1 0 0,0-1 0 16,-2 0 0-16,-2-4 0 0,-2 4 0 0,0-2 0 15,-4 1 0-15,-3 1-128 0,-1 0 128 0,-1-4 0 0,-3-2 0 0,-3-4 0 16,0 2 0-16,-4-2 0 0,1-3 128 0,-5-1-128 15,2 2 0-15,-4-9 128 0,2 5-128 0,-5-1 0 16,3 1 0-16,-6 0 0 0,0-1 0 0,-3 7 0 16,1-2 0-16,-5 2 0 0,3 6 0 0,-7-2 0 15,1 4 160-15,-5-2-32 0,-4 0-128 0,-2 2 192 16,-3 0-192-16,5 4 176 0,0 1-176 0,-6-3 160 16,-8-6-32-16,-9-2-128 0,-2-4 192 0,-4 1-64 0,2-1-128 0,2 2 0 15,0 4 0-15,2 0 128 16,0 6-128-16,0 7 0 0,0 3 0 0,-2 9 0 15,0 2 0-15,-4 6 0 0,0 7 0 0,-8 8 0 16,-9 8 0-16,-4 14 0 0,-6 5 0 0,0 10 0 0,2 3 0 16,-2 5 0-16,-2 5 0 0,-5 2 0 15,-3 8-192-15,-7-7 48 0,-2 5 0 0,3-4 0 16,3 0-96-16,3 0-16 0,3 2 0 0,5-5 0 16,6 1-960-16,4-10-192 0,7 1-32 0,3-4-15312 15</inkml:trace>
  <inkml:trace contextRef="#ctx0" brushRef="#br0" timeOffset="-168892.33">20487 10816 2751 0,'0'-6'256'0,"-2"-5"-256"0,0 7 0 0,0-2 0 16,-1 4 800-16,-1-5 112 0,-2-1 32 0,-2-6 0 0,-5-7 560 0,-1-2 112 15,-5 0 32-15,2 4 0 16,-1 3-384-16,3 1-80 0,-1 1-16 0,-1 3 0 15,2 1 64-15,-1 2 16 0,-1 1 0 0,3 3 0 16,-1 0-96-16,-2 8 0 0,1-4-16 0,-3 9 0 16,0 3-416-16,-3 5-80 0,-1 1 0 0,0 3-16 15,2-2-464-15,-4 2-160 0,0-1 0 0,-2-3 144 16,2 0 144-16,2-5 32 0,1-2 0 0,-1-1 0 16,2-1 368-16,0-4 80 0,-2 0 0 0,0 1 16 0,-1-3-176 15,-1 2-32-15,2-2-16 0,0 2 0 0,-2 0-368 0,2-2-64 16,0 4 0-16,0 3-128 0,-2-5 0 0,1 2 0 0,-1 5 0 0,0-5 0 15,0 4 0-15,0 1 0 16,4-1 0-16,0 0 0 0,0 1 0 0,5-1 0 0,1 7 0 0,-1-1 0 16,-1 5 0-16,5 0 0 15,-1 2 0-15,5 2 0 0,2-4 0 0,1-3 0 16,3 3 0-16,2-4 0 0,2 1 0 0,3-5 0 16,1 3 0-16,4 3 0 0,1-2 0 0,-11-17 0 15,0 0 0-15,0 0 0 0,0 0 128 0,62 81-128 0,-62-81 0 16,0 0 0-16,0 0 0 0,0 0 0 0,0 0 0 0,87 83 0 15,-70-71 0-15,-1-1 208 16,-16-11-64-16,0 0-16 0,0 0 64 0,84 43 0 0,-64-34 0 0,-20-9 0 16,0 0-192-16,88 39 0 0,-88-39 0 0,0 0 128 0,97 46-128 0,-97-46 0 15,0 0 0-15,104 52 0 16,-104-52 0-16,0 0 0 0,94 48 0 0,-94-48 0 16,74 37 0-16,-74-37 0 0,81 31-144 0,-81-31 144 15,77 29 0-15,-77-29 0 0,73 25 0 0,-73-25 0 16,77 27 0-16,-77-27 0 0,73 27 0 0,-73-27 0 0,72 25 0 0,-72-25 0 15,75 27 0-15,-75-27 0 0,71 23-192 16,-71-23 192-16,66 19-192 0,-66-19 192 0,63 12-128 0,-63-12 128 16,0 0 0-16,89 21 0 15,-89-21 0-15,0 0-128 0,87 23 128 0,-87-23 0 16,63 15 0-16,-63-15 0 0,60 12 0 0,-60-12 0 16,58 8 0-16,-33-6 0 0,2 0 0 0,2-4 0 0,0 2 0 0,2-2-128 15,0-6 128-15,-1 2 0 0,1 0 0 0,-2-5 0 16,-2 3 0-16,0-1 0 0,-4-1 0 0,0 2 0 15,-3-3 0-15,1 3 0 0,0-6-240 0,-2 3 64 0,-3-3 16 16,-1 1 0-16,-1 1-80 0,1-1-16 16,-3 1 0-16,1-3 0 0,3 3 256 0,-1-5 0 15,2 3 0-15,-1-3-144 0,3 2 144 0,-3 3 0 16,3-3-144-16,-2-1 144 0,-3-1-160 0,3 0 160 0,-3-1-208 0,3-5 80 16,-2 2 128-16,-3-2-192 15,1 3 192-15,-3-1-192 0,2-8 192 0,-1 2 0 0,-1-2 0 0,-4-1 0 16,1 3 0-16,-3-2 192 15,0 4-32-15,-2-2-16 0,-2 2 112 0,0-2 0 16,0-2 16-16,0 0 0 0,-2 0-272 0,2 0 0 16,-2 0 0-16,0-2 0 0,0 0 0 0,-2 4 0 0,-1 0 0 0,-1 0 0 15,-2-3 0-15,-5 1 0 0,-1-2 0 0,-5 4 0 16,-2-4 0-16,-1 4 0 0,-3 4 0 0,0 0 0 16,-2 5 272-16,-2-3 0 0,0 4 0 0,-3 1 0 15,5 1 192-15,-2 5 48 0,-2-7 0 0,2 7 0 16,4-1 0-16,-2 1 16 0,2-1 0 0,-2 1 0 0,0 4-128 0,-4-5-16 15,-2 5-16-15,-1 4 0 16,3 0-160-16,-4 4-16 0,0 2-16 0,-7 5 0 16,3-1-176-16,-5 4 0 0,0 3 0 0,-1 4 0 0,-3-3 0 0,-2 5 0 15,0 0 0-15,-2 2 0 16,-2 4-256-16,0 0-16 0,8 0-16 0,1 2 0 16,-1 0-656-16,2 6-128 0</inkml:trace>
  <inkml:trace contextRef="#ctx0" brushRef="#br0" timeOffset="-165682.48">22841 10812 4607 0,'-4'-11'400'0,"0"5"-400"16,1-4 0-16,1 3 0 0,0 7 784 0,2-4 80 0,-2 0 16 0,0-2 0 0,-4-5 1216 0,0-3 240 15,-3-3 48-15,-1 5 16 0,2-5-144 0,-3 7-16 0,1-1-16 0,2 3 0 16,-3 6-816-16,3-4-144 16,0 6-48-16,-1 0 0 0,1 2-544 0,0 2-112 0,1-2-32 15,-1 2 0-15,2 2-208 0,0 3-64 16,-3-3 0-16,3 4 0 0,0 1-32 0,0-1-16 16,-3 1 0-16,-1 1 0 0,2-2-208 0,-1 5 0 15,1-5 0-15,0 1 0 0,-3 1 0 0,3-1 0 0,-2 3-128 0,-3-6 128 16,1 7 0-16,-1 0 0 15,-1 1 0-15,-1 1 0 0,3-1 176 0,-3-1-16 0,3 2 0 0,-1-3 0 16,5 3-32-16,-3-5-128 0,5 1 192 0,0-1-64 16,0 1 112-16,2-1 16 15,-1-1 0-15,1-1 0 0,2-2-256 0,2 1 128 0,-2-1-128 0,2 0 0 16,2-4 144-16,-2 5-144 0,2-1 128 0,-2 2-128 16,2-1 0-16,-2 1 0 0,2 0 0 0,1 1 0 15,-1-1 0-15,0 1 0 0,0-3 0 0,0 2 0 16,0 3 0-16,0-3 0 0,2 1 0 0,0-1 0 15,-2-2 0-15,3 1 0 0,1 1-144 0,-2 0 144 0,2-3 0 0,0-1 0 16,1 0 176-16,-1 2-176 16,2-3 432-16,1 1-32 0,-1 0 0 0,2 0 0 0,1-2-160 0,-1 3-48 15,0-3 0-15,3 2 0 16,-1 2-192-16,-1 1 128 0,1 1-128 0,1-2 0 16,-13-8 128-16,0 0-128 0,0 0 0 0,0 0 144 15,72 56 32-15,-72-56 0 0,0 0 0 0,0 0 0 16,67 32 32-16,-67-32 16 0,0 0 0 0,0 0 0 15,73 27-80-15,-55-19-16 0,-1-8 0 0,-1 4 0 16,3 2-128-16,0-4 128 0,2 3-128 0,-3-1 128 0,1 2-128 0,0-2 0 16,-19-4 0-16,0 0 128 0,0 0-128 0,70 33 0 15,-70-33 0-15,0 0 0 0,0 0 0 0,75 34 0 0,-75-34 0 0,0 0 0 16,0 0 0-16,85 35 0 16,-85-35 0-16,0 0 0 0,65 23 0 0,-65-23 0 15,0 0 0-15,68 27 0 0,-68-27 0 0,0 0 0 16,79 25 0-16,-79-25 0 0,59 21 0 0,-59-21 0 0,0 0 0 0,74 20 0 15,-74-20 0-15,58 11 0 16,-58-11 0-16,63 12 0 0,-63-12 0 0,64 15 0 0,-64-15 0 0,65 10 0 16,-65-10 0-16,58 11 0 0,-31-11 0 0,-27 0 0 15,54 6 0-15,-54-6 0 0,54 6 0 0,-54-6 0 16,50 6 0-16,-50-6 0 0,48 9 0 0,-48-9 0 16,45 4 0-16,-45-4 0 0,48 8 0 0,-48-8 0 15,50 8 0-15,-25-8 0 0,-25 0 0 0,60 11 0 16,-60-11 0-16,64 10 0 0,-64-10 0 0,63 8 0 0,-63-8 0 0,66 9 0 15,-66-9 0-15,63 4 0 16,-32-4 0-16,-2 0 0 0,2-2 0 0,-4 0 0 16,2 2 0-16,2 0 0 0,0-4 0 0,-1 4 0 15,-1-3 0-15,0 3 0 0,0-2 0 0,0 0 0 0,-2 2 0 0,0-4 0 16,2 2 0-16,0 0 0 16,2 0 0-16,-2 2 0 0,-2-4 0 0,2 2 0 0,-29 2 0 0,57 6 0 15,-32-6 0-15,-25 0 0 16,51 4 0-16,-51-4 0 0,46 6 128 0,-25-6-128 0,-2 0 0 0,1-4 160 15,5 2-160-15,4 0 160 0,3 0-160 0,-1-4 160 16,0 4-160-16,4 0 160 0,-4-3-32 0,1 3-128 16,3 2 192-16,-2-4-64 0,2 4-128 0,-3 0 0 0,-1 0 144 0,-31 0-144 15,60 6 0-15,-60-6 0 16,52 9 0-16,-52-9 0 0,50 8 0 0,-50-8 0 16,50 10 0-16,-50-10 0 0,52 11 0 0,-52-11 0 15,56 8 0-15,-56-8 0 0,56 8 0 0,-56-8 0 0,56 9 0 0,-56-9 0 16,54 2 0-16,-54-2 0 0,58 2 0 0,-58-2 0 15,58 2 0-15,-58-2 0 16,63 0 0-16,-30-2 0 0,0 2-176 0,0 0 176 16,3 0-208-16,-1 0 80 0,0 0 128 0,3 0-192 0,-3 0 192 0,0 0-192 15,1 0 192-15,-3 0-160 0,0 0 160 0,-33 0-160 16,63 2 32-16,-63-2 0 0,62 0 0 0,-62 0 0 16,62 0-16-16,-62 0 0 0,58 0 0 0,-58 0 0 15,65-2-16-15,-65 2 0 0,70 2 0 0,-32 2 0 0,1-4 160 0,1 0 0 16,-5-6 0-16,0 2-128 15,1 0 128-15,1-3 0 0,1 1 0 0,-1 0 0 16,0 2 0-16,1 4 0 0,-5 0 0 0,0 0 0 16,1 0 0-16,-34 0 128 0,58 0-128 0,-58 0 128 0,56 2 16 0,-56-2 16 15,62 4 0-15,-62-4 0 16,67 6 32-16,-67-6 0 0,68 4 0 0,-32-4 0 0,-1 0-192 16,0-6 0-16,3 6 0 0,-3-8 0 15,-2 6 0-15,5-7 128 0,-3 3-128 0,2 0 0 0,1-4 160 0,-1 3-160 16,-4 1 192-16,1-2-192 15,-1 2 128-15,4-1-128 0,1 3 0 0,1-2 0 0,-4 2 0 0,3 4 0 16,1-4 0-16,1 2 0 0,-1 2 0 0,-1-5 0 16,-1 3 0-16,0-2 0 0,5 0 0 0,-3 2 0 15,3-2 0-15,-5 0 0 0,1-1 0 0,1 3 0 16,1 2 0-16,-3-4 0 0,-2 2 0 0,-1 0 0 16,-34 2 0-16,56 0 0 0,-56 0 0 0,50-2 0 0,-50 2 0 15,39 0 0-15,-39 0 0 0,38 0 0 16,-38 0 128-16,33-6-128 0,-17 2 160 0,-1-1-32 0,2 3 0 0,-1-6 0 15,-1 0 0-15,6-1-128 16,3 3 192-16,10-4-64 0,1 8-128 0,0 0 0 16,3 2 0-16,1 4 0 0,-1 0 0 0,1 2 0 15,7 0 0-15,-3 1 0 0,5 1 0 0,-4 2 0 0,-3-3 0 0,-41-7 128 16,73 14-128-16,-73-14 128 0,62 17-128 0,-62-17 128 16,63 6-128-16,-63-6 160 0,54 8-160 15,-54-8 160-15,50 7-160 0,-50-7 0 0,47 6 144 0,-47-6-144 16,42 0 0-16,-42 0 0 0,46 2 0 0,-46-2 0 15,43 2 0-15,-43-2 0 0,44 2 0 0,-44-2 0 16,54 4 0-16,-23-4 0 0,2 2 0 0,-1-2 0 16,-1 2 0-16,0 0 0 0,-4-2 0 0,2 0 0 15,-29 0 0-15,56 5 0 0,-56-5 0 0,58 4 0 0,-58-4 0 0,54 2 0 16,-25-2 0-16,1 0 0 16,-30 0 0-16,60 4 0 0,-33-4 0 0,2 0 0 15,0 0 0-15,2 0 0 0,0 0 0 0,0 0 0 16,-1 0 0-16,1 0 0 0,0 0 0 0,0 0 0 0,-2 0 0 0,-29 0 0 15,60 0 0-15,-31 0-128 16,1 0 128-16,-30 0-128 0,54 0 128 0,-54 0-128 0,52 4 128 0,-52-4 0 16,49 6 0-16,-49-6-128 0,46 9 128 0,-46-9 0 0,42 8 0 0,-42-8 0 15,0 0 0-15,54 10 0 16,-54-10 0-16,37 4 0 0,-37-4 0 0,35 0 0 16,-35 0 0-16,30 0 0 0,-30 0 0 0,37-4 0 15,-14-4 0-15,2 6 0 0,-2-6 0 0,1 1 0 16,3-1 0-16,-2 4 0 0,0-4 0 0,-2 1 0 0,0 3 128 0,0-2-128 15,2 2 0-15,0-2 0 16,0 4 0-16,0-7 128 0,0 3-128 0,-3 0 0 0,5 2 0 16,-2-3 0-16,2-1 0 0,-2 0-128 0,2-3 128 0,-2 3-128 15,2-4 128-15,-2 1 0 16,0-1-144-16,-2-1 144 0,-2 1 0 0,-3 1 0 16,1-3 0-16,0 1 0 0,0-3 0 0,-1-1 0 0,-1 3 0 0,2-5 0 15,-3 2 0-15,1 1 0 0,-1 1 0 0,1 0 0 0,2 1-208 0,-3-1 16 16,1-1 16-16,0 1 0 15,-1 3 176-15,-1-5 0 0,-1 7 0 0,1-7 128 0,-5 5 96 0,1-3 32 16,-3 5 0-16,-4-1 0 16,-2 1-128-16,-2 0 0 0,-2-5-128 0,-2 3 192 0,0 1-192 0,-4 1 0 15,-1-5 0-15,-3 1 0 16,1-1 0-16,-1 1 0 0,-1-5 0 0,5 2 0 0,-4 5 0 0,-3-7-128 16,1 0 128-16,1 5 0 15,5-1 0-15,-1 1 0 0,1 1 0 0,0 1 0 16,-3-3 160-16,1 3-16 0,-2-3 0 0,-3 1 0 0,1 5-144 0,-1-5 0 0,-6 1 144 15,0 1-144-15,-1 4 0 16,-3-3 0-16,2 3 0 0,-2 0 0 0,-2 3 0 16,-4-3 0-16,-7 0 0 0,1-1 0 0,2 1 0 0,-3 0 0 15,-1-3 0-15,-5 1 0 0,2 0 0 0,3 1 0 16,-3-3 0-16,-5 1 0 0,-3-3-160 0,-6-1 160 16,4-3-192-16,-2 1 192 0,0 0 0 0,2 1-128 0,2 1 128 15,2 5 0-15,2-1 0 0,-1 3 0 16,-3 2 0-16,2 4 0 0,4 0 0 0,-1 2 0 15,-1 2 0-15,2 2 0 0,5-2 0 0,-1 2 0 0,3 0-128 0,0 1 128 16,1-3 0-16,1 2 0 0,0-4-128 0,-3 0 128 16,-1 0 0-16,-1-4 0 0,3-1 0 0,-5 3 0 15,-1-6 0-15,-5 2 0 0,-2 4 0 16,0-7 0-16,4 7 0 0,1-2 0 0,-3 2 0 0,-2 0 0 16,-2 2 0-16,-2 2 0 15,0 4 0-15,0-6 0 0,4 2 0 0,0 1 0 0,0-1 0 0,1-2 0 16,1 0 0-16,4-2 0 0,0-1 0 0,-1 3 0 15,-1-2 0-15,-2 2 0 0,3 0 0 0,-1 0 0 16,2 2 0-16,3 1 0 0,1 3 0 0,-1-6 0 16,-1 4 0-16,3 0-128 0,1-2 128 0,1-2 0 15,1 0-128-15,1-4 128 0,0 2 0 0,-3-2 0 16,5-5 0-16,-2 3 0 0,-3-4 0 0,-1 4 0 16,-3-5 0-16,3 5 0 0,4 0 0 0,-7 2 0 0,-4-1 0 0,-1 5 0 15,-3 5 0-15,-2-3 0 0,0 6 0 0,-2 2 0 0,-2 3 0 16,-2 1 0-16,4-3-160 0,0-1 160 15,2 1-128-15,2-3 128 0,4 0-224 0,-2 3 32 0,-4-7 16 16,0 2 0 0,5 0 176-16,-3-4-208 0,0 2 80 0,-2 1 128 15,2-3-144-15,-2 0 144 0,0 0 0 0,-2 2 0 0,4-4 0 16,-4-4 0-16,-2 2 0 0,-2-2 0 0,-2-1 0 0,-1-1 0 16,-3 2 0-16,2-2 0 0,6 2 0 0,-9 2 0 15,-3-5 0-15,-1 3 0 0,3 0-176 0,-1-2 176 0,9 2-160 0,0-3 160 16,2-1-224-16,-1 0 48 0,1-3 16 0,2 1 0 15,0 2 160-15,2-1-128 16,5 5 128-16,-1 0-128 0,4 2 128 0,-2 2 0 0,1 0 0 0,-3 0 0 16,2 4 0-16,-2 0 0 15,1 0 0-15,3 1 0 0,-2-1 0 0,1-2 0 0,-3 2 0 0,-2-4 0 16,0 0 0-16,0-4 0 16,5 4 0-16,-1-2-128 0,-2 2 128 0,-2-2 0 0,0 2 0 0,3 0 0 15,3 2 0-15,0 0 0 0,-1 2 0 0,-3 0 0 16,0 2 0-16,-2-4 0 0,6 3 0 0,-1 1 0 15,-1-4 0-15,-2 0 0 0,-2 0 0 0,5-4 0 16,1 2 0-16,0-2 0 0,-1-2 0 0,-1 0 0 16,0-3 0-16,1 1 128 0,-1 2-128 0,2-6 0 15,-1 5 0-15,1-1 0 0,0 0 0 0,1 0 128 16,-1 2-128-16,2-3 0 0,-3-1 0 0,-1 2 0 16,0-2 0-16,1-1 0 0,-1 3 0 0,2 2 0 15,1-5 0-15,1 7 0 0,1-4 0 0,1 4 0 0,-2 0 0 0,1 2 0 16,-1 2 0-16,1 0 0 0,-1 0 0 0,1 2 0 0,1 3 0 15,1-3 0 1,5 0 0-16,1-2 0 0,0 2 0 0,2-4 0 16,4 0-176-16,-2 0 176 0,0 0-208 0,-3 0 80 0,3-4-48 0,2 2 0 15,-2 2 0-15,0-2 0 0,2 0 176 0,-2 2-192 16,-2-4 192-16,0 2-192 0,0-3 192 0,2 1 0 16,-3 2 0-16,1-2 0 0,-2 4 0 0,-2 0 0 15,-3-4 0-15,-1 2 0 0,1 2 272 0,1 0 48 16,0 0 0-16,-3 0 0 0,1 6-144 0,-3-4-32 15,5 6 0-15,-3 3 0 0,5-1-144 0,0 7-144 0,3 4 144 0,-3 1-208 32,2 8-832-32,-3 5-176 0,7 0-16 0,2 3-14752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9T07:47:14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5643 14130 911 0,'-8'-2'0'0,"2"-2"0"16,2 0 0-16,-1 4 0 0,5-4 2992 0,0 4 512 0,0-2 96 0,0 0 32 16,-2 0-2400-16,2-9-464 0,5 3-112 0,-1-3-16 15,4 3-288-15,2-2-64 16,3-5-16-16,1 5 0 16,1-1-608-16,2 1-128 0,-1 2-32 0,1-1 0 15,2 3-80-15,-1 0 0 0,3 2-16 0,2 0 0 0,0 2 320 0,0 2 64 0,1-5 16 0,-1 5 0 16,0-2-64-16,8 2-16 0,7 0 0 0,1 2 0 15,1-2 80-15,1 0 32 0,7 0 0 0,4-2 0 16,0 0 288-16,0 0 64 0,4 2 16 0,0-4 0 0,-2 2 624 0,2-2 128 16,-2 4 32-16,-2-6 0 15,-2 3-192-15,-2 1-32 0,0-2-16 0,-5 2 0 0,1-2-304 0,0 2-48 16,-1 2-16-16,5 2 0 16,2 2-192-16,2 2-64 0,2-1 0 0,2 1 0 15,6 4-128-15,1-4 0 0,-7 1 0 0,4 1 0 0,6-2 0 0,1-2-144 16,-11 3 144-16,2-7-160 0,0 2 160 0,3 0 0 15,-1 0 0-15,0 2 0 0,-2 2 512 16,0 0 64-16,1 3 32 0,-5-1 0 0,0 0 224 0,-2 3 32 16,2-1 16-16,-5 1 0 0,-7-3-192 0,2 2-48 0,-1-1 0 15,7 1 0-15,0 0-256 0,2 3-64 16,2 1-16-16,0-7 0 0,0 3-96 0,2 0-16 16,0 1 0-16,-4-5 0 0,0 2-192 0,2 1 128 0,-2-3-128 0,-2-2 0 15,2 2 192-15,0-4-64 16,-2 5-128-16,0-7 192 0,-1 2-64 0,1 0-128 15,4-2 176-15,-4 0-176 0,-4 0 0 0,2 0 0 16,-3 0 0-16,3-2 0 0,-4 0 0 0,-1 2 0 16,1-5-160-16,-2 3 160 0,1 0 0 0,-1 0 0 15,-7 2 0-15,0 0 0 0,3 0 128 0,3 0 80 0,5 0 32 0,0 0 0 16,0 2-80-16,-5 0-16 0,-3 0 0 16,5 3 0-16,5-5-144 0,2 0 0 0,2 2 0 0,0-2-176 15,0 0 176-15,2 0 0 0,-2 0-144 0,0-2 144 16,-3 2 0-16,1-5-144 0,2 3 144 0,2 0 0 15,0 0 0-15,4-2 0 0,1 2 160 0,-5 2-32 0,-13 0 128 0,7 2 16 16,6 2 16-16,2-4 0 16,2 4-144-16,-4 3-16 0,-2-7-128 0,-2 0 192 0,-4 2-192 0,2-2 0 15,-1 0 0-15,1-2 0 16,2 2 0-16,2 0 0 0,4 0 0 0,-2 0 0 0,-4 0 0 0,0 0 0 16,6 0 0-16,2 2 0 0,2-2 0 0,1 2 0 15,-1-2 0-15,-2 2 0 16,-8-2 0-16,-4 0 192 0,4 0-16 0,1 0-16 15,3 4 176-15,-2-4 48 0,2 2 0 0,-4 0 0 0,-2 0-64 16,0-2 0-16,0 4 0 0,-3-4 0 0,-3 2 0 16,-5 3 0-16,1-5 0 0,-3 2 0 0,0 0-80 0,1 4-32 15,-1-6 0-15,-2 2 0 0,3 0-208 0,-5 4 0 16,2-4 128-16,0 3-128 0,3-1 0 0,-1 0 0 16,0 2 0-16,-4 0 0 0,3-4 0 0,1 7 0 15,2-5 0-15,3 2 0 0,-1-2 128 0,1 3-128 0,-1-7 0 0,1 4 144 16,3-2 32-16,-3 2 0 15,-1-4 0-15,1 2 0 0,-1-2 48 0,1 0 16 16,-3 0 0-16,3 0 0 0,-5 0-16 0,2-2 0 16,1 2 0-16,3-4 0 0,-1 2-224 0,-1-2 176 15,3-3-176-15,1-1 160 0,1 2-160 0,4-5 0 16,0 1 144-16,2-2-144 0,1-1 160 0,-1 1-32 0,0-1-128 0,-2 3 192 16,-2-3-192-16,-3 1 128 15,5 1-128-15,0-1 0 0,-2 2 0 0,-5-1 0 0,1 1 0 16,3-1 0-16,7 5 0 0,4-6 0 0,-4 3-208 0,-2 1 64 31,-2 6-640-31,-2-2-128 0,-3 2-32 0,-3 4-16112 0</inkml:trace>
  <inkml:trace contextRef="#ctx0" brushRef="#br0" timeOffset="83406.21">23520 12859 9215 0,'-4'-3'816'0,"0"-3"-656"0,0 2-160 0,2 2 0 15,-2-2 1568-15,-3 0 288 0,-3-7 48 0,-7-1 16 16,-6-5 784-16,-4 3 176 0,0-3 16 0,3 7 16 16,-1 1-1024-16,4 7-208 15,0-2-32-15,4 4-16 0,3 4-688 0,1-2-144 16,1 2-32-16,2 3 0 0,-3 1-272 0,-1 2-64 16,1-1-16-16,-1-1 0 0,1-2-80 0,-1 1-16 0,-1-3 0 0,0 0 0 15,-1 2 128-15,-3-4 32 0,3 6 0 0,-1-3 0 16,-2 1-112-16,0 4-32 0,1 3 0 0,-1 3 0 15,0 5-208-15,3 4-128 0,-1 2 160 0,1 0-160 16,1 4 0-16,3 0 0 0,-1 1 0 0,13-32 0 16,-21 58 0-16,21-58 0 0,-12 60 0 0,12-60 0 15,-9 52 0-15,9-52 0 0,0 0 0 0,0 66 0 16,0-66 0-16,0 0 0 0,0 0 0 0,17 84 0 16,-17-84 0-16,0 0 0 0,0 0 0 0,33 81 0 15,-33-81 0-15,0 0 0 0,0 0 0 0,0 0 0 16,0 0 0-16,61 74 0 0,-61-74 144 0,0 0-144 15,0 0 128-15,0 0-128 0,85 27 0 0,-85-27 128 16,0 0-128-16,73 9 0 0,-73-9 0 0,0 0 128 0,89 10-128 16,-89-10 0-16,0 0 0 0,98 23 0 0,-98-23 0 15,0 0 0-15,95 27 0 0,-95-27 0 0,0 0 0 0,87 29 0 16,-87-29-128-16,0 0 128 0,77 23 0 0,-77-23 0 16,0 0-144-16,77 4 144 0,-77-4 0 0,54-10 0 15,-54 10 0-15,60-15 0 0,-60 15-160 0,67-21 160 16,-67 21-128-16,66-22 128 0,-30 11-240 0,-1-5 48 15,-2 1 0-15,-2-2 0 0,1 7 0 0,-5-7 16 16,-2 1 0-16,-5 1 0 0,-1-1 176 0,-4-1 0 16,-3 2 0-16,-2-1 0 0,1-5 0 0,-5 4 0 15,0-3 192-15,-2 1-64 0,1 0 128 0,-3-2 16 16,-2-4 16-16,0-2 0 0,-2 0-160 0,-1-2-128 16,-1 4 192-16,-4-2-192 0,0-2 144 0,-3 0-144 0,-3 2 0 15,-5-2 144-15,-2 2-16 0,-4-2-128 0,-4 0 192 0,-4 2-64 16,-2 0 32-16,-3 4 0 0,1 2 0 0,-3 0 0 15,3 5-16-15,-2 5 0 0,1 3 0 16,-1 6 0-16,-1 6-144 0,-3 2 128 0,-3 9-128 0,-2 4 128 31,0 1-464-31,-2 5-112 0</inkml:trace>
  <inkml:trace contextRef="#ctx0" brushRef="#br0" timeOffset="84626.22">23938 13981 18431 0,'-2'-4'1632'0,"-2"4"-1312"16,2-5-320-16,0 5 0 15,-1 0-496-15,-1-2-160 0,-2 0-48 0,-4 0 0 0,-3 2 1712 0,-3-4 336 0,-1 4 64 0,2 4 0 16,1 0-592-16,-1 3-128 0,3 1-32 0,1 0 0 16,1 3 288-16,0 1 48 0,10-12 16 0,-15 27 0 15,15-27-304-15,0 0-64 0,-14 50-16 0,14-50 0 16,0 0-384-16,0 0-80 0,-13 64-16 0,13-64 0 16,0 0 16-16,0 0 0 0,-4 75 0 0,4-75 0 15,0 0 32-15,-6 60 16 0,6-60 0 0,0 0 0 16,-4 69-80-16,4-69 0 0,0 0-128 0,0 64 192 15,0-64 16-15,0 0 0 0,0 0 0 0,0 0 0 16,20 84-16-16,-20-84 0 0,0 0 0 0,0 0 0 16,0 0-192-16,46 68 0 0,-46-68 0 0,0 0 0 15,0 0 0-15,0 0 0 0,62 44-144 0,-62-44 144 0,0 0-256 0,0 0 32 16,0 0 16-16,73 18 0 0,-73-18 0 0,0 0 0 16,0 0 0-16,0 0 0 0,81 19 912 0,-81-19 192 15,0 0 48-15,0 0 0 16,67 19-1648-16,-67-19-320 0,0 0-64 0,0 0 0 0,66 8 752 0,-66-8 144 15,0 0 48-15,0 0 0 0,67-6-48 0,-67 6 0 16,0 0 0-16,47-17 0 0,-47 17 192 0,32-16 0 0,-32 16 0 16,27-17 0-16,-27 17 0 0,25-19 0 15,-25 19 0-15,18-18 0 0,-9 5 0 0,-3 1 0 16,0 1 0-16,-2-5 0 0,2-1 256 0,-1 3 0 16,-1-3-16-16,-2-2 0 0,0 3 320 0,-4-1 64 0,2 0 16 0,-2 1 0 15,0-5-16-15,0 2 0 0,-1 3 0 0,-1-5 0 0,0 2 32 0,-2-2 16 16,2 5 0-16,-2-3 0 15,-1-2-160-15,1 3-16 16,-2-3-16-16,-1 0 0 0,3 4-176 0,-2-3-48 0,-2-1 0 16,-3 0 0-16,1 2-128 0,-1 1-128 0,-1 1 192 0,-1 0-192 15,-2 1 192-15,1 1-192 0,-1 1 192 0,-2-3-192 16,1 5 192-16,-1 1-64 0,0 3 0 0,1 0-128 0,-1 3 192 16,0 5-192-16,-1 0 192 0,-3 0-192 15,-2 11 224-15,-2-1-64 0,-2 7-16 0,-5 6 0 16,-1 8-144-16,0 6 0 0,1 1-192 0,-3 14-18368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2-04-19T07:53:38.4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4-19T07:59:11.683"/>
    </inkml:context>
  </inkml:definitions>
  <inkml:trace contextRef="#ctx0" brushRef="#br0">15240 15812 0,'0'0'0,"0"0"0,0 0 15,0 0-15,102 45 16,-77-18 0,2 4-16,-4 3 15,-6 7 1,-3-1-16,-14-40 0,0 0 16</inkml:trace>
  <inkml:trace contextRef="#ctx1" brushRef="#br0">8045 13334 8287 0,'-6'-6'736'0,"4"2"-592"16,2 0-144-16,0 2 0 0,0 2 880 0,0-4 144 0,2 2 16 0,-2-3 16 15,2 1 1120-15,0-2 208 16,2 0 48-16,-2 2 16 0,0-3-448 0,1 7-80 0,-1-4-32 0,0 2 0 15,0 2 96-15,-2 0 0 0,2 0 16 0,0 0 0 16,-2 0-1488-16,0 0-288 0,0 0-64 0,0 0-16 16,0 0 288-16,0 0 48 0,0 0 16 0,23 73 0 15,-23-73-304-15,0 0-64 0,2 71-128 0,-2-71 192 16,2 60-192-16,-2-60 0 0,-2 68 0 0,2-68 0 16,2 65 0-16,-2-65 0 0,2 58 0 0,-2-58 0 15,0 0 0-15,10 69-128 0,-10-69 128 0,0 0 0 16,0 0 0-16,0 0 0 0,27 68-128 0,-27-68 128 0,0 0 0 0,0 0-128 15,0 0 128-15,0 0 0 16,27 75-128-16,-27-75 128 0,0 0 0 0,0 0 0 16,-4 52-128-16,4-52 128 0,0 0 0 0,-10 37 0 15,10-37 0-15,-8 17 0 0,3-11 0 0,1-2 0 16,2-2 0-16,0-2 0 0,0 0 0 0,0 0 0 16,2 0 128-16,0 0 48 0,0 0 0 0,-2-2 0 0,0 2-176 0,-2 0 0 15,-1 2 144-15,-1 3-144 0,0-5 0 0,0 4 0 16,-3 2 0-16,1-4 0 0,0 2 0 0,0 0 0 15,-1 3 0-15,-1-1 0 0,1 0 0 0,1 2 0 0,0-3 0 16,-3 1 0-16,1-4 0 0,2 0 0 16,-1 0 128-16,3-2-128 0,-2 0 192 0,0 0-16 15,-3-2-16-15,1 0 0 0,-1 2-32 0,-1 0-128 0,-3 0 192 0,1 2-64 16,-1 0-128-16,-1 2 0 16,-1 0 0-16,-2 0 128 0,1 5 16 0,-1-5 0 0,-2 2 0 0,3 0 0 15,-3-1 32-15,-2-1 0 16,2 2 0-16,0-6 0 0,1 0-176 0,-1 0 192 15,2 0-192-15,-2-4 192 0,1 2-192 0,-3-2 0 0,-2 4 0 16,0-5 0-16,4 3 0 0,0 4 0 0,-4 3 0 0,2-3 0 16,1 2 128-16,3 0-128 0,4 0 128 0,1 0-128 15,-1 0 176-15,3 1-48 0,1-1-128 0,-1-2 192 16,2 4-192-16,1-2 128 0,-1 0-128 0,2-4 0 16,-3 0 0-16,1 2 128 0,-1-2-128 0,-1 0 0 15,-1 0 0-15,-3 0 144 0,3 3-144 0,-1-3 128 16,-1 0 0-16,-1 2-128 0,-1-2 192 0,0 4-64 15,3-4 0-15,-3 2-128 0,1 2 192 0,1-4-64 0,1 2-128 0,3-2 0 16,3 2 0-16,2-2 0 16,6 0-192-16,2 0-112 0</inkml:trace>
  <inkml:trace contextRef="#ctx1" brushRef="#br0" timeOffset="803.23">8205 13287 11967 0,'-10'0'528'0,"4"0"112"0,1 0-512 0,1 0-128 0,2 0 0 0,0 0 0 16,0 0 1328-16,-2 2 224 0,-2 2 48 0,-1 2 16 0,-1 2 192 0,2-1 48 15,2 1 0-15,0 0 0 16,1 1-1024-16,1-3-208 0,2-6-48 0,0 0 0 0,0 0-144 0,0 0-48 15,0 0 0-15,0 0 0 16,9 58-16-16,-9-58-16 0,0 0 0 0,0 0 0 16,0 54 48-16,0-54 16 0,-7 42 0 0,3-22 0 15,0 3 16-15,0 0 0 0,-2 2 0 0,0 0 0 16,6-25-112-16,-9 54 0 0,9-54-16 0,-8 52 0 0,8-52 128 0,-6 46 16 16,6-46 16-16,-4 41 0 0,4-41-128 0,-3 42-16 15,3-42-16-15,0 0 0 0,0 60-304 0,0-60 128 16,0 0-128-16,5 56 0 0,-5-56 0 0,0 0 0 15,0 0 0-15,12 67 0 0,-12-67 0 0,0 0-144 16,0 0 144-16,4 58 0 0,-4-58 0 0,0 0 0 16,-2 46 0-16,2-46 0 0,0 0 0 0,-6 52 144 15,6-52 0-15,-4 47 0 0,4-47-144 0,-4 54 0 0,4-54 0 0,-2 52 128 16,2-52-128-16,2 50 0 16,-2-50 144-16,0 0-144 0,8 63 0 0,-8-63 0 15,0 0 0-15,0 0 128 0,12 70-128 0,-12-70 0 16,0 0 0-16,0 0 0 0,7 67 0 0,-7-67 0 15,0 0 0-15,-2 47-128 0,2-47 128 0,0 0 0 16,-7 40 0-16,7-40 0 0,-6 23 0 0,6-23 0 0,-8 21 0 16,8-21 176-16,-6 25 64 0,6-25 16 0,-7 20 0 0,7-20 0 15,-6 19-256-15,6-19 0 0,0 0 128 0,-6 40-128 16,6-40 0-16,0 0 0 0,-2 43 0 0,2-43 0 16,0 0 0-16,0 0 0 0,-2 52 0 0,2-52 0 15,0 0 0-15,0 0 0 0,-4 38 0 0,4-38 0 0,0 0 0 0,0 0 0 16,0 0 0-16,-5 37 0 15,5-37 128-15,0 0-128 0,0 0 0 0,0 0 144 16,-2 37-16-16,2-37 0 0,0 0 0 0,0 0 0 0,0 0 80 0,-4 44 16 16,4-44 0-16,0 0 0 15,0 0 32-15,-4 27 0 0,4-27 0 0,0 0 0 0,0 0-256 0,0 0 176 16,0 0-176-16,0 0 160 0,2 46-160 0,-2-46-176 16,0 0 48-16,0 0-17792 15</inkml:trace>
  <inkml:trace contextRef="#ctx1" brushRef="#br0" timeOffset="81973.5">8330 13021 11967 0,'6'2'1072'0,"0"0"-864"0,-2 0-208 0,-1 2 0 15,-1-4 1456-15,2 2 240 16,6 6 48-16,-10-8 16 0,0 0-32 0,0 0-16 0,71 59 0 0,-71-59 0 15,0 0-144-15,0 0-32 16,0 0 0-16,39 91 0 0,-39-91 128 0,0 0 0 16,0 0 16-16,0 73 0 0,0-61-544 0,-2 9-112 15,-2 0-32-15,0 0 0 0,4-21-528 0,-8 54-96 16,1-25-32-16,1 0 0 0,6-29-208 0,-14 54-128 16,1-23 128-16,-1 6-128 0,-3-3 144 0,-4-3-144 15,-2 4 192-15,-2-2-192 0,3-8 272 0,-3 0-48 0,0-4-16 0,2-2 0 16,0-3-32-16,0-1-16 0,-2-3 0 15,4-1 0-15,1-5-160 0,-1-2 0 16,2 0 0-16,0-4 0 0,1-2 0 0,1 0 0 0,0 2 0 0,-1 0 0 16,1-6 0-16,1 4 192 0,-1 0-192 0,-2-4 192 15,3 6-192-15,-5-5 160 0,4 3-160 0,-4 0 160 16,-1 0-160-16,-3 2 0 0,-2 0 0 0,-2 0 0 16,-1 0 0-16,1 0 0 0,0 2 0 0,-2-4 0 0,4 2 128 0,-2 0-128 15,-2 0 128-15,0 0-128 16,2 0 0-16,-1 0 128 0,6 0-128 0,-1 0 0 0,0 4 0 0,-4-2 0 15,2 3 0-15,-7-3 0 16,3 2 0-16,0 0 0 0,-4 2 0 0,1-4 0 16,-3 2 0-16,0 1 0 0,-1 5 0 0,-1-6 0 15,1 4 0-15,3 1 0 0,0-1 0 0,-1 0 0 16,5 3 0-16,2-5 0 0,0 4 0 0,4-3 0 0,0-1 0 0,0 2 0 0,2-6 0 0,3 0 0 16,-1 0 0-16,-2-2 0 15,4-2 0-15,-4 0 0 0,3 0 0 0,-3-2 0 16,-2 0 0-16,2-2 0 0,2 1 0 0,-6 3 0 15,-6-4 0-15,-4 6 0 0,1-4 128 0,3 8-128 16,0-4 0-16,2 2 128 0,-1 2 16 0,3-4 0 16,0 5 0-16,0 1 0 0,2 0-144 0,-2 0 0 15,4 3 0-15,-2-5 0 0,2 2 0 0,2 0 0 0,3-4 0 0,-1 0 0 16,4 5 0-16,-2-7 0 16,5 2 0-16,-3 0 0 0,3 0 0 0,-1 2 0 15,5-2 0-15,-3 2 0 0,1 0 0 0,-3 3 0 0,5 3 0 16,-2-4 0-16,1 3 0 0,1-1 0 0,-5 2 0 0,1 1 0 15,-1 3 0-15,1-3 0 16,-1-1 0-16,0-2 0 0,3 5 0 0,-3 3 0 0,1-3 0 0,-1 3 0 16,3 3 0-16,-3-2 0 0,3 4 0 0,-1-1 0 15,1 1 0-15,2 0 0 0,1 2 0 0,-1-2 0 16,2 1 0-16,-1-1 0 0,1 2 0 0,0 0 0 0,1 0 0 0,-1 0 128 16,4 2-128-16,-2-3 192 15,2 3-192-15,-1-4 192 0,3 6-192 0,0 0 192 0,2-27-192 0,0 0 0 16,2 79 0-16,-2-79 128 15,0 0-128-15,13 71 0 0,-11-50 0 0,2-3 0 0,-4-18 0 0,0 0 0 16,0 0 128-16,0 0-128 16,0 0 0-16,29 88 0 0,-25-80 0 0,0-2 0 0,-2-4 0 15,1 2 0-15,-3-4 0 0,0-4 0 16,0 2 0-16,-3-2-320 0,-1-2 48 0,-2-5 16 16,0-5-448-16,-5-1-96 0,-1-2-16 0,-3-3 0 15,-3-10-848-15,-3-1-192 0,-2 2-16 0,-2-6-16 16,0 5-1616-16,0-3-320 0,2 2-64 0,5 6-16 15,1 0 912-15,3 8 176 0,3 7 48 0,-1 5 0 0,1 7 2768 0,1 0 752 16,0 7 48-16,-1 5 16 0,5 7 2352 0,0 4 480 16,2 2 80-16,4 4 32 0,0 6-1136 0,0-35-208 15,8 69-48-15,-8-69-16 0,16 76-928 0,-16-76-176 16,28 84-32-16,-28-84-16 0,0 0-592 0,51 116-112 16,-51-116-32-16,0 0 0 0,71 112-176 0,-71-112-32 15,0 0-16-15,73 73 0 0,-73-73 16 0,0 0 0 16,0 0 0-16,93 33 0 0,-70-39-128 0,2-5-128 15,0-9 176-15,0-3-176 16,4-8-320-16,0-5-160 0</inkml:trace>
  <inkml:trace contextRef="#ctx1" brushRef="#br0" timeOffset="82621.44">4567 13187 6447 0,'-2'-2'576'0,"0"-2"-576"16,0 2 0-16,2 2 0 0,0 0 1680 0,-2 0 240 0,0-3 32 0,0 1 16 15,-1 2 496-15,1 0 96 16,2 5 32-16,0 1 0 0,5 6-1072 0,-3 5-224 16,2 2-32-16,2-1-16 0,-2 5-352 0,-4-23-80 0,0 0-16 15,19 83 0-15,-19-83-224 0,0 0-64 0,21 104 0 0,-21-104 0 16,4 75-32-16,-4-36-16 0,-2 3 0 0,-2 2 0 16,-1 1-176-16,1-3-32 0,-2 0-16 0,2-3 0 15,2-2-16-15,-2-1 0 0,0-3 0 0,1 0 0 16,-1 3-16-16,2-5 0 0,-2 0 0 0,2 2 0 15,-2-4 112-15,2 0 32 0,0 0 0 0,0 1 0 16,-1 7-16-16,-1-4 0 0,2 9 0 0,-2-5 0 0,4 1-80 0,-2-1 0 16,0 5-16-16,0-9 0 15,0 4-16-15,0-1 0 0,-2-5 0 0,1-2 0 0,1 2-32 0,0 0-16 16,-2 2 0-16,2-1 0 0,-2-5-176 0,0 0 192 16,2-2-192-16,0-5 192 0,2-1-192 15,0-4 0-15,0 1 144 0,0-5-144 16,0-1 0-16,0-2 128 0,0-1-128 0,0-5 0 0,2 0 0 0,0-4 0 15,2 0-160-15,-2-9 160 16,0 1-1408-16,0-7-192 0,-4-2-16 0,0-1-15088 0</inkml:trace>
  <inkml:trace contextRef="#ctx1" brushRef="#br0" timeOffset="82882.17">4284 14635 5519 0,'-8'9'240'0,"2"-1"64"0,0-4-304 0,2 2 0 0,1-2 0 0,1-1 0 16,2 1 1536-16,-2 6 240 0,0-2 48 0,0 7 16 16,4 0 624-16,4-3 128 0,5-2 32 0,1-1 0 15,3 1-256-15,-15-10-64 0,0 0 0 0,0 0 0 0,0 0-944 0,100 54-192 16,-100-54-32-16,0 0-16 16,0 0-384-16,0 0-80 0,103 71-16 0,-103-71 0 15,0 0-112-15,0 0-16 0,88 58-16 0,-88-58 0 16,0 0 32-16,0 0 16 0,0 0 0 0,97 4 0 0,-78-18-96 0,0 1-32 15,2-8 0-15,-5-4 0 16,3-2-96-16,0-6-32 0,-1-2 0 0,3-9 0 0,6-6-160 0,2-10-128 16,9-9 192-16</inkml:trace>
  <inkml:trace contextRef="#ctx1" brushRef="#br0" timeOffset="96375.56">4704 13131 6447 0,'-4'-4'576'0,"0"-3"-576"16,2 3 0-16,0 4 0 0,0-4 1056 0,0-2 96 0,-1-2 32 0,-3-9 0 15,-2-4 240-15,2-2 48 16,2-2 16-16,1 0 0 0,3 3-464 0,0 5-80 0,3 4-32 0,-1-1 0 15,-2 8 160-15,0 6 16 16,0 0 16-16,0 4 0 0,-5 8 96 0,1 3 16 16,2 6 0-16,-4 6 0 0,2 2-624 0,0 2-112 15,0-2-32-15,1 4 0 0,-1 5-288 0,2 1-160 0,2 1 160 0,0-9-160 16,0-4 320-16,2-4-48 16,0 4 0-16,0 0 0 0,1 2 176 0,1-2 48 15,0 0 0-15,-2-4 0 0,-2 6 32 0,2 0 16 0,-2 4 0 16,-2 0 0-16,2 1-240 0,-4-1-48 0,2 2-16 0,0 3 0 15,0-1-240-15,-1 0 0 0,3 1 0 0,3-3 0 16,-1 3 0-16,2 1-128 0,0 5 128 0,0-7 0 16,0-6 0-16,2 5-128 0,1 3 128 0,-1 1 0 15,0 3 0-15,0-3 272 0,-1-1-48 0,1-1-16 0,-2-5 48 0,2 0 0 16,-2-4 0-16,0-2 0 16,1 0 32-16,1 0 16 0,0 0 0 0,0 0 0 15,1-2-64-15,-1 2-16 0,-2 0 0 0,0-2 0 16,-2 2-224-16,-2-6 0 0,2 6 0 0,-4-6 0 0,2-1 0 0,-4-3 0 15,2 2 0-15,-4 0 0 16,-3 3 0-16,1 3 0 0,-2-2 0 0,1-4 0 16,1-2-608-16,0 1-112 0</inkml:trace>
  <inkml:trace contextRef="#ctx1" brushRef="#br0" timeOffset="96823.19">4735 15863 2751 0,'-12'-2'256'0,"6"0"-256"0,-1 2 0 0,1 0 0 0,2 0 512 0,2 0 64 15,-2 0 16-15,-2 0 0 16,-3 0 1312-16,-1-2 256 0,-3 2 48 0,1-4 16 16,-1 2 208-16,5 0 32 0,0 0 16 0,2-2 0 15,-1 2-464-15,3 0-96 0,0-1 0 0,2 3-16 0,0 0-816 0,2-4-144 16,0 4-48-16,-2 4 0 15,4-1-576-15,-2 5-128 0,2 2-32 0,0 1 0 16,0 7-160-16,0 3 0 0,-2 4 0 0,0 6 0 16,0 0 224-16,0 7 16 0,0 5 0 0,-2 7 0 15,0 6-32-15,0-2 0 0,0 0 0 0,0-2 0 0,0-8-48 0,2 2-16 0,-2-7 0 0,2 3 0 16,0-1-144-16,2-3 0 16,0-7-160-16,2-4 160 15,0 0-1104-15,2-6-128 0,1-9-32 0,1-3-12736 16</inkml:trace>
  <inkml:trace contextRef="#ctx1" brushRef="#br0" timeOffset="97057.62">4523 16096 12895 0,'-16'0'576'0,"7"0"112"16,1 2-560-16,2 0-128 15,2 3 0-15,0 3 0 0,-3 2 1920 0,-1 7 368 0,-6 18 64 0,-3 19 16 16,0 6-608-16,7 7-112 0,0 8-32 0,5 0 0 15,3-5-720-15,4-3-128 0,5-7-48 0,1-6 0 16,4-8 208-16,1-9 32 0,-13-37 16 0,0 0 0 0,0 0 0 0,0 0 0 16,0 0 0-16,0 0 0 15,106 19-96-15,-90-42-32 0,1-4 0 0,-2 0 0 16,-1-10-336-16,-1-5-80 0,3-6-16 0,1-10 0 16,2-2-272-16,1-7-144 0,5-1 160 0,4-3-12464 15,7-4-2496-15</inkml:trace>
  <inkml:trace contextRef="#ctx1" brushRef="#br0" timeOffset="98761.78">23662 8534 5519 0,'0'-2'496'0,"-2"2"-496"15,2 0 0-15,-3 0 0 16,6-4 1088-16,-6 2 112 0,1 2 16 0,0-4 16 16,-2-1 1008-16,0-1 192 0,0 2 32 0,0 2 16 15,-1-2-608-15,3 4-112 0,0 4-32 0,2-2 0 16,0 6-640-16,0 3-128 0,4 5-16 0,1 5-16 16,-5-21-464-16,0 0-80 0,25 92-32 0,-25-92 0 15,18 85-192-15,-18-85-32 0,13 95-128 0,-11-47 192 0,0-2-192 0,-2 2 144 16,-2 8-144-16,0 2 128 0,-2-4-128 0,2 4 0 15,2 5 0-15,0-1 0 0,-3-2 0 0,3 2 0 16,0-3 0-16,3-12 0 0,-1 1 320 0,0-6 64 16,2-7 32-16,0 0 0 0,0-1-32 0,-4-34-16 0,15 72 0 15,-15-72 0-15,14 81-112 0,-14-81-32 16,13 90 0-16,-13-90 0 0,10 100-96 0,-10-100 0 16,10 112-128-16,-5-54 192 0,-1-2-192 0,-2 2 0 0,2 3 0 0,-2-7 0 15,0-7-160-15,-2-47 160 16,6 100-128-16,-4-52 128 0,3-4 0 0,-3-1 0 15,2 9 0-15,0-4 0 0,0 6 0 0,-2-6 0 16,2 4-144-16,-2-4 144 0,-2 1 0 0,0-3 0 0,0 0 0 0,-2 0 0 16,2-3 256-16,-2 1 0 0,0 4 16 0,0-7 0 0,0-1-64 0,0-3-16 15,0 3 0-15,0 5 0 16,0 3-32-16,0 6-16 0,2-6 0 0,0 0 0 16,2 0-144-16,0-9 128 0,0 0-128 0,-2-39 128 15,8 77 0-15,-8-77 0 0,9 73 0 0,-9-73 0 16,8 69-128-16,-6-36 0 0,0 4 0 0,0 1 0 15,-2 3 0-15,-2-3 0 0,2 3 0 0,-2-7 0 0,0-1 0 0,0 2 0 16,0 7 0-16,0-3 0 16,0-4 128-16,2 3 32 0,-3 3 16 0,3-1 0 0,3 1 48 0,-1-3 16 15,0-5 0-15,0 5 0 0,4 9-240 16,-2-1 176-16,-4-46-176 0,11 69 160 16,-11-69-160-16,8 62 0 0,-8-62 0 0,6 60 0 15,-6-27 0-15,0 3 0 0,0 1 0 0,0 3 0 0,-2 5 0 0,0-1 0 16,-2 8 0-16,0-4 0 0,0 0 0 0,-1-1 0 15,-1 1 0-15,0 0 0 0,0 0 0 0,-3 6 0 16,1-8 0-16,0-3 0 0,-1-1 0 0,1 3 0 16,-2 1 0-16,3 2 0 0,1-9 0 0,2 5 0 0,0 6 0 0,2 0 0 15,-2 2 0-15,2 0 0 16,0-2 0-16,-3 2 0 0,3 0 0 0,-2 2 0 16,2 2 0-16,-2-2 0 0,2 0 0 0,-2-4 0 15,0 8 0-15,1-2 0 0,1-4 0 0,0 2 0 0,0 2 0 0,2 0 0 16,0-6 0-16,-2 0 0 15,2 4 0-15,0 0 0 0,0 2 0 0,-2 0 0 16,0 2 0-16,-2-2 0 0,0-2 0 0,-3-2 0 0,1 9 0 0,-2-7 0 0,0-2 0 0,3-15 0 16,-1-6-144-16,2 0 144 15,-4 13 0-15,-3 14 0 0,-3 5 0 0,-1 3 0 16,-1 3 0-16,1-9 176 0,3-4-48 0,-1-2-128 16,3 2 208-16,1-2-64 0,1 0-16 0,2 0 0 15,0 0-128-15,2 7 0 0,-3 3 0 0,3-4 128 16,2 3-128-16,-2-5 0 0,0 0 0 0,0 0 0 0,-1 0 0 15,-1 1 0-15,0-5 0 0,2-5 0 0,0 1 0 0,-1 2 0 16,1 4 0-16,0 3 0 0,2-1 0 0,-2-4 0 16,2 0 0-16,0-2 0 0,0-4-176 0,2-7 176 15,-2 1-128-15,2-5 128 0,0-2-192 0,0 1 32 16,0-5 16-16,0-2 0 16,0 2 16-16,2 0 0 0,0 1 0 0,0-1 0 0,0 2 128 0,2 0-208 15,-2 3 80-15,0 1 128 16,0-2-320-16,-2 3 64 0,0 5 16 0,0-5 0 15,0 1-192-15,-2 1-32 0,2-3-16 0,-2-6 0 16,2-4-416-16,0-8-96 0,0 0-16 0,0-9 0 16,0-4-160-16,2-2-48 0,-2-1 0 0,0-6-7328 15,2-1-1472-15</inkml:trace>
  <inkml:trace contextRef="#ctx1" brushRef="#br0" timeOffset="99104.7">23067 18112 11055 0,'-20'17'480'0,"9"-9"112"0,3-4-464 0,2 2-128 0,1-4 0 0,3 0 0 15,2 1 2272-15,-2 1 432 0,2 6 96 0,0-2 16 0,4 11-720 0,7-4-144 16,-11-15-32-16,35 43 0 15,-35-43-640-15,63 65-144 0,-26-24-32 0,4 7 0 0,7 6 32 0,0 4 0 16,2 0 0-16,-2 1 0 0,-3-1-176 0,-3-4-48 16,0-6 0-16,-7-9 0 15,-35-39-432-15,60 58-96 0,-60-58 0 0,0 0-16 16,62 50-192-16,-62-50-48 0,0 0 0 0,0 0 0 0,0 0-128 0,0 0 160 16,0 0-160-16,77-41 160 0,-66 14-32 0,1-11-128 15,-1-7 192-15,-1-16-64 0,0-5-128 0,1-15 128 16,1-19-128-16,3-25 128 0,8-26-128 0,-1-20 0 15,5-12 0-15,3-18-12512 16,1-17-2464-16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9T08:11:19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26117 13440 1839 0,'-10'-16'160'0,"4"5"-160"0,0 1 0 0,1 0 0 0,5 5 1552 15,-2 1 288-15,0-2 48 0,-4-6 16 16,-2-9-288-16,-3-4-48 0,-3-2-16 0,-1-2 0 16,-1 4-112-16,-1 0-32 0,0 2 0 0,1 2 0 15,-3-2-704-15,2 3-128 0,-1 1-48 0,-1 0 0 16,-2-2-144-16,3 3-48 0,-3 1 0 0,-2 5 0 15,2 1-48-15,0 1-16 0,1-1 0 0,-1 5 0 16,0 2 112-16,-2 0 32 0,-2 2 0 0,2 2 0 0,1-4-160 0,1 4-48 16,0 0 0-16,2-2 0 15,5 2 48-15,-3-5 0 0,5 5 0 0,-1-4 0 16,1 2 64-16,3 0 32 0,-1 2 0 0,0 2 0 16,-1 4-32-16,-1-1 0 0,-3 5 0 0,1 2 0 15,-3 3-80-15,-2 8-32 0,-1 2 0 0,-5 4 0 0,2-2-48 0,0 2-16 16,0-2 0-16,0-6 0 0,5 2-144 0,-3 2 0 15,0-7 0-15,0 3 0 0,7-4 128 0,-1 1 32 16,1-1 16-16,-1 4 0 0,5-5 864 0,-1 5 176 16,1 0 48-16,2 0 0 15,-1 6-1712-15,1 0-352 0,2-2-64 0,0 4-16 0,1 2 736 0,3 0 144 16,2-31 0-16,-2 52 0 0,2-52 0 0,0 0 0 16,13 71 0-16,-13-71 0 0,0 0 0 0,0 0 256 15,31 85-64-15,-31-85 0 0,0 0 32 0,0 0 0 0,41 79 0 0,-41-79 0 16,0 0-96-16,0 0 0 15,61 77-128-15,-61-77 192 0,0 0-64 0,0 0 0 16,81 50-128-16,-81-50 192 0,0 0 0 0,0 0 0 16,106 39 0-16,-106-39 0 0,0 0-64 0,93 36-128 0,-93-36 176 0,0 0-176 15,98 33 0-15,-98-33 0 0,89 23 0 0,-89-23 0 16,106 20 0-16,-106-20 0 0,114 11 0 0,-114-11 0 16,113 4 0-16,-113-4 0 0,114-6 0 0,-58-3 0 15,-2 7 0-15,0-8 0 0,-6 0 0 0,2-1 0 16,-3 1 0-16,1-3 0 0,0-1 0 0,-2-3-144 15,-5-4 0-15,-1 3 0 0,-5-1 0 0,2-8 0 16,-5 6 144-16,-3-4 0 0,-4 2 0 0,-5-4 0 16,-3 7 0-16,-2-5 0 0,-3 2 0 0,-4-2 176 15,1-2 80-15,-7-2 0 0,0-2 16 0,-2-1 0 16,-4-5 48-16,-3 2 0 0,-3-3 0 0,-2-1 0 16,-7-3 32-16,-2 5 16 0,-2-5 0 0,-6 1 0 15,-4 1 16-15,-7 1 16 0,-1 5 0 0,-3 3 0 0,-6 4-80 0,-2 9-32 16,1 7 0-16,-1 7 0 0,-2 4-288 0,2 10 0 15,2 7 0-15,-4 6-18176 16</inkml:trace>
  <inkml:trace contextRef="#ctx0" brushRef="#br0" timeOffset="1037.46">25825 15631 14735 0,'-7'4'1312'0,"1"-4"-1056"15,2 0-256-15,0 0 0 0,2 0 1424 0,-5 0 240 16,-3 0 32-16,-7 0 16 0,-3 0 208 0,-3 0 32 16,0 0 16-16,4-6 0 0,1 6-832 0,1-7-176 15,4 3-16-15,1-2-16 0,2 4-320 0,-1 0-64 16,-1 2-16-16,-1 0 0 0,1 4-304 0,-1 4-64 15,-3 3-16-15,1 3 0 0,1-1-144 0,-3 1 0 16,2 3 0-16,-3 2 0 0,3-3 0 0,-1 3 0 16,-1 0 0-16,2-3 0 0,3-3 0 0,-1-1 0 0,-1 5 0 0,-3-1 0 15,3-1 0-15,-3 2 208 0,3-1-48 0,-1 1-16 16,1 0 16-16,1 1 0 0,3-1 0 0,-1 4 0 16,5-3-32-16,0 3-128 0,4 0 192 0,0 4-64 15,2-2-128-15,0-23 0 0,0 0 0 0,18 64 0 16,-18-64 0-16,0 0-144 0,0 0 144 0,44 73 0 15,-44-73-144-15,0 0 144 0,0 0 0 0,0 0-144 16,71 68 144-16,-71-68-160 0,0 0 160 0,0 0-160 16,0 0 160-16,77 57 0 0,-77-57 0 0,0 0 0 15,0 0 0-15,0 0 0 0,99 58 0 0,-99-58 0 16,0 0 160-16,0 0 16 0,102 56 0 0,-102-56 0 16,0 0-176-16,87 41 192 0,-87-41-192 0,0 0 192 15,100 38-192-15,-100-38 0 0,0 0 0 0,104 21 128 16,-104-21-128-16,0 0 192 0,108 8-192 0,-108-8 192 0,0 0-64 0,102-8-128 0,-102 8 192 0,0 0-64 15,91-19-128-15,-91 19 0 16,56-21 0-16,-56 21 128 0,56-19-128 0,-56 19 0 16,0 0 0-16,79-29 0 0,-79 29-128 0,46-20 128 15,-46 20-160-15,42-19 160 0,-42 19-224 0,0 0 48 16,54-31 16-16,-54 31 0 0,31-23 16 0,-19 10 0 16,-1 1 0-16,-1-5 0 0,0 3 144 0,1-3 0 15,-3 0 0-15,0-3 0 0,1-1 0 0,-3 0 0 16,2 0 0-16,-4-2 0 0,3 3 0 0,-3-5 0 15,0 2 0-15,-2-2 0 0,0 2 0 0,-2-2 0 16,0 2 0-16,0 0 0 0,-2 1-160 0,0-3 160 16,0 0-192-16,-2 0 192 15,0 2-448-15,-1-2 0 0,-1 2 16 0,-2 0 0 0,-2 0 240 0,-3 5 32 0,1-3 16 16,-3 4 0-16,1 1 144 0,-5 1 0 0,0 5 0 0,-4-3 128 16,-2 3 352-16,-2 2 80 0,0 1 16 0,-2-1 0 15,0 2 0-15,0 4 0 0,-2-3 0 0,0 5 0 16,0 5-240-16,-3-5-32 0,1 6-16 0,-4 4 0 15,-3 1-160-15,-3-1-128 0,-1 3 144 0,-6 1-144 16,-2 7 128-16,-6-5-128 0,0 9 0 0,2 0 0 16,0 0 128-16,-3 6-128 0,-3 9 0 0,2 10 0 15,2 10-448-15,-3 19-192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9T08:14:32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9604 13509 6447 0,'-7'-10'576'0,"1"-1"-576"0,0 3 0 0,4 2 0 0,0 2 1744 0,-3-5 240 15,-5-10 64-15,-4-8 0 0,-1-6 192 0,-2 0 32 0,5 2 16 0,2 6 0 16,3 8-1216-16,3 5-240 15,2 3-64-15,0 5 0 0,0 2-160 0,2 2-32 16,-2 2-16-16,0 2 0 0,0 5-48 16,2-1 0-16,-2 0 0 0,0 5 0 0,2 1-64 0,-3 5 0 15,3 2-16-15,-2 4 0 0,0 2-96 0,2 4-16 16,-2 2 0-16,2 5 0 0,0 1-160 0,0 1-32 16,0 1-128-16,2 1 192 0,2 1-192 0,1 5 144 15,1-6-144-15,0 1 128 0,4 5 32 0,1 0 0 16,-11-48 0-16,21 89 0 0,-9-41-160 0,1 8 0 15,3 11 0-15,3-3 0 0,-2 5 0 0,-1-1 0 16,1-1 0-16,-1-1 0 0,-1-3 0 0,-1-3 0 16,1-8 0-16,-15-52-176 0,35 108 16 0,-14-52 0 15,-21-56 0-15,46 110 0 0,-17-50 160 0,-29-60 0 16,66 117 0-16,-66-117 0 0,75 110 224 0,-75-110 80 0,77 104 16 0,-77-104 0 0,79 98 0 0,-79-98 0 16,69 87 0-16,-69-87 0 15,68 85 32-15,-68-85 16 0,65 85 0 0,-65-85 0 0,64 88-80 0,-64-88-16 16,62 93 0-1,-62-93 0-15,56 85-144 0,-56-85-128 0,46 85 192 0,-46-85-192 16,46 69 0-16,-46-69 0 0,39 64 0 0,-39-64 0 16,0 0 0-16,56 75 0 0,-56-75 0 0,0 0 0 15,59 63 192-15,-59-63-192 0,0 0 192 0,0 0-192 16,76 58 288-16,-76-58-48 0,0 0-16 0,0 0 0 16,86 46-32-16,-86-46-16 0,0 0 0 0,0 0 0 15,0 0 48-15,104 24 16 0,-104-24 0 0,0 0 0 0,0 0-32 0,85-10 0 16,-85 10 0-16,0 0 0 0,68-17-64 0,-68 17-16 15,0 0 0-15,69-31 0 16,-69 31-128-16,0 0 128 0,68-37-128 0,-68 37 128 16,46-35-128-16,-46 35 0 0,46-40 0 0,-25 13 0 0,-21 27 0 0,47-54 128 15,-26 25-128-15,0-2 0 0,0-3 0 0,-3 1 0 16,1 2 0-16,-4-6 0 0,1-1 0 0,-3 1 0 16,1-1 0-16,-3 1 0 0,-3 0 0 0,-2-1 0 15,0-1 0-15,1-5 0 0,-5 0 0 0,0-10 0 0,0 2 0 0,-2-2 0 16,-2-4 0-16,-2-2 0 15,-3-2 0-15,-3 1 0 0,2 3-192 0,-1 2 192 0,-1-2-192 0,0 0 192 16,-1 0-144-16,1-5 144 16,2 7 0-16,-1 4 0 0,1 4 0 0,2 1-128 15,-3 3 128-15,-1 2 0 0,2 5 0 0,-5-3 0 16,3 1 0-16,-3-3 0 0,-1 3 0 0,-3-3 0 16,3-1-128-16,-3 1 128 0,-2-6 0 0,-1-6 0 0,-5 2 0 15,0-10 0-15,-2 8 0 0,0-4 0 0,-2 4 0 0,-5 0 0 16,3 4 144-16,-4 0-16 0,0-4 0 0,-3 2 0 0,-1-4-128 15,-1 0 0-15,1 4 0 0,-1 0 0 16,1 4-384-16,-7 0-16 0,-4-2 0 0,-2-2 0 0,2 9 64 0,1-5 16 16,-1 4 0-16,2 3 0 15,4-5 320-15,-4 7-176 0,5-3 176 0,-1 0-128 16,1 3 128-16,1 0 128 0,-2 1-128 0,3 1 176 16,1 3 64-16,-1-1 16 0,-1 6 0 0,-3 0 0 0,5 10-64 0,1-2-16 15,-1 7 0-15,1 1 0 0,5 7-176 0,-1 4 160 16,0 4-160-16,-3 4 160 15,-1 5-160-15,-3 5 0 0,1 5 0 0,-3 0 0 16,0 8 0-16,3 6 0 0,-3 3-176 0,1 10 176 16,-1 4-272-16,0 12 16 0,3 7 16 0,1 3-11376 15,3 14-2272-15</inkml:trace>
  <inkml:trace contextRef="#ctx0" brushRef="#br0" timeOffset="67919.95">24960 17931 12895 0,'0'-6'1152'15,"0"2"-928"-15,0 2-224 0,0 2 0 16,0-4 1664-16,0 1 272 0,0-1 64 0,0-6 16 16,2 0 880-16,-2-3 176 0,2 1 48 0,-2-1 0 15,4 3-944-15,-1-1-192 0,-1 5-48 0,0-4 0 16,0 3-976-16,-2 3-192 0,0 0-32 0,0 4-16 15,-2 0-528-15,2 0-192 0,-17 6 144 0,0 3-144 16,-3 1 0-16,-7 3 0 0,-7 1 0 0,-3-1 0 16,-2 1 0-16,-5 1 0 0,0-7-144 0,1 0 144 15,1-1 0-15,3-3 0 0,1 2 0 0,3-2 0 0,2-4 0 0,2 0 0 16,-1-6 0-16,-1 2 0 16,2-3 0-16,-4 3 0 0,-3-2 144 0,-1 2-144 0,-3-2 0 0,-4-1 128 15,-1 3-128-15,-1-4 0 0,0 0 0 0,-2-3 128 0,5 1-128 0,-3 0 0 16,2-5 176-16,2 0-48 15,1 3-128-15,1-3 192 0,3 3-192 0,-1 2 176 16,5-5-176-16,-5 5 160 0,-1 1-160 0,-1 5 0 16,3 0 0-16,-5 2 0 0,-1 4 0 0,-3 2 0 15,0-2 0-15,0 7 0 0,2-7 0 0,1 6 0 16,1-4 0-16,0 2 0 0,5-4 0 0,-3 3 0 16,5-5 0-16,0 0 0 0,-1 2 0 0,3-2 128 15,2 2-128-15,-5 0 192 0,3 2-192 0,-2-2 160 0,1 2-160 0,-3 0 160 16,-3 7-160-16,1-1 0 0,1 0 0 15,-3 7 128-15,-1-2-128 0,-2 1 0 0,0 1 0 0,1 4 0 16,1-5 0-16,-2 5 0 0,3-2 0 0,-3 0 0 16,2 1 0-16,-3-3 0 0,1 0 0 0,-2-3 0 15,5-1 0-15,-1 1 0 0,0-4 0 0,5-1 0 16,3 1 0-16,3-1 0 0,2 3 0 0,4-2 128 0,0 1-128 0,6-1 192 16,3 1-192-16,1-1 192 15,2 0-192-15,3 1 0 0,4-1 0 0,-1 0 128 0,9-10-128 16,0 0 0-16,0 0 0 0,0 0 0 15,0 0 0-15,0 0 0 0,21 98 0 0,-21-98 0 0,0 0 0 0,46 73 0 16,-46-73 128-16,0 0-128 16,77 91 0-16,-77-91 0 0,72 67 0 0,-72-67 0 0,88 66 0 0,-88-66 0 15,101 67 0-15,-47-34 0 16,5-2 0-16,1-4 0 0,2-2 0 0,3-2 0 0,1-2-176 0,1-5 176 16,5 5-128-16,5 0 128 0,0 6 0 15,4-4-128-15,4 4 128 0,-2 2 0 0,-4-2 0 0,-2 2-128 16,2-2 128-16,-2 2 0 0,0 0-144 0,4 2 144 0,4 5-160 0,0-7 160 15,1 0-192-15,-3-2 192 16,0-4-208-16,0-2 80 0,-2-5 128 0,0-1-128 16,0-5 128-16,2 1-128 0,-2-7 128 0,0 2 0 15,0-6 0-15,-2-6 0 0,0 2 0 0,-6-3 0 0,2-1 0 0,-1 2 0 16,5-5 0-16,0 1 192 16,2-2-64-16,-4-3 0 0,0 0 64 0,-6-1 0 0,-1 1 16 0,-5-3 0 15,-3-1-64-15,-4 0-16 0,1-2 0 0,1-6 0 16,6 2-128-16,-1-2 0 0,-1 3 0 0,-4 1 0 15,1-2 0-15,-5 6 0 0,-2-2 0 0,-6 0 0 16,-5 5 0-16,-3-3 0 0,-5 3 0 0,-4-3 0 16,-2-2 0-16,-2 2 0 0,0 3 0 0,-2-3 0 15,-2 4 0-15,-4-3 128 0,-1 3-128 0,-3 1 0 16,-5-3 0-16,1 0 0 0,-3 3 0 0,-4-5 0 16,-2 3 0-16,-2-1 0 0,-2 0 0 0,0-6 0 15,-2 5 0-15,-2-5 0 0,-3 2 128 0,-1-6-128 16,-2 6 0-16,-3-4 0 0,3 5 144 0,-7-3-144 0,-6-2 128 0,-6-4-128 15,-7-2 128-15,-7-7-128 16,-9 3 128-16,-13-5-128 0,-8-1 128 0,-12 1-128 0,-13 1 1024 0,-16-3 144 16,-17 3 32-16,-19-3 0 15,-14-1-1584-15,-21-5-304 0,-17 2-64 0,-14 2-16 0,0 7 768 0,-19 2 0 16,-14 8 128-16,-5 8-128 0,13 11-208 16,-12 12-160-16,-7 10-16 0,6 32-19856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9T08:36:45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11662 11055 0,'-10'-7'976'15,"2"1"-784"-15,8 6-192 0,-4-4 0 0,4 4-128 0,-3-8-80 16,-1 1-16-16,-6-3 0 16,0-2-544-16,-3-3-96 0,1 3-32 0,3 1 0 15,3 1 320-15,2-1 64 0,0 3 16 0,2 0 0 0,2 1 208 0,-2-1 32 16,0 2 16-16,-3-4 0 0,1 1 240 0,-2 1-176 0,-2-2 176 0,-5-5-160 15,3 5 160-15,-5-1 144 16,-5 3-16-16,-5 0-128 0,-5 1 1280 0,1-1 128 0,0 6 48 0,-6-4 0 16,-2 4 752-16,-5-3 160 15,0 3 16-15,3 2 16 0,4 0-736 0,1 2-128 16,-1 1-48-16,2-1 0 0,2 0-944 0,2 4-192 16,2-6-32-16,0 2-16 0,0-2-304 0,0 2-272 0,2 0 48 0,0 2 16 15,-2-4 208-15,-2 5-176 16,2 3 176-16,-2 0-160 0,-1 3 688 0,3-1 144 0,5 2 32 0,-3 3 0 15,2-5 64-15,2 7 0 16,21-17 16-16,-33 31 0 0,33-31-336 0,0 0-64 0,-36 48 0 0,36-48-16 16,0 0-224-16,0 0-144 0,-29 54 192 0,29-54-192 15,0 0 0-15,0 0 0 0,0 0-160 0,-31 71 160 16,31-71-192-16,0 0 192 0,0 0-160 0,-29 72 160 0,29-72-192 16,0 0 192-16,-27 73-208 0,27-73 80 15,0 0 128-15,-19 81 0 0,19-81 0 0,0 0 0 16,-6 75 0-16,6-75-160 0,0 0 160 0,0 0 0 0,23 89 0 0,-23-89 0 15,0 0 192-15,0 0-48 16,54 81 48-16,-54-81 0 0,0 0 0 0,58 69 0 16,-58-69-192-16,0 0 0 0,75 60 0 0,-75-60 128 0,62 35 0 0,-62-35-128 15,77 32 192-15,-77-32-64 0,92 29 240 0,-40-19 32 16,0 5 16-16,-1-5 0 16,1-4 128-16,0 3 32 0,2-1 0 0,-4 0 0 0,-50-8-352 0,79 11-64 15,-33-3-16-15,2 0 0 0,-1 3-144 0,1-5 0 16,-48-6 0-16,85 14 0 0,-85-14 0 0,88 17 0 15,-43-13 0-15,-1 2 0 0,0-3-160 0,1 1 160 16,-1-4 0-16,2 4-144 0,-1-4-48 0,1-4 0 16,2 2 0-16,4 0 0 0,-2-1-144 0,0-1-48 0,-3 2 0 0,1-2 0 15,2 4 208-15,-2-6 48 16,2 2 0-16,0 0 0 0,-7-1 128 0,1 3 0 16,-1-4 0-16,1 2 0 0,-2-2 288 0,-7 2-16 15,0-3 0-15,-6-1 0 0,-29 8 144 0,54-13 32 16,-31 3 0-16,0 4 0 0,-23 6-192 0,42-21-16 0,-22 11-16 15,1-3 0-15,0 1-224 0,-2-1 0 0,2 3 0 0,-5-7 0 16,3 7 0-16,-3-7 0 0,-1 3 0 0,2-1 0 0,1-1 0 16,-3-3 0-16,-3 4 0 0,-1-3 0 15,-1 1 0-15,-4-4 0 0,1 2 176 0,-3-8-176 16,-4 7 512-16,-4-9 0 0,-1 2 0 0,-5-3 0 16,2 3-96-16,-7-2-32 0,-1 0 0 0,-3-2 0 0,-2-2-192 15,-2 0-64-15,0-1 0 0,-4 1 0 16,-2 2-128-16,-4-6 0 0,-2-5 0 0,-5 0 128 15,1 5-128-15,-5-2 0 0,-6-1 0 0,-2 1 0 0,-2 1 128 16,-2-3 0-16,-6 3 0 0,-7 3 0 0,-3 6 80 16,-7-2 16-16,-5 4 0 0,-3 0 0 15,-4 2-80-15,-5 2-16 0,-4-2 0 0,-5 6 0 16,-4 5 16-16,-5 3 0 0,-6 5 0 0,-17 6 0 0,-15 6-16 0,-14 11-128 16,-13 8 192-16,-27 18-64 0,-24 20-128 15,-30 22-224-15</inkml:trace>
  <inkml:trace contextRef="#ctx0" brushRef="#br0" timeOffset="86425.51">15002 13700 11967 0,'-11'-4'1072'0,"-1"2"-864"16,1 2-208-16,3 0 0 0,2 0 1136 0,-5 0 176 0,-9 0 32 0,-14-2 16 15,-9 2-352-15,-9-2-80 16,0-2-16-16,2-1 0 0,4-3-576 0,1-2-112 0,3-5-32 0,-2 1 0 15,-1-3-16-15,-1-2-16 16,2 1 0-16,-1-3 0 0,1 0 32 0,0 2 16 0,-1 1 0 0,-3 1 0 16,0 3 48-16,-4-1 16 15,-2 5 0-15,-2 5 0 0,4-1-96 0,-4 6-32 0,-4 2 0 16,-3 7 0-16,5 3-144 0,-2 1 0 16,4 5 0-16,0-1-176 0,0 4 48 0,2-1 0 0,2 1 0 0,0-2 0 15,6 0 128-15,0-3-192 16,3-3 192-16,-1 1-192 0,0-1 192 0,3-3 0 0,-1 0 0 0,3-1-128 15,1 1 128-15,1-4 0 0,2 5 0 0,-3-1-128 16,3 1 128-16,0-1 128 0,-1 0-128 0,3 7 176 16,2-7 240-16,0 7 48 0,2-2 16 0,0 1 0 15,-1 5-288-15,1 2-48 0,0 2-16 0,-2 2 0 16,6 0-128-16,-4 0-144 0,-2 4 144 0,6 0-208 0,8-8 208 0,-1 0 0 16,-1 6 0-16,2-6 0 0,1 2 208 0,3 2 144 15,3-4 32-15,-1 2 0 16,5-5 32-16,0 1 16 0,6-21 0 0,0 0 0 0,0 0-224 0,17 98-32 15,-17-98-16-15,0 0 0 0,54 91-160 0,-54-91 0 16,0 0 0-16,91 104 0 16,-91-104-144-16,83 69 144 0,-83-69 0 0,92 75 0 0,-92-75 0 15,101 66 0-15,-47-35 0 0,0-6 0 0,-2-4 0 16,4-2 0-16,1-1 176 0,3-3-176 0,2-1 0 0,7 5 0 16,8-6 0-16,4 1 0 0,2 1 176 0,0 1-176 15,6-3 160-15,1-3-160 0,-3 1 128 0,-2-1-128 16,0-2 0-16,7-2 0 0,1 3 0 0,7-1 128 15,2-2-128-15,-1 3 0 0,-3 1 0 0,0-2 0 0,4 1 0 0,1-1 0 16,3 2 0-16,0-1 0 16,0 1 0-16,-2-8 0 0,0 4 0 0,0-1 0 0,2-1 0 0,-4-2 0 15,-5-2 0-15,5 0 320 16,0 0-32-16,-2-2-16 0,0 2-64 0,-5 0-16 0,3 0 0 0,-3 0 0 16,-1 0-192-16,-3 2 0 15,5 0 0-15,-5 0 0 0,-1 2 0 0,-1 2 0 0,2 3 0 16,1-1 0-16,-1 0 0 0,1 1 0 0,-5-1-144 0,2 2 144 0,7 1-160 0,-3-3 160 15,-1 2-160-15,1 1 160 32,3-3-576-32,-1 2-32 0,3-3 0 0,0-5 0 15,-1 0 80-15,-3 0 16 0,-1 2 0 0,-3-4 0 0,-3 0 336 0,4-4 176 0,3 2-160 0,-3-2 160 0,1 4 0 0,-1-7 0 16,3 3 0-16,-3 0 0 16,0 2 512-16,1 2 0 0,-7 0 0 0,-2 0 0 15,-2 0-208-15,7 2-48 0,-1 6-16 0,4-5 0 0,1 5-240 0,-3 0 0 16,0 3 128-16,1-3-128 15,1 0 0-15,-2 0 0 0,3-5-144 0,-1 1 144 16,5 0-576-16,1-4 0 0,1 0-16 0,2 0 0 16,-5-6 80-16,-1 1 0 0,-1-1 16 0,-1 0 0 0,-1-2 320 0,1 1 176 15,1-3-192-15,-1 2 192 0,-3 6 0 0,-2 2 0 16,1 4 0-16,-5 2 0 0,-2-4 0 0,2 0 0 16,0-2-160-16,0 0 160 0,-2-2-128 0,-4 0 128 15,-6 2-128-15,-7-4 128 0,-4-2 0 0,-4-1 0 16,-4-3 0-16,0 0 0 0,-6-5 608 0,-5 3 48 0,-3-5 16 0,-5 3 0 15,-4-3 176-15,-4 0 48 16,-4 3 0-16,-4-7 0 0,-3 4-384 0,-4-3-80 16,-1 3-16-16,-5-4 0 0,0-2-416 0,-6 2-144 15,-4-3 0-15,-7-3 0 0,-1-7 144 0,-7 3 0 0,-4-4 0 0,-4 2 0 16,-6-3 784-16,-3 3 144 16,-3-2 32-16,-7 6 0 15,-6-3-1824-15,-4 1-352 0,-3-2-80 0,-1 2-16 16,-4-2 240-16,-5-3 48 0,0 5 16 0,-1-2 0 15,-3-5-144-15,0 3-48 0,-2 2 0 0,2 0 0 0,-6-3 416 0,-4 3 80 0,-2-2 0 0,4 3 16 16,4 3 432-16,-11-4 64 0,-11-2 32 0,-9-3 0 16,-3 7 160-16,1 0 0 0,2 4 0 0,-2 0 128 15,-2-4-128-15,-3 4 144 0,9 2-144 0,-6 6 160 16,-11 0 32-16,-4 7 16 0,3 0 0 0,-5-1 0 0,2 1-208 16,0 1 0-16,2 1 0 0,-1 4 0 15,-1 1 0-15,-2-1 0 0,2 0 0 0,-2-2 0 0,0 1 0 0,-2 1 0 16,0 2 0-16,2-2 0 0,9 2 512 0,-1-3 64 15,-2 3 16-15,1-2 0 16,1 0 160-16,1 2 16 0,-1-3 16 0,5 1 0 16,1 2 80-16,-1 0 16 0,1 2 0 0,-5 2 0 0,-1 2-80 0,-1 2-16 15,3-2 0-15,3 2 0 0,3 2-208 0,-3 1-64 16,0 1 0-16,1 2 0 16,3 1-32-16,2-5-16 0,6 4 0 0,0-3 0 0,2 7-272 0,-2 1-64 15,2 3-128-15,0 1 192 0,2 4-192 0,3-6 0 16,7-1 0-16,-3 1 0 0,-3 4 0 0,-4 4 0 15,2 0-160-15,-6 8 160 16,-6-2-800-16,0 6-80 0,-2-5-16 0,14 1-13184 0</inkml:trace>
  <inkml:trace contextRef="#ctx0" brushRef="#br0" timeOffset="87598.06">19367 11150 17503 0,'-4'-14'1552'16,"0"3"-1232"-16,1 7-320 0,-1 2 0 16,0 2 704-16,-2 0 96 0,-4-6 16 0,-9-4 0 15,-8-1-816-15,-8 1 0 0,-5 6 0 0,-4 4-144 32,-1 4-368-32,-3 2-80 0,-2 2-16 0,-2 3 0 15,0 1 96-15,-2-1 32 0,0 1 0 0,0 1 0 0,0-1 480 0,2-2 0 0,2 5 0 0,0-3 0 16,3 5 608-16,-1 0 112 0,2 1 32 0,-2 1 0 15,5 0-208-15,-3-1-32 0,0 3-16 0,3 4 0 16,1-4-16-16,3 6 0 0,-3 4 0 0,0 0 0 16,1 9-96-16,-3 6 0 0,1 1-16 0,-3 3 0 0,2 2-368 15,1 2 0-15,-1 2 0 0,3-2 128 0,1 0-128 0,1-4-128 16,1 0 128-16,5-6-192 16,2-5 192-16,4-3-192 0,2-1 192 0,4-2-192 15,0-6-128-15,5 4-48 0,16-31 0 0,0 0 0 16,-34 88-304-16,34-88-64 0,0 0-16 0,0 0 0 15,-8 118-32-15,8-118-16 0,0 0 0 0,33 96 0 0,-33-96 368 0,0 0 80 16,85 97 16-16,-85-97 0 0,86 61 32 0,-34-32 16 16,2 0 0-16,4 0 0 0,2-2 416 0,2 0 64 15,3-6 32-15,1-3 0 0,3 1 288 0,4-2 64 16,-1-1 16-16,5 1 0 0,8 4-176 0,1-1-32 0,-5-1-16 16,8-4 0-1,9-1-688-15,3 1-144 0,-1-3-32 0,6 3 0 16,8-3-640-16,-1 3-128 0,1-1-16 0,-4-5-16 15,-10-5 432-15,2-4 96 0,3 4 0 0,4-4 16 0,1 0 320 0,-2-4 64 0,0 4 16 0,-4-4 0 16,-13 2 352-16,3-7 0 0,5 1 128 0,7 0-128 16,2 1 512-16,2 5 32 0,3 2 0 0,-7-2 0 15,-9 0-416-15,-3-4-128 0,-1-2 0 0,1 1 0 16,-3 1 128-16,-2 0-128 0,-3 2 0 0,-7-7 0 16,-9 1 0-16,-1-5 0 0,-3-1 0 0,-3-1 0 15,-5-4 208-15,-6 5 48 0,-4-5 0 0,-3-4 0 0,-3 2 368 0,-7-4 80 16,-2 2 0-16,-4-4 16 15,-1-2-16-15,-6-2-16 0,1-3 0 0,-2-1 0 16,-2 0 48-16,-3-5 16 0,1 1 0 0,-5-5 0 16,-3-2-272-16,-5-2-48 0,-4 0-16 0,-4-4 0 0,0 2-288 0,-5-6-128 15,-3 0 128-15,-1-2-128 16,-3-1 304-16,-3 1-32 0,0 6 0 0,-1-4 0 16,-1 4 96-16,-2 2 16 0,-2 4 0 0,-4 0 0 0,-2-10-192 0,-9 4-48 0,1 4 0 0,-5 0 0 15,-4 5-144-15,-2 1 0 16,-6 0 144-16,-2 1-144 0,-4-5 128 0,-3 2-128 15,1 3 160-15,2 1-160 0,-1 3 336 0,-3 3-16 16,-3 5-16-16,-3 2 0 0,-3 6 64 0,-4 4 16 16,-4 9 0-16,2 6 0 0,6 2-384 0,-6 10 0 15,-8 5 0-15,-5 5 0 0,-2 7-320 0,-3 4-48 16,-3 7 0-16,-6 1 0 16,0 5-1088-16,-2 5-208 0</inkml:trace>
  <inkml:trace contextRef="#ctx0" brushRef="#br0" timeOffset="88214.03">24532 11512 9215 0,'35'4'816'0,"-1"6"-656"0,-9 3-160 0,-7-3 0 16,-18-10 576-16,0 0 96 0,98 63 16 0,-13-13 0 15,29 20 176-15,15 18 32 0,-6 13 16 0,-19-3 0 0,-19-4-400 0,-19-9-64 16,-16-6-32-16,-50-79 0 15,63 149-144-15,-63-149-16 0,29 142-16 0,-29-142 0 16,6 118 384-16,-6-118 80 0,-8 98 0 0,8-98 16 16,-27 83 464-16,27-83 96 0,-48 68 0 0,17-34 16 0,-7-1-608 0,-3-4-128 15,-5-6-32-15,-4-4 0 16,0-3-1264 0,0-14-256-16</inkml:trace>
  <inkml:trace contextRef="#ctx0" brushRef="#br0" timeOffset="88445.4">24248 12422 11055 0,'-7'-6'976'0,"1"4"-784"15,4 8-192-15,2 0 0 0,2 5 1088 0,-2-1 160 0,0-10 32 0,0 0 16 16,0 100-240-16,0-100-48 0,8 160-16 0,-8-160 0 16,25 185-544-16,-25-185-96 15,44 179-32-15,-44-179 0 0,68 145-320 0,-68-145 128 16,75 102-128-16,-75-102 0 0,92 70 0 0,-36-45 0 15,6-4 0-15,3-10 128 0,-5-5-128 0,0-12 192 16,0-7-64-16,-2-6 0 0,-3-8 432 0,3-10 80 0,6-11 32 16,1-8 0-16,-1-4-384 0,0-7-80 15,5-1-16-15,-5-3-10800 0</inkml:trace>
  <inkml:trace contextRef="#ctx0" brushRef="#br0" timeOffset="88831.81">25025 11130 13823 0,'12'-17'608'0,"-4"7"128"0,-1 10-592 0,-3 0-144 15,0 0 0-15,-2 2 0 0,0 6 544 0,0-2 80 0,0 9 16 0,-2-15 0 16,0 0-640-16,0 0 0 16,-33 108 0-16,4-77 0 0,-6-2-224 0,-9 2 32 15,-8 0 16-15,-6 1 0 0,-7-1-48 0,-3 0-16 16,-1-2 0-16,5-4 0 0,12-11 96 0,6-1 16 16,7-3 0-16,8 1 0 0,4-1 128 0,4-6 0 0,6 3 0 0,3-1 0 15,3 4 0-15,3-6 0 0,4 7 0 0,0-1 0 16,4-10 704-16,0 0 128 0,0 0 32 0,0 0 0 15,47 119 832-15,-47-119 160 0,54 81 48 16,-54-81 0-16,77 106-608 0,-77-106-112 0,102 114-32 0,-44-64 0 16,2-7-1024-16,1-3-128 15,3-3-208-15,3-3-12160 0</inkml:trace>
  <inkml:trace contextRef="#ctx0" brushRef="#br0" timeOffset="89069.71">27665 11757 23951 0,'-14'-6'1056'0,"1"6"224"0,-1 2-1024 0,-1 2-256 16,3 0 0-16,1 0 0 0,-1 3 656 0,-13-1 80 0,-12 8 16 0,-17 5 0 31,-9 0-1760-31,-3-2-336 0</inkml:trace>
  <inkml:trace contextRef="#ctx0" brushRef="#br0" timeOffset="89708.06">26845 11861 3679 0,'-25'13'160'0,"14"-9"32"0,3 2-192 0,4-2 0 16,2 2 0-16,-2-2 0 0,-3 7 1728 0,7-11 288 15,0 0 64-15,-58 108 16 0,58-108 336 0,-41 112 80 0,41-112 16 0,-21 121 0 16,21-121-832-16,-10 145-160 0,10-145-48 0,2 189 0 16,2-77-752-16,2-3-160 15,4-4-16-15,1-5-16 0,-11-100-160 0,21 177-48 16,-7-82 0-16,1-1 0 0,-15-94 304 0,25 150 64 0,-25-150 16 0,25 116 0 16,-25-116-176-16,0 0-32 0,39 106-16 0,-39-106 0 15,0 0-496-15,0 0 0 0,42 37 0 0,-32-45 0 16,0-2-1120-16,1-9-320 0,1-10-64 0,5-58-16 47,-3 3-2096-47,-3-3-416 0,-3-6-96 0,-2 5-16 15,-2 1 1392-15,-1 10 256 0,1 13 64 0,0 8 16 0,0 6 4320 0,-2 10 848 0,2 7 192 0,-2 10 16 0,0 7-224 0,-2 5-48 16,2 7-16-16,-2 0 0 16,0 4-880-16,-2 4-160 0,4-4-32 0,1 2-16 15,3 2-1072-15,2 3-224 0,5-3-32 0,5 2-16 16,7-2-240-16,4 0-288 0,7-2 64 0,5 2 16 0,5 1 16 15,2 1 16-15,2-4 0 0,4 6 0 16,4-4-192-16,-2 5-32 0,0 5-16 0,-2 1 0 0,2 6 256 0,-4 4 160 16,0 4-192-16,-4 0 192 0,-7 6 128 0,-41-35 144 15,75 71 32-15,-75-71 0 0,56 79 400 16,-56-79 96-16,40 83 16 0,-40-83 0 0,27 95-144 0,-27-95-32 16,4 102 0-16,-4-102 0 0,-25 85-336 0,25-85-80 0,-58 75-16 0,20-44 0 15,-5-10 32-15,-3-4 0 16,-4-7 0-16,-2-6 0 0,0-4 32 0,-4-8 16 15,2 2 0-15,0-11 0 0,2-4-288 0,2 1 0 16,7-7 0-16,1-7 0 16,9 3-1056-16,0-6-112 0,3-3-32 0,6-3 0 15,5 5 32-15,2 3 0 0,5 0 0 0,1 3 0 0,7 5 640 0,2 7 128 16,4 9 16-16,2 3 16 0,3 8 640 0,3 4 128 0,-10-4 32 16,0 0 0-16,60 52 336 0,-60-52 64 0,71 69 0 0,-21-17 16 15,2 8-368-15,2 4-80 0,4 11-16 0,4 4 0 0,3 0-160 0,-3 0-32 16,-2-2-16-16,-8-11 0 15,-52-66 576-15,83 115 112 0,-35-51 32 0,0 5 0 0,6-1 0 16,-4 5 0-16,0-11 0 0,-5 1 0 16,-45-63-512-16,77 126-80 0,-77-126-32 0,44 165-18256 15</inkml:trace>
  <inkml:trace contextRef="#ctx0" brushRef="#br0" timeOffset="108556.65">2539 15566 17503 0,'2'-37'1552'0,"0"10"-1232"0,0 0-320 0,-2 8 0 0,2 9 288 0,-2 1 0 0,0-1 0 0,-2-15 0 15,0-8 416-15,-2-11 96 16,-2-1 16-16,-7 1 0 0,-5 6-320 0,-3 7-64 16,-4 4-16-16,-4 7 0 0,-6-1-416 0,-3 6-320 15,-3 7 48-15,-3 0 16 16,-2 5-192-16,1 3-48 0,3 0 0 0,3 0 0 0,-3 7 304 0,0 3 48 15,5-4 16-15,2 5 0 0,4 3 128 0,4-3 0 0,4 1 0 0,0 3-128 16,23-15 528-16,-40 33 112 0,40-33 32 0,-33 37 0 16,33-37 64-16,-31 52 16 0,31-52 0 0,-29 65 0 15,29-65-368-15,-31 72-64 0,31-72 0 0,-34 79-16 0,34-79-176 16,-31 81-144-16,31-81 144 0,-27 75-208 16,27-75-112-16,-23 79 0 0,23-79-16 0,-14 79 0 31,14-79-208-31,-6 73-32 0,6-73-16 0,2 83 0 0,-2-83 208 0,10 83 32 0,-10-83 16 0,19 81 0 0,-19-81 336 15,23 88 0-15,-23-88 0 0,27 89 128 0,-27-89 256 0,27 85 64 16,-27-85 0-16,20 87 0 16,-20-87 256-16,15 81 48 0,-15-81 16 0,13 77 0 15,-13-77 0-15,0 0 0 0,10 98 0 0,-10-98 0 0,0 0-64 0,0 79-16 16,0-79 0-16,0 0 0 0,0 0-368 0,-10 71-64 16,10-71 0-16,0 0-16 0,0 0-240 0,0 0-240 0,0 0 48 0,-38 37 16 31,38-37-496-31,-25 2-96 0,9-4-32 0,-5 2 0 15,0 0 160-15,-2-6 16 0,0 2 16 0,-2-1 0 0,2-1 432 0,3 0 176 16,3-2-128-16,5 1 128 0,3 1 0 0,3-4 0 16,0 4 0-16,4-1 0 0,2 7 0 0,0-10 0 15,0 10 0-15,0-4 128 0,0 4-128 0,0 0 0 16,0 0 0-16,0 0 0 0,0 0 0 0,0 0 192 16,0 0-32-16,0 0-16 0,0 0 80 0,0 0 16 0,0 0 0 0,0 0 0 15,58 37-32-15,-58-37 0 16,0 0 0-16,77 23 0 0,-77-23-208 0,68 17 0 0,-68-17 128 0,65 18-128 15,-65-18 0-15,62 23 0 16,-62-23 0-16,58 25 0 0,-58-25 0 0,0 0 0 0,67 52 0 0,-67-52 0 16,0 0 0-16,0 0 0 0,39 83 0 0,-39-83 0 0,0 0 0 0,-2 73 0 15,2-73 0-15,0 0 0 16,-12 79 448-16,12-79 64 0,-13 60 0 0,13-60 0 16,-14 83 1072-16,14-83 208 0,-21 108 64 0,21-108 0 15,-21 131-1664-15,11-60-192 0,-1 2-288 0,1 2 64 16,2-1 592-16,1-5 112 0,7-69 32 0,-4 127 0 0,4-127-320 0,0 124-64 15,0-124-128-15,15 104 192 16,-15-104-544-16,23 75-112 0,-23-75-32 0,45 81-10112 16,-45-81-2016-16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2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5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3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4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38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69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9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1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0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7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5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优化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处理器数据流分析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60624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877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k×1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循环展开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06F178-6C47-F34C-ACAF-D17C5A3A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188640"/>
            <a:ext cx="5025015" cy="14147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2626EDA-EBAD-8D4D-A27C-B65658C1AB7A}"/>
              </a:ext>
            </a:extLst>
          </p:cNvPr>
          <p:cNvSpPr/>
          <p:nvPr/>
        </p:nvSpPr>
        <p:spPr bwMode="auto">
          <a:xfrm>
            <a:off x="10236459" y="719839"/>
            <a:ext cx="1573501" cy="207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0CA606-6E62-A742-9B38-BF565AC10307}"/>
              </a:ext>
            </a:extLst>
          </p:cNvPr>
          <p:cNvSpPr txBox="1"/>
          <p:nvPr/>
        </p:nvSpPr>
        <p:spPr>
          <a:xfrm>
            <a:off x="443372" y="1311328"/>
            <a:ext cx="6218634" cy="21113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Acc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Len;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 = Acc * Data[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*Res = Acc;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2D8D67-B1AC-7C47-83B7-72B56624FE7B}"/>
              </a:ext>
            </a:extLst>
          </p:cNvPr>
          <p:cNvSpPr txBox="1"/>
          <p:nvPr/>
        </p:nvSpPr>
        <p:spPr>
          <a:xfrm>
            <a:off x="7115894" y="1723748"/>
            <a:ext cx="4104456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vmulsd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$8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D14F15-4599-1041-9D49-ADB936F3DBD8}"/>
              </a:ext>
            </a:extLst>
          </p:cNvPr>
          <p:cNvSpPr txBox="1"/>
          <p:nvPr/>
        </p:nvSpPr>
        <p:spPr>
          <a:xfrm>
            <a:off x="443372" y="991804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不展开：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3433E5-9405-0F4B-95DC-556E6966E0C7}"/>
              </a:ext>
            </a:extLst>
          </p:cNvPr>
          <p:cNvSpPr txBox="1"/>
          <p:nvPr/>
        </p:nvSpPr>
        <p:spPr>
          <a:xfrm>
            <a:off x="428846" y="3577069"/>
            <a:ext cx="6516256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Acc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Len -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 = Acc * Data[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* Data[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      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Len;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++){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 = Acc * Data[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*Res = Acc;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58E0A4-1084-B446-A52E-67BF05CDD0F0}"/>
              </a:ext>
            </a:extLst>
          </p:cNvPr>
          <p:cNvSpPr txBox="1"/>
          <p:nvPr/>
        </p:nvSpPr>
        <p:spPr>
          <a:xfrm>
            <a:off x="428846" y="3315206"/>
            <a:ext cx="14975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2×1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展开：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AC06AD-31F6-8346-A0D1-8731B132806B}"/>
              </a:ext>
            </a:extLst>
          </p:cNvPr>
          <p:cNvSpPr txBox="1"/>
          <p:nvPr/>
        </p:nvSpPr>
        <p:spPr>
          <a:xfrm>
            <a:off x="7049369" y="3969060"/>
            <a:ext cx="4765502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vmulsd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$16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vmulsd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E873B92-5D8C-426E-80B2-079ED28A0565}"/>
                  </a:ext>
                </a:extLst>
              </p14:cNvPr>
              <p14:cNvContentPartPr/>
              <p14:nvPr/>
            </p14:nvContentPartPr>
            <p14:xfrm>
              <a:off x="2022480" y="4586400"/>
              <a:ext cx="6758640" cy="7005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E873B92-5D8C-426E-80B2-079ED28A05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3120" y="4577040"/>
                <a:ext cx="6777360" cy="7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45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47664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2480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指令前后依赖，导致延迟界限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A4D996-7F38-284D-9A34-BDC865B4E840}"/>
              </a:ext>
            </a:extLst>
          </p:cNvPr>
          <p:cNvGrpSpPr/>
          <p:nvPr/>
        </p:nvGrpSpPr>
        <p:grpSpPr>
          <a:xfrm>
            <a:off x="570536" y="941341"/>
            <a:ext cx="5257800" cy="2438400"/>
            <a:chOff x="701080" y="1248544"/>
            <a:chExt cx="5257800" cy="2438400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80A6AC78-BF9E-1744-B55F-3F881B1D0F60}"/>
                </a:ext>
              </a:extLst>
            </p:cNvPr>
            <p:cNvSpPr/>
            <p:nvPr/>
          </p:nvSpPr>
          <p:spPr>
            <a:xfrm>
              <a:off x="1615480" y="1248544"/>
              <a:ext cx="609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%xmm0</a:t>
              </a:r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F010A449-0E29-1C44-A671-881B06E71E52}"/>
                </a:ext>
              </a:extLst>
            </p:cNvPr>
            <p:cNvSpPr/>
            <p:nvPr/>
          </p:nvSpPr>
          <p:spPr>
            <a:xfrm>
              <a:off x="1158280" y="1248544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B404CE9D-149B-EE41-B0EC-DFF291442A7A}"/>
                </a:ext>
              </a:extLst>
            </p:cNvPr>
            <p:cNvSpPr/>
            <p:nvPr/>
          </p:nvSpPr>
          <p:spPr>
            <a:xfrm>
              <a:off x="701080" y="1248544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rax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ounded Rectangle 7">
              <a:extLst>
                <a:ext uri="{FF2B5EF4-FFF2-40B4-BE49-F238E27FC236}">
                  <a16:creationId xmlns:a16="http://schemas.microsoft.com/office/drawing/2014/main" id="{78A18FE8-E9FD-8B47-988C-AD133E138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080" y="170574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36" name="Rounded Rectangle 8">
              <a:extLst>
                <a:ext uri="{FF2B5EF4-FFF2-40B4-BE49-F238E27FC236}">
                  <a16:creationId xmlns:a16="http://schemas.microsoft.com/office/drawing/2014/main" id="{4EEF38B0-1130-7740-AA13-04637DFA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080" y="201054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Rounded Rectangle 9">
              <a:extLst>
                <a:ext uri="{FF2B5EF4-FFF2-40B4-BE49-F238E27FC236}">
                  <a16:creationId xmlns:a16="http://schemas.microsoft.com/office/drawing/2014/main" id="{A5B63996-7C20-AE4C-A027-7EEE7A77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080" y="231534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38" name="Rounded Rectangle 10">
              <a:extLst>
                <a:ext uri="{FF2B5EF4-FFF2-40B4-BE49-F238E27FC236}">
                  <a16:creationId xmlns:a16="http://schemas.microsoft.com/office/drawing/2014/main" id="{7E219122-3FD1-5747-BC99-E3AF1537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080" y="262014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cmp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Rounded Rectangle 12">
              <a:extLst>
                <a:ext uri="{FF2B5EF4-FFF2-40B4-BE49-F238E27FC236}">
                  <a16:creationId xmlns:a16="http://schemas.microsoft.com/office/drawing/2014/main" id="{6BD1B518-F9E8-D046-A350-DF1FFB8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080" y="292494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jne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0" name="Shape 17">
              <a:extLst>
                <a:ext uri="{FF2B5EF4-FFF2-40B4-BE49-F238E27FC236}">
                  <a16:creationId xmlns:a16="http://schemas.microsoft.com/office/drawing/2014/main" id="{FC757192-CC58-1B49-BEBE-BD5EBFC5950B}"/>
                </a:ext>
              </a:extLst>
            </p:cNvPr>
            <p:cNvCxnSpPr>
              <a:stCxn id="33" idx="2"/>
              <a:endCxn id="35" idx="1"/>
            </p:cNvCxnSpPr>
            <p:nvPr/>
          </p:nvCxnSpPr>
          <p:spPr>
            <a:xfrm rot="16200000" flipH="1">
              <a:off x="1615480" y="1248544"/>
              <a:ext cx="381000" cy="838200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22">
              <a:extLst>
                <a:ext uri="{FF2B5EF4-FFF2-40B4-BE49-F238E27FC236}">
                  <a16:creationId xmlns:a16="http://schemas.microsoft.com/office/drawing/2014/main" id="{1D638744-4482-CA47-B5F7-046B32B78C99}"/>
                </a:ext>
              </a:extLst>
            </p:cNvPr>
            <p:cNvCxnSpPr>
              <a:stCxn id="32" idx="2"/>
            </p:cNvCxnSpPr>
            <p:nvPr/>
          </p:nvCxnSpPr>
          <p:spPr>
            <a:xfrm rot="16200000" flipH="1">
              <a:off x="1767880" y="1629544"/>
              <a:ext cx="609600" cy="304800"/>
            </a:xfrm>
            <a:prstGeom prst="bentConnector3">
              <a:avLst>
                <a:gd name="adj1" fmla="val 100781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25">
              <a:extLst>
                <a:ext uri="{FF2B5EF4-FFF2-40B4-BE49-F238E27FC236}">
                  <a16:creationId xmlns:a16="http://schemas.microsoft.com/office/drawing/2014/main" id="{E57B0D01-508C-BF46-BD0E-8F3781924576}"/>
                </a:ext>
              </a:extLst>
            </p:cNvPr>
            <p:cNvCxnSpPr>
              <a:endCxn id="56" idx="0"/>
            </p:cNvCxnSpPr>
            <p:nvPr/>
          </p:nvCxnSpPr>
          <p:spPr>
            <a:xfrm rot="5400000">
              <a:off x="1463080" y="2696344"/>
              <a:ext cx="1219200" cy="304800"/>
            </a:xfrm>
            <a:prstGeom prst="bentConnector3">
              <a:avLst>
                <a:gd name="adj1" fmla="val 391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560C24B-A382-874B-91F3-C2A11E657C9F}"/>
                </a:ext>
              </a:extLst>
            </p:cNvPr>
            <p:cNvSpPr/>
            <p:nvPr/>
          </p:nvSpPr>
          <p:spPr>
            <a:xfrm>
              <a:off x="1158280" y="3458344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A508D352-12DD-1F4A-A7BE-1546153DE767}"/>
                </a:ext>
              </a:extLst>
            </p:cNvPr>
            <p:cNvSpPr/>
            <p:nvPr/>
          </p:nvSpPr>
          <p:spPr>
            <a:xfrm>
              <a:off x="701080" y="3458344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rax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5" name="Shape 37">
              <a:extLst>
                <a:ext uri="{FF2B5EF4-FFF2-40B4-BE49-F238E27FC236}">
                  <a16:creationId xmlns:a16="http://schemas.microsoft.com/office/drawing/2014/main" id="{613B850B-5CE6-7F40-90DA-7D4F8B9EA54C}"/>
                </a:ext>
              </a:extLst>
            </p:cNvPr>
            <p:cNvCxnSpPr>
              <a:stCxn id="33" idx="2"/>
            </p:cNvCxnSpPr>
            <p:nvPr/>
          </p:nvCxnSpPr>
          <p:spPr>
            <a:xfrm rot="16200000" flipH="1">
              <a:off x="1348780" y="1515244"/>
              <a:ext cx="914400" cy="83820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1">
              <a:extLst>
                <a:ext uri="{FF2B5EF4-FFF2-40B4-BE49-F238E27FC236}">
                  <a16:creationId xmlns:a16="http://schemas.microsoft.com/office/drawing/2014/main" id="{020FEAE7-9542-4B43-9094-5E10277D148E}"/>
                </a:ext>
              </a:extLst>
            </p:cNvPr>
            <p:cNvCxnSpPr>
              <a:endCxn id="43" idx="0"/>
            </p:cNvCxnSpPr>
            <p:nvPr/>
          </p:nvCxnSpPr>
          <p:spPr>
            <a:xfrm rot="5400000">
              <a:off x="1348780" y="2582044"/>
              <a:ext cx="914400" cy="838200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3960A95-9DAF-A241-A6A6-FEFAF680D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680" y="1781944"/>
              <a:ext cx="152400" cy="152400"/>
              <a:chOff x="4495800" y="533400"/>
              <a:chExt cx="228600" cy="228600"/>
            </a:xfrm>
          </p:grpSpPr>
          <p:sp>
            <p:nvSpPr>
              <p:cNvPr id="48" name="Oval 44">
                <a:extLst>
                  <a:ext uri="{FF2B5EF4-FFF2-40B4-BE49-F238E27FC236}">
                    <a16:creationId xmlns:a16="http://schemas.microsoft.com/office/drawing/2014/main" id="{92B66E37-C399-A244-B6B3-7BEE52B39375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8754E20A-5ECD-A441-81F4-A4A4E3CDA297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50" name="Shape 47">
              <a:extLst>
                <a:ext uri="{FF2B5EF4-FFF2-40B4-BE49-F238E27FC236}">
                  <a16:creationId xmlns:a16="http://schemas.microsoft.com/office/drawing/2014/main" id="{7990FD8B-F2F5-444D-83BB-CE7A19F4184F}"/>
                </a:ext>
              </a:extLst>
            </p:cNvPr>
            <p:cNvCxnSpPr/>
            <p:nvPr/>
          </p:nvCxnSpPr>
          <p:spPr>
            <a:xfrm rot="5400000">
              <a:off x="-59332" y="2466156"/>
              <a:ext cx="19812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80">
              <a:extLst>
                <a:ext uri="{FF2B5EF4-FFF2-40B4-BE49-F238E27FC236}">
                  <a16:creationId xmlns:a16="http://schemas.microsoft.com/office/drawing/2014/main" id="{6A4858B0-09BA-794B-A5A0-7F0E68FA3193}"/>
                </a:ext>
              </a:extLst>
            </p:cNvPr>
            <p:cNvSpPr/>
            <p:nvPr/>
          </p:nvSpPr>
          <p:spPr>
            <a:xfrm>
              <a:off x="3215680" y="1858144"/>
              <a:ext cx="27432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vmulsd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(%</a:t>
              </a: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rdx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), %xmm0, %xmm0</a:t>
              </a:r>
            </a:p>
          </p:txBody>
        </p:sp>
        <p:sp>
          <p:nvSpPr>
            <p:cNvPr id="52" name="Rounded Rectangle 82">
              <a:extLst>
                <a:ext uri="{FF2B5EF4-FFF2-40B4-BE49-F238E27FC236}">
                  <a16:creationId xmlns:a16="http://schemas.microsoft.com/office/drawing/2014/main" id="{71A5FE40-0461-CD40-A5C3-A889BBBD633D}"/>
                </a:ext>
              </a:extLst>
            </p:cNvPr>
            <p:cNvSpPr/>
            <p:nvPr/>
          </p:nvSpPr>
          <p:spPr>
            <a:xfrm>
              <a:off x="3215680" y="2315344"/>
              <a:ext cx="25146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addq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$8,%rdx</a:t>
              </a:r>
            </a:p>
          </p:txBody>
        </p:sp>
        <p:sp>
          <p:nvSpPr>
            <p:cNvPr id="53" name="Rounded Rectangle 83">
              <a:extLst>
                <a:ext uri="{FF2B5EF4-FFF2-40B4-BE49-F238E27FC236}">
                  <a16:creationId xmlns:a16="http://schemas.microsoft.com/office/drawing/2014/main" id="{5F3A0CE3-6E66-9B40-A8B4-D41F4BA040B4}"/>
                </a:ext>
              </a:extLst>
            </p:cNvPr>
            <p:cNvSpPr/>
            <p:nvPr/>
          </p:nvSpPr>
          <p:spPr>
            <a:xfrm>
              <a:off x="3215680" y="2620144"/>
              <a:ext cx="25146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cmpq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%</a:t>
              </a: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rax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,%</a:t>
              </a: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rdx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Rounded Rectangle 84">
              <a:extLst>
                <a:ext uri="{FF2B5EF4-FFF2-40B4-BE49-F238E27FC236}">
                  <a16:creationId xmlns:a16="http://schemas.microsoft.com/office/drawing/2014/main" id="{F8565AA6-63C8-2D4B-A0D6-613F08E623B2}"/>
                </a:ext>
              </a:extLst>
            </p:cNvPr>
            <p:cNvSpPr/>
            <p:nvPr/>
          </p:nvSpPr>
          <p:spPr>
            <a:xfrm>
              <a:off x="3215680" y="2924944"/>
              <a:ext cx="25146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jne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loop</a:t>
              </a:r>
            </a:p>
          </p:txBody>
        </p:sp>
        <p:sp>
          <p:nvSpPr>
            <p:cNvPr id="55" name="Right Brace 48">
              <a:extLst>
                <a:ext uri="{FF2B5EF4-FFF2-40B4-BE49-F238E27FC236}">
                  <a16:creationId xmlns:a16="http://schemas.microsoft.com/office/drawing/2014/main" id="{2BB6625A-AC60-9646-B626-3B62ECED1BB5}"/>
                </a:ext>
              </a:extLst>
            </p:cNvPr>
            <p:cNvSpPr/>
            <p:nvPr/>
          </p:nvSpPr>
          <p:spPr>
            <a:xfrm>
              <a:off x="3063280" y="1705744"/>
              <a:ext cx="152400" cy="609600"/>
            </a:xfrm>
            <a:prstGeom prst="rightBrace">
              <a:avLst>
                <a:gd name="adj1" fmla="val 2395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28A46525-8A5F-EB40-9749-084F96CDBBF2}"/>
                </a:ext>
              </a:extLst>
            </p:cNvPr>
            <p:cNvSpPr/>
            <p:nvPr/>
          </p:nvSpPr>
          <p:spPr>
            <a:xfrm>
              <a:off x="1615480" y="3458344"/>
              <a:ext cx="609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%xmm0</a:t>
              </a:r>
            </a:p>
          </p:txBody>
        </p:sp>
        <p:cxnSp>
          <p:nvCxnSpPr>
            <p:cNvPr id="57" name="Shape 74">
              <a:extLst>
                <a:ext uri="{FF2B5EF4-FFF2-40B4-BE49-F238E27FC236}">
                  <a16:creationId xmlns:a16="http://schemas.microsoft.com/office/drawing/2014/main" id="{098EF1F6-4024-6642-BBF0-6B8BB63C4B6E}"/>
                </a:ext>
              </a:extLst>
            </p:cNvPr>
            <p:cNvCxnSpPr/>
            <p:nvPr/>
          </p:nvCxnSpPr>
          <p:spPr>
            <a:xfrm>
              <a:off x="929680" y="2848744"/>
              <a:ext cx="12954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hape 74">
              <a:extLst>
                <a:ext uri="{FF2B5EF4-FFF2-40B4-BE49-F238E27FC236}">
                  <a16:creationId xmlns:a16="http://schemas.microsoft.com/office/drawing/2014/main" id="{75FDBF04-3B97-3F4B-B66B-C13334018F14}"/>
                </a:ext>
              </a:extLst>
            </p:cNvPr>
            <p:cNvCxnSpPr/>
            <p:nvPr/>
          </p:nvCxnSpPr>
          <p:spPr>
            <a:xfrm>
              <a:off x="1386880" y="2696344"/>
              <a:ext cx="8382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7">
              <a:extLst>
                <a:ext uri="{FF2B5EF4-FFF2-40B4-BE49-F238E27FC236}">
                  <a16:creationId xmlns:a16="http://schemas.microsoft.com/office/drawing/2014/main" id="{07950AEF-5B05-5E44-A0A0-69BC21F17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680" y="2620144"/>
              <a:ext cx="152400" cy="152400"/>
              <a:chOff x="4495800" y="533400"/>
              <a:chExt cx="228600" cy="228600"/>
            </a:xfrm>
          </p:grpSpPr>
          <p:sp>
            <p:nvSpPr>
              <p:cNvPr id="60" name="Oval 85">
                <a:extLst>
                  <a:ext uri="{FF2B5EF4-FFF2-40B4-BE49-F238E27FC236}">
                    <a16:creationId xmlns:a16="http://schemas.microsoft.com/office/drawing/2014/main" id="{4EFF60DA-9B2F-6D4F-A67D-0ABFB3AEE62A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" name="Rectangle 86">
                <a:extLst>
                  <a:ext uri="{FF2B5EF4-FFF2-40B4-BE49-F238E27FC236}">
                    <a16:creationId xmlns:a16="http://schemas.microsoft.com/office/drawing/2014/main" id="{194F7858-D0D9-174A-BA25-F767F5168FC1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2" name="Group 57">
              <a:extLst>
                <a:ext uri="{FF2B5EF4-FFF2-40B4-BE49-F238E27FC236}">
                  <a16:creationId xmlns:a16="http://schemas.microsoft.com/office/drawing/2014/main" id="{242460FD-A064-0946-9347-452BAF56E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480" y="2772544"/>
              <a:ext cx="152400" cy="152400"/>
              <a:chOff x="4495800" y="533400"/>
              <a:chExt cx="228600" cy="228600"/>
            </a:xfrm>
          </p:grpSpPr>
          <p:sp>
            <p:nvSpPr>
              <p:cNvPr id="63" name="Oval 58">
                <a:extLst>
                  <a:ext uri="{FF2B5EF4-FFF2-40B4-BE49-F238E27FC236}">
                    <a16:creationId xmlns:a16="http://schemas.microsoft.com/office/drawing/2014/main" id="{2B5156E4-D95F-0C40-A261-DFCFADA83DD5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Rectangle 59">
                <a:extLst>
                  <a:ext uri="{FF2B5EF4-FFF2-40B4-BE49-F238E27FC236}">
                    <a16:creationId xmlns:a16="http://schemas.microsoft.com/office/drawing/2014/main" id="{17A83A52-70F7-DC49-8ABF-72485142C58C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5" name="Arc 42">
              <a:extLst>
                <a:ext uri="{FF2B5EF4-FFF2-40B4-BE49-F238E27FC236}">
                  <a16:creationId xmlns:a16="http://schemas.microsoft.com/office/drawing/2014/main" id="{16BF0653-C739-7C48-B859-720C38D1EC3D}"/>
                </a:ext>
              </a:extLst>
            </p:cNvPr>
            <p:cNvSpPr/>
            <p:nvPr/>
          </p:nvSpPr>
          <p:spPr>
            <a:xfrm>
              <a:off x="2758480" y="1858144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6" name="Arc 43">
              <a:extLst>
                <a:ext uri="{FF2B5EF4-FFF2-40B4-BE49-F238E27FC236}">
                  <a16:creationId xmlns:a16="http://schemas.microsoft.com/office/drawing/2014/main" id="{44F2CBCD-C946-AB48-B8A6-4F99503747DE}"/>
                </a:ext>
              </a:extLst>
            </p:cNvPr>
            <p:cNvSpPr/>
            <p:nvPr/>
          </p:nvSpPr>
          <p:spPr>
            <a:xfrm>
              <a:off x="2758480" y="2772544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3BD8BC-B5AE-884F-99AC-8668D1791C84}"/>
              </a:ext>
            </a:extLst>
          </p:cNvPr>
          <p:cNvGrpSpPr/>
          <p:nvPr/>
        </p:nvGrpSpPr>
        <p:grpSpPr>
          <a:xfrm>
            <a:off x="7791652" y="431188"/>
            <a:ext cx="2057400" cy="2362200"/>
            <a:chOff x="8097043" y="1234294"/>
            <a:chExt cx="2057400" cy="2362200"/>
          </a:xfrm>
        </p:grpSpPr>
        <p:sp>
          <p:nvSpPr>
            <p:cNvPr id="94" name="Rectangle 4">
              <a:extLst>
                <a:ext uri="{FF2B5EF4-FFF2-40B4-BE49-F238E27FC236}">
                  <a16:creationId xmlns:a16="http://schemas.microsoft.com/office/drawing/2014/main" id="{0A8849CE-4C26-2448-9725-6AB8070FC861}"/>
                </a:ext>
              </a:extLst>
            </p:cNvPr>
            <p:cNvSpPr/>
            <p:nvPr/>
          </p:nvSpPr>
          <p:spPr>
            <a:xfrm>
              <a:off x="8097043" y="1234294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12197604-DE2F-C24A-A737-FB76C578B712}"/>
                </a:ext>
              </a:extLst>
            </p:cNvPr>
            <p:cNvSpPr/>
            <p:nvPr/>
          </p:nvSpPr>
          <p:spPr>
            <a:xfrm>
              <a:off x="9621043" y="1234294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96" name="Rounded Rectangle 7">
              <a:extLst>
                <a:ext uri="{FF2B5EF4-FFF2-40B4-BE49-F238E27FC236}">
                  <a16:creationId xmlns:a16="http://schemas.microsoft.com/office/drawing/2014/main" id="{899886B9-2BA3-214C-ACDC-7029EB63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4243" y="161529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97" name="Rounded Rectangle 8">
              <a:extLst>
                <a:ext uri="{FF2B5EF4-FFF2-40B4-BE49-F238E27FC236}">
                  <a16:creationId xmlns:a16="http://schemas.microsoft.com/office/drawing/2014/main" id="{CD693555-C1EA-4248-94A6-B64A4273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0236" y="2072494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98" name="Rounded Rectangle 9">
              <a:extLst>
                <a:ext uri="{FF2B5EF4-FFF2-40B4-BE49-F238E27FC236}">
                  <a16:creationId xmlns:a16="http://schemas.microsoft.com/office/drawing/2014/main" id="{8D5828E3-EE80-2E4D-BD69-CAE8559D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4843" y="2072494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sp>
          <p:nvSpPr>
            <p:cNvPr id="99" name="Rounded Rectangle 10">
              <a:extLst>
                <a:ext uri="{FF2B5EF4-FFF2-40B4-BE49-F238E27FC236}">
                  <a16:creationId xmlns:a16="http://schemas.microsoft.com/office/drawing/2014/main" id="{056B711D-7BE1-394B-89B5-697DD609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1443" y="2529694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cmp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100" name="Rounded Rectangle 12">
              <a:extLst>
                <a:ext uri="{FF2B5EF4-FFF2-40B4-BE49-F238E27FC236}">
                  <a16:creationId xmlns:a16="http://schemas.microsoft.com/office/drawing/2014/main" id="{2CA7F6AB-D5D9-1045-B1E7-A1778624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1443" y="2986894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jne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101" name="Shape 17">
              <a:extLst>
                <a:ext uri="{FF2B5EF4-FFF2-40B4-BE49-F238E27FC236}">
                  <a16:creationId xmlns:a16="http://schemas.microsoft.com/office/drawing/2014/main" id="{0BA6A1CA-9C1A-EA49-BA64-70832A20283A}"/>
                </a:ext>
              </a:extLst>
            </p:cNvPr>
            <p:cNvCxnSpPr>
              <a:stCxn id="95" idx="2"/>
              <a:endCxn id="96" idx="3"/>
            </p:cNvCxnSpPr>
            <p:nvPr/>
          </p:nvCxnSpPr>
          <p:spPr>
            <a:xfrm rot="5400000">
              <a:off x="9392443" y="1310494"/>
              <a:ext cx="304800" cy="6096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02" name="Shape 22">
              <a:extLst>
                <a:ext uri="{FF2B5EF4-FFF2-40B4-BE49-F238E27FC236}">
                  <a16:creationId xmlns:a16="http://schemas.microsoft.com/office/drawing/2014/main" id="{E4BA3D4E-5D8D-6C46-8347-B9220492F643}"/>
                </a:ext>
              </a:extLst>
            </p:cNvPr>
            <p:cNvCxnSpPr>
              <a:stCxn id="94" idx="2"/>
            </p:cNvCxnSpPr>
            <p:nvPr/>
          </p:nvCxnSpPr>
          <p:spPr>
            <a:xfrm rot="5400000">
              <a:off x="8098631" y="1769281"/>
              <a:ext cx="609600" cy="0"/>
            </a:xfrm>
            <a:prstGeom prst="bentConnector3">
              <a:avLst>
                <a:gd name="adj1" fmla="val 88671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03" name="Shape 25">
              <a:extLst>
                <a:ext uri="{FF2B5EF4-FFF2-40B4-BE49-F238E27FC236}">
                  <a16:creationId xmlns:a16="http://schemas.microsoft.com/office/drawing/2014/main" id="{CC9157AE-5A7A-3342-AA70-0A3FF019668D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 rot="5400000">
              <a:off x="7908131" y="2874181"/>
              <a:ext cx="990600" cy="0"/>
            </a:xfrm>
            <a:prstGeom prst="bentConnector3">
              <a:avLst>
                <a:gd name="adj1" fmla="val 91106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6CACAB67-B2F8-8044-8195-CDD22E5EBBDE}"/>
                </a:ext>
              </a:extLst>
            </p:cNvPr>
            <p:cNvSpPr/>
            <p:nvPr/>
          </p:nvSpPr>
          <p:spPr>
            <a:xfrm>
              <a:off x="9621043" y="3367894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05" name="Shape 37">
              <a:extLst>
                <a:ext uri="{FF2B5EF4-FFF2-40B4-BE49-F238E27FC236}">
                  <a16:creationId xmlns:a16="http://schemas.microsoft.com/office/drawing/2014/main" id="{D1F2F905-22F8-6F46-94D4-BF7D5F242AC3}"/>
                </a:ext>
              </a:extLst>
            </p:cNvPr>
            <p:cNvCxnSpPr>
              <a:stCxn id="95" idx="2"/>
              <a:endCxn id="98" idx="0"/>
            </p:cNvCxnSpPr>
            <p:nvPr/>
          </p:nvCxnSpPr>
          <p:spPr>
            <a:xfrm rot="5400000">
              <a:off x="9546431" y="1769281"/>
              <a:ext cx="609600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06" name="Shape 41">
              <a:extLst>
                <a:ext uri="{FF2B5EF4-FFF2-40B4-BE49-F238E27FC236}">
                  <a16:creationId xmlns:a16="http://schemas.microsoft.com/office/drawing/2014/main" id="{62A203E3-7346-B94E-9A89-A2D4CD689EA0}"/>
                </a:ext>
              </a:extLst>
            </p:cNvPr>
            <p:cNvCxnSpPr>
              <a:stCxn id="98" idx="2"/>
              <a:endCxn id="104" idx="0"/>
            </p:cNvCxnSpPr>
            <p:nvPr/>
          </p:nvCxnSpPr>
          <p:spPr>
            <a:xfrm rot="5400000">
              <a:off x="9355931" y="2874181"/>
              <a:ext cx="990600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107" name="Group 46">
              <a:extLst>
                <a:ext uri="{FF2B5EF4-FFF2-40B4-BE49-F238E27FC236}">
                  <a16:creationId xmlns:a16="http://schemas.microsoft.com/office/drawing/2014/main" id="{F78762BF-FED1-FB41-B311-A44EC3F94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73443" y="1691494"/>
              <a:ext cx="152400" cy="152400"/>
              <a:chOff x="4495800" y="533400"/>
              <a:chExt cx="228600" cy="228600"/>
            </a:xfrm>
          </p:grpSpPr>
          <p:sp>
            <p:nvSpPr>
              <p:cNvPr id="108" name="Oval 44">
                <a:extLst>
                  <a:ext uri="{FF2B5EF4-FFF2-40B4-BE49-F238E27FC236}">
                    <a16:creationId xmlns:a16="http://schemas.microsoft.com/office/drawing/2014/main" id="{93E14812-C5D1-1F40-B245-CAEF71FE6783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Rectangle 45">
                <a:extLst>
                  <a:ext uri="{FF2B5EF4-FFF2-40B4-BE49-F238E27FC236}">
                    <a16:creationId xmlns:a16="http://schemas.microsoft.com/office/drawing/2014/main" id="{D24C9DC4-EBA9-724D-A6E4-F00DB91EE4AF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Rectangle 29">
              <a:extLst>
                <a:ext uri="{FF2B5EF4-FFF2-40B4-BE49-F238E27FC236}">
                  <a16:creationId xmlns:a16="http://schemas.microsoft.com/office/drawing/2014/main" id="{67BC6E0B-8EA0-4A41-8EE9-07CE833EEB10}"/>
                </a:ext>
              </a:extLst>
            </p:cNvPr>
            <p:cNvSpPr/>
            <p:nvPr/>
          </p:nvSpPr>
          <p:spPr>
            <a:xfrm>
              <a:off x="8097043" y="3367894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cxnSp>
          <p:nvCxnSpPr>
            <p:cNvPr id="111" name="Shape 47">
              <a:extLst>
                <a:ext uri="{FF2B5EF4-FFF2-40B4-BE49-F238E27FC236}">
                  <a16:creationId xmlns:a16="http://schemas.microsoft.com/office/drawing/2014/main" id="{2F77B2D1-5ABE-6D42-B976-2A34E2791F78}"/>
                </a:ext>
              </a:extLst>
            </p:cNvPr>
            <p:cNvCxnSpPr/>
            <p:nvPr/>
          </p:nvCxnSpPr>
          <p:spPr>
            <a:xfrm rot="5400000">
              <a:off x="8631237" y="1997088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12" name="Shape 47">
              <a:extLst>
                <a:ext uri="{FF2B5EF4-FFF2-40B4-BE49-F238E27FC236}">
                  <a16:creationId xmlns:a16="http://schemas.microsoft.com/office/drawing/2014/main" id="{391395C4-0ECC-0C42-B671-EDD618668793}"/>
                </a:ext>
              </a:extLst>
            </p:cNvPr>
            <p:cNvCxnSpPr/>
            <p:nvPr/>
          </p:nvCxnSpPr>
          <p:spPr>
            <a:xfrm rot="5400000">
              <a:off x="9290050" y="2909900"/>
              <a:ext cx="1524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13" name="Rectangle 26">
              <a:extLst>
                <a:ext uri="{FF2B5EF4-FFF2-40B4-BE49-F238E27FC236}">
                  <a16:creationId xmlns:a16="http://schemas.microsoft.com/office/drawing/2014/main" id="{E88465E1-4534-114C-84AC-3A2820FCC890}"/>
                </a:ext>
              </a:extLst>
            </p:cNvPr>
            <p:cNvSpPr/>
            <p:nvPr/>
          </p:nvSpPr>
          <p:spPr>
            <a:xfrm>
              <a:off x="9163843" y="1234294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14" name="Shape 47">
              <a:extLst>
                <a:ext uri="{FF2B5EF4-FFF2-40B4-BE49-F238E27FC236}">
                  <a16:creationId xmlns:a16="http://schemas.microsoft.com/office/drawing/2014/main" id="{E1484E1F-77AA-0B4F-B25B-DE61A8534984}"/>
                </a:ext>
              </a:extLst>
            </p:cNvPr>
            <p:cNvCxnSpPr>
              <a:stCxn id="113" idx="2"/>
            </p:cNvCxnSpPr>
            <p:nvPr/>
          </p:nvCxnSpPr>
          <p:spPr>
            <a:xfrm rot="5400000">
              <a:off x="8858250" y="1995500"/>
              <a:ext cx="10668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15" name="Shape 47">
              <a:extLst>
                <a:ext uri="{FF2B5EF4-FFF2-40B4-BE49-F238E27FC236}">
                  <a16:creationId xmlns:a16="http://schemas.microsoft.com/office/drawing/2014/main" id="{126D012D-B5E3-0E44-8070-E3AF2207E446}"/>
                </a:ext>
              </a:extLst>
            </p:cNvPr>
            <p:cNvCxnSpPr/>
            <p:nvPr/>
          </p:nvCxnSpPr>
          <p:spPr>
            <a:xfrm rot="10800000">
              <a:off x="9697243" y="2680507"/>
              <a:ext cx="1524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116" name="Group 57">
              <a:extLst>
                <a:ext uri="{FF2B5EF4-FFF2-40B4-BE49-F238E27FC236}">
                  <a16:creationId xmlns:a16="http://schemas.microsoft.com/office/drawing/2014/main" id="{FE4B8C1D-9FDB-0146-84DD-2F1FD2997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73443" y="2605894"/>
              <a:ext cx="152400" cy="152400"/>
              <a:chOff x="4495800" y="533400"/>
              <a:chExt cx="228600" cy="228600"/>
            </a:xfrm>
          </p:grpSpPr>
          <p:sp>
            <p:nvSpPr>
              <p:cNvPr id="117" name="Oval 58">
                <a:extLst>
                  <a:ext uri="{FF2B5EF4-FFF2-40B4-BE49-F238E27FC236}">
                    <a16:creationId xmlns:a16="http://schemas.microsoft.com/office/drawing/2014/main" id="{57E4771E-A505-8344-90A7-71A22D03728A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59">
                <a:extLst>
                  <a:ext uri="{FF2B5EF4-FFF2-40B4-BE49-F238E27FC236}">
                    <a16:creationId xmlns:a16="http://schemas.microsoft.com/office/drawing/2014/main" id="{CF18F18C-0B45-A64C-8DFC-075A978C1136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右箭头 4">
            <a:extLst>
              <a:ext uri="{FF2B5EF4-FFF2-40B4-BE49-F238E27FC236}">
                <a16:creationId xmlns:a16="http://schemas.microsoft.com/office/drawing/2014/main" id="{CC9243FB-98AB-2A43-8452-885A2A502F75}"/>
              </a:ext>
            </a:extLst>
          </p:cNvPr>
          <p:cNvSpPr/>
          <p:nvPr/>
        </p:nvSpPr>
        <p:spPr bwMode="auto">
          <a:xfrm>
            <a:off x="5864736" y="1526554"/>
            <a:ext cx="1571009" cy="3444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0793CD-D632-0E44-B9E0-CD190B66C35A}"/>
              </a:ext>
            </a:extLst>
          </p:cNvPr>
          <p:cNvSpPr txBox="1"/>
          <p:nvPr/>
        </p:nvSpPr>
        <p:spPr>
          <a:xfrm>
            <a:off x="5681684" y="764554"/>
            <a:ext cx="1890261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纵向时序展开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数据流图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8BD74A-89A8-8943-9751-D413E4293592}"/>
              </a:ext>
            </a:extLst>
          </p:cNvPr>
          <p:cNvGrpSpPr/>
          <p:nvPr/>
        </p:nvGrpSpPr>
        <p:grpSpPr>
          <a:xfrm>
            <a:off x="797978" y="4545060"/>
            <a:ext cx="2362200" cy="1600200"/>
            <a:chOff x="1981200" y="228600"/>
            <a:chExt cx="2362200" cy="1600200"/>
          </a:xfrm>
        </p:grpSpPr>
        <p:sp>
          <p:nvSpPr>
            <p:cNvPr id="158" name="Rectangle 193">
              <a:extLst>
                <a:ext uri="{FF2B5EF4-FFF2-40B4-BE49-F238E27FC236}">
                  <a16:creationId xmlns:a16="http://schemas.microsoft.com/office/drawing/2014/main" id="{F3568C9D-F5B6-D64E-8055-F21CE73EFA7E}"/>
                </a:ext>
              </a:extLst>
            </p:cNvPr>
            <p:cNvSpPr/>
            <p:nvPr/>
          </p:nvSpPr>
          <p:spPr>
            <a:xfrm>
              <a:off x="2514600" y="2286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sp>
          <p:nvSpPr>
            <p:cNvPr id="159" name="Rectangle 194">
              <a:extLst>
                <a:ext uri="{FF2B5EF4-FFF2-40B4-BE49-F238E27FC236}">
                  <a16:creationId xmlns:a16="http://schemas.microsoft.com/office/drawing/2014/main" id="{E006B106-45F8-8747-851A-B70467EAF40B}"/>
                </a:ext>
              </a:extLst>
            </p:cNvPr>
            <p:cNvSpPr/>
            <p:nvPr/>
          </p:nvSpPr>
          <p:spPr>
            <a:xfrm>
              <a:off x="3810000" y="2286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60" name="Rectangle 196">
              <a:extLst>
                <a:ext uri="{FF2B5EF4-FFF2-40B4-BE49-F238E27FC236}">
                  <a16:creationId xmlns:a16="http://schemas.microsoft.com/office/drawing/2014/main" id="{82D46F69-9B61-E34C-A868-00764E9AA61D}"/>
                </a:ext>
              </a:extLst>
            </p:cNvPr>
            <p:cNvSpPr/>
            <p:nvPr/>
          </p:nvSpPr>
          <p:spPr>
            <a:xfrm>
              <a:off x="3810000" y="16002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61" name="Rectangle 18">
              <a:extLst>
                <a:ext uri="{FF2B5EF4-FFF2-40B4-BE49-F238E27FC236}">
                  <a16:creationId xmlns:a16="http://schemas.microsoft.com/office/drawing/2014/main" id="{710DB65E-C1C1-D94D-B2E3-99EF0ABC3B03}"/>
                </a:ext>
              </a:extLst>
            </p:cNvPr>
            <p:cNvSpPr/>
            <p:nvPr/>
          </p:nvSpPr>
          <p:spPr>
            <a:xfrm>
              <a:off x="2514600" y="16002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grpSp>
          <p:nvGrpSpPr>
            <p:cNvPr id="162" name="Group 27">
              <a:extLst>
                <a:ext uri="{FF2B5EF4-FFF2-40B4-BE49-F238E27FC236}">
                  <a16:creationId xmlns:a16="http://schemas.microsoft.com/office/drawing/2014/main" id="{4531217D-6459-4F45-812D-9C4D5F8A0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199"/>
              <a:ext cx="2362200" cy="1144589"/>
              <a:chOff x="1981200" y="457198"/>
              <a:chExt cx="2362200" cy="1143796"/>
            </a:xfrm>
          </p:grpSpPr>
          <p:sp>
            <p:nvSpPr>
              <p:cNvPr id="163" name="Rectangle 137">
                <a:extLst>
                  <a:ext uri="{FF2B5EF4-FFF2-40B4-BE49-F238E27FC236}">
                    <a16:creationId xmlns:a16="http://schemas.microsoft.com/office/drawing/2014/main" id="{82B1E832-1B96-244F-B484-FD1BD5B07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533346"/>
                <a:ext cx="2362200" cy="91376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63500" dist="38100" dir="5400000" algn="t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12700" cmpd="thickTh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data[</a:t>
                </a:r>
                <a:r>
                  <a:rPr kumimoji="0" lang="en-US" sz="10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charset="0"/>
                    <a:cs typeface="Times New Roman" pitchFamily="18" charset="0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]</a:t>
                </a:r>
              </a:p>
            </p:txBody>
          </p:sp>
          <p:sp>
            <p:nvSpPr>
              <p:cNvPr id="164" name="Rounded Rectangle 7">
                <a:extLst>
                  <a:ext uri="{FF2B5EF4-FFF2-40B4-BE49-F238E27FC236}">
                    <a16:creationId xmlns:a16="http://schemas.microsoft.com/office/drawing/2014/main" id="{F3CA2167-2A79-BE48-8CB2-6B0C9A2F5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609493"/>
                <a:ext cx="685800" cy="30458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load</a:t>
                </a:r>
              </a:p>
            </p:txBody>
          </p:sp>
          <p:sp>
            <p:nvSpPr>
              <p:cNvPr id="165" name="Rounded Rectangle 8">
                <a:extLst>
                  <a:ext uri="{FF2B5EF4-FFF2-40B4-BE49-F238E27FC236}">
                    <a16:creationId xmlns:a16="http://schemas.microsoft.com/office/drawing/2014/main" id="{9607B71B-B984-CA41-8CD4-AA7EFCD4F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1066377"/>
                <a:ext cx="685800" cy="30458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mul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endParaRPr>
              </a:p>
            </p:txBody>
          </p:sp>
          <p:sp>
            <p:nvSpPr>
              <p:cNvPr id="166" name="Rounded Rectangle 9">
                <a:extLst>
                  <a:ext uri="{FF2B5EF4-FFF2-40B4-BE49-F238E27FC236}">
                    <a16:creationId xmlns:a16="http://schemas.microsoft.com/office/drawing/2014/main" id="{E45105CB-7E6C-C749-8A7F-73B166073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1066377"/>
                <a:ext cx="685800" cy="30458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add</a:t>
                </a:r>
              </a:p>
            </p:txBody>
          </p:sp>
          <p:cxnSp>
            <p:nvCxnSpPr>
              <p:cNvPr id="167" name="Shape 17">
                <a:extLst>
                  <a:ext uri="{FF2B5EF4-FFF2-40B4-BE49-F238E27FC236}">
                    <a16:creationId xmlns:a16="http://schemas.microsoft.com/office/drawing/2014/main" id="{A6771190-5DD3-2D45-886B-22C3B266200D}"/>
                  </a:ext>
                </a:extLst>
              </p:cNvPr>
              <p:cNvCxnSpPr>
                <a:endCxn id="164" idx="3"/>
              </p:cNvCxnSpPr>
              <p:nvPr/>
            </p:nvCxnSpPr>
            <p:spPr bwMode="auto">
              <a:xfrm rot="10800000">
                <a:off x="3657600" y="761788"/>
                <a:ext cx="381000" cy="158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168" name="Shape 22">
                <a:extLst>
                  <a:ext uri="{FF2B5EF4-FFF2-40B4-BE49-F238E27FC236}">
                    <a16:creationId xmlns:a16="http://schemas.microsoft.com/office/drawing/2014/main" id="{2B5BCA6C-6450-6F44-8307-54FDE343F735}"/>
                  </a:ext>
                </a:extLst>
              </p:cNvPr>
              <p:cNvCxnSpPr>
                <a:stCxn id="158" idx="2"/>
              </p:cNvCxnSpPr>
              <p:nvPr/>
            </p:nvCxnSpPr>
            <p:spPr bwMode="auto">
              <a:xfrm rot="16200000" flipH="1">
                <a:off x="2514811" y="761788"/>
                <a:ext cx="609178" cy="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169" name="Shape 25">
                <a:extLst>
                  <a:ext uri="{FF2B5EF4-FFF2-40B4-BE49-F238E27FC236}">
                    <a16:creationId xmlns:a16="http://schemas.microsoft.com/office/drawing/2014/main" id="{FFD410AC-200D-5B4A-8FBB-72CF2DBC99BD}"/>
                  </a:ext>
                </a:extLst>
              </p:cNvPr>
              <p:cNvCxnSpPr/>
              <p:nvPr/>
            </p:nvCxnSpPr>
            <p:spPr bwMode="auto">
              <a:xfrm rot="5400000">
                <a:off x="2705180" y="1485185"/>
                <a:ext cx="228442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170" name="Shape 37">
                <a:extLst>
                  <a:ext uri="{FF2B5EF4-FFF2-40B4-BE49-F238E27FC236}">
                    <a16:creationId xmlns:a16="http://schemas.microsoft.com/office/drawing/2014/main" id="{0703DD01-A978-5F45-A88A-3B66B39154AC}"/>
                  </a:ext>
                </a:extLst>
              </p:cNvPr>
              <p:cNvCxnSpPr>
                <a:stCxn id="159" idx="2"/>
              </p:cNvCxnSpPr>
              <p:nvPr/>
            </p:nvCxnSpPr>
            <p:spPr bwMode="auto">
              <a:xfrm rot="5400000">
                <a:off x="3732425" y="761787"/>
                <a:ext cx="610765" cy="158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171" name="Shape 41">
                <a:extLst>
                  <a:ext uri="{FF2B5EF4-FFF2-40B4-BE49-F238E27FC236}">
                    <a16:creationId xmlns:a16="http://schemas.microsoft.com/office/drawing/2014/main" id="{CACE6A90-235B-6144-964C-34AE73B491D2}"/>
                  </a:ext>
                </a:extLst>
              </p:cNvPr>
              <p:cNvCxnSpPr/>
              <p:nvPr/>
            </p:nvCxnSpPr>
            <p:spPr bwMode="auto">
              <a:xfrm rot="5400000">
                <a:off x="3925967" y="1485186"/>
                <a:ext cx="226855" cy="158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grpSp>
            <p:nvGrpSpPr>
              <p:cNvPr id="172" name="Group 46">
                <a:extLst>
                  <a:ext uri="{FF2B5EF4-FFF2-40B4-BE49-F238E27FC236}">
                    <a16:creationId xmlns:a16="http://schemas.microsoft.com/office/drawing/2014/main" id="{64C938FC-1525-4742-BEEE-DDDFF8473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2400" y="685800"/>
                <a:ext cx="152400" cy="152400"/>
                <a:chOff x="4495800" y="533400"/>
                <a:chExt cx="228600" cy="228600"/>
              </a:xfrm>
            </p:grpSpPr>
            <p:sp>
              <p:nvSpPr>
                <p:cNvPr id="174" name="Oval 44">
                  <a:extLst>
                    <a:ext uri="{FF2B5EF4-FFF2-40B4-BE49-F238E27FC236}">
                      <a16:creationId xmlns:a16="http://schemas.microsoft.com/office/drawing/2014/main" id="{1EFCAD3F-2B37-0F49-89D3-29708D756B70}"/>
                    </a:ext>
                  </a:extLst>
                </p:cNvPr>
                <p:cNvSpPr/>
                <p:nvPr/>
              </p:nvSpPr>
              <p:spPr>
                <a:xfrm>
                  <a:off x="4572000" y="609309"/>
                  <a:ext cx="76200" cy="761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45">
                  <a:extLst>
                    <a:ext uri="{FF2B5EF4-FFF2-40B4-BE49-F238E27FC236}">
                      <a16:creationId xmlns:a16="http://schemas.microsoft.com/office/drawing/2014/main" id="{2DBE0472-DD60-CD46-AEE6-F3DC0723C593}"/>
                    </a:ext>
                  </a:extLst>
                </p:cNvPr>
                <p:cNvSpPr/>
                <p:nvPr/>
              </p:nvSpPr>
              <p:spPr>
                <a:xfrm>
                  <a:off x="4495800" y="533162"/>
                  <a:ext cx="228600" cy="228441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73" name="Shape 47">
                <a:extLst>
                  <a:ext uri="{FF2B5EF4-FFF2-40B4-BE49-F238E27FC236}">
                    <a16:creationId xmlns:a16="http://schemas.microsoft.com/office/drawing/2014/main" id="{91CAA6D4-D198-D743-8BDF-02C10759B724}"/>
                  </a:ext>
                </a:extLst>
              </p:cNvPr>
              <p:cNvCxnSpPr/>
              <p:nvPr/>
            </p:nvCxnSpPr>
            <p:spPr>
              <a:xfrm rot="5400000">
                <a:off x="3086154" y="988641"/>
                <a:ext cx="152294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</p:grpSp>
      </p:grpSp>
      <p:sp>
        <p:nvSpPr>
          <p:cNvPr id="177" name="右箭头 176">
            <a:extLst>
              <a:ext uri="{FF2B5EF4-FFF2-40B4-BE49-F238E27FC236}">
                <a16:creationId xmlns:a16="http://schemas.microsoft.com/office/drawing/2014/main" id="{1A225D25-BD68-7A4A-BDB3-218D7A8B9717}"/>
              </a:ext>
            </a:extLst>
          </p:cNvPr>
          <p:cNvSpPr/>
          <p:nvPr/>
        </p:nvSpPr>
        <p:spPr bwMode="auto">
          <a:xfrm rot="9116623">
            <a:off x="4426854" y="3438308"/>
            <a:ext cx="2720734" cy="3444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6368524-879D-024B-BA3C-52395EE6D7DB}"/>
              </a:ext>
            </a:extLst>
          </p:cNvPr>
          <p:cNvSpPr txBox="1"/>
          <p:nvPr/>
        </p:nvSpPr>
        <p:spPr>
          <a:xfrm>
            <a:off x="3745272" y="3097160"/>
            <a:ext cx="2362200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仅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保留连续循环迭代的数据依赖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8D669D-9359-6A4A-B4DC-5C7D6E2826DE}"/>
              </a:ext>
            </a:extLst>
          </p:cNvPr>
          <p:cNvGrpSpPr/>
          <p:nvPr/>
        </p:nvGrpSpPr>
        <p:grpSpPr>
          <a:xfrm>
            <a:off x="7758208" y="3106049"/>
            <a:ext cx="2067120" cy="3640022"/>
            <a:chOff x="4800600" y="457200"/>
            <a:chExt cx="2362200" cy="5181600"/>
          </a:xfrm>
        </p:grpSpPr>
        <p:sp>
          <p:nvSpPr>
            <p:cNvPr id="235" name="Rectangle 52">
              <a:extLst>
                <a:ext uri="{FF2B5EF4-FFF2-40B4-BE49-F238E27FC236}">
                  <a16:creationId xmlns:a16="http://schemas.microsoft.com/office/drawing/2014/main" id="{52FF942D-0033-794F-BEEB-DD7627484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33400"/>
              <a:ext cx="2362200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8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data[0]</a:t>
              </a:r>
            </a:p>
          </p:txBody>
        </p:sp>
        <p:sp>
          <p:nvSpPr>
            <p:cNvPr id="236" name="Rounded Rectangle 53">
              <a:extLst>
                <a:ext uri="{FF2B5EF4-FFF2-40B4-BE49-F238E27FC236}">
                  <a16:creationId xmlns:a16="http://schemas.microsoft.com/office/drawing/2014/main" id="{561F6689-CA71-A044-9334-E5BAE95AC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609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237" name="Rounded Rectangle 54">
              <a:extLst>
                <a:ext uri="{FF2B5EF4-FFF2-40B4-BE49-F238E27FC236}">
                  <a16:creationId xmlns:a16="http://schemas.microsoft.com/office/drawing/2014/main" id="{81F45706-F1EE-164B-AB0D-9C1870C1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066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05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38" name="Rounded Rectangle 55">
              <a:extLst>
                <a:ext uri="{FF2B5EF4-FFF2-40B4-BE49-F238E27FC236}">
                  <a16:creationId xmlns:a16="http://schemas.microsoft.com/office/drawing/2014/main" id="{BDED0911-C6F6-C54A-A707-D7F005F92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066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239" name="Shape 17">
              <a:extLst>
                <a:ext uri="{FF2B5EF4-FFF2-40B4-BE49-F238E27FC236}">
                  <a16:creationId xmlns:a16="http://schemas.microsoft.com/office/drawing/2014/main" id="{88A1F878-78F6-C941-B04B-EDB1350BDCC4}"/>
                </a:ext>
              </a:extLst>
            </p:cNvPr>
            <p:cNvCxnSpPr>
              <a:endCxn id="236" idx="3"/>
            </p:cNvCxnSpPr>
            <p:nvPr/>
          </p:nvCxnSpPr>
          <p:spPr bwMode="auto">
            <a:xfrm rot="10800000">
              <a:off x="6477000" y="7620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40" name="Shape 37">
              <a:extLst>
                <a:ext uri="{FF2B5EF4-FFF2-40B4-BE49-F238E27FC236}">
                  <a16:creationId xmlns:a16="http://schemas.microsoft.com/office/drawing/2014/main" id="{72A89AA5-D7FA-DC46-81F4-4BEF37832095}"/>
                </a:ext>
              </a:extLst>
            </p:cNvPr>
            <p:cNvCxnSpPr/>
            <p:nvPr/>
          </p:nvCxnSpPr>
          <p:spPr bwMode="auto">
            <a:xfrm rot="5400000">
              <a:off x="6551613" y="762000"/>
              <a:ext cx="611188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41" name="Shape 41">
              <a:extLst>
                <a:ext uri="{FF2B5EF4-FFF2-40B4-BE49-F238E27FC236}">
                  <a16:creationId xmlns:a16="http://schemas.microsoft.com/office/drawing/2014/main" id="{1E45AB15-7BFF-D542-AF89-7819C813DC70}"/>
                </a:ext>
              </a:extLst>
            </p:cNvPr>
            <p:cNvCxnSpPr/>
            <p:nvPr/>
          </p:nvCxnSpPr>
          <p:spPr bwMode="auto">
            <a:xfrm rot="5400000">
              <a:off x="6745288" y="1485900"/>
              <a:ext cx="2270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242" name="Group 46">
              <a:extLst>
                <a:ext uri="{FF2B5EF4-FFF2-40B4-BE49-F238E27FC236}">
                  <a16:creationId xmlns:a16="http://schemas.microsoft.com/office/drawing/2014/main" id="{CDC856C5-5733-984C-B754-96408A4BB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685800"/>
              <a:ext cx="152400" cy="152400"/>
              <a:chOff x="4495800" y="533400"/>
              <a:chExt cx="228600" cy="228600"/>
            </a:xfrm>
          </p:grpSpPr>
          <p:sp>
            <p:nvSpPr>
              <p:cNvPr id="243" name="Oval 94">
                <a:extLst>
                  <a:ext uri="{FF2B5EF4-FFF2-40B4-BE49-F238E27FC236}">
                    <a16:creationId xmlns:a16="http://schemas.microsoft.com/office/drawing/2014/main" id="{5DFF69BD-0A3A-8240-B740-5D9898BDFB8E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4" name="Rectangle 100">
                <a:extLst>
                  <a:ext uri="{FF2B5EF4-FFF2-40B4-BE49-F238E27FC236}">
                    <a16:creationId xmlns:a16="http://schemas.microsoft.com/office/drawing/2014/main" id="{BD030344-3350-B240-882B-9B58BEAA7009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45" name="Shape 47">
              <a:extLst>
                <a:ext uri="{FF2B5EF4-FFF2-40B4-BE49-F238E27FC236}">
                  <a16:creationId xmlns:a16="http://schemas.microsoft.com/office/drawing/2014/main" id="{95992D46-A1ED-FD4C-9F8F-EB7DD8C7FE09}"/>
                </a:ext>
              </a:extLst>
            </p:cNvPr>
            <p:cNvCxnSpPr/>
            <p:nvPr/>
          </p:nvCxnSpPr>
          <p:spPr>
            <a:xfrm rot="5400000">
              <a:off x="5905501" y="989012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46" name="Rectangle 109">
              <a:extLst>
                <a:ext uri="{FF2B5EF4-FFF2-40B4-BE49-F238E27FC236}">
                  <a16:creationId xmlns:a16="http://schemas.microsoft.com/office/drawing/2014/main" id="{F291D0B0-E516-7442-ABC7-D84715E36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676400"/>
              <a:ext cx="2362200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8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data[1]</a:t>
              </a:r>
            </a:p>
          </p:txBody>
        </p:sp>
        <p:sp>
          <p:nvSpPr>
            <p:cNvPr id="247" name="Rounded Rectangle 110">
              <a:extLst>
                <a:ext uri="{FF2B5EF4-FFF2-40B4-BE49-F238E27FC236}">
                  <a16:creationId xmlns:a16="http://schemas.microsoft.com/office/drawing/2014/main" id="{BDE4D19A-8DF5-9A49-B0AC-85231E59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752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248" name="Rounded Rectangle 111">
              <a:extLst>
                <a:ext uri="{FF2B5EF4-FFF2-40B4-BE49-F238E27FC236}">
                  <a16:creationId xmlns:a16="http://schemas.microsoft.com/office/drawing/2014/main" id="{1D925548-9E88-184C-B0F7-F5A1C63AB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05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49" name="Rounded Rectangle 112">
              <a:extLst>
                <a:ext uri="{FF2B5EF4-FFF2-40B4-BE49-F238E27FC236}">
                  <a16:creationId xmlns:a16="http://schemas.microsoft.com/office/drawing/2014/main" id="{2B101DE1-3C2F-8547-9A45-95689DDE1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209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250" name="Shape 17">
              <a:extLst>
                <a:ext uri="{FF2B5EF4-FFF2-40B4-BE49-F238E27FC236}">
                  <a16:creationId xmlns:a16="http://schemas.microsoft.com/office/drawing/2014/main" id="{2F709137-8FCB-DB4A-945D-772884470FF8}"/>
                </a:ext>
              </a:extLst>
            </p:cNvPr>
            <p:cNvCxnSpPr>
              <a:endCxn id="247" idx="3"/>
            </p:cNvCxnSpPr>
            <p:nvPr/>
          </p:nvCxnSpPr>
          <p:spPr bwMode="auto">
            <a:xfrm rot="10800000">
              <a:off x="6477000" y="19050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51" name="Shape 37">
              <a:extLst>
                <a:ext uri="{FF2B5EF4-FFF2-40B4-BE49-F238E27FC236}">
                  <a16:creationId xmlns:a16="http://schemas.microsoft.com/office/drawing/2014/main" id="{3536585C-3E4F-8341-AD11-19E0A84C8E82}"/>
                </a:ext>
              </a:extLst>
            </p:cNvPr>
            <p:cNvCxnSpPr/>
            <p:nvPr/>
          </p:nvCxnSpPr>
          <p:spPr bwMode="auto">
            <a:xfrm rot="5400000">
              <a:off x="6551613" y="1905000"/>
              <a:ext cx="611188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52" name="Shape 41">
              <a:extLst>
                <a:ext uri="{FF2B5EF4-FFF2-40B4-BE49-F238E27FC236}">
                  <a16:creationId xmlns:a16="http://schemas.microsoft.com/office/drawing/2014/main" id="{84ED9B55-FC19-7143-8D71-CFB26CAADA83}"/>
                </a:ext>
              </a:extLst>
            </p:cNvPr>
            <p:cNvCxnSpPr/>
            <p:nvPr/>
          </p:nvCxnSpPr>
          <p:spPr bwMode="auto">
            <a:xfrm rot="5400000">
              <a:off x="6745288" y="2628900"/>
              <a:ext cx="2270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253" name="Group 46">
              <a:extLst>
                <a:ext uri="{FF2B5EF4-FFF2-40B4-BE49-F238E27FC236}">
                  <a16:creationId xmlns:a16="http://schemas.microsoft.com/office/drawing/2014/main" id="{36F3BD66-7389-1046-B370-30CEEE038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828800"/>
              <a:ext cx="152400" cy="152400"/>
              <a:chOff x="4495800" y="533400"/>
              <a:chExt cx="228600" cy="228600"/>
            </a:xfrm>
          </p:grpSpPr>
          <p:sp>
            <p:nvSpPr>
              <p:cNvPr id="254" name="Oval 120">
                <a:extLst>
                  <a:ext uri="{FF2B5EF4-FFF2-40B4-BE49-F238E27FC236}">
                    <a16:creationId xmlns:a16="http://schemas.microsoft.com/office/drawing/2014/main" id="{529C1FC1-8158-2440-846F-17A713F73D51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5" name="Rectangle 121">
                <a:extLst>
                  <a:ext uri="{FF2B5EF4-FFF2-40B4-BE49-F238E27FC236}">
                    <a16:creationId xmlns:a16="http://schemas.microsoft.com/office/drawing/2014/main" id="{8E328980-AF4F-A44A-B44D-2B68E7444488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56" name="Shape 47">
              <a:extLst>
                <a:ext uri="{FF2B5EF4-FFF2-40B4-BE49-F238E27FC236}">
                  <a16:creationId xmlns:a16="http://schemas.microsoft.com/office/drawing/2014/main" id="{B14D01C0-D84B-3942-BA40-8F1BCCE528A2}"/>
                </a:ext>
              </a:extLst>
            </p:cNvPr>
            <p:cNvCxnSpPr/>
            <p:nvPr/>
          </p:nvCxnSpPr>
          <p:spPr>
            <a:xfrm rot="5400000">
              <a:off x="5905501" y="2132012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57" name="Rectangle 123">
              <a:extLst>
                <a:ext uri="{FF2B5EF4-FFF2-40B4-BE49-F238E27FC236}">
                  <a16:creationId xmlns:a16="http://schemas.microsoft.com/office/drawing/2014/main" id="{C18B4E49-122F-5D42-8E38-E6D90AD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275013"/>
              <a:ext cx="2362200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8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800" i="1" dirty="0">
                  <a:solidFill>
                    <a:prstClr val="black"/>
                  </a:solidFill>
                  <a:ea typeface="ＭＳ Ｐゴシック" charset="0"/>
                  <a:cs typeface="Times New Roman" pitchFamily="18" charset="0"/>
                </a:rPr>
                <a:t>n</a:t>
              </a:r>
              <a:r>
                <a:rPr kumimoji="0" lang="en-US" sz="8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-2]</a:t>
              </a:r>
            </a:p>
          </p:txBody>
        </p:sp>
        <p:sp>
          <p:nvSpPr>
            <p:cNvPr id="258" name="Rounded Rectangle 124">
              <a:extLst>
                <a:ext uri="{FF2B5EF4-FFF2-40B4-BE49-F238E27FC236}">
                  <a16:creationId xmlns:a16="http://schemas.microsoft.com/office/drawing/2014/main" id="{580AEF81-9A8A-6A4F-9F2B-BC581DDB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3512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259" name="Rounded Rectangle 125">
              <a:extLst>
                <a:ext uri="{FF2B5EF4-FFF2-40B4-BE49-F238E27FC236}">
                  <a16:creationId xmlns:a16="http://schemas.microsoft.com/office/drawing/2014/main" id="{2A537CE5-B31C-B94B-BDC9-6AF0752A4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084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05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60" name="Rounded Rectangle 126">
              <a:extLst>
                <a:ext uri="{FF2B5EF4-FFF2-40B4-BE49-F238E27FC236}">
                  <a16:creationId xmlns:a16="http://schemas.microsoft.com/office/drawing/2014/main" id="{EC829530-9AE6-B84A-98BE-CE42C4184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084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261" name="Shape 17">
              <a:extLst>
                <a:ext uri="{FF2B5EF4-FFF2-40B4-BE49-F238E27FC236}">
                  <a16:creationId xmlns:a16="http://schemas.microsoft.com/office/drawing/2014/main" id="{B9C8A523-8447-AE42-BA70-B094E0E2E659}"/>
                </a:ext>
              </a:extLst>
            </p:cNvPr>
            <p:cNvCxnSpPr>
              <a:endCxn id="258" idx="3"/>
            </p:cNvCxnSpPr>
            <p:nvPr/>
          </p:nvCxnSpPr>
          <p:spPr bwMode="auto">
            <a:xfrm rot="10800000">
              <a:off x="6477000" y="3503613"/>
              <a:ext cx="3810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62" name="Shape 37">
              <a:extLst>
                <a:ext uri="{FF2B5EF4-FFF2-40B4-BE49-F238E27FC236}">
                  <a16:creationId xmlns:a16="http://schemas.microsoft.com/office/drawing/2014/main" id="{D949600D-5196-0E47-B6D1-5D06C881BB82}"/>
                </a:ext>
              </a:extLst>
            </p:cNvPr>
            <p:cNvCxnSpPr/>
            <p:nvPr/>
          </p:nvCxnSpPr>
          <p:spPr bwMode="auto">
            <a:xfrm rot="5400000">
              <a:off x="6550819" y="3504407"/>
              <a:ext cx="612775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63" name="Shape 41">
              <a:extLst>
                <a:ext uri="{FF2B5EF4-FFF2-40B4-BE49-F238E27FC236}">
                  <a16:creationId xmlns:a16="http://schemas.microsoft.com/office/drawing/2014/main" id="{26AE5969-9681-8846-A19B-CB7D62292F26}"/>
                </a:ext>
              </a:extLst>
            </p:cNvPr>
            <p:cNvCxnSpPr/>
            <p:nvPr/>
          </p:nvCxnSpPr>
          <p:spPr bwMode="auto">
            <a:xfrm rot="5400000">
              <a:off x="6746081" y="4228307"/>
              <a:ext cx="225425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264" name="Group 46">
              <a:extLst>
                <a:ext uri="{FF2B5EF4-FFF2-40B4-BE49-F238E27FC236}">
                  <a16:creationId xmlns:a16="http://schemas.microsoft.com/office/drawing/2014/main" id="{5205C474-59CF-A54D-A865-7BCDE3877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3427413"/>
              <a:ext cx="152400" cy="152400"/>
              <a:chOff x="4495800" y="533400"/>
              <a:chExt cx="228600" cy="228600"/>
            </a:xfrm>
          </p:grpSpPr>
          <p:sp>
            <p:nvSpPr>
              <p:cNvPr id="265" name="Oval 134">
                <a:extLst>
                  <a:ext uri="{FF2B5EF4-FFF2-40B4-BE49-F238E27FC236}">
                    <a16:creationId xmlns:a16="http://schemas.microsoft.com/office/drawing/2014/main" id="{708DAA2D-AEF9-7949-8915-D3567F39E4A5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Rectangle 135">
                <a:extLst>
                  <a:ext uri="{FF2B5EF4-FFF2-40B4-BE49-F238E27FC236}">
                    <a16:creationId xmlns:a16="http://schemas.microsoft.com/office/drawing/2014/main" id="{D1CF1B36-D799-F242-AF69-E48D09125C58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67" name="Shape 47">
              <a:extLst>
                <a:ext uri="{FF2B5EF4-FFF2-40B4-BE49-F238E27FC236}">
                  <a16:creationId xmlns:a16="http://schemas.microsoft.com/office/drawing/2014/main" id="{D2395443-29D5-7241-9B00-BB42DEA8C97E}"/>
                </a:ext>
              </a:extLst>
            </p:cNvPr>
            <p:cNvCxnSpPr/>
            <p:nvPr/>
          </p:nvCxnSpPr>
          <p:spPr>
            <a:xfrm rot="5400000">
              <a:off x="5905501" y="3730625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68" name="TextBox 184">
              <a:extLst>
                <a:ext uri="{FF2B5EF4-FFF2-40B4-BE49-F238E27FC236}">
                  <a16:creationId xmlns:a16="http://schemas.microsoft.com/office/drawing/2014/main" id="{CD6F42CC-D60B-0647-8624-300B65B1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751137"/>
              <a:ext cx="304800" cy="5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9" name="TextBox 189">
              <a:extLst>
                <a:ext uri="{FF2B5EF4-FFF2-40B4-BE49-F238E27FC236}">
                  <a16:creationId xmlns:a16="http://schemas.microsoft.com/office/drawing/2014/main" id="{71991F16-F6DE-7E41-93C7-5140973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599" y="2741614"/>
              <a:ext cx="304800" cy="5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70" name="Straight Arrow Connector 139">
              <a:extLst>
                <a:ext uri="{FF2B5EF4-FFF2-40B4-BE49-F238E27FC236}">
                  <a16:creationId xmlns:a16="http://schemas.microsoft.com/office/drawing/2014/main" id="{04C77963-AD2C-9246-B6DE-E7D0CCAB69C7}"/>
                </a:ext>
              </a:extLst>
            </p:cNvPr>
            <p:cNvCxnSpPr/>
            <p:nvPr/>
          </p:nvCxnSpPr>
          <p:spPr>
            <a:xfrm rot="5400000">
              <a:off x="5334794" y="761206"/>
              <a:ext cx="609600" cy="1588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71" name="Straight Arrow Connector 142">
              <a:extLst>
                <a:ext uri="{FF2B5EF4-FFF2-40B4-BE49-F238E27FC236}">
                  <a16:creationId xmlns:a16="http://schemas.microsoft.com/office/drawing/2014/main" id="{94E9D07D-C52A-864C-99AB-80935F1C309F}"/>
                </a:ext>
              </a:extLst>
            </p:cNvPr>
            <p:cNvCxnSpPr/>
            <p:nvPr/>
          </p:nvCxnSpPr>
          <p:spPr>
            <a:xfrm rot="5400000">
              <a:off x="5220494" y="1789906"/>
              <a:ext cx="838200" cy="1588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72" name="Straight Arrow Connector 143">
              <a:extLst>
                <a:ext uri="{FF2B5EF4-FFF2-40B4-BE49-F238E27FC236}">
                  <a16:creationId xmlns:a16="http://schemas.microsoft.com/office/drawing/2014/main" id="{0E1D89C5-3486-C54F-9B90-23211770C72C}"/>
                </a:ext>
              </a:extLst>
            </p:cNvPr>
            <p:cNvCxnSpPr/>
            <p:nvPr/>
          </p:nvCxnSpPr>
          <p:spPr>
            <a:xfrm rot="5400000">
              <a:off x="4991894" y="3161506"/>
              <a:ext cx="1295400" cy="1588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273" name="TextBox 189">
              <a:extLst>
                <a:ext uri="{FF2B5EF4-FFF2-40B4-BE49-F238E27FC236}">
                  <a16:creationId xmlns:a16="http://schemas.microsoft.com/office/drawing/2014/main" id="{C95D6A3C-F49C-7940-AB55-0753D7469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665634"/>
              <a:ext cx="304800" cy="59146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75" name="Shape 41">
              <a:extLst>
                <a:ext uri="{FF2B5EF4-FFF2-40B4-BE49-F238E27FC236}">
                  <a16:creationId xmlns:a16="http://schemas.microsoft.com/office/drawing/2014/main" id="{C84D7702-0CF2-F34B-B949-2B9F8283C729}"/>
                </a:ext>
              </a:extLst>
            </p:cNvPr>
            <p:cNvCxnSpPr/>
            <p:nvPr/>
          </p:nvCxnSpPr>
          <p:spPr bwMode="auto">
            <a:xfrm rot="5400000">
              <a:off x="6745288" y="4229100"/>
              <a:ext cx="2270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76" name="Rectangle 154">
              <a:extLst>
                <a:ext uri="{FF2B5EF4-FFF2-40B4-BE49-F238E27FC236}">
                  <a16:creationId xmlns:a16="http://schemas.microsoft.com/office/drawing/2014/main" id="{4885EA41-695B-C146-B6D3-83F89EAD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19600"/>
              <a:ext cx="2362200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8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800" i="1" dirty="0">
                  <a:solidFill>
                    <a:prstClr val="black"/>
                  </a:solidFill>
                  <a:ea typeface="ＭＳ Ｐゴシック" charset="0"/>
                  <a:cs typeface="Times New Roman" pitchFamily="18" charset="0"/>
                </a:rPr>
                <a:t>n</a:t>
              </a:r>
              <a:r>
                <a:rPr kumimoji="0" lang="en-US" sz="8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-1]</a:t>
              </a:r>
            </a:p>
          </p:txBody>
        </p:sp>
        <p:sp>
          <p:nvSpPr>
            <p:cNvPr id="277" name="Rounded Rectangle 155">
              <a:extLst>
                <a:ext uri="{FF2B5EF4-FFF2-40B4-BE49-F238E27FC236}">
                  <a16:creationId xmlns:a16="http://schemas.microsoft.com/office/drawing/2014/main" id="{1963E0BE-9054-0442-A59A-CCE33E6F3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495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278" name="Rounded Rectangle 156">
              <a:extLst>
                <a:ext uri="{FF2B5EF4-FFF2-40B4-BE49-F238E27FC236}">
                  <a16:creationId xmlns:a16="http://schemas.microsoft.com/office/drawing/2014/main" id="{69774999-D2A0-DC43-9E27-1D307374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953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05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79" name="Rounded Rectangle 157">
              <a:extLst>
                <a:ext uri="{FF2B5EF4-FFF2-40B4-BE49-F238E27FC236}">
                  <a16:creationId xmlns:a16="http://schemas.microsoft.com/office/drawing/2014/main" id="{F6DD7F1A-8091-0640-A140-F77C38EE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53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280" name="Shape 17">
              <a:extLst>
                <a:ext uri="{FF2B5EF4-FFF2-40B4-BE49-F238E27FC236}">
                  <a16:creationId xmlns:a16="http://schemas.microsoft.com/office/drawing/2014/main" id="{9CD0ABA6-83BB-5447-8C80-058829EA89DC}"/>
                </a:ext>
              </a:extLst>
            </p:cNvPr>
            <p:cNvCxnSpPr>
              <a:endCxn id="277" idx="3"/>
            </p:cNvCxnSpPr>
            <p:nvPr/>
          </p:nvCxnSpPr>
          <p:spPr bwMode="auto">
            <a:xfrm rot="10800000">
              <a:off x="6477000" y="46482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81" name="Shape 37">
              <a:extLst>
                <a:ext uri="{FF2B5EF4-FFF2-40B4-BE49-F238E27FC236}">
                  <a16:creationId xmlns:a16="http://schemas.microsoft.com/office/drawing/2014/main" id="{23B7D908-80F6-6B42-A6ED-6D641789F92A}"/>
                </a:ext>
              </a:extLst>
            </p:cNvPr>
            <p:cNvCxnSpPr/>
            <p:nvPr/>
          </p:nvCxnSpPr>
          <p:spPr bwMode="auto">
            <a:xfrm rot="5400000">
              <a:off x="6551613" y="4648200"/>
              <a:ext cx="611188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82" name="Shape 41">
              <a:extLst>
                <a:ext uri="{FF2B5EF4-FFF2-40B4-BE49-F238E27FC236}">
                  <a16:creationId xmlns:a16="http://schemas.microsoft.com/office/drawing/2014/main" id="{CF0D3224-2403-C54E-ACDF-A774E7E69C58}"/>
                </a:ext>
              </a:extLst>
            </p:cNvPr>
            <p:cNvCxnSpPr/>
            <p:nvPr/>
          </p:nvCxnSpPr>
          <p:spPr bwMode="auto">
            <a:xfrm rot="5400000">
              <a:off x="6745288" y="5372100"/>
              <a:ext cx="2270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283" name="Group 46">
              <a:extLst>
                <a:ext uri="{FF2B5EF4-FFF2-40B4-BE49-F238E27FC236}">
                  <a16:creationId xmlns:a16="http://schemas.microsoft.com/office/drawing/2014/main" id="{CB2B4012-BC38-2540-BE2D-61DD344CC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572000"/>
              <a:ext cx="152400" cy="152400"/>
              <a:chOff x="4495800" y="533400"/>
              <a:chExt cx="228600" cy="228600"/>
            </a:xfrm>
          </p:grpSpPr>
          <p:sp>
            <p:nvSpPr>
              <p:cNvPr id="284" name="Oval 162">
                <a:extLst>
                  <a:ext uri="{FF2B5EF4-FFF2-40B4-BE49-F238E27FC236}">
                    <a16:creationId xmlns:a16="http://schemas.microsoft.com/office/drawing/2014/main" id="{061EEF64-CC25-4145-BACF-EAFBDB1B7068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ectangle 163">
                <a:extLst>
                  <a:ext uri="{FF2B5EF4-FFF2-40B4-BE49-F238E27FC236}">
                    <a16:creationId xmlns:a16="http://schemas.microsoft.com/office/drawing/2014/main" id="{DCE70804-038C-4E45-A1F3-5BC6D2B9A3D0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86" name="Shape 47">
              <a:extLst>
                <a:ext uri="{FF2B5EF4-FFF2-40B4-BE49-F238E27FC236}">
                  <a16:creationId xmlns:a16="http://schemas.microsoft.com/office/drawing/2014/main" id="{AEA483ED-4B82-994B-B084-C24EE70171E1}"/>
                </a:ext>
              </a:extLst>
            </p:cNvPr>
            <p:cNvCxnSpPr/>
            <p:nvPr/>
          </p:nvCxnSpPr>
          <p:spPr>
            <a:xfrm rot="5400000">
              <a:off x="5905501" y="4875212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87" name="Straight Arrow Connector 165">
              <a:extLst>
                <a:ext uri="{FF2B5EF4-FFF2-40B4-BE49-F238E27FC236}">
                  <a16:creationId xmlns:a16="http://schemas.microsoft.com/office/drawing/2014/main" id="{C951E21A-F4C5-F14A-8C91-3D3975B6AFAE}"/>
                </a:ext>
              </a:extLst>
            </p:cNvPr>
            <p:cNvCxnSpPr/>
            <p:nvPr/>
          </p:nvCxnSpPr>
          <p:spPr>
            <a:xfrm rot="5400000">
              <a:off x="5220494" y="4533106"/>
              <a:ext cx="838200" cy="1588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88" name="Straight Arrow Connector 144">
              <a:extLst>
                <a:ext uri="{FF2B5EF4-FFF2-40B4-BE49-F238E27FC236}">
                  <a16:creationId xmlns:a16="http://schemas.microsoft.com/office/drawing/2014/main" id="{BBE87D79-29C8-B24B-90A1-84E080A0035E}"/>
                </a:ext>
              </a:extLst>
            </p:cNvPr>
            <p:cNvCxnSpPr/>
            <p:nvPr/>
          </p:nvCxnSpPr>
          <p:spPr>
            <a:xfrm rot="5400000">
              <a:off x="5449094" y="5447506"/>
              <a:ext cx="381000" cy="1588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</p:grpSp>
      <p:sp>
        <p:nvSpPr>
          <p:cNvPr id="291" name="右箭头 290">
            <a:extLst>
              <a:ext uri="{FF2B5EF4-FFF2-40B4-BE49-F238E27FC236}">
                <a16:creationId xmlns:a16="http://schemas.microsoft.com/office/drawing/2014/main" id="{5F90A497-9D0A-E94D-981A-7C06567CE03B}"/>
              </a:ext>
            </a:extLst>
          </p:cNvPr>
          <p:cNvSpPr/>
          <p:nvPr/>
        </p:nvSpPr>
        <p:spPr bwMode="auto">
          <a:xfrm>
            <a:off x="4825145" y="5267905"/>
            <a:ext cx="1571009" cy="3444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EB985335-0795-2F41-B7A6-729CFC4D3F03}"/>
              </a:ext>
            </a:extLst>
          </p:cNvPr>
          <p:cNvSpPr txBox="1"/>
          <p:nvPr/>
        </p:nvSpPr>
        <p:spPr>
          <a:xfrm>
            <a:off x="4756750" y="4893794"/>
            <a:ext cx="170779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提取关键路径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2D83123-A365-42EB-9DFB-647C2EC21DAA}"/>
                  </a:ext>
                </a:extLst>
              </p14:cNvPr>
              <p14:cNvContentPartPr/>
              <p14:nvPr/>
            </p14:nvContentPartPr>
            <p14:xfrm>
              <a:off x="1529640" y="3060360"/>
              <a:ext cx="7105680" cy="3759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2D83123-A365-42EB-9DFB-647C2EC21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280" y="3051000"/>
                <a:ext cx="7124400" cy="37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69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56341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53442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K×1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循环展开，能不能突破延迟界限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CC9243FB-98AB-2A43-8452-885A2A502F75}"/>
              </a:ext>
            </a:extLst>
          </p:cNvPr>
          <p:cNvSpPr/>
          <p:nvPr/>
        </p:nvSpPr>
        <p:spPr bwMode="auto">
          <a:xfrm>
            <a:off x="5433274" y="5143200"/>
            <a:ext cx="1571009" cy="3444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7FDE4CA4-D03F-9C46-8C85-5B0E28833A20}"/>
              </a:ext>
            </a:extLst>
          </p:cNvPr>
          <p:cNvGrpSpPr/>
          <p:nvPr/>
        </p:nvGrpSpPr>
        <p:grpSpPr>
          <a:xfrm>
            <a:off x="443372" y="996642"/>
            <a:ext cx="6553200" cy="3048000"/>
            <a:chOff x="762000" y="533400"/>
            <a:chExt cx="6553200" cy="3048000"/>
          </a:xfrm>
        </p:grpSpPr>
        <p:cxnSp>
          <p:nvCxnSpPr>
            <p:cNvPr id="225" name="Shape 47">
              <a:extLst>
                <a:ext uri="{FF2B5EF4-FFF2-40B4-BE49-F238E27FC236}">
                  <a16:creationId xmlns:a16="http://schemas.microsoft.com/office/drawing/2014/main" id="{B354CD6C-0156-1742-A0AF-8D7AD17D64F5}"/>
                </a:ext>
              </a:extLst>
            </p:cNvPr>
            <p:cNvCxnSpPr>
              <a:stCxn id="230" idx="2"/>
            </p:cNvCxnSpPr>
            <p:nvPr/>
          </p:nvCxnSpPr>
          <p:spPr>
            <a:xfrm rot="5400000">
              <a:off x="152401" y="2057400"/>
              <a:ext cx="2590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26" name="Shape 37">
              <a:extLst>
                <a:ext uri="{FF2B5EF4-FFF2-40B4-BE49-F238E27FC236}">
                  <a16:creationId xmlns:a16="http://schemas.microsoft.com/office/drawing/2014/main" id="{B38EB4AB-649A-3C44-B0DC-5724B6F0C50D}"/>
                </a:ext>
              </a:extLst>
            </p:cNvPr>
            <p:cNvCxnSpPr/>
            <p:nvPr/>
          </p:nvCxnSpPr>
          <p:spPr>
            <a:xfrm rot="16200000" flipH="1">
              <a:off x="1866900" y="1409700"/>
              <a:ext cx="914400" cy="838200"/>
            </a:xfrm>
            <a:prstGeom prst="bentConnector3">
              <a:avLst>
                <a:gd name="adj1" fmla="val 1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27" name="Rectangle 3">
              <a:extLst>
                <a:ext uri="{FF2B5EF4-FFF2-40B4-BE49-F238E27FC236}">
                  <a16:creationId xmlns:a16="http://schemas.microsoft.com/office/drawing/2014/main" id="{3C520FF2-DAF1-F241-901C-6BE9F06FFE4F}"/>
                </a:ext>
              </a:extLst>
            </p:cNvPr>
            <p:cNvSpPr/>
            <p:nvPr/>
          </p:nvSpPr>
          <p:spPr>
            <a:xfrm>
              <a:off x="762000" y="533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28" name="Rectangle 4">
              <a:extLst>
                <a:ext uri="{FF2B5EF4-FFF2-40B4-BE49-F238E27FC236}">
                  <a16:creationId xmlns:a16="http://schemas.microsoft.com/office/drawing/2014/main" id="{5BE028A6-2EA6-A14F-AFD5-556D66DDED5F}"/>
                </a:ext>
              </a:extLst>
            </p:cNvPr>
            <p:cNvSpPr/>
            <p:nvPr/>
          </p:nvSpPr>
          <p:spPr>
            <a:xfrm>
              <a:off x="2133600" y="5334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sp>
          <p:nvSpPr>
            <p:cNvPr id="229" name="Rectangle 5">
              <a:extLst>
                <a:ext uri="{FF2B5EF4-FFF2-40B4-BE49-F238E27FC236}">
                  <a16:creationId xmlns:a16="http://schemas.microsoft.com/office/drawing/2014/main" id="{779B9B54-1F0B-E94D-825B-4B399AE9E887}"/>
                </a:ext>
              </a:extLst>
            </p:cNvPr>
            <p:cNvSpPr/>
            <p:nvPr/>
          </p:nvSpPr>
          <p:spPr>
            <a:xfrm>
              <a:off x="1676400" y="533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30" name="Rectangle 6">
              <a:extLst>
                <a:ext uri="{FF2B5EF4-FFF2-40B4-BE49-F238E27FC236}">
                  <a16:creationId xmlns:a16="http://schemas.microsoft.com/office/drawing/2014/main" id="{77E17D89-0C8B-3744-AD63-3B761E0470BA}"/>
                </a:ext>
              </a:extLst>
            </p:cNvPr>
            <p:cNvSpPr/>
            <p:nvPr/>
          </p:nvSpPr>
          <p:spPr>
            <a:xfrm>
              <a:off x="1219200" y="533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rbp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31" name="Rounded Rectangle 7">
              <a:extLst>
                <a:ext uri="{FF2B5EF4-FFF2-40B4-BE49-F238E27FC236}">
                  <a16:creationId xmlns:a16="http://schemas.microsoft.com/office/drawing/2014/main" id="{EA890354-958A-C448-BD1B-2D5F62DD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600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232" name="Rounded Rectangle 8">
              <a:extLst>
                <a:ext uri="{FF2B5EF4-FFF2-40B4-BE49-F238E27FC236}">
                  <a16:creationId xmlns:a16="http://schemas.microsoft.com/office/drawing/2014/main" id="{64293D2E-F694-394B-9980-CAC380A8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905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33" name="Rounded Rectangle 9">
              <a:extLst>
                <a:ext uri="{FF2B5EF4-FFF2-40B4-BE49-F238E27FC236}">
                  <a16:creationId xmlns:a16="http://schemas.microsoft.com/office/drawing/2014/main" id="{998390B6-FF23-0D4C-934A-5AF88200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209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sp>
          <p:nvSpPr>
            <p:cNvPr id="234" name="Rounded Rectangle 10">
              <a:extLst>
                <a:ext uri="{FF2B5EF4-FFF2-40B4-BE49-F238E27FC236}">
                  <a16:creationId xmlns:a16="http://schemas.microsoft.com/office/drawing/2014/main" id="{D7644CE5-7AF4-1C43-A7A5-E02B47512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514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cmp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74" name="Rounded Rectangle 12">
              <a:extLst>
                <a:ext uri="{FF2B5EF4-FFF2-40B4-BE49-F238E27FC236}">
                  <a16:creationId xmlns:a16="http://schemas.microsoft.com/office/drawing/2014/main" id="{305693DF-7A2F-D342-ACBA-12029719A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819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jg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289" name="Shape 14">
              <a:extLst>
                <a:ext uri="{FF2B5EF4-FFF2-40B4-BE49-F238E27FC236}">
                  <a16:creationId xmlns:a16="http://schemas.microsoft.com/office/drawing/2014/main" id="{F12AADDC-35A5-E848-9CBA-CEE26502FDE8}"/>
                </a:ext>
              </a:extLst>
            </p:cNvPr>
            <p:cNvCxnSpPr>
              <a:stCxn id="227" idx="2"/>
            </p:cNvCxnSpPr>
            <p:nvPr/>
          </p:nvCxnSpPr>
          <p:spPr>
            <a:xfrm rot="16200000" flipH="1">
              <a:off x="1638300" y="114300"/>
              <a:ext cx="457200" cy="17526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90" name="Shape 17">
              <a:extLst>
                <a:ext uri="{FF2B5EF4-FFF2-40B4-BE49-F238E27FC236}">
                  <a16:creationId xmlns:a16="http://schemas.microsoft.com/office/drawing/2014/main" id="{35E4B0DD-2C08-3742-811D-CF29DC078C8F}"/>
                </a:ext>
              </a:extLst>
            </p:cNvPr>
            <p:cNvCxnSpPr>
              <a:stCxn id="229" idx="2"/>
            </p:cNvCxnSpPr>
            <p:nvPr/>
          </p:nvCxnSpPr>
          <p:spPr>
            <a:xfrm rot="16200000" flipH="1">
              <a:off x="2171700" y="495300"/>
              <a:ext cx="304800" cy="8382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93" name="Shape 22">
              <a:extLst>
                <a:ext uri="{FF2B5EF4-FFF2-40B4-BE49-F238E27FC236}">
                  <a16:creationId xmlns:a16="http://schemas.microsoft.com/office/drawing/2014/main" id="{F7FE2CC9-5C46-454B-AFBA-32CE9CF9884C}"/>
                </a:ext>
              </a:extLst>
            </p:cNvPr>
            <p:cNvCxnSpPr>
              <a:stCxn id="228" idx="2"/>
            </p:cNvCxnSpPr>
            <p:nvPr/>
          </p:nvCxnSpPr>
          <p:spPr>
            <a:xfrm rot="16200000" flipH="1">
              <a:off x="2286000" y="914400"/>
              <a:ext cx="609600" cy="304800"/>
            </a:xfrm>
            <a:prstGeom prst="bentConnector3">
              <a:avLst>
                <a:gd name="adj1" fmla="val 100781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94" name="Shape 25">
              <a:extLst>
                <a:ext uri="{FF2B5EF4-FFF2-40B4-BE49-F238E27FC236}">
                  <a16:creationId xmlns:a16="http://schemas.microsoft.com/office/drawing/2014/main" id="{97629F67-BE7F-B94C-AE96-D7748BFAB0D7}"/>
                </a:ext>
              </a:extLst>
            </p:cNvPr>
            <p:cNvCxnSpPr>
              <a:endCxn id="308" idx="0"/>
            </p:cNvCxnSpPr>
            <p:nvPr/>
          </p:nvCxnSpPr>
          <p:spPr>
            <a:xfrm rot="5400000">
              <a:off x="1981200" y="2590800"/>
              <a:ext cx="1219200" cy="304800"/>
            </a:xfrm>
            <a:prstGeom prst="bentConnector3">
              <a:avLst>
                <a:gd name="adj1" fmla="val 391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95" name="Rectangle 31">
              <a:extLst>
                <a:ext uri="{FF2B5EF4-FFF2-40B4-BE49-F238E27FC236}">
                  <a16:creationId xmlns:a16="http://schemas.microsoft.com/office/drawing/2014/main" id="{55276C7B-5613-0942-ABB6-A3CD2FB008C7}"/>
                </a:ext>
              </a:extLst>
            </p:cNvPr>
            <p:cNvSpPr/>
            <p:nvPr/>
          </p:nvSpPr>
          <p:spPr>
            <a:xfrm>
              <a:off x="762000" y="33528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96" name="Rectangle 33">
              <a:extLst>
                <a:ext uri="{FF2B5EF4-FFF2-40B4-BE49-F238E27FC236}">
                  <a16:creationId xmlns:a16="http://schemas.microsoft.com/office/drawing/2014/main" id="{33E3B94E-712C-8D4D-955A-50365FE71FB7}"/>
                </a:ext>
              </a:extLst>
            </p:cNvPr>
            <p:cNvSpPr/>
            <p:nvPr/>
          </p:nvSpPr>
          <p:spPr>
            <a:xfrm>
              <a:off x="1676400" y="33528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97" name="Rectangle 34">
              <a:extLst>
                <a:ext uri="{FF2B5EF4-FFF2-40B4-BE49-F238E27FC236}">
                  <a16:creationId xmlns:a16="http://schemas.microsoft.com/office/drawing/2014/main" id="{06D8B044-DD81-EF48-8D11-603F60FBE5DC}"/>
                </a:ext>
              </a:extLst>
            </p:cNvPr>
            <p:cNvSpPr/>
            <p:nvPr/>
          </p:nvSpPr>
          <p:spPr>
            <a:xfrm>
              <a:off x="1219200" y="33528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rbp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298" name="Shape 37">
              <a:extLst>
                <a:ext uri="{FF2B5EF4-FFF2-40B4-BE49-F238E27FC236}">
                  <a16:creationId xmlns:a16="http://schemas.microsoft.com/office/drawing/2014/main" id="{5600FA2F-71A4-4A41-BE79-D49E738C69E2}"/>
                </a:ext>
              </a:extLst>
            </p:cNvPr>
            <p:cNvCxnSpPr>
              <a:stCxn id="229" idx="2"/>
            </p:cNvCxnSpPr>
            <p:nvPr/>
          </p:nvCxnSpPr>
          <p:spPr>
            <a:xfrm rot="16200000" flipH="1">
              <a:off x="1866900" y="800100"/>
              <a:ext cx="914400" cy="838200"/>
            </a:xfrm>
            <a:prstGeom prst="bentConnector3">
              <a:avLst>
                <a:gd name="adj1" fmla="val 1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99" name="Shape 41">
              <a:extLst>
                <a:ext uri="{FF2B5EF4-FFF2-40B4-BE49-F238E27FC236}">
                  <a16:creationId xmlns:a16="http://schemas.microsoft.com/office/drawing/2014/main" id="{50D93EEC-AC74-374D-9D91-3454B7C470E8}"/>
                </a:ext>
              </a:extLst>
            </p:cNvPr>
            <p:cNvCxnSpPr>
              <a:endCxn id="296" idx="0"/>
            </p:cNvCxnSpPr>
            <p:nvPr/>
          </p:nvCxnSpPr>
          <p:spPr>
            <a:xfrm rot="5400000">
              <a:off x="1866900" y="2476500"/>
              <a:ext cx="914400" cy="838200"/>
            </a:xfrm>
            <a:prstGeom prst="bentConnector3">
              <a:avLst>
                <a:gd name="adj1" fmla="val 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00" name="Group 46">
              <a:extLst>
                <a:ext uri="{FF2B5EF4-FFF2-40B4-BE49-F238E27FC236}">
                  <a16:creationId xmlns:a16="http://schemas.microsoft.com/office/drawing/2014/main" id="{2D1F6ABA-40D4-D343-A204-2ED6E2F67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600200"/>
              <a:ext cx="152400" cy="152400"/>
              <a:chOff x="4495800" y="533400"/>
              <a:chExt cx="228600" cy="228600"/>
            </a:xfrm>
          </p:grpSpPr>
          <p:sp>
            <p:nvSpPr>
              <p:cNvPr id="335" name="Oval 44">
                <a:extLst>
                  <a:ext uri="{FF2B5EF4-FFF2-40B4-BE49-F238E27FC236}">
                    <a16:creationId xmlns:a16="http://schemas.microsoft.com/office/drawing/2014/main" id="{3FF58D13-C931-3847-83A4-ABAB1252A3CF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ectangle 45">
                <a:extLst>
                  <a:ext uri="{FF2B5EF4-FFF2-40B4-BE49-F238E27FC236}">
                    <a16:creationId xmlns:a16="http://schemas.microsoft.com/office/drawing/2014/main" id="{90C79482-B779-374F-AF67-C26D4B101010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301" name="Shape 47">
              <a:extLst>
                <a:ext uri="{FF2B5EF4-FFF2-40B4-BE49-F238E27FC236}">
                  <a16:creationId xmlns:a16="http://schemas.microsoft.com/office/drawing/2014/main" id="{16C05C52-EE93-E844-8604-2200CC945680}"/>
                </a:ext>
              </a:extLst>
            </p:cNvPr>
            <p:cNvCxnSpPr>
              <a:stCxn id="227" idx="2"/>
            </p:cNvCxnSpPr>
            <p:nvPr/>
          </p:nvCxnSpPr>
          <p:spPr>
            <a:xfrm rot="5400000">
              <a:off x="-304799" y="2057400"/>
              <a:ext cx="2590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02" name="Group 61">
              <a:extLst>
                <a:ext uri="{FF2B5EF4-FFF2-40B4-BE49-F238E27FC236}">
                  <a16:creationId xmlns:a16="http://schemas.microsoft.com/office/drawing/2014/main" id="{CB3D274B-576D-9B4B-99DE-3AA648416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990600"/>
              <a:ext cx="152400" cy="152400"/>
              <a:chOff x="4495800" y="533400"/>
              <a:chExt cx="228600" cy="228600"/>
            </a:xfrm>
          </p:grpSpPr>
          <p:sp>
            <p:nvSpPr>
              <p:cNvPr id="333" name="Oval 62">
                <a:extLst>
                  <a:ext uri="{FF2B5EF4-FFF2-40B4-BE49-F238E27FC236}">
                    <a16:creationId xmlns:a16="http://schemas.microsoft.com/office/drawing/2014/main" id="{FBDD1145-AB5B-BA4D-A771-4A61443BEA3E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Rectangle 63">
                <a:extLst>
                  <a:ext uri="{FF2B5EF4-FFF2-40B4-BE49-F238E27FC236}">
                    <a16:creationId xmlns:a16="http://schemas.microsoft.com/office/drawing/2014/main" id="{E259AF0F-382E-F649-9530-56C90FC45622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3" name="Rounded Rectangle 80">
              <a:extLst>
                <a:ext uri="{FF2B5EF4-FFF2-40B4-BE49-F238E27FC236}">
                  <a16:creationId xmlns:a16="http://schemas.microsoft.com/office/drawing/2014/main" id="{19DEF67E-DE6F-3B43-8485-3110E8FFDBB0}"/>
                </a:ext>
              </a:extLst>
            </p:cNvPr>
            <p:cNvSpPr/>
            <p:nvPr/>
          </p:nvSpPr>
          <p:spPr>
            <a:xfrm>
              <a:off x="3810000" y="1752600"/>
              <a:ext cx="35052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vmulsd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8(%rax,%rdx,8), %xmm0, %xmm0</a:t>
              </a:r>
            </a:p>
          </p:txBody>
        </p:sp>
        <p:sp>
          <p:nvSpPr>
            <p:cNvPr id="304" name="Rounded Rectangle 82">
              <a:extLst>
                <a:ext uri="{FF2B5EF4-FFF2-40B4-BE49-F238E27FC236}">
                  <a16:creationId xmlns:a16="http://schemas.microsoft.com/office/drawing/2014/main" id="{4D833DB6-7ADE-D841-85FF-B9869041631C}"/>
                </a:ext>
              </a:extLst>
            </p:cNvPr>
            <p:cNvSpPr/>
            <p:nvPr/>
          </p:nvSpPr>
          <p:spPr>
            <a:xfrm>
              <a:off x="3810000" y="2209800"/>
              <a:ext cx="25146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addq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$2,%rdx</a:t>
              </a:r>
            </a:p>
          </p:txBody>
        </p:sp>
        <p:sp>
          <p:nvSpPr>
            <p:cNvPr id="305" name="Rounded Rectangle 83">
              <a:extLst>
                <a:ext uri="{FF2B5EF4-FFF2-40B4-BE49-F238E27FC236}">
                  <a16:creationId xmlns:a16="http://schemas.microsoft.com/office/drawing/2014/main" id="{5E3DA250-2B8A-F940-BB5C-B35325E553BE}"/>
                </a:ext>
              </a:extLst>
            </p:cNvPr>
            <p:cNvSpPr/>
            <p:nvPr/>
          </p:nvSpPr>
          <p:spPr>
            <a:xfrm>
              <a:off x="3810000" y="2514600"/>
              <a:ext cx="25146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cmpq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%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rdx,%rbp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7" name="Right Brace 48">
              <a:extLst>
                <a:ext uri="{FF2B5EF4-FFF2-40B4-BE49-F238E27FC236}">
                  <a16:creationId xmlns:a16="http://schemas.microsoft.com/office/drawing/2014/main" id="{ABFA74AD-6AC3-BF40-9CF8-3C2C4CB34B67}"/>
                </a:ext>
              </a:extLst>
            </p:cNvPr>
            <p:cNvSpPr/>
            <p:nvPr/>
          </p:nvSpPr>
          <p:spPr>
            <a:xfrm>
              <a:off x="3657600" y="1600200"/>
              <a:ext cx="152400" cy="609600"/>
            </a:xfrm>
            <a:prstGeom prst="rightBrace">
              <a:avLst>
                <a:gd name="adj1" fmla="val 23957"/>
                <a:gd name="adj2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8" name="Rectangle 50">
              <a:extLst>
                <a:ext uri="{FF2B5EF4-FFF2-40B4-BE49-F238E27FC236}">
                  <a16:creationId xmlns:a16="http://schemas.microsoft.com/office/drawing/2014/main" id="{0E0D620E-4C1C-0544-9C26-ADD79CDF0532}"/>
                </a:ext>
              </a:extLst>
            </p:cNvPr>
            <p:cNvSpPr/>
            <p:nvPr/>
          </p:nvSpPr>
          <p:spPr>
            <a:xfrm>
              <a:off x="2133600" y="33528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cxnSp>
          <p:nvCxnSpPr>
            <p:cNvPr id="309" name="Shape 74">
              <a:extLst>
                <a:ext uri="{FF2B5EF4-FFF2-40B4-BE49-F238E27FC236}">
                  <a16:creationId xmlns:a16="http://schemas.microsoft.com/office/drawing/2014/main" id="{37578B52-8A07-9747-BD41-19AF8ED45101}"/>
                </a:ext>
              </a:extLst>
            </p:cNvPr>
            <p:cNvCxnSpPr/>
            <p:nvPr/>
          </p:nvCxnSpPr>
          <p:spPr>
            <a:xfrm>
              <a:off x="1447800" y="2743200"/>
              <a:ext cx="1295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10" name="Shape 74">
              <a:extLst>
                <a:ext uri="{FF2B5EF4-FFF2-40B4-BE49-F238E27FC236}">
                  <a16:creationId xmlns:a16="http://schemas.microsoft.com/office/drawing/2014/main" id="{47AF24E5-8FA2-FB44-A3FB-052DA9D0F2EB}"/>
                </a:ext>
              </a:extLst>
            </p:cNvPr>
            <p:cNvCxnSpPr/>
            <p:nvPr/>
          </p:nvCxnSpPr>
          <p:spPr>
            <a:xfrm>
              <a:off x="1905000" y="2590800"/>
              <a:ext cx="8382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11" name="Group 57">
              <a:extLst>
                <a:ext uri="{FF2B5EF4-FFF2-40B4-BE49-F238E27FC236}">
                  <a16:creationId xmlns:a16="http://schemas.microsoft.com/office/drawing/2014/main" id="{70D7FB9C-5B7B-D541-AA60-2B0BCBBBB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2514600"/>
              <a:ext cx="152400" cy="152400"/>
              <a:chOff x="4495800" y="533400"/>
              <a:chExt cx="228600" cy="228600"/>
            </a:xfrm>
          </p:grpSpPr>
          <p:sp>
            <p:nvSpPr>
              <p:cNvPr id="331" name="Oval 85">
                <a:extLst>
                  <a:ext uri="{FF2B5EF4-FFF2-40B4-BE49-F238E27FC236}">
                    <a16:creationId xmlns:a16="http://schemas.microsoft.com/office/drawing/2014/main" id="{79E3A989-52F7-604C-8734-2DC03139F1EB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2" name="Rectangle 86">
                <a:extLst>
                  <a:ext uri="{FF2B5EF4-FFF2-40B4-BE49-F238E27FC236}">
                    <a16:creationId xmlns:a16="http://schemas.microsoft.com/office/drawing/2014/main" id="{AB6BA093-9E86-1B40-81FE-9C9736DD3DAF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12" name="Group 57">
              <a:extLst>
                <a:ext uri="{FF2B5EF4-FFF2-40B4-BE49-F238E27FC236}">
                  <a16:creationId xmlns:a16="http://schemas.microsoft.com/office/drawing/2014/main" id="{9814E511-9B83-6442-9E8A-BD6983A4B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600" y="2667000"/>
              <a:ext cx="152400" cy="152400"/>
              <a:chOff x="4495800" y="533400"/>
              <a:chExt cx="228600" cy="228600"/>
            </a:xfrm>
          </p:grpSpPr>
          <p:sp>
            <p:nvSpPr>
              <p:cNvPr id="329" name="Oval 58">
                <a:extLst>
                  <a:ext uri="{FF2B5EF4-FFF2-40B4-BE49-F238E27FC236}">
                    <a16:creationId xmlns:a16="http://schemas.microsoft.com/office/drawing/2014/main" id="{C9ACB8BF-5A3F-284A-AF54-008BE58CCF95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0" name="Rectangle 59">
                <a:extLst>
                  <a:ext uri="{FF2B5EF4-FFF2-40B4-BE49-F238E27FC236}">
                    <a16:creationId xmlns:a16="http://schemas.microsoft.com/office/drawing/2014/main" id="{E303C083-CAA2-1D48-84F5-868FA1C07235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3" name="Rounded Rectangle 42">
              <a:extLst>
                <a:ext uri="{FF2B5EF4-FFF2-40B4-BE49-F238E27FC236}">
                  <a16:creationId xmlns:a16="http://schemas.microsoft.com/office/drawing/2014/main" id="{F9484008-5B4F-024D-92B1-583CD2CF5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990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14" name="Rounded Rectangle 43">
              <a:extLst>
                <a:ext uri="{FF2B5EF4-FFF2-40B4-BE49-F238E27FC236}">
                  <a16:creationId xmlns:a16="http://schemas.microsoft.com/office/drawing/2014/main" id="{F035FB35-37D8-B24A-82C3-87198484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295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15" name="Rounded Rectangle 46">
              <a:extLst>
                <a:ext uri="{FF2B5EF4-FFF2-40B4-BE49-F238E27FC236}">
                  <a16:creationId xmlns:a16="http://schemas.microsoft.com/office/drawing/2014/main" id="{8C07AF7B-D1FA-B748-B3CC-D645AA39C533}"/>
                </a:ext>
              </a:extLst>
            </p:cNvPr>
            <p:cNvSpPr/>
            <p:nvPr/>
          </p:nvSpPr>
          <p:spPr>
            <a:xfrm>
              <a:off x="3810000" y="1143000"/>
              <a:ext cx="33528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vmulsd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(%rax,%rdx,8), %xmm0, %xmm0</a:t>
              </a:r>
            </a:p>
          </p:txBody>
        </p:sp>
        <p:sp>
          <p:nvSpPr>
            <p:cNvPr id="316" name="Right Brace 49">
              <a:extLst>
                <a:ext uri="{FF2B5EF4-FFF2-40B4-BE49-F238E27FC236}">
                  <a16:creationId xmlns:a16="http://schemas.microsoft.com/office/drawing/2014/main" id="{BE507A92-4676-8A49-88DD-50DC86B18D18}"/>
                </a:ext>
              </a:extLst>
            </p:cNvPr>
            <p:cNvSpPr/>
            <p:nvPr/>
          </p:nvSpPr>
          <p:spPr>
            <a:xfrm>
              <a:off x="3657600" y="990600"/>
              <a:ext cx="152400" cy="609600"/>
            </a:xfrm>
            <a:prstGeom prst="rightBrace">
              <a:avLst>
                <a:gd name="adj1" fmla="val 23957"/>
                <a:gd name="adj2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7" name="Shape 25">
              <a:extLst>
                <a:ext uri="{FF2B5EF4-FFF2-40B4-BE49-F238E27FC236}">
                  <a16:creationId xmlns:a16="http://schemas.microsoft.com/office/drawing/2014/main" id="{2CE86FEA-EEF2-AF4D-9EA8-6436A23E50BF}"/>
                </a:ext>
              </a:extLst>
            </p:cNvPr>
            <p:cNvCxnSpPr/>
            <p:nvPr/>
          </p:nvCxnSpPr>
          <p:spPr>
            <a:xfrm rot="5400000">
              <a:off x="2362200" y="1600200"/>
              <a:ext cx="457200" cy="304800"/>
            </a:xfrm>
            <a:prstGeom prst="bentConnector3">
              <a:avLst>
                <a:gd name="adj1" fmla="val 1042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none" w="sm" len="med"/>
            </a:ln>
            <a:effectLst/>
          </p:spPr>
        </p:cxnSp>
        <p:cxnSp>
          <p:nvCxnSpPr>
            <p:cNvPr id="318" name="Shape 74">
              <a:extLst>
                <a:ext uri="{FF2B5EF4-FFF2-40B4-BE49-F238E27FC236}">
                  <a16:creationId xmlns:a16="http://schemas.microsoft.com/office/drawing/2014/main" id="{8CF946EA-2AF5-C148-AF20-8994FC2046FA}"/>
                </a:ext>
              </a:extLst>
            </p:cNvPr>
            <p:cNvCxnSpPr/>
            <p:nvPr/>
          </p:nvCxnSpPr>
          <p:spPr>
            <a:xfrm>
              <a:off x="2438400" y="1981200"/>
              <a:ext cx="304800" cy="1588"/>
            </a:xfrm>
            <a:prstGeom prst="bentConnector3">
              <a:avLst>
                <a:gd name="adj1" fmla="val 103125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19" name="Shape 68">
              <a:extLst>
                <a:ext uri="{FF2B5EF4-FFF2-40B4-BE49-F238E27FC236}">
                  <a16:creationId xmlns:a16="http://schemas.microsoft.com/office/drawing/2014/main" id="{1AA653C3-8C80-D249-A681-EA4412C9AA1F}"/>
                </a:ext>
              </a:extLst>
            </p:cNvPr>
            <p:cNvCxnSpPr/>
            <p:nvPr/>
          </p:nvCxnSpPr>
          <p:spPr>
            <a:xfrm>
              <a:off x="990600" y="1219200"/>
              <a:ext cx="1752600" cy="609600"/>
            </a:xfrm>
            <a:prstGeom prst="bentConnector3">
              <a:avLst>
                <a:gd name="adj1" fmla="val 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20" name="Group 46">
              <a:extLst>
                <a:ext uri="{FF2B5EF4-FFF2-40B4-BE49-F238E27FC236}">
                  <a16:creationId xmlns:a16="http://schemas.microsoft.com/office/drawing/2014/main" id="{ACBEA60D-64EE-054C-8E40-77111E5E7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752600"/>
              <a:ext cx="152400" cy="152400"/>
              <a:chOff x="4495800" y="533400"/>
              <a:chExt cx="228600" cy="228600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0394417A-158A-864E-B0DA-DFBF6B340C8E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8" name="Rectangle 75">
                <a:extLst>
                  <a:ext uri="{FF2B5EF4-FFF2-40B4-BE49-F238E27FC236}">
                    <a16:creationId xmlns:a16="http://schemas.microsoft.com/office/drawing/2014/main" id="{C300ADF7-0D0D-5F4E-95FF-01DFFDCDB975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1" name="Group 46">
              <a:extLst>
                <a:ext uri="{FF2B5EF4-FFF2-40B4-BE49-F238E27FC236}">
                  <a16:creationId xmlns:a16="http://schemas.microsoft.com/office/drawing/2014/main" id="{7EB5909D-1ABD-A74A-AF8E-EF3714DDE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143000"/>
              <a:ext cx="152400" cy="152400"/>
              <a:chOff x="4495800" y="533400"/>
              <a:chExt cx="228600" cy="228600"/>
            </a:xfrm>
          </p:grpSpPr>
          <p:sp>
            <p:nvSpPr>
              <p:cNvPr id="325" name="Oval 53">
                <a:extLst>
                  <a:ext uri="{FF2B5EF4-FFF2-40B4-BE49-F238E27FC236}">
                    <a16:creationId xmlns:a16="http://schemas.microsoft.com/office/drawing/2014/main" id="{D5D98B78-7807-4046-ADB8-42C6652DB2B1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ectangle 54">
                <a:extLst>
                  <a:ext uri="{FF2B5EF4-FFF2-40B4-BE49-F238E27FC236}">
                    <a16:creationId xmlns:a16="http://schemas.microsoft.com/office/drawing/2014/main" id="{ECAF8501-5B66-EC48-A12C-F2A929E6D675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22" name="Arc 55">
              <a:extLst>
                <a:ext uri="{FF2B5EF4-FFF2-40B4-BE49-F238E27FC236}">
                  <a16:creationId xmlns:a16="http://schemas.microsoft.com/office/drawing/2014/main" id="{80825426-F129-FD40-8578-3AAC333B0447}"/>
                </a:ext>
              </a:extLst>
            </p:cNvPr>
            <p:cNvSpPr/>
            <p:nvPr/>
          </p:nvSpPr>
          <p:spPr>
            <a:xfrm>
              <a:off x="3276600" y="1143000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3" name="Arc 56">
              <a:extLst>
                <a:ext uri="{FF2B5EF4-FFF2-40B4-BE49-F238E27FC236}">
                  <a16:creationId xmlns:a16="http://schemas.microsoft.com/office/drawing/2014/main" id="{087108C3-701F-8A4A-AFF2-DCAF9F89CDD7}"/>
                </a:ext>
              </a:extLst>
            </p:cNvPr>
            <p:cNvSpPr/>
            <p:nvPr/>
          </p:nvSpPr>
          <p:spPr>
            <a:xfrm>
              <a:off x="3276600" y="1752600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4" name="Arc 61">
              <a:extLst>
                <a:ext uri="{FF2B5EF4-FFF2-40B4-BE49-F238E27FC236}">
                  <a16:creationId xmlns:a16="http://schemas.microsoft.com/office/drawing/2014/main" id="{96479219-34E4-0047-9C89-A7ACA398C1B6}"/>
                </a:ext>
              </a:extLst>
            </p:cNvPr>
            <p:cNvSpPr/>
            <p:nvPr/>
          </p:nvSpPr>
          <p:spPr>
            <a:xfrm>
              <a:off x="3276600" y="2667000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0EB111-A43A-8C4C-A10D-D044E612E769}"/>
              </a:ext>
            </a:extLst>
          </p:cNvPr>
          <p:cNvGrpSpPr/>
          <p:nvPr/>
        </p:nvGrpSpPr>
        <p:grpSpPr>
          <a:xfrm>
            <a:off x="2310272" y="4233613"/>
            <a:ext cx="2362200" cy="2514600"/>
            <a:chOff x="1981200" y="533400"/>
            <a:chExt cx="2362200" cy="2514600"/>
          </a:xfrm>
        </p:grpSpPr>
        <p:sp>
          <p:nvSpPr>
            <p:cNvPr id="363" name="Rectangle 193">
              <a:extLst>
                <a:ext uri="{FF2B5EF4-FFF2-40B4-BE49-F238E27FC236}">
                  <a16:creationId xmlns:a16="http://schemas.microsoft.com/office/drawing/2014/main" id="{5E16821E-4F8B-B147-8683-CEE898B18BDE}"/>
                </a:ext>
              </a:extLst>
            </p:cNvPr>
            <p:cNvSpPr/>
            <p:nvPr/>
          </p:nvSpPr>
          <p:spPr>
            <a:xfrm>
              <a:off x="2514600" y="5334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sp>
          <p:nvSpPr>
            <p:cNvPr id="364" name="Rectangle 194">
              <a:extLst>
                <a:ext uri="{FF2B5EF4-FFF2-40B4-BE49-F238E27FC236}">
                  <a16:creationId xmlns:a16="http://schemas.microsoft.com/office/drawing/2014/main" id="{39B3FF3D-9BBF-D945-8E2B-EC00DBECFA7C}"/>
                </a:ext>
              </a:extLst>
            </p:cNvPr>
            <p:cNvSpPr/>
            <p:nvPr/>
          </p:nvSpPr>
          <p:spPr>
            <a:xfrm>
              <a:off x="3810000" y="533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5" name="Rectangle 196">
              <a:extLst>
                <a:ext uri="{FF2B5EF4-FFF2-40B4-BE49-F238E27FC236}">
                  <a16:creationId xmlns:a16="http://schemas.microsoft.com/office/drawing/2014/main" id="{9367F386-AF2B-E64B-AEB8-5289D1BC9440}"/>
                </a:ext>
              </a:extLst>
            </p:cNvPr>
            <p:cNvSpPr/>
            <p:nvPr/>
          </p:nvSpPr>
          <p:spPr>
            <a:xfrm>
              <a:off x="3810000" y="2819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6" name="Rectangle 18">
              <a:extLst>
                <a:ext uri="{FF2B5EF4-FFF2-40B4-BE49-F238E27FC236}">
                  <a16:creationId xmlns:a16="http://schemas.microsoft.com/office/drawing/2014/main" id="{155FDCC8-34ED-3F43-9729-D42200D1197F}"/>
                </a:ext>
              </a:extLst>
            </p:cNvPr>
            <p:cNvSpPr/>
            <p:nvPr/>
          </p:nvSpPr>
          <p:spPr>
            <a:xfrm>
              <a:off x="2514600" y="28194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%xmm0</a:t>
              </a:r>
            </a:p>
          </p:txBody>
        </p:sp>
        <p:grpSp>
          <p:nvGrpSpPr>
            <p:cNvPr id="367" name="Group 76">
              <a:extLst>
                <a:ext uri="{FF2B5EF4-FFF2-40B4-BE49-F238E27FC236}">
                  <a16:creationId xmlns:a16="http://schemas.microsoft.com/office/drawing/2014/main" id="{FE8DB736-3B7A-064E-9DE1-80A64F595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762000"/>
              <a:ext cx="2362200" cy="2058988"/>
              <a:chOff x="1981200" y="761999"/>
              <a:chExt cx="2362200" cy="2058195"/>
            </a:xfrm>
          </p:grpSpPr>
          <p:sp>
            <p:nvSpPr>
              <p:cNvPr id="368" name="Rectangle 137">
                <a:extLst>
                  <a:ext uri="{FF2B5EF4-FFF2-40B4-BE49-F238E27FC236}">
                    <a16:creationId xmlns:a16="http://schemas.microsoft.com/office/drawing/2014/main" id="{E51847BB-6E26-9E4D-9B54-6E4786DC1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838200"/>
                <a:ext cx="2362200" cy="18288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63500" dist="38100" dir="5400000" algn="t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12700" cmpd="thickTh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data[</a:t>
                </a:r>
                <a:r>
                  <a:rPr kumimoji="0" lang="en-US" sz="10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charset="0"/>
                    <a:cs typeface="Times New Roman" pitchFamily="18" charset="0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]</a:t>
                </a: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data[</a:t>
                </a: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charset="0"/>
                    <a:cs typeface="Times New Roman" pitchFamily="18" charset="0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+1]</a:t>
                </a:r>
              </a:p>
            </p:txBody>
          </p:sp>
          <p:sp>
            <p:nvSpPr>
              <p:cNvPr id="369" name="Rounded Rectangle 7">
                <a:extLst>
                  <a:ext uri="{FF2B5EF4-FFF2-40B4-BE49-F238E27FC236}">
                    <a16:creationId xmlns:a16="http://schemas.microsoft.com/office/drawing/2014/main" id="{A551188C-158D-BF44-AC23-B16847D8F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8288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load</a:t>
                </a:r>
              </a:p>
            </p:txBody>
          </p:sp>
          <p:sp>
            <p:nvSpPr>
              <p:cNvPr id="370" name="Rounded Rectangle 8">
                <a:extLst>
                  <a:ext uri="{FF2B5EF4-FFF2-40B4-BE49-F238E27FC236}">
                    <a16:creationId xmlns:a16="http://schemas.microsoft.com/office/drawing/2014/main" id="{B91644AA-6F31-9A47-A2F1-A0608DC9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22860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mul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endParaRPr>
              </a:p>
            </p:txBody>
          </p:sp>
          <p:sp>
            <p:nvSpPr>
              <p:cNvPr id="371" name="Rounded Rectangle 9">
                <a:extLst>
                  <a:ext uri="{FF2B5EF4-FFF2-40B4-BE49-F238E27FC236}">
                    <a16:creationId xmlns:a16="http://schemas.microsoft.com/office/drawing/2014/main" id="{D5AAC37B-4CA6-BB47-911A-224BA1E04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22860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add</a:t>
                </a:r>
              </a:p>
            </p:txBody>
          </p:sp>
          <p:cxnSp>
            <p:nvCxnSpPr>
              <p:cNvPr id="372" name="Shape 17">
                <a:extLst>
                  <a:ext uri="{FF2B5EF4-FFF2-40B4-BE49-F238E27FC236}">
                    <a16:creationId xmlns:a16="http://schemas.microsoft.com/office/drawing/2014/main" id="{A0084EFC-0D0B-9244-AA81-26D6B273EADE}"/>
                  </a:ext>
                </a:extLst>
              </p:cNvPr>
              <p:cNvCxnSpPr>
                <a:endCxn id="369" idx="3"/>
              </p:cNvCxnSpPr>
              <p:nvPr/>
            </p:nvCxnSpPr>
            <p:spPr bwMode="auto">
              <a:xfrm rot="10800000">
                <a:off x="3657600" y="1980729"/>
                <a:ext cx="381000" cy="158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373" name="Shape 22">
                <a:extLst>
                  <a:ext uri="{FF2B5EF4-FFF2-40B4-BE49-F238E27FC236}">
                    <a16:creationId xmlns:a16="http://schemas.microsoft.com/office/drawing/2014/main" id="{47C19A3B-AFFA-514D-9E14-DEA3811F5C24}"/>
                  </a:ext>
                </a:extLst>
              </p:cNvPr>
              <p:cNvCxnSpPr/>
              <p:nvPr/>
            </p:nvCxnSpPr>
            <p:spPr bwMode="auto">
              <a:xfrm rot="5400000">
                <a:off x="2513131" y="1980729"/>
                <a:ext cx="610953" cy="158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374" name="Shape 25">
                <a:extLst>
                  <a:ext uri="{FF2B5EF4-FFF2-40B4-BE49-F238E27FC236}">
                    <a16:creationId xmlns:a16="http://schemas.microsoft.com/office/drawing/2014/main" id="{4C4A95DC-AFA9-9648-9C65-915ED08B15C8}"/>
                  </a:ext>
                </a:extLst>
              </p:cNvPr>
              <p:cNvCxnSpPr/>
              <p:nvPr/>
            </p:nvCxnSpPr>
            <p:spPr bwMode="auto">
              <a:xfrm rot="5400000">
                <a:off x="2705145" y="2704350"/>
                <a:ext cx="228512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375" name="Shape 37">
                <a:extLst>
                  <a:ext uri="{FF2B5EF4-FFF2-40B4-BE49-F238E27FC236}">
                    <a16:creationId xmlns:a16="http://schemas.microsoft.com/office/drawing/2014/main" id="{17CFC1EA-00BD-1643-A2A6-DA1DFE7284D1}"/>
                  </a:ext>
                </a:extLst>
              </p:cNvPr>
              <p:cNvCxnSpPr>
                <a:stCxn id="364" idx="2"/>
              </p:cNvCxnSpPr>
              <p:nvPr/>
            </p:nvCxnSpPr>
            <p:spPr bwMode="auto">
              <a:xfrm rot="5400000">
                <a:off x="3276894" y="1523705"/>
                <a:ext cx="1523413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376" name="Shape 41">
                <a:extLst>
                  <a:ext uri="{FF2B5EF4-FFF2-40B4-BE49-F238E27FC236}">
                    <a16:creationId xmlns:a16="http://schemas.microsoft.com/office/drawing/2014/main" id="{96B16B27-AB91-D84A-B67A-03F4A8F9899D}"/>
                  </a:ext>
                </a:extLst>
              </p:cNvPr>
              <p:cNvCxnSpPr/>
              <p:nvPr/>
            </p:nvCxnSpPr>
            <p:spPr bwMode="auto">
              <a:xfrm rot="5400000">
                <a:off x="3925932" y="2704350"/>
                <a:ext cx="226925" cy="158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grpSp>
            <p:nvGrpSpPr>
              <p:cNvPr id="377" name="Group 46">
                <a:extLst>
                  <a:ext uri="{FF2B5EF4-FFF2-40B4-BE49-F238E27FC236}">
                    <a16:creationId xmlns:a16="http://schemas.microsoft.com/office/drawing/2014/main" id="{3A7EAAE6-6494-714A-82C6-2BCD601EB9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2400" y="1905059"/>
                <a:ext cx="152400" cy="152341"/>
                <a:chOff x="4495800" y="533400"/>
                <a:chExt cx="228600" cy="228600"/>
              </a:xfrm>
            </p:grpSpPr>
            <p:sp>
              <p:nvSpPr>
                <p:cNvPr id="387" name="Oval 44">
                  <a:extLst>
                    <a:ext uri="{FF2B5EF4-FFF2-40B4-BE49-F238E27FC236}">
                      <a16:creationId xmlns:a16="http://schemas.microsoft.com/office/drawing/2014/main" id="{074201B0-0D26-B64B-AE53-7B09EFEE538E}"/>
                    </a:ext>
                  </a:extLst>
                </p:cNvPr>
                <p:cNvSpPr/>
                <p:nvPr/>
              </p:nvSpPr>
              <p:spPr>
                <a:xfrm>
                  <a:off x="4572000" y="608850"/>
                  <a:ext cx="76200" cy="76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Rectangle 45">
                  <a:extLst>
                    <a:ext uri="{FF2B5EF4-FFF2-40B4-BE49-F238E27FC236}">
                      <a16:creationId xmlns:a16="http://schemas.microsoft.com/office/drawing/2014/main" id="{A3005E76-FC20-7E4D-8861-6FE66BC9A024}"/>
                    </a:ext>
                  </a:extLst>
                </p:cNvPr>
                <p:cNvSpPr/>
                <p:nvPr/>
              </p:nvSpPr>
              <p:spPr>
                <a:xfrm>
                  <a:off x="4495800" y="532650"/>
                  <a:ext cx="228600" cy="22860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8" name="Rounded Rectangle 19">
                <a:extLst>
                  <a:ext uri="{FF2B5EF4-FFF2-40B4-BE49-F238E27FC236}">
                    <a16:creationId xmlns:a16="http://schemas.microsoft.com/office/drawing/2014/main" id="{ED29339A-857A-A244-A085-BE08561B4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9144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load</a:t>
                </a:r>
              </a:p>
            </p:txBody>
          </p:sp>
          <p:sp>
            <p:nvSpPr>
              <p:cNvPr id="379" name="Rounded Rectangle 20">
                <a:extLst>
                  <a:ext uri="{FF2B5EF4-FFF2-40B4-BE49-F238E27FC236}">
                    <a16:creationId xmlns:a16="http://schemas.microsoft.com/office/drawing/2014/main" id="{B1164AC1-6623-2545-ACC4-585A05BB0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1370013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mul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endParaRPr>
              </a:p>
            </p:txBody>
          </p:sp>
          <p:cxnSp>
            <p:nvCxnSpPr>
              <p:cNvPr id="380" name="Shape 17">
                <a:extLst>
                  <a:ext uri="{FF2B5EF4-FFF2-40B4-BE49-F238E27FC236}">
                    <a16:creationId xmlns:a16="http://schemas.microsoft.com/office/drawing/2014/main" id="{9D34C662-A9B5-D94D-AF2E-3322427BA729}"/>
                  </a:ext>
                </a:extLst>
              </p:cNvPr>
              <p:cNvCxnSpPr>
                <a:endCxn id="378" idx="3"/>
              </p:cNvCxnSpPr>
              <p:nvPr/>
            </p:nvCxnSpPr>
            <p:spPr bwMode="auto">
              <a:xfrm rot="10800000">
                <a:off x="3657600" y="1066682"/>
                <a:ext cx="381000" cy="158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381" name="Shape 22">
                <a:extLst>
                  <a:ext uri="{FF2B5EF4-FFF2-40B4-BE49-F238E27FC236}">
                    <a16:creationId xmlns:a16="http://schemas.microsoft.com/office/drawing/2014/main" id="{BC3E7BEF-477E-2D4F-981B-1D1666CAF3D0}"/>
                  </a:ext>
                </a:extLst>
              </p:cNvPr>
              <p:cNvCxnSpPr>
                <a:stCxn id="363" idx="2"/>
              </p:cNvCxnSpPr>
              <p:nvPr/>
            </p:nvCxnSpPr>
            <p:spPr bwMode="auto">
              <a:xfrm rot="5400000">
                <a:off x="2513924" y="1065888"/>
                <a:ext cx="609365" cy="158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grpSp>
            <p:nvGrpSpPr>
              <p:cNvPr id="382" name="Group 46">
                <a:extLst>
                  <a:ext uri="{FF2B5EF4-FFF2-40B4-BE49-F238E27FC236}">
                    <a16:creationId xmlns:a16="http://schemas.microsoft.com/office/drawing/2014/main" id="{7C1F871C-E569-6F4B-9D6E-F6875D89D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2400" y="991307"/>
                <a:ext cx="152400" cy="152341"/>
                <a:chOff x="4495800" y="533400"/>
                <a:chExt cx="228600" cy="228600"/>
              </a:xfrm>
            </p:grpSpPr>
            <p:sp>
              <p:nvSpPr>
                <p:cNvPr id="385" name="Oval 27">
                  <a:extLst>
                    <a:ext uri="{FF2B5EF4-FFF2-40B4-BE49-F238E27FC236}">
                      <a16:creationId xmlns:a16="http://schemas.microsoft.com/office/drawing/2014/main" id="{71AD4D2D-96B0-CE42-BB89-E2DD26F9AFEB}"/>
                    </a:ext>
                  </a:extLst>
                </p:cNvPr>
                <p:cNvSpPr/>
                <p:nvPr/>
              </p:nvSpPr>
              <p:spPr>
                <a:xfrm>
                  <a:off x="4572000" y="610788"/>
                  <a:ext cx="76200" cy="76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Rectangle 28">
                  <a:extLst>
                    <a:ext uri="{FF2B5EF4-FFF2-40B4-BE49-F238E27FC236}">
                      <a16:creationId xmlns:a16="http://schemas.microsoft.com/office/drawing/2014/main" id="{3E4C71F6-3487-8C45-9A25-A5BB15008D8F}"/>
                    </a:ext>
                  </a:extLst>
                </p:cNvPr>
                <p:cNvSpPr/>
                <p:nvPr/>
              </p:nvSpPr>
              <p:spPr>
                <a:xfrm>
                  <a:off x="4495800" y="534588"/>
                  <a:ext cx="228600" cy="22860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83" name="Shape 47">
                <a:extLst>
                  <a:ext uri="{FF2B5EF4-FFF2-40B4-BE49-F238E27FC236}">
                    <a16:creationId xmlns:a16="http://schemas.microsoft.com/office/drawing/2014/main" id="{8BC5B601-7467-084D-89A4-80F293E332DF}"/>
                  </a:ext>
                </a:extLst>
              </p:cNvPr>
              <p:cNvCxnSpPr/>
              <p:nvPr/>
            </p:nvCxnSpPr>
            <p:spPr bwMode="auto">
              <a:xfrm rot="5400000">
                <a:off x="3122642" y="1293606"/>
                <a:ext cx="152341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384" name="Shape 47">
                <a:extLst>
                  <a:ext uri="{FF2B5EF4-FFF2-40B4-BE49-F238E27FC236}">
                    <a16:creationId xmlns:a16="http://schemas.microsoft.com/office/drawing/2014/main" id="{C00A0E92-3D6A-0945-9F2D-F620F542DEAF}"/>
                  </a:ext>
                </a:extLst>
              </p:cNvPr>
              <p:cNvCxnSpPr/>
              <p:nvPr/>
            </p:nvCxnSpPr>
            <p:spPr bwMode="auto">
              <a:xfrm rot="5400000">
                <a:off x="3122642" y="2207653"/>
                <a:ext cx="152341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</p:grpSp>
      </p:grpSp>
      <p:sp>
        <p:nvSpPr>
          <p:cNvPr id="389" name="右箭头 388">
            <a:extLst>
              <a:ext uri="{FF2B5EF4-FFF2-40B4-BE49-F238E27FC236}">
                <a16:creationId xmlns:a16="http://schemas.microsoft.com/office/drawing/2014/main" id="{84E41596-444D-5A4B-BA98-85121B0E52FC}"/>
              </a:ext>
            </a:extLst>
          </p:cNvPr>
          <p:cNvSpPr/>
          <p:nvPr/>
        </p:nvSpPr>
        <p:spPr bwMode="auto">
          <a:xfrm rot="2879344">
            <a:off x="3179360" y="3805600"/>
            <a:ext cx="744656" cy="3444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F077D8-D1DA-1749-999A-A217C60E724A}"/>
              </a:ext>
            </a:extLst>
          </p:cNvPr>
          <p:cNvGrpSpPr/>
          <p:nvPr/>
        </p:nvGrpSpPr>
        <p:grpSpPr>
          <a:xfrm>
            <a:off x="7920425" y="276224"/>
            <a:ext cx="2362200" cy="6399213"/>
            <a:chOff x="2667000" y="914400"/>
            <a:chExt cx="2362200" cy="6399213"/>
          </a:xfrm>
        </p:grpSpPr>
        <p:sp>
          <p:nvSpPr>
            <p:cNvPr id="451" name="Rectangle 5">
              <a:extLst>
                <a:ext uri="{FF2B5EF4-FFF2-40B4-BE49-F238E27FC236}">
                  <a16:creationId xmlns:a16="http://schemas.microsoft.com/office/drawing/2014/main" id="{B4D424D5-61C8-0740-8C61-B0A096713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914400"/>
              <a:ext cx="23622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data[0]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data[1]</a:t>
              </a:r>
            </a:p>
          </p:txBody>
        </p:sp>
        <p:sp>
          <p:nvSpPr>
            <p:cNvPr id="452" name="Rounded Rectangle 6">
              <a:extLst>
                <a:ext uri="{FF2B5EF4-FFF2-40B4-BE49-F238E27FC236}">
                  <a16:creationId xmlns:a16="http://schemas.microsoft.com/office/drawing/2014/main" id="{F65781F3-96BD-2942-A1EC-C69B6C1D6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05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453" name="Rounded Rectangle 7">
              <a:extLst>
                <a:ext uri="{FF2B5EF4-FFF2-40B4-BE49-F238E27FC236}">
                  <a16:creationId xmlns:a16="http://schemas.microsoft.com/office/drawing/2014/main" id="{AD8588B5-DC91-C846-9A27-A901CF5A2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362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454" name="Rounded Rectangle 8">
              <a:extLst>
                <a:ext uri="{FF2B5EF4-FFF2-40B4-BE49-F238E27FC236}">
                  <a16:creationId xmlns:a16="http://schemas.microsoft.com/office/drawing/2014/main" id="{DD53F0C4-3736-4C4C-83E0-8EE66CB3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362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455" name="Shape 17">
              <a:extLst>
                <a:ext uri="{FF2B5EF4-FFF2-40B4-BE49-F238E27FC236}">
                  <a16:creationId xmlns:a16="http://schemas.microsoft.com/office/drawing/2014/main" id="{862562A7-4F7A-104B-9988-5F1872F21C0B}"/>
                </a:ext>
              </a:extLst>
            </p:cNvPr>
            <p:cNvCxnSpPr>
              <a:endCxn id="452" idx="3"/>
            </p:cNvCxnSpPr>
            <p:nvPr/>
          </p:nvCxnSpPr>
          <p:spPr bwMode="auto">
            <a:xfrm rot="10800000">
              <a:off x="4343400" y="20574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56" name="Shape 22">
              <a:extLst>
                <a:ext uri="{FF2B5EF4-FFF2-40B4-BE49-F238E27FC236}">
                  <a16:creationId xmlns:a16="http://schemas.microsoft.com/office/drawing/2014/main" id="{02360DA6-6CA9-C14D-BB0C-D5BA9A8ACBD8}"/>
                </a:ext>
              </a:extLst>
            </p:cNvPr>
            <p:cNvCxnSpPr/>
            <p:nvPr/>
          </p:nvCxnSpPr>
          <p:spPr bwMode="auto">
            <a:xfrm rot="5400000">
              <a:off x="3198813" y="2057400"/>
              <a:ext cx="611188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457" name="Group 46">
              <a:extLst>
                <a:ext uri="{FF2B5EF4-FFF2-40B4-BE49-F238E27FC236}">
                  <a16:creationId xmlns:a16="http://schemas.microsoft.com/office/drawing/2014/main" id="{0BF4809C-E500-8D4C-9658-1BF1A3B80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1981200"/>
              <a:ext cx="152400" cy="152400"/>
              <a:chOff x="4495800" y="532782"/>
              <a:chExt cx="228600" cy="228689"/>
            </a:xfrm>
          </p:grpSpPr>
          <p:sp>
            <p:nvSpPr>
              <p:cNvPr id="458" name="Oval 14">
                <a:extLst>
                  <a:ext uri="{FF2B5EF4-FFF2-40B4-BE49-F238E27FC236}">
                    <a16:creationId xmlns:a16="http://schemas.microsoft.com/office/drawing/2014/main" id="{3BDDC262-0716-6245-96D7-A76D0127749D}"/>
                  </a:ext>
                </a:extLst>
              </p:cNvPr>
              <p:cNvSpPr/>
              <p:nvPr/>
            </p:nvSpPr>
            <p:spPr>
              <a:xfrm>
                <a:off x="4572000" y="609012"/>
                <a:ext cx="76200" cy="7623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Rectangle 15">
                <a:extLst>
                  <a:ext uri="{FF2B5EF4-FFF2-40B4-BE49-F238E27FC236}">
                    <a16:creationId xmlns:a16="http://schemas.microsoft.com/office/drawing/2014/main" id="{77492C0B-C333-A049-BA30-9136ECD04CAC}"/>
                  </a:ext>
                </a:extLst>
              </p:cNvPr>
              <p:cNvSpPr/>
              <p:nvPr/>
            </p:nvSpPr>
            <p:spPr>
              <a:xfrm>
                <a:off x="4495800" y="532782"/>
                <a:ext cx="228600" cy="228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60" name="Rounded Rectangle 16">
              <a:extLst>
                <a:ext uri="{FF2B5EF4-FFF2-40B4-BE49-F238E27FC236}">
                  <a16:creationId xmlns:a16="http://schemas.microsoft.com/office/drawing/2014/main" id="{3A308C3E-5CA4-B945-AE05-5DEDC72BC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990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461" name="Rounded Rectangle 17">
              <a:extLst>
                <a:ext uri="{FF2B5EF4-FFF2-40B4-BE49-F238E27FC236}">
                  <a16:creationId xmlns:a16="http://schemas.microsoft.com/office/drawing/2014/main" id="{3BE10972-2F08-8441-9B44-02CF3753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4462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462" name="Shape 17">
              <a:extLst>
                <a:ext uri="{FF2B5EF4-FFF2-40B4-BE49-F238E27FC236}">
                  <a16:creationId xmlns:a16="http://schemas.microsoft.com/office/drawing/2014/main" id="{41B6426B-E40A-FB4C-A956-65DCC08326D6}"/>
                </a:ext>
              </a:extLst>
            </p:cNvPr>
            <p:cNvCxnSpPr>
              <a:endCxn id="460" idx="3"/>
            </p:cNvCxnSpPr>
            <p:nvPr/>
          </p:nvCxnSpPr>
          <p:spPr bwMode="auto">
            <a:xfrm rot="10800000">
              <a:off x="4343400" y="11430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463" name="Group 46">
              <a:extLst>
                <a:ext uri="{FF2B5EF4-FFF2-40B4-BE49-F238E27FC236}">
                  <a16:creationId xmlns:a16="http://schemas.microsoft.com/office/drawing/2014/main" id="{78B35D2A-275A-EB47-92FC-12224F08E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1066800"/>
              <a:ext cx="152400" cy="152400"/>
              <a:chOff x="4495800" y="532339"/>
              <a:chExt cx="228600" cy="228689"/>
            </a:xfrm>
          </p:grpSpPr>
          <p:sp>
            <p:nvSpPr>
              <p:cNvPr id="464" name="Oval 21">
                <a:extLst>
                  <a:ext uri="{FF2B5EF4-FFF2-40B4-BE49-F238E27FC236}">
                    <a16:creationId xmlns:a16="http://schemas.microsoft.com/office/drawing/2014/main" id="{4D52A520-ED76-B44C-AE59-D34D8CEFC2EC}"/>
                  </a:ext>
                </a:extLst>
              </p:cNvPr>
              <p:cNvSpPr/>
              <p:nvPr/>
            </p:nvSpPr>
            <p:spPr>
              <a:xfrm>
                <a:off x="4572000" y="608569"/>
                <a:ext cx="76200" cy="7623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22">
                <a:extLst>
                  <a:ext uri="{FF2B5EF4-FFF2-40B4-BE49-F238E27FC236}">
                    <a16:creationId xmlns:a16="http://schemas.microsoft.com/office/drawing/2014/main" id="{6D063857-12DF-5D47-ABF1-2FB30BB1DAA1}"/>
                  </a:ext>
                </a:extLst>
              </p:cNvPr>
              <p:cNvSpPr/>
              <p:nvPr/>
            </p:nvSpPr>
            <p:spPr>
              <a:xfrm>
                <a:off x="4495800" y="532339"/>
                <a:ext cx="228600" cy="228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66" name="Shape 47">
              <a:extLst>
                <a:ext uri="{FF2B5EF4-FFF2-40B4-BE49-F238E27FC236}">
                  <a16:creationId xmlns:a16="http://schemas.microsoft.com/office/drawing/2014/main" id="{4B664923-42F4-BB4D-A71F-D7F123ED605F}"/>
                </a:ext>
              </a:extLst>
            </p:cNvPr>
            <p:cNvCxnSpPr/>
            <p:nvPr/>
          </p:nvCxnSpPr>
          <p:spPr bwMode="auto">
            <a:xfrm rot="5400000">
              <a:off x="3808413" y="1370012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67" name="Shape 47">
              <a:extLst>
                <a:ext uri="{FF2B5EF4-FFF2-40B4-BE49-F238E27FC236}">
                  <a16:creationId xmlns:a16="http://schemas.microsoft.com/office/drawing/2014/main" id="{61A400BB-A1D2-E644-8C07-14FFCEBE42FE}"/>
                </a:ext>
              </a:extLst>
            </p:cNvPr>
            <p:cNvCxnSpPr/>
            <p:nvPr/>
          </p:nvCxnSpPr>
          <p:spPr bwMode="auto">
            <a:xfrm rot="5400000">
              <a:off x="3808413" y="2284412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468" name="Group 48">
              <a:extLst>
                <a:ext uri="{FF2B5EF4-FFF2-40B4-BE49-F238E27FC236}">
                  <a16:creationId xmlns:a16="http://schemas.microsoft.com/office/drawing/2014/main" id="{7F558A4D-D92B-9F4C-831E-A7093CFEF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5256213"/>
              <a:ext cx="2362200" cy="2057400"/>
              <a:chOff x="2667000" y="3354388"/>
              <a:chExt cx="2362200" cy="2057400"/>
            </a:xfrm>
          </p:grpSpPr>
          <p:sp>
            <p:nvSpPr>
              <p:cNvPr id="469" name="Rectangle 25">
                <a:extLst>
                  <a:ext uri="{FF2B5EF4-FFF2-40B4-BE49-F238E27FC236}">
                    <a16:creationId xmlns:a16="http://schemas.microsoft.com/office/drawing/2014/main" id="{479D0283-AAB9-814F-B5DA-863A2554A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3429000"/>
                <a:ext cx="2362200" cy="18288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63500" dist="38100" dir="5400000" algn="t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12700" cmpd="thickTh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data[</a:t>
                </a: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charset="0"/>
                    <a:cs typeface="Times New Roman" pitchFamily="18" charset="0"/>
                  </a:rPr>
                  <a:t>n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-2]</a:t>
                </a: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ＭＳ Ｐゴシック" charset="0"/>
                  <a:cs typeface="Courier New" pitchFamily="49" charset="0"/>
                </a:endParaRPr>
              </a:p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data[</a:t>
                </a: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charset="0"/>
                    <a:cs typeface="Times New Roman" pitchFamily="18" charset="0"/>
                  </a:rPr>
                  <a:t>n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ＭＳ Ｐゴシック" charset="0"/>
                    <a:cs typeface="Courier New" pitchFamily="49" charset="0"/>
                  </a:rPr>
                  <a:t>-1]</a:t>
                </a:r>
              </a:p>
            </p:txBody>
          </p:sp>
          <p:sp>
            <p:nvSpPr>
              <p:cNvPr id="470" name="Rounded Rectangle 26">
                <a:extLst>
                  <a:ext uri="{FF2B5EF4-FFF2-40B4-BE49-F238E27FC236}">
                    <a16:creationId xmlns:a16="http://schemas.microsoft.com/office/drawing/2014/main" id="{010E14C4-5E89-194E-94B8-0D31CCB1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4196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load</a:t>
                </a:r>
              </a:p>
            </p:txBody>
          </p:sp>
          <p:sp>
            <p:nvSpPr>
              <p:cNvPr id="471" name="Rounded Rectangle 27">
                <a:extLst>
                  <a:ext uri="{FF2B5EF4-FFF2-40B4-BE49-F238E27FC236}">
                    <a16:creationId xmlns:a16="http://schemas.microsoft.com/office/drawing/2014/main" id="{9FBD70B6-3234-AA4F-8973-9FE344BE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800" y="48768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mul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endParaRPr>
              </a:p>
            </p:txBody>
          </p:sp>
          <p:sp>
            <p:nvSpPr>
              <p:cNvPr id="472" name="Rounded Rectangle 28">
                <a:extLst>
                  <a:ext uri="{FF2B5EF4-FFF2-40B4-BE49-F238E27FC236}">
                    <a16:creationId xmlns:a16="http://schemas.microsoft.com/office/drawing/2014/main" id="{28FD1FB4-BD15-174F-9717-2A2BE9EB4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000" y="48768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add</a:t>
                </a:r>
              </a:p>
            </p:txBody>
          </p:sp>
          <p:cxnSp>
            <p:nvCxnSpPr>
              <p:cNvPr id="473" name="Shape 17">
                <a:extLst>
                  <a:ext uri="{FF2B5EF4-FFF2-40B4-BE49-F238E27FC236}">
                    <a16:creationId xmlns:a16="http://schemas.microsoft.com/office/drawing/2014/main" id="{A7905B98-9C73-444A-A2A1-4993A664998F}"/>
                  </a:ext>
                </a:extLst>
              </p:cNvPr>
              <p:cNvCxnSpPr>
                <a:endCxn id="470" idx="3"/>
              </p:cNvCxnSpPr>
              <p:nvPr/>
            </p:nvCxnSpPr>
            <p:spPr bwMode="auto">
              <a:xfrm rot="10800000">
                <a:off x="4343400" y="4572000"/>
                <a:ext cx="381000" cy="158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474" name="Shape 22">
                <a:extLst>
                  <a:ext uri="{FF2B5EF4-FFF2-40B4-BE49-F238E27FC236}">
                    <a16:creationId xmlns:a16="http://schemas.microsoft.com/office/drawing/2014/main" id="{183F7565-1DCC-7444-9666-6380F365617E}"/>
                  </a:ext>
                </a:extLst>
              </p:cNvPr>
              <p:cNvCxnSpPr/>
              <p:nvPr/>
            </p:nvCxnSpPr>
            <p:spPr bwMode="auto">
              <a:xfrm rot="5400000">
                <a:off x="3198813" y="4572000"/>
                <a:ext cx="611188" cy="1587"/>
              </a:xfrm>
              <a:prstGeom prst="bentConnector3">
                <a:avLst>
                  <a:gd name="adj1" fmla="val 50000"/>
                </a:avLst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475" name="Shape 25">
                <a:extLst>
                  <a:ext uri="{FF2B5EF4-FFF2-40B4-BE49-F238E27FC236}">
                    <a16:creationId xmlns:a16="http://schemas.microsoft.com/office/drawing/2014/main" id="{418F0BD3-F38D-1848-A632-57F30363B82C}"/>
                  </a:ext>
                </a:extLst>
              </p:cNvPr>
              <p:cNvCxnSpPr/>
              <p:nvPr/>
            </p:nvCxnSpPr>
            <p:spPr bwMode="auto">
              <a:xfrm rot="5400000">
                <a:off x="3390901" y="5295900"/>
                <a:ext cx="228600" cy="3175"/>
              </a:xfrm>
              <a:prstGeom prst="bentConnector3">
                <a:avLst>
                  <a:gd name="adj1" fmla="val 50000"/>
                </a:avLst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476" name="Shape 37">
                <a:extLst>
                  <a:ext uri="{FF2B5EF4-FFF2-40B4-BE49-F238E27FC236}">
                    <a16:creationId xmlns:a16="http://schemas.microsoft.com/office/drawing/2014/main" id="{C42CD0A7-07EC-F04B-8681-A9B15DC843C0}"/>
                  </a:ext>
                </a:extLst>
              </p:cNvPr>
              <p:cNvCxnSpPr/>
              <p:nvPr/>
            </p:nvCxnSpPr>
            <p:spPr bwMode="auto">
              <a:xfrm rot="5400000">
                <a:off x="3962401" y="4114800"/>
                <a:ext cx="1524000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477" name="Shape 41">
                <a:extLst>
                  <a:ext uri="{FF2B5EF4-FFF2-40B4-BE49-F238E27FC236}">
                    <a16:creationId xmlns:a16="http://schemas.microsoft.com/office/drawing/2014/main" id="{4DC47D53-1B54-E24F-ADB6-1DC511CBDD2E}"/>
                  </a:ext>
                </a:extLst>
              </p:cNvPr>
              <p:cNvCxnSpPr/>
              <p:nvPr/>
            </p:nvCxnSpPr>
            <p:spPr bwMode="auto">
              <a:xfrm rot="5400000">
                <a:off x="4611688" y="5295900"/>
                <a:ext cx="227012" cy="158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grpSp>
            <p:nvGrpSpPr>
              <p:cNvPr id="478" name="Group 46">
                <a:extLst>
                  <a:ext uri="{FF2B5EF4-FFF2-40B4-BE49-F238E27FC236}">
                    <a16:creationId xmlns:a16="http://schemas.microsoft.com/office/drawing/2014/main" id="{3CFB7E54-31AA-5E49-B5D9-D42E69EB3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200" y="4495800"/>
                <a:ext cx="152400" cy="152400"/>
                <a:chOff x="4495800" y="532782"/>
                <a:chExt cx="228600" cy="228689"/>
              </a:xfrm>
            </p:grpSpPr>
            <p:sp>
              <p:nvSpPr>
                <p:cNvPr id="487" name="Oval 35">
                  <a:extLst>
                    <a:ext uri="{FF2B5EF4-FFF2-40B4-BE49-F238E27FC236}">
                      <a16:creationId xmlns:a16="http://schemas.microsoft.com/office/drawing/2014/main" id="{173097FE-F8AC-F74F-95BD-2317B115A87F}"/>
                    </a:ext>
                  </a:extLst>
                </p:cNvPr>
                <p:cNvSpPr/>
                <p:nvPr/>
              </p:nvSpPr>
              <p:spPr>
                <a:xfrm>
                  <a:off x="4572000" y="609012"/>
                  <a:ext cx="76200" cy="7623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Rectangle 36">
                  <a:extLst>
                    <a:ext uri="{FF2B5EF4-FFF2-40B4-BE49-F238E27FC236}">
                      <a16:creationId xmlns:a16="http://schemas.microsoft.com/office/drawing/2014/main" id="{343719CA-3666-BB48-BC82-52B4C37F2D13}"/>
                    </a:ext>
                  </a:extLst>
                </p:cNvPr>
                <p:cNvSpPr/>
                <p:nvPr/>
              </p:nvSpPr>
              <p:spPr>
                <a:xfrm>
                  <a:off x="4495800" y="532782"/>
                  <a:ext cx="228600" cy="22868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9" name="Rounded Rectangle 37">
                <a:extLst>
                  <a:ext uri="{FF2B5EF4-FFF2-40B4-BE49-F238E27FC236}">
                    <a16:creationId xmlns:a16="http://schemas.microsoft.com/office/drawing/2014/main" id="{5C693D62-521B-1348-B161-05DB8D6A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3505200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load</a:t>
                </a:r>
              </a:p>
            </p:txBody>
          </p:sp>
          <p:sp>
            <p:nvSpPr>
              <p:cNvPr id="480" name="Rounded Rectangle 38">
                <a:extLst>
                  <a:ext uri="{FF2B5EF4-FFF2-40B4-BE49-F238E27FC236}">
                    <a16:creationId xmlns:a16="http://schemas.microsoft.com/office/drawing/2014/main" id="{DD4FC315-8022-574D-A0CC-EB86B9E7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800" y="3960813"/>
                <a:ext cx="685800" cy="3048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8BAF6"/>
                  </a:gs>
                  <a:gs pos="50000">
                    <a:srgbClr val="C0D3F8"/>
                  </a:gs>
                  <a:gs pos="100000">
                    <a:srgbClr val="E0E9FB"/>
                  </a:gs>
                </a:gsLst>
                <a:lin ang="162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ＭＳ Ｐゴシック" charset="0"/>
                    <a:cs typeface="Arial" pitchFamily="34" charset="0"/>
                  </a:rPr>
                  <a:t>mul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endParaRPr>
              </a:p>
            </p:txBody>
          </p:sp>
          <p:cxnSp>
            <p:nvCxnSpPr>
              <p:cNvPr id="481" name="Shape 17">
                <a:extLst>
                  <a:ext uri="{FF2B5EF4-FFF2-40B4-BE49-F238E27FC236}">
                    <a16:creationId xmlns:a16="http://schemas.microsoft.com/office/drawing/2014/main" id="{6CAA372D-4224-7C4B-9A3E-1447576C8D6C}"/>
                  </a:ext>
                </a:extLst>
              </p:cNvPr>
              <p:cNvCxnSpPr>
                <a:endCxn id="479" idx="3"/>
              </p:cNvCxnSpPr>
              <p:nvPr/>
            </p:nvCxnSpPr>
            <p:spPr bwMode="auto">
              <a:xfrm rot="10800000">
                <a:off x="4343400" y="3657600"/>
                <a:ext cx="381000" cy="158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grpSp>
            <p:nvGrpSpPr>
              <p:cNvPr id="482" name="Group 46">
                <a:extLst>
                  <a:ext uri="{FF2B5EF4-FFF2-40B4-BE49-F238E27FC236}">
                    <a16:creationId xmlns:a16="http://schemas.microsoft.com/office/drawing/2014/main" id="{9C4AA9D9-E31A-6C4C-AFC3-8414D4356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200" y="3581400"/>
                <a:ext cx="152400" cy="152400"/>
                <a:chOff x="4495800" y="532339"/>
                <a:chExt cx="228600" cy="228689"/>
              </a:xfrm>
            </p:grpSpPr>
            <p:sp>
              <p:nvSpPr>
                <p:cNvPr id="485" name="Oval 42">
                  <a:extLst>
                    <a:ext uri="{FF2B5EF4-FFF2-40B4-BE49-F238E27FC236}">
                      <a16:creationId xmlns:a16="http://schemas.microsoft.com/office/drawing/2014/main" id="{19A7B833-C808-5341-9CC4-CF5810225407}"/>
                    </a:ext>
                  </a:extLst>
                </p:cNvPr>
                <p:cNvSpPr/>
                <p:nvPr/>
              </p:nvSpPr>
              <p:spPr>
                <a:xfrm>
                  <a:off x="4572000" y="608569"/>
                  <a:ext cx="76200" cy="7623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Rectangle 43">
                  <a:extLst>
                    <a:ext uri="{FF2B5EF4-FFF2-40B4-BE49-F238E27FC236}">
                      <a16:creationId xmlns:a16="http://schemas.microsoft.com/office/drawing/2014/main" id="{DFF9557F-8BF5-6346-AE6B-E73150FC091B}"/>
                    </a:ext>
                  </a:extLst>
                </p:cNvPr>
                <p:cNvSpPr/>
                <p:nvPr/>
              </p:nvSpPr>
              <p:spPr>
                <a:xfrm>
                  <a:off x="4495800" y="532339"/>
                  <a:ext cx="228600" cy="22868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83" name="Shape 47">
                <a:extLst>
                  <a:ext uri="{FF2B5EF4-FFF2-40B4-BE49-F238E27FC236}">
                    <a16:creationId xmlns:a16="http://schemas.microsoft.com/office/drawing/2014/main" id="{0330E4C0-EB0A-7848-91F9-E1CBA17642CD}"/>
                  </a:ext>
                </a:extLst>
              </p:cNvPr>
              <p:cNvCxnSpPr/>
              <p:nvPr/>
            </p:nvCxnSpPr>
            <p:spPr bwMode="auto">
              <a:xfrm rot="5400000">
                <a:off x="3808413" y="3884612"/>
                <a:ext cx="152400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  <p:cxnSp>
            <p:nvCxnSpPr>
              <p:cNvPr id="484" name="Shape 47">
                <a:extLst>
                  <a:ext uri="{FF2B5EF4-FFF2-40B4-BE49-F238E27FC236}">
                    <a16:creationId xmlns:a16="http://schemas.microsoft.com/office/drawing/2014/main" id="{5A0A56E1-B1A7-0241-AF03-AE4775007695}"/>
                  </a:ext>
                </a:extLst>
              </p:cNvPr>
              <p:cNvCxnSpPr/>
              <p:nvPr/>
            </p:nvCxnSpPr>
            <p:spPr bwMode="auto">
              <a:xfrm rot="5400000">
                <a:off x="3808413" y="4799012"/>
                <a:ext cx="152400" cy="317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tailEnd type="triangle" w="sm" len="med"/>
              </a:ln>
              <a:effectLst/>
            </p:spPr>
          </p:cxnSp>
        </p:grpSp>
        <p:sp>
          <p:nvSpPr>
            <p:cNvPr id="489" name="Rectangle 51">
              <a:extLst>
                <a:ext uri="{FF2B5EF4-FFF2-40B4-BE49-F238E27FC236}">
                  <a16:creationId xmlns:a16="http://schemas.microsoft.com/office/drawing/2014/main" id="{DF79DCF3-FBC6-9949-8786-BA1216D7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819400"/>
              <a:ext cx="23622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data[2]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data[3]</a:t>
              </a:r>
            </a:p>
          </p:txBody>
        </p:sp>
        <p:sp>
          <p:nvSpPr>
            <p:cNvPr id="490" name="Rounded Rectangle 52">
              <a:extLst>
                <a:ext uri="{FF2B5EF4-FFF2-40B4-BE49-F238E27FC236}">
                  <a16:creationId xmlns:a16="http://schemas.microsoft.com/office/drawing/2014/main" id="{C215C435-E5D7-C049-BBF6-080C71518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810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491" name="Rounded Rectangle 53">
              <a:extLst>
                <a:ext uri="{FF2B5EF4-FFF2-40B4-BE49-F238E27FC236}">
                  <a16:creationId xmlns:a16="http://schemas.microsoft.com/office/drawing/2014/main" id="{B4973405-00E8-3348-A463-0728A7C4D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267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492" name="Rounded Rectangle 54">
              <a:extLst>
                <a:ext uri="{FF2B5EF4-FFF2-40B4-BE49-F238E27FC236}">
                  <a16:creationId xmlns:a16="http://schemas.microsoft.com/office/drawing/2014/main" id="{0E5F9089-0CCF-9542-9A69-2D1068B0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267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493" name="Shape 17">
              <a:extLst>
                <a:ext uri="{FF2B5EF4-FFF2-40B4-BE49-F238E27FC236}">
                  <a16:creationId xmlns:a16="http://schemas.microsoft.com/office/drawing/2014/main" id="{8DDF6C74-889F-3D4B-8633-F66479CF661E}"/>
                </a:ext>
              </a:extLst>
            </p:cNvPr>
            <p:cNvCxnSpPr>
              <a:endCxn id="490" idx="3"/>
            </p:cNvCxnSpPr>
            <p:nvPr/>
          </p:nvCxnSpPr>
          <p:spPr bwMode="auto">
            <a:xfrm rot="10800000">
              <a:off x="4343400" y="39624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94" name="Shape 22">
              <a:extLst>
                <a:ext uri="{FF2B5EF4-FFF2-40B4-BE49-F238E27FC236}">
                  <a16:creationId xmlns:a16="http://schemas.microsoft.com/office/drawing/2014/main" id="{81068E91-3037-894F-9952-48B43B0EF86A}"/>
                </a:ext>
              </a:extLst>
            </p:cNvPr>
            <p:cNvCxnSpPr/>
            <p:nvPr/>
          </p:nvCxnSpPr>
          <p:spPr bwMode="auto">
            <a:xfrm rot="5400000">
              <a:off x="3198813" y="3962400"/>
              <a:ext cx="611188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95" name="Shape 37">
              <a:extLst>
                <a:ext uri="{FF2B5EF4-FFF2-40B4-BE49-F238E27FC236}">
                  <a16:creationId xmlns:a16="http://schemas.microsoft.com/office/drawing/2014/main" id="{6BE853C7-1CFE-E042-954B-9F383EC66C49}"/>
                </a:ext>
              </a:extLst>
            </p:cNvPr>
            <p:cNvCxnSpPr/>
            <p:nvPr/>
          </p:nvCxnSpPr>
          <p:spPr bwMode="auto">
            <a:xfrm rot="5400000">
              <a:off x="3922713" y="3467100"/>
              <a:ext cx="1601788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96" name="Shape 41">
              <a:extLst>
                <a:ext uri="{FF2B5EF4-FFF2-40B4-BE49-F238E27FC236}">
                  <a16:creationId xmlns:a16="http://schemas.microsoft.com/office/drawing/2014/main" id="{0FCA488A-322F-C34E-B2FE-E2422F0CDB22}"/>
                </a:ext>
              </a:extLst>
            </p:cNvPr>
            <p:cNvCxnSpPr/>
            <p:nvPr/>
          </p:nvCxnSpPr>
          <p:spPr bwMode="auto">
            <a:xfrm rot="5400000">
              <a:off x="4497388" y="4800600"/>
              <a:ext cx="4556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497" name="Group 46">
              <a:extLst>
                <a:ext uri="{FF2B5EF4-FFF2-40B4-BE49-F238E27FC236}">
                  <a16:creationId xmlns:a16="http://schemas.microsoft.com/office/drawing/2014/main" id="{BFA5A2AF-4769-874D-B865-941E5E1A3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3886200"/>
              <a:ext cx="152400" cy="152400"/>
              <a:chOff x="4495800" y="532782"/>
              <a:chExt cx="228600" cy="228689"/>
            </a:xfrm>
          </p:grpSpPr>
          <p:sp>
            <p:nvSpPr>
              <p:cNvPr id="498" name="Oval 69">
                <a:extLst>
                  <a:ext uri="{FF2B5EF4-FFF2-40B4-BE49-F238E27FC236}">
                    <a16:creationId xmlns:a16="http://schemas.microsoft.com/office/drawing/2014/main" id="{AE1239C4-6174-4C4F-A67C-6FB23C2CF3A7}"/>
                  </a:ext>
                </a:extLst>
              </p:cNvPr>
              <p:cNvSpPr/>
              <p:nvPr/>
            </p:nvSpPr>
            <p:spPr>
              <a:xfrm>
                <a:off x="4572000" y="609012"/>
                <a:ext cx="76200" cy="7623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Rectangle 70">
                <a:extLst>
                  <a:ext uri="{FF2B5EF4-FFF2-40B4-BE49-F238E27FC236}">
                    <a16:creationId xmlns:a16="http://schemas.microsoft.com/office/drawing/2014/main" id="{DB1D612F-D8C3-2E49-A391-F73A5BF26A93}"/>
                  </a:ext>
                </a:extLst>
              </p:cNvPr>
              <p:cNvSpPr/>
              <p:nvPr/>
            </p:nvSpPr>
            <p:spPr>
              <a:xfrm>
                <a:off x="4495800" y="532782"/>
                <a:ext cx="228600" cy="228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0" name="Rounded Rectangle 60">
              <a:extLst>
                <a:ext uri="{FF2B5EF4-FFF2-40B4-BE49-F238E27FC236}">
                  <a16:creationId xmlns:a16="http://schemas.microsoft.com/office/drawing/2014/main" id="{397A6FC2-7DE0-8E47-B783-9F86ADB15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895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501" name="Rounded Rectangle 61">
              <a:extLst>
                <a:ext uri="{FF2B5EF4-FFF2-40B4-BE49-F238E27FC236}">
                  <a16:creationId xmlns:a16="http://schemas.microsoft.com/office/drawing/2014/main" id="{9F01177B-D060-7741-8541-69C374C04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3512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502" name="Shape 17">
              <a:extLst>
                <a:ext uri="{FF2B5EF4-FFF2-40B4-BE49-F238E27FC236}">
                  <a16:creationId xmlns:a16="http://schemas.microsoft.com/office/drawing/2014/main" id="{9DBACCB3-E8A6-E745-B90C-F5B1B9516598}"/>
                </a:ext>
              </a:extLst>
            </p:cNvPr>
            <p:cNvCxnSpPr>
              <a:endCxn id="500" idx="3"/>
            </p:cNvCxnSpPr>
            <p:nvPr/>
          </p:nvCxnSpPr>
          <p:spPr bwMode="auto">
            <a:xfrm rot="10800000">
              <a:off x="4343400" y="30480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503" name="Shape 22">
              <a:extLst>
                <a:ext uri="{FF2B5EF4-FFF2-40B4-BE49-F238E27FC236}">
                  <a16:creationId xmlns:a16="http://schemas.microsoft.com/office/drawing/2014/main" id="{A1416CD5-0D6B-054B-88A9-8C7AC477FC84}"/>
                </a:ext>
              </a:extLst>
            </p:cNvPr>
            <p:cNvCxnSpPr/>
            <p:nvPr/>
          </p:nvCxnSpPr>
          <p:spPr bwMode="auto">
            <a:xfrm rot="5400000">
              <a:off x="3161507" y="3009106"/>
              <a:ext cx="685800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504" name="Group 46">
              <a:extLst>
                <a:ext uri="{FF2B5EF4-FFF2-40B4-BE49-F238E27FC236}">
                  <a16:creationId xmlns:a16="http://schemas.microsoft.com/office/drawing/2014/main" id="{0F8E80AA-EB78-9847-AA85-3C447923C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2971800"/>
              <a:ext cx="152400" cy="152400"/>
              <a:chOff x="4495800" y="532339"/>
              <a:chExt cx="228600" cy="228689"/>
            </a:xfrm>
          </p:grpSpPr>
          <p:sp>
            <p:nvSpPr>
              <p:cNvPr id="505" name="Oval 67">
                <a:extLst>
                  <a:ext uri="{FF2B5EF4-FFF2-40B4-BE49-F238E27FC236}">
                    <a16:creationId xmlns:a16="http://schemas.microsoft.com/office/drawing/2014/main" id="{425B13BC-C3F5-AA4B-BDD6-8ACCB8FAFFCE}"/>
                  </a:ext>
                </a:extLst>
              </p:cNvPr>
              <p:cNvSpPr/>
              <p:nvPr/>
            </p:nvSpPr>
            <p:spPr>
              <a:xfrm>
                <a:off x="4572000" y="608569"/>
                <a:ext cx="76200" cy="7623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6" name="Rectangle 68">
                <a:extLst>
                  <a:ext uri="{FF2B5EF4-FFF2-40B4-BE49-F238E27FC236}">
                    <a16:creationId xmlns:a16="http://schemas.microsoft.com/office/drawing/2014/main" id="{625F64F0-810F-8C40-85E3-FA0C9261A365}"/>
                  </a:ext>
                </a:extLst>
              </p:cNvPr>
              <p:cNvSpPr/>
              <p:nvPr/>
            </p:nvSpPr>
            <p:spPr>
              <a:xfrm>
                <a:off x="4495800" y="532339"/>
                <a:ext cx="228600" cy="228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507" name="Shape 47">
              <a:extLst>
                <a:ext uri="{FF2B5EF4-FFF2-40B4-BE49-F238E27FC236}">
                  <a16:creationId xmlns:a16="http://schemas.microsoft.com/office/drawing/2014/main" id="{AC396E69-894E-C14E-B3B2-6CED3E4A8DE5}"/>
                </a:ext>
              </a:extLst>
            </p:cNvPr>
            <p:cNvCxnSpPr/>
            <p:nvPr/>
          </p:nvCxnSpPr>
          <p:spPr bwMode="auto">
            <a:xfrm rot="5400000">
              <a:off x="3808413" y="3275012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508" name="Shape 47">
              <a:extLst>
                <a:ext uri="{FF2B5EF4-FFF2-40B4-BE49-F238E27FC236}">
                  <a16:creationId xmlns:a16="http://schemas.microsoft.com/office/drawing/2014/main" id="{BAA3C167-17FD-754F-BF39-93567070E091}"/>
                </a:ext>
              </a:extLst>
            </p:cNvPr>
            <p:cNvCxnSpPr/>
            <p:nvPr/>
          </p:nvCxnSpPr>
          <p:spPr bwMode="auto">
            <a:xfrm rot="5400000">
              <a:off x="3808413" y="4189412"/>
              <a:ext cx="152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509" name="Shape 22">
              <a:extLst>
                <a:ext uri="{FF2B5EF4-FFF2-40B4-BE49-F238E27FC236}">
                  <a16:creationId xmlns:a16="http://schemas.microsoft.com/office/drawing/2014/main" id="{54F5CF29-DD24-C541-B0CD-B7D397E4DA72}"/>
                </a:ext>
              </a:extLst>
            </p:cNvPr>
            <p:cNvCxnSpPr/>
            <p:nvPr/>
          </p:nvCxnSpPr>
          <p:spPr bwMode="auto">
            <a:xfrm rot="5400000">
              <a:off x="2856707" y="5217319"/>
              <a:ext cx="1295400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510" name="TextBox 184">
              <a:extLst>
                <a:ext uri="{FF2B5EF4-FFF2-40B4-BE49-F238E27FC236}">
                  <a16:creationId xmlns:a16="http://schemas.microsoft.com/office/drawing/2014/main" id="{BF2455D1-2074-F74B-88C7-52E79C871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4748213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TextBox 189">
              <a:extLst>
                <a:ext uri="{FF2B5EF4-FFF2-40B4-BE49-F238E27FC236}">
                  <a16:creationId xmlns:a16="http://schemas.microsoft.com/office/drawing/2014/main" id="{87869E76-23D1-3E4B-B16E-D1A5A741B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738688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512" name="Shape 22">
            <a:extLst>
              <a:ext uri="{FF2B5EF4-FFF2-40B4-BE49-F238E27FC236}">
                <a16:creationId xmlns:a16="http://schemas.microsoft.com/office/drawing/2014/main" id="{EE543772-8EB9-0F4A-BE2A-1666DD39ACA8}"/>
              </a:ext>
            </a:extLst>
          </p:cNvPr>
          <p:cNvCxnSpPr/>
          <p:nvPr/>
        </p:nvCxnSpPr>
        <p:spPr bwMode="auto">
          <a:xfrm rot="5400000">
            <a:off x="8450650" y="517080"/>
            <a:ext cx="611188" cy="1587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ysClr val="windowText" lastClr="000000"/>
            </a:solidFill>
            <a:prstDash val="solid"/>
            <a:tailEnd type="triangle" w="sm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624C640-7415-49CA-98C1-0DCE7846A541}"/>
                  </a:ext>
                </a:extLst>
              </p14:cNvPr>
              <p14:cNvContentPartPr/>
              <p14:nvPr/>
            </p14:nvContentPartPr>
            <p14:xfrm>
              <a:off x="9005040" y="4663440"/>
              <a:ext cx="660960" cy="1300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624C640-7415-49CA-98C1-0DCE7846A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5680" y="4654080"/>
                <a:ext cx="679680" cy="13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96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56341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53442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K×2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循环展开，能不能突破延迟界限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ECC3626-312B-DB41-AE83-A3844620C80D}"/>
              </a:ext>
            </a:extLst>
          </p:cNvPr>
          <p:cNvSpPr txBox="1"/>
          <p:nvPr/>
        </p:nvSpPr>
        <p:spPr>
          <a:xfrm>
            <a:off x="340813" y="980728"/>
            <a:ext cx="6218634" cy="34101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Data,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Res,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Len){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Acc1 =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Acc2 =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Len -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Acc1 = Acc1 * Data[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Acc2 = Acc2 * Data[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      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++){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Acc1 = Acc1 * Data[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*Res = Acc1 * Acc2;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F2D24D3-A284-2942-B74A-FBE0D5007896}"/>
              </a:ext>
            </a:extLst>
          </p:cNvPr>
          <p:cNvSpPr txBox="1"/>
          <p:nvPr/>
        </p:nvSpPr>
        <p:spPr>
          <a:xfrm>
            <a:off x="414449" y="4603859"/>
            <a:ext cx="4392488" cy="1815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vmulsd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i="0" u="sng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600" i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i="0" u="sng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CN" sz="1600" i="0" u="sng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$16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vmulsd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i="0" u="sng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CN" sz="1600" b="0" i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sng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CN" sz="1600" b="0" i="0" u="sng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A673961-5ECC-4A4B-9274-282FB348F3F3}"/>
              </a:ext>
            </a:extLst>
          </p:cNvPr>
          <p:cNvGrpSpPr/>
          <p:nvPr/>
        </p:nvGrpSpPr>
        <p:grpSpPr>
          <a:xfrm>
            <a:off x="6965743" y="257745"/>
            <a:ext cx="3962400" cy="6400800"/>
            <a:chOff x="381000" y="533400"/>
            <a:chExt cx="3962400" cy="6400800"/>
          </a:xfrm>
        </p:grpSpPr>
        <p:sp>
          <p:nvSpPr>
            <p:cNvPr id="337" name="Rectangle 76">
              <a:extLst>
                <a:ext uri="{FF2B5EF4-FFF2-40B4-BE49-F238E27FC236}">
                  <a16:creationId xmlns:a16="http://schemas.microsoft.com/office/drawing/2014/main" id="{CFB2158F-2A8A-EB45-A22F-24ACE7F4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09600"/>
              <a:ext cx="39624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data[0]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data[1]</a:t>
              </a:r>
            </a:p>
          </p:txBody>
        </p:sp>
        <p:sp>
          <p:nvSpPr>
            <p:cNvPr id="338" name="Rounded Rectangle 77">
              <a:extLst>
                <a:ext uri="{FF2B5EF4-FFF2-40B4-BE49-F238E27FC236}">
                  <a16:creationId xmlns:a16="http://schemas.microsoft.com/office/drawing/2014/main" id="{74AE624B-F5C6-7D4E-BA88-805137FA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295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39" name="Rounded Rectangle 78">
              <a:extLst>
                <a:ext uri="{FF2B5EF4-FFF2-40B4-BE49-F238E27FC236}">
                  <a16:creationId xmlns:a16="http://schemas.microsoft.com/office/drawing/2014/main" id="{B9564EBB-9578-504A-A7C8-C88B2CB18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828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40" name="Rounded Rectangle 79">
              <a:extLst>
                <a:ext uri="{FF2B5EF4-FFF2-40B4-BE49-F238E27FC236}">
                  <a16:creationId xmlns:a16="http://schemas.microsoft.com/office/drawing/2014/main" id="{524FB41E-5705-DD45-ADE0-39FC6013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057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341" name="Shape 17">
              <a:extLst>
                <a:ext uri="{FF2B5EF4-FFF2-40B4-BE49-F238E27FC236}">
                  <a16:creationId xmlns:a16="http://schemas.microsoft.com/office/drawing/2014/main" id="{84545724-4C5D-7846-AA1E-DEBF5724216B}"/>
                </a:ext>
              </a:extLst>
            </p:cNvPr>
            <p:cNvCxnSpPr>
              <a:endCxn id="338" idx="3"/>
            </p:cNvCxnSpPr>
            <p:nvPr/>
          </p:nvCxnSpPr>
          <p:spPr bwMode="auto">
            <a:xfrm rot="10800000">
              <a:off x="3352800" y="1447800"/>
              <a:ext cx="533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42" name="Shape 22">
              <a:extLst>
                <a:ext uri="{FF2B5EF4-FFF2-40B4-BE49-F238E27FC236}">
                  <a16:creationId xmlns:a16="http://schemas.microsoft.com/office/drawing/2014/main" id="{F7721499-D053-CC46-AC19-A9D38185FE90}"/>
                </a:ext>
              </a:extLst>
            </p:cNvPr>
            <p:cNvCxnSpPr/>
            <p:nvPr/>
          </p:nvCxnSpPr>
          <p:spPr bwMode="auto">
            <a:xfrm rot="5400000">
              <a:off x="1866901" y="1181100"/>
              <a:ext cx="1295400" cy="3175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43" name="Shape 37">
              <a:extLst>
                <a:ext uri="{FF2B5EF4-FFF2-40B4-BE49-F238E27FC236}">
                  <a16:creationId xmlns:a16="http://schemas.microsoft.com/office/drawing/2014/main" id="{F22749EB-0270-FF45-A37D-03322F39EEBE}"/>
                </a:ext>
              </a:extLst>
            </p:cNvPr>
            <p:cNvCxnSpPr/>
            <p:nvPr/>
          </p:nvCxnSpPr>
          <p:spPr bwMode="auto">
            <a:xfrm rot="5400000">
              <a:off x="3124201" y="1295400"/>
              <a:ext cx="15240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44" name="Group 46">
              <a:extLst>
                <a:ext uri="{FF2B5EF4-FFF2-40B4-BE49-F238E27FC236}">
                  <a16:creationId xmlns:a16="http://schemas.microsoft.com/office/drawing/2014/main" id="{126A57F2-5BB3-BB47-95A2-CBDB31709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1371600"/>
              <a:ext cx="152400" cy="152400"/>
              <a:chOff x="4495800" y="533400"/>
              <a:chExt cx="228600" cy="228600"/>
            </a:xfrm>
          </p:grpSpPr>
          <p:sp>
            <p:nvSpPr>
              <p:cNvPr id="345" name="Oval 85">
                <a:extLst>
                  <a:ext uri="{FF2B5EF4-FFF2-40B4-BE49-F238E27FC236}">
                    <a16:creationId xmlns:a16="http://schemas.microsoft.com/office/drawing/2014/main" id="{89909C51-F6F5-A846-8E3E-A9FC9FB0A63A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6" name="Rectangle 86">
                <a:extLst>
                  <a:ext uri="{FF2B5EF4-FFF2-40B4-BE49-F238E27FC236}">
                    <a16:creationId xmlns:a16="http://schemas.microsoft.com/office/drawing/2014/main" id="{A8801EBB-B0C8-2C49-988A-0D7B69EC5324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47" name="Group 46">
              <a:extLst>
                <a:ext uri="{FF2B5EF4-FFF2-40B4-BE49-F238E27FC236}">
                  <a16:creationId xmlns:a16="http://schemas.microsoft.com/office/drawing/2014/main" id="{9E467968-C409-9946-BE54-CAD7F70EE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762000"/>
              <a:ext cx="152400" cy="152400"/>
              <a:chOff x="4495800" y="533400"/>
              <a:chExt cx="228600" cy="228600"/>
            </a:xfrm>
          </p:grpSpPr>
          <p:sp>
            <p:nvSpPr>
              <p:cNvPr id="348" name="Oval 88">
                <a:extLst>
                  <a:ext uri="{FF2B5EF4-FFF2-40B4-BE49-F238E27FC236}">
                    <a16:creationId xmlns:a16="http://schemas.microsoft.com/office/drawing/2014/main" id="{54CE872B-0020-2C4A-8112-C0EE2F7292E4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9" name="Rectangle 89">
                <a:extLst>
                  <a:ext uri="{FF2B5EF4-FFF2-40B4-BE49-F238E27FC236}">
                    <a16:creationId xmlns:a16="http://schemas.microsoft.com/office/drawing/2014/main" id="{AB89C601-643A-6744-A8A5-C334F0EEF7CF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0" name="Rounded Rectangle 90">
              <a:extLst>
                <a:ext uri="{FF2B5EF4-FFF2-40B4-BE49-F238E27FC236}">
                  <a16:creationId xmlns:a16="http://schemas.microsoft.com/office/drawing/2014/main" id="{BB165F15-1642-0747-8484-347E5971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685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51" name="Rounded Rectangle 91">
              <a:extLst>
                <a:ext uri="{FF2B5EF4-FFF2-40B4-BE49-F238E27FC236}">
                  <a16:creationId xmlns:a16="http://schemas.microsoft.com/office/drawing/2014/main" id="{61D3BCB2-F60B-B24B-B73D-B1A515CC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220788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352" name="Shape 17">
              <a:extLst>
                <a:ext uri="{FF2B5EF4-FFF2-40B4-BE49-F238E27FC236}">
                  <a16:creationId xmlns:a16="http://schemas.microsoft.com/office/drawing/2014/main" id="{5929621D-B82B-4349-BB6A-0AA604191383}"/>
                </a:ext>
              </a:extLst>
            </p:cNvPr>
            <p:cNvCxnSpPr>
              <a:endCxn id="350" idx="3"/>
            </p:cNvCxnSpPr>
            <p:nvPr/>
          </p:nvCxnSpPr>
          <p:spPr bwMode="auto">
            <a:xfrm rot="10800000">
              <a:off x="2286000" y="838200"/>
              <a:ext cx="16002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53" name="Shape 22">
              <a:extLst>
                <a:ext uri="{FF2B5EF4-FFF2-40B4-BE49-F238E27FC236}">
                  <a16:creationId xmlns:a16="http://schemas.microsoft.com/office/drawing/2014/main" id="{9F48F1D1-2A9F-4E4F-AA22-33F036F2451E}"/>
                </a:ext>
              </a:extLst>
            </p:cNvPr>
            <p:cNvCxnSpPr/>
            <p:nvPr/>
          </p:nvCxnSpPr>
          <p:spPr bwMode="auto">
            <a:xfrm rot="5400000">
              <a:off x="1105694" y="875506"/>
              <a:ext cx="685800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354" name="Rectangle 94">
              <a:extLst>
                <a:ext uri="{FF2B5EF4-FFF2-40B4-BE49-F238E27FC236}">
                  <a16:creationId xmlns:a16="http://schemas.microsoft.com/office/drawing/2014/main" id="{D84CE785-91D8-1F42-8FF1-A4A345588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951413"/>
              <a:ext cx="39624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1000" i="1" dirty="0">
                  <a:solidFill>
                    <a:prstClr val="black"/>
                  </a:solidFill>
                  <a:ea typeface="ＭＳ Ｐゴシック" charset="0"/>
                  <a:cs typeface="Times New Roman" pitchFamily="18" charset="0"/>
                </a:rPr>
                <a:t>n</a:t>
              </a: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-2]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1000" i="1" dirty="0">
                  <a:solidFill>
                    <a:prstClr val="black"/>
                  </a:solidFill>
                  <a:ea typeface="ＭＳ Ｐゴシック" charset="0"/>
                  <a:cs typeface="Times New Roman" pitchFamily="18" charset="0"/>
                </a:rPr>
                <a:t>n</a:t>
              </a: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-1]</a:t>
              </a:r>
            </a:p>
          </p:txBody>
        </p:sp>
        <p:sp>
          <p:nvSpPr>
            <p:cNvPr id="355" name="Rounded Rectangle 95">
              <a:extLst>
                <a:ext uri="{FF2B5EF4-FFF2-40B4-BE49-F238E27FC236}">
                  <a16:creationId xmlns:a16="http://schemas.microsoft.com/office/drawing/2014/main" id="{10B03D60-16E5-1946-9489-8C0BD964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638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56" name="Rounded Rectangle 96">
              <a:extLst>
                <a:ext uri="{FF2B5EF4-FFF2-40B4-BE49-F238E27FC236}">
                  <a16:creationId xmlns:a16="http://schemas.microsoft.com/office/drawing/2014/main" id="{177F3231-B425-2B4F-A5F9-66C3E286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61706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57" name="Rounded Rectangle 97">
              <a:extLst>
                <a:ext uri="{FF2B5EF4-FFF2-40B4-BE49-F238E27FC236}">
                  <a16:creationId xmlns:a16="http://schemas.microsoft.com/office/drawing/2014/main" id="{C4010564-3056-E04E-A2DD-DD88B270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63992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358" name="Shape 17">
              <a:extLst>
                <a:ext uri="{FF2B5EF4-FFF2-40B4-BE49-F238E27FC236}">
                  <a16:creationId xmlns:a16="http://schemas.microsoft.com/office/drawing/2014/main" id="{58495CD5-65CB-024D-B9AD-1C7E1F4F7A7F}"/>
                </a:ext>
              </a:extLst>
            </p:cNvPr>
            <p:cNvCxnSpPr>
              <a:endCxn id="355" idx="3"/>
            </p:cNvCxnSpPr>
            <p:nvPr/>
          </p:nvCxnSpPr>
          <p:spPr bwMode="auto">
            <a:xfrm rot="10800000">
              <a:off x="3352800" y="5791200"/>
              <a:ext cx="533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59" name="Shape 25">
              <a:extLst>
                <a:ext uri="{FF2B5EF4-FFF2-40B4-BE49-F238E27FC236}">
                  <a16:creationId xmlns:a16="http://schemas.microsoft.com/office/drawing/2014/main" id="{CF2D1A01-79B0-3F44-B5B7-A0DCCF279608}"/>
                </a:ext>
              </a:extLst>
            </p:cNvPr>
            <p:cNvCxnSpPr/>
            <p:nvPr/>
          </p:nvCxnSpPr>
          <p:spPr bwMode="auto">
            <a:xfrm rot="5400000">
              <a:off x="2286001" y="6704012"/>
              <a:ext cx="457200" cy="3175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60" name="Shape 41">
              <a:extLst>
                <a:ext uri="{FF2B5EF4-FFF2-40B4-BE49-F238E27FC236}">
                  <a16:creationId xmlns:a16="http://schemas.microsoft.com/office/drawing/2014/main" id="{C710E442-F951-CA41-9EAD-CF7EC7489031}"/>
                </a:ext>
              </a:extLst>
            </p:cNvPr>
            <p:cNvCxnSpPr/>
            <p:nvPr/>
          </p:nvCxnSpPr>
          <p:spPr bwMode="auto">
            <a:xfrm rot="5400000">
              <a:off x="3773487" y="6818313"/>
              <a:ext cx="22701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61" name="Group 46">
              <a:extLst>
                <a:ext uri="{FF2B5EF4-FFF2-40B4-BE49-F238E27FC236}">
                  <a16:creationId xmlns:a16="http://schemas.microsoft.com/office/drawing/2014/main" id="{228D5432-B29A-5C4C-A0B3-927FF47A9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5715000"/>
              <a:ext cx="152400" cy="152400"/>
              <a:chOff x="4495800" y="533400"/>
              <a:chExt cx="228600" cy="228600"/>
            </a:xfrm>
          </p:grpSpPr>
          <p:sp>
            <p:nvSpPr>
              <p:cNvPr id="362" name="Oval 104">
                <a:extLst>
                  <a:ext uri="{FF2B5EF4-FFF2-40B4-BE49-F238E27FC236}">
                    <a16:creationId xmlns:a16="http://schemas.microsoft.com/office/drawing/2014/main" id="{D9EE7070-16B2-9142-993E-104CF0612BB1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Rectangle 105">
                <a:extLst>
                  <a:ext uri="{FF2B5EF4-FFF2-40B4-BE49-F238E27FC236}">
                    <a16:creationId xmlns:a16="http://schemas.microsoft.com/office/drawing/2014/main" id="{3BD5DD13-762D-174A-B85F-23CBA4CE45F7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91" name="Group 46">
              <a:extLst>
                <a:ext uri="{FF2B5EF4-FFF2-40B4-BE49-F238E27FC236}">
                  <a16:creationId xmlns:a16="http://schemas.microsoft.com/office/drawing/2014/main" id="{532133ED-BA31-E945-AD32-18AAEFE1E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5103813"/>
              <a:ext cx="152400" cy="152400"/>
              <a:chOff x="4495800" y="533400"/>
              <a:chExt cx="228600" cy="228600"/>
            </a:xfrm>
          </p:grpSpPr>
          <p:sp>
            <p:nvSpPr>
              <p:cNvPr id="392" name="Oval 107">
                <a:extLst>
                  <a:ext uri="{FF2B5EF4-FFF2-40B4-BE49-F238E27FC236}">
                    <a16:creationId xmlns:a16="http://schemas.microsoft.com/office/drawing/2014/main" id="{ACF38E79-62AD-E946-BFCB-72B3C9349DE2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Rectangle 108">
                <a:extLst>
                  <a:ext uri="{FF2B5EF4-FFF2-40B4-BE49-F238E27FC236}">
                    <a16:creationId xmlns:a16="http://schemas.microsoft.com/office/drawing/2014/main" id="{9A1DD68E-88DD-1441-9D59-C846F181FF6F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94" name="Rounded Rectangle 109">
              <a:extLst>
                <a:ext uri="{FF2B5EF4-FFF2-40B4-BE49-F238E27FC236}">
                  <a16:creationId xmlns:a16="http://schemas.microsoft.com/office/drawing/2014/main" id="{FDFB2804-767E-2F41-9925-BE01BB433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50276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95" name="Rounded Rectangle 110">
              <a:extLst>
                <a:ext uri="{FF2B5EF4-FFF2-40B4-BE49-F238E27FC236}">
                  <a16:creationId xmlns:a16="http://schemas.microsoft.com/office/drawing/2014/main" id="{349B0E27-9E7F-644C-B831-9A830DD44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562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396" name="Shape 17">
              <a:extLst>
                <a:ext uri="{FF2B5EF4-FFF2-40B4-BE49-F238E27FC236}">
                  <a16:creationId xmlns:a16="http://schemas.microsoft.com/office/drawing/2014/main" id="{D513B846-9473-644F-A273-67E95B6A8909}"/>
                </a:ext>
              </a:extLst>
            </p:cNvPr>
            <p:cNvCxnSpPr>
              <a:endCxn id="394" idx="3"/>
            </p:cNvCxnSpPr>
            <p:nvPr/>
          </p:nvCxnSpPr>
          <p:spPr bwMode="auto">
            <a:xfrm rot="10800000">
              <a:off x="2286000" y="5180013"/>
              <a:ext cx="16002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97" name="Shape 25">
              <a:extLst>
                <a:ext uri="{FF2B5EF4-FFF2-40B4-BE49-F238E27FC236}">
                  <a16:creationId xmlns:a16="http://schemas.microsoft.com/office/drawing/2014/main" id="{A9A3F2B0-22DA-464B-A944-D14E1AC8AB5F}"/>
                </a:ext>
              </a:extLst>
            </p:cNvPr>
            <p:cNvCxnSpPr/>
            <p:nvPr/>
          </p:nvCxnSpPr>
          <p:spPr bwMode="auto">
            <a:xfrm rot="5400000">
              <a:off x="915987" y="6399213"/>
              <a:ext cx="1065213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98" name="Shape 47">
              <a:extLst>
                <a:ext uri="{FF2B5EF4-FFF2-40B4-BE49-F238E27FC236}">
                  <a16:creationId xmlns:a16="http://schemas.microsoft.com/office/drawing/2014/main" id="{281B2936-606D-8046-B4A5-FA0E141D2A66}"/>
                </a:ext>
              </a:extLst>
            </p:cNvPr>
            <p:cNvCxnSpPr/>
            <p:nvPr/>
          </p:nvCxnSpPr>
          <p:spPr bwMode="auto">
            <a:xfrm rot="5400000">
              <a:off x="1716088" y="11033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99" name="Shape 47">
              <a:extLst>
                <a:ext uri="{FF2B5EF4-FFF2-40B4-BE49-F238E27FC236}">
                  <a16:creationId xmlns:a16="http://schemas.microsoft.com/office/drawing/2014/main" id="{15C28D52-C35D-E040-9325-8460A5D703BA}"/>
                </a:ext>
              </a:extLst>
            </p:cNvPr>
            <p:cNvCxnSpPr/>
            <p:nvPr/>
          </p:nvCxnSpPr>
          <p:spPr bwMode="auto">
            <a:xfrm rot="5400000">
              <a:off x="2779713" y="17129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00" name="Shape 47">
              <a:extLst>
                <a:ext uri="{FF2B5EF4-FFF2-40B4-BE49-F238E27FC236}">
                  <a16:creationId xmlns:a16="http://schemas.microsoft.com/office/drawing/2014/main" id="{AA679D87-9AC4-1F4D-B9C4-0656D23145C1}"/>
                </a:ext>
              </a:extLst>
            </p:cNvPr>
            <p:cNvCxnSpPr/>
            <p:nvPr/>
          </p:nvCxnSpPr>
          <p:spPr bwMode="auto">
            <a:xfrm rot="5400000">
              <a:off x="1716088" y="54467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01" name="Shape 47">
              <a:extLst>
                <a:ext uri="{FF2B5EF4-FFF2-40B4-BE49-F238E27FC236}">
                  <a16:creationId xmlns:a16="http://schemas.microsoft.com/office/drawing/2014/main" id="{46AF3BFB-575C-0C47-816F-81222E2CD20A}"/>
                </a:ext>
              </a:extLst>
            </p:cNvPr>
            <p:cNvCxnSpPr/>
            <p:nvPr/>
          </p:nvCxnSpPr>
          <p:spPr bwMode="auto">
            <a:xfrm rot="5400000">
              <a:off x="2779713" y="60563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402" name="Rectangle 124">
              <a:extLst>
                <a:ext uri="{FF2B5EF4-FFF2-40B4-BE49-F238E27FC236}">
                  <a16:creationId xmlns:a16="http://schemas.microsoft.com/office/drawing/2014/main" id="{8E274D80-A31A-E74D-B83B-D6A47835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514600"/>
              <a:ext cx="39624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data[2]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data[3]</a:t>
              </a:r>
            </a:p>
          </p:txBody>
        </p:sp>
        <p:sp>
          <p:nvSpPr>
            <p:cNvPr id="403" name="Rounded Rectangle 125">
              <a:extLst>
                <a:ext uri="{FF2B5EF4-FFF2-40B4-BE49-F238E27FC236}">
                  <a16:creationId xmlns:a16="http://schemas.microsoft.com/office/drawing/2014/main" id="{32C05D63-8331-6F49-904A-741BA96CD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200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404" name="Rounded Rectangle 126">
              <a:extLst>
                <a:ext uri="{FF2B5EF4-FFF2-40B4-BE49-F238E27FC236}">
                  <a16:creationId xmlns:a16="http://schemas.microsoft.com/office/drawing/2014/main" id="{DCFFDD3B-B940-D74C-8D6B-EF23A342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733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405" name="Rounded Rectangle 127">
              <a:extLst>
                <a:ext uri="{FF2B5EF4-FFF2-40B4-BE49-F238E27FC236}">
                  <a16:creationId xmlns:a16="http://schemas.microsoft.com/office/drawing/2014/main" id="{9BDF786C-9ABC-2F42-88F5-2EFB67C3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962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406" name="Shape 17">
              <a:extLst>
                <a:ext uri="{FF2B5EF4-FFF2-40B4-BE49-F238E27FC236}">
                  <a16:creationId xmlns:a16="http://schemas.microsoft.com/office/drawing/2014/main" id="{F6A29488-2F79-A84B-A031-E7199724A922}"/>
                </a:ext>
              </a:extLst>
            </p:cNvPr>
            <p:cNvCxnSpPr>
              <a:endCxn id="403" idx="3"/>
            </p:cNvCxnSpPr>
            <p:nvPr/>
          </p:nvCxnSpPr>
          <p:spPr bwMode="auto">
            <a:xfrm rot="10800000">
              <a:off x="3352800" y="3352800"/>
              <a:ext cx="533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07" name="Shape 22">
              <a:extLst>
                <a:ext uri="{FF2B5EF4-FFF2-40B4-BE49-F238E27FC236}">
                  <a16:creationId xmlns:a16="http://schemas.microsoft.com/office/drawing/2014/main" id="{82389E5B-76E6-F247-83AB-D887B0CBFFA1}"/>
                </a:ext>
              </a:extLst>
            </p:cNvPr>
            <p:cNvCxnSpPr/>
            <p:nvPr/>
          </p:nvCxnSpPr>
          <p:spPr bwMode="auto">
            <a:xfrm rot="5400000">
              <a:off x="1712913" y="2933700"/>
              <a:ext cx="1601788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08" name="Shape 37">
              <a:extLst>
                <a:ext uri="{FF2B5EF4-FFF2-40B4-BE49-F238E27FC236}">
                  <a16:creationId xmlns:a16="http://schemas.microsoft.com/office/drawing/2014/main" id="{BBF4FA62-197C-E346-A250-2A3A622F04D5}"/>
                </a:ext>
              </a:extLst>
            </p:cNvPr>
            <p:cNvCxnSpPr/>
            <p:nvPr/>
          </p:nvCxnSpPr>
          <p:spPr bwMode="auto">
            <a:xfrm rot="5400000">
              <a:off x="3084513" y="3162300"/>
              <a:ext cx="1601788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409" name="Group 46">
              <a:extLst>
                <a:ext uri="{FF2B5EF4-FFF2-40B4-BE49-F238E27FC236}">
                  <a16:creationId xmlns:a16="http://schemas.microsoft.com/office/drawing/2014/main" id="{F4E8FF89-430B-E241-A207-CBCE00F5B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3276600"/>
              <a:ext cx="152400" cy="152400"/>
              <a:chOff x="4495800" y="533400"/>
              <a:chExt cx="228600" cy="228600"/>
            </a:xfrm>
          </p:grpSpPr>
          <p:sp>
            <p:nvSpPr>
              <p:cNvPr id="410" name="Oval 133">
                <a:extLst>
                  <a:ext uri="{FF2B5EF4-FFF2-40B4-BE49-F238E27FC236}">
                    <a16:creationId xmlns:a16="http://schemas.microsoft.com/office/drawing/2014/main" id="{DACC8265-E216-6043-AE06-3B42BA7C1618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Rectangle 134">
                <a:extLst>
                  <a:ext uri="{FF2B5EF4-FFF2-40B4-BE49-F238E27FC236}">
                    <a16:creationId xmlns:a16="http://schemas.microsoft.com/office/drawing/2014/main" id="{CE39ECA2-3A4C-4D4B-923A-4110C3699772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2" name="Group 46">
              <a:extLst>
                <a:ext uri="{FF2B5EF4-FFF2-40B4-BE49-F238E27FC236}">
                  <a16:creationId xmlns:a16="http://schemas.microsoft.com/office/drawing/2014/main" id="{8FD3A73A-E0EE-3143-9AA3-8A6ABF46C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667000"/>
              <a:ext cx="152400" cy="152400"/>
              <a:chOff x="4495800" y="533400"/>
              <a:chExt cx="228600" cy="228600"/>
            </a:xfrm>
          </p:grpSpPr>
          <p:sp>
            <p:nvSpPr>
              <p:cNvPr id="413" name="Oval 136">
                <a:extLst>
                  <a:ext uri="{FF2B5EF4-FFF2-40B4-BE49-F238E27FC236}">
                    <a16:creationId xmlns:a16="http://schemas.microsoft.com/office/drawing/2014/main" id="{8C748205-8FA1-EB4A-BC89-AADAAE901346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4" name="Rectangle 137">
                <a:extLst>
                  <a:ext uri="{FF2B5EF4-FFF2-40B4-BE49-F238E27FC236}">
                    <a16:creationId xmlns:a16="http://schemas.microsoft.com/office/drawing/2014/main" id="{307E2C61-8732-8E47-A27E-C11E3ACB50E6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15" name="Rounded Rectangle 138">
              <a:extLst>
                <a:ext uri="{FF2B5EF4-FFF2-40B4-BE49-F238E27FC236}">
                  <a16:creationId xmlns:a16="http://schemas.microsoft.com/office/drawing/2014/main" id="{D188D308-972D-9A48-9C4E-763171CE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590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416" name="Rounded Rectangle 139">
              <a:extLst>
                <a:ext uri="{FF2B5EF4-FFF2-40B4-BE49-F238E27FC236}">
                  <a16:creationId xmlns:a16="http://schemas.microsoft.com/office/drawing/2014/main" id="{9E29EE43-1447-784B-AC81-A2ED2111E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3125788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417" name="Shape 17">
              <a:extLst>
                <a:ext uri="{FF2B5EF4-FFF2-40B4-BE49-F238E27FC236}">
                  <a16:creationId xmlns:a16="http://schemas.microsoft.com/office/drawing/2014/main" id="{4F21D036-21DE-6D4F-80A0-672B4933ED93}"/>
                </a:ext>
              </a:extLst>
            </p:cNvPr>
            <p:cNvCxnSpPr>
              <a:endCxn id="415" idx="3"/>
            </p:cNvCxnSpPr>
            <p:nvPr/>
          </p:nvCxnSpPr>
          <p:spPr bwMode="auto">
            <a:xfrm rot="10800000">
              <a:off x="2286000" y="2743200"/>
              <a:ext cx="16002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18" name="Shape 22">
              <a:extLst>
                <a:ext uri="{FF2B5EF4-FFF2-40B4-BE49-F238E27FC236}">
                  <a16:creationId xmlns:a16="http://schemas.microsoft.com/office/drawing/2014/main" id="{B47D0623-AC3F-F84B-A91C-DB294B01BFBF}"/>
                </a:ext>
              </a:extLst>
            </p:cNvPr>
            <p:cNvCxnSpPr/>
            <p:nvPr/>
          </p:nvCxnSpPr>
          <p:spPr bwMode="auto">
            <a:xfrm rot="5400000">
              <a:off x="647701" y="2324100"/>
              <a:ext cx="1600200" cy="3175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19" name="Shape 47">
              <a:extLst>
                <a:ext uri="{FF2B5EF4-FFF2-40B4-BE49-F238E27FC236}">
                  <a16:creationId xmlns:a16="http://schemas.microsoft.com/office/drawing/2014/main" id="{EC06C76D-0CCF-CA4C-806E-F189AD63AA93}"/>
                </a:ext>
              </a:extLst>
            </p:cNvPr>
            <p:cNvCxnSpPr/>
            <p:nvPr/>
          </p:nvCxnSpPr>
          <p:spPr bwMode="auto">
            <a:xfrm rot="5400000">
              <a:off x="1716088" y="30083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20" name="Shape 47">
              <a:extLst>
                <a:ext uri="{FF2B5EF4-FFF2-40B4-BE49-F238E27FC236}">
                  <a16:creationId xmlns:a16="http://schemas.microsoft.com/office/drawing/2014/main" id="{F5E719CD-54C8-3247-9784-1EE19FABE696}"/>
                </a:ext>
              </a:extLst>
            </p:cNvPr>
            <p:cNvCxnSpPr/>
            <p:nvPr/>
          </p:nvCxnSpPr>
          <p:spPr bwMode="auto">
            <a:xfrm rot="5400000">
              <a:off x="2779713" y="36179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21" name="Shape 22">
              <a:extLst>
                <a:ext uri="{FF2B5EF4-FFF2-40B4-BE49-F238E27FC236}">
                  <a16:creationId xmlns:a16="http://schemas.microsoft.com/office/drawing/2014/main" id="{77B8FBDF-EAF3-5F4C-B195-8B59C3BF992F}"/>
                </a:ext>
              </a:extLst>
            </p:cNvPr>
            <p:cNvCxnSpPr/>
            <p:nvPr/>
          </p:nvCxnSpPr>
          <p:spPr bwMode="auto">
            <a:xfrm rot="5400000">
              <a:off x="1447007" y="5104606"/>
              <a:ext cx="2133600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22" name="Shape 37">
              <a:extLst>
                <a:ext uri="{FF2B5EF4-FFF2-40B4-BE49-F238E27FC236}">
                  <a16:creationId xmlns:a16="http://schemas.microsoft.com/office/drawing/2014/main" id="{51439400-260F-3F4C-84B2-11172AE80816}"/>
                </a:ext>
              </a:extLst>
            </p:cNvPr>
            <p:cNvCxnSpPr/>
            <p:nvPr/>
          </p:nvCxnSpPr>
          <p:spPr bwMode="auto">
            <a:xfrm rot="5400000">
              <a:off x="2818607" y="5333206"/>
              <a:ext cx="21336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423" name="Shape 25">
              <a:extLst>
                <a:ext uri="{FF2B5EF4-FFF2-40B4-BE49-F238E27FC236}">
                  <a16:creationId xmlns:a16="http://schemas.microsoft.com/office/drawing/2014/main" id="{34A3A249-622C-AE47-8784-8032BD7ECA53}"/>
                </a:ext>
              </a:extLst>
            </p:cNvPr>
            <p:cNvCxnSpPr/>
            <p:nvPr/>
          </p:nvCxnSpPr>
          <p:spPr bwMode="auto">
            <a:xfrm rot="5400000">
              <a:off x="381794" y="4495006"/>
              <a:ext cx="2133600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424" name="TextBox 184">
              <a:extLst>
                <a:ext uri="{FF2B5EF4-FFF2-40B4-BE49-F238E27FC236}">
                  <a16:creationId xmlns:a16="http://schemas.microsoft.com/office/drawing/2014/main" id="{21B051D3-6AFB-0344-A4C8-7CC7D4BE8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29125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5" name="TextBox 189">
              <a:extLst>
                <a:ext uri="{FF2B5EF4-FFF2-40B4-BE49-F238E27FC236}">
                  <a16:creationId xmlns:a16="http://schemas.microsoft.com/office/drawing/2014/main" id="{83EA0F29-1724-F649-877E-F426B7841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4419600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6" name="TextBox 189">
              <a:extLst>
                <a:ext uri="{FF2B5EF4-FFF2-40B4-BE49-F238E27FC236}">
                  <a16:creationId xmlns:a16="http://schemas.microsoft.com/office/drawing/2014/main" id="{6D9C9C9B-609B-1242-8B63-85917E9FE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4419600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B287961-3C15-1F4A-BFA9-BA2A4A5B8C4A}"/>
              </a:ext>
            </a:extLst>
          </p:cNvPr>
          <p:cNvSpPr txBox="1"/>
          <p:nvPr/>
        </p:nvSpPr>
        <p:spPr>
          <a:xfrm>
            <a:off x="4655622" y="5160934"/>
            <a:ext cx="1794081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可以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条短关键路径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10E9786-5C03-4B89-BE51-60B73A4F0053}"/>
                  </a:ext>
                </a:extLst>
              </p14:cNvPr>
              <p14:cNvContentPartPr/>
              <p14:nvPr/>
            </p14:nvContentPartPr>
            <p14:xfrm>
              <a:off x="3307680" y="4519800"/>
              <a:ext cx="6169680" cy="2460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10E9786-5C03-4B89-BE51-60B73A4F00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8320" y="4510440"/>
                <a:ext cx="6188400" cy="24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1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9041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431353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K×K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循环展开，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最大是几？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D68D09-5E59-6F45-9527-C4B55AC33FC6}"/>
              </a:ext>
            </a:extLst>
          </p:cNvPr>
          <p:cNvSpPr txBox="1"/>
          <p:nvPr/>
        </p:nvSpPr>
        <p:spPr>
          <a:xfrm>
            <a:off x="1266078" y="981160"/>
            <a:ext cx="8275022" cy="37203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ea"/>
              <a:buAutoNum type="circleNumDbPlain"/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XMM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，理论上是不是可以有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Acc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ea"/>
              <a:buAutoNum type="circleNumDbPlain"/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Acc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，几乎比用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Acc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快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倍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ea"/>
              <a:buAutoNum type="circleNumDbPlain"/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能满足性能最优的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，与功能单元容量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有没有关系？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ea"/>
              <a:buAutoNum type="circleNumDbPlain"/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能满足性能最优的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，与功能单元延迟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有没有关系？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ea"/>
              <a:buAutoNum type="circleNumDbPlain"/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能满足性能最优的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，与功能单元发射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有没有关系？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ea"/>
              <a:buAutoNum type="circleNumDbPlain"/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能满足性能最优的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，还与什么有关系？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EABB98-3DE2-A244-A87F-ECCC63D0A2BF}"/>
              </a:ext>
            </a:extLst>
          </p:cNvPr>
          <p:cNvSpPr txBox="1"/>
          <p:nvPr/>
        </p:nvSpPr>
        <p:spPr>
          <a:xfrm>
            <a:off x="1289506" y="5008841"/>
            <a:ext cx="763061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标量计算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：容量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延迟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≤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≤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寄存器数量</a:t>
            </a:r>
            <a:endParaRPr kumimoji="0" lang="zh-CN" altLang="en-US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7FA23A49-9B52-294F-B7E9-B3A1DA0E3059}"/>
              </a:ext>
            </a:extLst>
          </p:cNvPr>
          <p:cNvSpPr txBox="1"/>
          <p:nvPr/>
        </p:nvSpPr>
        <p:spPr>
          <a:xfrm>
            <a:off x="1289506" y="5839365"/>
            <a:ext cx="963436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向量计算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：容量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延迟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≤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≤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寄存器数量 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向量容量</a:t>
            </a:r>
            <a:endParaRPr kumimoji="0" lang="zh-CN" altLang="en-US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0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如何用向量计算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93C01C-F9E7-E14D-BA8E-3458A5C10A14}"/>
              </a:ext>
            </a:extLst>
          </p:cNvPr>
          <p:cNvSpPr txBox="1"/>
          <p:nvPr/>
        </p:nvSpPr>
        <p:spPr>
          <a:xfrm>
            <a:off x="3287688" y="342355"/>
            <a:ext cx="6447234" cy="56076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mmintrin.h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//mmx, 4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位寄存器</a:t>
            </a:r>
          </a:p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xmmintrin.h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sse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, 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位寄存器</a:t>
            </a:r>
          </a:p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emmintrin.h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//sse2, 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位寄存器</a:t>
            </a:r>
          </a:p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pmmintrin.h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//sse3, 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位寄存器</a:t>
            </a:r>
          </a:p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smmintrin.h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//sse4.1, 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位寄存器</a:t>
            </a:r>
          </a:p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nmmintrin.h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//sse4.2, 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位寄存器</a:t>
            </a:r>
          </a:p>
          <a:p>
            <a:pPr algn="l"/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immintrin.h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avx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, 16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256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位寄存器</a:t>
            </a:r>
          </a:p>
          <a:p>
            <a:pPr algn="l"/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pPr algn="l"/>
            <a:r>
              <a:rPr lang="zh-CN" altLang="en-US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__m128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altLang="zh-CN" sz="16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6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mm_set_ps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__m128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altLang="zh-CN" sz="16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6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mm_set_ps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__m128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= </a:t>
            </a:r>
            <a:r>
              <a:rPr lang="en-US" altLang="zh-CN" sz="16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6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mm_add_ps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(a, b);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c[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]&lt;&lt; </a:t>
            </a:r>
            <a:r>
              <a:rPr lang="en-US" altLang="zh-CN" sz="16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D510B9-EEDD-6E43-B70E-156B84D1E4C3}"/>
              </a:ext>
            </a:extLst>
          </p:cNvPr>
          <p:cNvSpPr txBox="1"/>
          <p:nvPr/>
        </p:nvSpPr>
        <p:spPr>
          <a:xfrm>
            <a:off x="3301777" y="1088740"/>
            <a:ext cx="644723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SSE</a:t>
            </a:r>
            <a:r>
              <a:rPr lang="zh-CN" altLang="en-US" sz="2000" b="0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2000" b="0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AVX</a:t>
            </a:r>
            <a:r>
              <a:rPr lang="zh-CN" altLang="en-US" sz="2000" b="0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指令集，需要包含以下头文件</a:t>
            </a:r>
            <a:endParaRPr lang="zh-CN" altLang="en-US" sz="20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7A3443-95D4-5B44-9C5B-072B34FD33CA}"/>
              </a:ext>
            </a:extLst>
          </p:cNvPr>
          <p:cNvSpPr txBox="1"/>
          <p:nvPr/>
        </p:nvSpPr>
        <p:spPr>
          <a:xfrm>
            <a:off x="348180" y="5807529"/>
            <a:ext cx="81369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https://www.jianshu.com/p/da933eca64c0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CFD028-D0B9-8447-95F1-B31ABE10AED1}"/>
              </a:ext>
            </a:extLst>
          </p:cNvPr>
          <p:cNvSpPr txBox="1"/>
          <p:nvPr/>
        </p:nvSpPr>
        <p:spPr>
          <a:xfrm>
            <a:off x="623392" y="6228835"/>
            <a:ext cx="87213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https://www.felixcloutier.com/x86/index.html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A6429BF-AC1C-4680-8A9F-317D89894E04}"/>
                  </a:ext>
                </a:extLst>
              </p14:cNvPr>
              <p14:cNvContentPartPr/>
              <p14:nvPr/>
            </p14:nvContentPartPr>
            <p14:xfrm>
              <a:off x="506520" y="3922200"/>
              <a:ext cx="9688320" cy="2743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A6429BF-AC1C-4680-8A9F-317D89894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160" y="3912840"/>
                <a:ext cx="97070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0219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572798" y="3075057"/>
            <a:ext cx="9046404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K×1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unrolling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真的没前途咩？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74168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63002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的极限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：延迟界限（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Latency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修改代码，消除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部分消除串行依赖：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引导编译器生成更好的代码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58DAB4-73B7-B549-84B1-21765CE9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956" y="2492896"/>
            <a:ext cx="5698774" cy="27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改变了什么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400" b="1" kern="0" dirty="0"/>
              <a:t> </a:t>
            </a:r>
            <a:r>
              <a:rPr lang="zh-CN" altLang="en-US" sz="1400" b="1" kern="0" dirty="0"/>
              <a:t>    </a:t>
            </a:r>
            <a:r>
              <a:rPr lang="zh-CN" altLang="en-US" sz="1600" kern="0" dirty="0"/>
              <a:t>下一次计算中的操作，</a:t>
            </a:r>
            <a:r>
              <a:rPr lang="zh-CN" altLang="en-US" sz="1600" dirty="0"/>
              <a:t>可以更早开始</a:t>
            </a:r>
            <a:r>
              <a:rPr lang="en-US" altLang="zh-CN" sz="1600" dirty="0"/>
              <a:t>(no dependency)</a:t>
            </a:r>
            <a:endParaRPr lang="en-US" sz="1600" b="1" kern="0" dirty="0">
              <a:latin typeface="Courier New" pitchFamily="49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总体性能</a:t>
            </a:r>
            <a:endParaRPr lang="en-US" b="1" kern="0" dirty="0">
              <a:solidFill>
                <a:srgbClr val="6B0874"/>
              </a:solidFill>
            </a:endParaRPr>
          </a:p>
          <a:p>
            <a:pPr marL="398463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/>
              <a:t>N elements, D cycles latency/op</a:t>
            </a:r>
          </a:p>
          <a:p>
            <a:pPr marL="398463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/>
              <a:t>(N/2+1)*D cycles: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907393A-5E54-3B41-BAA7-A8BE82D5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74" y="2200467"/>
            <a:ext cx="3491340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</a:t>
            </a:r>
            <a:r>
              <a:rPr lang="zh-CN" altLang="en-US" sz="1800" dirty="0"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zh-CN" altLang="en-US" sz="1800" dirty="0"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 d[i+1]);</a:t>
            </a:r>
          </a:p>
        </p:txBody>
      </p:sp>
      <p:sp>
        <p:nvSpPr>
          <p:cNvPr id="51" name="Line 7">
            <a:extLst>
              <a:ext uri="{FF2B5EF4-FFF2-40B4-BE49-F238E27FC236}">
                <a16:creationId xmlns:a16="http://schemas.microsoft.com/office/drawing/2014/main" id="{06BCC61B-4860-394E-9ADF-A131CA484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2894" y="603913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AECB9909-02F7-0043-9E81-597B1277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94" y="41690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A9A7E83D-A6B6-EA45-9DDA-0C57260BF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7894" y="3940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4" name="AutoShape 8">
            <a:extLst>
              <a:ext uri="{FF2B5EF4-FFF2-40B4-BE49-F238E27FC236}">
                <a16:creationId xmlns:a16="http://schemas.microsoft.com/office/drawing/2014/main" id="{DB71BA8E-56E7-9846-A967-84A48199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94" y="47024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725E0F52-77C1-2942-8CEB-17A261588B9C}"/>
              </a:ext>
            </a:extLst>
          </p:cNvPr>
          <p:cNvSpPr>
            <a:spLocks/>
          </p:cNvSpPr>
          <p:nvPr/>
        </p:nvSpPr>
        <p:spPr bwMode="auto">
          <a:xfrm>
            <a:off x="1460294" y="44738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F9EB30F-E6BE-0942-A56D-9571B95AF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32" y="3635660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7" name="AutoShape 12">
            <a:extLst>
              <a:ext uri="{FF2B5EF4-FFF2-40B4-BE49-F238E27FC236}">
                <a16:creationId xmlns:a16="http://schemas.microsoft.com/office/drawing/2014/main" id="{AA1F961E-8AA4-A04F-B27F-6EB049FA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19" y="52358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48B2B107-7F8F-8C4D-B098-3D28BD0907FF}"/>
              </a:ext>
            </a:extLst>
          </p:cNvPr>
          <p:cNvSpPr>
            <a:spLocks/>
          </p:cNvSpPr>
          <p:nvPr/>
        </p:nvSpPr>
        <p:spPr bwMode="auto">
          <a:xfrm>
            <a:off x="2054019" y="50072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9" name="AutoShape 15">
            <a:extLst>
              <a:ext uri="{FF2B5EF4-FFF2-40B4-BE49-F238E27FC236}">
                <a16:creationId xmlns:a16="http://schemas.microsoft.com/office/drawing/2014/main" id="{316CF1FD-BB9A-8047-8322-4EBB09BB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544" y="57692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id="{0FEAFE7C-C463-944C-8808-C83F215B934B}"/>
              </a:ext>
            </a:extLst>
          </p:cNvPr>
          <p:cNvSpPr>
            <a:spLocks/>
          </p:cNvSpPr>
          <p:nvPr/>
        </p:nvSpPr>
        <p:spPr bwMode="auto">
          <a:xfrm>
            <a:off x="2647744" y="55406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1" name="AutoShape 25">
            <a:extLst>
              <a:ext uri="{FF2B5EF4-FFF2-40B4-BE49-F238E27FC236}">
                <a16:creationId xmlns:a16="http://schemas.microsoft.com/office/drawing/2014/main" id="{A942C24D-1F07-6B48-9119-8D42DC55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94" y="34832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E7E61662-262F-B44E-8295-357A49DE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94" y="29911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71AB46F8-2AF7-954F-8864-516ED52BE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494" y="32546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C9CEC9FC-AFA7-6445-B910-E7696BE3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94" y="29911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id="{C058E8C0-4AAE-4E49-B3E9-5063A2BF8509}"/>
              </a:ext>
            </a:extLst>
          </p:cNvPr>
          <p:cNvSpPr>
            <a:spLocks/>
          </p:cNvSpPr>
          <p:nvPr/>
        </p:nvSpPr>
        <p:spPr bwMode="auto">
          <a:xfrm>
            <a:off x="1536494" y="37880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07233122-E5F8-B44E-B152-999BC1A0F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494" y="32546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AutoShape 32">
            <a:extLst>
              <a:ext uri="{FF2B5EF4-FFF2-40B4-BE49-F238E27FC236}">
                <a16:creationId xmlns:a16="http://schemas.microsoft.com/office/drawing/2014/main" id="{36E75840-0508-ED43-AC46-C014BC27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894" y="40166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8" name="Rectangle 33">
            <a:extLst>
              <a:ext uri="{FF2B5EF4-FFF2-40B4-BE49-F238E27FC236}">
                <a16:creationId xmlns:a16="http://schemas.microsoft.com/office/drawing/2014/main" id="{19AA2E8D-EDA5-074B-987B-0C832202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694" y="35245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95AEF784-521C-8041-988B-3984634E9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094" y="37880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" name="Rectangle 35">
            <a:extLst>
              <a:ext uri="{FF2B5EF4-FFF2-40B4-BE49-F238E27FC236}">
                <a16:creationId xmlns:a16="http://schemas.microsoft.com/office/drawing/2014/main" id="{2569A919-C428-3D4B-99DC-5464F3DA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94" y="35245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1" name="Freeform 36">
            <a:extLst>
              <a:ext uri="{FF2B5EF4-FFF2-40B4-BE49-F238E27FC236}">
                <a16:creationId xmlns:a16="http://schemas.microsoft.com/office/drawing/2014/main" id="{2117CA58-CFC7-E24B-82D0-A96D1A31C794}"/>
              </a:ext>
            </a:extLst>
          </p:cNvPr>
          <p:cNvSpPr>
            <a:spLocks/>
          </p:cNvSpPr>
          <p:nvPr/>
        </p:nvSpPr>
        <p:spPr bwMode="auto">
          <a:xfrm>
            <a:off x="2146094" y="43214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BB0D5433-CE0C-FC44-8372-2A8272F9A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094" y="37880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3" name="AutoShape 39">
            <a:extLst>
              <a:ext uri="{FF2B5EF4-FFF2-40B4-BE49-F238E27FC236}">
                <a16:creationId xmlns:a16="http://schemas.microsoft.com/office/drawing/2014/main" id="{E5566DBA-6BCD-5F49-9DFA-A849A4BE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494" y="45500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E146DDD2-B34F-EC45-806D-0699B7E0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294" y="40579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5" name="Line 41">
            <a:extLst>
              <a:ext uri="{FF2B5EF4-FFF2-40B4-BE49-F238E27FC236}">
                <a16:creationId xmlns:a16="http://schemas.microsoft.com/office/drawing/2014/main" id="{D1E04B97-217E-8D48-9C8B-C9B456791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694" y="4321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6" name="Rectangle 42">
            <a:extLst>
              <a:ext uri="{FF2B5EF4-FFF2-40B4-BE49-F238E27FC236}">
                <a16:creationId xmlns:a16="http://schemas.microsoft.com/office/drawing/2014/main" id="{6FB6008A-36CA-AD49-A29F-902156F6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294" y="40579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7" name="Freeform 43">
            <a:extLst>
              <a:ext uri="{FF2B5EF4-FFF2-40B4-BE49-F238E27FC236}">
                <a16:creationId xmlns:a16="http://schemas.microsoft.com/office/drawing/2014/main" id="{2F68B1D4-45A7-A545-B1CF-08E59CC19F8E}"/>
              </a:ext>
            </a:extLst>
          </p:cNvPr>
          <p:cNvSpPr>
            <a:spLocks/>
          </p:cNvSpPr>
          <p:nvPr/>
        </p:nvSpPr>
        <p:spPr bwMode="auto">
          <a:xfrm>
            <a:off x="2755694" y="48548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Line 44">
            <a:extLst>
              <a:ext uri="{FF2B5EF4-FFF2-40B4-BE49-F238E27FC236}">
                <a16:creationId xmlns:a16="http://schemas.microsoft.com/office/drawing/2014/main" id="{9C0872E3-097A-7841-9963-A5E28447D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694" y="4321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9" name="AutoShape 46">
            <a:extLst>
              <a:ext uri="{FF2B5EF4-FFF2-40B4-BE49-F238E27FC236}">
                <a16:creationId xmlns:a16="http://schemas.microsoft.com/office/drawing/2014/main" id="{1815D1DE-F742-554A-BC1C-AFBF87C5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094" y="50834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9943D3BC-8BEE-8249-8999-ED96416E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894" y="45913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81" name="Line 48">
            <a:extLst>
              <a:ext uri="{FF2B5EF4-FFF2-40B4-BE49-F238E27FC236}">
                <a16:creationId xmlns:a16="http://schemas.microsoft.com/office/drawing/2014/main" id="{5ADC16E2-4E44-AD46-855C-A86F38D44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294" y="48548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2" name="Rectangle 49">
            <a:extLst>
              <a:ext uri="{FF2B5EF4-FFF2-40B4-BE49-F238E27FC236}">
                <a16:creationId xmlns:a16="http://schemas.microsoft.com/office/drawing/2014/main" id="{E02106F8-14C7-664C-8C2E-CAF02E3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894" y="45913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4100C969-B842-2E4E-A1B2-80286724DE95}"/>
              </a:ext>
            </a:extLst>
          </p:cNvPr>
          <p:cNvSpPr>
            <a:spLocks/>
          </p:cNvSpPr>
          <p:nvPr/>
        </p:nvSpPr>
        <p:spPr bwMode="auto">
          <a:xfrm>
            <a:off x="3365294" y="53882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DE0B4600-C4D5-0542-9F1D-0B36C83DC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294" y="48548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9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6364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638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重新组合运算顺序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1ACB4F-FBC9-5947-AC1C-96B04AF929AD}"/>
              </a:ext>
            </a:extLst>
          </p:cNvPr>
          <p:cNvSpPr txBox="1"/>
          <p:nvPr/>
        </p:nvSpPr>
        <p:spPr>
          <a:xfrm>
            <a:off x="6600056" y="1023770"/>
            <a:ext cx="4223878" cy="21113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.L12: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vmovsd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vmulsd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$16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vmulsd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.L12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3EEFE0-A056-6343-9C92-ECF5671C2E1C}"/>
              </a:ext>
            </a:extLst>
          </p:cNvPr>
          <p:cNvSpPr txBox="1"/>
          <p:nvPr/>
        </p:nvSpPr>
        <p:spPr>
          <a:xfrm>
            <a:off x="277701" y="1052736"/>
            <a:ext cx="6447234" cy="28931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Data,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Res,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Len){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Acc =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Len -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 = Acc * (Data[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* Data[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      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++){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Acc = Acc * Data[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*Res = Acc;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1AE0A4-77E1-FA47-897C-00FF8F995239}"/>
              </a:ext>
            </a:extLst>
          </p:cNvPr>
          <p:cNvGrpSpPr/>
          <p:nvPr/>
        </p:nvGrpSpPr>
        <p:grpSpPr>
          <a:xfrm>
            <a:off x="3431704" y="3444875"/>
            <a:ext cx="7239000" cy="3048000"/>
            <a:chOff x="762000" y="533400"/>
            <a:chExt cx="7239000" cy="3048000"/>
          </a:xfrm>
        </p:grpSpPr>
        <p:cxnSp>
          <p:nvCxnSpPr>
            <p:cNvPr id="75" name="Shape 92">
              <a:extLst>
                <a:ext uri="{FF2B5EF4-FFF2-40B4-BE49-F238E27FC236}">
                  <a16:creationId xmlns:a16="http://schemas.microsoft.com/office/drawing/2014/main" id="{8F1A92F2-D96F-274B-8E0F-C2C296586D19}"/>
                </a:ext>
              </a:extLst>
            </p:cNvPr>
            <p:cNvCxnSpPr/>
            <p:nvPr/>
          </p:nvCxnSpPr>
          <p:spPr>
            <a:xfrm>
              <a:off x="1905000" y="2438400"/>
              <a:ext cx="1447800" cy="152400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hape 47">
              <a:extLst>
                <a:ext uri="{FF2B5EF4-FFF2-40B4-BE49-F238E27FC236}">
                  <a16:creationId xmlns:a16="http://schemas.microsoft.com/office/drawing/2014/main" id="{20C24F89-8763-6945-A519-B0ED81D0A59D}"/>
                </a:ext>
              </a:extLst>
            </p:cNvPr>
            <p:cNvCxnSpPr>
              <a:stCxn id="81" idx="2"/>
            </p:cNvCxnSpPr>
            <p:nvPr/>
          </p:nvCxnSpPr>
          <p:spPr>
            <a:xfrm rot="5400000">
              <a:off x="152401" y="2057400"/>
              <a:ext cx="25908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hape 37">
              <a:extLst>
                <a:ext uri="{FF2B5EF4-FFF2-40B4-BE49-F238E27FC236}">
                  <a16:creationId xmlns:a16="http://schemas.microsoft.com/office/drawing/2014/main" id="{A07BEFC6-D515-834C-96B9-8A1251F1022D}"/>
                </a:ext>
              </a:extLst>
            </p:cNvPr>
            <p:cNvCxnSpPr/>
            <p:nvPr/>
          </p:nvCxnSpPr>
          <p:spPr>
            <a:xfrm>
              <a:off x="1905000" y="1371600"/>
              <a:ext cx="1447800" cy="914400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3">
              <a:extLst>
                <a:ext uri="{FF2B5EF4-FFF2-40B4-BE49-F238E27FC236}">
                  <a16:creationId xmlns:a16="http://schemas.microsoft.com/office/drawing/2014/main" id="{F645213A-DAD3-884F-B8AF-8F4973A2C979}"/>
                </a:ext>
              </a:extLst>
            </p:cNvPr>
            <p:cNvSpPr/>
            <p:nvPr/>
          </p:nvSpPr>
          <p:spPr>
            <a:xfrm>
              <a:off x="762000" y="533400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rax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69922134-2516-D344-B854-8525D73464D8}"/>
                </a:ext>
              </a:extLst>
            </p:cNvPr>
            <p:cNvSpPr/>
            <p:nvPr/>
          </p:nvSpPr>
          <p:spPr>
            <a:xfrm>
              <a:off x="2743200" y="533400"/>
              <a:ext cx="609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%xmm1</a:t>
              </a: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5D1D0F0D-85BD-3542-8C86-0EBE15E3624D}"/>
                </a:ext>
              </a:extLst>
            </p:cNvPr>
            <p:cNvSpPr/>
            <p:nvPr/>
          </p:nvSpPr>
          <p:spPr>
            <a:xfrm>
              <a:off x="1676400" y="533400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84F733D6-8A3F-1C4A-A170-413B0EB8873D}"/>
                </a:ext>
              </a:extLst>
            </p:cNvPr>
            <p:cNvSpPr/>
            <p:nvPr/>
          </p:nvSpPr>
          <p:spPr>
            <a:xfrm>
              <a:off x="1219200" y="533400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rbp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F59C7C87-66AA-4548-BF06-FCC39E84D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990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83" name="Rounded Rectangle 8">
              <a:extLst>
                <a:ext uri="{FF2B5EF4-FFF2-40B4-BE49-F238E27FC236}">
                  <a16:creationId xmlns:a16="http://schemas.microsoft.com/office/drawing/2014/main" id="{DDE2F53A-4C63-034F-B161-945DDCAF1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905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Rounded Rectangle 9">
              <a:extLst>
                <a:ext uri="{FF2B5EF4-FFF2-40B4-BE49-F238E27FC236}">
                  <a16:creationId xmlns:a16="http://schemas.microsoft.com/office/drawing/2014/main" id="{7BC718C1-87D1-5840-A3F3-12F0D9CA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209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85" name="Rounded Rectangle 10">
              <a:extLst>
                <a:ext uri="{FF2B5EF4-FFF2-40B4-BE49-F238E27FC236}">
                  <a16:creationId xmlns:a16="http://schemas.microsoft.com/office/drawing/2014/main" id="{A5C8F669-9AFC-8641-B962-A9C3183CB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514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cmp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Rounded Rectangle 12">
              <a:extLst>
                <a:ext uri="{FF2B5EF4-FFF2-40B4-BE49-F238E27FC236}">
                  <a16:creationId xmlns:a16="http://schemas.microsoft.com/office/drawing/2014/main" id="{97DF9293-1D57-4148-9B19-5A95EA7C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819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jg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87" name="Shape 14">
              <a:extLst>
                <a:ext uri="{FF2B5EF4-FFF2-40B4-BE49-F238E27FC236}">
                  <a16:creationId xmlns:a16="http://schemas.microsoft.com/office/drawing/2014/main" id="{C06A1FF3-A5AC-444A-A780-15A3E240E41C}"/>
                </a:ext>
              </a:extLst>
            </p:cNvPr>
            <p:cNvCxnSpPr>
              <a:stCxn id="78" idx="2"/>
            </p:cNvCxnSpPr>
            <p:nvPr/>
          </p:nvCxnSpPr>
          <p:spPr>
            <a:xfrm rot="16200000" flipH="1">
              <a:off x="1981200" y="-228600"/>
              <a:ext cx="381000" cy="2362200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hape 17">
              <a:extLst>
                <a:ext uri="{FF2B5EF4-FFF2-40B4-BE49-F238E27FC236}">
                  <a16:creationId xmlns:a16="http://schemas.microsoft.com/office/drawing/2014/main" id="{1F93952A-09D6-4940-A0A8-F52DF755032D}"/>
                </a:ext>
              </a:extLst>
            </p:cNvPr>
            <p:cNvCxnSpPr>
              <a:stCxn id="80" idx="2"/>
            </p:cNvCxnSpPr>
            <p:nvPr/>
          </p:nvCxnSpPr>
          <p:spPr>
            <a:xfrm rot="16200000" flipH="1">
              <a:off x="2476500" y="190500"/>
              <a:ext cx="304800" cy="1447800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22">
              <a:extLst>
                <a:ext uri="{FF2B5EF4-FFF2-40B4-BE49-F238E27FC236}">
                  <a16:creationId xmlns:a16="http://schemas.microsoft.com/office/drawing/2014/main" id="{41489855-2872-6749-9462-FD4F33999AF0}"/>
                </a:ext>
              </a:extLst>
            </p:cNvPr>
            <p:cNvCxnSpPr/>
            <p:nvPr/>
          </p:nvCxnSpPr>
          <p:spPr>
            <a:xfrm>
              <a:off x="2438400" y="1219200"/>
              <a:ext cx="914400" cy="457200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hape 25">
              <a:extLst>
                <a:ext uri="{FF2B5EF4-FFF2-40B4-BE49-F238E27FC236}">
                  <a16:creationId xmlns:a16="http://schemas.microsoft.com/office/drawing/2014/main" id="{7B242B76-336E-0948-B4DC-83426A72E3A6}"/>
                </a:ext>
              </a:extLst>
            </p:cNvPr>
            <p:cNvCxnSpPr>
              <a:endCxn id="108" idx="0"/>
            </p:cNvCxnSpPr>
            <p:nvPr/>
          </p:nvCxnSpPr>
          <p:spPr>
            <a:xfrm rot="5400000">
              <a:off x="2590800" y="2590800"/>
              <a:ext cx="1219200" cy="304800"/>
            </a:xfrm>
            <a:prstGeom prst="bentConnector3">
              <a:avLst>
                <a:gd name="adj1" fmla="val 391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31">
              <a:extLst>
                <a:ext uri="{FF2B5EF4-FFF2-40B4-BE49-F238E27FC236}">
                  <a16:creationId xmlns:a16="http://schemas.microsoft.com/office/drawing/2014/main" id="{2D6C3D57-B43E-1440-BCE7-1E9A495C473D}"/>
                </a:ext>
              </a:extLst>
            </p:cNvPr>
            <p:cNvSpPr/>
            <p:nvPr/>
          </p:nvSpPr>
          <p:spPr>
            <a:xfrm>
              <a:off x="762000" y="3352800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rax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5BD215E0-63FA-C64D-9E0E-B8BCFE9BCDB8}"/>
                </a:ext>
              </a:extLst>
            </p:cNvPr>
            <p:cNvSpPr/>
            <p:nvPr/>
          </p:nvSpPr>
          <p:spPr>
            <a:xfrm>
              <a:off x="1676400" y="3352800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rdx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34">
              <a:extLst>
                <a:ext uri="{FF2B5EF4-FFF2-40B4-BE49-F238E27FC236}">
                  <a16:creationId xmlns:a16="http://schemas.microsoft.com/office/drawing/2014/main" id="{E3FE037E-25B0-384D-A976-654F0733E8E2}"/>
                </a:ext>
              </a:extLst>
            </p:cNvPr>
            <p:cNvSpPr/>
            <p:nvPr/>
          </p:nvSpPr>
          <p:spPr>
            <a:xfrm>
              <a:off x="1219200" y="3352800"/>
              <a:ext cx="457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9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rbp</a:t>
              </a:r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4" name="Shape 37">
              <a:extLst>
                <a:ext uri="{FF2B5EF4-FFF2-40B4-BE49-F238E27FC236}">
                  <a16:creationId xmlns:a16="http://schemas.microsoft.com/office/drawing/2014/main" id="{C128E1EA-735E-9A44-99A9-3C23ADC8EAF2}"/>
                </a:ext>
              </a:extLst>
            </p:cNvPr>
            <p:cNvCxnSpPr>
              <a:stCxn id="80" idx="2"/>
            </p:cNvCxnSpPr>
            <p:nvPr/>
          </p:nvCxnSpPr>
          <p:spPr>
            <a:xfrm rot="16200000" flipH="1">
              <a:off x="2324100" y="342900"/>
              <a:ext cx="609600" cy="1447800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hape 41">
              <a:extLst>
                <a:ext uri="{FF2B5EF4-FFF2-40B4-BE49-F238E27FC236}">
                  <a16:creationId xmlns:a16="http://schemas.microsoft.com/office/drawing/2014/main" id="{135BDCFE-DDCC-FB48-903F-9FD395640F91}"/>
                </a:ext>
              </a:extLst>
            </p:cNvPr>
            <p:cNvCxnSpPr>
              <a:endCxn id="92" idx="0"/>
            </p:cNvCxnSpPr>
            <p:nvPr/>
          </p:nvCxnSpPr>
          <p:spPr>
            <a:xfrm rot="10800000" flipV="1">
              <a:off x="1905000" y="2438400"/>
              <a:ext cx="1447800" cy="914400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46">
              <a:extLst>
                <a:ext uri="{FF2B5EF4-FFF2-40B4-BE49-F238E27FC236}">
                  <a16:creationId xmlns:a16="http://schemas.microsoft.com/office/drawing/2014/main" id="{E78F9857-1521-604C-BDC5-96726326E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295400"/>
              <a:ext cx="152400" cy="152400"/>
              <a:chOff x="4495800" y="533400"/>
              <a:chExt cx="228600" cy="228600"/>
            </a:xfrm>
          </p:grpSpPr>
          <p:sp>
            <p:nvSpPr>
              <p:cNvPr id="97" name="Oval 44">
                <a:extLst>
                  <a:ext uri="{FF2B5EF4-FFF2-40B4-BE49-F238E27FC236}">
                    <a16:creationId xmlns:a16="http://schemas.microsoft.com/office/drawing/2014/main" id="{B4243358-B268-1F44-8DB6-C8F1B0C03134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8" name="Rectangle 45">
                <a:extLst>
                  <a:ext uri="{FF2B5EF4-FFF2-40B4-BE49-F238E27FC236}">
                    <a16:creationId xmlns:a16="http://schemas.microsoft.com/office/drawing/2014/main" id="{6AC7D449-CEE4-C34C-8758-48A4402933CC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99" name="Shape 47">
              <a:extLst>
                <a:ext uri="{FF2B5EF4-FFF2-40B4-BE49-F238E27FC236}">
                  <a16:creationId xmlns:a16="http://schemas.microsoft.com/office/drawing/2014/main" id="{B86F44B6-1AE4-C845-878D-4E76578294AF}"/>
                </a:ext>
              </a:extLst>
            </p:cNvPr>
            <p:cNvCxnSpPr>
              <a:stCxn id="78" idx="2"/>
            </p:cNvCxnSpPr>
            <p:nvPr/>
          </p:nvCxnSpPr>
          <p:spPr>
            <a:xfrm rot="5400000">
              <a:off x="-304799" y="2057400"/>
              <a:ext cx="25908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61">
              <a:extLst>
                <a:ext uri="{FF2B5EF4-FFF2-40B4-BE49-F238E27FC236}">
                  <a16:creationId xmlns:a16="http://schemas.microsoft.com/office/drawing/2014/main" id="{F6515537-B2DE-754E-90B5-007CF2D57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990600"/>
              <a:ext cx="152400" cy="152400"/>
              <a:chOff x="4495800" y="533400"/>
              <a:chExt cx="228600" cy="228600"/>
            </a:xfrm>
          </p:grpSpPr>
          <p:sp>
            <p:nvSpPr>
              <p:cNvPr id="101" name="Oval 62">
                <a:extLst>
                  <a:ext uri="{FF2B5EF4-FFF2-40B4-BE49-F238E27FC236}">
                    <a16:creationId xmlns:a16="http://schemas.microsoft.com/office/drawing/2014/main" id="{487749F0-44F2-164E-A47D-9E9F067003DC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2" name="Rectangle 63">
                <a:extLst>
                  <a:ext uri="{FF2B5EF4-FFF2-40B4-BE49-F238E27FC236}">
                    <a16:creationId xmlns:a16="http://schemas.microsoft.com/office/drawing/2014/main" id="{FA1C4024-7852-3445-AF8B-6A6035B7963C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03" name="Rounded Rectangle 80">
              <a:extLst>
                <a:ext uri="{FF2B5EF4-FFF2-40B4-BE49-F238E27FC236}">
                  <a16:creationId xmlns:a16="http://schemas.microsoft.com/office/drawing/2014/main" id="{34BE201B-09E9-0941-AD8E-3BAF3ADB64D2}"/>
                </a:ext>
              </a:extLst>
            </p:cNvPr>
            <p:cNvSpPr/>
            <p:nvPr/>
          </p:nvSpPr>
          <p:spPr>
            <a:xfrm>
              <a:off x="4419600" y="1447800"/>
              <a:ext cx="35814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vmulsd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8(%rax,%rdx,8), %xmm0, %xmm0</a:t>
              </a:r>
            </a:p>
          </p:txBody>
        </p:sp>
        <p:sp>
          <p:nvSpPr>
            <p:cNvPr id="104" name="Rounded Rectangle 82">
              <a:extLst>
                <a:ext uri="{FF2B5EF4-FFF2-40B4-BE49-F238E27FC236}">
                  <a16:creationId xmlns:a16="http://schemas.microsoft.com/office/drawing/2014/main" id="{D48D5CD6-2AB1-584A-BE65-03F43F137CC3}"/>
                </a:ext>
              </a:extLst>
            </p:cNvPr>
            <p:cNvSpPr/>
            <p:nvPr/>
          </p:nvSpPr>
          <p:spPr>
            <a:xfrm>
              <a:off x="4419600" y="2209800"/>
              <a:ext cx="25146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addq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$2,%rdx</a:t>
              </a:r>
            </a:p>
          </p:txBody>
        </p:sp>
        <p:sp>
          <p:nvSpPr>
            <p:cNvPr id="105" name="Rounded Rectangle 83">
              <a:extLst>
                <a:ext uri="{FF2B5EF4-FFF2-40B4-BE49-F238E27FC236}">
                  <a16:creationId xmlns:a16="http://schemas.microsoft.com/office/drawing/2014/main" id="{DAC33D99-0278-AB40-A049-F784A31E20D5}"/>
                </a:ext>
              </a:extLst>
            </p:cNvPr>
            <p:cNvSpPr/>
            <p:nvPr/>
          </p:nvSpPr>
          <p:spPr>
            <a:xfrm>
              <a:off x="4419600" y="2514600"/>
              <a:ext cx="25146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cmpq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%</a:t>
              </a: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rdx,%rbp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Rounded Rectangle 84">
              <a:extLst>
                <a:ext uri="{FF2B5EF4-FFF2-40B4-BE49-F238E27FC236}">
                  <a16:creationId xmlns:a16="http://schemas.microsoft.com/office/drawing/2014/main" id="{D0A2FF5E-9C53-E94A-80DC-2C0B212DB070}"/>
                </a:ext>
              </a:extLst>
            </p:cNvPr>
            <p:cNvSpPr/>
            <p:nvPr/>
          </p:nvSpPr>
          <p:spPr>
            <a:xfrm>
              <a:off x="4419600" y="2819400"/>
              <a:ext cx="25146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jg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loop</a:t>
              </a:r>
            </a:p>
          </p:txBody>
        </p:sp>
        <p:sp>
          <p:nvSpPr>
            <p:cNvPr id="107" name="Right Brace 48">
              <a:extLst>
                <a:ext uri="{FF2B5EF4-FFF2-40B4-BE49-F238E27FC236}">
                  <a16:creationId xmlns:a16="http://schemas.microsoft.com/office/drawing/2014/main" id="{36C541FB-D4F2-C04A-A652-902583D03682}"/>
                </a:ext>
              </a:extLst>
            </p:cNvPr>
            <p:cNvSpPr/>
            <p:nvPr/>
          </p:nvSpPr>
          <p:spPr>
            <a:xfrm>
              <a:off x="4267200" y="1295400"/>
              <a:ext cx="152400" cy="609600"/>
            </a:xfrm>
            <a:prstGeom prst="rightBrace">
              <a:avLst>
                <a:gd name="adj1" fmla="val 2395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50">
              <a:extLst>
                <a:ext uri="{FF2B5EF4-FFF2-40B4-BE49-F238E27FC236}">
                  <a16:creationId xmlns:a16="http://schemas.microsoft.com/office/drawing/2014/main" id="{9DAED863-9B82-5B4D-ADAA-60FD3260E838}"/>
                </a:ext>
              </a:extLst>
            </p:cNvPr>
            <p:cNvSpPr/>
            <p:nvPr/>
          </p:nvSpPr>
          <p:spPr>
            <a:xfrm>
              <a:off x="2743200" y="3352800"/>
              <a:ext cx="609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%xmm1</a:t>
              </a:r>
            </a:p>
          </p:txBody>
        </p:sp>
        <p:cxnSp>
          <p:nvCxnSpPr>
            <p:cNvPr id="109" name="Shape 74">
              <a:extLst>
                <a:ext uri="{FF2B5EF4-FFF2-40B4-BE49-F238E27FC236}">
                  <a16:creationId xmlns:a16="http://schemas.microsoft.com/office/drawing/2014/main" id="{C16A6206-F278-9347-94CC-E8B7F23AE58A}"/>
                </a:ext>
              </a:extLst>
            </p:cNvPr>
            <p:cNvCxnSpPr>
              <a:stCxn id="114" idx="2"/>
            </p:cNvCxnSpPr>
            <p:nvPr/>
          </p:nvCxnSpPr>
          <p:spPr>
            <a:xfrm rot="10800000" flipH="1" flipV="1">
              <a:off x="1422400" y="2743200"/>
              <a:ext cx="1930400" cy="1588"/>
            </a:xfrm>
            <a:prstGeom prst="bentConnector5">
              <a:avLst>
                <a:gd name="adj1" fmla="val 1956"/>
                <a:gd name="adj2" fmla="val 294270"/>
                <a:gd name="adj3" fmla="val 1262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57">
              <a:extLst>
                <a:ext uri="{FF2B5EF4-FFF2-40B4-BE49-F238E27FC236}">
                  <a16:creationId xmlns:a16="http://schemas.microsoft.com/office/drawing/2014/main" id="{E4F56E65-DDBB-F245-8DCA-E4E55A9BD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2514600"/>
              <a:ext cx="152400" cy="152400"/>
              <a:chOff x="4495800" y="533400"/>
              <a:chExt cx="228600" cy="228600"/>
            </a:xfrm>
          </p:grpSpPr>
          <p:sp>
            <p:nvSpPr>
              <p:cNvPr id="111" name="Oval 85">
                <a:extLst>
                  <a:ext uri="{FF2B5EF4-FFF2-40B4-BE49-F238E27FC236}">
                    <a16:creationId xmlns:a16="http://schemas.microsoft.com/office/drawing/2014/main" id="{8892DF6A-7488-A34B-BD0B-6C596422CEB9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" name="Rectangle 86">
                <a:extLst>
                  <a:ext uri="{FF2B5EF4-FFF2-40B4-BE49-F238E27FC236}">
                    <a16:creationId xmlns:a16="http://schemas.microsoft.com/office/drawing/2014/main" id="{332DC702-D807-B941-BC67-B0642BA13264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3" name="Group 57">
              <a:extLst>
                <a:ext uri="{FF2B5EF4-FFF2-40B4-BE49-F238E27FC236}">
                  <a16:creationId xmlns:a16="http://schemas.microsoft.com/office/drawing/2014/main" id="{C9EBCEC2-1A78-3A48-89CC-CEEA14A5A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600" y="2667000"/>
              <a:ext cx="152400" cy="152400"/>
              <a:chOff x="4495800" y="533400"/>
              <a:chExt cx="228600" cy="228600"/>
            </a:xfrm>
          </p:grpSpPr>
          <p:sp>
            <p:nvSpPr>
              <p:cNvPr id="114" name="Oval 58">
                <a:extLst>
                  <a:ext uri="{FF2B5EF4-FFF2-40B4-BE49-F238E27FC236}">
                    <a16:creationId xmlns:a16="http://schemas.microsoft.com/office/drawing/2014/main" id="{00847BDB-6722-1D4C-BAAD-6C6453E3650D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5" name="Rectangle 59">
                <a:extLst>
                  <a:ext uri="{FF2B5EF4-FFF2-40B4-BE49-F238E27FC236}">
                    <a16:creationId xmlns:a16="http://schemas.microsoft.com/office/drawing/2014/main" id="{6BA2B276-810D-1842-8388-48F762E6C14E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16" name="Rounded Rectangle 42">
              <a:extLst>
                <a:ext uri="{FF2B5EF4-FFF2-40B4-BE49-F238E27FC236}">
                  <a16:creationId xmlns:a16="http://schemas.microsoft.com/office/drawing/2014/main" id="{8639949D-C83F-B346-A4E0-498D91A3E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295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117" name="Rounded Rectangle 43">
              <a:extLst>
                <a:ext uri="{FF2B5EF4-FFF2-40B4-BE49-F238E27FC236}">
                  <a16:creationId xmlns:a16="http://schemas.microsoft.com/office/drawing/2014/main" id="{A8681805-BE1B-6A41-AF44-5A044828F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600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Rounded Rectangle 46">
              <a:extLst>
                <a:ext uri="{FF2B5EF4-FFF2-40B4-BE49-F238E27FC236}">
                  <a16:creationId xmlns:a16="http://schemas.microsoft.com/office/drawing/2014/main" id="{C2FEDC67-02E4-C748-AA40-B38C3CD70376}"/>
                </a:ext>
              </a:extLst>
            </p:cNvPr>
            <p:cNvSpPr/>
            <p:nvPr/>
          </p:nvSpPr>
          <p:spPr>
            <a:xfrm>
              <a:off x="4419600" y="990600"/>
              <a:ext cx="35814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vmovsd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(%rax,%rdx,8), %xmm0</a:t>
              </a:r>
            </a:p>
          </p:txBody>
        </p:sp>
        <p:cxnSp>
          <p:nvCxnSpPr>
            <p:cNvPr id="119" name="Shape 68">
              <a:extLst>
                <a:ext uri="{FF2B5EF4-FFF2-40B4-BE49-F238E27FC236}">
                  <a16:creationId xmlns:a16="http://schemas.microsoft.com/office/drawing/2014/main" id="{0CEA183E-445C-AF41-9AC8-F97417394E13}"/>
                </a:ext>
              </a:extLst>
            </p:cNvPr>
            <p:cNvCxnSpPr>
              <a:stCxn id="78" idx="2"/>
            </p:cNvCxnSpPr>
            <p:nvPr/>
          </p:nvCxnSpPr>
          <p:spPr>
            <a:xfrm rot="16200000" flipH="1">
              <a:off x="1790700" y="-38100"/>
              <a:ext cx="762000" cy="2362200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46">
              <a:extLst>
                <a:ext uri="{FF2B5EF4-FFF2-40B4-BE49-F238E27FC236}">
                  <a16:creationId xmlns:a16="http://schemas.microsoft.com/office/drawing/2014/main" id="{EF63A6DE-F1D5-004F-9E07-8DFA201A0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447800"/>
              <a:ext cx="152400" cy="152400"/>
              <a:chOff x="4495800" y="533400"/>
              <a:chExt cx="228600" cy="228600"/>
            </a:xfrm>
          </p:grpSpPr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6E7982-CD92-4E42-8114-C90283E7AB2C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2" name="Rectangle 75">
                <a:extLst>
                  <a:ext uri="{FF2B5EF4-FFF2-40B4-BE49-F238E27FC236}">
                    <a16:creationId xmlns:a16="http://schemas.microsoft.com/office/drawing/2014/main" id="{1ACD90CD-57AA-E345-BF78-3F166778AA44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3" name="Rectangle 52">
              <a:extLst>
                <a:ext uri="{FF2B5EF4-FFF2-40B4-BE49-F238E27FC236}">
                  <a16:creationId xmlns:a16="http://schemas.microsoft.com/office/drawing/2014/main" id="{A4877045-B20D-884B-A0D7-791C3795617C}"/>
                </a:ext>
              </a:extLst>
            </p:cNvPr>
            <p:cNvSpPr/>
            <p:nvPr/>
          </p:nvSpPr>
          <p:spPr>
            <a:xfrm>
              <a:off x="2133600" y="533400"/>
              <a:ext cx="609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%xmm0</a:t>
              </a:r>
            </a:p>
          </p:txBody>
        </p:sp>
        <p:sp>
          <p:nvSpPr>
            <p:cNvPr id="124" name="Rectangle 53">
              <a:extLst>
                <a:ext uri="{FF2B5EF4-FFF2-40B4-BE49-F238E27FC236}">
                  <a16:creationId xmlns:a16="http://schemas.microsoft.com/office/drawing/2014/main" id="{B01B83ED-CBCD-F449-A0CC-05661584FDA0}"/>
                </a:ext>
              </a:extLst>
            </p:cNvPr>
            <p:cNvSpPr/>
            <p:nvPr/>
          </p:nvSpPr>
          <p:spPr>
            <a:xfrm>
              <a:off x="2133600" y="3352800"/>
              <a:ext cx="609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%xmm0</a:t>
              </a:r>
            </a:p>
          </p:txBody>
        </p:sp>
        <p:cxnSp>
          <p:nvCxnSpPr>
            <p:cNvPr id="125" name="Shape 22">
              <a:extLst>
                <a:ext uri="{FF2B5EF4-FFF2-40B4-BE49-F238E27FC236}">
                  <a16:creationId xmlns:a16="http://schemas.microsoft.com/office/drawing/2014/main" id="{896E24D0-6249-A843-8AAD-590974ED1038}"/>
                </a:ext>
              </a:extLst>
            </p:cNvPr>
            <p:cNvCxnSpPr>
              <a:stCxn id="79" idx="2"/>
              <a:endCxn id="83" idx="1"/>
            </p:cNvCxnSpPr>
            <p:nvPr/>
          </p:nvCxnSpPr>
          <p:spPr>
            <a:xfrm rot="16200000" flipH="1">
              <a:off x="2552700" y="1257300"/>
              <a:ext cx="1295400" cy="304800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61">
              <a:extLst>
                <a:ext uri="{FF2B5EF4-FFF2-40B4-BE49-F238E27FC236}">
                  <a16:creationId xmlns:a16="http://schemas.microsoft.com/office/drawing/2014/main" id="{E680FA14-AB86-0B47-96FA-38DBF9F79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066800"/>
              <a:ext cx="152400" cy="152400"/>
              <a:chOff x="4495800" y="533400"/>
              <a:chExt cx="228600" cy="228600"/>
            </a:xfrm>
          </p:grpSpPr>
          <p:sp>
            <p:nvSpPr>
              <p:cNvPr id="127" name="Oval 99">
                <a:extLst>
                  <a:ext uri="{FF2B5EF4-FFF2-40B4-BE49-F238E27FC236}">
                    <a16:creationId xmlns:a16="http://schemas.microsoft.com/office/drawing/2014/main" id="{8E7CB01F-FE9E-4249-B56B-96BD99397AD1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8" name="Rectangle 100">
                <a:extLst>
                  <a:ext uri="{FF2B5EF4-FFF2-40B4-BE49-F238E27FC236}">
                    <a16:creationId xmlns:a16="http://schemas.microsoft.com/office/drawing/2014/main" id="{7921B7D3-C59D-CD49-AC30-561C28A47899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129" name="Shape 22">
              <a:extLst>
                <a:ext uri="{FF2B5EF4-FFF2-40B4-BE49-F238E27FC236}">
                  <a16:creationId xmlns:a16="http://schemas.microsoft.com/office/drawing/2014/main" id="{B211175E-044F-7041-8279-DE0AB9B9C942}"/>
                </a:ext>
              </a:extLst>
            </p:cNvPr>
            <p:cNvCxnSpPr/>
            <p:nvPr/>
          </p:nvCxnSpPr>
          <p:spPr>
            <a:xfrm>
              <a:off x="2438400" y="1219200"/>
              <a:ext cx="9144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71">
              <a:extLst>
                <a:ext uri="{FF2B5EF4-FFF2-40B4-BE49-F238E27FC236}">
                  <a16:creationId xmlns:a16="http://schemas.microsoft.com/office/drawing/2014/main" id="{71679E91-1906-F84D-B100-71EAB7CF748B}"/>
                </a:ext>
              </a:extLst>
            </p:cNvPr>
            <p:cNvSpPr/>
            <p:nvPr/>
          </p:nvSpPr>
          <p:spPr>
            <a:xfrm>
              <a:off x="4419600" y="1905000"/>
              <a:ext cx="35814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vmulsd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%xmm0, %xmm1, %xmm1</a:t>
              </a:r>
            </a:p>
          </p:txBody>
        </p:sp>
        <p:cxnSp>
          <p:nvCxnSpPr>
            <p:cNvPr id="131" name="Shape 22">
              <a:extLst>
                <a:ext uri="{FF2B5EF4-FFF2-40B4-BE49-F238E27FC236}">
                  <a16:creationId xmlns:a16="http://schemas.microsoft.com/office/drawing/2014/main" id="{134BD795-0255-644D-A411-FC06B9CA7809}"/>
                </a:ext>
              </a:extLst>
            </p:cNvPr>
            <p:cNvCxnSpPr/>
            <p:nvPr/>
          </p:nvCxnSpPr>
          <p:spPr>
            <a:xfrm>
              <a:off x="2438400" y="1828800"/>
              <a:ext cx="914400" cy="152400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hape 22">
              <a:extLst>
                <a:ext uri="{FF2B5EF4-FFF2-40B4-BE49-F238E27FC236}">
                  <a16:creationId xmlns:a16="http://schemas.microsoft.com/office/drawing/2014/main" id="{E83221ED-65C9-9E42-82BB-53BB292B849F}"/>
                </a:ext>
              </a:extLst>
            </p:cNvPr>
            <p:cNvCxnSpPr/>
            <p:nvPr/>
          </p:nvCxnSpPr>
          <p:spPr>
            <a:xfrm>
              <a:off x="2438400" y="1828800"/>
              <a:ext cx="9144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Arc 61">
              <a:extLst>
                <a:ext uri="{FF2B5EF4-FFF2-40B4-BE49-F238E27FC236}">
                  <a16:creationId xmlns:a16="http://schemas.microsoft.com/office/drawing/2014/main" id="{7BF09245-C66A-A84B-8A56-F6D46F7471A7}"/>
                </a:ext>
              </a:extLst>
            </p:cNvPr>
            <p:cNvSpPr/>
            <p:nvPr/>
          </p:nvSpPr>
          <p:spPr>
            <a:xfrm>
              <a:off x="3886200" y="1447800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4" name="Arc 64">
              <a:extLst>
                <a:ext uri="{FF2B5EF4-FFF2-40B4-BE49-F238E27FC236}">
                  <a16:creationId xmlns:a16="http://schemas.microsoft.com/office/drawing/2014/main" id="{3F7E8601-537C-714A-A79E-997B3584220D}"/>
                </a:ext>
              </a:extLst>
            </p:cNvPr>
            <p:cNvSpPr/>
            <p:nvPr/>
          </p:nvSpPr>
          <p:spPr>
            <a:xfrm>
              <a:off x="3886200" y="2667000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2836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6364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638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重新组合运算顺序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F47E79-6556-F14B-A9B1-1B7F9D164911}"/>
              </a:ext>
            </a:extLst>
          </p:cNvPr>
          <p:cNvGrpSpPr/>
          <p:nvPr/>
        </p:nvGrpSpPr>
        <p:grpSpPr>
          <a:xfrm>
            <a:off x="1724100" y="1103411"/>
            <a:ext cx="2438400" cy="2362200"/>
            <a:chOff x="2743200" y="304800"/>
            <a:chExt cx="2438400" cy="2362200"/>
          </a:xfrm>
        </p:grpSpPr>
        <p:sp>
          <p:nvSpPr>
            <p:cNvPr id="166" name="Rectangle 4">
              <a:extLst>
                <a:ext uri="{FF2B5EF4-FFF2-40B4-BE49-F238E27FC236}">
                  <a16:creationId xmlns:a16="http://schemas.microsoft.com/office/drawing/2014/main" id="{6B5D097D-8C12-074B-A67F-B8AE2A5CCE4E}"/>
                </a:ext>
              </a:extLst>
            </p:cNvPr>
            <p:cNvSpPr/>
            <p:nvPr/>
          </p:nvSpPr>
          <p:spPr>
            <a:xfrm>
              <a:off x="2743200" y="3048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%xmm1</a:t>
              </a:r>
            </a:p>
          </p:txBody>
        </p:sp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D52BDC4F-8746-ED49-A356-96BE8F8EB68B}"/>
                </a:ext>
              </a:extLst>
            </p:cNvPr>
            <p:cNvSpPr/>
            <p:nvPr/>
          </p:nvSpPr>
          <p:spPr>
            <a:xfrm>
              <a:off x="4648200" y="3048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68" name="Rounded Rectangle 7">
              <a:extLst>
                <a:ext uri="{FF2B5EF4-FFF2-40B4-BE49-F238E27FC236}">
                  <a16:creationId xmlns:a16="http://schemas.microsoft.com/office/drawing/2014/main" id="{24CCDFC3-4361-AD41-B640-5A8E031D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685800"/>
              <a:ext cx="5334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169" name="Rounded Rectangle 8">
              <a:extLst>
                <a:ext uri="{FF2B5EF4-FFF2-40B4-BE49-F238E27FC236}">
                  <a16:creationId xmlns:a16="http://schemas.microsoft.com/office/drawing/2014/main" id="{F66A5275-F8BC-E74A-998C-CCE9F321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828800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170" name="Rounded Rectangle 9">
              <a:extLst>
                <a:ext uri="{FF2B5EF4-FFF2-40B4-BE49-F238E27FC236}">
                  <a16:creationId xmlns:a16="http://schemas.microsoft.com/office/drawing/2014/main" id="{51B72566-FE0D-D545-87B2-D786FFBC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143000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sp>
          <p:nvSpPr>
            <p:cNvPr id="171" name="Rounded Rectangle 10">
              <a:extLst>
                <a:ext uri="{FF2B5EF4-FFF2-40B4-BE49-F238E27FC236}">
                  <a16:creationId xmlns:a16="http://schemas.microsoft.com/office/drawing/2014/main" id="{F0350AED-31EA-984D-9512-2EBDD5D3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600200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cmp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172" name="Rounded Rectangle 12">
              <a:extLst>
                <a:ext uri="{FF2B5EF4-FFF2-40B4-BE49-F238E27FC236}">
                  <a16:creationId xmlns:a16="http://schemas.microsoft.com/office/drawing/2014/main" id="{49050F77-10E7-354C-B44C-89727B78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2057400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jg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173" name="Shape 17">
              <a:extLst>
                <a:ext uri="{FF2B5EF4-FFF2-40B4-BE49-F238E27FC236}">
                  <a16:creationId xmlns:a16="http://schemas.microsoft.com/office/drawing/2014/main" id="{67C32617-AC88-0147-93B1-6064E5B2B3F5}"/>
                </a:ext>
              </a:extLst>
            </p:cNvPr>
            <p:cNvCxnSpPr/>
            <p:nvPr/>
          </p:nvCxnSpPr>
          <p:spPr>
            <a:xfrm rot="5400000">
              <a:off x="4419600" y="533400"/>
              <a:ext cx="304800" cy="6096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74" name="Shape 22">
              <a:extLst>
                <a:ext uri="{FF2B5EF4-FFF2-40B4-BE49-F238E27FC236}">
                  <a16:creationId xmlns:a16="http://schemas.microsoft.com/office/drawing/2014/main" id="{815706F6-9B9D-4647-967D-36925CC1886E}"/>
                </a:ext>
              </a:extLst>
            </p:cNvPr>
            <p:cNvCxnSpPr>
              <a:stCxn id="166" idx="2"/>
            </p:cNvCxnSpPr>
            <p:nvPr/>
          </p:nvCxnSpPr>
          <p:spPr>
            <a:xfrm rot="5400000">
              <a:off x="2400301" y="1181100"/>
              <a:ext cx="1295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75" name="Shape 25">
              <a:extLst>
                <a:ext uri="{FF2B5EF4-FFF2-40B4-BE49-F238E27FC236}">
                  <a16:creationId xmlns:a16="http://schemas.microsoft.com/office/drawing/2014/main" id="{4D6DAFCF-7499-CC4D-AF07-A5DFB0BC69CD}"/>
                </a:ext>
              </a:extLst>
            </p:cNvPr>
            <p:cNvCxnSpPr>
              <a:endCxn id="182" idx="0"/>
            </p:cNvCxnSpPr>
            <p:nvPr/>
          </p:nvCxnSpPr>
          <p:spPr>
            <a:xfrm rot="5400000">
              <a:off x="2895601" y="2286000"/>
              <a:ext cx="304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51BD068E-013C-DF4B-8FF4-2C6CA63A56E4}"/>
                </a:ext>
              </a:extLst>
            </p:cNvPr>
            <p:cNvSpPr/>
            <p:nvPr/>
          </p:nvSpPr>
          <p:spPr>
            <a:xfrm>
              <a:off x="4648200" y="2438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77" name="Shape 37">
              <a:extLst>
                <a:ext uri="{FF2B5EF4-FFF2-40B4-BE49-F238E27FC236}">
                  <a16:creationId xmlns:a16="http://schemas.microsoft.com/office/drawing/2014/main" id="{476D1B38-BC9F-B847-BEF0-F5C8A644B974}"/>
                </a:ext>
              </a:extLst>
            </p:cNvPr>
            <p:cNvCxnSpPr>
              <a:stCxn id="167" idx="2"/>
              <a:endCxn id="170" idx="0"/>
            </p:cNvCxnSpPr>
            <p:nvPr/>
          </p:nvCxnSpPr>
          <p:spPr>
            <a:xfrm rot="5400000">
              <a:off x="4572001" y="838200"/>
              <a:ext cx="609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78" name="Shape 41">
              <a:extLst>
                <a:ext uri="{FF2B5EF4-FFF2-40B4-BE49-F238E27FC236}">
                  <a16:creationId xmlns:a16="http://schemas.microsoft.com/office/drawing/2014/main" id="{8057A5D5-BCD6-024B-9B66-A9AB6C5A6079}"/>
                </a:ext>
              </a:extLst>
            </p:cNvPr>
            <p:cNvCxnSpPr>
              <a:stCxn id="170" idx="2"/>
              <a:endCxn id="176" idx="0"/>
            </p:cNvCxnSpPr>
            <p:nvPr/>
          </p:nvCxnSpPr>
          <p:spPr>
            <a:xfrm rot="5400000">
              <a:off x="4381501" y="1943100"/>
              <a:ext cx="990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179" name="Group 46">
              <a:extLst>
                <a:ext uri="{FF2B5EF4-FFF2-40B4-BE49-F238E27FC236}">
                  <a16:creationId xmlns:a16="http://schemas.microsoft.com/office/drawing/2014/main" id="{1F94105B-4617-774F-A86F-8F6F8C12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685800"/>
              <a:ext cx="152400" cy="152400"/>
              <a:chOff x="4495800" y="533400"/>
              <a:chExt cx="228600" cy="228600"/>
            </a:xfrm>
          </p:grpSpPr>
          <p:sp>
            <p:nvSpPr>
              <p:cNvPr id="180" name="Oval 44">
                <a:extLst>
                  <a:ext uri="{FF2B5EF4-FFF2-40B4-BE49-F238E27FC236}">
                    <a16:creationId xmlns:a16="http://schemas.microsoft.com/office/drawing/2014/main" id="{4E0F26B2-466C-1A4B-92AC-DBA83D2A6F4F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A5CA1642-887D-3344-8642-785995494383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2" name="Rectangle 29">
              <a:extLst>
                <a:ext uri="{FF2B5EF4-FFF2-40B4-BE49-F238E27FC236}">
                  <a16:creationId xmlns:a16="http://schemas.microsoft.com/office/drawing/2014/main" id="{37C6B021-4B51-B242-B2A3-B4089B6D8242}"/>
                </a:ext>
              </a:extLst>
            </p:cNvPr>
            <p:cNvSpPr/>
            <p:nvPr/>
          </p:nvSpPr>
          <p:spPr>
            <a:xfrm>
              <a:off x="2743200" y="24384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%xmm1</a:t>
              </a:r>
            </a:p>
          </p:txBody>
        </p:sp>
        <p:cxnSp>
          <p:nvCxnSpPr>
            <p:cNvPr id="183" name="Shape 47">
              <a:extLst>
                <a:ext uri="{FF2B5EF4-FFF2-40B4-BE49-F238E27FC236}">
                  <a16:creationId xmlns:a16="http://schemas.microsoft.com/office/drawing/2014/main" id="{0D94BF3C-DDA2-E44C-BC6C-B2E7D92D0C86}"/>
                </a:ext>
              </a:extLst>
            </p:cNvPr>
            <p:cNvCxnSpPr/>
            <p:nvPr/>
          </p:nvCxnSpPr>
          <p:spPr>
            <a:xfrm rot="5400000">
              <a:off x="3317081" y="1181894"/>
              <a:ext cx="377825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84" name="Shape 47">
              <a:extLst>
                <a:ext uri="{FF2B5EF4-FFF2-40B4-BE49-F238E27FC236}">
                  <a16:creationId xmlns:a16="http://schemas.microsoft.com/office/drawing/2014/main" id="{A2927639-A73B-8548-888D-1FEBD2550A86}"/>
                </a:ext>
              </a:extLst>
            </p:cNvPr>
            <p:cNvCxnSpPr/>
            <p:nvPr/>
          </p:nvCxnSpPr>
          <p:spPr>
            <a:xfrm rot="5400000">
              <a:off x="4317207" y="1980406"/>
              <a:ext cx="1524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D7A0114D-77CD-424A-B9CE-90504D9A592B}"/>
                </a:ext>
              </a:extLst>
            </p:cNvPr>
            <p:cNvSpPr/>
            <p:nvPr/>
          </p:nvSpPr>
          <p:spPr>
            <a:xfrm>
              <a:off x="3429000" y="3048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6" name="Rectangle 26">
              <a:extLst>
                <a:ext uri="{FF2B5EF4-FFF2-40B4-BE49-F238E27FC236}">
                  <a16:creationId xmlns:a16="http://schemas.microsoft.com/office/drawing/2014/main" id="{29035144-4016-1B43-B6B8-4BA9DD8106F5}"/>
                </a:ext>
              </a:extLst>
            </p:cNvPr>
            <p:cNvSpPr/>
            <p:nvPr/>
          </p:nvSpPr>
          <p:spPr>
            <a:xfrm>
              <a:off x="4114800" y="3048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rbp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87" name="Shape 47">
              <a:extLst>
                <a:ext uri="{FF2B5EF4-FFF2-40B4-BE49-F238E27FC236}">
                  <a16:creationId xmlns:a16="http://schemas.microsoft.com/office/drawing/2014/main" id="{A6A785BA-E98B-FA4F-9D07-B6593256FF1C}"/>
                </a:ext>
              </a:extLst>
            </p:cNvPr>
            <p:cNvCxnSpPr/>
            <p:nvPr/>
          </p:nvCxnSpPr>
          <p:spPr>
            <a:xfrm rot="5400000">
              <a:off x="3429794" y="608806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88" name="Shape 47">
              <a:extLst>
                <a:ext uri="{FF2B5EF4-FFF2-40B4-BE49-F238E27FC236}">
                  <a16:creationId xmlns:a16="http://schemas.microsoft.com/office/drawing/2014/main" id="{B3E34262-28B9-FA4D-9D2A-3437AD2690DF}"/>
                </a:ext>
              </a:extLst>
            </p:cNvPr>
            <p:cNvCxnSpPr/>
            <p:nvPr/>
          </p:nvCxnSpPr>
          <p:spPr>
            <a:xfrm rot="5400000">
              <a:off x="3885407" y="1066006"/>
              <a:ext cx="10668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89" name="Shape 47">
              <a:extLst>
                <a:ext uri="{FF2B5EF4-FFF2-40B4-BE49-F238E27FC236}">
                  <a16:creationId xmlns:a16="http://schemas.microsoft.com/office/drawing/2014/main" id="{75C62631-A88F-BE46-B926-70AF1A420C07}"/>
                </a:ext>
              </a:extLst>
            </p:cNvPr>
            <p:cNvCxnSpPr/>
            <p:nvPr/>
          </p:nvCxnSpPr>
          <p:spPr>
            <a:xfrm rot="10800000">
              <a:off x="4724400" y="1751013"/>
              <a:ext cx="1524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190" name="Group 57">
              <a:extLst>
                <a:ext uri="{FF2B5EF4-FFF2-40B4-BE49-F238E27FC236}">
                  <a16:creationId xmlns:a16="http://schemas.microsoft.com/office/drawing/2014/main" id="{42F94327-D320-DA42-9009-EDABCF377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1676400"/>
              <a:ext cx="152400" cy="152400"/>
              <a:chOff x="4495800" y="533400"/>
              <a:chExt cx="228600" cy="228600"/>
            </a:xfrm>
          </p:grpSpPr>
          <p:sp>
            <p:nvSpPr>
              <p:cNvPr id="191" name="Oval 58">
                <a:extLst>
                  <a:ext uri="{FF2B5EF4-FFF2-40B4-BE49-F238E27FC236}">
                    <a16:creationId xmlns:a16="http://schemas.microsoft.com/office/drawing/2014/main" id="{8F426261-EC95-034A-BFEC-EB5115F3BD54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Rectangle 59">
                <a:extLst>
                  <a:ext uri="{FF2B5EF4-FFF2-40B4-BE49-F238E27FC236}">
                    <a16:creationId xmlns:a16="http://schemas.microsoft.com/office/drawing/2014/main" id="{6EF3ECF6-11B4-B64B-9BE3-36188A2D4BB9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93" name="Rounded Rectangle 30">
              <a:extLst>
                <a:ext uri="{FF2B5EF4-FFF2-40B4-BE49-F238E27FC236}">
                  <a16:creationId xmlns:a16="http://schemas.microsoft.com/office/drawing/2014/main" id="{174F563A-EC44-3347-B199-144AD208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194" name="Rounded Rectangle 31">
              <a:extLst>
                <a:ext uri="{FF2B5EF4-FFF2-40B4-BE49-F238E27FC236}">
                  <a16:creationId xmlns:a16="http://schemas.microsoft.com/office/drawing/2014/main" id="{5C0A1DC9-BF00-034A-898F-BD9D9526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371600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195" name="Shape 47">
              <a:extLst>
                <a:ext uri="{FF2B5EF4-FFF2-40B4-BE49-F238E27FC236}">
                  <a16:creationId xmlns:a16="http://schemas.microsoft.com/office/drawing/2014/main" id="{EBABEB7A-128E-FD4C-8881-751771E7DE3F}"/>
                </a:ext>
              </a:extLst>
            </p:cNvPr>
            <p:cNvCxnSpPr/>
            <p:nvPr/>
          </p:nvCxnSpPr>
          <p:spPr>
            <a:xfrm rot="5400000">
              <a:off x="3734594" y="1296194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96" name="Shape 54">
              <a:extLst>
                <a:ext uri="{FF2B5EF4-FFF2-40B4-BE49-F238E27FC236}">
                  <a16:creationId xmlns:a16="http://schemas.microsoft.com/office/drawing/2014/main" id="{19CDC8DC-8688-E145-B24C-083DBB88427D}"/>
                </a:ext>
              </a:extLst>
            </p:cNvPr>
            <p:cNvCxnSpPr>
              <a:stCxn id="167" idx="2"/>
            </p:cNvCxnSpPr>
            <p:nvPr/>
          </p:nvCxnSpPr>
          <p:spPr>
            <a:xfrm rot="5400000">
              <a:off x="4152900" y="38100"/>
              <a:ext cx="228600" cy="12192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197" name="Group 46">
              <a:extLst>
                <a:ext uri="{FF2B5EF4-FFF2-40B4-BE49-F238E27FC236}">
                  <a16:creationId xmlns:a16="http://schemas.microsoft.com/office/drawing/2014/main" id="{5B7246E1-96CE-A641-8223-85F15AD9A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914400"/>
              <a:ext cx="152400" cy="152400"/>
              <a:chOff x="4495800" y="533400"/>
              <a:chExt cx="228600" cy="228600"/>
            </a:xfrm>
          </p:grpSpPr>
          <p:sp>
            <p:nvSpPr>
              <p:cNvPr id="198" name="Oval 64">
                <a:extLst>
                  <a:ext uri="{FF2B5EF4-FFF2-40B4-BE49-F238E27FC236}">
                    <a16:creationId xmlns:a16="http://schemas.microsoft.com/office/drawing/2014/main" id="{F0B34DF5-6752-E147-8199-8B722E3C02F7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Rectangle 65">
                <a:extLst>
                  <a:ext uri="{FF2B5EF4-FFF2-40B4-BE49-F238E27FC236}">
                    <a16:creationId xmlns:a16="http://schemas.microsoft.com/office/drawing/2014/main" id="{932BF7B4-FAA0-714D-AC5A-3D1EE6DFAEAA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0" name="Shape 47">
              <a:extLst>
                <a:ext uri="{FF2B5EF4-FFF2-40B4-BE49-F238E27FC236}">
                  <a16:creationId xmlns:a16="http://schemas.microsoft.com/office/drawing/2014/main" id="{00046D6F-4593-084C-8545-F03A324294EE}"/>
                </a:ext>
              </a:extLst>
            </p:cNvPr>
            <p:cNvCxnSpPr/>
            <p:nvPr/>
          </p:nvCxnSpPr>
          <p:spPr>
            <a:xfrm rot="5400000">
              <a:off x="3619500" y="723900"/>
              <a:ext cx="381000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01" name="Shape 47">
              <a:extLst>
                <a:ext uri="{FF2B5EF4-FFF2-40B4-BE49-F238E27FC236}">
                  <a16:creationId xmlns:a16="http://schemas.microsoft.com/office/drawing/2014/main" id="{0384875F-2916-0343-8C73-CD3A1E8A1B2C}"/>
                </a:ext>
              </a:extLst>
            </p:cNvPr>
            <p:cNvCxnSpPr/>
            <p:nvPr/>
          </p:nvCxnSpPr>
          <p:spPr>
            <a:xfrm rot="5400000">
              <a:off x="3353594" y="1751806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EC9A079-4A7A-6D45-BED4-84463584816E}"/>
              </a:ext>
            </a:extLst>
          </p:cNvPr>
          <p:cNvGrpSpPr/>
          <p:nvPr/>
        </p:nvGrpSpPr>
        <p:grpSpPr>
          <a:xfrm>
            <a:off x="1459062" y="3994992"/>
            <a:ext cx="2895600" cy="2514600"/>
            <a:chOff x="1447800" y="533400"/>
            <a:chExt cx="2895600" cy="2514600"/>
          </a:xfrm>
        </p:grpSpPr>
        <p:sp>
          <p:nvSpPr>
            <p:cNvPr id="227" name="Rectangle 193">
              <a:extLst>
                <a:ext uri="{FF2B5EF4-FFF2-40B4-BE49-F238E27FC236}">
                  <a16:creationId xmlns:a16="http://schemas.microsoft.com/office/drawing/2014/main" id="{7BBBCDD7-DC3B-354F-B4F8-DAD5C9BA2955}"/>
                </a:ext>
              </a:extLst>
            </p:cNvPr>
            <p:cNvSpPr/>
            <p:nvPr/>
          </p:nvSpPr>
          <p:spPr>
            <a:xfrm>
              <a:off x="2057400" y="5334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%xmm1</a:t>
              </a:r>
            </a:p>
          </p:txBody>
        </p:sp>
        <p:sp>
          <p:nvSpPr>
            <p:cNvPr id="228" name="Rectangle 194">
              <a:extLst>
                <a:ext uri="{FF2B5EF4-FFF2-40B4-BE49-F238E27FC236}">
                  <a16:creationId xmlns:a16="http://schemas.microsoft.com/office/drawing/2014/main" id="{7AF6C9A7-4609-BB4B-9445-4D505E57B424}"/>
                </a:ext>
              </a:extLst>
            </p:cNvPr>
            <p:cNvSpPr/>
            <p:nvPr/>
          </p:nvSpPr>
          <p:spPr>
            <a:xfrm>
              <a:off x="3657600" y="533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29" name="Rectangle 196">
              <a:extLst>
                <a:ext uri="{FF2B5EF4-FFF2-40B4-BE49-F238E27FC236}">
                  <a16:creationId xmlns:a16="http://schemas.microsoft.com/office/drawing/2014/main" id="{17D8F378-78D8-A94C-AC6C-73FA0CF6FE20}"/>
                </a:ext>
              </a:extLst>
            </p:cNvPr>
            <p:cNvSpPr/>
            <p:nvPr/>
          </p:nvSpPr>
          <p:spPr>
            <a:xfrm>
              <a:off x="3657600" y="2819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30" name="Rectangle 18">
              <a:extLst>
                <a:ext uri="{FF2B5EF4-FFF2-40B4-BE49-F238E27FC236}">
                  <a16:creationId xmlns:a16="http://schemas.microsoft.com/office/drawing/2014/main" id="{094D977F-50B4-5E44-AF03-5979932EA62D}"/>
                </a:ext>
              </a:extLst>
            </p:cNvPr>
            <p:cNvSpPr/>
            <p:nvPr/>
          </p:nvSpPr>
          <p:spPr>
            <a:xfrm>
              <a:off x="2057400" y="2819400"/>
              <a:ext cx="6096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%xmm1</a:t>
              </a:r>
            </a:p>
          </p:txBody>
        </p:sp>
        <p:sp>
          <p:nvSpPr>
            <p:cNvPr id="231" name="Rectangle 137">
              <a:extLst>
                <a:ext uri="{FF2B5EF4-FFF2-40B4-BE49-F238E27FC236}">
                  <a16:creationId xmlns:a16="http://schemas.microsoft.com/office/drawing/2014/main" id="{8BCA54A6-D7E3-9244-8466-E829FD139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838200"/>
              <a:ext cx="28956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1000" i="1" dirty="0" err="1">
                  <a:solidFill>
                    <a:prstClr val="black"/>
                  </a:solidFill>
                  <a:ea typeface="ＭＳ Ｐゴシック" charset="0"/>
                  <a:cs typeface="Times New Roman" pitchFamily="18" charset="0"/>
                </a:rPr>
                <a:t>i</a:t>
              </a: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1000" i="1" dirty="0">
                  <a:solidFill>
                    <a:prstClr val="black"/>
                  </a:solidFill>
                  <a:ea typeface="ＭＳ Ｐゴシック" charset="0"/>
                  <a:cs typeface="Times New Roman" pitchFamily="18" charset="0"/>
                </a:rPr>
                <a:t>i</a:t>
              </a: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+1]</a:t>
              </a:r>
            </a:p>
          </p:txBody>
        </p:sp>
        <p:sp>
          <p:nvSpPr>
            <p:cNvPr id="232" name="Rounded Rectangle 7">
              <a:extLst>
                <a:ext uri="{FF2B5EF4-FFF2-40B4-BE49-F238E27FC236}">
                  <a16:creationId xmlns:a16="http://schemas.microsoft.com/office/drawing/2014/main" id="{EACF732B-7F92-9C46-BDF9-DF64721F2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295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233" name="Rounded Rectangle 8">
              <a:extLst>
                <a:ext uri="{FF2B5EF4-FFF2-40B4-BE49-F238E27FC236}">
                  <a16:creationId xmlns:a16="http://schemas.microsoft.com/office/drawing/2014/main" id="{534D3A9B-2871-F84D-AA02-E68DFB053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286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34" name="Rounded Rectangle 9">
              <a:extLst>
                <a:ext uri="{FF2B5EF4-FFF2-40B4-BE49-F238E27FC236}">
                  <a16:creationId xmlns:a16="http://schemas.microsoft.com/office/drawing/2014/main" id="{68559DC3-205E-0E4E-860A-FBA77C57E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286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235" name="Shape 17">
              <a:extLst>
                <a:ext uri="{FF2B5EF4-FFF2-40B4-BE49-F238E27FC236}">
                  <a16:creationId xmlns:a16="http://schemas.microsoft.com/office/drawing/2014/main" id="{BB9FDCF2-E8E8-BB44-98AA-0211B1A042CC}"/>
                </a:ext>
              </a:extLst>
            </p:cNvPr>
            <p:cNvCxnSpPr>
              <a:endCxn id="232" idx="3"/>
            </p:cNvCxnSpPr>
            <p:nvPr/>
          </p:nvCxnSpPr>
          <p:spPr bwMode="auto">
            <a:xfrm rot="10800000">
              <a:off x="3657600" y="1447800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6" name="Shape 22">
              <a:extLst>
                <a:ext uri="{FF2B5EF4-FFF2-40B4-BE49-F238E27FC236}">
                  <a16:creationId xmlns:a16="http://schemas.microsoft.com/office/drawing/2014/main" id="{6D22FD95-13CF-E949-87F7-84007FD4C2DD}"/>
                </a:ext>
              </a:extLst>
            </p:cNvPr>
            <p:cNvCxnSpPr>
              <a:stCxn id="227" idx="2"/>
            </p:cNvCxnSpPr>
            <p:nvPr/>
          </p:nvCxnSpPr>
          <p:spPr bwMode="auto">
            <a:xfrm rot="5400000">
              <a:off x="1600201" y="1524000"/>
              <a:ext cx="15240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7" name="Shape 25">
              <a:extLst>
                <a:ext uri="{FF2B5EF4-FFF2-40B4-BE49-F238E27FC236}">
                  <a16:creationId xmlns:a16="http://schemas.microsoft.com/office/drawing/2014/main" id="{548A3661-2F38-EE4E-9421-5A8DDC66B4FB}"/>
                </a:ext>
              </a:extLst>
            </p:cNvPr>
            <p:cNvCxnSpPr>
              <a:endCxn id="230" idx="0"/>
            </p:cNvCxnSpPr>
            <p:nvPr/>
          </p:nvCxnSpPr>
          <p:spPr bwMode="auto">
            <a:xfrm rot="5400000">
              <a:off x="2248694" y="2704306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8" name="Shape 37">
              <a:extLst>
                <a:ext uri="{FF2B5EF4-FFF2-40B4-BE49-F238E27FC236}">
                  <a16:creationId xmlns:a16="http://schemas.microsoft.com/office/drawing/2014/main" id="{5BADD235-6DC4-0248-8211-A9530BFC8EBD}"/>
                </a:ext>
              </a:extLst>
            </p:cNvPr>
            <p:cNvCxnSpPr>
              <a:stCxn id="228" idx="2"/>
            </p:cNvCxnSpPr>
            <p:nvPr/>
          </p:nvCxnSpPr>
          <p:spPr bwMode="auto">
            <a:xfrm rot="5400000">
              <a:off x="3124201" y="1524000"/>
              <a:ext cx="15240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9" name="Shape 41">
              <a:extLst>
                <a:ext uri="{FF2B5EF4-FFF2-40B4-BE49-F238E27FC236}">
                  <a16:creationId xmlns:a16="http://schemas.microsoft.com/office/drawing/2014/main" id="{9AD6E105-A2AB-B042-8AE5-51F392F39DBA}"/>
                </a:ext>
              </a:extLst>
            </p:cNvPr>
            <p:cNvCxnSpPr/>
            <p:nvPr/>
          </p:nvCxnSpPr>
          <p:spPr bwMode="auto">
            <a:xfrm rot="5400000">
              <a:off x="3773488" y="2705100"/>
              <a:ext cx="2270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240" name="Group 46">
              <a:extLst>
                <a:ext uri="{FF2B5EF4-FFF2-40B4-BE49-F238E27FC236}">
                  <a16:creationId xmlns:a16="http://schemas.microsoft.com/office/drawing/2014/main" id="{FC10A6EE-6A1C-6549-A255-A2C1C0228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1371600"/>
              <a:ext cx="152400" cy="152400"/>
              <a:chOff x="4495800" y="533400"/>
              <a:chExt cx="228600" cy="228600"/>
            </a:xfrm>
          </p:grpSpPr>
          <p:sp>
            <p:nvSpPr>
              <p:cNvPr id="241" name="Oval 44">
                <a:extLst>
                  <a:ext uri="{FF2B5EF4-FFF2-40B4-BE49-F238E27FC236}">
                    <a16:creationId xmlns:a16="http://schemas.microsoft.com/office/drawing/2014/main" id="{56DF0506-6F98-904F-B27C-5771F8FF5F45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2" name="Rectangle 45">
                <a:extLst>
                  <a:ext uri="{FF2B5EF4-FFF2-40B4-BE49-F238E27FC236}">
                    <a16:creationId xmlns:a16="http://schemas.microsoft.com/office/drawing/2014/main" id="{8F76EBBF-40B2-4D40-83C1-6D1AD126AB5B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46">
              <a:extLst>
                <a:ext uri="{FF2B5EF4-FFF2-40B4-BE49-F238E27FC236}">
                  <a16:creationId xmlns:a16="http://schemas.microsoft.com/office/drawing/2014/main" id="{CB603E8D-F402-404D-98FC-1CB8B24E0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990600"/>
              <a:ext cx="152400" cy="152400"/>
              <a:chOff x="4495800" y="533400"/>
              <a:chExt cx="228600" cy="228600"/>
            </a:xfrm>
          </p:grpSpPr>
          <p:sp>
            <p:nvSpPr>
              <p:cNvPr id="244" name="Oval 27">
                <a:extLst>
                  <a:ext uri="{FF2B5EF4-FFF2-40B4-BE49-F238E27FC236}">
                    <a16:creationId xmlns:a16="http://schemas.microsoft.com/office/drawing/2014/main" id="{F50046E4-CF77-CA4D-9696-67B0C1769517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5" name="Rectangle 28">
                <a:extLst>
                  <a:ext uri="{FF2B5EF4-FFF2-40B4-BE49-F238E27FC236}">
                    <a16:creationId xmlns:a16="http://schemas.microsoft.com/office/drawing/2014/main" id="{92F98E95-FFB6-8C4C-B3D4-986AE657BEAE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6" name="Rounded Rectangle 47">
              <a:extLst>
                <a:ext uri="{FF2B5EF4-FFF2-40B4-BE49-F238E27FC236}">
                  <a16:creationId xmlns:a16="http://schemas.microsoft.com/office/drawing/2014/main" id="{7184F54E-D39A-CC45-BAA6-0085704A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914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247" name="Rounded Rectangle 48">
              <a:extLst>
                <a:ext uri="{FF2B5EF4-FFF2-40B4-BE49-F238E27FC236}">
                  <a16:creationId xmlns:a16="http://schemas.microsoft.com/office/drawing/2014/main" id="{2852F8E3-765E-D544-87FF-DCC3D05FF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52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248" name="Shape 17">
              <a:extLst>
                <a:ext uri="{FF2B5EF4-FFF2-40B4-BE49-F238E27FC236}">
                  <a16:creationId xmlns:a16="http://schemas.microsoft.com/office/drawing/2014/main" id="{85EB7B27-60BD-7445-A49B-7B360CE39D31}"/>
                </a:ext>
              </a:extLst>
            </p:cNvPr>
            <p:cNvCxnSpPr>
              <a:endCxn id="246" idx="3"/>
            </p:cNvCxnSpPr>
            <p:nvPr/>
          </p:nvCxnSpPr>
          <p:spPr bwMode="auto">
            <a:xfrm rot="10800000">
              <a:off x="3276600" y="1066800"/>
              <a:ext cx="609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49" name="Shape 17">
              <a:extLst>
                <a:ext uri="{FF2B5EF4-FFF2-40B4-BE49-F238E27FC236}">
                  <a16:creationId xmlns:a16="http://schemas.microsoft.com/office/drawing/2014/main" id="{7F19A7F0-1C2C-1B48-A1A2-2C7ACCC9D5E6}"/>
                </a:ext>
              </a:extLst>
            </p:cNvPr>
            <p:cNvCxnSpPr/>
            <p:nvPr/>
          </p:nvCxnSpPr>
          <p:spPr bwMode="auto">
            <a:xfrm rot="5400000">
              <a:off x="2474913" y="1485900"/>
              <a:ext cx="534988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50" name="Shape 17">
              <a:extLst>
                <a:ext uri="{FF2B5EF4-FFF2-40B4-BE49-F238E27FC236}">
                  <a16:creationId xmlns:a16="http://schemas.microsoft.com/office/drawing/2014/main" id="{7CB86F8C-AEDF-1142-9FA5-470ED43F19F9}"/>
                </a:ext>
              </a:extLst>
            </p:cNvPr>
            <p:cNvCxnSpPr/>
            <p:nvPr/>
          </p:nvCxnSpPr>
          <p:spPr bwMode="auto">
            <a:xfrm rot="5400000">
              <a:off x="2628107" y="2170906"/>
              <a:ext cx="2286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51" name="Shape 17">
              <a:extLst>
                <a:ext uri="{FF2B5EF4-FFF2-40B4-BE49-F238E27FC236}">
                  <a16:creationId xmlns:a16="http://schemas.microsoft.com/office/drawing/2014/main" id="{6229E46F-0864-C14B-A668-DCE6B44814EF}"/>
                </a:ext>
              </a:extLst>
            </p:cNvPr>
            <p:cNvCxnSpPr/>
            <p:nvPr/>
          </p:nvCxnSpPr>
          <p:spPr bwMode="auto">
            <a:xfrm rot="5400000">
              <a:off x="3048794" y="1677194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D12DA8-176A-5342-AE09-B688727329A6}"/>
              </a:ext>
            </a:extLst>
          </p:cNvPr>
          <p:cNvGrpSpPr/>
          <p:nvPr/>
        </p:nvGrpSpPr>
        <p:grpSpPr>
          <a:xfrm>
            <a:off x="5965400" y="114300"/>
            <a:ext cx="2895600" cy="6629400"/>
            <a:chOff x="1447800" y="762000"/>
            <a:chExt cx="2895600" cy="6629400"/>
          </a:xfrm>
        </p:grpSpPr>
        <p:sp>
          <p:nvSpPr>
            <p:cNvPr id="314" name="Rectangle 148">
              <a:extLst>
                <a:ext uri="{FF2B5EF4-FFF2-40B4-BE49-F238E27FC236}">
                  <a16:creationId xmlns:a16="http://schemas.microsoft.com/office/drawing/2014/main" id="{CBA4E150-DBA9-664E-83A8-4A55F4C6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838200"/>
              <a:ext cx="28956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data[0]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data[1]</a:t>
              </a:r>
            </a:p>
          </p:txBody>
        </p:sp>
        <p:sp>
          <p:nvSpPr>
            <p:cNvPr id="315" name="Rounded Rectangle 149">
              <a:extLst>
                <a:ext uri="{FF2B5EF4-FFF2-40B4-BE49-F238E27FC236}">
                  <a16:creationId xmlns:a16="http://schemas.microsoft.com/office/drawing/2014/main" id="{836C4A0A-D9BB-D540-9484-9FF77F4E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295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16" name="Rounded Rectangle 150">
              <a:extLst>
                <a:ext uri="{FF2B5EF4-FFF2-40B4-BE49-F238E27FC236}">
                  <a16:creationId xmlns:a16="http://schemas.microsoft.com/office/drawing/2014/main" id="{BB43C7F5-64BB-8D48-A529-F70BE802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286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17" name="Rounded Rectangle 151">
              <a:extLst>
                <a:ext uri="{FF2B5EF4-FFF2-40B4-BE49-F238E27FC236}">
                  <a16:creationId xmlns:a16="http://schemas.microsoft.com/office/drawing/2014/main" id="{AAE8B513-6A4D-FC4B-8EAF-5C775926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286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318" name="Shape 17">
              <a:extLst>
                <a:ext uri="{FF2B5EF4-FFF2-40B4-BE49-F238E27FC236}">
                  <a16:creationId xmlns:a16="http://schemas.microsoft.com/office/drawing/2014/main" id="{D0F92C43-8F52-FF4E-8AB9-03B3FA176225}"/>
                </a:ext>
              </a:extLst>
            </p:cNvPr>
            <p:cNvCxnSpPr>
              <a:endCxn id="315" idx="3"/>
            </p:cNvCxnSpPr>
            <p:nvPr/>
          </p:nvCxnSpPr>
          <p:spPr bwMode="auto">
            <a:xfrm rot="10800000">
              <a:off x="3657600" y="1447800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19" name="Shape 22">
              <a:extLst>
                <a:ext uri="{FF2B5EF4-FFF2-40B4-BE49-F238E27FC236}">
                  <a16:creationId xmlns:a16="http://schemas.microsoft.com/office/drawing/2014/main" id="{38498C33-F60B-E846-A789-1EC2066893E7}"/>
                </a:ext>
              </a:extLst>
            </p:cNvPr>
            <p:cNvCxnSpPr/>
            <p:nvPr/>
          </p:nvCxnSpPr>
          <p:spPr bwMode="auto">
            <a:xfrm rot="5400000">
              <a:off x="1600200" y="1524000"/>
              <a:ext cx="1524000" cy="0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20" name="Shape 37">
              <a:extLst>
                <a:ext uri="{FF2B5EF4-FFF2-40B4-BE49-F238E27FC236}">
                  <a16:creationId xmlns:a16="http://schemas.microsoft.com/office/drawing/2014/main" id="{CE0D40B4-B1FB-F140-A62E-C53E9E258D31}"/>
                </a:ext>
              </a:extLst>
            </p:cNvPr>
            <p:cNvCxnSpPr/>
            <p:nvPr/>
          </p:nvCxnSpPr>
          <p:spPr bwMode="auto">
            <a:xfrm rot="5400000">
              <a:off x="3124201" y="1524000"/>
              <a:ext cx="15240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21" name="Group 46">
              <a:extLst>
                <a:ext uri="{FF2B5EF4-FFF2-40B4-BE49-F238E27FC236}">
                  <a16:creationId xmlns:a16="http://schemas.microsoft.com/office/drawing/2014/main" id="{5DBFE287-2C90-AC4D-9439-7E8BDEFF1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1371600"/>
              <a:ext cx="152400" cy="152400"/>
              <a:chOff x="4495800" y="533400"/>
              <a:chExt cx="228600" cy="228600"/>
            </a:xfrm>
          </p:grpSpPr>
          <p:sp>
            <p:nvSpPr>
              <p:cNvPr id="322" name="Oval 157">
                <a:extLst>
                  <a:ext uri="{FF2B5EF4-FFF2-40B4-BE49-F238E27FC236}">
                    <a16:creationId xmlns:a16="http://schemas.microsoft.com/office/drawing/2014/main" id="{0B8C4E21-3E12-7B4A-AA20-B29F135952A4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3" name="Rectangle 158">
                <a:extLst>
                  <a:ext uri="{FF2B5EF4-FFF2-40B4-BE49-F238E27FC236}">
                    <a16:creationId xmlns:a16="http://schemas.microsoft.com/office/drawing/2014/main" id="{C4242404-214A-F841-8DB3-5F65EDF30FC6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4" name="Group 46">
              <a:extLst>
                <a:ext uri="{FF2B5EF4-FFF2-40B4-BE49-F238E27FC236}">
                  <a16:creationId xmlns:a16="http://schemas.microsoft.com/office/drawing/2014/main" id="{AE63D9A3-3D4A-FE49-BF86-C323A8D90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990600"/>
              <a:ext cx="152400" cy="152400"/>
              <a:chOff x="4495800" y="533400"/>
              <a:chExt cx="228600" cy="228600"/>
            </a:xfrm>
          </p:grpSpPr>
          <p:sp>
            <p:nvSpPr>
              <p:cNvPr id="325" name="Oval 160">
                <a:extLst>
                  <a:ext uri="{FF2B5EF4-FFF2-40B4-BE49-F238E27FC236}">
                    <a16:creationId xmlns:a16="http://schemas.microsoft.com/office/drawing/2014/main" id="{3F3B4557-D414-054F-A4E2-6EB784426D35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ectangle 161">
                <a:extLst>
                  <a:ext uri="{FF2B5EF4-FFF2-40B4-BE49-F238E27FC236}">
                    <a16:creationId xmlns:a16="http://schemas.microsoft.com/office/drawing/2014/main" id="{ED260EAC-D76E-9C49-84E7-C60E19C36163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27" name="Rounded Rectangle 162">
              <a:extLst>
                <a:ext uri="{FF2B5EF4-FFF2-40B4-BE49-F238E27FC236}">
                  <a16:creationId xmlns:a16="http://schemas.microsoft.com/office/drawing/2014/main" id="{5C03AC57-5DFF-454C-A5C9-D28785E58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914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28" name="Rounded Rectangle 163">
              <a:extLst>
                <a:ext uri="{FF2B5EF4-FFF2-40B4-BE49-F238E27FC236}">
                  <a16:creationId xmlns:a16="http://schemas.microsoft.com/office/drawing/2014/main" id="{951E4CF5-0354-1246-BF06-A0214B93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52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329" name="Shape 17">
              <a:extLst>
                <a:ext uri="{FF2B5EF4-FFF2-40B4-BE49-F238E27FC236}">
                  <a16:creationId xmlns:a16="http://schemas.microsoft.com/office/drawing/2014/main" id="{20D86F2A-2795-FA40-8184-EA4FFB738ECB}"/>
                </a:ext>
              </a:extLst>
            </p:cNvPr>
            <p:cNvCxnSpPr>
              <a:endCxn id="327" idx="3"/>
            </p:cNvCxnSpPr>
            <p:nvPr/>
          </p:nvCxnSpPr>
          <p:spPr bwMode="auto">
            <a:xfrm rot="10800000">
              <a:off x="3276600" y="1066800"/>
              <a:ext cx="609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30" name="Shape 17">
              <a:extLst>
                <a:ext uri="{FF2B5EF4-FFF2-40B4-BE49-F238E27FC236}">
                  <a16:creationId xmlns:a16="http://schemas.microsoft.com/office/drawing/2014/main" id="{B08E76EA-6719-4C46-A806-39D14E933DBE}"/>
                </a:ext>
              </a:extLst>
            </p:cNvPr>
            <p:cNvCxnSpPr/>
            <p:nvPr/>
          </p:nvCxnSpPr>
          <p:spPr bwMode="auto">
            <a:xfrm rot="5400000">
              <a:off x="2476500" y="1485900"/>
              <a:ext cx="533400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31" name="Shape 17">
              <a:extLst>
                <a:ext uri="{FF2B5EF4-FFF2-40B4-BE49-F238E27FC236}">
                  <a16:creationId xmlns:a16="http://schemas.microsoft.com/office/drawing/2014/main" id="{C77E0444-8628-7C45-AEA7-25F58997A36D}"/>
                </a:ext>
              </a:extLst>
            </p:cNvPr>
            <p:cNvCxnSpPr/>
            <p:nvPr/>
          </p:nvCxnSpPr>
          <p:spPr bwMode="auto">
            <a:xfrm rot="5400000">
              <a:off x="2628107" y="2170906"/>
              <a:ext cx="2286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332" name="Rectangle 167">
              <a:extLst>
                <a:ext uri="{FF2B5EF4-FFF2-40B4-BE49-F238E27FC236}">
                  <a16:creationId xmlns:a16="http://schemas.microsoft.com/office/drawing/2014/main" id="{117D2234-8B0F-654A-B567-D2F03F9B1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334000"/>
              <a:ext cx="28956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1000" i="1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n</a:t>
              </a: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-2]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</a:t>
              </a:r>
              <a:r>
                <a:rPr kumimoji="0" lang="en-US" sz="1000" i="1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n</a:t>
              </a: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-1]</a:t>
              </a:r>
            </a:p>
          </p:txBody>
        </p:sp>
        <p:sp>
          <p:nvSpPr>
            <p:cNvPr id="333" name="Rounded Rectangle 168">
              <a:extLst>
                <a:ext uri="{FF2B5EF4-FFF2-40B4-BE49-F238E27FC236}">
                  <a16:creationId xmlns:a16="http://schemas.microsoft.com/office/drawing/2014/main" id="{E4C65FC9-0688-6F4C-A368-0E3F58043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791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34" name="Rounded Rectangle 169">
              <a:extLst>
                <a:ext uri="{FF2B5EF4-FFF2-40B4-BE49-F238E27FC236}">
                  <a16:creationId xmlns:a16="http://schemas.microsoft.com/office/drawing/2014/main" id="{D4633E43-06F5-4E46-BBD8-2A6B1F325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6781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35" name="Rounded Rectangle 170">
              <a:extLst>
                <a:ext uri="{FF2B5EF4-FFF2-40B4-BE49-F238E27FC236}">
                  <a16:creationId xmlns:a16="http://schemas.microsoft.com/office/drawing/2014/main" id="{25B46760-729E-FD4E-8DBE-1A25F44C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6781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336" name="Shape 17">
              <a:extLst>
                <a:ext uri="{FF2B5EF4-FFF2-40B4-BE49-F238E27FC236}">
                  <a16:creationId xmlns:a16="http://schemas.microsoft.com/office/drawing/2014/main" id="{DC3B8287-0F50-7540-8C85-8DA0C195D972}"/>
                </a:ext>
              </a:extLst>
            </p:cNvPr>
            <p:cNvCxnSpPr>
              <a:endCxn id="333" idx="3"/>
            </p:cNvCxnSpPr>
            <p:nvPr/>
          </p:nvCxnSpPr>
          <p:spPr bwMode="auto">
            <a:xfrm rot="10800000">
              <a:off x="3657600" y="5943600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37" name="Shape 25">
              <a:extLst>
                <a:ext uri="{FF2B5EF4-FFF2-40B4-BE49-F238E27FC236}">
                  <a16:creationId xmlns:a16="http://schemas.microsoft.com/office/drawing/2014/main" id="{AB8DEF70-83DD-314B-A7B4-A24C126458F0}"/>
                </a:ext>
              </a:extLst>
            </p:cNvPr>
            <p:cNvCxnSpPr/>
            <p:nvPr/>
          </p:nvCxnSpPr>
          <p:spPr bwMode="auto">
            <a:xfrm rot="5400000">
              <a:off x="2210594" y="7238206"/>
              <a:ext cx="304800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38" name="Shape 37">
              <a:extLst>
                <a:ext uri="{FF2B5EF4-FFF2-40B4-BE49-F238E27FC236}">
                  <a16:creationId xmlns:a16="http://schemas.microsoft.com/office/drawing/2014/main" id="{43173019-A822-CC43-BB43-743C0BE455E2}"/>
                </a:ext>
              </a:extLst>
            </p:cNvPr>
            <p:cNvCxnSpPr/>
            <p:nvPr/>
          </p:nvCxnSpPr>
          <p:spPr bwMode="auto">
            <a:xfrm rot="5400000">
              <a:off x="3124201" y="6019800"/>
              <a:ext cx="15240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39" name="Shape 41">
              <a:extLst>
                <a:ext uri="{FF2B5EF4-FFF2-40B4-BE49-F238E27FC236}">
                  <a16:creationId xmlns:a16="http://schemas.microsoft.com/office/drawing/2014/main" id="{F641E3A2-2D0B-404E-8C35-4D65C9B129A7}"/>
                </a:ext>
              </a:extLst>
            </p:cNvPr>
            <p:cNvCxnSpPr/>
            <p:nvPr/>
          </p:nvCxnSpPr>
          <p:spPr bwMode="auto">
            <a:xfrm rot="5400000">
              <a:off x="3773488" y="7200900"/>
              <a:ext cx="2270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40" name="Group 46">
              <a:extLst>
                <a:ext uri="{FF2B5EF4-FFF2-40B4-BE49-F238E27FC236}">
                  <a16:creationId xmlns:a16="http://schemas.microsoft.com/office/drawing/2014/main" id="{D186B379-384C-F641-AD50-9D3264D1D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5867400"/>
              <a:ext cx="152400" cy="152400"/>
              <a:chOff x="4495800" y="533400"/>
              <a:chExt cx="228600" cy="228600"/>
            </a:xfrm>
          </p:grpSpPr>
          <p:sp>
            <p:nvSpPr>
              <p:cNvPr id="341" name="Oval 177">
                <a:extLst>
                  <a:ext uri="{FF2B5EF4-FFF2-40B4-BE49-F238E27FC236}">
                    <a16:creationId xmlns:a16="http://schemas.microsoft.com/office/drawing/2014/main" id="{9BE708B4-D425-FB4C-809B-3A294CE6B1E4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ectangle 178">
                <a:extLst>
                  <a:ext uri="{FF2B5EF4-FFF2-40B4-BE49-F238E27FC236}">
                    <a16:creationId xmlns:a16="http://schemas.microsoft.com/office/drawing/2014/main" id="{D85E5BE9-EE49-9349-83BD-D23304A24DB2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43" name="Group 46">
              <a:extLst>
                <a:ext uri="{FF2B5EF4-FFF2-40B4-BE49-F238E27FC236}">
                  <a16:creationId xmlns:a16="http://schemas.microsoft.com/office/drawing/2014/main" id="{D0A7939E-DEA6-9E46-A80D-5BEDCD379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5486400"/>
              <a:ext cx="152400" cy="152400"/>
              <a:chOff x="4495800" y="533400"/>
              <a:chExt cx="228600" cy="228600"/>
            </a:xfrm>
          </p:grpSpPr>
          <p:sp>
            <p:nvSpPr>
              <p:cNvPr id="344" name="Oval 180">
                <a:extLst>
                  <a:ext uri="{FF2B5EF4-FFF2-40B4-BE49-F238E27FC236}">
                    <a16:creationId xmlns:a16="http://schemas.microsoft.com/office/drawing/2014/main" id="{BEB913DA-5755-F54A-B6F9-F67BCA92536F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Rectangle 181">
                <a:extLst>
                  <a:ext uri="{FF2B5EF4-FFF2-40B4-BE49-F238E27FC236}">
                    <a16:creationId xmlns:a16="http://schemas.microsoft.com/office/drawing/2014/main" id="{7A076C4D-219F-FE4C-A03F-A2E2A80F68A5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46" name="Rounded Rectangle 182">
              <a:extLst>
                <a:ext uri="{FF2B5EF4-FFF2-40B4-BE49-F238E27FC236}">
                  <a16:creationId xmlns:a16="http://schemas.microsoft.com/office/drawing/2014/main" id="{E2A349E8-9C25-2445-919D-0F7D4625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5410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47" name="Rounded Rectangle 183">
              <a:extLst>
                <a:ext uri="{FF2B5EF4-FFF2-40B4-BE49-F238E27FC236}">
                  <a16:creationId xmlns:a16="http://schemas.microsoft.com/office/drawing/2014/main" id="{BA77F7CA-755C-F847-8ED1-60949FA7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6248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348" name="Shape 17">
              <a:extLst>
                <a:ext uri="{FF2B5EF4-FFF2-40B4-BE49-F238E27FC236}">
                  <a16:creationId xmlns:a16="http://schemas.microsoft.com/office/drawing/2014/main" id="{D30F9141-3135-0042-91CF-42FFBCFF4547}"/>
                </a:ext>
              </a:extLst>
            </p:cNvPr>
            <p:cNvCxnSpPr>
              <a:endCxn id="346" idx="3"/>
            </p:cNvCxnSpPr>
            <p:nvPr/>
          </p:nvCxnSpPr>
          <p:spPr bwMode="auto">
            <a:xfrm rot="10800000">
              <a:off x="3276600" y="5562600"/>
              <a:ext cx="609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49" name="Shape 17">
              <a:extLst>
                <a:ext uri="{FF2B5EF4-FFF2-40B4-BE49-F238E27FC236}">
                  <a16:creationId xmlns:a16="http://schemas.microsoft.com/office/drawing/2014/main" id="{F6E62EC8-B53B-0242-91A8-8C3302EFA526}"/>
                </a:ext>
              </a:extLst>
            </p:cNvPr>
            <p:cNvCxnSpPr/>
            <p:nvPr/>
          </p:nvCxnSpPr>
          <p:spPr bwMode="auto">
            <a:xfrm rot="5400000">
              <a:off x="2476500" y="5981700"/>
              <a:ext cx="533400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50" name="Shape 17">
              <a:extLst>
                <a:ext uri="{FF2B5EF4-FFF2-40B4-BE49-F238E27FC236}">
                  <a16:creationId xmlns:a16="http://schemas.microsoft.com/office/drawing/2014/main" id="{D7F2EFF5-152C-AC44-8C7C-290EA432E4B9}"/>
                </a:ext>
              </a:extLst>
            </p:cNvPr>
            <p:cNvCxnSpPr/>
            <p:nvPr/>
          </p:nvCxnSpPr>
          <p:spPr bwMode="auto">
            <a:xfrm rot="5400000">
              <a:off x="2628107" y="6666706"/>
              <a:ext cx="2286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51" name="Shape 17">
              <a:extLst>
                <a:ext uri="{FF2B5EF4-FFF2-40B4-BE49-F238E27FC236}">
                  <a16:creationId xmlns:a16="http://schemas.microsoft.com/office/drawing/2014/main" id="{791BADA0-1FB4-524F-9576-5D00B8DA81FA}"/>
                </a:ext>
              </a:extLst>
            </p:cNvPr>
            <p:cNvCxnSpPr/>
            <p:nvPr/>
          </p:nvCxnSpPr>
          <p:spPr bwMode="auto">
            <a:xfrm rot="5400000">
              <a:off x="3048794" y="1677194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52" name="Shape 17">
              <a:extLst>
                <a:ext uri="{FF2B5EF4-FFF2-40B4-BE49-F238E27FC236}">
                  <a16:creationId xmlns:a16="http://schemas.microsoft.com/office/drawing/2014/main" id="{088F2EB7-1621-5946-9467-6F377A99ADB3}"/>
                </a:ext>
              </a:extLst>
            </p:cNvPr>
            <p:cNvCxnSpPr/>
            <p:nvPr/>
          </p:nvCxnSpPr>
          <p:spPr bwMode="auto">
            <a:xfrm rot="5400000">
              <a:off x="3048794" y="6171406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353" name="Rectangle 193">
              <a:extLst>
                <a:ext uri="{FF2B5EF4-FFF2-40B4-BE49-F238E27FC236}">
                  <a16:creationId xmlns:a16="http://schemas.microsoft.com/office/drawing/2014/main" id="{AF8E4F23-8371-834E-AED9-BEABBE01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3200"/>
              <a:ext cx="28956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data[2]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000" dirty="0">
                <a:solidFill>
                  <a:prstClr val="black"/>
                </a:solidFill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00" dirty="0">
                  <a:solidFill>
                    <a:prstClr val="black"/>
                  </a:solidFill>
                  <a:latin typeface="Courier New" pitchFamily="49" charset="0"/>
                  <a:ea typeface="ＭＳ Ｐゴシック" charset="0"/>
                  <a:cs typeface="Courier New" pitchFamily="49" charset="0"/>
                </a:rPr>
                <a:t>data[3]</a:t>
              </a:r>
            </a:p>
          </p:txBody>
        </p:sp>
        <p:sp>
          <p:nvSpPr>
            <p:cNvPr id="354" name="Rounded Rectangle 194">
              <a:extLst>
                <a:ext uri="{FF2B5EF4-FFF2-40B4-BE49-F238E27FC236}">
                  <a16:creationId xmlns:a16="http://schemas.microsoft.com/office/drawing/2014/main" id="{0CFFBFED-94BB-6548-A21E-92B5DF92F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200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55" name="Rounded Rectangle 195">
              <a:extLst>
                <a:ext uri="{FF2B5EF4-FFF2-40B4-BE49-F238E27FC236}">
                  <a16:creationId xmlns:a16="http://schemas.microsoft.com/office/drawing/2014/main" id="{27B13E81-B42E-5C45-AED3-F6EE0CF3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191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56" name="Rounded Rectangle 196">
              <a:extLst>
                <a:ext uri="{FF2B5EF4-FFF2-40B4-BE49-F238E27FC236}">
                  <a16:creationId xmlns:a16="http://schemas.microsoft.com/office/drawing/2014/main" id="{7022ECBE-6D6D-A341-AC7A-56DA8C2EB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910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357" name="Shape 17">
              <a:extLst>
                <a:ext uri="{FF2B5EF4-FFF2-40B4-BE49-F238E27FC236}">
                  <a16:creationId xmlns:a16="http://schemas.microsoft.com/office/drawing/2014/main" id="{AB91692D-72BD-274E-95CE-CF2BCBBC862C}"/>
                </a:ext>
              </a:extLst>
            </p:cNvPr>
            <p:cNvCxnSpPr>
              <a:endCxn id="354" idx="3"/>
            </p:cNvCxnSpPr>
            <p:nvPr/>
          </p:nvCxnSpPr>
          <p:spPr bwMode="auto">
            <a:xfrm rot="10800000">
              <a:off x="3657600" y="3352800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58" name="Shape 22">
              <a:extLst>
                <a:ext uri="{FF2B5EF4-FFF2-40B4-BE49-F238E27FC236}">
                  <a16:creationId xmlns:a16="http://schemas.microsoft.com/office/drawing/2014/main" id="{F88E1D38-5C2C-9F46-9FCF-62C2CBC0A4CF}"/>
                </a:ext>
              </a:extLst>
            </p:cNvPr>
            <p:cNvCxnSpPr/>
            <p:nvPr/>
          </p:nvCxnSpPr>
          <p:spPr bwMode="auto">
            <a:xfrm rot="5400000">
              <a:off x="1562101" y="3390900"/>
              <a:ext cx="1600200" cy="3175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59" name="Shape 37">
              <a:extLst>
                <a:ext uri="{FF2B5EF4-FFF2-40B4-BE49-F238E27FC236}">
                  <a16:creationId xmlns:a16="http://schemas.microsoft.com/office/drawing/2014/main" id="{75EA8E0D-FEED-EF49-B941-CB87AD382816}"/>
                </a:ext>
              </a:extLst>
            </p:cNvPr>
            <p:cNvCxnSpPr/>
            <p:nvPr/>
          </p:nvCxnSpPr>
          <p:spPr bwMode="auto">
            <a:xfrm rot="5400000">
              <a:off x="3084513" y="3390900"/>
              <a:ext cx="1601788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360" name="Group 46">
              <a:extLst>
                <a:ext uri="{FF2B5EF4-FFF2-40B4-BE49-F238E27FC236}">
                  <a16:creationId xmlns:a16="http://schemas.microsoft.com/office/drawing/2014/main" id="{E4DBE7E4-5315-C44F-8353-DBADA4029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3276600"/>
              <a:ext cx="152400" cy="152400"/>
              <a:chOff x="4495800" y="533400"/>
              <a:chExt cx="228600" cy="228600"/>
            </a:xfrm>
          </p:grpSpPr>
          <p:sp>
            <p:nvSpPr>
              <p:cNvPr id="361" name="Oval 201">
                <a:extLst>
                  <a:ext uri="{FF2B5EF4-FFF2-40B4-BE49-F238E27FC236}">
                    <a16:creationId xmlns:a16="http://schemas.microsoft.com/office/drawing/2014/main" id="{16F757D6-01BE-F34F-BE5D-4057D25F8D11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ectangle 202">
                <a:extLst>
                  <a:ext uri="{FF2B5EF4-FFF2-40B4-BE49-F238E27FC236}">
                    <a16:creationId xmlns:a16="http://schemas.microsoft.com/office/drawing/2014/main" id="{4D8935E3-B976-CF47-A39D-641592552321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3" name="Group 46">
              <a:extLst>
                <a:ext uri="{FF2B5EF4-FFF2-40B4-BE49-F238E27FC236}">
                  <a16:creationId xmlns:a16="http://schemas.microsoft.com/office/drawing/2014/main" id="{F066C13E-29A3-9548-85EE-A61D6587C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895600"/>
              <a:ext cx="152400" cy="152400"/>
              <a:chOff x="4495800" y="533400"/>
              <a:chExt cx="228600" cy="228600"/>
            </a:xfrm>
          </p:grpSpPr>
          <p:sp>
            <p:nvSpPr>
              <p:cNvPr id="364" name="Oval 204">
                <a:extLst>
                  <a:ext uri="{FF2B5EF4-FFF2-40B4-BE49-F238E27FC236}">
                    <a16:creationId xmlns:a16="http://schemas.microsoft.com/office/drawing/2014/main" id="{91481D73-8381-DC47-BADE-9B3DEF9F79A9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ectangle 205">
                <a:extLst>
                  <a:ext uri="{FF2B5EF4-FFF2-40B4-BE49-F238E27FC236}">
                    <a16:creationId xmlns:a16="http://schemas.microsoft.com/office/drawing/2014/main" id="{F12589B9-10AE-3446-BB67-690911BA4A43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6" name="Rounded Rectangle 206">
              <a:extLst>
                <a:ext uri="{FF2B5EF4-FFF2-40B4-BE49-F238E27FC236}">
                  <a16:creationId xmlns:a16="http://schemas.microsoft.com/office/drawing/2014/main" id="{1DDFE6F7-0625-2649-8FA9-D2C723BA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8194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67" name="Rounded Rectangle 207">
              <a:extLst>
                <a:ext uri="{FF2B5EF4-FFF2-40B4-BE49-F238E27FC236}">
                  <a16:creationId xmlns:a16="http://schemas.microsoft.com/office/drawing/2014/main" id="{0C819402-D77C-234B-91E9-8CB60DDC0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657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mul</a:t>
              </a:r>
              <a:endParaRPr kumimoji="0" lang="en-US" sz="1200" dirty="0">
                <a:solidFill>
                  <a:prstClr val="black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368" name="Shape 17">
              <a:extLst>
                <a:ext uri="{FF2B5EF4-FFF2-40B4-BE49-F238E27FC236}">
                  <a16:creationId xmlns:a16="http://schemas.microsoft.com/office/drawing/2014/main" id="{B7D3D2DE-A3DF-3343-A16C-69B8AF8A3687}"/>
                </a:ext>
              </a:extLst>
            </p:cNvPr>
            <p:cNvCxnSpPr>
              <a:endCxn id="366" idx="3"/>
            </p:cNvCxnSpPr>
            <p:nvPr/>
          </p:nvCxnSpPr>
          <p:spPr bwMode="auto">
            <a:xfrm rot="10800000">
              <a:off x="3276600" y="2971800"/>
              <a:ext cx="609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69" name="Shape 17">
              <a:extLst>
                <a:ext uri="{FF2B5EF4-FFF2-40B4-BE49-F238E27FC236}">
                  <a16:creationId xmlns:a16="http://schemas.microsoft.com/office/drawing/2014/main" id="{0BCAEE3D-3527-8040-AE78-1F4FA7B07BE0}"/>
                </a:ext>
              </a:extLst>
            </p:cNvPr>
            <p:cNvCxnSpPr/>
            <p:nvPr/>
          </p:nvCxnSpPr>
          <p:spPr bwMode="auto">
            <a:xfrm rot="5400000">
              <a:off x="2476500" y="3390900"/>
              <a:ext cx="533400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70" name="Shape 17">
              <a:extLst>
                <a:ext uri="{FF2B5EF4-FFF2-40B4-BE49-F238E27FC236}">
                  <a16:creationId xmlns:a16="http://schemas.microsoft.com/office/drawing/2014/main" id="{9B2CB085-D61A-2449-9A19-D85BE869E63F}"/>
                </a:ext>
              </a:extLst>
            </p:cNvPr>
            <p:cNvCxnSpPr/>
            <p:nvPr/>
          </p:nvCxnSpPr>
          <p:spPr bwMode="auto">
            <a:xfrm rot="5400000">
              <a:off x="2628107" y="4075906"/>
              <a:ext cx="2286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71" name="Shape 17">
              <a:extLst>
                <a:ext uri="{FF2B5EF4-FFF2-40B4-BE49-F238E27FC236}">
                  <a16:creationId xmlns:a16="http://schemas.microsoft.com/office/drawing/2014/main" id="{082D9C26-2C22-B645-91BA-65685178A012}"/>
                </a:ext>
              </a:extLst>
            </p:cNvPr>
            <p:cNvCxnSpPr/>
            <p:nvPr/>
          </p:nvCxnSpPr>
          <p:spPr bwMode="auto">
            <a:xfrm rot="5400000">
              <a:off x="3048794" y="3582194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72" name="Shape 41">
              <a:extLst>
                <a:ext uri="{FF2B5EF4-FFF2-40B4-BE49-F238E27FC236}">
                  <a16:creationId xmlns:a16="http://schemas.microsoft.com/office/drawing/2014/main" id="{76C7ADCA-9ED1-4842-962E-2CC16EB5E07A}"/>
                </a:ext>
              </a:extLst>
            </p:cNvPr>
            <p:cNvCxnSpPr/>
            <p:nvPr/>
          </p:nvCxnSpPr>
          <p:spPr bwMode="auto">
            <a:xfrm rot="5400000">
              <a:off x="3697288" y="4686300"/>
              <a:ext cx="379412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373" name="Shape 22">
              <a:extLst>
                <a:ext uri="{FF2B5EF4-FFF2-40B4-BE49-F238E27FC236}">
                  <a16:creationId xmlns:a16="http://schemas.microsoft.com/office/drawing/2014/main" id="{B0D5B1D9-D1C6-F24C-B3B2-611D0DF04D2B}"/>
                </a:ext>
              </a:extLst>
            </p:cNvPr>
            <p:cNvCxnSpPr/>
            <p:nvPr/>
          </p:nvCxnSpPr>
          <p:spPr bwMode="auto">
            <a:xfrm rot="5400000">
              <a:off x="1218407" y="5638006"/>
              <a:ext cx="2286000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374" name="TextBox 184">
              <a:extLst>
                <a:ext uri="{FF2B5EF4-FFF2-40B4-BE49-F238E27FC236}">
                  <a16:creationId xmlns:a16="http://schemas.microsoft.com/office/drawing/2014/main" id="{43C0A050-3548-B74D-9DE9-93DD5DB74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4749800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5" name="TextBox 189">
              <a:extLst>
                <a:ext uri="{FF2B5EF4-FFF2-40B4-BE49-F238E27FC236}">
                  <a16:creationId xmlns:a16="http://schemas.microsoft.com/office/drawing/2014/main" id="{3C4F6B6C-EF45-8B44-88E8-FF129FA0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4740275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257C277-AA2F-E642-8F65-D60B76721B43}"/>
              </a:ext>
            </a:extLst>
          </p:cNvPr>
          <p:cNvGrpSpPr/>
          <p:nvPr/>
        </p:nvGrpSpPr>
        <p:grpSpPr>
          <a:xfrm>
            <a:off x="6579947" y="1653952"/>
            <a:ext cx="3152457" cy="1719373"/>
            <a:chOff x="6579947" y="1653952"/>
            <a:chExt cx="3152457" cy="1719373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8A0A8BB-D3BB-044B-B0A9-E48AB78425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79947" y="1653952"/>
              <a:ext cx="553641" cy="171937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EE0A6B88-006F-784D-9F31-FF5D712CD8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3588" y="3367274"/>
              <a:ext cx="2598816" cy="3997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84D31CB-5AEC-1F4C-9638-C3257BE7C477}"/>
              </a:ext>
            </a:extLst>
          </p:cNvPr>
          <p:cNvSpPr txBox="1"/>
          <p:nvPr/>
        </p:nvSpPr>
        <p:spPr>
          <a:xfrm>
            <a:off x="8884813" y="3030092"/>
            <a:ext cx="2133918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跨循环迭代的并行</a:t>
            </a:r>
          </a:p>
        </p:txBody>
      </p:sp>
    </p:spTree>
    <p:extLst>
      <p:ext uri="{BB962C8B-B14F-4D97-AF65-F5344CB8AC3E}">
        <p14:creationId xmlns:p14="http://schemas.microsoft.com/office/powerpoint/2010/main" val="37430586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144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背    景     知   识</a:t>
            </a:r>
            <a:endParaRPr kumimoji="0" lang="en-US" altLang="zh-CN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sz="40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bei</a:t>
            </a:r>
            <a:r>
              <a:rPr kumimoji="0" lang="zh-CN" altLang="en-US" sz="4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song</a:t>
            </a:r>
            <a:r>
              <a:rPr kumimoji="0" lang="zh-CN" altLang="en-US" sz="4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suo</a:t>
            </a:r>
            <a:r>
              <a:rPr kumimoji="0" lang="zh-CN" altLang="en-US" sz="4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xie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单指令多数据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(SIMD)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0477E3-B4FC-334C-8276-A47A0BCC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72" y="1225550"/>
            <a:ext cx="9433048" cy="5443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~XMM</a:t>
            </a:r>
            <a:r>
              <a:rPr kumimoji="0" lang="en-US" altLang="zh-CN" sz="2400" b="1" kern="0" baseline="-250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128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字节），相当于：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个单字节整数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16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位整数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位整数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0" lang="zh-CN" altLang="en-US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 </a:t>
            </a:r>
            <a:r>
              <a:rPr kumimoji="0"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kumimoji="0" lang="zh-CN" altLang="en-US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位整数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个单精度浮点数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0" lang="zh-CN" altLang="en-US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个双精度浮点数</a:t>
            </a:r>
            <a:endParaRPr kumimoji="0" lang="en-US" altLang="zh-CN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个单精度浮点数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0" lang="zh-CN" altLang="en-US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个双精度浮点数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75EF45-B9C8-2247-8C20-65320D2811FE}"/>
              </a:ext>
            </a:extLst>
          </p:cNvPr>
          <p:cNvGrpSpPr/>
          <p:nvPr/>
        </p:nvGrpSpPr>
        <p:grpSpPr>
          <a:xfrm>
            <a:off x="4367808" y="2499696"/>
            <a:ext cx="2454563" cy="286682"/>
            <a:chOff x="609600" y="2546350"/>
            <a:chExt cx="3657600" cy="304800"/>
          </a:xfrm>
        </p:grpSpPr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C4BEDBCE-A72E-2144-BCE8-1D33EFBB9AEF}"/>
                </a:ext>
              </a:extLst>
            </p:cNvPr>
            <p:cNvGrpSpPr/>
            <p:nvPr/>
          </p:nvGrpSpPr>
          <p:grpSpPr bwMode="auto">
            <a:xfrm>
              <a:off x="609600" y="2546350"/>
              <a:ext cx="3657600" cy="304800"/>
              <a:chOff x="768" y="864"/>
              <a:chExt cx="2304" cy="192"/>
            </a:xfrm>
          </p:grpSpPr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1039F057-7FB8-5848-9109-5A0F7DAC4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D602EFC5-156C-A444-9CEB-C8F8A5126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EA8277DD-2A03-9D42-9CD4-47F32AC50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5">
                <a:extLst>
                  <a:ext uri="{FF2B5EF4-FFF2-40B4-BE49-F238E27FC236}">
                    <a16:creationId xmlns:a16="http://schemas.microsoft.com/office/drawing/2014/main" id="{BD288F53-B558-1E47-A506-3FBF9463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DE6358A4-6BF5-A046-97D3-A6DDD743A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531A9CA2-42A3-744B-A0BD-AC5751AB5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E11CFEFF-9347-604F-B414-E1BAB2255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14ABF872-BC1E-D04F-89FE-ED67D42E8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89">
              <a:extLst>
                <a:ext uri="{FF2B5EF4-FFF2-40B4-BE49-F238E27FC236}">
                  <a16:creationId xmlns:a16="http://schemas.microsoft.com/office/drawing/2014/main" id="{1E7D07E7-E4C3-FF46-88AA-17C34FB5C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90">
              <a:extLst>
                <a:ext uri="{FF2B5EF4-FFF2-40B4-BE49-F238E27FC236}">
                  <a16:creationId xmlns:a16="http://schemas.microsoft.com/office/drawing/2014/main" id="{7193D03F-1B71-C54F-93CA-41D8B0FA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1">
              <a:extLst>
                <a:ext uri="{FF2B5EF4-FFF2-40B4-BE49-F238E27FC236}">
                  <a16:creationId xmlns:a16="http://schemas.microsoft.com/office/drawing/2014/main" id="{C5E3E478-C6E1-D240-A831-D0AEDFD2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id="{2948ED3A-653F-AA4F-8995-952D4B05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79F9D21-5807-1544-A0DC-409F4B58BB62}"/>
              </a:ext>
            </a:extLst>
          </p:cNvPr>
          <p:cNvGrpSpPr/>
          <p:nvPr/>
        </p:nvGrpSpPr>
        <p:grpSpPr>
          <a:xfrm>
            <a:off x="4367808" y="1880828"/>
            <a:ext cx="2454563" cy="286682"/>
            <a:chOff x="609600" y="1784350"/>
            <a:chExt cx="3657600" cy="30480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6C922357-7707-A543-A665-46E3E558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448DF6A5-D832-6F4C-8584-DAC6954E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33AD022F-2075-7C44-9142-7382EB3E9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3E053742-B510-4A4D-BAEA-697BEA23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7B79575-D35B-4142-AC07-F81DDC7F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8D0B4793-189A-674E-8411-D366F340A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EF982634-6EF5-CF4C-AEA1-6F2043A3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4920F3AD-8CA4-C649-9903-6403691EA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B917D7F6-75A4-064A-97CC-B07708DA6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3578B3F4-BF92-1F4E-9F64-D72B67A8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8B1A0BCD-2C73-BD41-84B3-D62021D6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48A07A9F-CA50-2343-A6E0-38F34D95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D981ACDC-7539-E948-A597-16B42A964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BA3FCE85-AD41-5347-978D-3D445BD0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39B077E5-357F-5D4D-A1F4-E789C3B5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D6C11580-1038-034A-9941-A88204964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B18C5B35-96C8-0049-AE76-D7558BCA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D618AF3E-D12A-7E45-B794-33B99FE9F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BC6D44D0-9E93-C74C-A521-4AC54883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0895541-0B71-0B49-8752-24BBE814CEC5}"/>
              </a:ext>
            </a:extLst>
          </p:cNvPr>
          <p:cNvGrpSpPr/>
          <p:nvPr/>
        </p:nvGrpSpPr>
        <p:grpSpPr>
          <a:xfrm>
            <a:off x="4367808" y="3118564"/>
            <a:ext cx="2454563" cy="286682"/>
            <a:chOff x="609600" y="3308350"/>
            <a:chExt cx="3657600" cy="304800"/>
          </a:xfrm>
        </p:grpSpPr>
        <p:sp>
          <p:nvSpPr>
            <p:cNvPr id="85" name="Rectangle 97">
              <a:extLst>
                <a:ext uri="{FF2B5EF4-FFF2-40B4-BE49-F238E27FC236}">
                  <a16:creationId xmlns:a16="http://schemas.microsoft.com/office/drawing/2014/main" id="{2CAD0366-DF79-044F-9A53-061F27D87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CD9D85E4-269D-3247-9405-3FAD26A0F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8BDF6FDE-0655-204D-AF5A-FAE2A973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id="{BA4F8F34-2BC8-064F-A7B2-4AAE4D03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6CDAF5C5-C9A6-FB4B-8CB4-F3415159F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0E2D5D2-4BE2-6847-9FF9-B41DBD69848A}"/>
              </a:ext>
            </a:extLst>
          </p:cNvPr>
          <p:cNvGrpSpPr/>
          <p:nvPr/>
        </p:nvGrpSpPr>
        <p:grpSpPr>
          <a:xfrm>
            <a:off x="4367808" y="4401108"/>
            <a:ext cx="2454563" cy="286682"/>
            <a:chOff x="609600" y="4114800"/>
            <a:chExt cx="3657600" cy="304800"/>
          </a:xfrm>
        </p:grpSpPr>
        <p:sp>
          <p:nvSpPr>
            <p:cNvPr id="95" name="Rectangle 97">
              <a:extLst>
                <a:ext uri="{FF2B5EF4-FFF2-40B4-BE49-F238E27FC236}">
                  <a16:creationId xmlns:a16="http://schemas.microsoft.com/office/drawing/2014/main" id="{50026B19-D9AA-1640-B6EF-97FDF689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7780FF6B-81C0-6740-B900-0F14A4B2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7" name="Rectangle 4">
              <a:extLst>
                <a:ext uri="{FF2B5EF4-FFF2-40B4-BE49-F238E27FC236}">
                  <a16:creationId xmlns:a16="http://schemas.microsoft.com/office/drawing/2014/main" id="{D8607DA8-3365-BD49-BF60-DEECE1A3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Rectangle 4">
              <a:extLst>
                <a:ext uri="{FF2B5EF4-FFF2-40B4-BE49-F238E27FC236}">
                  <a16:creationId xmlns:a16="http://schemas.microsoft.com/office/drawing/2014/main" id="{2EC254FF-BB94-5D42-9ABA-51A77F87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9496A156-39F4-8646-A8E1-80E023AA4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96C9697-FE9B-CE43-B7F9-B79CB1CDECBB}"/>
              </a:ext>
            </a:extLst>
          </p:cNvPr>
          <p:cNvGrpSpPr/>
          <p:nvPr/>
        </p:nvGrpSpPr>
        <p:grpSpPr>
          <a:xfrm>
            <a:off x="4367808" y="5019976"/>
            <a:ext cx="2442387" cy="286682"/>
            <a:chOff x="609600" y="4876800"/>
            <a:chExt cx="3639457" cy="304800"/>
          </a:xfrm>
        </p:grpSpPr>
        <p:sp>
          <p:nvSpPr>
            <p:cNvPr id="105" name="Rectangle 4">
              <a:extLst>
                <a:ext uri="{FF2B5EF4-FFF2-40B4-BE49-F238E27FC236}">
                  <a16:creationId xmlns:a16="http://schemas.microsoft.com/office/drawing/2014/main" id="{D802635B-7453-1B42-A93D-63CFBA65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Rectangle 4">
              <a:extLst>
                <a:ext uri="{FF2B5EF4-FFF2-40B4-BE49-F238E27FC236}">
                  <a16:creationId xmlns:a16="http://schemas.microsoft.com/office/drawing/2014/main" id="{F162FF7A-ABAA-BB4A-8A43-E890CC037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AB15265-BB6E-5E4F-B38F-E627A45B36FC}"/>
              </a:ext>
            </a:extLst>
          </p:cNvPr>
          <p:cNvGrpSpPr/>
          <p:nvPr/>
        </p:nvGrpSpPr>
        <p:grpSpPr>
          <a:xfrm>
            <a:off x="4367808" y="5626645"/>
            <a:ext cx="2442388" cy="286682"/>
            <a:chOff x="609600" y="5625830"/>
            <a:chExt cx="3639457" cy="304800"/>
          </a:xfrm>
        </p:grpSpPr>
        <p:sp>
          <p:nvSpPr>
            <p:cNvPr id="110" name="Rectangle 97">
              <a:extLst>
                <a:ext uri="{FF2B5EF4-FFF2-40B4-BE49-F238E27FC236}">
                  <a16:creationId xmlns:a16="http://schemas.microsoft.com/office/drawing/2014/main" id="{298EA8A0-FAB5-CA4B-8095-266887E1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256" y="5625830"/>
              <a:ext cx="1828801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Rectangle 4">
              <a:extLst>
                <a:ext uri="{FF2B5EF4-FFF2-40B4-BE49-F238E27FC236}">
                  <a16:creationId xmlns:a16="http://schemas.microsoft.com/office/drawing/2014/main" id="{27AAE3E9-D60D-C741-8D22-3CD6903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2583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3" name="Rectangle 4">
              <a:extLst>
                <a:ext uri="{FF2B5EF4-FFF2-40B4-BE49-F238E27FC236}">
                  <a16:creationId xmlns:a16="http://schemas.microsoft.com/office/drawing/2014/main" id="{6E9C2CB6-402B-A149-9A20-D85B5D2F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2583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4" name="Rectangle 4">
              <a:extLst>
                <a:ext uri="{FF2B5EF4-FFF2-40B4-BE49-F238E27FC236}">
                  <a16:creationId xmlns:a16="http://schemas.microsoft.com/office/drawing/2014/main" id="{A65CC6DB-F969-3D49-AB01-A537047B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399" y="562583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1EAC2FA-C550-F347-BFB3-12A603F48EEF}"/>
              </a:ext>
            </a:extLst>
          </p:cNvPr>
          <p:cNvGrpSpPr/>
          <p:nvPr/>
        </p:nvGrpSpPr>
        <p:grpSpPr>
          <a:xfrm>
            <a:off x="4367808" y="6226674"/>
            <a:ext cx="2454563" cy="286681"/>
            <a:chOff x="609600" y="6367822"/>
            <a:chExt cx="3657601" cy="304800"/>
          </a:xfrm>
        </p:grpSpPr>
        <p:sp>
          <p:nvSpPr>
            <p:cNvPr id="120" name="Rectangle 4">
              <a:extLst>
                <a:ext uri="{FF2B5EF4-FFF2-40B4-BE49-F238E27FC236}">
                  <a16:creationId xmlns:a16="http://schemas.microsoft.com/office/drawing/2014/main" id="{8E499652-BAFD-CD48-BE15-E65A4E26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1" y="6367822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1" name="Rectangle 4">
              <a:extLst>
                <a:ext uri="{FF2B5EF4-FFF2-40B4-BE49-F238E27FC236}">
                  <a16:creationId xmlns:a16="http://schemas.microsoft.com/office/drawing/2014/main" id="{662DD33E-6C2D-CD4B-8FE1-40771E69E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6367822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3A4848E3-1199-F748-81E8-384E67131B8F}"/>
              </a:ext>
            </a:extLst>
          </p:cNvPr>
          <p:cNvGrpSpPr/>
          <p:nvPr/>
        </p:nvGrpSpPr>
        <p:grpSpPr>
          <a:xfrm>
            <a:off x="4362930" y="3753127"/>
            <a:ext cx="2454563" cy="286682"/>
            <a:chOff x="609600" y="3308350"/>
            <a:chExt cx="3657600" cy="304800"/>
          </a:xfrm>
        </p:grpSpPr>
        <p:sp>
          <p:nvSpPr>
            <p:cNvPr id="126" name="Rectangle 97">
              <a:extLst>
                <a:ext uri="{FF2B5EF4-FFF2-40B4-BE49-F238E27FC236}">
                  <a16:creationId xmlns:a16="http://schemas.microsoft.com/office/drawing/2014/main" id="{58AD3539-BD96-C54E-BD2E-26A9AE39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Rectangle 4">
              <a:extLst>
                <a:ext uri="{FF2B5EF4-FFF2-40B4-BE49-F238E27FC236}">
                  <a16:creationId xmlns:a16="http://schemas.microsoft.com/office/drawing/2014/main" id="{E59775FB-34F0-F240-8EA1-62A234FD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1817926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9C0FA750-23B2-114B-88CB-A63507D37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526" y="3308350"/>
              <a:ext cx="1839674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" name="右大括号 4">
            <a:extLst>
              <a:ext uri="{FF2B5EF4-FFF2-40B4-BE49-F238E27FC236}">
                <a16:creationId xmlns:a16="http://schemas.microsoft.com/office/drawing/2014/main" id="{0F6C1B7C-AE06-B644-A61A-9E8CCA8C1857}"/>
              </a:ext>
            </a:extLst>
          </p:cNvPr>
          <p:cNvSpPr/>
          <p:nvPr/>
        </p:nvSpPr>
        <p:spPr bwMode="auto">
          <a:xfrm>
            <a:off x="7212124" y="1880828"/>
            <a:ext cx="360040" cy="215898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9CCE27-3AE2-9341-AF42-106BCA0EFA8B}"/>
              </a:ext>
            </a:extLst>
          </p:cNvPr>
          <p:cNvSpPr txBox="1"/>
          <p:nvPr/>
        </p:nvSpPr>
        <p:spPr>
          <a:xfrm>
            <a:off x="8098912" y="2601499"/>
            <a:ext cx="1704184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用于：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打包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(Packed)</a:t>
            </a: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整数向量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</a:t>
            </a:r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E303FF91-EF90-8B42-907C-C45EA47B931F}"/>
              </a:ext>
            </a:extLst>
          </p:cNvPr>
          <p:cNvSpPr/>
          <p:nvPr/>
        </p:nvSpPr>
        <p:spPr bwMode="auto">
          <a:xfrm>
            <a:off x="7224543" y="4391204"/>
            <a:ext cx="360040" cy="9156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A795A13-073A-1649-B396-AA70C3306988}"/>
              </a:ext>
            </a:extLst>
          </p:cNvPr>
          <p:cNvSpPr txBox="1"/>
          <p:nvPr/>
        </p:nvSpPr>
        <p:spPr>
          <a:xfrm>
            <a:off x="8178041" y="4114650"/>
            <a:ext cx="1704184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用于：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打包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(Packed)</a:t>
            </a: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浮点向量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</a:t>
            </a:r>
          </a:p>
        </p:txBody>
      </p:sp>
      <p:sp>
        <p:nvSpPr>
          <p:cNvPr id="133" name="右大括号 132">
            <a:extLst>
              <a:ext uri="{FF2B5EF4-FFF2-40B4-BE49-F238E27FC236}">
                <a16:creationId xmlns:a16="http://schemas.microsoft.com/office/drawing/2014/main" id="{A1727A82-BA41-0A49-B623-94B2E865E0ED}"/>
              </a:ext>
            </a:extLst>
          </p:cNvPr>
          <p:cNvSpPr/>
          <p:nvPr/>
        </p:nvSpPr>
        <p:spPr bwMode="auto">
          <a:xfrm>
            <a:off x="7222255" y="5574172"/>
            <a:ext cx="360040" cy="9156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5DDAC9E-6D62-824B-B37D-4C7486A190A0}"/>
              </a:ext>
            </a:extLst>
          </p:cNvPr>
          <p:cNvSpPr txBox="1"/>
          <p:nvPr/>
        </p:nvSpPr>
        <p:spPr>
          <a:xfrm>
            <a:off x="8127703" y="5412985"/>
            <a:ext cx="1646605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用于：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浮点标量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F68C2-E643-8B4B-A8EA-60A6F9F4C3C9}"/>
              </a:ext>
            </a:extLst>
          </p:cNvPr>
          <p:cNvSpPr txBox="1"/>
          <p:nvPr/>
        </p:nvSpPr>
        <p:spPr>
          <a:xfrm>
            <a:off x="3773327" y="413271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向量操作：多个分量同时执行相同操作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DB34543-DA5D-459D-ABB5-50E28428849C}"/>
                  </a:ext>
                </a:extLst>
              </p14:cNvPr>
              <p14:cNvContentPartPr/>
              <p14:nvPr/>
            </p14:nvContentPartPr>
            <p14:xfrm>
              <a:off x="761400" y="1820520"/>
              <a:ext cx="9741600" cy="3687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DB34543-DA5D-459D-ABB5-50E2842884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040" y="1811160"/>
                <a:ext cx="9760320" cy="370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单指令多数据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(SIMD)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0477E3-B4FC-334C-8276-A47A0BCC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72" y="1225550"/>
            <a:ext cx="8594725" cy="5267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YMM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~YMM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个单字节整数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16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位整数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位整数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  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位整型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8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个单精度浮点数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个双精度浮点数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个单精度浮点数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个双精度浮点数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75EF45-B9C8-2247-8C20-65320D2811FE}"/>
              </a:ext>
            </a:extLst>
          </p:cNvPr>
          <p:cNvGrpSpPr/>
          <p:nvPr/>
        </p:nvGrpSpPr>
        <p:grpSpPr>
          <a:xfrm>
            <a:off x="4367808" y="2499696"/>
            <a:ext cx="4909126" cy="286682"/>
            <a:chOff x="609600" y="2546350"/>
            <a:chExt cx="7315200" cy="304800"/>
          </a:xfrm>
        </p:grpSpPr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C4BEDBCE-A72E-2144-BCE8-1D33EFBB9AEF}"/>
                </a:ext>
              </a:extLst>
            </p:cNvPr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1039F057-7FB8-5848-9109-5A0F7DAC4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D602EFC5-156C-A444-9CEB-C8F8A5126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EA8277DD-2A03-9D42-9CD4-47F32AC50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5">
                <a:extLst>
                  <a:ext uri="{FF2B5EF4-FFF2-40B4-BE49-F238E27FC236}">
                    <a16:creationId xmlns:a16="http://schemas.microsoft.com/office/drawing/2014/main" id="{BD288F53-B558-1E47-A506-3FBF9463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DE6358A4-6BF5-A046-97D3-A6DDD743A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531A9CA2-42A3-744B-A0BD-AC5751AB5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E11CFEFF-9347-604F-B414-E1BAB2255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14ABF872-BC1E-D04F-89FE-ED67D42E8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B3AB0926-CCEC-FE4D-9663-FF9D811C8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67C80AE3-4F34-C54D-B31D-45DA1FFB7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EBA680DE-D9A5-F44C-B048-194E54FF7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131A33FA-8FA7-9243-AD43-D02FAAC07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3627C7B3-45BB-244F-A6A1-68A806940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F935E875-F927-7047-A55C-3C750A24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54AB8C85-6F5B-8945-89E4-864062D30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40EC706E-500F-9B4D-95F9-A07845D26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89">
              <a:extLst>
                <a:ext uri="{FF2B5EF4-FFF2-40B4-BE49-F238E27FC236}">
                  <a16:creationId xmlns:a16="http://schemas.microsoft.com/office/drawing/2014/main" id="{1E7D07E7-E4C3-FF46-88AA-17C34FB5C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90">
              <a:extLst>
                <a:ext uri="{FF2B5EF4-FFF2-40B4-BE49-F238E27FC236}">
                  <a16:creationId xmlns:a16="http://schemas.microsoft.com/office/drawing/2014/main" id="{7193D03F-1B71-C54F-93CA-41D8B0FA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1">
              <a:extLst>
                <a:ext uri="{FF2B5EF4-FFF2-40B4-BE49-F238E27FC236}">
                  <a16:creationId xmlns:a16="http://schemas.microsoft.com/office/drawing/2014/main" id="{C5E3E478-C6E1-D240-A831-D0AEDFD2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id="{2948ED3A-653F-AA4F-8995-952D4B05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93">
              <a:extLst>
                <a:ext uri="{FF2B5EF4-FFF2-40B4-BE49-F238E27FC236}">
                  <a16:creationId xmlns:a16="http://schemas.microsoft.com/office/drawing/2014/main" id="{B47F5B30-1B83-8D4E-96CA-8F63AFFB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94">
              <a:extLst>
                <a:ext uri="{FF2B5EF4-FFF2-40B4-BE49-F238E27FC236}">
                  <a16:creationId xmlns:a16="http://schemas.microsoft.com/office/drawing/2014/main" id="{0B15A12B-E693-DF4E-95A3-4E20735EE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95">
              <a:extLst>
                <a:ext uri="{FF2B5EF4-FFF2-40B4-BE49-F238E27FC236}">
                  <a16:creationId xmlns:a16="http://schemas.microsoft.com/office/drawing/2014/main" id="{C5136E22-D2AE-384D-B9FB-478308559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96">
              <a:extLst>
                <a:ext uri="{FF2B5EF4-FFF2-40B4-BE49-F238E27FC236}">
                  <a16:creationId xmlns:a16="http://schemas.microsoft.com/office/drawing/2014/main" id="{A7765893-4569-A94F-B13F-0EB60661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79F9D21-5807-1544-A0DC-409F4B58BB62}"/>
              </a:ext>
            </a:extLst>
          </p:cNvPr>
          <p:cNvGrpSpPr/>
          <p:nvPr/>
        </p:nvGrpSpPr>
        <p:grpSpPr>
          <a:xfrm>
            <a:off x="4367808" y="1880828"/>
            <a:ext cx="4909126" cy="286682"/>
            <a:chOff x="609600" y="1784350"/>
            <a:chExt cx="7315200" cy="30480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6C922357-7707-A543-A665-46E3E558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448DF6A5-D832-6F4C-8584-DAC6954E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33AD022F-2075-7C44-9142-7382EB3E9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3E053742-B510-4A4D-BAEA-697BEA23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7B79575-D35B-4142-AC07-F81DDC7F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8D0B4793-189A-674E-8411-D366F340A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EF982634-6EF5-CF4C-AEA1-6F2043A3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4920F3AD-8CA4-C649-9903-6403691EA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B917D7F6-75A4-064A-97CC-B07708DA6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3578B3F4-BF92-1F4E-9F64-D72B67A8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8B1A0BCD-2C73-BD41-84B3-D62021D6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499E1CB8-070E-714B-B100-23825695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48A07A9F-CA50-2343-A6E0-38F34D95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D981ACDC-7539-E948-A597-16B42A964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BA3FCE85-AD41-5347-978D-3D445BD0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39B077E5-357F-5D4D-A1F4-E789C3B5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D6C11580-1038-034A-9941-A88204964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B18C5B35-96C8-0049-AE76-D7558BCA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D618AF3E-D12A-7E45-B794-33B99FE9F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BC6D44D0-9E93-C74C-A521-4AC54883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3E4420A3-8A64-D446-BD57-8E51F0D0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916B8FA6-4E4F-334A-AB8F-3A63F23F4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41C3D7E4-1CEF-5E47-B703-AFA5EE59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E67E64B-AD99-FE45-A8E2-3975B356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79538093-EEFF-0141-93A9-E321BB968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92DF1FC7-0846-414E-8243-038B9D49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7757ADCB-7418-7946-B71B-758891BC6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E55C9DCF-23ED-F641-B50E-DD1830E5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CDD0983D-0283-7A42-A3A2-AB00C23DE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3" name="Rectangle 4">
              <a:extLst>
                <a:ext uri="{FF2B5EF4-FFF2-40B4-BE49-F238E27FC236}">
                  <a16:creationId xmlns:a16="http://schemas.microsoft.com/office/drawing/2014/main" id="{A4A0BEB4-0044-0647-B218-8AC7F156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2C93203A-DB86-8948-A841-28993653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D7AB5ED5-6CD5-5E4E-94C7-BCE37053A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DD7A2E39-D7BB-3245-94A1-79E5D3BE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41B14BE4-E5F0-854F-BF3A-C9247107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4E3405BE-8747-5A4B-B2D2-83381FB1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DB097320-0826-6346-8BA6-21FA88E5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37A3017B-8221-5346-AE1C-DB7F6F129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D2F4604E-C91D-744A-AFA5-5F70E848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Rectangle 4">
              <a:extLst>
                <a:ext uri="{FF2B5EF4-FFF2-40B4-BE49-F238E27FC236}">
                  <a16:creationId xmlns:a16="http://schemas.microsoft.com/office/drawing/2014/main" id="{73769278-95ED-5245-AB97-63E9DA9C3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30E03BDE-964A-CF47-8F3B-F13C9DF29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0895541-0B71-0B49-8752-24BBE814CEC5}"/>
              </a:ext>
            </a:extLst>
          </p:cNvPr>
          <p:cNvGrpSpPr/>
          <p:nvPr/>
        </p:nvGrpSpPr>
        <p:grpSpPr>
          <a:xfrm>
            <a:off x="4367808" y="3118564"/>
            <a:ext cx="4909126" cy="286682"/>
            <a:chOff x="609600" y="3308350"/>
            <a:chExt cx="7315200" cy="304800"/>
          </a:xfrm>
        </p:grpSpPr>
        <p:sp>
          <p:nvSpPr>
            <p:cNvPr id="85" name="Rectangle 97">
              <a:extLst>
                <a:ext uri="{FF2B5EF4-FFF2-40B4-BE49-F238E27FC236}">
                  <a16:creationId xmlns:a16="http://schemas.microsoft.com/office/drawing/2014/main" id="{2CAD0366-DF79-044F-9A53-061F27D87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CD9D85E4-269D-3247-9405-3FAD26A0F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8BDF6FDE-0655-204D-AF5A-FAE2A973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id="{BA4F8F34-2BC8-064F-A7B2-4AAE4D03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6CDAF5C5-C9A6-FB4B-8CB4-F3415159F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0" name="Rectangle 4">
              <a:extLst>
                <a:ext uri="{FF2B5EF4-FFF2-40B4-BE49-F238E27FC236}">
                  <a16:creationId xmlns:a16="http://schemas.microsoft.com/office/drawing/2014/main" id="{A4FFCDCC-62E6-EF44-9EAD-29A46936A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9929B287-11F1-AA46-A0B0-067BCCBC9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724D805A-5183-9343-B209-0EDA1ED8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AAD65DE6-9904-9849-9D5A-564258FD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0E2D5D2-4BE2-6847-9FF9-B41DBD69848A}"/>
              </a:ext>
            </a:extLst>
          </p:cNvPr>
          <p:cNvGrpSpPr/>
          <p:nvPr/>
        </p:nvGrpSpPr>
        <p:grpSpPr>
          <a:xfrm>
            <a:off x="4367808" y="4346053"/>
            <a:ext cx="4909126" cy="286682"/>
            <a:chOff x="609600" y="4114800"/>
            <a:chExt cx="7315200" cy="304800"/>
          </a:xfrm>
        </p:grpSpPr>
        <p:sp>
          <p:nvSpPr>
            <p:cNvPr id="95" name="Rectangle 97">
              <a:extLst>
                <a:ext uri="{FF2B5EF4-FFF2-40B4-BE49-F238E27FC236}">
                  <a16:creationId xmlns:a16="http://schemas.microsoft.com/office/drawing/2014/main" id="{50026B19-D9AA-1640-B6EF-97FDF689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7780FF6B-81C0-6740-B900-0F14A4B2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7" name="Rectangle 4">
              <a:extLst>
                <a:ext uri="{FF2B5EF4-FFF2-40B4-BE49-F238E27FC236}">
                  <a16:creationId xmlns:a16="http://schemas.microsoft.com/office/drawing/2014/main" id="{D8607DA8-3365-BD49-BF60-DEECE1A3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Rectangle 4">
              <a:extLst>
                <a:ext uri="{FF2B5EF4-FFF2-40B4-BE49-F238E27FC236}">
                  <a16:creationId xmlns:a16="http://schemas.microsoft.com/office/drawing/2014/main" id="{2EC254FF-BB94-5D42-9ABA-51A77F87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9496A156-39F4-8646-A8E1-80E023AA4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Rectangle 4">
              <a:extLst>
                <a:ext uri="{FF2B5EF4-FFF2-40B4-BE49-F238E27FC236}">
                  <a16:creationId xmlns:a16="http://schemas.microsoft.com/office/drawing/2014/main" id="{4720BA75-5CCB-EB44-89F1-FAF2AD7DF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1" name="Rectangle 4">
              <a:extLst>
                <a:ext uri="{FF2B5EF4-FFF2-40B4-BE49-F238E27FC236}">
                  <a16:creationId xmlns:a16="http://schemas.microsoft.com/office/drawing/2014/main" id="{126161A8-52F7-5B42-BB94-6511B2B14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2" name="Rectangle 4">
              <a:extLst>
                <a:ext uri="{FF2B5EF4-FFF2-40B4-BE49-F238E27FC236}">
                  <a16:creationId xmlns:a16="http://schemas.microsoft.com/office/drawing/2014/main" id="{B840827B-3A0C-DD4B-9467-2EA5033E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B3E5D7A4-F9DB-3847-8747-8F9B8A902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96C9697-FE9B-CE43-B7F9-B79CB1CDECBB}"/>
              </a:ext>
            </a:extLst>
          </p:cNvPr>
          <p:cNvGrpSpPr/>
          <p:nvPr/>
        </p:nvGrpSpPr>
        <p:grpSpPr>
          <a:xfrm>
            <a:off x="4367808" y="4964921"/>
            <a:ext cx="4872599" cy="286682"/>
            <a:chOff x="609600" y="4876800"/>
            <a:chExt cx="7260771" cy="304800"/>
          </a:xfrm>
        </p:grpSpPr>
        <p:sp>
          <p:nvSpPr>
            <p:cNvPr id="105" name="Rectangle 4">
              <a:extLst>
                <a:ext uri="{FF2B5EF4-FFF2-40B4-BE49-F238E27FC236}">
                  <a16:creationId xmlns:a16="http://schemas.microsoft.com/office/drawing/2014/main" id="{D802635B-7453-1B42-A93D-63CFBA65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Rectangle 4">
              <a:extLst>
                <a:ext uri="{FF2B5EF4-FFF2-40B4-BE49-F238E27FC236}">
                  <a16:creationId xmlns:a16="http://schemas.microsoft.com/office/drawing/2014/main" id="{F162FF7A-ABAA-BB4A-8A43-E890CC037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7" name="Rectangle 4">
              <a:extLst>
                <a:ext uri="{FF2B5EF4-FFF2-40B4-BE49-F238E27FC236}">
                  <a16:creationId xmlns:a16="http://schemas.microsoft.com/office/drawing/2014/main" id="{52C2AAAD-07EC-E34C-9CAD-DCAE34E8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8" name="Rectangle 4">
              <a:extLst>
                <a:ext uri="{FF2B5EF4-FFF2-40B4-BE49-F238E27FC236}">
                  <a16:creationId xmlns:a16="http://schemas.microsoft.com/office/drawing/2014/main" id="{92925953-3666-3747-B23C-D1468EDE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AB15265-BB6E-5E4F-B38F-E627A45B36FC}"/>
              </a:ext>
            </a:extLst>
          </p:cNvPr>
          <p:cNvGrpSpPr/>
          <p:nvPr/>
        </p:nvGrpSpPr>
        <p:grpSpPr>
          <a:xfrm>
            <a:off x="4981449" y="5583789"/>
            <a:ext cx="4295485" cy="286682"/>
            <a:chOff x="1524000" y="5638800"/>
            <a:chExt cx="6400800" cy="304800"/>
          </a:xfrm>
        </p:grpSpPr>
        <p:sp>
          <p:nvSpPr>
            <p:cNvPr id="112" name="Rectangle 4">
              <a:extLst>
                <a:ext uri="{FF2B5EF4-FFF2-40B4-BE49-F238E27FC236}">
                  <a16:creationId xmlns:a16="http://schemas.microsoft.com/office/drawing/2014/main" id="{27AAE3E9-D60D-C741-8D22-3CD6903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3" name="Rectangle 4">
              <a:extLst>
                <a:ext uri="{FF2B5EF4-FFF2-40B4-BE49-F238E27FC236}">
                  <a16:creationId xmlns:a16="http://schemas.microsoft.com/office/drawing/2014/main" id="{6E9C2CB6-402B-A149-9A20-D85B5D2F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4" name="Rectangle 4">
              <a:extLst>
                <a:ext uri="{FF2B5EF4-FFF2-40B4-BE49-F238E27FC236}">
                  <a16:creationId xmlns:a16="http://schemas.microsoft.com/office/drawing/2014/main" id="{A65CC6DB-F969-3D49-AB01-A537047B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Rectangle 4">
              <a:extLst>
                <a:ext uri="{FF2B5EF4-FFF2-40B4-BE49-F238E27FC236}">
                  <a16:creationId xmlns:a16="http://schemas.microsoft.com/office/drawing/2014/main" id="{A03B50DC-9F64-EC4A-AB1E-ADB9654E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AB66FEA2-D888-AE4E-844E-AEFBE694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7" name="Rectangle 4">
              <a:extLst>
                <a:ext uri="{FF2B5EF4-FFF2-40B4-BE49-F238E27FC236}">
                  <a16:creationId xmlns:a16="http://schemas.microsoft.com/office/drawing/2014/main" id="{0C5EA2B8-4471-6642-A67E-9166BC8BC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8" name="Rectangle 4">
              <a:extLst>
                <a:ext uri="{FF2B5EF4-FFF2-40B4-BE49-F238E27FC236}">
                  <a16:creationId xmlns:a16="http://schemas.microsoft.com/office/drawing/2014/main" id="{AE0004AA-552D-1A43-B513-FB060693E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1" name="Rectangle 4">
              <a:extLst>
                <a:ext uri="{FF2B5EF4-FFF2-40B4-BE49-F238E27FC236}">
                  <a16:creationId xmlns:a16="http://schemas.microsoft.com/office/drawing/2014/main" id="{420C831E-FD63-514C-AAAD-196CB014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398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1EAC2FA-C550-F347-BFB3-12A603F48EEF}"/>
              </a:ext>
            </a:extLst>
          </p:cNvPr>
          <p:cNvGrpSpPr/>
          <p:nvPr/>
        </p:nvGrpSpPr>
        <p:grpSpPr>
          <a:xfrm>
            <a:off x="4356395" y="6202658"/>
            <a:ext cx="4920538" cy="286683"/>
            <a:chOff x="592593" y="6400799"/>
            <a:chExt cx="7332205" cy="304801"/>
          </a:xfrm>
        </p:grpSpPr>
        <p:sp>
          <p:nvSpPr>
            <p:cNvPr id="120" name="Rectangle 4">
              <a:extLst>
                <a:ext uri="{FF2B5EF4-FFF2-40B4-BE49-F238E27FC236}">
                  <a16:creationId xmlns:a16="http://schemas.microsoft.com/office/drawing/2014/main" id="{8E499652-BAFD-CD48-BE15-E65A4E26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76" y="6400799"/>
              <a:ext cx="1814522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1" name="Rectangle 4">
              <a:extLst>
                <a:ext uri="{FF2B5EF4-FFF2-40B4-BE49-F238E27FC236}">
                  <a16:creationId xmlns:a16="http://schemas.microsoft.com/office/drawing/2014/main" id="{662DD33E-6C2D-CD4B-8FE1-40771E69E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2" name="Rectangle 4">
              <a:extLst>
                <a:ext uri="{FF2B5EF4-FFF2-40B4-BE49-F238E27FC236}">
                  <a16:creationId xmlns:a16="http://schemas.microsoft.com/office/drawing/2014/main" id="{46244FF4-7675-1E41-A72D-3405125F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914" y="6400800"/>
              <a:ext cx="1865085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3" name="Rectangle 4">
              <a:extLst>
                <a:ext uri="{FF2B5EF4-FFF2-40B4-BE49-F238E27FC236}">
                  <a16:creationId xmlns:a16="http://schemas.microsoft.com/office/drawing/2014/main" id="{CA07BA02-F3C2-B14C-A519-DDF161556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93" y="6400799"/>
              <a:ext cx="1828799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3107790-AD31-E04A-82DA-3366D81E4C74}"/>
              </a:ext>
            </a:extLst>
          </p:cNvPr>
          <p:cNvGrpSpPr/>
          <p:nvPr/>
        </p:nvGrpSpPr>
        <p:grpSpPr>
          <a:xfrm>
            <a:off x="4377388" y="3715871"/>
            <a:ext cx="4909126" cy="286682"/>
            <a:chOff x="609600" y="3308350"/>
            <a:chExt cx="7315200" cy="304800"/>
          </a:xfrm>
        </p:grpSpPr>
        <p:sp>
          <p:nvSpPr>
            <p:cNvPr id="125" name="Rectangle 97">
              <a:extLst>
                <a:ext uri="{FF2B5EF4-FFF2-40B4-BE49-F238E27FC236}">
                  <a16:creationId xmlns:a16="http://schemas.microsoft.com/office/drawing/2014/main" id="{A7ED9634-6CCE-C340-BDB2-43528989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Rectangle 4">
              <a:extLst>
                <a:ext uri="{FF2B5EF4-FFF2-40B4-BE49-F238E27FC236}">
                  <a16:creationId xmlns:a16="http://schemas.microsoft.com/office/drawing/2014/main" id="{4A30D7DA-657D-3C43-875C-7F3302F49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7" name="Rectangle 4">
              <a:extLst>
                <a:ext uri="{FF2B5EF4-FFF2-40B4-BE49-F238E27FC236}">
                  <a16:creationId xmlns:a16="http://schemas.microsoft.com/office/drawing/2014/main" id="{CD7BB203-819D-6C49-8962-48C626F63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D9622766-D41A-8C42-9690-D9778678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237E285-A4FF-C241-BB75-58819D2D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5A514DE3-CF57-A54D-9E33-92791AC91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D919A706-78B0-6B4D-A010-0E2AA03D8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9332CAF7-2953-C04F-9957-9605C3D45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3" name="Rectangle 4">
              <a:extLst>
                <a:ext uri="{FF2B5EF4-FFF2-40B4-BE49-F238E27FC236}">
                  <a16:creationId xmlns:a16="http://schemas.microsoft.com/office/drawing/2014/main" id="{8A0B96B0-4801-E849-9C62-6DF30A168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34" name="Rectangle 4">
            <a:extLst>
              <a:ext uri="{FF2B5EF4-FFF2-40B4-BE49-F238E27FC236}">
                <a16:creationId xmlns:a16="http://schemas.microsoft.com/office/drawing/2014/main" id="{9C32F8E7-B520-5847-9AA7-C1D79E3E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07" y="5583789"/>
            <a:ext cx="613641" cy="28668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451A10-E444-B248-8AD9-659D1DB4901D}"/>
              </a:ext>
            </a:extLst>
          </p:cNvPr>
          <p:cNvSpPr txBox="1"/>
          <p:nvPr/>
        </p:nvSpPr>
        <p:spPr>
          <a:xfrm>
            <a:off x="3773327" y="413271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向量操作：多个分量同时执行相同操作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25BBE98-DF5C-46B6-99FF-F4B8A651AA37}"/>
                  </a:ext>
                </a:extLst>
              </p14:cNvPr>
              <p14:cNvContentPartPr/>
              <p14:nvPr/>
            </p14:nvContentPartPr>
            <p14:xfrm>
              <a:off x="481680" y="1569960"/>
              <a:ext cx="9677160" cy="5152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25BBE98-DF5C-46B6-99FF-F4B8A651AA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320" y="1560600"/>
                <a:ext cx="969588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41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单指令多数据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(SIMD)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0477E3-B4FC-334C-8276-A47A0BCC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446988"/>
            <a:ext cx="8594725" cy="5107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~ZMM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451A10-E444-B248-8AD9-659D1DB4901D}"/>
              </a:ext>
            </a:extLst>
          </p:cNvPr>
          <p:cNvSpPr txBox="1"/>
          <p:nvPr/>
        </p:nvSpPr>
        <p:spPr>
          <a:xfrm>
            <a:off x="3773327" y="413271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向量操作：多个分量同时执行相同操作</a:t>
            </a:r>
          </a:p>
        </p:txBody>
      </p:sp>
      <p:sp>
        <p:nvSpPr>
          <p:cNvPr id="136" name="Rectangle 3">
            <a:extLst>
              <a:ext uri="{FF2B5EF4-FFF2-40B4-BE49-F238E27FC236}">
                <a16:creationId xmlns:a16="http://schemas.microsoft.com/office/drawing/2014/main" id="{55ECBBE7-F16C-FF4A-9235-58F6C31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2570205"/>
            <a:ext cx="8594725" cy="5107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~ZMM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位，是：</a:t>
            </a:r>
            <a:r>
              <a:rPr kumimoji="0" lang="en-US" altLang="zh-CN" sz="24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~YMM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Rectangle 3">
            <a:extLst>
              <a:ext uri="{FF2B5EF4-FFF2-40B4-BE49-F238E27FC236}">
                <a16:creationId xmlns:a16="http://schemas.microsoft.com/office/drawing/2014/main" id="{082AFD4A-655E-834C-8D16-03927849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3722446"/>
            <a:ext cx="8594725" cy="5107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YMM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~YMM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位，是：</a:t>
            </a:r>
            <a:r>
              <a:rPr kumimoji="0" lang="en-US" altLang="zh-CN" sz="24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~XMM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2F381D-D7CB-E043-8500-0C59F0523AC8}"/>
              </a:ext>
            </a:extLst>
          </p:cNvPr>
          <p:cNvSpPr/>
          <p:nvPr/>
        </p:nvSpPr>
        <p:spPr bwMode="auto">
          <a:xfrm>
            <a:off x="1343472" y="5142706"/>
            <a:ext cx="8784976" cy="6759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Courier" pitchFamily="2" charset="0"/>
                <a:ea typeface="宋体" charset="-122"/>
              </a:rPr>
              <a:t>%Z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 pitchFamily="2" charset="0"/>
                <a:ea typeface="宋体" charset="-122"/>
              </a:rPr>
              <a:t>MM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" pitchFamily="2" charset="0"/>
              <a:ea typeface="宋体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C8C77D3-16C8-5546-B79F-AC0AFC451D98}"/>
              </a:ext>
            </a:extLst>
          </p:cNvPr>
          <p:cNvSpPr/>
          <p:nvPr/>
        </p:nvSpPr>
        <p:spPr bwMode="auto">
          <a:xfrm>
            <a:off x="5735960" y="5241662"/>
            <a:ext cx="4392488" cy="5078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Courier" pitchFamily="2" charset="0"/>
                <a:ea typeface="宋体" charset="-122"/>
              </a:rPr>
              <a:t>%Y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 pitchFamily="2" charset="0"/>
                <a:ea typeface="宋体" charset="-122"/>
              </a:rPr>
              <a:t>MM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" pitchFamily="2" charset="0"/>
              <a:ea typeface="宋体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E272326-1B29-E349-8572-629B7598BA95}"/>
              </a:ext>
            </a:extLst>
          </p:cNvPr>
          <p:cNvSpPr/>
          <p:nvPr/>
        </p:nvSpPr>
        <p:spPr bwMode="auto">
          <a:xfrm>
            <a:off x="7917612" y="5295945"/>
            <a:ext cx="2195542" cy="38154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 pitchFamily="2" charset="0"/>
                <a:ea typeface="宋体" charset="-122"/>
              </a:rPr>
              <a:t>%XMM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" pitchFamily="2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6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单指令多数据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(SIMD)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451A10-E444-B248-8AD9-659D1DB4901D}"/>
              </a:ext>
            </a:extLst>
          </p:cNvPr>
          <p:cNvSpPr txBox="1"/>
          <p:nvPr/>
        </p:nvSpPr>
        <p:spPr>
          <a:xfrm>
            <a:off x="3773327" y="413271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向量操作：多个分量同时执行相同操作</a:t>
            </a:r>
          </a:p>
        </p:txBody>
      </p:sp>
      <p:grpSp>
        <p:nvGrpSpPr>
          <p:cNvPr id="12" name="Group 203">
            <a:extLst>
              <a:ext uri="{FF2B5EF4-FFF2-40B4-BE49-F238E27FC236}">
                <a16:creationId xmlns:a16="http://schemas.microsoft.com/office/drawing/2014/main" id="{28999FF6-C18A-744A-BC5F-38899D5D2BF0}"/>
              </a:ext>
            </a:extLst>
          </p:cNvPr>
          <p:cNvGrpSpPr/>
          <p:nvPr/>
        </p:nvGrpSpPr>
        <p:grpSpPr>
          <a:xfrm>
            <a:off x="1559883" y="1520477"/>
            <a:ext cx="8471268" cy="1913207"/>
            <a:chOff x="251960" y="3926610"/>
            <a:chExt cx="8471268" cy="1913207"/>
          </a:xfrm>
        </p:grpSpPr>
        <p:sp>
          <p:nvSpPr>
            <p:cNvPr id="13" name="Text Box 259">
              <a:extLst>
                <a:ext uri="{FF2B5EF4-FFF2-40B4-BE49-F238E27FC236}">
                  <a16:creationId xmlns:a16="http://schemas.microsoft.com/office/drawing/2014/main" id="{D18EA440-42EA-C94A-B9BB-3362C3102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4" name="Text Box 260">
              <a:extLst>
                <a:ext uri="{FF2B5EF4-FFF2-40B4-BE49-F238E27FC236}">
                  <a16:creationId xmlns:a16="http://schemas.microsoft.com/office/drawing/2014/main" id="{943E779F-3148-1940-9ACD-98AD5D54B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5" name="Text Box 261">
              <a:extLst>
                <a:ext uri="{FF2B5EF4-FFF2-40B4-BE49-F238E27FC236}">
                  <a16:creationId xmlns:a16="http://schemas.microsoft.com/office/drawing/2014/main" id="{935D7036-4400-6847-B271-C2994BC9A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vaddps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6" name="Group 207">
              <a:extLst>
                <a:ext uri="{FF2B5EF4-FFF2-40B4-BE49-F238E27FC236}">
                  <a16:creationId xmlns:a16="http://schemas.microsoft.com/office/drawing/2014/main" id="{A77927BE-7816-2542-B5AD-BBE8F0E5B705}"/>
                </a:ext>
              </a:extLst>
            </p:cNvPr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18" name="Group 208">
                <a:extLst>
                  <a:ext uri="{FF2B5EF4-FFF2-40B4-BE49-F238E27FC236}">
                    <a16:creationId xmlns:a16="http://schemas.microsoft.com/office/drawing/2014/main" id="{8ED64EAC-BA49-FF47-9EC0-DE91E34FA33F}"/>
                  </a:ext>
                </a:extLst>
              </p:cNvPr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74" name="Group 262">
                  <a:extLst>
                    <a:ext uri="{FF2B5EF4-FFF2-40B4-BE49-F238E27FC236}">
                      <a16:creationId xmlns:a16="http://schemas.microsoft.com/office/drawing/2014/main" id="{DEB1CD94-67E0-EF4D-AF21-A28287838C96}"/>
                    </a:ext>
                  </a:extLst>
                </p:cNvPr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84" name="Rectangle 213">
                    <a:extLst>
                      <a:ext uri="{FF2B5EF4-FFF2-40B4-BE49-F238E27FC236}">
                        <a16:creationId xmlns:a16="http://schemas.microsoft.com/office/drawing/2014/main" id="{2F4F568A-CF76-3347-B182-3A72CBE81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Rectangle 214">
                    <a:extLst>
                      <a:ext uri="{FF2B5EF4-FFF2-40B4-BE49-F238E27FC236}">
                        <a16:creationId xmlns:a16="http://schemas.microsoft.com/office/drawing/2014/main" id="{9024C001-DE19-E049-9AAB-06C025F05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" name="Group 263">
                  <a:extLst>
                    <a:ext uri="{FF2B5EF4-FFF2-40B4-BE49-F238E27FC236}">
                      <a16:creationId xmlns:a16="http://schemas.microsoft.com/office/drawing/2014/main" id="{09CEB0EA-C54A-654E-B262-C3591E9BEFFE}"/>
                    </a:ext>
                  </a:extLst>
                </p:cNvPr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82" name="Rectangle 213">
                    <a:extLst>
                      <a:ext uri="{FF2B5EF4-FFF2-40B4-BE49-F238E27FC236}">
                        <a16:creationId xmlns:a16="http://schemas.microsoft.com/office/drawing/2014/main" id="{DDCD100E-0B81-F74C-ABBE-03F8C25711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Rectangle 214">
                    <a:extLst>
                      <a:ext uri="{FF2B5EF4-FFF2-40B4-BE49-F238E27FC236}">
                        <a16:creationId xmlns:a16="http://schemas.microsoft.com/office/drawing/2014/main" id="{3D302B7D-A5BE-DE46-AC6E-CAD9933302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" name="Group 264">
                  <a:extLst>
                    <a:ext uri="{FF2B5EF4-FFF2-40B4-BE49-F238E27FC236}">
                      <a16:creationId xmlns:a16="http://schemas.microsoft.com/office/drawing/2014/main" id="{4FBC089D-18A0-6149-84D3-705F7E58634A}"/>
                    </a:ext>
                  </a:extLst>
                </p:cNvPr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80" name="Rectangle 213">
                    <a:extLst>
                      <a:ext uri="{FF2B5EF4-FFF2-40B4-BE49-F238E27FC236}">
                        <a16:creationId xmlns:a16="http://schemas.microsoft.com/office/drawing/2014/main" id="{6684BAF2-2E52-0F4C-9106-18CE7CF532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214">
                    <a:extLst>
                      <a:ext uri="{FF2B5EF4-FFF2-40B4-BE49-F238E27FC236}">
                        <a16:creationId xmlns:a16="http://schemas.microsoft.com/office/drawing/2014/main" id="{86386A5A-9816-4846-90CE-E9DFCDEE04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7" name="Group 265">
                  <a:extLst>
                    <a:ext uri="{FF2B5EF4-FFF2-40B4-BE49-F238E27FC236}">
                      <a16:creationId xmlns:a16="http://schemas.microsoft.com/office/drawing/2014/main" id="{65D5A6C6-5C22-8A4F-9F49-7B3C4AFEE910}"/>
                    </a:ext>
                  </a:extLst>
                </p:cNvPr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78" name="Rectangle 213">
                    <a:extLst>
                      <a:ext uri="{FF2B5EF4-FFF2-40B4-BE49-F238E27FC236}">
                        <a16:creationId xmlns:a16="http://schemas.microsoft.com/office/drawing/2014/main" id="{5AE279A8-8E9D-384D-BEAF-E69662DB6E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Rectangle 214">
                    <a:extLst>
                      <a:ext uri="{FF2B5EF4-FFF2-40B4-BE49-F238E27FC236}">
                        <a16:creationId xmlns:a16="http://schemas.microsoft.com/office/drawing/2014/main" id="{41C4EDB3-299A-6C42-9CE3-CED72C24D7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" name="Group 209">
                <a:extLst>
                  <a:ext uri="{FF2B5EF4-FFF2-40B4-BE49-F238E27FC236}">
                    <a16:creationId xmlns:a16="http://schemas.microsoft.com/office/drawing/2014/main" id="{FAA3F02D-445F-2144-8E49-D5138A36B1FD}"/>
                  </a:ext>
                </a:extLst>
              </p:cNvPr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60" name="Group 250">
                  <a:extLst>
                    <a:ext uri="{FF2B5EF4-FFF2-40B4-BE49-F238E27FC236}">
                      <a16:creationId xmlns:a16="http://schemas.microsoft.com/office/drawing/2014/main" id="{1E340D0F-FE6E-2E44-AF57-0D6C75756D61}"/>
                    </a:ext>
                  </a:extLst>
                </p:cNvPr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70" name="Rectangle 213">
                    <a:extLst>
                      <a:ext uri="{FF2B5EF4-FFF2-40B4-BE49-F238E27FC236}">
                        <a16:creationId xmlns:a16="http://schemas.microsoft.com/office/drawing/2014/main" id="{9FE28DCB-99D9-1540-836B-1A8C36071F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Rectangle 214">
                    <a:extLst>
                      <a:ext uri="{FF2B5EF4-FFF2-40B4-BE49-F238E27FC236}">
                        <a16:creationId xmlns:a16="http://schemas.microsoft.com/office/drawing/2014/main" id="{F5567B75-7BE4-EB48-95A3-15DD026256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" name="Group 251">
                  <a:extLst>
                    <a:ext uri="{FF2B5EF4-FFF2-40B4-BE49-F238E27FC236}">
                      <a16:creationId xmlns:a16="http://schemas.microsoft.com/office/drawing/2014/main" id="{EB25546B-5115-1E45-9658-F0F3CC068CE4}"/>
                    </a:ext>
                  </a:extLst>
                </p:cNvPr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68" name="Rectangle 213">
                    <a:extLst>
                      <a:ext uri="{FF2B5EF4-FFF2-40B4-BE49-F238E27FC236}">
                        <a16:creationId xmlns:a16="http://schemas.microsoft.com/office/drawing/2014/main" id="{EE836D5A-213B-C248-83D4-DCF7445A9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Rectangle 214">
                    <a:extLst>
                      <a:ext uri="{FF2B5EF4-FFF2-40B4-BE49-F238E27FC236}">
                        <a16:creationId xmlns:a16="http://schemas.microsoft.com/office/drawing/2014/main" id="{71A961FD-84BE-6F44-BC97-AE189071E0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252">
                  <a:extLst>
                    <a:ext uri="{FF2B5EF4-FFF2-40B4-BE49-F238E27FC236}">
                      <a16:creationId xmlns:a16="http://schemas.microsoft.com/office/drawing/2014/main" id="{9B8B19A4-5943-E048-8763-8C2E859D1FAE}"/>
                    </a:ext>
                  </a:extLst>
                </p:cNvPr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66" name="Rectangle 213">
                    <a:extLst>
                      <a:ext uri="{FF2B5EF4-FFF2-40B4-BE49-F238E27FC236}">
                        <a16:creationId xmlns:a16="http://schemas.microsoft.com/office/drawing/2014/main" id="{2489DD34-DB06-7C44-9F48-AED64840BF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Rectangle 214">
                    <a:extLst>
                      <a:ext uri="{FF2B5EF4-FFF2-40B4-BE49-F238E27FC236}">
                        <a16:creationId xmlns:a16="http://schemas.microsoft.com/office/drawing/2014/main" id="{447FFDD9-E771-6F43-A7F9-4C1B9B74D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" name="Group 253">
                  <a:extLst>
                    <a:ext uri="{FF2B5EF4-FFF2-40B4-BE49-F238E27FC236}">
                      <a16:creationId xmlns:a16="http://schemas.microsoft.com/office/drawing/2014/main" id="{3DB3DE29-2927-5A4D-81B9-6CA445855FA0}"/>
                    </a:ext>
                  </a:extLst>
                </p:cNvPr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64" name="Rectangle 213">
                    <a:extLst>
                      <a:ext uri="{FF2B5EF4-FFF2-40B4-BE49-F238E27FC236}">
                        <a16:creationId xmlns:a16="http://schemas.microsoft.com/office/drawing/2014/main" id="{148C1BCE-5690-D54D-BC5C-0F2924530E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Rectangle 214">
                    <a:extLst>
                      <a:ext uri="{FF2B5EF4-FFF2-40B4-BE49-F238E27FC236}">
                        <a16:creationId xmlns:a16="http://schemas.microsoft.com/office/drawing/2014/main" id="{A6213B29-FA5F-B841-8304-BEBCF47441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Group 239">
                <a:extLst>
                  <a:ext uri="{FF2B5EF4-FFF2-40B4-BE49-F238E27FC236}">
                    <a16:creationId xmlns:a16="http://schemas.microsoft.com/office/drawing/2014/main" id="{BECA686E-28FD-CB42-BA7F-7620F6837AAB}"/>
                  </a:ext>
                </a:extLst>
              </p:cNvPr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56" name="Oval 240">
                  <a:extLst>
                    <a:ext uri="{FF2B5EF4-FFF2-40B4-BE49-F238E27FC236}">
                      <a16:creationId xmlns:a16="http://schemas.microsoft.com/office/drawing/2014/main" id="{A754CE8E-52B3-4847-8EE9-026A5E82B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57" name="Line 241">
                  <a:extLst>
                    <a:ext uri="{FF2B5EF4-FFF2-40B4-BE49-F238E27FC236}">
                      <a16:creationId xmlns:a16="http://schemas.microsoft.com/office/drawing/2014/main" id="{54D134BA-9581-2D42-9B5E-A7AF2A0A1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242">
                  <a:extLst>
                    <a:ext uri="{FF2B5EF4-FFF2-40B4-BE49-F238E27FC236}">
                      <a16:creationId xmlns:a16="http://schemas.microsoft.com/office/drawing/2014/main" id="{C3411943-65EF-D043-AF7C-0C490DB805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243">
                  <a:extLst>
                    <a:ext uri="{FF2B5EF4-FFF2-40B4-BE49-F238E27FC236}">
                      <a16:creationId xmlns:a16="http://schemas.microsoft.com/office/drawing/2014/main" id="{D835B2E2-22CB-C94C-942F-D14E2B93C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39">
                <a:extLst>
                  <a:ext uri="{FF2B5EF4-FFF2-40B4-BE49-F238E27FC236}">
                    <a16:creationId xmlns:a16="http://schemas.microsoft.com/office/drawing/2014/main" id="{342FD7C5-8295-DF45-BCE6-9E466659DF0A}"/>
                  </a:ext>
                </a:extLst>
              </p:cNvPr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52" name="Oval 240">
                  <a:extLst>
                    <a:ext uri="{FF2B5EF4-FFF2-40B4-BE49-F238E27FC236}">
                      <a16:creationId xmlns:a16="http://schemas.microsoft.com/office/drawing/2014/main" id="{6615C6C2-26F5-7F4A-89AC-1B36B860C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53" name="Line 241">
                  <a:extLst>
                    <a:ext uri="{FF2B5EF4-FFF2-40B4-BE49-F238E27FC236}">
                      <a16:creationId xmlns:a16="http://schemas.microsoft.com/office/drawing/2014/main" id="{38BA47B3-DCCC-084E-8485-8D0C61E60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242">
                  <a:extLst>
                    <a:ext uri="{FF2B5EF4-FFF2-40B4-BE49-F238E27FC236}">
                      <a16:creationId xmlns:a16="http://schemas.microsoft.com/office/drawing/2014/main" id="{C8B56049-14D2-6142-BBFC-74025E24F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243">
                  <a:extLst>
                    <a:ext uri="{FF2B5EF4-FFF2-40B4-BE49-F238E27FC236}">
                      <a16:creationId xmlns:a16="http://schemas.microsoft.com/office/drawing/2014/main" id="{3385DEB6-B303-034C-A1E6-7A5C920D0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39">
                <a:extLst>
                  <a:ext uri="{FF2B5EF4-FFF2-40B4-BE49-F238E27FC236}">
                    <a16:creationId xmlns:a16="http://schemas.microsoft.com/office/drawing/2014/main" id="{9C4BADF7-6668-3A4C-86CE-0544A19894E9}"/>
                  </a:ext>
                </a:extLst>
              </p:cNvPr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48" name="Oval 240">
                  <a:extLst>
                    <a:ext uri="{FF2B5EF4-FFF2-40B4-BE49-F238E27FC236}">
                      <a16:creationId xmlns:a16="http://schemas.microsoft.com/office/drawing/2014/main" id="{534AABD5-CA82-1F48-8E83-23833DF21B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49" name="Line 241">
                  <a:extLst>
                    <a:ext uri="{FF2B5EF4-FFF2-40B4-BE49-F238E27FC236}">
                      <a16:creationId xmlns:a16="http://schemas.microsoft.com/office/drawing/2014/main" id="{8D44B036-64AB-4540-9908-10065603A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242">
                  <a:extLst>
                    <a:ext uri="{FF2B5EF4-FFF2-40B4-BE49-F238E27FC236}">
                      <a16:creationId xmlns:a16="http://schemas.microsoft.com/office/drawing/2014/main" id="{488BA84A-5F21-AD43-975E-E7069FB45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243">
                  <a:extLst>
                    <a:ext uri="{FF2B5EF4-FFF2-40B4-BE49-F238E27FC236}">
                      <a16:creationId xmlns:a16="http://schemas.microsoft.com/office/drawing/2014/main" id="{F1174FBD-CDCA-1647-A86E-CD5FDAC7E9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39">
                <a:extLst>
                  <a:ext uri="{FF2B5EF4-FFF2-40B4-BE49-F238E27FC236}">
                    <a16:creationId xmlns:a16="http://schemas.microsoft.com/office/drawing/2014/main" id="{C4ECB338-D8C0-C847-84FF-5157AD0495AB}"/>
                  </a:ext>
                </a:extLst>
              </p:cNvPr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44" name="Oval 240">
                  <a:extLst>
                    <a:ext uri="{FF2B5EF4-FFF2-40B4-BE49-F238E27FC236}">
                      <a16:creationId xmlns:a16="http://schemas.microsoft.com/office/drawing/2014/main" id="{0E49C67A-6C19-2544-8D61-6C9B32352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45" name="Line 241">
                  <a:extLst>
                    <a:ext uri="{FF2B5EF4-FFF2-40B4-BE49-F238E27FC236}">
                      <a16:creationId xmlns:a16="http://schemas.microsoft.com/office/drawing/2014/main" id="{A8C78021-F888-EC46-BE3F-BC4EEB6609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2">
                  <a:extLst>
                    <a:ext uri="{FF2B5EF4-FFF2-40B4-BE49-F238E27FC236}">
                      <a16:creationId xmlns:a16="http://schemas.microsoft.com/office/drawing/2014/main" id="{3E911304-D5C7-2542-BFB8-0014F83D3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243">
                  <a:extLst>
                    <a:ext uri="{FF2B5EF4-FFF2-40B4-BE49-F238E27FC236}">
                      <a16:creationId xmlns:a16="http://schemas.microsoft.com/office/drawing/2014/main" id="{0995E512-52AF-3C4B-8739-51C22711C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9">
                <a:extLst>
                  <a:ext uri="{FF2B5EF4-FFF2-40B4-BE49-F238E27FC236}">
                    <a16:creationId xmlns:a16="http://schemas.microsoft.com/office/drawing/2014/main" id="{D75F227A-E57B-F242-B2DF-A6075F431C0D}"/>
                  </a:ext>
                </a:extLst>
              </p:cNvPr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40" name="Oval 240">
                  <a:extLst>
                    <a:ext uri="{FF2B5EF4-FFF2-40B4-BE49-F238E27FC236}">
                      <a16:creationId xmlns:a16="http://schemas.microsoft.com/office/drawing/2014/main" id="{61FFE912-6698-1C43-91CC-3AF92E2B8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41" name="Line 241">
                  <a:extLst>
                    <a:ext uri="{FF2B5EF4-FFF2-40B4-BE49-F238E27FC236}">
                      <a16:creationId xmlns:a16="http://schemas.microsoft.com/office/drawing/2014/main" id="{EC3714E1-392C-DA43-BDB6-80E85A8FF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242">
                  <a:extLst>
                    <a:ext uri="{FF2B5EF4-FFF2-40B4-BE49-F238E27FC236}">
                      <a16:creationId xmlns:a16="http://schemas.microsoft.com/office/drawing/2014/main" id="{A733C58D-91B8-8D48-A5F3-077BE890C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243">
                  <a:extLst>
                    <a:ext uri="{FF2B5EF4-FFF2-40B4-BE49-F238E27FC236}">
                      <a16:creationId xmlns:a16="http://schemas.microsoft.com/office/drawing/2014/main" id="{927FEEF7-E676-3142-B4C6-42F8A12147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39">
                <a:extLst>
                  <a:ext uri="{FF2B5EF4-FFF2-40B4-BE49-F238E27FC236}">
                    <a16:creationId xmlns:a16="http://schemas.microsoft.com/office/drawing/2014/main" id="{D21A08B0-AAD2-0744-AC25-FD23065F7392}"/>
                  </a:ext>
                </a:extLst>
              </p:cNvPr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36" name="Oval 240">
                  <a:extLst>
                    <a:ext uri="{FF2B5EF4-FFF2-40B4-BE49-F238E27FC236}">
                      <a16:creationId xmlns:a16="http://schemas.microsoft.com/office/drawing/2014/main" id="{E4279136-6276-7644-9921-7690A4C03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37" name="Line 241">
                  <a:extLst>
                    <a:ext uri="{FF2B5EF4-FFF2-40B4-BE49-F238E27FC236}">
                      <a16:creationId xmlns:a16="http://schemas.microsoft.com/office/drawing/2014/main" id="{260C62E5-908A-0241-A8BC-34E244BE5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42">
                  <a:extLst>
                    <a:ext uri="{FF2B5EF4-FFF2-40B4-BE49-F238E27FC236}">
                      <a16:creationId xmlns:a16="http://schemas.microsoft.com/office/drawing/2014/main" id="{40D09984-466F-0344-8C3F-769DCE9D2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243">
                  <a:extLst>
                    <a:ext uri="{FF2B5EF4-FFF2-40B4-BE49-F238E27FC236}">
                      <a16:creationId xmlns:a16="http://schemas.microsoft.com/office/drawing/2014/main" id="{5B873E84-CD62-DE4B-B4B0-40E211D0F9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39">
                <a:extLst>
                  <a:ext uri="{FF2B5EF4-FFF2-40B4-BE49-F238E27FC236}">
                    <a16:creationId xmlns:a16="http://schemas.microsoft.com/office/drawing/2014/main" id="{A3B7AA8E-6DC5-ED4B-B488-66B0E62571F8}"/>
                  </a:ext>
                </a:extLst>
              </p:cNvPr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32" name="Oval 240">
                  <a:extLst>
                    <a:ext uri="{FF2B5EF4-FFF2-40B4-BE49-F238E27FC236}">
                      <a16:creationId xmlns:a16="http://schemas.microsoft.com/office/drawing/2014/main" id="{4B4168B8-E435-B747-A245-FF861142C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33" name="Line 241">
                  <a:extLst>
                    <a:ext uri="{FF2B5EF4-FFF2-40B4-BE49-F238E27FC236}">
                      <a16:creationId xmlns:a16="http://schemas.microsoft.com/office/drawing/2014/main" id="{6611B363-6581-A547-BCE2-74F438F5E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242">
                  <a:extLst>
                    <a:ext uri="{FF2B5EF4-FFF2-40B4-BE49-F238E27FC236}">
                      <a16:creationId xmlns:a16="http://schemas.microsoft.com/office/drawing/2014/main" id="{8A68B2BC-C1A2-2245-A4AF-DD5A06C33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243">
                  <a:extLst>
                    <a:ext uri="{FF2B5EF4-FFF2-40B4-BE49-F238E27FC236}">
                      <a16:creationId xmlns:a16="http://schemas.microsoft.com/office/drawing/2014/main" id="{E96EECF2-C2AF-5A4F-923E-417142CE7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39">
                <a:extLst>
                  <a:ext uri="{FF2B5EF4-FFF2-40B4-BE49-F238E27FC236}">
                    <a16:creationId xmlns:a16="http://schemas.microsoft.com/office/drawing/2014/main" id="{2900DA0A-CE29-2046-AFE1-57D6C9B498F9}"/>
                  </a:ext>
                </a:extLst>
              </p:cNvPr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8" name="Oval 240">
                  <a:extLst>
                    <a:ext uri="{FF2B5EF4-FFF2-40B4-BE49-F238E27FC236}">
                      <a16:creationId xmlns:a16="http://schemas.microsoft.com/office/drawing/2014/main" id="{059DE643-F743-EB46-8179-DB88CA20E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9" name="Line 241">
                  <a:extLst>
                    <a:ext uri="{FF2B5EF4-FFF2-40B4-BE49-F238E27FC236}">
                      <a16:creationId xmlns:a16="http://schemas.microsoft.com/office/drawing/2014/main" id="{DF57B681-0602-E44F-BBE7-933D5C4C4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2">
                  <a:extLst>
                    <a:ext uri="{FF2B5EF4-FFF2-40B4-BE49-F238E27FC236}">
                      <a16:creationId xmlns:a16="http://schemas.microsoft.com/office/drawing/2014/main" id="{E14A6EA6-ECED-CB48-9FCC-62F414316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243">
                  <a:extLst>
                    <a:ext uri="{FF2B5EF4-FFF2-40B4-BE49-F238E27FC236}">
                      <a16:creationId xmlns:a16="http://schemas.microsoft.com/office/drawing/2014/main" id="{66863057-86D2-DC48-9E2F-C8487B0C7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6" name="Group 169">
            <a:extLst>
              <a:ext uri="{FF2B5EF4-FFF2-40B4-BE49-F238E27FC236}">
                <a16:creationId xmlns:a16="http://schemas.microsoft.com/office/drawing/2014/main" id="{3A377EEE-163C-5945-8F80-78310788E1D2}"/>
              </a:ext>
            </a:extLst>
          </p:cNvPr>
          <p:cNvGrpSpPr/>
          <p:nvPr/>
        </p:nvGrpSpPr>
        <p:grpSpPr>
          <a:xfrm>
            <a:off x="1523492" y="4149080"/>
            <a:ext cx="8470713" cy="2055673"/>
            <a:chOff x="220672" y="1383465"/>
            <a:chExt cx="8470713" cy="2055673"/>
          </a:xfrm>
        </p:grpSpPr>
        <p:grpSp>
          <p:nvGrpSpPr>
            <p:cNvPr id="87" name="Group 170">
              <a:extLst>
                <a:ext uri="{FF2B5EF4-FFF2-40B4-BE49-F238E27FC236}">
                  <a16:creationId xmlns:a16="http://schemas.microsoft.com/office/drawing/2014/main" id="{09BA5563-02D1-F94C-BD7A-2CA86659FA76}"/>
                </a:ext>
              </a:extLst>
            </p:cNvPr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116" name="Rectangle 213">
                <a:extLst>
                  <a:ext uri="{FF2B5EF4-FFF2-40B4-BE49-F238E27FC236}">
                    <a16:creationId xmlns:a16="http://schemas.microsoft.com/office/drawing/2014/main" id="{F20CC864-C2F2-0E4F-BF4C-9B428B24C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7" name="Rectangle 214">
                <a:extLst>
                  <a:ext uri="{FF2B5EF4-FFF2-40B4-BE49-F238E27FC236}">
                    <a16:creationId xmlns:a16="http://schemas.microsoft.com/office/drawing/2014/main" id="{9C9F7AE3-A756-B142-8842-689A3F437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Rectangle 215">
                <a:extLst>
                  <a:ext uri="{FF2B5EF4-FFF2-40B4-BE49-F238E27FC236}">
                    <a16:creationId xmlns:a16="http://schemas.microsoft.com/office/drawing/2014/main" id="{8FCA1423-AC8D-F34C-B32A-4383DF8B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Rectangle 216">
                <a:extLst>
                  <a:ext uri="{FF2B5EF4-FFF2-40B4-BE49-F238E27FC236}">
                    <a16:creationId xmlns:a16="http://schemas.microsoft.com/office/drawing/2014/main" id="{ADCFF2C0-7DBC-0D41-9A92-B7AE4353D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239">
              <a:extLst>
                <a:ext uri="{FF2B5EF4-FFF2-40B4-BE49-F238E27FC236}">
                  <a16:creationId xmlns:a16="http://schemas.microsoft.com/office/drawing/2014/main" id="{15CAD5F0-DDCE-E244-B114-D3DC69ABA5C9}"/>
                </a:ext>
              </a:extLst>
            </p:cNvPr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12" name="Oval 240">
                <a:extLst>
                  <a:ext uri="{FF2B5EF4-FFF2-40B4-BE49-F238E27FC236}">
                    <a16:creationId xmlns:a16="http://schemas.microsoft.com/office/drawing/2014/main" id="{3200AF24-812A-CA4E-B6CB-3A4693FBD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13" name="Line 241">
                <a:extLst>
                  <a:ext uri="{FF2B5EF4-FFF2-40B4-BE49-F238E27FC236}">
                    <a16:creationId xmlns:a16="http://schemas.microsoft.com/office/drawing/2014/main" id="{22F1B7C4-8576-0E4F-9424-C98379F21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242">
                <a:extLst>
                  <a:ext uri="{FF2B5EF4-FFF2-40B4-BE49-F238E27FC236}">
                    <a16:creationId xmlns:a16="http://schemas.microsoft.com/office/drawing/2014/main" id="{361F044C-7A66-174D-A4B1-82FCEC02A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243">
                <a:extLst>
                  <a:ext uri="{FF2B5EF4-FFF2-40B4-BE49-F238E27FC236}">
                    <a16:creationId xmlns:a16="http://schemas.microsoft.com/office/drawing/2014/main" id="{2E8B1EFA-594F-2042-B4EA-1DDF58263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244">
              <a:extLst>
                <a:ext uri="{FF2B5EF4-FFF2-40B4-BE49-F238E27FC236}">
                  <a16:creationId xmlns:a16="http://schemas.microsoft.com/office/drawing/2014/main" id="{5511A5E0-3F91-904D-83F8-EB9A0318E19A}"/>
                </a:ext>
              </a:extLst>
            </p:cNvPr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08" name="Oval 245">
                <a:extLst>
                  <a:ext uri="{FF2B5EF4-FFF2-40B4-BE49-F238E27FC236}">
                    <a16:creationId xmlns:a16="http://schemas.microsoft.com/office/drawing/2014/main" id="{0010FEB6-367E-EB4F-8680-644BF6381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09" name="Line 246">
                <a:extLst>
                  <a:ext uri="{FF2B5EF4-FFF2-40B4-BE49-F238E27FC236}">
                    <a16:creationId xmlns:a16="http://schemas.microsoft.com/office/drawing/2014/main" id="{6B7D1758-1D9D-4A4F-B773-B2DF356B2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247">
                <a:extLst>
                  <a:ext uri="{FF2B5EF4-FFF2-40B4-BE49-F238E27FC236}">
                    <a16:creationId xmlns:a16="http://schemas.microsoft.com/office/drawing/2014/main" id="{6D4AA4C7-8AB8-7440-8210-18829C08C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248">
                <a:extLst>
                  <a:ext uri="{FF2B5EF4-FFF2-40B4-BE49-F238E27FC236}">
                    <a16:creationId xmlns:a16="http://schemas.microsoft.com/office/drawing/2014/main" id="{73676C2A-1137-6F40-BC9F-E4BC1A88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249">
              <a:extLst>
                <a:ext uri="{FF2B5EF4-FFF2-40B4-BE49-F238E27FC236}">
                  <a16:creationId xmlns:a16="http://schemas.microsoft.com/office/drawing/2014/main" id="{13EF5FA5-8739-7442-93EB-FA638033965C}"/>
                </a:ext>
              </a:extLst>
            </p:cNvPr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04" name="Oval 250">
                <a:extLst>
                  <a:ext uri="{FF2B5EF4-FFF2-40B4-BE49-F238E27FC236}">
                    <a16:creationId xmlns:a16="http://schemas.microsoft.com/office/drawing/2014/main" id="{9BB95491-612A-B041-9087-17C7090AD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05" name="Line 251">
                <a:extLst>
                  <a:ext uri="{FF2B5EF4-FFF2-40B4-BE49-F238E27FC236}">
                    <a16:creationId xmlns:a16="http://schemas.microsoft.com/office/drawing/2014/main" id="{CC2A2E08-71B5-1E40-AA57-BA3B47EE2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252">
                <a:extLst>
                  <a:ext uri="{FF2B5EF4-FFF2-40B4-BE49-F238E27FC236}">
                    <a16:creationId xmlns:a16="http://schemas.microsoft.com/office/drawing/2014/main" id="{084196BA-CA3A-CC4F-B49A-45B196BDE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253">
                <a:extLst>
                  <a:ext uri="{FF2B5EF4-FFF2-40B4-BE49-F238E27FC236}">
                    <a16:creationId xmlns:a16="http://schemas.microsoft.com/office/drawing/2014/main" id="{1F5D24D3-6B03-6D43-ABD3-CCDC6007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254">
              <a:extLst>
                <a:ext uri="{FF2B5EF4-FFF2-40B4-BE49-F238E27FC236}">
                  <a16:creationId xmlns:a16="http://schemas.microsoft.com/office/drawing/2014/main" id="{E39837BB-3968-7343-81B0-1A00605A0FBC}"/>
                </a:ext>
              </a:extLst>
            </p:cNvPr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00" name="Oval 255">
                <a:extLst>
                  <a:ext uri="{FF2B5EF4-FFF2-40B4-BE49-F238E27FC236}">
                    <a16:creationId xmlns:a16="http://schemas.microsoft.com/office/drawing/2014/main" id="{F1EE7B97-61E7-264F-A71D-7364B971D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01" name="Line 256">
                <a:extLst>
                  <a:ext uri="{FF2B5EF4-FFF2-40B4-BE49-F238E27FC236}">
                    <a16:creationId xmlns:a16="http://schemas.microsoft.com/office/drawing/2014/main" id="{A146B5FF-EA27-D440-A3A1-56FD4FE73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257">
                <a:extLst>
                  <a:ext uri="{FF2B5EF4-FFF2-40B4-BE49-F238E27FC236}">
                    <a16:creationId xmlns:a16="http://schemas.microsoft.com/office/drawing/2014/main" id="{BF30621F-F642-6B4C-A462-F35762708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258">
                <a:extLst>
                  <a:ext uri="{FF2B5EF4-FFF2-40B4-BE49-F238E27FC236}">
                    <a16:creationId xmlns:a16="http://schemas.microsoft.com/office/drawing/2014/main" id="{62284658-D801-684C-A7D5-5E885CFB0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" name="Text Box 259">
              <a:extLst>
                <a:ext uri="{FF2B5EF4-FFF2-40B4-BE49-F238E27FC236}">
                  <a16:creationId xmlns:a16="http://schemas.microsoft.com/office/drawing/2014/main" id="{DC67517A-3435-EB40-BF5F-1B897D537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93" name="Text Box 260">
              <a:extLst>
                <a:ext uri="{FF2B5EF4-FFF2-40B4-BE49-F238E27FC236}">
                  <a16:creationId xmlns:a16="http://schemas.microsoft.com/office/drawing/2014/main" id="{BF096751-EAC8-3B4A-A8D2-663F6D496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94" name="Text Box 261">
              <a:extLst>
                <a:ext uri="{FF2B5EF4-FFF2-40B4-BE49-F238E27FC236}">
                  <a16:creationId xmlns:a16="http://schemas.microsoft.com/office/drawing/2014/main" id="{D86173B1-E023-E243-9F51-CC5033B32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95" name="Group 178">
              <a:extLst>
                <a:ext uri="{FF2B5EF4-FFF2-40B4-BE49-F238E27FC236}">
                  <a16:creationId xmlns:a16="http://schemas.microsoft.com/office/drawing/2014/main" id="{8C440ECB-A3D9-FE45-AF60-96A09419EFD9}"/>
                </a:ext>
              </a:extLst>
            </p:cNvPr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96" name="Rectangle 213">
                <a:extLst>
                  <a:ext uri="{FF2B5EF4-FFF2-40B4-BE49-F238E27FC236}">
                    <a16:creationId xmlns:a16="http://schemas.microsoft.com/office/drawing/2014/main" id="{C622DEAA-2BAC-0B43-AB6E-D3720A72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Rectangle 214">
                <a:extLst>
                  <a:ext uri="{FF2B5EF4-FFF2-40B4-BE49-F238E27FC236}">
                    <a16:creationId xmlns:a16="http://schemas.microsoft.com/office/drawing/2014/main" id="{E17FB9F3-A3D9-344B-935F-CE751E615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215">
                <a:extLst>
                  <a:ext uri="{FF2B5EF4-FFF2-40B4-BE49-F238E27FC236}">
                    <a16:creationId xmlns:a16="http://schemas.microsoft.com/office/drawing/2014/main" id="{D0538913-85A9-5D42-B434-5A9671351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16">
                <a:extLst>
                  <a:ext uri="{FF2B5EF4-FFF2-40B4-BE49-F238E27FC236}">
                    <a16:creationId xmlns:a16="http://schemas.microsoft.com/office/drawing/2014/main" id="{D3F8A44F-B1E7-FD45-B6D0-16E1D0543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33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单指令多数据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(SIMD)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58CA222-116F-A246-B6D9-DBD257F000AD}"/>
              </a:ext>
            </a:extLst>
          </p:cNvPr>
          <p:cNvSpPr txBox="1"/>
          <p:nvPr/>
        </p:nvSpPr>
        <p:spPr>
          <a:xfrm>
            <a:off x="3755740" y="323516"/>
            <a:ext cx="687676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latinLnBrk="1"/>
            <a:r>
              <a:rPr lang="en-US" altLang="zh-CN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SIMD</a:t>
            </a:r>
            <a:r>
              <a:rPr lang="zh-CN" altLang="en-US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指令集发展历程表（</a:t>
            </a:r>
            <a:r>
              <a:rPr lang="en-US" altLang="zh-CN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MMX</a:t>
            </a:r>
            <a:r>
              <a:rPr lang="zh-CN" altLang="en-US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SSE</a:t>
            </a:r>
            <a:r>
              <a:rPr lang="zh-CN" altLang="en-US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AVX</a:t>
            </a:r>
            <a:r>
              <a:rPr lang="zh-CN" altLang="en-US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4CFE99-1198-BC40-AAED-21A96D438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11368"/>
              </p:ext>
            </p:extLst>
          </p:nvPr>
        </p:nvGraphicFramePr>
        <p:xfrm>
          <a:off x="744768" y="1047006"/>
          <a:ext cx="10702463" cy="5109635"/>
        </p:xfrm>
        <a:graphic>
          <a:graphicData uri="http://schemas.openxmlformats.org/drawingml/2006/table">
            <a:tbl>
              <a:tblPr firstRow="1"/>
              <a:tblGrid>
                <a:gridCol w="1272840">
                  <a:extLst>
                    <a:ext uri="{9D8B030D-6E8A-4147-A177-3AD203B41FA5}">
                      <a16:colId xmlns:a16="http://schemas.microsoft.com/office/drawing/2014/main" val="2604044150"/>
                    </a:ext>
                  </a:extLst>
                </a:gridCol>
                <a:gridCol w="381851">
                  <a:extLst>
                    <a:ext uri="{9D8B030D-6E8A-4147-A177-3AD203B41FA5}">
                      <a16:colId xmlns:a16="http://schemas.microsoft.com/office/drawing/2014/main" val="3344768602"/>
                    </a:ext>
                  </a:extLst>
                </a:gridCol>
                <a:gridCol w="986451">
                  <a:extLst>
                    <a:ext uri="{9D8B030D-6E8A-4147-A177-3AD203B41FA5}">
                      <a16:colId xmlns:a16="http://schemas.microsoft.com/office/drawing/2014/main" val="1144724560"/>
                    </a:ext>
                  </a:extLst>
                </a:gridCol>
                <a:gridCol w="1751346">
                  <a:extLst>
                    <a:ext uri="{9D8B030D-6E8A-4147-A177-3AD203B41FA5}">
                      <a16:colId xmlns:a16="http://schemas.microsoft.com/office/drawing/2014/main" val="544752702"/>
                    </a:ext>
                  </a:extLst>
                </a:gridCol>
                <a:gridCol w="1070116">
                  <a:extLst>
                    <a:ext uri="{9D8B030D-6E8A-4147-A177-3AD203B41FA5}">
                      <a16:colId xmlns:a16="http://schemas.microsoft.com/office/drawing/2014/main" val="129382025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3052806908"/>
                    </a:ext>
                  </a:extLst>
                </a:gridCol>
                <a:gridCol w="986451">
                  <a:extLst>
                    <a:ext uri="{9D8B030D-6E8A-4147-A177-3AD203B41FA5}">
                      <a16:colId xmlns:a16="http://schemas.microsoft.com/office/drawing/2014/main" val="3484886375"/>
                    </a:ext>
                  </a:extLst>
                </a:gridCol>
                <a:gridCol w="3022996">
                  <a:extLst>
                    <a:ext uri="{9D8B030D-6E8A-4147-A177-3AD203B41FA5}">
                      <a16:colId xmlns:a16="http://schemas.microsoft.com/office/drawing/2014/main" val="1947201581"/>
                    </a:ext>
                  </a:extLst>
                </a:gridCol>
              </a:tblGrid>
              <a:tr h="259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>
                          <a:solidFill>
                            <a:srgbClr val="4F4F4F"/>
                          </a:solidFill>
                          <a:effectLst/>
                        </a:rPr>
                        <a:t>指令集</a:t>
                      </a:r>
                      <a:endParaRPr lang="zh-CN" altLang="en-US" sz="11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>
                          <a:solidFill>
                            <a:srgbClr val="4F4F4F"/>
                          </a:solidFill>
                          <a:effectLst/>
                        </a:rPr>
                        <a:t>条</a:t>
                      </a:r>
                      <a:endParaRPr lang="zh-CN" altLang="en-US" sz="11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solidFill>
                            <a:srgbClr val="4F4F4F"/>
                          </a:solidFill>
                          <a:effectLst/>
                        </a:rPr>
                        <a:t>IDate</a:t>
                      </a:r>
                      <a:endParaRPr lang="en-US" sz="11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4F4F4F"/>
                          </a:solidFill>
                          <a:effectLst/>
                        </a:rPr>
                        <a:t>ICPU</a:t>
                      </a:r>
                      <a:endParaRPr lang="en-US" sz="11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4F4F4F"/>
                          </a:solidFill>
                          <a:effectLst/>
                        </a:rPr>
                        <a:t>Date</a:t>
                      </a:r>
                      <a:endParaRPr lang="en-US" sz="11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4F4F4F"/>
                          </a:solidFill>
                          <a:effectLst/>
                        </a:rPr>
                        <a:t>ACPU</a:t>
                      </a:r>
                      <a:endParaRPr lang="en-US" sz="11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F4F4F"/>
                          </a:solidFill>
                          <a:effectLst/>
                        </a:rPr>
                        <a:t>ADate</a:t>
                      </a:r>
                      <a:endParaRPr lang="en-US" sz="11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F4F4F"/>
                          </a:solidFill>
                          <a:effectLst/>
                        </a:rPr>
                        <a:t>Memo</a:t>
                      </a:r>
                      <a:endParaRPr lang="en-US" sz="11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26179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</a:rPr>
                        <a:t>MMX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57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1996-10-12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Pentium MMX(P55C)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1996-10-12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K6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1997-4-1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solidFill>
                            <a:srgbClr val="4F4F4F"/>
                          </a:solidFill>
                          <a:effectLst/>
                        </a:rPr>
                        <a:t>MultiMedia</a:t>
                      </a:r>
                      <a:r>
                        <a:rPr lang="en-US" sz="1100" b="1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4F4F4F"/>
                          </a:solidFill>
                          <a:effectLst/>
                        </a:rPr>
                        <a:t>eXtension</a:t>
                      </a:r>
                      <a:endParaRPr lang="en-US" sz="11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01384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SSE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70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1999-5-1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Pentium III(Katmai)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1999-5-1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Athlon XP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2001-10-9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4F4F4F"/>
                          </a:solidFill>
                          <a:effectLst/>
                        </a:rPr>
                        <a:t>Streaming SIMD Extensions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637932"/>
                  </a:ext>
                </a:extLst>
              </a:tr>
              <a:tr h="592299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SSE2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144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2000-11-1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Pentium 4(Willamette)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2000-11-1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Opteron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2003-4-22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0712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SSE3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13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2004-2-1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Pentium 4(Prescott)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2004-2-1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Athlon 64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2005-4-1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58828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SSSE3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16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2006-1-1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Core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2006-1-1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Fusion(Bobcat)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2011-1-5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最早出现在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Tejas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核心（功耗过高而取消）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8514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SSE4.1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47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2006-9-27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Penryn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2007-11-1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Bulldozer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2011-9-7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28162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SSE4.2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2008-11-17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Nehalem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2008-11-17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Bulldozer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2011-9-7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99522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SSE4a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2007-11-11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K10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2007-11-11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K10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还加了 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POPCNT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与 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LZCNT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指令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50219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SSE5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2007-8-30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被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AVX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搅局。后来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XOP/FAM4/CVT16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42674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AVX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2008-3-1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Sandy Bridge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2011-1-9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Bulldozer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2011-9-7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4F4F4F"/>
                          </a:solidFill>
                          <a:effectLst/>
                        </a:rPr>
                        <a:t>Advanced Vector Extensions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8544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AVX2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2011-6-13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Haswell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2013-4-1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6273" marR="46273" marT="46273" marB="462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21260"/>
                  </a:ext>
                </a:extLst>
              </a:tr>
            </a:tbl>
          </a:graphicData>
        </a:graphic>
      </p:graphicFrame>
      <p:sp>
        <p:nvSpPr>
          <p:cNvPr id="121" name="文本框 120">
            <a:extLst>
              <a:ext uri="{FF2B5EF4-FFF2-40B4-BE49-F238E27FC236}">
                <a16:creationId xmlns:a16="http://schemas.microsoft.com/office/drawing/2014/main" id="{2BD35689-ED29-D14B-9949-2AF28EC8265F}"/>
              </a:ext>
            </a:extLst>
          </p:cNvPr>
          <p:cNvSpPr txBox="1"/>
          <p:nvPr/>
        </p:nvSpPr>
        <p:spPr>
          <a:xfrm>
            <a:off x="2986683" y="6341895"/>
            <a:ext cx="621863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SSE</a:t>
            </a:r>
            <a:r>
              <a:rPr lang="zh-CN" altLang="en-US" sz="2000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AVX</a:t>
            </a:r>
            <a:r>
              <a:rPr lang="zh-CN" altLang="en-US" sz="2000" b="1" i="0" u="none" strike="noStrike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不要混用，会引起效率问题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280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向量和标量操作区别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14AFF7-8826-C649-80DF-4E961C06BC27}"/>
              </a:ext>
            </a:extLst>
          </p:cNvPr>
          <p:cNvSpPr txBox="1"/>
          <p:nvPr/>
        </p:nvSpPr>
        <p:spPr>
          <a:xfrm>
            <a:off x="504321" y="3643352"/>
            <a:ext cx="463588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A25460E-1905-6349-9831-41F906744EE5}"/>
              </a:ext>
            </a:extLst>
          </p:cNvPr>
          <p:cNvSpPr txBox="1"/>
          <p:nvPr/>
        </p:nvSpPr>
        <p:spPr>
          <a:xfrm>
            <a:off x="839416" y="3645024"/>
            <a:ext cx="1101584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5A49DEC-DD3A-9F4C-8832-0C27C693CA90}"/>
              </a:ext>
            </a:extLst>
          </p:cNvPr>
          <p:cNvSpPr txBox="1"/>
          <p:nvPr/>
        </p:nvSpPr>
        <p:spPr>
          <a:xfrm>
            <a:off x="2554313" y="2344352"/>
            <a:ext cx="2797432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calar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，标量</a:t>
            </a:r>
            <a:endParaRPr kumimoji="0" lang="en-US" altLang="zh-CN" sz="1800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acked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，打包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DF38DE-59CE-4546-8463-62ADAE08D38A}"/>
              </a:ext>
            </a:extLst>
          </p:cNvPr>
          <p:cNvSpPr/>
          <p:nvPr/>
        </p:nvSpPr>
        <p:spPr bwMode="auto">
          <a:xfrm>
            <a:off x="1885079" y="3807279"/>
            <a:ext cx="216024" cy="32403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F6A7529-96E4-B84D-B045-B7EA26E72A60}"/>
              </a:ext>
            </a:extLst>
          </p:cNvPr>
          <p:cNvSpPr/>
          <p:nvPr/>
        </p:nvSpPr>
        <p:spPr bwMode="auto">
          <a:xfrm>
            <a:off x="2168083" y="3804499"/>
            <a:ext cx="216024" cy="32403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6A0E0D-639B-AB46-BCDA-9A52ACA32E8F}"/>
              </a:ext>
            </a:extLst>
          </p:cNvPr>
          <p:cNvSpPr txBox="1"/>
          <p:nvPr/>
        </p:nvSpPr>
        <p:spPr>
          <a:xfrm>
            <a:off x="1091444" y="1105755"/>
            <a:ext cx="7211846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dvanced 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ector 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xtensions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（高级向量扩展）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SSE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tream 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IMD 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xtensions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（流单指令多数据扩展）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0A5F40B0-BACE-4749-B1D3-26189948CB1A}"/>
              </a:ext>
            </a:extLst>
          </p:cNvPr>
          <p:cNvCxnSpPr>
            <a:cxnSpLocks/>
            <a:stCxn id="3" idx="0"/>
            <a:endCxn id="121" idx="1"/>
          </p:cNvCxnSpPr>
          <p:nvPr/>
        </p:nvCxnSpPr>
        <p:spPr bwMode="auto">
          <a:xfrm rot="5400000" flipH="1" flipV="1">
            <a:off x="1774690" y="3027656"/>
            <a:ext cx="998024" cy="5612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肘形连接符 123">
            <a:extLst>
              <a:ext uri="{FF2B5EF4-FFF2-40B4-BE49-F238E27FC236}">
                <a16:creationId xmlns:a16="http://schemas.microsoft.com/office/drawing/2014/main" id="{50D68978-838F-1047-86E7-BC83E5194802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 bwMode="auto">
          <a:xfrm rot="5400000" flipH="1" flipV="1">
            <a:off x="-122568" y="2429341"/>
            <a:ext cx="2072694" cy="35532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17C4975-ABE3-844A-9373-E6AB2B74E806}"/>
              </a:ext>
            </a:extLst>
          </p:cNvPr>
          <p:cNvSpPr txBox="1"/>
          <p:nvPr/>
        </p:nvSpPr>
        <p:spPr>
          <a:xfrm>
            <a:off x="2675620" y="4832981"/>
            <a:ext cx="7136890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ingle-Precision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Floating-Point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Value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，单精度浮点数</a:t>
            </a:r>
            <a:endParaRPr kumimoji="0" lang="en-US" altLang="zh-CN" sz="1800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ouble-Precision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Floating-Point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Value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，单精度浮点数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37" name="肘形连接符 136">
            <a:extLst>
              <a:ext uri="{FF2B5EF4-FFF2-40B4-BE49-F238E27FC236}">
                <a16:creationId xmlns:a16="http://schemas.microsoft.com/office/drawing/2014/main" id="{C961C4BE-14AA-4C40-A2C6-86F72095E199}"/>
              </a:ext>
            </a:extLst>
          </p:cNvPr>
          <p:cNvCxnSpPr>
            <a:stCxn id="123" idx="2"/>
            <a:endCxn id="136" idx="1"/>
          </p:cNvCxnSpPr>
          <p:nvPr/>
        </p:nvCxnSpPr>
        <p:spPr bwMode="auto">
          <a:xfrm rot="16200000" flipH="1">
            <a:off x="1891183" y="4513446"/>
            <a:ext cx="1169349" cy="3995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021D1AF-7E9B-3048-8E0F-28F8D047CB7F}"/>
              </a:ext>
            </a:extLst>
          </p:cNvPr>
          <p:cNvSpPr txBox="1"/>
          <p:nvPr/>
        </p:nvSpPr>
        <p:spPr>
          <a:xfrm>
            <a:off x="6312024" y="2222943"/>
            <a:ext cx="4824536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DEST[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]←SRC1[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SRC2[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DEST[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altLang="zh-CN" sz="1800" b="1" dirty="0">
                <a:solidFill>
                  <a:srgbClr val="6B0874"/>
                </a:solidFill>
                <a:effectLst/>
                <a:latin typeface="Menlo" panose="020B0609030804020204" pitchFamily="49" charset="0"/>
              </a:rPr>
              <a:t>←SRC1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DEST[MAXVL-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←0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45D2EB8-1F46-364A-81EE-5164E9C4649C}"/>
              </a:ext>
            </a:extLst>
          </p:cNvPr>
          <p:cNvSpPr txBox="1"/>
          <p:nvPr/>
        </p:nvSpPr>
        <p:spPr>
          <a:xfrm>
            <a:off x="6312024" y="3527962"/>
            <a:ext cx="6218634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DEST[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]←SRC1[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SRC2[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DEST[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]←</a:t>
            </a:r>
            <a:r>
              <a:rPr lang="en-US" altLang="zh-CN" sz="1800" b="1" dirty="0">
                <a:solidFill>
                  <a:srgbClr val="6B0874"/>
                </a:solidFill>
                <a:effectLst/>
                <a:latin typeface="Menlo" panose="020B0609030804020204" pitchFamily="49" charset="0"/>
              </a:rPr>
              <a:t>SRC1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US" altLang="zh-CN" sz="1800" b="1" dirty="0">
                <a:solidFill>
                  <a:srgbClr val="6B0874"/>
                </a:solidFill>
                <a:effectLst/>
                <a:latin typeface="Menlo" panose="020B0609030804020204" pitchFamily="49" charset="0"/>
              </a:rPr>
              <a:t>SRC2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DEST[MAXVL-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←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CC60337A-7F3C-194D-863C-C1BE52998244}"/>
              </a:ext>
            </a:extLst>
          </p:cNvPr>
          <p:cNvCxnSpPr>
            <a:endCxn id="140" idx="1"/>
          </p:cNvCxnSpPr>
          <p:nvPr/>
        </p:nvCxnSpPr>
        <p:spPr bwMode="auto">
          <a:xfrm>
            <a:off x="4547828" y="2607005"/>
            <a:ext cx="1764196" cy="133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C0B3C354-B93E-7E40-AF6D-2CFB9EC8CF5B}"/>
              </a:ext>
            </a:extLst>
          </p:cNvPr>
          <p:cNvCxnSpPr>
            <a:endCxn id="142" idx="1"/>
          </p:cNvCxnSpPr>
          <p:nvPr/>
        </p:nvCxnSpPr>
        <p:spPr bwMode="auto">
          <a:xfrm>
            <a:off x="5231904" y="3109237"/>
            <a:ext cx="1080120" cy="93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77A0847-E56D-1441-98E9-700DD6363A0B}"/>
              </a:ext>
            </a:extLst>
          </p:cNvPr>
          <p:cNvSpPr txBox="1"/>
          <p:nvPr/>
        </p:nvSpPr>
        <p:spPr>
          <a:xfrm>
            <a:off x="1172636" y="6122017"/>
            <a:ext cx="10278776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ZMM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YMM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XMM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本质是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浮点寄存器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如进行整数运算，需转换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（书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P206~207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8B9159F-9316-DC4E-8C38-8A668F33FA9E}"/>
              </a:ext>
            </a:extLst>
          </p:cNvPr>
          <p:cNvSpPr txBox="1"/>
          <p:nvPr/>
        </p:nvSpPr>
        <p:spPr>
          <a:xfrm rot="237062">
            <a:off x="4837457" y="2406939"/>
            <a:ext cx="1184940" cy="276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以双精度为例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705C5EE-7D7B-BF49-ACE1-069FCEE87C57}"/>
              </a:ext>
            </a:extLst>
          </p:cNvPr>
          <p:cNvSpPr txBox="1"/>
          <p:nvPr/>
        </p:nvSpPr>
        <p:spPr>
          <a:xfrm rot="2598888">
            <a:off x="5235382" y="3346625"/>
            <a:ext cx="1184940" cy="276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以双精度为例</a:t>
            </a:r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28CC2D9F-E85B-774E-8976-8F650846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04" y="3532112"/>
            <a:ext cx="3023091" cy="11552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B2C344F-D974-4E29-9D6A-61E128976CB6}"/>
                  </a:ext>
                </a:extLst>
              </p14:cNvPr>
              <p14:cNvContentPartPr/>
              <p14:nvPr/>
            </p14:nvContentPartPr>
            <p14:xfrm>
              <a:off x="1802880" y="2261160"/>
              <a:ext cx="10146600" cy="43934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B2C344F-D974-4E29-9D6A-61E128976C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520" y="2251800"/>
                <a:ext cx="10165320" cy="44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6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2" grpId="0"/>
      <p:bldP spid="148" grpId="0"/>
      <p:bldP spid="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572798" y="3075057"/>
            <a:ext cx="9046404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照着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的吞吐量界限，突破延迟界限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054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60627</TotalTime>
  <Words>2349</Words>
  <Application>Microsoft Office PowerPoint</Application>
  <PresentationFormat>宽屏</PresentationFormat>
  <Paragraphs>617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Courier</vt:lpstr>
      <vt:lpstr>黑体</vt:lpstr>
      <vt:lpstr>Microsoft YaHei</vt:lpstr>
      <vt:lpstr>Microsoft YaHei</vt:lpstr>
      <vt:lpstr>Arial</vt:lpstr>
      <vt:lpstr>Arial Black</vt:lpstr>
      <vt:lpstr>Calibri</vt:lpstr>
      <vt:lpstr>Consolas</vt:lpstr>
      <vt:lpstr>Courier New</vt:lpstr>
      <vt:lpstr>Menlo</vt:lpstr>
      <vt:lpstr>Times New Roman</vt:lpstr>
      <vt:lpstr>Wingdings</vt:lpstr>
      <vt:lpstr>默认设计模板</vt:lpstr>
      <vt:lpstr>计算机原理与系统 16 优化III 处理器数据流分析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FAN Jingtao</cp:lastModifiedBy>
  <cp:revision>3369</cp:revision>
  <cp:lastPrinted>2019-07-03T00:25:39Z</cp:lastPrinted>
  <dcterms:modified xsi:type="dcterms:W3CDTF">2022-04-19T08:54:12Z</dcterms:modified>
</cp:coreProperties>
</file>