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07" r:id="rId2"/>
    <p:sldId id="1115" r:id="rId3"/>
    <p:sldId id="833" r:id="rId4"/>
    <p:sldId id="1212" r:id="rId5"/>
    <p:sldId id="1224" r:id="rId6"/>
    <p:sldId id="1223" r:id="rId7"/>
    <p:sldId id="1213" r:id="rId8"/>
    <p:sldId id="1225" r:id="rId9"/>
    <p:sldId id="1226" r:id="rId10"/>
    <p:sldId id="1227" r:id="rId11"/>
    <p:sldId id="1214" r:id="rId12"/>
    <p:sldId id="1228" r:id="rId13"/>
    <p:sldId id="1216" r:id="rId14"/>
    <p:sldId id="1229" r:id="rId15"/>
    <p:sldId id="1230" r:id="rId16"/>
    <p:sldId id="1231" r:id="rId17"/>
    <p:sldId id="1232" r:id="rId18"/>
    <p:sldId id="1215" r:id="rId19"/>
    <p:sldId id="1233" r:id="rId20"/>
    <p:sldId id="1236" r:id="rId21"/>
    <p:sldId id="1234" r:id="rId22"/>
    <p:sldId id="938" r:id="rId23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52" autoAdjust="0"/>
    <p:restoredTop sz="96405" autoAdjust="0"/>
  </p:normalViewPr>
  <p:slideViewPr>
    <p:cSldViewPr>
      <p:cViewPr varScale="1">
        <p:scale>
          <a:sx n="100" d="100"/>
          <a:sy n="100" d="100"/>
        </p:scale>
        <p:origin x="81" y="192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0:00:33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17541 16628 14735 0,'-15'-10'1312'16,"3"4"-1056"-16,5-1-256 0,3 3 0 16,2 4 688-16,-4-8 80 0,-5-5 0 0,-9-3 16 15,-5-13-160-15,-4 0-48 0,4 2 0 0,0-2 0 0,4 6-384 0,-2-2-192 16,2 2 160-16,1 6-160 15,-3-4 192-15,-4 5-64 0,-4-1-128 0,-3 5 192 0,1 3 704 0,-4 1 144 16,1 2 32-16,-1 4 0 0,0 2-144 0,-1 2-32 16,3 4 0-16,-3 9 0 0,1-5-544 0,0 5-112 15,-1 3-32-15,1-1 0 0,1 4-208 0,1-1 0 16,0 5 0-16,2-8 0 0,4 6 0 0,-1-4 176 16,3 1 0-16,2 1 0 0,3 2 96 0,-1-2 32 15,23-21 0-15,-42 43 0 0,42-43-80 0,-37 52-16 16,37-52 0-16,-38 65 0 0,38-65-208 0,-37 73 0 15,37-73 0-15,-35 93 0 0,35-93-128 0,-34 96 128 16,34-96-192-16,-33 99 192 0,33-99-176 0,-27 90 176 16,27-90-160-16,-29 95 160 0,29-95-160 0,-29 98 160 15,29-98-160-15,-27 102 160 0,27-102 0 0,-25 116 0 16,25-116 0-16,-10 115 0 0,10-115 0 0,-2 103 128 16,2-103 16-16,14 96 0 0,-14-96 240 0,27 77 64 0,-27-77 0 0,0 0 0 15,60 95-16-15,-60-95 0 0,0 0 0 0,73 86 0 16,-73-86-32-16,65 52 0 0,-65-52 0 0,70 54 0 15,-70-54-48-15,75 47-16 0,-75-47 0 0,81 48 0 16,-81-48-80-16,89 48-32 0,-89-48 0 0,104 37 0 16,-104-37 96-16,112 30 32 0,-51-12 0 0,1-7 0 15,2-5-16-15,1-2 0 0,3-4 0 0,1-2 0 16,-3 0-208-16,3-4-128 0,0-5 160 0,-3-3-160 16,5-3 0-16,-7-6 0 0,-4 2 0 0,-6-3 0 15,3-1 0-15,-3-5 0 0,2-5 0 0,2-2 0 16,2-3 224-16,0 1 0 0,3-1 0 0,-3 3 0 0,2-5-96 0,-6 5-128 15,3 0 176-15,-5-5-176 0,0 2 0 0,-7-1 0 16,-1-7 0-16,-6 0 0 0,-1 3 0 0,-4-5-224 16,-1 2 64-16,-5 0 16 0,-2-4 144 0,0-8 0 15,4-9 0-15,-2-5-128 0,-2-3 128 0,-4 0 128 16,0-2-128-16,-7-6 176 0,-3 6-48 0,-7-2 0 16,0 2 0-16,-2-15 0 0,-2-2-128 0,-4 1 0 15,2-1 144-15,-4 5-144 0,-2 6 0 0,-4 6 0 16,-3 4 0-16,-6 8 0 0,-5 7 0 0,-8 2 0 15,-7 8 0-15,-9 6 0 0,-10 9 160 0,-11 8-32 16,-10 6-128-16,-16 11 192 0,-1 4-192 0,-20 12 128 16,-21 15-128-16,-23 16 0 0,-23 25 0 0,-27 26 0 15,-14 22 0-15,-22 31-18272 0</inkml:trace>
  <inkml:trace contextRef="#ctx0" brushRef="#br0" timeOffset="19588.65">7648 2348 3679 0,'0'0'320'0,"2"-5"-320"0,1 5 0 0,-3 0 0 16,0 0 800-16,2 0 96 0,-2 5 0 0,2-5 16 15,2 0 992-15,0 4 192 0,-4-4 32 0,0 0 16 16,0 0-368-16,0 0-80 0,0 0-16 0,0 0 0 16,0 0 80-16,31 81 16 0,-31-81 0 0,0 0 0 15,0 0-528-15,0 0-96 0,0 0-32 0,0 0 0 16,0 0-576-16,19 85-112 0,-19-85-32 0,0 0 0 15,0 0-400-15,0 0 0 0,12 91 0 0,-12-91 0 16,0 0 0-16,4 75-144 0,-4-75 144 0,0 0-160 16,-4 77 160-16,4-77 176 0,0 0-48 0,-8 81 0 15,8-81 208-15,0 0 48 0,-12 62 0 0,12-62 0 16,0 0-112-16,-13 57-16 0,13-57 0 0,0 0 0 16,-10 47-80-16,10-47-32 0,0 0 0 0,-15 42 0 0,15-42-144 0,0 0 0 15,-12 31 0-15,8-25 0 0,-3 5-192 0,1-3 192 16,-2 0-160-16,1-1 160 0,-1 1 0 0,0-6 0 15,2 2-128-15,-1 0 128 0,-1 0 0 0,-2 3 0 16,-1-3 0-16,3 0-144 0,0 0 144 0,-1 0 0 16,1-2 0-16,0 0-128 0,2 1 128 0,-3-3 0 15,1 4 0-15,0-8 0 0,-1 4 256 0,1-3-32 16,-2 1 0-16,-1 0 0 0,1-2 80 0,-3 2 16 16,1 0 0-16,-1 0 0 0,1 2-48 0,-1-2 0 15,-1 2 0-15,-1 0 0 0,1 0 0 0,-1 0 0 16,1 0 0-16,-1 0 0 0,1-2 48 0,-1 2 0 15,1 0 0-15,-3-2 0 0,4 2-112 0,-1-4-16 0,-1 1 0 0,-1 1 0 16,-1 0-64-16,3-2 0 0,1 2-128 0,-1-2 192 16,-1 0-192-16,-4 0 128 0,1 2-128 0,-1-5 0 15,0 7 0-15,3-6 0 0,-1 4 0 0,0 0 0 16,-1 2 0-16,1-4 0 0,0 4 0 0,-1 0 0 16,-1 0 0-16,-2 4 0 0,3-4 0 0,-1 0 0 15,0 0 0-15,0 2 0 0,-1 0 0 0,1-2 0 16,2 2 0-16,1-2 0 0,-1 0 0 0,-2 0 0 15,3 0 0-15,-3-2 0 0,2 2 0 0,-1-2 0 16,-1 2 0-16,0 0 0 0,3-2 0 0,-3 2 0 16,2 0 0-16,1 0 0 0,-1-4 0 0,1 2 0 15,-1 0 0-15,0-1 0 0,-1 3 0 0,-3-4 0 16,2 2 0-16,0 0 0 0,1 0 0 0,-3 2 0 16,0-4 0-16,0 4 0 0,3-2 0 0,-3 2 0 0,0 0 0 0,-2 2 0 15,5-2 0-15,-3 4 0 0,2-4 0 0,-2 0 0 16,3 2 0-16,-3 0 0 0,2 0 0 0,0 2 0 15,3-4 0-15,-1 0 0 0,1 3 0 0,-3-3 0 16,2 2 0-16,1-2 0 0,-1 0 0 0,-2 0 0 16,5 0 0-16,-3 2 0 0,5-2 0 0,-3 0 0 15,1 4 0-15,-3-4 0 0,0 0 0 0,1 2 0 16,-3 2 0-16,2 0 0 0,3-2 0 0,-5 3 0 16,-2-3 0-16,-4 0 0 0,1 4 0 0,-1-4 0 15,-4 2 0-15,2 0 144 0,-5-2-144 0,3 0 0 16,0 5 0-16,0-7 128 0,0 4-128 0,0-2 0 15,2 0 144-15,0 0-144 0,0 0 0 0,2 2 0 16,0-4 0-16,0 0 128 0,0 2-128 0,4 0 0 16,5 1 0-16,-3 1 0 0,2-4 0 0,1 2 0 0,-1 0 0 0,3-2 0 15,3 2 0-15,3 2 0 0,0-4 0 0,-1 0 0 16,5 2 0-16,-2 0 0 0,2 0 0 0,2-2 0 16,-2 4 0-16,1-4 0 0,1 3 0 0,-2-1 0 15,4 0 0-15,-4 0 0 0,2 0 0 0,0 0 0 16,-2 2 0-16,0-4 0 0,-1 4 0 0,1 2 0 15,2-1 0-15,-4 1 0 0,2 4 0 0,-2-1 0 16,1-1 0-16,-1 2 0 0,2 1 0 0,-2-1 0 16,0 3 0-16,-1 1 0 0,1 1 0 0,0-1 0 15,2 1 0-15,-3 1 0 0,1 1 0 0,2 2 0 16,0-5 0-16,0 3 0 0,-2-1 0 0,1 5 0 16,1-4 0-16,0 4 0 0,4-21 0 0,-6 37 0 15,6-37 0-15,-6 37 0 0,6-37 0 0,-7 38 0 0,7-38 0 0,0 0 0 16,-6 60 0-16,6-60 0 0,-6 38 0 0,2-20 0 15,4-18 0-15,0 0 0 0,-6 48 0 0,1-33 0 16,3-1 0-16,0-1 0 0,0-3 0 0,2-10 0 16,0 0 0-16,0 0 0 0,0 0 0 0,-6 50 0 15,6-42 0-15,0-2 0 0,0 1 0 0,0-1 0 16,0-2 0-16,0 0 0 0,-2-2 0 0,2 2 0 16,-2 1 0-16,2 1 128 0,-2-4-128 0,0 2 0 15,0 2 0-15,-3-2 0 0,1 7 0 0,0-7 0 16,-2 4 0-16,2 1 128 0,-3-1-128 0,3 0 0 15,-2 3 0-15,0-5 0 0,2 0 0 0,0 2 0 16,-1-6 0-16,1 5 0 0,2-5 0 0,0 4 0 16,0-6 0-16,0 2 0 0,0 0 0 0,0 0 0 0,2-2-128 0,-2 4 128 31,2-4-528-31,-2 0-32 0,-1 0 0 0,1-4 0 16,0 4-1120-16,0-4-240 0,-2 2-32 0,0-4-16 15,-2 2-464-15,-1-7-80 0,-1 5-32 0,-2-9 0 16,1 3 208-16,-3-3 32 0,2-1 16 0,1 5 0 15,1 3 800-15,-2 0 144 0,-1-7 48 0,-1 3 0 0,-1-1 1296 0,3 1 0 0,0 6 160 0,-1-1 16 16,3 3 1296-16,-1 4 256 0,3 0 48 0,0 0 16 16,2 0 416-16,0 4 96 0,0 3 0 0,1-5 16 15,1 2-704-15,0 2-144 0,2 0-16 0,0 3-16 16,0-7-432-16,0 6-96 0,2-2-16 0,0 3 0 16,1 1-128-16,1 2-16 0,-4-12-16 0,0 0 0 15,0 0-192-15,0 0-32 0,0 0-16 0,35 75 0 0,-35-75-192 0,0 0-48 16,0 0 0-16,0 0 0 0,0 0-48 0,60 90-16 15,-60-90 0-15,0 0 0 0,0 0-48 0,0 0-16 16,0 0 0-16,65 79 0 0,-65-79-128 0,0 0 128 16,0 0-128-16,0 0 128 0,0 0-128 0,77 64 0 15,-77-64 144-15,0 0-144 0,0 0 0 0,0 0 144 16,0 0-144-16,0 0 0 0,0 0 128 0,76 17-128 16,-65-17 0-16,-3-7 0 0,0 1 160 0,3-2-160 15,-3 2 128-15,3-5-128 0,1 1 128 0,-2-5-128 16,3-1 128-16,-1-1-128 0,1 0 0 0,1-8 0 15,5-2 128-15,2-6-128 0,6-6 0 0,0-1 0 16,0-1-160-16,6-3-18448 0</inkml:trace>
  <inkml:trace contextRef="#ctx0" brushRef="#br0" timeOffset="78059.72">7839 2508 911 0,'-6'6'0'0,"2"-2"0"15,0-2 0-15,0 2 0 0,2 0 336 0,0-4-16 16,0 2 0-16,-1 0 0 0,-3 5 704 0,0 3 144 16,-2 3 32-16,-3 1 0 0,3-1-128 0,-2 3-32 15,3-1 0-15,-1 6 0 0,2-7-208 0,2 5-64 16,0 2 0-16,-1-1 0 0,3 5-160 0,0 2-32 16,2 0-16-16,-2 4 0 0,2-3 32 0,-2-1 16 15,-2-3 0-15,2 3 0 0,0 0 32 0,-2 1 0 0,2-4 0 0,-3 3 0 16,3 0-256-16,0 3-32 0,-2-1-16 0,2 0 0 15,0 0-112-15,2-2-32 0,-2 0 0 0,2 0 0 16,0 0-64-16,0 4 0 0,2 0-128 0,-2 2 192 16,2 1 96-16,2 1 16 0,-2-2 0 0,0 3 0 15,-2-36 48-15,7 64 16 0,-7-64 0 0,6 71 0 16,-2-36-240-16,-2-2-128 0,2 3 128 0,0-7-128 16,0 0 0-16,-1 0 0 0,1 0-160 0,0-2 160 15,0-6-160-15,0 0 160 0,0 4-128 0,0-1 128 16,1 1 0-16,-3 2 0 0,2-6 0 0,-2 6 0 15,2-4 192-15,0 2-16 0,-2 2-16 0,2 0 0 16,-4-27-32-16,0 0 0 0,11 83 0 0,-9-54 0 16,0 2-128-16,0-6 0 0,0 4 0 0,0-2 0 0,0 3 0 0,-2-3 0 15,0 2 0-15,0-2 0 0,0-2-144 0,0-3 144 16,0 1 0-16,0 0 0 0,0-2 0 0,0 2 224 16,0-2-16-16,0 1 0 0,0 1 48 0,-2 2 16 15,2-2 0-15,0 2 0 0,0 4-272 0,0-2 128 16,-2-2-128-16,2 4 0 0,0-2 0 0,-2 4 0 15,2 1 0-15,-2-1 0 0,0-2 0 0,2-2 0 16,-2 4 0-16,0 4 0 0,0-3 0 0,0 3 0 16,0 4 128-16,-3-1-128 0,5-1 0 0,-2 3 0 15,0-5 0-15,2-4 0 0,-2 0 0 0,2-2 0 16,0 3 0-16,-2-1 0 0,2-6 224 0,0 2-64 16,-2 0-16-16,0 2 0 0,2 2-144 0,-2 0 192 0,2-6-192 0,-2 2 192 15,2 0-32-15,0 0 0 0,0-2 0 0,0 0 0 16,2 4 144-16,-2-2 16 0,2-2 16 0,-2 2 0 15,2 0-96-15,-2 0-32 0,2 0 0 0,0 0 0 16,-2 4-208-16,0-4 0 0,0 4 0 0,0 1 0 16,0 1 0-16,-2-2 0 0,2 6 0 0,-2-7 0 15,0-1-144-15,0-2 144 0,0 0 0 0,-2 4-144 16,-1-4 144-16,1 4 176 0,0-4-48 0,-2-2 0 16,2-2 208-16,2 0 48 0,-2 2 0 0,1-5 0 15,1 7-48-15,0-6 0 0,2-4 0 0,-2 4 0 16,2 2-48-16,0 1-16 0,0-3 0 0,-2 6 0 15,2-6-80-15,0 6 0 0,0 0-16 0,0-4 0 16,-2 6-48-16,0 0-128 0,2 2 192 0,-2 0-64 16,0-4-128-16,2 5 0 0,-2-5 0 0,2 4 128 15,-2-10-128-15,2 6 0 0,0-5 0 0,0 3 0 0,0-8 0 0,0 4 0 16,0 6 0-16,0-4 0 0,2 2 0 0,0 0 0 16,0-3 0-16,0-1 0 0,0-2 0 0,0 2 0 15,0-3 0-15,0 3 0 0,-2 0 0 0,2 2 0 16,0 0 128-16,-2-3-128 0,3-1 0 0,-3 4 0 15,2 4 0-15,-2 4 0 0,0 0 128 0,2-2-128 16,-2 7 192-16,0-7-64 0,0 6-128 0,0-4 128 16,0 3-128-16,0-3 128 0,2 0-128 0,-2 0 0 15,0-2 0-15,0-2 0 0,-2 2 0 0,2-6 0 16,0 4 0-16,0 0 0 0,0 0-144 0,2 2 144 16,-2-6 0-16,0 2 0 0,0-4 0 0,2 6 0 0,0 0 0 0,2-2 0 15,0 2 0-15,-2 0 0 0,2 0 0 0,1 0 0 16,-3 4 0-16,0-4 0 0,0 0 0 0,0 4 0 15,-2 3 0-15,0-3 0 0,0 0 0 0,-2 0 0 16,2 6 0-16,-2 1 0 0,0-1 0 0,0 1 0 16,0-1 0-16,-1 1 0 0,3 3 192 0,-2-1-48 15,2-1 16-15,0 1 0 0,0 1 0 0,2-3 0 16,-2 3-160-16,3 1 0 0,-1 3 0 0,0 3 0 16,0-2 128-16,-2-5-128 0,4-1 0 0,-4 1 128 15,2-3 16-15,0-1 0 0,-2 11 0 0,0 0 0 16,2 0-16-16,-2-7-128 0,-2-3 192 0,2-1-64 15,0 3-128-15,-2 5 128 0,0 3-128 0,0 6 128 16,-2 2-128-16,2 4 0 0,-3-8 0 0,-1 5 128 16,2-1-128-16,-2 2 0 0,0-8 0 0,-1 2 128 0,3 2-128 0,-2-2 0 15,0-5 144-15,2-3-144 0,-3 4 0 0,1 0 0 16,2-1 0-16,0 5 0 0,0-4 160 0,2 0-32 16,-3 0-128-16,3-5 192 0,2 3-48 0,-2 0-16 15,0-5 0-15,0 1 0 0,0 0 0 0,-2-5-128 16,2 0 192-16,-2 1-64 0,2-1-128 0,-3 5 128 15,1-1-128-15,0-1 128 0,2-5-128 0,0-2 0 16,0 3 0-16,-2 1 0 0,2 3 0 0,-3 1 0 16,3 1 128-16,-2 1-128 0,2-3 0 0,-2 1 0 15,2 7 0-15,-2-2 0 0,0-5 0 0,2-1 0 16,-3-3 0-16,3 1 0 0,-2-3 0 0,2 2 0 16,-2 1 0-16,0-1 0 0,2-6 0 0,0 3 0 15,-3 1 0-15,3 5 0 0,0-3 0 0,2-2 0 16,-2 3 0-16,0-1 0 0,2-4 0 0,-2 3 0 0,0 1-128 0,0 3 128 15,0 5 0-15,2-5 0 0,-2-9 0 0,2-2 0 16,-2 6-128-16,2 1 128 0,0-5 0 0,0-2 0 16,0 0 0-16,0 2 0 0,0 2 0 0,0-1 0 15,0 1 0-15,0-2 0 0,0 0-144 0,2 2 144 16,-2 1 0-16,0 1 0 0,0 2-128 0,2-3 128 16,-2 3 0-16,0 0 0 0,-2-1-128 0,2-3 128 15,-2 4 0-15,2-1 0 0,-2 1 0 0,0-4 0 16,2-1 0-16,0-1 0 0,-3 0 0 0,1-4 0 15,2-2 0-15,0 4 0 0,-2 2 0 0,2-4 0 16,0 4 0-16,0-4 0 0,-2 5 0 0,2-12 0 16,0 7 0-16,0-8 0 0,0 6 0 0,0 6 0 15,0-4 0-15,2 4 0 0,-2-4 0 0,0 5 0 16,2-3 0-16,0 0 0 0,-2 2 0 0,0 2 0 0,5 5 0 0,-5-7 0 16,2 2 0-16,0-2 0 0,-2 0 0 0,2-4 0 15,0-2 0-15,-2 0 0 0,2-2 0 0,0 0 0 16,-2-2 0-16,2 2 0 0,-2-3 0 0,2 1 0 15,-2 0 0-15,2 2 0 0,-2-2 0 0,2-1 0 16,-2 1 0-16,2 0 0 0,1 2 0 0,-1 2 0 16,-2-5 0-16,2 3 0 0,2 2 0 0,-2 2 0 15,2-4 0-15,0 2 0 0,2-2 0 0,-1 2 0 16,1-2 0-16,-2 2 0 0,2-7 0 0,0 5 0 16,-1 0 0-16,1 2 0 0,0 2 0 0,-2-2 0 15,0 4 0-15,3-6 0 0,-3 2 0 0,0-4 0 16,0-1 0-16,0 3 0 0,3-2 0 0,-3 0 0 0,0 0 0 0,0 6 0 15,0-4 0-15,-2 4 0 0,0-3 0 0,0 3 0 16,3-6 0-16,-3 0 0 0,0-2 0 0,0 2 0 16,0-1 0-16,-2-1 0 0,2 0 0 0,0-5 0 15,-2 1 0-15,2-3 0 0,-2 1 0 0,0-3 0 16,0-2 0-16,0 3 0 0,2-5 0 0,-2 4 0 16,2-5-128-16,-2 1-32 0,0-4 0 0,0 2 0 15,0 0-816 1,2-4-176-16,-2 2-16 0,0-2-14832 0</inkml:trace>
  <inkml:trace contextRef="#ctx0" brushRef="#br0" timeOffset="78311.24">7343 15764 9215 0,'-4'0'816'0,"0"0"-656"15,-1 0-160-15,3 0 0 0,2 0 1648 0,-2 0 288 16,-2 2 64-16,0 0 16 0,-2 4 32 0,0 5 0 15,6 3 0-15,4 1 0 0,4 7-896 0,7 1-160 16,-15-23-32-16,37 52-16 0,-37-52-352 0,46 52-64 16,-46-52-16-16,0 0 0 0,79 60-512 0,-79-60 0 15,0 0 0-15,0 0 0 0,93 48 128 0,-93-48 0 16,0 0 16-16,0 0 0 0,96-6 176 0,-96 6 16 16,0 0 16-16,81-58 0 0,-48 20 176 0,4-9 48 15,1-12 0-15,3-13 0 0,5-16-256 0,4-24-32 16,4-15-16-16,2-14-10160 15,0 2-2032-15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0:07:32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14397 13208 20271 0,'-2'-4'1792'0,"0"1"-1424"0,2 3-368 0,0 0 0 16,0 0 1664-16,-2 0 272 0,0 0 48 0,-3 0 16 16,1 5 720-16,0 3 144 0,2 11 16 0,0 8 16 15,2 10-1552-15,2 11-320 0,-2 0-64 0,2 10-16 16,2-4-512-16,0 14-112 0,5 5 0 0,-1 4-16 15,-2 2 16-15,-4-6 16 0,-2-1 0 0,-2-1 0 0,0 2-144 0,-2 4-16 16,0 4-16-16,-2 0 0 0,4-2-160 0,-5-4 0 16,3-3 0-16,-2-11 0 0,4-5 0 0,0-15 0 15,4-7-192-15,0-7 192 16,-2-27-960-16,0 0-80 0</inkml:trace>
  <inkml:trace contextRef="#ctx0" brushRef="#br0" timeOffset="321.75">15245 13445 25791 0,'2'-9'2304'0,"-2"3"-1856"16,2 6-448-16,-2-4 0 0,0 2 2544 0,2-2 400 15,0-3 96-15,0-3 16 0,0 0-1040 0,2 1-208 0,-2 7-32 0,-2 8-16 16,2 9-1056-16,-4 12-224 0,0 10-32 0,-4 11-16 15,0 10-432-15,-5 11 0 0,1 2 128 0,-5 1-128 16,3-5 0-16,0-1 0 0,-3-3-160 0,5-9 160 31,1-13-432-31,1 3 16 0,2-2 0 0,2 3 0 0,-1-3 176 0,7-1 48 0,1-3 0 0,-3-38 0 16,22 68 192-16,-22-68 0 0,0 0 0 0,77 71 0 16,-77-71 0-16,0 0 0 0,125 37 0 0,-125-37 0 15,102 15 0-15,-102-15 0 0,116-10 192 0,-51-11-192 16,3-2 176-16,1-4-176 0,-3-2 160 0,-6-2-160 15,5-3 0-15,-5 1 0 0,-4-4 0 0,-6 1 0 16,-4 5-256-16,2-6-160 0,-3-7-32 0</inkml:trace>
  <inkml:trace contextRef="#ctx0" brushRef="#br0" timeOffset="520.03">16015 13307 3679 0,'-18'0'320'0,"7"0"-320"0,3 2 0 0,2 3 0 0,2-1 3664 0,0 2 672 16,-1 7 128-16,-1 9 16 0,-4 22-128 0,-3 31-16 16,-1 27-16-16,1 18 0 0,3 19-2048 0,4 7-416 15,4-1-64-15,4 5-32 0,6 10-800 0,0 0-144 16,5-8-48-16,1-9 0 0,3-4-384 0,2-6-96 16,3 4-16-16,1-10-13632 15,-2-17-2720-15</inkml:trace>
  <inkml:trace contextRef="#ctx0" brushRef="#br0" timeOffset="1723.9">17798 13717 19343 0,'-4'0'1728'0,"2"0"-1392"16,0 0-336-16,2-4 0 0,0 2 1072 0,2-1 144 15,0 1 16-15,4-2 16 0,7-2 800 0,-13 6 144 16,64-12 48-16,-64 12 0 0,108-11-752 0,-108 11-144 16,139-8-16-16,-62 2-16 0,4 1-384 0,-2-1-80 15,-2 0-16-15,-77 6 0 0,141-8-320 0,-141 8-64 0,127-11 0 0,-127 11-16 16,104-6-304-16,-104 6-128 0,98-6 128 0,-98 6-128 15,87 0 0-15,-87 0 0 0,0 0 0 0,106 10 0 32,-106-10-432-32,0 0-160 0,0 0-48 0,85 40-17120 0</inkml:trace>
  <inkml:trace contextRef="#ctx0" brushRef="#br0" timeOffset="1909.81">18170 14243 10127 0,'-31'16'896'0,"16"-10"-704"0,3 3-192 0,4-3 0 16,3-4 2192-16,5 0 416 0,3 0 80 0,1 2 0 16,2 1 1008-16,-6-5 192 0,0 0 32 0,0 0 16 15,118 22-1712-15,-118-22-352 0,115 0-64 0,-115 0-16 0,141-16-1104 0,-66 5-240 16,0 1-32-16,1-5-16 0,-5 3-224 0,0-3-48 16,1-1-128-16,3 1 192 0,0 3-192 0,-2 1-256 15,-3 1 48-15,-70 10-18416 16</inkml:trace>
  <inkml:trace contextRef="#ctx0" brushRef="#br0" timeOffset="2313.23">21008 13154 21183 0,'-8'0'1888'15,"2"0"-1504"-15,2 0-384 0,2 4 0 16,-1 2 1216-16,-3 4 160 0,-6 7 32 0,-9 18 16 0,-6 19 1200 0,-2 21 224 16,4 6 48-16,6 9 16 0,5 7-1504 0,3-1-288 15,5-3-64-15,4-7-16 0,2-5-656 0,2-7-128 16,4-7-16-16,1-7-16 0,5 3-224 0,-12-63 0 15,35 95 0-15,-35-95-12208 16,50 75-2480-16</inkml:trace>
  <inkml:trace contextRef="#ctx0" brushRef="#br0" timeOffset="2644.18">21677 13201 23951 0,'-6'5'2128'0,"2"1"-1696"0,2 4-432 0,0 1 0 16,-2-1 832-16,-1 9 64 0,-5 12 32 0,-4 21 0 16,-3 18 1568-16,0 16 304 0,5 3 64 0,1-4 16 15,9-4-1584-15,4-8-304 0,3-4-64 0,5-5-16 16,-10-64-640-16,35 112-128 0,-35-112-16 0,44 77-128 16,-44-77 192-16,0 0-192 0,104 67 192 0,-104-67-192 15,79 4 0-15,-79-4 0 0,81-27 0 0,-40-4 0 16,3-11 0-16,0-8 0 0,3-8 0 0,-3-11-192 15,2-5 16-15,-7-10 16 0,1 3 0 0,-7 0 0 16,-6 9 160-16,-2-3-160 0,-2-4 160 0,-5-2-160 16,-3-4 160-16,-9 1 176 0,-4 14-48 0,-8 7 0 15,-8 9 144-15,-7 7 32 0,-2 9 0 0,-6 11 0 16,-2 9 48-16,-5 9 16 0,-3 11 0 0,-3 15 0 0,1 10-368 16,-3 12-256-16,5 11 32 0</inkml:trace>
  <inkml:trace contextRef="#ctx0" brushRef="#br0" timeOffset="3012.84">22874 13611 27647 0,'-8'-17'1216'0,"6"7"256"15,0 1-1168-15,2 3-304 0,2 4 0 0,0 0 0 0,2 0 1792 0,4-2 288 0,7-2 64 0,-15 6 16 16,0 0-432-16,93 0-96 0,-93 0-16 0,104 10 0 15,-104-10-864-15,133 10-176 0,-54-10-48 0,8 5 0 16,5-3-208-16,1-2-64 0,3-2 0 0,2-1 0 16,1 1-256-16,-3-4 0 0,2 2 128 0,-5-6-128 15,-2 3 0-15,-5-7 0 0,-5 1-176 0,-7-1 176 16,-9-1-656-16,-11-1-32 0,-4-1 0 0,-11-6-18112 16</inkml:trace>
  <inkml:trace contextRef="#ctx0" brushRef="#br0" timeOffset="3197.94">23819 12711 13823 0,'-4'37'608'0,"4"-37"128"0,0 0-592 0,-4 71-144 16,4-71 0-16,-2 44 0 0,2-44 3664 0,-4 122 704 15,0-1 144-15,-2 33 32 0,1 20-1008 0,3-3-192 16,0-11-32-16,0-17-16 0,-2-27-2032 0,4-3-416 15,0-14-80-15,4-1 0 0,0-7-496 0,5-5-80 16,1-7-32-16,0-7-20208 0</inkml:trace>
  <inkml:trace contextRef="#ctx0" brushRef="#br0" timeOffset="3665.54">25903 12740 36863 0,'-20'6'3264'0,"3"3"-2608"16,7 1-528-16,3-2-128 0,12-6 512 0,-14 15 64 0,-14 10 0 0,-16 25 16 16,-7 23-16-16,-2 12 0 0,15 0 0 0,6 5 0 15,11 14-272-15,5 6-64 0,11 11-16 0,6 3 0 16,5-7-32-16,5-7-16 0,5-4 0 0,4-6 0 16,4-13-176-16,7-6 0 0,5-6 144 0,-41-77-144 15,96 125-176-15,-96-125-96 0,110 94-32 0,-110-94-18368 16</inkml:trace>
  <inkml:trace contextRef="#ctx0" brushRef="#br0" timeOffset="3967.87">27158 12819 39615 0,'-18'-48'1760'0,"5"15"352"16,3 6-1680-16,2 12-432 0,1 7 0 0,1 6 0 0,-2 2 576 15,-9-6 48-15,-12 2 0 0,-12 6 0 0,-11 16 0 0,-9 12 0 16,-1 15 0-16,4 13 0 0,6 11-416 0,8-2-80 16,9 3 0-16,10 5-128 0,10 0 0 0,11-7 0 15,8-1 0-15,11-1 0 0,10 9 0 0,10-6 0 16,7 1 0-16,-42-70 0 0,93 138-144 0,-43-74 16 16,-2 5 0-16,-48-69 0 0,83 126-16 0,-83-126 0 15,60 125 0-15,-60-125 0 0,36 125 144 0,-28-61 0 16,-6-4-144-16,-6 3 144 0,-9-9 0 0,-5 2 208 15,-5-2-16-15,-2-8-16 0,0-7 208 0,-2-10 32 16,-4-4 16-16,0-4 0 0,-1-9-432 0,5-7 0 16,-2-8 0-16,2-11-20160 0</inkml:trace>
  <inkml:trace contextRef="#ctx0" brushRef="#br0" timeOffset="4114.06">27109 13033 3679 0,'12'-17'320'0,"-4"11"-320"0,3-2 0 0,-1 2 0 16,-10 6 7216-16,0 0 1360 0,0 0 288 0,0 0 48 16,81-7-5760-16,-81 7-1152 0,79 5-224 0,-79-5-48 15,87 16-1040-15,-87-16-208 0,79 27-32 0,-79-27-19552 16</inkml:trace>
  <inkml:trace contextRef="#ctx0" brushRef="#br0" timeOffset="4458.72">27844 13798 35935 0,'10'-11'1600'0,"-10"11"320"0,0 0-1536 0,0 0-384 0,38-18 0 0,-38 18 0 15,0 0 1120-15,66-11 160 0,-7 3 16 0,17 0 16 16,10 4-624-16,-5-3-128 0,2 5-32 0,-2 2 0 15,-2 0-272-15,-7 4-64 0,-1 5-16 0,-71-9 0 16,127 12-176-16,-127-12 0 0,112 6-160 0,-112-6-12608 16,102 5-2528-16</inkml:trace>
  <inkml:trace contextRef="#ctx0" brushRef="#br0" timeOffset="4869.08">29789 12701 27647 0,'6'-5'1216'0,"-2"1"256"0,-4 4-1168 0,0 0-304 0,0 0 0 0,0 0 0 16,0 0 1296-16,0 0 208 0,0 106 32 0,-6-45 16 15,-2 18-80-15,-7 14-32 0,1 7 0 0,-3 8 0 16,0-2-496-16,-1 10-112 0,1 3 0 0,-2 1-16 16,3-1-544-16,-3-7-96 0,5-10-32 0,-3-3 0 15,9-3-144-15,1-5-256 0,5-1 64 0</inkml:trace>
  <inkml:trace contextRef="#ctx0" brushRef="#br0" timeOffset="5206.12">30666 12472 24879 0,'6'-10'2208'15,"2"5"-1760"-15,-8 5-448 0,0 0 0 0,0 0 1984 0,0 0 320 16,0 0 64-16,71 15 16 0,-71-15-448 0,73 44-80 16,-73-44-32-16,72 85 0 0,-72-85-1056 0,65 133-192 15,-38-52-64-15,-4 8 0 0,-9 3-48 0,-1 3-16 16,-7-1 0-16,-2 3 0 0,-6 7 112 0,-4 9 16 0,-9-7 0 0,-1-5 0 16,-5-3-128-16,-2-2 0 0,-2-3-16 0,-4-3 0 15,0 5-224-15,-7 1-32 0,-3-3-16 0,-7-3 0 16,-6-7-160-16,-2-4 0 0,-6-9 0 0,2-1 0 31,0-9-384-31,-5-2-144 0,1-6-48 0,-13-4-20064 0</inkml:trace>
  <inkml:trace contextRef="#ctx0" brushRef="#br0" timeOffset="50627.64">20948 15454 16575 0,'0'-6'1472'0,"0"2"-1168"0,0 2-304 0,0 0 0 16,0 2 1216-16,0-3 176 0,0-1 32 0,-2-2 16 16,2 2 1664-16,-2 4 336 0,-2 4 64 0,0 6 16 15,-1 7-1680-15,-1 4-336 0,-2 6-64 0,0-4-16 16,-3 6-784-16,-3 4-176 0,1-2-16 0,-3 7-16 15,-7 5-240-15,0 9-32 0,4-4-16 0,-2 2 0 16,-2 8-16-16,-1 4-128 0,1 7 192 0,-2-5-64 16,4 1-128-16,0-3 0 0,3-4 0 0,-1-10 0 15,4 0 0-15,3-11 0 0,4-7 0 0,3-10 0 0,7-5-432 16,3-9 48-16,3-6 0 0,2-6-11792 16,7-11-2352-16</inkml:trace>
  <inkml:trace contextRef="#ctx0" brushRef="#br0" timeOffset="50976.56">21093 15460 14735 0,'-10'-10'640'0,"6"6"160"0,0 2-640 0,0 0-160 16,2 2 0-16,-1 2 0 0,-1 2 960 0,0 6 144 16,-2 7 48-16,-2 4 0 0,1 6 1088 0,3 0 240 15,4-27 32-15,0 60 16 0,0-60-688 0,0 0-144 16,17 85-32-16,-17-85 0 0,0 0-416 0,29 85-96 0,-29-85 0 0,0 0-16 15,31 83-544-15,-31-83-96 0,0 0-32 0,33 100 0 16,-33-100-464-16,23 69 128 0,-23-69-128 0,0 0 0 16,33 95 0-16,-33-95 0 0,0 0 0 0,34 73 0 15,-34-73 0-15,0 0 0 0,0 0 0 0,0 0 0 16,58 69 0-16,-58-69 0 0,0 0 0 0,0 0 0 16,54-21 0-16,-40 2 0 0,3-8 0 0,-2-2 0 15,-3 0 336-15,5-8 32 0,-1-13 0 0,3-2 0 16,-2 0-112-16,1-6 0 0,3-11-16 0,2 0 0 15,0 1 0-15,-2 3 0 0,-1 3 0 0,1 4 0 16,-2 4-112-16,-5 4-128 0,3 8 176 0,-5 5-176 16,3 0 0-16,-5 10-192 0</inkml:trace>
  <inkml:trace contextRef="#ctx0" brushRef="#br0" timeOffset="51502.08">22236 15552 11055 0,'-4'-2'976'0,"2"2"-784"0,0 0-192 0,2 0 0 0,0 0 960 0,0 0 128 15,0 0 48-15,0 0 0 0,2 4 1776 0,0 2 352 16,2 4 80-16,0 3 16 0,-4-13-576 0,0 0-112 15,0 0-32-15,40 89 0 0,-40-89-1296 0,0 0-272 16,39 100-48-16,-39-100-16 0,0 0-592 0,46 104-112 16,-46-104-32-16,27 77 0 0,-27-77-128 0,0 0-16 15,37 112-128-15,-37-112 192 0,0 0-192 0,30 85-288 16,-30-85 64-16,0 0-18144 0</inkml:trace>
  <inkml:trace contextRef="#ctx0" brushRef="#br0" timeOffset="51716.85">22708 15541 19343 0,'-13'-2'848'0,"5"2"192"0,2 2-832 0,0-2-208 0,-1 2 0 0,3 1 0 16,-2 3 2288-16,-6 4 400 0,-5 9 96 0,-4 8 16 16,0 0-352-16,3 6-64 0,-1 7-16 0,0 3 0 15,1 1-1408-15,1 2-272 0,0-3-64 0,3 5-16 16,-3-4-224-16,-2-1-64 0,3-1 0 0,-1-5 0 15,3-1-144-15,-1-7-48 0,3 0 0 0,-3-10 0 16,3-1-128-16,-1-5 0 0,3-5 0 0,-1-6 0 16,3-6-1216-1,-2-4-128-15,1-9-32 0</inkml:trace>
  <inkml:trace contextRef="#ctx0" brushRef="#br0" timeOffset="51834.9">22201 15868 1839 0,'0'0'160'15,"0"-5"-160"-15,0 5 0 0,0 0 0 0,0 0 3008 0,2 0 560 16,0-2 112-16,2 4 32 0,2 3 96 0,-6-5 32 15,0 0 0-15,0 0 0 0,0 0-1936 0,79 66-384 16,-79-66-80-16,0 0-16 16,92 56-1552-16,-92-56-320 0</inkml:trace>
  <inkml:trace contextRef="#ctx0" brushRef="#br0" timeOffset="52616.95">23200 15491 28559 0,'-6'-2'2544'0,"0"2"-2032"16,2 0-512-16,2 0 0 0,0 0 1200 0,-1 2 144 15,-3-2 16-15,-6 3 16 0,-3 1 368 0,3 0 80 16,6-2 16-16,3 2 0 0,8 0-1232 0,-5-4-240 16,0 0-48-16,0 0-16 0,0 0-304 0,83 11 0 15,-83-11 0-15,52-11 0 0,-52 11 0 0,54-10-272 16,-31-1 48-16,-5 5 16 15,1-4-1056-15,-2 2-208 0,-5-3-32 0,-2 1-16 16,-1 4-784-16,-7-3-144 0,0 5-48 0,-4-4 0 16,-4 6 1040-16,-3-2 208 0,-1 4 32 0,-3 4 16 0,-1 0 1040 0,-3 4 160 0,1 3 128 0,-1 3-128 15,0-1 1152-15,3 5 128 0,1-1 16 0,3 4 16 16,2-1 432-16,1 7 96 0,7-27 16 0,0 0 0 16,5 79-640-16,-5-79-128 0,0 0-32 0,22 92 0 15,-22-92-592-15,0 0-112 0,38 95-32 0,-38-95 0 16,0 0-320-16,39 90 0 0,-39-90 0 0,0 0 128 15,23 79-128-15,-23-79-240 0,0 0 64 0,-2 66 16 16,2-66-832-16,-12 44-160 0,3-25-48 0,1-7 0 16,-4 3-816-16,-1-5-160 0,-1 0-48 0,-1 1 0 15,-2-5 80-15,-1-2 16 0,1 2 0 0,-2-3 0 16,3-3 1328-16,-3 0 272 0,2 0 48 0,1 0 16 16,-1 0 1296-16,3 0 272 0,1-3 48 0,1 3 16 15,1 0 1120-15,-1 0 208 0,1 3 64 0,1-1 0 0,0 0-496 0,-1 2-80 16,5-2-32-16,0 2 0 0,2 0-880 0,6 0-176 15,2-2-48-15,-4-2 0 0,0 0-528 0,0 0-96 16,75 5-32-16,-75-5 0 0,81-9-48 0,-81 9-16 16,106-12 0-16,-48 1 0 0,2 5-128 0,0 2 0 15,-1-2 0-15,-59 6-12096 16,108-4-2432-16</inkml:trace>
  <inkml:trace contextRef="#ctx0" brushRef="#br0" timeOffset="53178.76">24287 15816 15663 0,'-2'-11'1392'0,"2"5"-1120"16,2 0-272-16,0 2 0 0,2 4 2256 0,2-4 400 16,3 1 80-16,5 1 16 0,-14 2-1600 0,58-8-304 15,-58 8-64-15,94-4-16 0,-94 4 736 0,114 4 144 0,-114-4 16 0,110 2 16 16,-110-2-640-16,90 4-128 0,-90-4-16 0,108 2-16 16,-108-2-176-16,97 9-48 0,-97-9 0 0,79 6 0 15,-79-6-416-15,0 0-96 0,79 17-16 0,-79-17 0 31,0 0-608-31,0 0-128 0,0 0-32 0,0 0-16656 0</inkml:trace>
  <inkml:trace contextRef="#ctx0" brushRef="#br0" timeOffset="53426.44">24848 15419 12895 0,'-6'4'1152'0,"0"0"-928"0,1 0-224 0,3-2 0 0,0 2 1216 0,-2 1 192 16,-4 7 32-16,-5 5 16 0,1 6 1376 0,-1 2 288 16,3 6 48-16,4-6 16 0,6-25-896 0,-7 54-176 15,7-54-48-15,0 0 0 0,9 79-1008 0,-9-79-208 16,0 0-32-16,14 91-16 0,-14-91-320 0,15 75-64 16,-15-75-16-16,14 95 0 0,-14-95-160 0,17 92-48 15,-17-92 0-15,15 83 0 0,-15-83-192 0,14 75 176 16,-14-75-176-16,0 0 160 0,21 87-336 0,-21-87-64 15</inkml:trace>
  <inkml:trace contextRef="#ctx0" brushRef="#br0" timeOffset="53941.25">26012 15358 16575 0,'-9'0'1472'0,"3"5"-1168"16,2 1-304-16,2-6 0 0,0 4 384 0,-5 2 32 15,-7 5 0-15,-7 5 0 0,-6 9 1392 0,-2 2 288 0,2 2 48 0,4 0 16 16,4 1 160-16,1 1 48 0,3 4 0 0,1 5 0 16,3 1-896-16,5-1-192 0,6-40-16 0,-4 93-16 15,4-93-544-15,6 92-128 0,-6-92 0 0,17 99-16 16,-17-99-368-16,25 88-64 0,-25-88 0 0,31 76-128 15,-31-76 0-15,0 0 0 0,58 88 0 0</inkml:trace>
  <inkml:trace contextRef="#ctx0" brushRef="#br0" timeOffset="55264.17">26678 15219 7359 0,'-2'-2'656'15,"2"2"-528"-15,0 0-128 0,0 0 0 0,0 0 896 0,0 0 128 16,2-2 48-16,-2 2 0 0,3 0 1200 0,-3 0 240 16,0 0 48-16,0 0 16 0,0 0-336 0,0 0-64 15,0 0 0-15,0 0-16 0,0 0-464 0,0 0-96 16,0 0 0-16,0 0-16 0,35 79-320 0,-35-79-64 16,0 0-16-16,0 0 0 0,-2 81-624 0,2-81-128 0,-9 69-32 0,9-69 0 15,-14 85-400-15,14-85 0 0,-13 93 0 0,13-93 0 16,-12 108 0-16,12-108 0 0,-8 98 0 0,8-98-176 15,-2 90-32-15,2-90-16 0,0 78 0 0,0-78 0 16,0 69 224-16,0-69-192 0,-7 58 192 0,7-58-192 16,0 0 192-16,-10 75-176 0,10-75 176 0,0 0-160 15,0 0-64-15,-15 48-16 0,15-48 0 0,-6 4 0 16,4-4 112-16,0-2 128 0,0 0-208 0,0-4 80 16,0-1 128-16,2-1 0 0,0 2 0 0,2-5 0 15,0 1 0-15,2 4 224 0,2-5-48 0,1 1-16 16,3 4 272-16,0 2 48 0,-10 4 16 0,29-13 0 15,-29 13-176-15,0 0-16 0,67-8-16 0,-67 8 0 16,0 0-160-16,85 4-128 0,-85-4 144 0,62 4-144 16,-62-4 0-16,65 4 128 0,-65-4-128 0,60 2 0 0,-60-2 0 0,0 0 176 15,65 7-176-15,-65-7 160 0,0 0-160 0,0 0 192 16,0 0-192-16,0 0 192 0,0 0-192 0,0 0 0 16,0 0 0-16,0 0-18208 15</inkml:trace>
  <inkml:trace contextRef="#ctx0" brushRef="#br0" timeOffset="56010.03">27501 15703 7359 0,'-8'0'656'0,"2"0"-528"0,-1 0-128 0,1 0 0 16,2 0 432-16,2-4 48 0,-2 4 16 0,-2 0 0 15,-5-2 1360-15,-1 0 288 0,-1 0 48 0,1 2 16 16,-1 0 80-16,3 0 16 0,4 0 0 0,-3 0 0 16,5 0-320-16,2 0-48 0,0 0-16 0,0 2 0 15,0 0-256-15,4 0-64 0,-2-2-16 0,0 0 0 16,0 0-784-16,0 0-160 0,0 0-16 0,0 0-16 16,0 0-384-16,0 0-80 0,87 52-16 0,-87-52 0 15,61 4-128-15,-61-4 0 0,74-4 0 0,-28 4 128 16,0-8 16-16,2 2 0 0,-3-1 0 0,-1-3 0 15,-3 4 16-15,-3-2 0 0,-38 8 0 0,64-13 0 16,-64 13 16-16,54-10 0 0,-54 10 0 0,0 0 0 16,58 0-32-16,-58 0 0 0,0 0 0 0,0 0 0 15,0 0-16-15,0 0 0 0,0 0 0 0,0 0 0 0,0 0-128 0,0 0 0 16,0 0 0-16,0 74 0 16,0-74-432-16,-14 15-112 0</inkml:trace>
  <inkml:trace contextRef="#ctx0" brushRef="#br0" timeOffset="59543.58">29055 15477 14735 0,'0'0'1312'0,"0"0"-1056"0,0 0-256 0,0 0 0 16,0 0 208-16,0 0-16 0,0 0 0 0,0 0 0 15,0 0 1264-15,0 0 240 0,0 0 48 0,0 0 16 16,0 0-192-16,0 0-32 0,0 0-16 0,0 0 0 16,0 0 16-16,0 0 16 0,0 0 0 0,0 0 0 15,0 0-128-15,0 0-16 0,0 0-16 0,32 75 0 16,-32-75 208-16,0 0 64 0,0 0 0 0,0 0 0 16,0 0-1984-16,-5 66-400 0,5-66-80 0,0 0-16 15,-10 69 816-15,10-69 0 0,0 0 0 0,-10 93 192 16,10-93-192-16,-7 73 144 0,7-73-144 0,0 0 128 15,-4 100 16-15,4-100 0 0,-2 68 0 0,2-68 0 0,0 69-16 0,0-69 0 16,0 0 0-16,-2 91 0 0,2-91-128 0,0 0 192 16,2 71-192-16,-2-71 192 0,0 0-192 0,0 0 128 15,0 0-128-15,9 77 128 0,-9-77 0 0,0 0 0 16,0 0 0-16,0 0 0 0,0 0-128 0,0 0 192 16,0 0-192-16,0 0 192 0,0 0-192 0,0 0 0 15,0 0 0-15,0 0 0 16,0 0-256-16,0 0-128 0,31-21-16 0,-31 9-18720 0</inkml:trace>
  <inkml:trace contextRef="#ctx0" brushRef="#br0" timeOffset="60430.97">29828 15354 14735 0,'0'0'1312'0,"0"0"-1056"0,-8-2-256 0,8 2 0 16,0 0 1024-16,-6 0 128 0,6 0 48 0,0 0 0 0,0 0 912 0,0 0 176 16,-21 17 32-16,21-17 16 15,0 0-656-15,0 0-128 0,0 0-16 0,0 0-16 0,0 0-416 0,0 0-80 16,0 0 0-16,2 77-16 0,-2-77-240 0,0 0-32 16,0 0-16-16,40 77 0 0,-40-77-288 0,0 0-64 15,43 85-16-15,-43-85 0 0,0 0-176 0,50 100-48 16,-50-100 0-16,37 81 0 0,-37-81-128 0,0 0 192 15,44 110-192-15,-44-110 192 0,31 77-192 0,-31-77 0 16,0 0 144-16,34 95-144 0,-34-95 0 0,0 0 0 16,0 0 0-16,27 90 128 0,-27-90 0 0,0 0 0 15,0 0 0-15,-5 72 0 0,5-72 32 0,0 0 16 16,0 0 0-16,-27 71 0 0,27-71 16 0,0 0 0 16,-39 48 0-16,39-48 0 0,-31 39-192 0,31-39 160 0,-40 40-160 0,40-40 160 15,-52 48-160-15,25-21 0 0,-2 0 0 0,0 0 0 31,0 4-384-31,0-4-48 0</inkml:trace>
  <inkml:trace contextRef="#ctx0" brushRef="#br0" timeOffset="65215.33">19971 16957 5519 0,'5'-5'496'0,"-1"1"-496"16,0 2 0-16,-2-2 0 0,0 2 560 0,2 0 16 16,5-4 0-16,3-5 0 0,5-3 48 0,1 1 16 15,5 1 0-15,-2-1 0 0,-2 3-256 0,1 2-64 16,-1-1 0-16,0 3 0 0,2 0-320 0,-5 2 0 15,3-1-160-15,-2 5 160 0,-5-2 0 0,3 2 304 16,3 2-48-16,3 1 0 0,2-1 208 0,2 2 48 16,6-2 0-16,-2 0 0 0,2 0 64 0,-2-2 0 15,3 0 16-15,1 0 0 0,-2-2 160 0,4-2 16 16,3 0 16-16,-1-1 0 0,3-1 416 0,-1 2 80 0,3 0 0 16,-3 2 16-16,1 0-208 0,1 2-64 0,1 0 0 0,-1 2 0 15,3 2-464-15,-5-2-112 0,3 6 0 0,-3-6-16 16,-1 7-224-16,1-5-32 0,1 2-16 0,1 0 0 15,3-1-160-15,0 1 0 0,1-6 0 0,1 0 0 16,2 2 144-16,-3 0 0 0,1-2 0 0,0 0 0 16,2 2 112-16,-1-2 0 0,5 4 16 0,0-2 0 15,0 7 96-15,-2-5 16 0,0 2 0 0,4 4 0 16,4-1-176-16,2-1-16 0,1 2-16 0,1-3 0 16,2 1-176-16,1-2 128 0,3 0-128 0,1-6 128 15,0 2-128-15,1-2 0 0,1-2 0 0,-5 2 0 16,1 0 0-16,1-6 160 0,5 6-160 0,-2-6 160 0,-1 4 32 0,3 0 16 15,2-4 0-15,-2 3 0 0,1 3 128 0,-1 0 32 16,2 3 0-16,-2-1 0 0,1 4 16 0,-3-2 0 16,0 2 0-16,-5-2 0 0,1 3-160 0,1-3-32 15,3 0 0-15,0 2 0 0,1-4-192 0,-3 0 0 16,-3 5 0-16,1-7 0 0,-3 0 0 0,3-5 0 16,1 1 0-16,1 2 0 0,-3-2 0 0,3-2 0 15,0 0 0-15,-1 1 0 0,1-1 0 0,-3 2 0 16,-4 0 128-16,1 2-128 0,-1 2 320 0,-2 0 32 15,1 0 0-15,-5 0 0 0,2 0-16 0,0 0 0 16,0 2 0-16,3-2 0 0,-3 0-208 0,0 2-128 16,-2 0 160-16,0 2-160 0,0-4 0 0,-2 0 0 15,-2 0 0-15,2 0 0 0,4 0 0 0,1-4 0 0,-1 0 0 16,4-2 0-16,2-1 0 0,3-1 0 0,2 0 0 0,-3-3 0 16,0 3 0-16,-1-2 0 0,1 1 0 0,-1-1 0 15,-3 6 0-15,0-2 0 0,5-1 0 0,-3 3 0 16,-5 0 160-16,1 0-160 0,2 2 160 0,0 2-160 15,1 0 176-15,-1 0-176 0,5 0 192 0,-3 0-192 16,-2 0 0-16,3 0 0 0,-5-4 0 0,2 4 0 16,5-2 0-16,-3-1 0 0,5 1 0 0,1-4 0 15,7 0 0-15,2 2 0 0,-4 0 0 0,-2-1 0 16,2 3 160-16,-1 2-160 0,-1 0 128 0,2-4-128 16,4 8 144-16,0-4-144 0,-6 2 160 0,1 7-160 15,1-5 128-15,-2 4-128 0,-5 1 0 0,-1 3 144 16,-3 3-144-16,1-3 0 0,-1 3 0 0,-4-1 0 15,1 3 0-15,-3-1 128 0,-2 1-128 0,-2 4 0 16,-4-5 0-16,-50-16 0 0,95 52 0 0,-95-52-18368 16</inkml:trace>
  <inkml:trace contextRef="#ctx0" brushRef="#br0" timeOffset="67089.02">24759 17451 7359 0,'-2'-10'656'0,"2"4"-528"16,0 3-128-16,0 3 0 0,0 3 960 0,-3-6 176 16,3 1 16-16,-2-2 16 0,0-2-560 0,0 2-112 15,-2 2-32-15,2-2 0 0,-2 2-336 0,0 4-128 16,2-2 0-16,0 4 0 0,2-2 160 0,-3 0-160 15,1 0 160-15,2 2-160 0,-2-2 384 0,2 2-32 0,-2 1 0 0,2 1 0 16,-2-4 240-16,0 6 48 0,-2-2 16 0,0 5 0 16,-5 3-176-16,1 5-32 0,-4 6-16 0,-5-2 0 15,0 6-432-15,-3 0 0 0,-3 6 128 0,0 3-128 16,-2 1 176-16,-2 7 0 0,0-5 0 0,-2 5 0 16,2 0 672-16,0 2 144 0,-2-5 32 0,0 1 0 15,0 2-16-15,-3-3 0 0,-1 3 0 0,0 2 0 16,0 0-608-16,-5 10-112 0,-1 6-32 0,-5 1 0 15,1 3-256-15,1-5 0 0,5-5-208 0,3-8 80 16,7-13-560-16,7-10-96 0,5-6-32 0,7-11 0 16,6-6-1168-16,4-8-224 0,2-2-48 0</inkml:trace>
  <inkml:trace contextRef="#ctx0" brushRef="#br0" timeOffset="67660.97">24740 17690 911 0,'-4'-6'0'0,"0"2"0"0,2 0 0 0,-1-1 0 0,3 3 784 0,0 2 80 0,0-4 16 0,0 0 0 16,0-2 304-16,0-3 64 0,-2-1 16 0,2 0 0 16,0-1-176-16,-2 1-48 0,2 0 0 0,-2-1 0 15,4 3 240-15,-2 2 32 0,0-1 16 0,0 3 0 16,2 2-160-16,0 2-16 0,1 6-16 0,-1-1 0 16,0 5-608-16,-2-10-112 0,0 0-32 0,0 0 0 15,0 0-160-15,20 102-32 0,-20-102-16 0,0 0 0 16,21 99-176-16,-21-99 0 0,11 82 0 0,-11-82 0 15,8 81 0-15,-8-81 0 0,6 79 0 0,-6-79 0 16,4 79-160-16,-4-79 160 0,0 0 0 0,11 108-144 0,-11-108 144 16,0 0 0-16,14 99-144 0,-14-99 144 15,0 0-128-15,0 0 128 0,23 96-160 0,-23-96 160 0,0 0 0 0,0 0 0 16,0 0 0-16,0 0 0 16,0 0 704-16,0 0 96 0,35 81 16 0,-30-79 0 0,-1-2 80 0,0 0 0 15,0 0 16-15,0-2 0 0,2 0-112 0,1 2-32 16,-1-6 0-16,0 1 0 0,2-5-128 0,1 4-48 15,-3-2 0-15,2-1 0 0,1-1-192 0,-1-1-32 16,4-3-16-16,1-1 0 0,-1 3-128 0,5-11-32 16,0 0 0-16,3-4 0 0,3-6 160 0,6-9 32 15,5-8 0-15,7-8 0 0,5-10 176 0,8-13 32 16,8-9 16-16,3-12 0 0,-1 13-256 0,15-23-48 16,12-11-16-16,7-1 0 0,2 5-288 0,6-1 0 15,4 1 128-15,-2 3-12064 16,-4 14-2416-16</inkml:trace>
  <inkml:trace contextRef="#ctx0" brushRef="#br0" timeOffset="80372.47">27977 17910 7359 0,'13'-10'656'0,"-1"2"-528"0,3-3-128 0,-3 1 0 0,3 0 880 0,-3 1 144 0,-4 3 16 0,-6 4 16 15,0-4-144-15,3 2-16 0,-1-3-16 0,2-5 0 16,2-1 0-16,-1-3 0 0,-3-1 0 0,-4 3 0 16,-2-3 96-16,-2 7 32 0,-3-5 0 0,1 3 0 15,-4 1-368-15,-1 1-80 0,1 1-16 0,-3 1 0 16,1 4-544-16,-3-2 0 0,-1-1 0 0,-1 3-144 16,-4 4-176-16,3-6-48 0,-3 2 0 0,-4-2 0 15,0 2 96-15,-4-7 16 0,0 1 0 0,2 4 0 0,4-5 832 0,-4 3 160 16,-2 0 32-16,0-3 16 0,0 3 432 0,0 0 64 15,0-1 32-15,-1 5 0 0,3 2-528 0,0 2-96 16,0 0-32-16,0 6 0 0,0 9-480 0,0-3-176 16,2 5 0-16,1 6 144 0,-1 6-144 0,-5 4 0 15,1 7-192-15,0 1 192 16,0 7-528-16,0 0 16 0,2 2 0 0,0 1 0 16,0-3-304-16,4-6-48 0,2 1-16 0,1-5 0 0,20-38 448 0,-31 66 96 15,31-66 16-15,-21 57 0 0,21-57 320 0,0 0 128 16,-19 74 0-16,19-74 0 0,0 0 448 0,0 0 64 15,2 108 32-15,-2-108 0 0,0 0-144 0,29 94-16 16,-29-94-16-16,0 0 0 0,63 106-112 0,-63-106 0 16,62 62-16-16,-62-62 0 0,87 48 80 0,-87-48 0 15,112 33 16-15,-47-22 0 0,-1-5 208 0,13-2 32 0,21-4 16 0,10-4-15568 16</inkml:trace>
  <inkml:trace contextRef="#ctx0" brushRef="#br0" timeOffset="82965.31">18966 16697 5519 0,'-6'-9'496'0,"-1"3"-496"16,3 4 0-16,2 2 0 0,2 0 1184 0,-2-2 144 15,-4 0 16-15,-2-4 16 0,-7-3 96 0,-2 1 16 16,1 0 0-16,1 4 0 0,1 2-768 0,-1-3-160 16,3 10-32-16,-1-5 0 0,-1 4-512 0,1 2 0 15,3-2 0-15,1 2 0 0,3-1 0 0,0 1-272 0,2 2 48 0,2 0 16 16,2-6 208-16,2 7-176 0,2-7 176 0,2 0-160 15,0 0 288-15,3-2 64 0,1-2 16 16,5-2 0-16,-3 0 416 0,5-3 80 0,4-1 0 0,6-4 16 16,-2-3-144-16,2 3-48 0,0-5 0 0,0-2 0 15,0 1-144-15,2 1-48 0,-2 2 0 0,2-5 0 16,-2 5-64-16,2-2-16 0,2 3 0 0,-2 1 0 16,0 1-256-16,0 0 0 0,0 1 0 0,0 3 0 15,1 2 0-15,-6 1-144 0,1 1 144 0,-2 2-192 16,2 2 192-16,-2 6-192 0,-23-6 192 0,0 0-192 15,0 0-192-15,0 0-32 0,81 65-16 16,-81-65 0-16,0 0 80 0,0 0 16 0,0 0 0 0,31 102 0 16,-31-102 336-16,0 0-176 0,0 0 176 0,0 0-128 0,25 95 128 0,-25-95 128 15,0 0-128-15,0 0 176 0,0 0 272 0,0 0 64 16,0 0 16-16,65 69 0 0,-53-65 32 0,3-10 0 16,5 2 0-16,3-7 0 0,4-3 160 0,7-5 48 15,3-6 0-15,9-6 0 0,6-2 0 0,4-9 0 16,2 5 0-16,-4-1 0 0,-6 3 160 0,-1 0 32 15,1-1 16-15,-6 1 0 0,-3 6-400 0,-5 4-96 16,-5 6-16-16,-4 5 0 0,-5-1-592 0,-3 9-128 16,0 0-32-16,-5 6-15008 0</inkml:trace>
  <inkml:trace contextRef="#ctx0" brushRef="#br0" timeOffset="83550.75">19194 17291 7359 0,'-16'-10'656'0,"5"1"-528"0,1 7-128 0,4-4 0 0,4 6-192 0,0 0-64 16,0 0 0-16,-3 0-16 0,-3 0 80 0,-2 2 32 15,-3 2 0-15,1-2 0 16,-1 7-400-16,1-7-80 0,4 2 0 0,-1 0-16 0,3-2 848 0,2 2 160 15,2-4 32-15,2-4 16 0,0 2 560 0,4-2 128 16,4-2 0-16,3 0 16 0,1-3-176 0,5 3-32 16,3-4-16-16,3-1 0 0,4 1-880 0,2-3-192 15,3 3-16-15,5-3-16 0,0 1-64 0,1-3-16 16,1 3 0-16,3-3 0 0,1 3 304 0,-1-5-160 16,2 3 160-16,-3-3-128 0,3 1 320 0,-3 3 80 15,1 5 16-15,-7-3 0 0,1 7 384 0,-7 4 80 16,-2 4 16-16,-27-4 0 0,0 0-128 0,0 0 0 15,0 0-16-15,72 75 0 0,-72-75-112 0,0 0 0 0,2 85-16 16,-2-85 0-16,0 0-16 0,-10 90 0 0,10-90 0 0,0 0 0 16,0 0-224-16,0 85-64 0,0-85 0 0,0 0 0 15,0 0 320-15,0 0 48 0,0 0 16 0,0 0 0 16,87 21 432-16,-55-40 80 0,3-2 32 0,6-8 0 16,5-8 384-16,6-5 80 0,4-6 16 0,9-6 0 15,3-8-608-15,9-7-112 0,-2 3-32 0,12-7-15936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0:11:25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2-04-22T00:14:48.750"/>
    </inkml:context>
  </inkml:definitions>
  <inkml:trace contextRef="#ctx0" brushRef="#br0">14833 4681 16575 0,'-21'-39'1472'0,"7"14"-1168"0,1 2-304 0,3 8 0 16,2 5 512-16,1 6 64 0,-1-2 0 0,-4-7 0 15,-11-1 1216-15,-10-9 240 0,-7 2 48 0,-3 6 16 16,-3 5-1520-16,-2 6-320 0,2 8-48 0,1 4-16 16,-1 7-192-16,2 4-208 0,1-1 32 0,-1 7 16 15,2 0 160-15,1-2 0 0,-1 2 0 0,5-4 0 0,0 2 288 0,-1-1 32 16,-1 5 16-16,-3 3 0 0,5-3 256 0,-5 0 48 15,1 4 16-15,1-4 0 0,9-2-208 0,-4 0-32 16,-7 6-16-16,0 0 0 0,3 0 48 16,2 0 16-16,5-2 0 0,3 1 0 0,7-1-144 0,5 2-48 15,4 0 0-15,5 2 0 0,8-33-32 0,-4 77-16 16,4-77 0-16,0 0 0 0,19 129-224 0,-19-129 0 16,0 0 128-16,45 123-128 0,-45-123 0 0,0 0 0 15,67 133-144-15,-67-133 144 0,52 89-160 0,-52-89 160 16,66 106-160-16,-66-106 160 0,83 135-192 0,-83-135 192 15,90 135-208-15,-90-135 80 0,85 114-32 0,-85-114 0 0,81 98 0 0,-81-98 0 16,83 91-16-16,-83-91 0 16,81 88 0-16,-81-88 0 0,75 85 176 0,-75-85 0 0,66 75 0 0,-66-75 0 15,0 0 0-15,96 100 0 0,-96-100 0 0,71 62 128 16,-71-62-128-16,0 0 0 0,101 85 0 0,-101-85 128 16,73 54-128-16,-73-54 192 0,0 0-64 0,100 64 0 15,-100-64-128-15,0 0 0 0,98 59 0 0,-98-59 128 16,72 35 0-16,-72-35 0 0,69 27 0 0,-69-27 0 15,70 29-128-15,-70-29 176 0,73 19-176 0,-37-15 192 16,1-4-192-16,4-2 128 0,1-4-128 0,2-1 128 16,3-5 0-16,1-3-128 0,2-1 192 0,-2-1-64 15,-4-2 0-15,-1-1-128 0,-1-3 192 0,-1-4-64 16,-1-4 128-16,-3-3 0 0,-2-3 16 0,-3 2 0 16,-7-3-80-16,-1 3-32 0,1-5 0 0,-2-1 0 15,-4-1-160-15,2-1 160 0,-5-9-160 0,1 2 160 0,-5-2-160 0,1 0 0 16,-3 2 0-16,-1 2 0 0,1-4 0 0,-2 2 0 15,1 3 0-15,-1-3 0 0,0 2 0 0,1 4 0 16,-3 5 128-16,-2-1-128 0,0 3 400 0,0-3 0 16,-4 1 0-16,0 0 0 0,-2-7-112 0,-4 2-32 15,-2 1 0-15,-3-3 0 0,-5-2-64 0,-3 0 0 16,-6-2-16-16,-2-6 0 0,-6-2 0 0,-5-4 0 16,3-1 0-16,0 7 0 0,-1 6-176 0,1-8 192 15,-6-2-192-15,-3-2 192 0,-4-9-192 0,-2 4 0 16,5 9 144-16,-1 10-144 0,0 5 0 0,0 1 0 15,-1 9 0-15,-5 0 128 0,0 8-128 0,-2 2 0 16,-2 4 0-16,-3 9 0 0,1 6 0 0,-6 8 0 16,-1 6-144-16,-1 9 144 0,2 4-320 0,-7 14 16 15,-6 11 0-15,2 10-11792 0,2 0-2352 0</inkml:trace>
  <inkml:trace contextRef="#ctx0" brushRef="#br0" timeOffset="1274.76">14135 10066 2751 0,'-10'-13'256'0,"1"3"-256"16,1 3 0-16,6 5 0 0,2 2 640 0,-2-2 64 16,-4-2 32-16,-9-6 0 0,-1-1 576 0,-3 1 112 15,-2 6 32-15,0-4 0 0,-2 8 160 0,1 0 48 16,-3 2 0-16,0 4 0 0,0-2 192 0,0 2 32 16,0 5 16-16,-4 1 0 0,4 5-560 0,-2 1-128 15,0 3 0-15,-2 2-16 0,0 4-736 0,2 2-144 16,0-2-16-16,2 2-16 0,-2 0-288 0,2 5 160 15,0-3-160-15,2-2 128 0,0 6-128 0,2-4 160 16,3 3-160-16,3-3 160 0,3-4-160 0,12-27 128 16,-17 68-128-16,17-68 128 0,-6 96 16 0,6-96 0 15,6 96 0-15,-6-96 0 0,23 106-144 0,-23-106 0 0,41 124 0 16,-41-124 0-16,57 131-144 0,-57-131 144 0,62 119 0 0,-62-119 0 16,60 99-192-16,-60-99 192 0,60 86-192 0,-60-86 192 15,65 85-176-15,-65-85 176 0,79 93-160 0,-79-93 160 16,91 96-304-16,-91-96 48 0,102 91 0 0,-102-91 0 15,120 86 64-15,-120-86 32 0,129 81 0 0,-129-81 0 16,125 66 160-16,-125-66 0 0,120 54 0 0,-120-54 0 16,119 31 0-16,-119-31 0 0,104 19 144 0,-52-11-144 15,0-4 496-15,0-1-16 0,2 1 0 0,-4-8 0 16,1 1 144-16,-1-1 16 0,0-2 16 0,2-4 0 16,2-1-160-16,2-3-48 0,0-1 0 0,0 3 0 15,3-5-448-15,-3 0 0 0,2 3 0 0,-2-9 0 16,2 2 0-16,0-4 0 0,1 0 0 0,-8-4 0 0,-1 2-256 0,0-4 48 15,-4-2 16-15,-5-2 0 0,-7 8-16 0,-1-11 0 16,2-6 0-16,-1-5 0 0,-3-1 208 0,-4-4 0 16,-4 4 0-16,-3 0 0 0,-3 2 400 0,-2-6 32 15,-3 0 0-15,-6-4 0 0,0 6-224 0,-3 0-32 16,-3-2-16-16,-5-2 0 0,-1-4-160 0,-2-3-256 16,-7 3 64-16,3-4 16 0,-5 1-144 0,1 3-16 15,-5 2-16-15,-2 0 0 0,-2-5 352 0,0 3 0 16,0 2-144-16,2 0 144 0,0 6 160 0,-2 0 96 15,3 4 0-15,-1 4 16 0,2 7 144 0,-2-1 32 16,-2 1 0-16,-4-7 0 0,-2 3-160 0,-2 3-32 16,2 1 0-16,-5 0 0 0,3 5-256 0,-4-1 0 15,-1 8 0-15,1-2 0 0,-1 2 0 0,-1 5 0 0,-3 1 0 16,1 2 0-16,1 5 0 0,-3-1 0 0,-1 3 0 0,-4-1 0 16,0 1 0-16,3 4 0 0,-3 2 0 0,0 2 0 15,2 2 0-15,1 2 0 0,-1 2 0 0,2 2 0 16,3 0 0-16,-3 3 0 0,3 1 0 0,1 3 0 15,3 1 0-15,-3 3 0 0,3-5 0 0,-3 7 0 16,1 0 0-16,-3 3 0 0,-1 8 0 0,-1 1-144 16,1 0 144-16,1 6 0 0,-2 5 0 0,7 1 0 15,2-1 0-15,-3 12 0 0,-5 17 0 0,-5 16 0 16,-4 19-128-16,-2 12 0 0,4 3 0 0,6 10-15552 16</inkml:trace>
  <inkml:trace contextRef="#ctx0" brushRef="#br0" timeOffset="157762.78">7031 7697 6447 0,'0'0'576'0,"58"-5"-576"16,-58 5 0-16,0 0 0 0,0 0 240 0,86-6-64 15,-86 6-16-15,126-4 0 0,-22-2 432 0,11-3 96 16,7 1 16-16,-3 4 0 0,-7-4-192 0,-4 1-48 16,-6 1 0-16,-1 2 0 0,-1 2-208 0,-2 2-64 15,-5-4 0-15,3 2 0 0,-3 0 384 0,7 0 64 16,4-5 0-16,2 3 16 0,-2-4 160 0,-2 0 16 16,-1-1 16-16,1-3 0 0,4 1 192 0,4-3 48 15,7-3 0-15,1 1 0 0,5 1 192 0,-3-2 64 16,-5 3 0-16,1 1 0 0,4-1-320 0,7 3-48 15,6 9-16-15,-2-2 0 0,-10 2-368 0,3 2-80 16,5 0 0-16,0 6-16 0,-7 1-240 0,-3 3-64 0,-5 0 0 0,-2 1 0 16,-2-1-192-16,7 1 0 0,3-5 128 15,1 4-128-15,-1 3 0 0,-1-1 0 0,-1 1 0 0,1 1 0 16,3-1 128-16,1 1 16 0,4-3 16 0,-3 1 0 16,3 3 128-16,-2-5 32 0,-3 2 0 0,1-1 0 15,1-3 16-15,5-2 16 0,0 5 0 0,0-5 0 16,-2 4 0-16,-3 1 0 0,3 1 0 0,-4 3 0 15,3-1-160-15,-3 3-16 0,2 0-16 0,-5-1 0 16,1 5-160-16,-3-4 0 0,1-1 0 0,3-3 0 16,5-1 0-16,-2-1 0 0,-7-5 0 0,2-2 0 15,-1-8 0-15,1 2 0 0,7-2 0 0,0-3 0 16,2 3 0-16,0-8 0 0,-5 1 192 0,7-1-64 0,6-1 64 16,2-1 16-16,1 1 0 0,-5 3 0 0,-11 2-48 0,7 1-16 15,6-1 0-15,1 4 0 0,1-2-144 0,-2 2 0 16,-10 4 0-16,1-5 128 0,1 3-128 0,6 2 0 15,7 0 0-15,-7 0 0 0,2 7 0 0,-4-5 0 16,0 2 0-16,6 0 0 0,8-2 0 0,1 2 0 16,-7 2 0-16,1-1 0 0,-1-3 0 0,8-2 0 15,9 2-144-15,-2 0 144 0,-12 4 0 0,7-2 0 16,7 5 0-16,4-1 0 0,-2 6 0 0,2-1 0 16,-2 1 0-16,4 3 0 0,7 2 0 0,-3 4 0 15,-2 2 0-15,5-3 0 0,-3 1 224 0,2 2 96 16,5 8 32-16,-3-6 0 0,-5 3 48 0,17-3 16 15,14 6 0-15,5-2 0 0,1-4-192 0,-2 4-32 16,-20-6-16-16,20 4 0 0,10 0 32 0,8-2 16 0,-4 0 0 16,9 0 0-16,5-4-224 0,9-2 176 0,8-2-176 0,-1-3 160 15,-1 1-160-15,6 0 0 0,11-1 0 16</inkml:trace>
  <inkml:trace contextRef="#ctx1" brushRef="#br0">32357 18181 0,'0'0'0,"0"0"0,0 0 0,0 0 15</inkml:trace>
  <inkml:trace contextRef="#ctx0" brushRef="#br0" timeOffset="204190.85">20188 14126 3679 0,'-2'-2'320'16,"-1"0"-320"-16,3 0 0 0,0 2 0 15,0-4 1088-15,0 2 160 0,-2-2 32 0,-2-7 0 16,2-3 784-16,-2 1 176 0,0 3 16 0,0-1 16 16,2 3 256-16,-1 2 48 0,1 2 16 0,0 2 0 0,0 2-208 0,2 0-32 15,-2 4-16-15,2 2 0 0,0-2-784 0,2 2-144 16,0 1-48-16,0-1 0 0,3 2-720 0,-3 3-160 16,2-3-32-16,0 2 0 0,-2 1-208 0,2-3-48 15,0 0-16-15,-2 1 0 0,3 5-176 0,-3-1 0 16,-2-13 144-16,0 0-144 0,8 74 0 0,-8-74 144 15,2 67-144-15,-2-34 0 0,0-4 176 0,-2 4-176 16,2 1 160-16,-4 3-160 0,0 1 192 0,0-7-48 16,1 2-16-16,-3-2 0 0,2-6 80 0,0 0 16 15,0 0 0-15,-3-4 0 0,1 0-16 0,0-5 0 16,2 1 0-16,-2 1 0 0,-1-1-208 0,1 0 176 16,2-5-176-16,0 3 160 0,2-5-160 0,2 1 0 15,0-7 0-15,0-2 0 0,2 2-192 0,2-4-64 16,4 0 0-16,3-6-12704 0,3 2-2528 15</inkml:trace>
  <inkml:trace contextRef="#ctx0" brushRef="#br0" timeOffset="204793.62">21073 13833 26719 0,'-23'2'1184'0,"12"-4"240"0,5 2-1136 0,0 0-288 16,4 0 0-16,2 0 0 0,0 0 528 0,4-4 48 15,0 4 16-15,-4 0 0 0,0 0 1216 0,0 0 240 0,75-10 64 0,-75 10 0 16,67-7-1072-16,-67 7-208 15,81-8-32-15,-81 8-16 0,85-6-400 0,-85 6-96 0,87-2-16 0,-87 2 0 16,83 0-128-16,-83 0-16 0,0 0-128 0,89 12 192 16,-89-12-192-16,0 0 0 0,0 0 0 0,0 0 0 15,0 0 0-15,34 69 0 0,-45-48 0 0,-9 1 0 16,-5 10 0-16,-9 3 0 0,5 2 0 0,-6 1 0 16,0 5 0-16,1 5-160 0,12-10 160 0,1 3-192 15,8 1-80-15,9 1-32 0,4-43 0 0,19 79 0 16,-19-79 80-16,50 75 16 0,-50-75 0 0,79 69 0 15,-79-69 16-15,93 60 0 0,-93-60 0 0,87 54 0 16,-87-54 192-16,84 52 0 0,-84-52 0 0,0 0 0 16,70 64 176-16,-70-64 128 0,0 0 16 0,8 65 16 15,-18-40 288-15,-7 0 48 0,-5 2 16 0,-5 0 0 0,-5-4-48 0,-7 2 0 16,-7 2 0-16,-8-3 0 0,2-3-64 0,-4-2-32 16,-4-4 0-16,0-5 0 0,4-10-416 0,2-6-128 15,10-3 0-15</inkml:trace>
  <inkml:trace contextRef="#ctx0" brushRef="#br0" timeOffset="-200374.52">27771 15689 11967 0,'5'-4'528'0,"-1"2"112"0,0-2-512 0,0 1-128 15,-2 3 0-15,0 0 0 0,2 0 2240 0,5 0 400 16,1 0 96-16,5 0 16 0,-15 0 80 0,0 0 32 16,0 0 0-16,74 13 0 0,-74-13-2016 0,0 0-400 15,0 0-64-15,83 25-15040 0</inkml:trace>
  <inkml:trace contextRef="#ctx0" brushRef="#br0" timeOffset="-160897.71">21767 15570 7359 0,'0'-4'656'16,"-2"0"-528"-16,2 2-128 0,0 2 0 15,0-4 928-15,0 2 160 0,-2-2 16 0,-1-3 16 0,1-1 672 0,2 0 144 16,-2 4 32-16,2-3 0 0,-2 5-576 0,2 0-112 16,0 2-32-16,0 0 0 0,0 0 96 0,0 2 32 15,2 3 0-15,-4 1 0 0,2-2-352 0,-2 2-80 16,2 2-16-16,0 3 0 0,0-3-112 0,0 3-32 16,2 3 0-16,-2-1 0 0,2 5-320 0,-2 1-64 15,0 2-16-15,0 4 0 0,0 6-128 0,0-2-48 16,0 2 0-16,-2 4 0 0,2 5 0 0,0 1 0 15,2 5 0-15,0 0 0 0,0 0-16 0,1-5-16 16,-3-41 0-16,8 83 0 0,-6-37-16 0,0-4 0 16,0-1 0-16,0 3 0 0,-2-44-160 0,2 75 0 15,-4-42 0-15,2-4 0 0,0 0-128 0,0-2 128 16,0-27-160-16,-4 50 160 0,0-27-288 0,2-2 32 16,-2-9 16-16,2 3 0 0,-3-5 240 0,-1 0-144 0,2-3 144 0,-4 3-128 15,1-4 128-15,1 0 0 0,-2 3 0 0,2-3 0 16,-3 0 0-16,3 0 0 0,-2-1 0 0,2-1 0 15,1-4 0-15,-1 2 0 0,0-2 0 0,2-2 0 16,-2 2 0-16,-1-6 0 0,3 1 160 0,-2-1-160 16,4 0 304-16,-2 2-48 0,2-5 0 0,0 3 0 15,-1 0-64-15,3-2-32 0,0 1 0 0,0 1 0 16,0 0 48-16,3-2 16 0,1 1 0 0,0 1 0 16,2 0-64-16,0-2-16 0,1-1 0 0,1 5 0 15,4-4-144-15,1 2 0 0,-1 1 0 0,-12 5 128 16,0 0-128-16,0 0 0 0,73-14 0 0,-73 14 0 15,0 0 0-15,0 0 0 0,85-4 0 0,-85 4 0 16,0 0 0-16,79-4 0 0,-79 4 0 0,0 0 0 0,81-7 0 0,-81 7 0 16,0 0 0-16,83-6 0 0,-83 6 0 0,0 0 0 15,90-8 0-15,-90 8 0 0,0 0 0 0,79-6 0 16,-79 6 0-16,0 0 0 0,0 0 192 0,74-7 0 16,-74 7 0-16,0 0 0 0,0 0 0 0,0 0 16 15,0 0 0-15,0 0 0 0,0 0 0 0,0 0 0 16,0 0 0-16,0 0 0 0,13-10-16 0,-19 6 0 15,-3 2 0-15,3 0 0 0,0 2-192 0,2 0-240 16,2 2 48-16,0 0-18656 0</inkml:trace>
  <inkml:trace contextRef="#ctx0" brushRef="#br0" timeOffset="-160009.56">22787 16030 7359 0,'-11'2'656'0,"5"-2"-528"0,0 0-128 0,2 2 0 15,2-2 896-15,0 0 128 0,0 4 48 0,-3-4 0 16,-1 0 672-16,-2 2 144 0,0 2 32 0,1-4 0 0,1 4-224 0,2-4-32 16,2 3-16-16,0-3 0 0,2 2-256 0,0-4-48 15,0 2-16-15,2-3 0 0,0 3-224 0,0-4-32 16,2 2-16-16,2 0 0 0,-1 0-48 0,3-2-16 16,0 2 0-16,1 0 0 0,3 0-400 0,-2-3-80 15,-10 5 0-15,0 0-16 0,0 0-304 0,67-12-64 16,-67 12-128-16,0 0 192 0,0 0-192 0,83 0 0 15,-83 0 0-15,0 0 0 0,77 6 0 0,-77-6 0 16,0 0 0-16,0 0-160 0,104 21 160 0,-104-21 0 16,0 0 0-16,0 0-128 0,104 27 128 0,-104-27 0 15,0 0 0-15,0 0 0 0,99 6 0 0,-99-6 0 16,0 0 160-16,73-4-160 0,-73 4 400 0,0 0-16 16,62-8 0-16,-62 8 0 0,0 0-48 0,0 0-16 15,61-11 0-15,-55 7 0 0,2 2-112 0,-4 0-16 16,-2 2-16-16,1-2 0 0,-3 4 48 0,0-2 16 0,0-2 0 0,-3 2 0 15,1 0-48-15,-2-6-16 0,2 4 0 0,-2 0 0 16,4-7-176-16,-2 7 0 0,2-6 0 0,0 2 0 31,2-3-432-31,0 5-112 0</inkml:trace>
  <inkml:trace contextRef="#ctx0" brushRef="#br0" timeOffset="-159070.46">24181 15577 29487 0,'0'0'2624'0,"-2"-2"-2112"0,2 0-512 0,0 2 0 16,0-3 1392-16,0 3 160 0,2 0 48 0,2 0 0 15,-4 0-1248-15,0 0-352 0,0 0 144 0,0 0-144 16,92 3 272-16,-92-3-16 0,0 0 0 0,91 14 0 16,-91-14-48-16,0 0-16 0,94 15 0 0,-94-15 0 15,0 0-48-15,78 12-16 0,-78-12 0 0,0 0 0 0,0 0-128 0,0 0 192 16,0 0-192-16,82 31 192 0,-78-29-16 0,-4 7 0 16,-2-5 0-16,0 2 0 0,-3 0 240 0,-1 5 48 15,-4-1 16-15,-3 0 0 0,1 3-224 0,-3 1-32 16,3 1-16-16,-1 2 0 0,5-1-208 0,-2-3 128 15,1 5-128-15,3-5 0 0,2 4 128 0,2 1-128 16,0 1 0-16,2-19 144 0,0 50-144 0,0-50 0 16,2 54 144-16,-2-54-144 0,6 62 0 0,-6-62 144 15,6 77-144-15,-6-77 0 0,7 83 0 0,-7-83 0 16,6 81 0-16,-6-81 0 0,6 69 0 0,-6-69 0 16,6 58 0-16,-6-58 0 0,4 52 0 0,-4-52 0 15,-2 46 0-15,2-46 0 0,-6 35 0 0,0-18 0 0,0-3 0 0,-3-3 0 16,1-1-192-16,-4-4 48 0,-1-2 16 0,-1-2 0 15,-3-2-48-15,-2-4 0 0,0 2 0 16,-3-6 0-16,1 6 176 0,-4-7 0 0,-2 3 0 0,0 0 0 16,-2 2 0-16,4 2 128 0,2-2-128 0,-2 2 176 15,0-3 32-15,2 5 16 0,5 0 0 0,1 2 0 16,5 7-64-16,1-7-16 0,3 6 0 0,2-2 0 16,1-1-16-16,3 1-128 0,2-2 192 0,2 2-64 15,-2-6-128-15,0 0 0 0,0 0 144 0,0 0-144 16,0 0 0-16,102 11 0 0,-102-11 0 0,0 0 128 15,92 0-128-15,-92 0 0 0,77 0 0 0,-77 0 0 16,97 6 0-16,-97-6 0 0,85 10 0 0,-85-10 128 16,0 0-128-16,104 15 0 0,-104-15 0 0,0 0 0 15,90 23 0-15,-90-23 0 0,0 0 0 0,0 0 0 16,87 27 0-16,-87-27 144 0,0 0-144 0,0 0 160 0,0 0-32 0,0 0-128 16,0 0 192-16,0 0-64 0,0 0-128 0,0 0 0 15,0 0 0-15,0 0-19296 16</inkml:trace>
  <inkml:trace contextRef="#ctx0" brushRef="#br0" timeOffset="-158688.28">25326 15346 13823 0,'0'4'1216'0,"2"0"-960"0,-2-4-256 0,0 0 0 16,0 0 432-16,0 0 32 0,0 0 16 0,41 92 0 16,-41-92 1312-16,44 95 272 0,-44-95 48 0,48 106 16 15,-48-106-528-15,48 106-96 0,-48-106-32 0,45 100 0 16,-45-100 208-16,42 92 48 0,-42-92 0 0,48 99 0 15,-48-99-240-15,41 94-32 0,-41-94-16 0,29 91 0 16,-29-91-816-16,19 79-176 0,-19-79-16 0,10 75-16 16,-10-75-96-16,5 69-32 0,-5-69 0 0,-7 68 0 15,-1-33-80-15,0 3-16 0,-3-3 0 0,-1-2 0 16,-5 3-48-16,-3 1-16 0,-1 1 0 0,-4-5 0 0,0 2-128 0,-6-8 0 16,2-4 0-16,-7-2 0 15,-1-5-560-15,-7-5-32 0</inkml:trace>
  <inkml:trace contextRef="#ctx0" brushRef="#br0" timeOffset="-157953.17">21280 15624 16575 0,'-16'11'1472'0,"8"-9"-1168"16,1 2-304-16,1 2 0 0,2 3 192 0,0-5 0 16,-2 4-16-16,-3 9 0 0,-5 8 1280 0,-7 8 256 15,0 6 48-15,0-1 16 0,1-1 32 0,1-4 16 16,2 1 0-16,3-1 0 0,1 0-832 0,1-4-160 15,3 0-48-15,1-2 0 0,2-2-224 0,0 0-48 0,4-2-16 0,0 2 0 16,-1 0-16-16,1 0 0 0,0 0 0 0,0 0 0 16,0-2-112-16,-2 2-32 0,2-2 0 0,-2-1 0 15,0 1 0-15,2-2 0 0,2 2 0 0,0 2 0 16,0-4 16-16,0 1 0 0,2 3 0 0,0-6 0 16,0 0-128-16,0 4-32 0,4 2 0 0,-2-5 0 15,-2-1-64-15,5 2-128 0,-1 0 176 0,2 4-176 16,-8-25 0-16,0 0 0 0,44 74 0 0,-44-74 0 15,0 0 128-15,0 0-128 0,81 79 0 0,-81-79 0 16,0 0 0-16,0 0 0 0,106 59 128 0,-106-59-128 16,0 0 144-16,0 0-16 0,116 29-128 0,-116-29 192 15,0 0-64-15,100 10 0 0,-100-10-128 0,0 0 192 16,100 4-192-16,-100-4 0 0,0 0 128 0,110-14-128 0,-110 14 0 16,74-17 0-16,-74 17 0 0,75-23 0 15,-33 9-640-15,-42 14-32 0</inkml:trace>
  <inkml:trace contextRef="#ctx0" brushRef="#br0" timeOffset="-156863.89">26444 15863 11055 0,'0'0'976'0,"0"0"-784"0,2 0-192 0,0 0 0 15,-2 0 848-15,2 0 128 0,0 5 32 0,2-5 0 16,2 0 496-16,1-5 96 0,-1 5 32 0,2-2 0 16,-2 0-464-16,3 0-80 0,-3-2-32 0,0 0 0 15,-2 2 16-15,3-6 0 0,-1 1 0 0,-2 1 0 16,2 0 176-16,-2 0 32 0,1-3 16 0,-1 3 0 16,0 0-272-16,2-2-64 0,-4 3-16 0,0-1 0 15,-2 4-480-15,2-2-80 0,-2 4-32 0,0-2 0 16,2 2-352-16,0 0 144 0,1 0-144 0,-1 0 0 0,0 2 144 0,0-2-144 15,0 4 0-15,-2-4 144 0,2 0 48 0,0 0 16 16,0 0 0-16,-2 0 0 0,0 0 48 0,0 0 0 16,0-4 0-16,0 4 0 0,0 0-48 0,0 4 0 15,0-4 0-15,0 0 0 0,0 0-208 0,2 2 144 16,-2 2-144-16,0-4 128 0,2 2-128 0,0-2 0 16,0 2 0-16,-2 1 0 0,2 1 0 0,-2-4 0 15,3 2 0-15,-3-2 128 0,0 0 32 0,0 0 0 16,0 2 0-16,0-2 0 0,0 0 0 0,0 0 0 15,0 2 0-15,2 2 0 0,-2-4 16 0,2 4 0 16,2 2 0-16,0-1 0 0,0 1-176 0,-4-6 192 16,0 0-192-16,0 0 192 0,0 0-192 0,0 0 0 15,104 54 0-15,-104-54 0 0,0 0 0 0,100 12 128 16,-100-12-128-16,81 0 0 0,-81 0 176 0,87-2-48 0,-87 2-128 16,94-8 192-16,-94 8-48 0,87-2-16 0,-87 2 0 0,83-11 0 15,-83 11 16-15,89-6 0 0,-89 6 0 0,79-8 0 16,-79 8 0-16,67-8 0 0,-67 8 0 0,0 0 0 15,64-15 16-15,-64 15 0 0,35-10 0 0,-20 3 0 16,0-3-32-16,-3 2-128 0,-2-1 192 0,-3 5-64 16,1-6-128-16,-4 4 0 0,2 1 0 0,-4-1 0 15,3 6-448-15,-3-6-80 16,0 4-16-16,0 0-12704 0,-2 2-2528 0</inkml:trace>
  <inkml:trace contextRef="#ctx0" brushRef="#br0" timeOffset="-156464.45">27096 15300 9503 0,'-17'-2'192'0,"7"0"64"0,2 2 0 0,2 0 16 0,3 0-272 0,1 0 0 15,0 0 0-15,-4 0 0 0,0 0 3136 0,-2 2 560 16,1 0 112-16,1 2 32 0,4-4-640 0,2 7-112 15,2 3-16-15,-2-10-16 0,0 0-1248 0,0 0-240 16,0 0-48-16,31 92-16 0,-31-92-848 0,0 0-160 16,31 95-48-16,-31-95 0 0,0 0-224 0,23 94-48 15,-23-94-16-15,15 83 0 0,-15-83-32 0,14 97-128 0,-9-49 192 0,-5-48-64 16,10 77 0-16,-10-77 0 0,10 96 0 0,-3-40 0 16,-1-2 48-16,0 0 0 0,-2-2 0 0,-4-52 0 15,13 95-32-15,-13-95 0 0,10 88 0 0,-10-88 0 16,10 83-144-16,-10-83 192 0,9 70-192 0,-9-70 192 15,8 61-192-15,-8-61 160 0,0 0-160 0,12 70 160 16,-12-70-160-16,0 0 192 0,0 0-192 0,13 61 192 16,-11-51-192-16,-2-6 192 0,2 0-192 0,-2-4 192 15,0-2-192-15,0-2 192 0,0-4-192 0,0-5 192 16,4-1-192-16,-2-7 0 0,2 4-160 0,3-1-13328 16,5-5-2656-16</inkml:trace>
  <inkml:trace contextRef="#ctx0" brushRef="#br0" timeOffset="-155476.39">28692 15284 16575 0,'-8'-11'1472'0,"3"5"-1168"0,1 2-304 0,0 0 0 0,4 2 1184 0,0 2 176 16,-2-4 48-16,0 1 0 0,0-1 1376 0,-2-2 288 16,0 2 48-16,-1 0 16 0,-1 4-1024 0,2 6-208 15,-2 2-48-15,-1 5 0 0,1 3-1168 0,-2 3-240 16,0 8-64-16,-1 0 0 0,1 11-224 0,-2-1-160 16,-1 7 192-16,1-3-192 0,-3 1 128 0,-1 5-128 15,-3 3 0-15,-1 6 0 0,-3 3 128 0,0-1-128 16,2-2 0-16,1-4 0 0,1-6 0 0,-4 3 0 15,2-1 0-15,1-6 0 0,3-3 0 0,3-7 0 16,1-1 0-16,3-6 0 0,2-5 0 0,0-3 0 16,4-5 0-16,-1-3 0 15,3-3-768-15,0-6-48 0,3 0-16 0,1-6 0 16,2 2-1504-16,0-11-304 0,2-2-64 0,5-5-11632 0</inkml:trace>
  <inkml:trace contextRef="#ctx0" brushRef="#br0" timeOffset="-155038.14">28634 15446 12895 0,'4'-23'576'0,"-2"13"112"0,0-1-560 0,-2 3-128 0,2 4 0 0,-2-3 0 15,2 3 2224-15,0-6 400 0,0-1 96 0,2-5 16 16,1 1 208-16,-1 9 64 0,0 0 0 0,0 4 0 16,0 6-1264-16,-4-4-240 0,0 0-48 0,0 0-16 15,0 0-672-15,0 0-144 0,33 89-32 0,-33-89 0 16,0 0-336-16,0 0-80 0,44 85-16 0,-44-85 0 15,0 0-32-15,0 0 0 0,44 92 0 0,-44-92 0 16,0 0-128-16,41 106 160 0,-41-106-160 0,29 83 160 0,-29-83-160 0,29 79 0 16,-29-79 0-16,32 91 0 0,-32-91 0 0,31 90 0 15,-31-90 0-15,29 77 0 0,-29-77 0 0,0 0 0 16,39 89 0-16,-39-89 0 0,0 0 0 0,0 0 0 16,0 0 0-16,0 0 0 0,73 58 0 0,-63-62 0 15,3-2 0-15,1-11 0 0,1-1 192 0,0-5-64 16,-1-4 0-16,3-11 0 0,-1 1-128 0,3-9 128 15,2-4-128-15,-2 7 128 0,-5 5-128 0,3-8 0 16,6-12 144-16,4-6-144 0,0-7 128 0,0 3-128 16,2 1 160-16,-4 7-160 0,-3 2 240 0,1 2-48 15,-2 6-16-15,-4-2 0 0,-1 10 144 0,-3 3 48 16,-1 5 0-16,-1 3 0 0,-3 4 128 0,-2 2 16 16,0 2 16-16,-1 9 0 0,-1-3-32 0,-2 3-16 0,0 3 0 0,-2 1 0 15,0 4-224-15,0 2-32 0,0 2-16 0,0 2 0 16,0 4-352-16,-2 2-80 0,2 4-16 0,0 3 0 31,0-13-976-31,0 0-192 0</inkml:trace>
  <inkml:trace contextRef="#ctx0" brushRef="#br0" timeOffset="-154557.27">30051 15304 29487 0,'0'-8'1296'0,"2"6"288"0,0-4-1264 0,0 4-320 16,0 2 0-16,0 0 0 0,0 0 960 0,-2 0 144 15,0 0 32-15,0 0 0 0,0 0 80 0,0 0 0 0,81 50 16 0,-81-50 0 16,0 0-512-16,0 0-96 0,75 91-32 0,-75-91 0 15,0 0-208-15,64 89-32 0,-64-89-16 0,38 71 0 16,-38-71-16-16,29 71 0 0,-29-71 0 0,31 89 0 16,-31-89-96-16,21 75-32 0,-21-75 0 0,21 93 0 15,-21-93-192-15,14 88 176 0,-14-88-176 0,13 83 160 16,-13-83-160-16,10 75 0 0,-10-75 144 0,0 0-144 16,10 79 0-16,-10-79 0 0,0 0 0 0,0 0 128 15,0 0-416-15,0 0-80 0,0 0-16 0,0 0 0 16,0 0-1408-16,44-21-304 0</inkml:trace>
  <inkml:trace contextRef="#ctx0" brushRef="#br0" timeOffset="-154136.17">30514 15236 23039 0,'-6'-15'1024'0,"2"9"192"0,-1 2-960 0,1 2-256 16,0 2 0-16,0 2 0 0,0 2 2240 0,-4 7 416 15,-5 1 80-15,-4 13 16 0,1 10-1120 0,-3 9-224 16,5 4-32-16,1-1-16 0,3 3-736 0,1 2-160 15,3 6-16-15,0-6-16 0,6-52 48 0,-6 102 16 16,2-52 0-16,-1 0 0 0,5-50-176 0,-10 94-48 16,10-94 0-16,-17 78 0 0,9-46-144 0,-2-1-128 15,-1-4 192-15,1-6-192 0,0-7 0 0,-1-1 0 16,1-7-240-16,-3-2 80 16,1-10-688-16,-3-3-144 0,1-3-32 0,-3-7 0 15,0 1-1792-15,1-7-384 0,-5 0-64 0,2 0 0 16,-1 0 0-16,-1-2 16 0,-2 0 0 0,-2-4 0 15,2-3 2160-15,2 5 448 0,5 9 64 0,1 1 32 0,7 0 1568 0,2 7 304 0,2 3 64 0,4 7 16 16,0-4 816-16,4 6 160 0,2 0 48 0,2 2 0 16,-8-2-512-16,0 0-80 0,0 0-32 0,0 0 0 15,94 15-304-15,-94-15-64 0,0 0-16 0,95 10 0 16,-95-10-544-16,73 6-112 0,-73-6-32 0,100 15 0 16,-100-15-416-16,93 16-96 0,-93-16-16 0,100 15 0 15,-100-15-64-15,100 17-16 0,-100-17 0 0,85 12 0 16,-85-12-128-16,75 15 0 0,-75-15 0 0,68 4 0 15,-68-4 0-15,0 0 0 0,83 6 0 0,-83-6 0 16,0 0 0-16,69-4 0 0,-69 4-192 0,0 0 192 16,0 0-976-16,0 0-80 0</inkml:trace>
  <inkml:trace contextRef="#ctx0" brushRef="#br0" timeOffset="-152783.71">31331 14978 18431 0,'-7'-2'1632'0,"3"-4"-1312"15,2 6-320-15,2 0 0 0,2 0 1616 0,-2-4 256 16,-2 2 48-16,0-2 16 0,4 4 64 0,2-5 16 15,5 5 0-15,-9 0 0 0,0 0-752 0,0 0-160 16,76 21-16-16,-76-21-16 0,0 0-480 0,98 25-80 16,-98-25-32-16,0 0 0 0,85 27-48 0,-85-27-16 15,0 0 0-15,77 29 0 0,-77-29-112 0,0 0-32 16,0 0 0-16,0 0 0 0,0 0-96 0,0 0-32 16,0 0 0-16,0 0 0 0,0 0-144 0,0 0 0 15,0 0 0-15,0 0 128 0,0 0-128 0,0 0 0 16,0 0 0-16,-6 48 0 0,-7-54-224 0,-1 2 80 15,1-3 16-15,1 5 0 0,2 0 128 0,-3 2 0 16,3 2 0-16,-1 5 0 0,1-3 0 0,0 6 0 0,-1 7 0 0,1 3 0 16,1 10 0-16,1 5 0 0,8-35 0 0,-10 81 0 15,10-81 0-15,-6 100 0 0,6-100 0 0,4 106 0 16,-4-106 0-16,10 106 0 0,-10-106 0 0,6 85 0 16,-6-85 128-16,9 102 0 0,-9-102 0 0,6 87 0 15,-6-87 16-15,0 79 16 0,0-79 0 0,-4 66 0 16,4-66-160-16,-11 54 0 0,11-54 0 0,-10 34 128 15,2-20-128-15,1-8-192 0,3 3 32 0,-2-7 16 16,0 2-496 0,-3-4-112-16,3-4-16 0,-4 2 0 0,-3-2-256 0,-1-3-64 15,-1 3-16-15,1 0 0 0,-3 0 592 0,1 2 112 0,-1 2 16 0,0 0 16 16,3 0 368-16,-1 0 288 0,1 4-48 0,-1 2-16 16,1 0 448-16,3 3 96 0,1-3 0 0,-1 0 16 0,3 0-32 15,2-1-16-15,4 1 0 0,0-2 0 0,2-4-272 0,0 0-48 16,0 0-16-16,0 0 0 0,0 0-208 0,0 0-64 15,81 10 0-15,-81-10 0 0,0 0 16 0,93 3 0 16,-93-3 0-16,79 8 0 0,-79-8-144 0,83 6 0 16,-83-6 144-16,94 10-144 0,-94-10 0 0,87 11 144 15,-87-11-144-15,85 12 0 0,-85-12 160 0,75 15-160 16,-75-15 128-16,0 0-128 0,89 16 192 0,-89-16-32 16,0 0-16-16,0 0 0 0,0 0 64 0,0 0 16 15,75 25 0-15,-77-18 0 0,-2-5-32 0,-4 2 0 16,-1 2 0-16,-1-4 0 0,0 0-192 0,-3 2 0 15,3-1 0-15,-3-1 0 16,3-2-640-16,-1 2-240 0</inkml:trace>
  <inkml:trace contextRef="#ctx0" brushRef="#br0" timeOffset="-151411.05">20717 17393 13823 0,'-2'-4'1216'0,"2"2"-960"15,4 2-256-15,1-2 0 0,-1 0 1168 0,0 2 192 16,4-9 48-16,5 1 0 0,5-2 240 0,5-1 48 16,-23 11 16-16,56-25 0 0,-56 25-784 0,69-18-160 15,-69 18-16-15,75-15-16 0,-75 15-320 0,77-12-64 16,-77 12-16-16,83-15 0 0,-83 15 48 0,83-10 16 16,-83 10 0-16,87-11 0 0,-87 11 192 0,85-10 48 15,-85 10 0-15,104-11 0 0,-104 11 32 0,110-6 16 16,-110 6 0-16,117 0 0 0,-117 0-16 0,114 0 0 15,-114 0 0-15,114 4 0 0,-114-4-160 0,108 7-16 16,-108-7-16-16,110 2 0 0,-110-2-112 0,111 2-32 16,-111-2 0-16,120 6 0 0,-120-6-144 0,121 2-16 0,-121-2-16 0,139 0 0 15,-69 0-160-15,1-2 0 0,0-4 0 0,-1 2 128 16,1-3-128-16,-2-1 0 0,-1 4 0 0,3 2 128 16,1 2-128-16,1 0 0 0,0 0 0 0,-73 0 128 15,139 10 0-15,-139-10-128 0,135 6 192 0,-135-6-64 16,127 5-128-16,-127-5 192 0,133 2-192 0,-133-2 192 15,135 2-192-15,-64-2 192 0,-71 0-192 0,143 6 192 16,-143-6-192-16,137 6 160 0,-66-12-160 0,-1 0 160 16,-1 2-160-16,2-7 128 0,-5 3-128 0,5 2 128 15,-1 1-128-15,1 3 0 0,0-2 0 0,-3 2 0 16,1 2 0-16,-69 0 0 0,133-6 128 0,-133 6-128 16,129-8 0-16,-63 1 0 0,1 3 0 0,-67 4 0 15,122-6 0-15,-122 6 0 0,143-10 0 0,-66 10 0 0,-2-7 0 0,-2 1 128 16,0 2-128-16,-3-6 0 0,1-1 0 0,-3 1 0 15,5-3 0-15,2 1 0 0,-9 1 0 0,7-1 0 16,0 2 0-16,0-5 0 0,1 3 0 0,-1-3 0 16,2-2 128-16,0 3-128 0,-7 1 0 0,5-1 128 15,2 1-128-15,2-3 128 0,0 1-128 0,2 1 128 16,2 1-128-16,-2-3 128 0,-1 5-128 0,-5 1 0 16,-2 1 0-16,-1 3 0 0,1 0 0 0,2 0 0 15,0 2 0-15,-3-1 0 0,-1 3 0 0,1-4 0 16,-1 4 0-16,-69 2 0 0,133-2 0 0,-133 2 0 15,125 2 128-15,-125-2-128 0,118 4 0 0,-118-4 0 16,131 4 0-16,-131-4 128 0,133 7-128 0,-133-7 128 16,135 4-128-16,-135-4 128 0,133 2-128 0,-133-2 128 15,127 8-128-15,-127-8 128 0,122 8-128 0,-122-8 160 0,119 11-160 16,-119-11 160-16,118 10-32 0,-118-10 0 0,127 15 0 16,-127-15 0-16,133 16-128 0,-133-16 160 0,127 19-160 0,-127-19 160 15,120 19-160-15,-120-19 0 0,119 21 0 0,-119-21 0 16,118 20 0-16,-118-20 0 0,123 13 128 0,-123-13-128 15,122 12 0-15,-122-12 0 0,131 9 144 0,-131-9-144 16,133 8 160-16,-133-8-32 0,133 6-128 0,-133-6 192 16,129 11-16-16,-63-11-16 0,1 2 0 0,-1 0 0 15,1 0 32-15,-1 2 16 0,-66-4 0 0,131 4 0 16,-131-4 32-16,119 8 0 0,-119-8 0 0,99 9 0 16,-99-9 16-16,88 8 0 0,-88-8 0 0,72 8 0 15,-72-8-64-15,0 0 0 0,90 7 0 0,-90-7 0 16,0 0-192-16,66 0 176 0,-66 0-176 0,0 0 160 15,0 0-416-15,46-17-64 0,-44 7-32 0</inkml:trace>
  <inkml:trace contextRef="#ctx0" brushRef="#br0" timeOffset="-150636.37">25644 17588 23951 0,'0'9'2128'16,"0"-1"-1696"-16,0-2-432 0,0-6 0 0,0 4 608 0,0 3 32 0,0 3 16 0,0 7 0 15,-2 8 0-15,0 2 0 0,-3 6 0 0,1-2 0 16,2 0 304-16,-4 0 64 0,2 3 16 0,-2-3 0 16,-1 6-16-16,-3-4 0 0,0 5 0 0,-3-1 0 15,-1 5-192-15,-5 1-64 0,-2 3 0 0,0 2 0 16,1-7-176-16,-3 5-32 0,0 10-16 0,-2-2 0 16,-2 4-320-16,0 1-64 0,0 1-16 0,0 2 0 15,2-4-144-15,-2-3 0 0,4-8 144 0,4-5-144 16,1-3 0-16,3-10 0 0,3-2 0 0,1-12 0 15,5 0-320-15,0-7-16 0,4-6-16 0,4-4 0 16,4-6-992-16,4-5-192 0,7-8-32 0,4-6-9376 16,4-8-1856-16</inkml:trace>
  <inkml:trace contextRef="#ctx0" brushRef="#br0" timeOffset="-150090.1">25903 17881 16575 0,'5'-10'1472'0,"-3"2"-1168"15,0 1-304-15,0 5 0 0,0 0 1824 0,0 0 304 16,2-4 64-16,2-9 16 0,1 3-720 0,-3-1-144 16,-2 7-16-16,-4 6-16 0,-2 4-864 0,-7 3-192 15,3 7-16-15,-2 1-16 0,-3 3-224 0,3 3 0 0,-1 0-192 0,3 0 192 16,0-1 1088-16,4-1 336 0,-1 0 64 0,3-2 16 16,2-17-976-16,0 0-192 0,0 0-32 0,11 64-16 15,-11-64 352-15,0 0 80 0,0 0 16 0,35 81 0 16,-35-81-416-16,0 0-64 0,48 87-32 15,-48-87 0-15,0 0-224 0,56 92 0 0,-56-92 128 0,0 0-128 16,71 95 0-16,-71-95 0 0,0 0 0 0,62 83 0 16,-62-83 160-16,0 0-160 0,44 75 160 0,-44-75-160 15,0 0 192-15,0 0-48 0,43 77-16 0,-43-77 0 16,0 0-128-16,0 0 0 0,0 0 144 0,0 0-144 16,0 0 128-16,0 0-128 0,0 0 128 0,0 0-128 15,0 0 128-15,62-6-128 0,-57-4 160 0,1-3-160 16,0 3 144-16,2-1-144 0,1-3 128 0,-1 1-128 15,2 1 0-15,1-3 0 0,-1 5 128 0,-1-3-128 0,1 1 0 0,2-1 0 16,1-1 0-16,1-5 128 0,1 0-128 0,-1 1 128 16,1-1-128-16,0-2 128 0,-1 1-128 0,-1-8 192 15,1 1-192-15,-1 0 192 0,3-2-64 0,-1-2 0 16,-1 2 0-16,-1-6 0 0,-3 6 80 0,3-2 16 16,-3-1 0-16,0 1 0 0,3 0 32 0,-1 2 16 15,-1-6 0-15,-1 1 0 0,3-3 48 0,-3 2 0 16,0 1 0-16,-1-1 0 0,-1 2 0 0,-2 0 16 15,0 1 0-15,-1 1 0 0,1 0 48 0,-2 0 16 16,0 4 0-16,0 4 0 0,-4 0 0 0,0 4 0 16,0 5 0-16,-2 1 0 0,0 7-80 0,0-2 0 15,-2 6-16-15,0-2 0 0,0 4-304 0,-1 4 0 0,-1 0 0 16,0 6 0 0,-2 1-784-16,1 3-112 0,3 1-32 0,0 1-20672 0</inkml:trace>
  <inkml:trace contextRef="#ctx0" brushRef="#br0" timeOffset="-146391.68">29159 17798 8287 0,'2'-6'736'0,"3"0"-592"16,-3-1-144-16,0 3 0 0,0 4 1136 0,0-8 192 15,2-2 32-15,4-5 16 0,1-4 816 0,1-1 176 16,0-1 16-16,-1 0 16 0,1 4-336 0,-4 5-64 15,3-5-16-15,-5 3 0 0,0 1-768 0,0 1-176 16,0 1-16-16,-4 3-16 0,2-2-160 0,-4-1-16 0,2 1-16 0,-2-3 0 16,-2 5-144-16,-2-2-32 0,0 4 0 0,-3-5 0 15,1-1-288-15,-5 1-64 0,3 3-16 0,-2-2 0 16,-3-1-144-16,1 1-128 0,-3 2 144 16,-2-3-144-16,3 3 0 0,-3 2 128 0,-2-5-128 0,-4 1 0 15,0 4 0-15,0-1 176 0,2 3-176 0,1-2 160 16,-3 4-16-16,-2 0 0 0,2 2 0 0,-2 0 0 15,4 0-16-15,-2 2-128 0,2 2 192 0,-2 2-64 16,0 3-128-16,0 1 0 0,0-2 0 0,0 3 0 16,0 1 0-16,1 1 0 0,3-3 0 0,0 2 0 15,2 1 0-15,3-3 0 0,-1 3 0 0,-2 1 0 16,3-1 0-16,-3 1 0 0,4-3 0 0,-1 1 0 16,1 3 0-16,1-5 0 0,-1 1 0 0,1 1 0 0,-1 3 0 0,3-5 0 15,-3 2 0-15,3 3 0 0,-3-1 0 0,1 1 0 16,-1 0 0-16,-2-1 128 0,3 5-128 0,-3 0 0 15,1 1 0-15,-1-3 0 0,0 0 0 0,1 3 128 16,-1 1-128-16,3 0 0 0,-1 0 144 0,3-1-144 16,-1 3 160-16,1 2-160 0,-1 0 144 0,3-2-144 15,-3 0 128-15,1 0-128 0,1 2 0 0,1-5 128 16,-2 1-128-16,1 0 0 0,1 2 128 0,-1 2-128 16,1-2 0-16,-2 0 128 0,-1 2-128 0,1-5 128 15,3 1-128-15,-1 0 128 0,10-21-128 0,-15 39 192 16,15-39-192-16,-10 42 192 0,10-42-192 0,0 0 160 15,-8 58-160-15,8-58 160 0,0 0-160 0,0 0 128 16,0 0-128-16,6 81 128 0,-6-81-128 0,0 0 0 16,0 0 0-16,0 0 0 0,29 83 0 0,-29-83 0 15,0 0 128-15,0 0-128 0,0 0 0 0,44 77 0 0,-44-77 144 16,0 0-144-16,0 0 144 0,0 0-144 0,58 69 192 0,-58-69-192 16,0 0 128-16,0 0-128 0,0 0 0 0,0 0 0 15,79 52 128-15,-79-52-128 0,0 0 0 0,0 0 0 16,0 0 128-16,75 14-128 0,-75-14 0 0,0 0 0 15,0 0 176-15,72 2-176 0,-53-4 160 0,0 0-160 16,-19 2 176-16,0 0-176 0,60-6 192 0,-60 6-192 16,46-10 192-16,-19 1-64 0,2 1 0 0,2-5-128 15,2 1 192-15,3-3-192 0,1-3 192 0,0-3-192 16,5 2 144-16,-1-4-144 0,3 5 0 0,-2-3 144 16,1-2-144-16,3 2 0 0,0 0 0 0,4 1 0 0,1-1 912 15,1-4 112-15,-2 2 0 0,6-4 16 16,5-4-1616-16,5-2-336 0,7-3-64 0,2-3-16 0,2-1 832 0,-1-3 160 15,5-5 0-15,0 0 0 0,1 4 0 0,-1-1 0 16,0 1 0-16,-2 0-13520 16,2 3-2640-16</inkml:trace>
  <inkml:trace contextRef="#ctx0" brushRef="#br0" timeOffset="-141707.24">19007 16601 3679 0,'0'0'320'0,"0"0"-320"15,0 0 0-15,0 0 0 0,0 0 384 0,0 0 16 16,-2 0 0-16,0-4 0 0,0 4 560 0,-2 0 96 16,0-2 32-16,0 2 0 0,-3 0 320 0,1-2 64 15,0 2 0-15,0-2 16 0,0 2 576 0,1 0 112 16,1 0 32-16,2 0 0 0,2 0-464 0,0 0-80 15,2 0-32-15,2-4 0 0,1 2-864 0,3-1-160 0,4 1-32 0,1-8-16 16,3 4-256-16,3-3-48 0,2-1-16 0,0 0 0 16,2 1 80-16,-1-1 32 0,1 0 0 0,2-1 0 15,-25 11 0-15,48-23 0 0,-25 13 0 0,0 0 0 16,2-1 128-16,0 1 32 0,2-5 0 0,-3 3 0 16,6-1-288-16,-1 5-48 0,-2-2-16 0,-27 10 0 15,52-19-160-15,-52 19 0 0,0 0 0 0,62-10 0 16,-62 10-176-16,0 0 176 0,0 0-128 0,0 0 128 15,0 0 0-15,0 0 0 0,0 0 0 0,0 0-128 16,64 72 128-16,-66-51 224 0,2-21-48 0,0 0-16 16,-2 58-16-16,2-58 0 0,0 0 0 0,0 0 0 15,0 0-144-15,11 69 0 0,-11-69 0 0,0 0 0 16,0 0 0-16,0 0 0 0,0 0 0 0,0 0 0 16,56 70 0-16,-56-70 0 0,0 0 0 0,0 0 0 0,0 0 0 0,0 0 256 15,0 0-32-15,85 57-16 0,-85-57 112 0,0 0 0 16,0 0 16-16,66 2 0 0,-45-9-48 0,2-1-16 15,2-4 0-15,2-3 0 0,0 3 16 0,2-11 0 16,4 2 0-16,-2 0 0 0,-1 0-112 0,-1-4-32 16,0 3 0-16,-2 1 0 0,-4 0-144 0,-1 0 160 15,-1 0-160-15,-4 3 160 0,-1-1-160 0,1 7 160 16,-4-3-160-16,-3 5 160 0,0-1-160 0,1 3 0 16,-3 4 0-16,-2-2-12352 15,0 1-2432-15</inkml:trace>
  <inkml:trace contextRef="#ctx0" brushRef="#br0" timeOffset="-141155.62">19084 17281 7359 0,'0'2'656'0,"-2"2"-528"15,2-4-128-15,0 0 0 0,0 0 928 0,0 2 160 16,2 0 16-16,-2 0 16 0,0-2 832 0,0 0 160 15,0 0 48-15,0 0 0 0,0 0-320 0,0 0-64 16,0 0-16-16,83 6 0 0,-83-6-496 0,0 0-112 16,69-12 0-16,-69 12-16 0,62-17-240 0,-62 17-64 15,61-18 0-15,-61 18 0 0,60-25-192 0,-60 25-32 16,62-25-16-16,-62 25 0 0,56-27-176 0,-27 16-32 16,-29 11-16-16,56-18 0 0,-56 18-80 0,0 0-16 15,75-9 0-15,-75 9 0 0,0 0-272 0,0 0 0 16,0 0 128-16,92 27-128 0,-92-27 0 0,0 0 0 15,0 0 0-15,0 0 0 0,0 0-192 0,0 0 48 16,64 69 16-16,-64-69 0 0,0 0 128 0,0 0 0 16,0 0 0-16,0 0-128 0,46 77 128 0,-46-77 0 0,0 0 128 15,0 0-128-15,0 0 448 0,0 0 32 0,79 66 0 16,-79-66 0-16,0 0 32 0,58-8 0 0,-58 8 0 0,48-23 0 16,-25 7-176-16,1-5-16 0,1-4-16 0,0 2 0 15,0-4-112-15,0 0-32 0,0 0 0 0,2-2 0 16,4-2-160-16,3-3 160 0,3 1-160 0,0 2 160 15,1 0-160-15,-3 4-272 0,0 2 64 0,5 2-18352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0:21:00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25081 3154 7359 0,'-13'-15'656'0,"1"5"-528"0,3 4-128 0,3 4 0 15,2 0 368-15,-4-3 32 0,-7-1 16 0,-10-6 0 16,-8-3 1504-16,-4-2 320 0,-7 7 48 0,2 2 16 16,3 6-384-16,2 2-80 0,1 4-16 0,3 4 0 15,0 7-720-15,2-3-144 0,-3 7-16 0,1-7-16 16,2 5-352-16,0-2-64 0,-2-1 0 0,1 3-16 0,3-7 192 0,0 0 32 16,-2 1 16-16,0 1 0 0,4 3-80 15,-2 2-16-15,-2 3 0 0,-5 7 0 0,1 4-304 0,0-1-64 16,-1 7-16-16,1 2 0 0,2 1 0 0,-1 1-16 15,1 1 0-15,4-2 0 0,0 1 16 0,4 1 16 16,4-7 0-16,1-2 0 0,1 0-80 0,0-3 0 16,5 3-16-16,3-6 0 0,3-2-32 0,2-2 0 15,4 0 0-15,-3-3 0 0,5-1 16 0,3 4 0 16,1-7 0-16,0 3 0 0,-4-19 32 0,0 0 16 16,0 0 0-16,0 0 0 0,39 94-80 0,-39-94 0 15,0 0-128-15,0 0 192 0,59 83-64 0,-59-83-128 16,0 0 176-16,0 0-176 0,83 81 160 0,-83-81-160 15,0 0 128-15,89 62-128 0,-89-62 0 0,0 0 0 16,106 52 0-16,-106-52 0 0,91 44 0 0,-91-44 0 0,100 52 0 0,-100-52 0 16,106 54 0-16,-106-54 0 0,100 50-160 0,-100-50 160 15,91 37-176-15,-91-37 176 0,85 35-192 0,-85-35 192 16,104 29-144-16,-104-29 144 0,119 30 0 0,-119-30-144 16,124 22 144-16,-124-22 0 0,129 27 0 0,-129-27 0 15,117 17 0-15,-117-17 144 0,116 13-144 0,-56-11 160 16,2 2-16-16,3 0 0 0,-1 2 0 0,3-4 0 15,1 7 0-15,3-3 0 0,2 6 0 0,2 1 0 16,-7-5-144-16,3 0 128 0,4 1-128 0,1-1 128 16,-9-6-128-16,1 0 128 0,7-2-128 0,2 2 128 15,-10 2-128-15,-1-4 128 0,7 2-128 0,-3-4 128 16,-1 2-128-16,-2-6 0 0,-3 2 144 0,-2-4-144 16,-6 1 160-16,0-3-32 0,3-2-128 0,-1 1 192 15,0-5-192-15,-2 5 128 0,0 1-128 0,-2-5 0 0,4 9 144 0,-1-9-144 16,-6 3 128-16,1 2-128 0,-2-7 128 0,2 0-128 15,-2-1 128-15,0-5-128 0,-4 2 0 0,-1-6 0 16,-1 0 128-16,0 0-128 0,-1-2 0 0,-1-4 160 16,-3-1-160-16,-3-1 160 0,-5 8-160 0,0-6 160 15,0 2-160-15,-2-7 160 0,0 3-160 0,-2 2 0 16,0-1 0-16,-4 5 0 0,0 6 0 0,-2-2 0 16,0 3 0-16,1-3 0 0,-3 2 0 0,0 2 0 15,-3 4 0-15,1-3 0 0,-2-1 0 0,-3-2 0 16,-2 0 128-16,-1 4-128 0,-3-1 0 0,0-3 0 15,-4 2 144-15,0 0-144 0,-2-6 144 0,-2-4-144 16,-4 0 192-16,-2-4-192 0,-3-1 240 0,-1-1-64 16,-1-1-16-16,-3 3 0 0,-1-2-160 0,-1-1 0 0,-7 1 0 15,0-1 128-15,0 1-128 0,-6-5-256 0,-15-9 64 0,-8-8 16 16,-9 3-80-16,-5-2-32 0,-7 2 0 0,-6-2 0 16,0 8 128-16,-4 2 32 0,2-4 0 0,2 4 0 15,10 7 128-15,-2-3 0 0,-1 3 0 0,-1 3 0 16,10 5 192-16,1 2-48 0,0 4 0 0,1 0 0 15,5 0-144-15,-8 6 0 0,-9-8 0 0,-10 0 128 16,-1 2-128-16,-1-2 0 0,-2 2 0 0,-1 4 0 16,3 6 0-16,0-2-144 0,-2 9 144 0,-1 4 0 15,1 6 0-15,4 4 0 0,4 0 0 0,-2 9 0 16,-1 7 0-16,3 1-128 0,2 8 128 0,5 2 0 16,7-2 0-16,-4 5 0 0,-1 3 0 0,-1 5 0 15,0-3 0-15,3 1 0 0,5-1 0 0,7-4 0 0,6 3-304 0,2-5 48 16,0 5 16-16,5-1 0 15,5 0-752-15,1 3-160 0</inkml:trace>
  <inkml:trace contextRef="#ctx0" brushRef="#br0" timeOffset="4049.4">27040 2815 16575 0,'-4'-10'1472'0,"2"1"-1168"0,4 7-304 0,0-2 0 16,-2 4-160-16,2-4-96 0,0-2 0 0,0-7-16 16,4-5 1104-16,3-1 240 0,-1-2 32 0,0 2 16 15,5 1-608-15,-3-1-112 0,1 0-16 0,-1-8-16 16,5 7 688-16,-1-10 144 0,3 1 16 0,3-2 16 16,3-6-64-16,2-5-16 0,0-1 0 0,4-5 0 15,5 0-128-15,1-10-48 0,4-7 0 0,3-1 0 16,-3 8-160-16,1-3-48 0,-1-3 0 0,-3 8 0 15,-7 8-32-15,2-8-16 0,8-13 0 0,3-16 0 16,4-6-96-16,-7-3-32 0,-2 5 0 0,-7 8 0 16,-5 6-288-16,-3 9-64 0,-5 11-16 0,0 12 0 15,-5-1-224-15,1 7 0 0,-1 1 0 0,-2 3 0 16,3-2 0-16,-3 4 0 0,3 4 0 0,-5 4 0 0,0 2 0 0,-4-2 0 16,3 9 0-16,-5-1 0 0,0 3 0 0,0 1 0 15,-2 5 0-15,0 2 0 0,-2-2 0 0,0 1 0 16,-2 5 0-16,-1 0 0 0,1 3 0 0,0-1 0 15,-2 4 0-15,0 4 0 0,-1 1 0 0,-3-1 0 16,2 7 0-16,-5-1 0 0,1 5 0 0,-1 2-160 16,-1-2 160-16,-1-1-128 0,3 1 128 0,-5 2 0 15,-1-2-144-15,-5 4 144 0,-4 6 0 0,-7-2 0 16,-1 6 0-16,-4-1 0 0,-5 5 0 0,-4 1 0 16,2 1 0-16,1-3 0 0,1-1 0 0,3-4 0 15,-1-2 0-15,0 1 0 0,5-1 128 0,0-4-128 16,1 0 128-16,1-2-128 0,6-2 0 0,2-3 128 15,2 1-128-15,2-4 0 0,4-5 0 0,5-1 0 0,1-3 0 16,7-2 0 0,4-6-256-16,4 0-128 0,6-6-16 0,5-4-16 15,6-9-2416-15,6 0-496 0,4-2-80 0,2-6-10864 0</inkml:trace>
  <inkml:trace contextRef="#ctx0" brushRef="#br0" timeOffset="4190.62">27628 1057 12895 0,'77'-64'576'0,"-54"45"112"0,-15 13-560 0,-6 4-128 0,0 2 0 0,0 0 0 16,9-5 2400-16,5-3 448 0,7 6 96 0,4-2 0 15,-27 4-16-15,0 0-16 0,96 27 0 0,-96-27 0 16,0 0-1264-16,95 77-256 0,-95-77-48 0,0 0-16 16,88 106-688-16,-88-106-128 0,0 0-16 0,74 93-16 15,-74-93-288-15,0 0-64 0,0 0-128 0,79 98 192 16,-79-98-672-16,0 0-144 0</inkml:trace>
  <inkml:trace contextRef="#ctx0" brushRef="#br0" timeOffset="5052.67">29006 695 15663 0,'-7'0'1392'0,"1"0"-1120"15,4 0-272-15,2 0 0 0,0 0 144 0,2 0-16 16,-2 0-128-16,2 3 192 0,2-3 320 0,3 2 48 16,5 0 16-16,5 2 0 0,6-2-384 0,1 2-192 15,-24-4 192-15,0 0-192 0,90 10 416 0,-59-7-32 16,-31-3 0-16,0 0 0 0,83 12 80 0,-64-6 16 15,-3-6 0-15,-3 4 0 0,-5-2 112 0,-2 3 32 16,-1-3 0-16,-5 2 0 0,0 2-144 0,-3 4-32 0,-3 5 0 0,-4 6 0 16,-1 2-320-16,1 4-128 0,-2 2 0 0,-1 4 0 15,1-4 0-15,-3 4 0 0,5 3-176 0,-3-1 176 16,1 2-176-16,1-1 176 0,1-3-128 0,0-2 128 16,1 0 0-16,-1-2 272 0,0 3-32 0,-1-7-16 15,1-3 208-15,1-1 32 0,-1 2 16 0,2 2 0 16,-5-4-208-16,3 2-32 0,0-1-16 0,-1-1 0 15,1-2-224-15,-3-2-240 0,1-1 48 0,-1 1 16 16,-1-1-352-16,-3-1-80 0,1 0-16 16,-3 1 0-16,0-3 320 0,-4-1 64 0,3 1 16 0,-3-3 0 15,2 0 224-15,2 1 256 0,3-7-48 0,1 2-16 16,5-4 624-16,-1 2 112 0,5-4 32 0,0 0 0 16,4 0 64-16,2 0 32 0,4-4 0 0,2 2 0 15,0 2-240-15,5-4-48 0,5 2-16 0,5 0 0 0,6 0-48 0,2 2-16 16,2-4 0-16,-2 4 0 0,7 0-224 15,1 0-32-15,5 0-16 0,-1 4 0 0,-41-4-272 0,83 2-144 16,-83-2 160-16,75 4-160 0,-75-4 0 0,71 10 0 16,-71-10-208-16,64 7 64 15,-64-7-1504-15,0 0-288 0</inkml:trace>
  <inkml:trace contextRef="#ctx0" brushRef="#br0" timeOffset="5338.2">29816 1155 12895 0,'-13'-23'1152'0,"5"8"-928"0,4 3-224 15,-2 4 0-15,2 5 2000 0,-3-1 368 0,3 2 64 0,-4-2 0 16,-5 0 1312-16,-5 2 256 0,-5-2 48 0,-6 8 16 16,0 4-2784-16,0 7-576 0,-1 10-96 0,1 2-32 15,4 4-576-15,5 0 0 0,3 2-144 0,7 0 144 31,1-3-768-31,5-1-16 0,4 2-16 0,2-4 0 16,-2-27-304-16,0 0-64 0,0 0-16 0,34 106 0 16,-34-106 608-16,0 0 128 0,0 0 32 0,27 95 0 0,-25-78 416 0,-2 0 0 0,-2 1 0 0,-3-1 0 15,-1-2 560-15,-2 1 192 0,0-5 32 0,-3-1 16 16,1 2 208-16,-1-1 32 0,1-1 16 0,2 1 0 16,-1-5-1056-16,1 0-304 0,4 2-16 0</inkml:trace>
  <inkml:trace contextRef="#ctx0" brushRef="#br0" timeOffset="5638.92">30028 1259 16575 0,'8'-21'736'0,"-4"8"160"16,0 3-720-16,-4 2-176 0,0 3 0 0,-2 3 0 0,0 2 2992 0,0-6 560 15,-2 2 112-15,-2-2 32 0,-5 4-1088 0,-1 0-224 16,-1 6-32-16,1 4-16 0,0 0-1824 0,-1 5-384 15,1 4-128-15,3 1 0 0,5-1 0 0,2-1-272 16,2 3 16-16,4-2 16 16,2 1-704-16,-6-18-144 0,0 0-16 0,0 0-16 15,0 0 208-15,63 104 32 0,-63-104 16 0,0 0 0 0,0 0 624 0,50 96 240 0,-50-96-176 0,0 0 176 16,0 0 416-16,10 96 176 0,-14-69 48 0,-4 0 0 16,-5 0 672-16,-1-2 144 0,-3-5 16 0,-4 1 16 15,-2 2-480-15,-2-6-112 0,-4-1 0 0,-2-1-16 16,2-5-496-16,-2 1-80 0,2-1-32 0,4-6 0 15,0-2-272-15,4-2 0 0,7-2 0 0,1-2-18688 16</inkml:trace>
  <inkml:trace contextRef="#ctx0" brushRef="#br0" timeOffset="6059.03">30209 1460 11967 0,'2'-8'1072'0,"-2"0"-864"0,2 3-208 0,-2-1 0 0,2 2 1408 0,0 4 256 16,0-4 32-16,0 2 16 0,2-2 1648 0,2-1 336 16,3 3 64-16,-1-2 16 0,2 4-2064 0,-1 4-416 15,-1 3-80-15,0 3 0 0,-8-10-512 0,0 0-112 16,0 0-16-16,0 0 0 0,19 89-256 0,-19-89-48 16,0 0-16-16,0 75 0 0,0-75-128 0,-4 67-128 15,4-67 192-15,-2 62-192 0,2-62 0 0,0 0 0 16,8 83 0-16,-8-83 0 0,0 0 0 0,0 0 0 15,0 0 0-15,0 0 0 0,73 65 0 0,-59-74-192 16,3-1 48-16,0-7 16 16,1-4-272-16,1-6-48 0,2-4-16 0,-2 6 0 15,-5 2-128-15,3-6-32 0,1-4 0 0,3-6 0 0,0-1 400 0,-2 3 80 0,-3 1 16 0,-3 9 0 16,-1 2 400-16,-3 7 96 0,-3 3 16 0,-6 9 0 16,0 2 272-16,-4 8 64 0,-3 6 16 0,-1 3 0 15,-2 6-416-15,-3 3-96 0,3 1-16 0,-3 8 0 16,1 5-208-16,-1 3 0 0,5 3 0 0,2-1 0 15,6-41 0-15,-4 75 0 0,4-75 0 0,0 0 0 16,21 87 0-16,-21-87 128 0,0 0-128 0,0 0 144 16,0 0-144-16,97 46 0 0,-70-50 0 0,-2-4 0 15,-2-5-832-15,2-3-240 16,2-7-48-16,0 2-9904 0,-4-4-1984 0</inkml:trace>
  <inkml:trace contextRef="#ctx0" brushRef="#br0" timeOffset="6204.18">31096 1454 2751 0,'2'-2'256'0,"-2"0"-256"16,0 2 0-16,0 2 0 0,0-4 2544 0,0 2 464 15,0-4 80-15,0 2 32 0,-2-1-368 0,2 3-64 16,-2 0 0-16,2 3-16 0,-2 3-1264 0,2-4-256 16,2 2-64-16,-2 0 0 0,2 2-512 0,2-4-96 15,-2 7-32-15,2-7 0 0,2 6-448 0,-1-6-256 16,1 2 16-16,-2-4 16 16,2 5-1152-16,-2-3-224 0</inkml:trace>
  <inkml:trace contextRef="#ctx0" brushRef="#br0" timeOffset="6719.54">31206 1510 6447 0,'-2'-2'576'0,"-2"-2"-576"16,2 2 0-16,2 2 0 0,0 0 1344 0,0-2 176 16,-2 0 16-16,-1 2 16 0,1-7 816 0,-2 3 176 15,0-2 16-15,2 2 16 0,0 4-1536 0,0-4-304 16,2 2-64-16,-2 4-16 0,2-2-416 0,0 4-96 15,2-4-16-15,-2 2 0 0,0 0-128 0,2 4 0 16,-2-4-192-16,2 2 192 0,-2 1-192 0,0 1 192 16,0 4-192-16,0-6 192 0,0 5 0 0,-2-1 0 15,2-4 192-15,0 2-64 0,0 1 64 0,0-3 16 16,0-2 0-16,0 2 0 0,2-4-208 0,-2 2 176 0,2-2-176 0,0 0 160 16,2 2-352-16,0-4-80 0,3 2-16 0,-3-2-10512 15</inkml:trace>
  <inkml:trace contextRef="#ctx0" brushRef="#br0" timeOffset="8816.73">31187 1593 12895 0,'-12'-10'1152'0,"1"-1"-928"0,1 3-224 0,4 6 0 15,4-2 1024-15,0 4 144 0,-3-2 48 0,1 2 0 16,0-4 1680-16,-4-1 352 0,2 3 64 0,-3-2 16 16,5 2-1808-16,4 4-368 0,2 2-64 0,6-2 0 15,5 7-784-15,1-3-160 0,-1-2-16 0,2 2-128 16,-15-6 144-16,0 0-144 0,81 23 0 0,-81-23 144 15,81 15-144-15,-81-15 0 0,93 10 0 0,-43-10-176 16,2 0 176-16,-2-4 128 0,-2-2-128 0,-5 0 176 16,1-5-16-16,-5-3 0 0,-1-1 0 0,-5 1 0 15,-2-1-160-15,-2-2 0 0,-2 1 0 0,-2 1 0 16,-2-6-1776-16,-4 5-432 0</inkml:trace>
  <inkml:trace contextRef="#ctx0" brushRef="#br0" timeOffset="9034.04">31948 1192 10127 0,'-2'-2'448'0,"0"-4"96"0,-1 4-544 0,-1 2 0 16,4 2 0-16,-2 0 0 0,0 2 2768 0,-2-2 448 16,-4 6 96-16,-5 3 16 0,-3 1-384 0,-3 7-64 15,-6 0 0-15,2 1-16 0,0 5-1200 0,0-4-256 16,-2 2-32-16,-2 2-16 0,-10 6-432 0,-2 2-96 16,-1 1 0-16,3-5-16 0,1 4-416 0,1-6-80 15,0 0 0-15,-3 4-16 0,3-4-304 0,0 4 160 16,1-2-160-16,3 1 128 0,0-3-128 0,6-5 0 15,2 3 0-15,3-10 0 16,3-1-896-16,4-1-48 0,5-3-16 0,4-3 0 16,6-3-2048-16,2-4-400 0</inkml:trace>
  <inkml:trace contextRef="#ctx0" brushRef="#br0" timeOffset="9191.01">31401 1693 1839 0,'0'0'160'0,"0"0"-160"0,0 2 0 0,-2 2 0 15,2-4 2336-15,-2 2 432 0,0 7 96 0,-4 7 16 16,-5 11 256-16,1 9 64 0,-7 11 16 0,1 7 0 15,-1 2-1008-15,3 1-208 0,-1-5-32 0,3-5-16 16,1 1-608-16,3-4-128 0,8-44-32 0,-4 75 0 16,4-75-704-16,0 0-144 0,0 0-16 0,0 0-16 15,0 0-736-15,50 83-144 0,-36-83-16 0,3-4-16 16,1-7-2048-16,1-3-416 0</inkml:trace>
  <inkml:trace contextRef="#ctx0" brushRef="#br0" timeOffset="9444.07">31491 2003 8287 0,'12'-44'368'0,"-6"25"80"0,-2 9-448 0,-2 4 0 15,1 4 0-15,1-1 0 0,2-3 1216 0,2-4 144 16,9-5 48-16,2-3 0 0,1-3 672 0,1 4 144 16,2 3 16-16,-4 1 16 0,1 5-800 0,-3 2-176 15,0 1-16-15,-3 5-16 0,1 3-432 0,-1-1-96 16,1 2-16-16,-5 2 0 0,1 4-240 0,-3-3-48 16,0 3-16-16,-1 2 0 0,-7-12 352 0,0 0 64 15,0 0 16-15,0 0 0 0,6 106 80 0,-6-106 32 16,-9 63 0-16,5-32 0 0,-2 0-304 0,-2 2-64 15,2 5-16-15,-3 5 0 0,1 5-112 0,0-6 0 16,8-42-16-16,-13 73 0 0,5-26-192 0,-3 5-48 0,3 0 0 0,0-2 0 16,8-50-192-16,-9 92 128 0,9-92-128 0,-4 70 0 15,4-70 0-15,0 0 0 0,0 0 0 0,0 0 0 32,0 0-416-32,0 0-128 0,0 0-32 0</inkml:trace>
  <inkml:trace contextRef="#ctx0" brushRef="#br0" timeOffset="9659.07">31534 2129 7359 0,'-16'-16'656'0,"5"5"-528"0,3 3-128 0,4 2 0 0,2 6 2496 0,0 0 480 0,2 0 96 0,-3 0 0 0,1 0 208 0,-2 0 48 16,2 6 0-16,0 2 0 0,4 5-2176 0,2-1-416 16,3 1-96-16,3-1 0 0,0 3-224 0,1 1-32 15,-1-5-16-15,3 3 0 0,-13-14 16 0,0 0 0 16,0 0 0-16,0 0 0 0,0 0 80 0,62 85 32 15,-54-72 0-15,1-3 0 0,-1-3-272 0,0-3-48 16,3 0-16-16,3-4 0 16,1-4-640-16,1-2-128 0,5-5-32 0</inkml:trace>
  <inkml:trace contextRef="#ctx0" brushRef="#br0" timeOffset="10338.98">32382 1281 11967 0,'-21'-6'528'0,"7"2"112"16,-1 4-512-16,5 4-128 0,1-4 0 0,3 4 0 0,0 3 1472 0,-9-1 272 0,-3 8 48 0,-7 3 16 16,-2 4 768-16,2 2 160 0,4-3 16 0,9 1 16 15,5 0-1600-15,7-9-320 0,0-12-64 0,0 0-16 16,0 0-208-16,71 30-48 0,-40-30-16 0,6-3 0 16,5 1 288-16,0-4 64 0,1 2 16 0,-1 2 0 15,-1 0-80-15,1 2-16 0,-3 0 0 0,-3 4 0 16,-5 0-224-16,-31-4-48 0,0 0-16 0,0 0 0 15,0 0-240-15,0 0-48 0,0 0-16 0,0 0 0 16,27 98-176-16,-46-82 128 0,-4 3-128 0,-4 2 128 16,-4 0-128-16,-4 2 0 0,-3-1 0 0,1 3 128 15,4-8-128-15,-3 4 0 0,3 0 0 0,0-1 0 16,6-3-432-16,8-7 48 0,5 5 0 0,5-5 0 16,7 3-464-16,4-7-96 0,-2-6-16 0,0 0 0 15,0 0 384-15,0 0 64 0,79 15 0 0,-54-15 16 0,0-5 624 0,2 1 128 16,2 2 32-16,0-2 0 0,1 2 480 0,-6 2 112 15,-1 2 16-15,-6-2 0 0,-3 4-272 0,-5 0-48 16,-3 3-16-16,-6-1 0 0,-2-2-368 0,-4 6-64 16,-5 3 0-16,-7 1-128 0,-9 5 160 0,-11 4-160 15,-3 2 128-15,-5 4-128 0,-2-2 0 0,0-4 0 16,-2 4 0-16,3-4 0 0,3 0 0 0,3-3-192 16,3-1 64-16,5 0 128 0,6-5-416 0,8-1 32 15,7-1 16-15,5-1 0 16,5-3-80-16,9 2 0 0,3-3-16 0,5-5 0 0,1 2 208 0,3 0 32 15,8-2 16-15,2-2 0 0,6-2 336 0,3 2 64 0,-1-6 0 0,3 2 16 16,1-1 0-16,-3-1 0 0,-3 2 0 0,0 2 0 16,-2-6-208-16,-1 1 0 0,-3 1 0 0,-4-2 0 15,0 0 0-15,-5-3 128 0,1 1-128 0,-2-7 0 32,-5 7-352-32,-1-7-112 0,-3 3-32 0,-6-3 0 15,-2 0-80-15,-4 3 0 0,-4-3-16 0,-2-2 0 16,-5 3-1072-16,-1 3-192 0,-3-1-64 0,1 3 0 0,1 7 2944 0,0 2 592 0,-3-4 112 0,-3 6 32 15,0 6-880-15,-2 0-176 0,0 9-48 0,-1 2 0 16,-1-3 176-16,-2 13 48 0,-5 0 0 0,-3 11 0 16,-2 1-448-16,-5 7-96 0,3 2-16 0,3-11 0 15,7 0-160-15,-6 5-32 0,-2-1-128 0,-1 3 192 16,3-4-192-16,2-3 0 0,1 3 128 0,5-11-128 16,5 0-160-16,3-9-80 0</inkml:trace>
  <inkml:trace contextRef="#ctx0" brushRef="#br0" timeOffset="10493.39">32442 2485 24879 0,'0'0'1088'0,"0"0"256"0,52 102-1088 0,-52-102-256 16,0 0 0-16,0 0 0 0,0 0 2528 0,52 112 448 16,-52-112 96-16,56 120 0 0,-56-120-1488 0,75 146-304 15,-75-146-64-15,64 118-16 0,-64-118-832 0,52 94-176 16,-52-94-16-16,0 0-18256 0</inkml:trace>
  <inkml:trace contextRef="#ctx0" brushRef="#br0" timeOffset="114971.07">10476 10739 1839 0,'-35'-29'160'0,"10"4"-160"15,6 4 0-15,5 9 0 0,5 7 3280 0,3 3 624 16,-2 0 128-16,-9-2 32 0,-6-4-2400 0,-14-5-496 16,-5 5-80-16,-3 2-32 0,-1 0-608 0,-2 4-112 15,2-1-16-15,-1 3-16 0,-1 3 144 0,0 1 16 16,-2 2 16-16,-2 2 0 0,-2 5-192 0,-2 1-32 15,-2 3-16-15,2 2 0 0,0 3-112 0,0-1-128 16,4 6 176-16,-2-6-176 0,2 6 416 0,-2 0-32 16,0 4 0-16,-2 0 0 0,2 7 256 0,0-1 32 0,4 3 16 0,4 1 0 15,2 1 16-15,1-1 16 0,-1 5 0 0,5 0 0 16,3 2 0-16,3-7 0 0,2-1 0 0,2 5 0 16,0 3-240-16,2-4-48 0,2-1-16 0,0 7 0 15,-2 11-256-15,0-1-160 0,4 6 192 0,0-1-192 16,7-1 0-16,3 5 0 0,13-69 0 0,-10 137 0 15,10-137 0-15,-2 127 0 0,2-127-160 0,8 112 160 16,-8-112 0-16,14 104 0 0,-14-104-144 0,17 100 144 16,-17-100 0-16,29 112-128 0,-29-112 128 0,35 114 0 15,-35-114 0-15,46 123 0 0,-46-123 0 0,54 114 0 16,-54-114 0-16,58 110 0 0,-58-110 0 0,61 106 0 16,-61-106 0-16,54 89 0 0,-54-89 0 0,70 106 144 0,-70-106-16 0,75 102-128 15,-75-102 192-15,79 92-64 0,-79-92 32 0,89 87 0 16,-89-87 0-16,94 81 0 0,-94-81 96 0,83 58 0 15,-83-58 16-15,104 58 0 0,-104-58-96 0,133 56-32 16,-60-26 0-16,-1-1 0 0,7 2-144 0,4 0 0 16,5 0 0-16,1 0 0 0,2 1 0 0,5-3 0 15,6 2-192-15,4-6 192 0,2 2-320 0,2 2 48 16,6 0 16-16,-6-2 0 0,-6-4 256 0,-4-2-128 16,4-5 128-16,2-1 0 0,-2-5 0 0,4 1 128 15,2-9 0-15,-2 2 16 0,-2-4 240 0,0 0 64 16,2 0 0-16,2-4 0 0,2 2-96 0,-4 2-16 15,2-5 0-15,-8-1 0 0,-6 0-336 0,-1-2 0 16,3-3 0-16,-7 1 128 0,-5-3-128 0,1-3 0 16,-2-3 0-16,-4-4 0 0,0-8 0 0,-8 0 0 0,-9 2 0 0,-8 0 0 15,-4 2 0-15,0-7 0 0,4-7 0 0,-2-3 0 16,0 1 0-16,-4-3 0 0,-4-2 0 0,-2 0 0 16,-7 0 144-16,-4 1-144 0,-4-3 192 0,-6 0-192 15,-4 2 224-15,-5-2-64 0,-3-2-16 0,-3 0 0 16,-2 13-16-16,-1-3 0 0,-3-1 0 0,-2-3 0 15,-5-2-128-15,-1-2 0 0,-2 2 144 0,0 1-144 16,-5-1 0-16,-1 0 0 0,-3 0 0 0,-4-4 0 16,-4 2-144-16,-2-2-48 0,-2 5-16 0,-4-7 0 15,0 4 0-15,-3 0 0 0,3-2 0 0,-6-4 0 16,-5-7 208-16,-2-5 0 0,3 3 0 0,-1 1 0 16,0 2 192-16,1-3-64 0,-1 1 0 0,3-1-128 15,1-1 208-15,3 4-64 0,6 14-16 0,1 0 0 0,-1-2-128 0,-2-4 0 16,-4-10 0-16,-1 3 0 0,7 5 0 15,-2 0 0-15,-2 0 0 0,-1 0 0 0,1-2 0 0,0 4 0 16,1-4 0-16,1 6 0 0,2 2 0 0,4 6 0 16,0 3 0-16,2 1 0 0,0 3 0 0,-2-3 0 15,0-6 0-15,-4 1 0 0,-2 3 0 0,-3-1 128 16,-1 1-128-16,-1 0 128 0,-1 5 64 0,-3 4 0 16,-3 2 0-16,-5 1 0 0,-4 6-64 0,0-1 0 15,0 8 0-15,-2-4 0 0,-3 11-128 0,-1-5 0 16,0 3 0-16,0 4 128 0,-3 1-128 0,-1 3 0 15,0 2 0-15,-3 4 0 0,-4 6 0 0,1-3 0 16,-5 5-128-16,-2 2 128 0,-6 5 0 0,-6 8-144 16,-3 2 144-16,-5 6 0 0,3 3-128 0,-6-3 128 0,-1 8 0 15,-12 7 0-15,-7 6-160 0,-15 13 160 0,-11 14-128 16,-12 8 128-16,-6 13 0 0,-8 4-160 0,-9 12 160 0,7 5 0 16,14-2-224-16,2 12 64 0,-6 16 16 15,-3 22-17904-15</inkml:trace>
  <inkml:trace contextRef="#ctx0" brushRef="#br0" timeOffset="127167.92">5660 12439 20271 0,'-8'-6'1792'0,"-1"3"-1424"0,3-3-368 0,2 4 0 16,2 0 1424-16,-4-2 224 0,-7-2 32 0,-6-5 16 16,-3 1-160-16,-1 0-16 0,2 3-16 0,4 3 0 15,3 8-960-15,1 0-192 0,3 9-32 0,0 4-16 16,1 7-176-16,-1 6-128 0,-3 5 192 0,3 2-192 15,4 5 208-15,-3-3-64 0,5 3-16 0,-2-1 0 16,4 3-128-16,0-2 0 0,2-3 0 0,0-39 128 16,4 67 0-16,-4-67-128 0,6 60 192 0,-6-60-64 15,0 0 64-15,21 93 0 0,-21-93 0 0,0 0 0 16,44 81 48-16,-44-81 16 0,0 0 0 0,70 92 0 16,-70-92-112-16,0 0-16 0,83 98 0 0,-83-98 0 15,77 76-128-15,-77-76 0 0,88 79 0 0,-88-79 0 16,85 59 0-16,-85-59 0 0,0 0 0 0,122 37 0 15,-122-37-176-15,77 2 176 0,-39-8-128 0,-1-7 128 16,-2-3 0-16,1-5 0 0,-1-6 144 0,-2-4-144 0,3-2 336 0,-3-3-32 16,-2-1-16-16,-2-1 0 0,2-5 16 0,-2 1 0 15,0-6 0-15,-2 3 0 0,-2-1-80 0,-4 0-16 16,0 3 0-16,-4-3 0 0,-3-2 96 0,-4-2 16 16,-1 2 0-16,-5 9 0 0,0 4-16 0,-4-5 0 15,-2-3 0-15,-6-5 0 0,-3 4 0 0,-5-2 0 16,-7-1 0-16,-6-3 0 0,-2 4 96 0,-7 2 32 15,-1 5 0-15,-5 6 0 0,-2 3-160 0,-1 10-16 16,1 3-16-16,0 3 0 0,-4 9-240 0,-2 5-240 16,0 5 48-16,3 5 16 15,5 4-720-15,-2 3-128 0</inkml:trace>
  <inkml:trace contextRef="#ctx0" brushRef="#br0" timeOffset="128485.57">3753 11539 3679 0,'-11'0'320'0,"1"0"-320"15,4 0 0-15,1 0 0 0,3 0 1088 0,-2 2 128 16,-8 0 48-16,-5 4 0 0,-6-1 192 0,-2 3 32 16,2 2 16-16,5 5 0 0,5-5-544 0,1 1-96 15,1-1-32-15,1 7 0 0,2 3-176 0,-1-3-32 16,1 6-16-16,2-2 0 0,0 4-32 0,-3-3 0 15,3 5 0-15,2 5 0 0,-2 3 112 0,4-2 16 16,0 9 0-16,2-3 0 0,4 7-320 0,0-2-48 16,-4-44-16-16,19 89 0 0,-19-89-112 0,27 85-16 15,-27-85-16-15,0 0 0 0,60 116 0 0,-60-116 0 16,0 0 0-16,64 86 0 0,-64-86 80 0,0 0 32 16,92 75 0-16,-92-75 0 0,0 0 176 0,108 58 48 0,-108-58 0 15,0 0 0-15,129 43-256 0,-129-43-64 0,91 19 0 0,-91-19 0 16,81 8-192-16,-81-8 0 0,81 2 0 0,-42-6 0 15,-3 0 160-15,-3-2-160 0,0 0 160 0,-4-3-160 16,-6 1 192-16,0-2-64 0,0-3-128 0,2-3 192 16,0-1 48-16,2-4 0 0,-4 2 0 0,2-1 0 15,2-5-112-15,-2 0-128 0,4-4 176 0,-4 2-176 16,2-2 0-16,-7 4 0 0,3 0 0 0,-4-2 0 16,-5 2 0-16,-3 2 0 0,-1 2 0 0,-4 0 0 15,-1 1 0-15,-3-3 256 0,-4 2-48 0,0-6-16 16,-1 2 368-16,-1 2 64 0,0-8 16 0,-4 4 0 15,2 0-64-15,-3-2-16 0,-1 0 0 0,0-2 0 16,-3-1-144-16,1 1-32 0,-3 0 0 0,3 2 0 16,-1 2-256-16,3 6-128 0,-1-4 0 0,-1 2 128 0,1 3-128 0,1-3 0 15,0 4 0-15,1 2 0 0,1 3 0 0,2 1 160 16,0-1-32-16,-1 1-128 0,3 3 304 0,-2 0-48 16,0-1-16-16,-3-3 0 0,3 1-64 0,-2 3-16 15,0-5 0-15,-1 3 0 0,1 1-32 0,-5 1 0 16,-1-3 0-16,-5 3 0 0,-4 0 32 0,1 1 0 15,-3 3 0-15,-2 2 0 0,4 4-160 0,-4 0 0 16,-4 4 144-16,-5-2-144 0,3 2 0 0,-2 3 0 16,-1 1 0-16,5-4 128 0,0 2-128 0,4 3 0 15,2-1 0-15,0 2 0 0,4 1 0 0,1-5 0 16,-1 6 0-16,2 1 0 0,2 4 0 0,5-5 0 16,0 3 0-16,-1-3-128 0,3 3 128 0,-1-1-208 15,1 3 80-15,-3-1 128 0,3 5-192 0,-2-4 192 0,-1 4-160 0,1-7 160 16,1 3 0-16,-1-1 0 0,-1-1-128 0,1-3 128 15,-1 3 0-15,1-5 0 0,-3 7 0 0,3-7 0 16,-3 3 0-16,3-3 0 0,-3 1 0 0,3-1 0 16,2 0 0-16,-1 1 0 0,3-1 0 0,2 1 0 15,-3 1 0-15,5 3 0 0,0-3 0 0,0 7 0 16,4-3-304-16,-2 5-16 0,4 0 0 0,0 6 0 31,0-4-224-31,2 2-48 0,-2-7-16 0,4 1 0 0,3 2-480 16,1-4-112-16,3-3-16 0,3-1-8896 0,-16-13-1776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0:29:51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7285 9230 19455 0,'0'0'1728'0,"-6"131"-1376"0,6-131-352 0,-3 150 0 0,3-150 0 0,5 147-240 0,-5-147 48 0,0 0 0 16,14 96-16-16,-14-96 0 0,0 0 0 0,29 120 0 15,-29-120 208-15,56 187 0 0,-20-74 0 0,3-14-144 16,-1-3 144-16,-38-96 0 0,76 166 0 0,-76-166 128 15,81 152-128-15,-81-152 0 0,77 139 0 0,-77-139 0 16,81 150 0-16,-81-150-128 0,92 164 128 0,-92-164-192 16,85 156-48-16,-85-156-16 0,79 143 0 0,-79-143 0 0,75 142 96 0,-75-142 16 15,83 149 0-15,-83-149 0 0,100 154 144 0,-100-154 0 16,110 133-144-16,-110-133 144 0,126 96-192 0,-126-96 16 16,135 49 16-16,-64-30 0 0,-2-6 416 0,5-3 96 15,7 0 16-15,5-1 0 0,3-3 288 0,0-6 64 16,1 2 16-16,3-4 0 0,1-2-16 0,-1 0 0 15,1 1 0-15,1-1 0 0,3 0-128 0,0-4-16 16,-1-3-16-16,1-3 0 0,2-3-304 0,1-3-64 16,3-1-16-16,0-2 0 0,4 2-176 0,0-4-192 15,0-4 32-15,-4-2 16 0,-4 0-176 0,-4 0-16 16,-3-1-16-16,3-1 0 0,1-2 128 0,-3-1 32 16,-1-1 0-16,3-4 0 0,4-7 192 0,-7 0 128 15,-8 0 0-15,-10 2-128 0,-2 3 560 0,-3-1 0 16,1-2 0-16,-9 3 0 0,-3-1 80 0,-7-2 0 0,-7 3 16 0,-3-5 0 15,-9 4-64-15,0 3-16 0,-2-5 0 0,-1-2 0 16,-1 3-208-16,0-7-48 0,-2-2-16 0,0-5 0 16,-2 3-304-16,-2-4 0 0,-1 2-128 0,-3-2 128 15,0-3-160-15,-5 1 160 0,-3-7-160 0,-3-1 160 16,-4 11 0-16,-2-5 0 0,-2 6 0 0,-4-15 0 16,-2-6 384-16,-5-2-48 0,-3 0 0 0,-7 2 0 15,-2-6-80-15,-2 0 0 0,3 4-16 0,-3-2 0 16,-2 8-80-16,0-6-16 0,-3 2 0 0,1-4 0 15,0 2 112-15,-2 2 0 0,-4 0 16 0,-1-2 0 16,1 2 0-16,0 4 0 0,0 4 0 0,-5-2 0 16,-6-1 112-16,-4-5 32 0,-8 4 0 0,2 0 0 15,2 6-48-15,-4 5-16 0,-4 6 0 0,-3 0 0 0,-1-1-208 0,-3-1-144 16,3 8 192-16,-1 4-192 0,1 1 128 0,-5-1-128 16,0 4 0-16,-3 3 0 0,-7-5 128 0,-9 4-128 15,-3 9 0-15,-7 6 0 0,-6 4 0 0,-2 4 0 16,4 3 0-16,2 10 0 0,-2 1-224 0,-10 16 48 15,-13 14 16-15,-10 12 0 0,-6 13-96 0,-11 17-32 16,7 3 0-16,-24 30 0 0,-20 23 64 0,-8 12 16 16,8-2 0-16,-9 25 0 15,-12 31-464-15,-2 14-96 0,2 13 0 0,0 21-9200 16,4 27-1824-16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0:36:13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5666 13787 911 0,'-6'-12'0'0,"0"-3"0"15,-1 5 0-15,1 2 0 0,4 4 496 0,-2-1 16 16,0-1 0-16,-4-4 0 0,-5-7 96 0,-4-2 32 15,-1-1 0-15,-3 1 0 0,2 0 64 0,3 3 0 16,-1 3 16-16,0 3 0 0,3-1-240 0,-1 1-48 16,1-2-16-16,-1 3 0 0,5 3 32 0,-3-4 16 15,-1 1 0-15,-1-3 0 0,-3-1-16 0,1 1-16 16,0-1 0-16,1 1 0 0,-3-1-128 0,-2 1-32 16,-2-5 0-16,1 3 0 0,-3 1-272 0,4 1 128 15,0-1-128-15,0 3 0 0,3 4 0 0,-3-5 0 0,-4-1 0 0,0-1 0 16,4 5 128-16,-2 0 0 0,-2-3 16 0,-2 3 0 15,2 0 288-15,0 2 48 0,-2-3 16 0,0 3 0 16,3 2 240-16,-1 2 48 0,-2-2 16 0,-3 4 0 16,3 0-352-16,-2 0-80 0,-2 4-16 0,-2 0 0 15,2 4-352-15,0 1 144 0,-1 1-144 0,-1 0 0 16,-2 3 192-16,2 1-64 0,-1-3 0 0,1 1-128 16,-2 3 192-16,2-1-64 0,-1-1 0 0,3-1-128 15,2 1 128-15,2-3-128 0,2 1 0 0,-2 1 0 16,-2-2 0-16,0 1 0 0,2-1 0 0,0 1-144 15,-2-1 144-15,-2 0 128 0,-3 3-128 0,-3-1 176 16,0 3 112-16,-1-1 32 0,1 3 0 0,-3-2 0 0,-1 1 48 0,-1-3 16 16,1 1 0-16,-1 1 0 0,3 1-96 0,-1-3-16 15,7 1 0-15,0-3 0 0,4 1-16 0,0-1-16 16,4 3 0-16,0-1 0 0,2 1-48 0,2 1-16 16,0 1 0-16,0-5 0 0,5-1 16 0,-3 1 0 15,3-1 0-15,-1 2 0 0,2-1-48 0,3-1 0 16,-3 3 0-16,1-3 0 0,3-2 112 0,3-1 0 15,0 3 16-15,2-6 0 0,-1 4-48 0,1 1-16 16,2-3 0-16,0 0 0 0,0 3-208 0,2-1 0 16,0 0 0-16,2-8 0 0,0 0 0 0,0 0-192 15,0 0 192-15,0 0-160 0,0 0 160 0,0 0 0 16,-9 96-144-16,9-96 144 0,0 0-128 0,0 0 128 16,0 0-160-16,0 0 160 0,21 95 0 0,-21-95 0 15,0 0 0-15,0 0 0 0,39 81 0 0,-39-81 0 16,0 0 0-16,50 65 0 0,-50-65 0 0,0 0 0 0,54 62 0 0,-54-62 0 15,0 0 0-15,56 65 0 0,-56-65 0 0,0 0 0 16,69 64 0-16,-69-64 192 0,0 0-64 0,69 56-128 16,-69-56 224-16,47 31-64 0,-47-31-16 0,52 27 0 15,-52-27 64-15,52 23 16 0,-23-12 0 0,-2-1 0 16,0 0-32-16,0 1 0 0,0-1 0 0,-2-4 0 16,4 5-192-16,-2-1 144 0,0-4-144 0,0 5 128 15,3 1-128-15,-1-1 0 0,2-1 0 0,-2 0 0 16,2 1 0-16,0-1 0 0,0 1 0 0,3-1 0 15,-5 0 0-15,2 1 240 0,-2-1-64 0,2-4-16 16,0 3-160-16,0-1 0 0,-1 0 0 0,-1-6 0 16,0 5 0-16,4-3 0 0,2 0 0 0,1 0 0 15,1-2 192-15,-2 2-64 0,3-2 0 0,-3 0 0 0,2 1 64 0,-1 1 16 16,3-2 0-16,-1 0 0 0,1 4-16 0,1-6 0 16,1 6 0-16,-1-2 0 0,-3 3-192 0,-4-7 0 15,1 4 128-15,-1-2-128 0,2 2 0 0,0 0 0 16,-3-2 128-16,-1 3-128 0,2-3 0 0,2 2 0 15,3 0 0-15,-1 2 0 0,0 0 0 0,1 1 0 16,-5 1 0-16,0-4 0 0,3 2 0 0,1 1 0 16,3-1 0-16,1 0 0 0,1 2 0 0,-1-6 0 15,-1 3 0-15,1-1 0 0,3 0 0 0,2 2 0 16,-1-6 0-16,-1 4 0 0,2-2 0 0,-3 2 0 16,3-1 0-16,0 1 0 0,2-2 160 0,-3 0-16 15,-3 0 0-15,-1 2 0 0,1-2 0 0,4 0 0 0,1 5 0 0,1-7 0 16,-2 4-144-16,2 2 0 0,-3-6 0 0,3 2 0 15,-4-2 0-15,4 2 0 0,-3-2 0 0,3 0 0 16,-4 0 0-16,-1 0 0 0,3 0 176 0,2-2-176 16,4 0 256-16,0 2-64 0,0 0 0 0,4-6 0 15,4 4-32-15,-4 0-16 0,-6-3 0 0,0 3 0 16,0 0-144-16,2 2 0 0,-2-2 0 0,-1 2 0 16,-5 0 0-16,4 0 0 0,4 0 0 0,0 0 128 15,2-4-128-15,0 4 128 0,0 0-128 0,0 4 128 16,-2-4-128-16,0 0 128 0,2 0-128 0,-2 0 128 15,0 0-128-15,-3 0 0 0,1 0 0 0,0-4 0 16,6 0 0-16,-2 2 0 0,-4-2 0 0,0-3 0 16,2 1 0-16,0 0 0 0,-2 2 0 0,0-7 0 15,-3 3 0-15,-1 0 160 0,-4 1-160 0,-1-1 160 0,1 2 32 0,4-2 16 16,-3-1 0-16,1-1 0 0,2 2-208 0,-1-5 0 16,5 3 0-16,0-1 0 0,2-3 0 0,-2 1-128 15,-7 3 128-15,-1 0-208 0,0-1 64 0,1 1 16 16,3-1 0-16,0-1 0 0,-1 4 128 0,-5-5 0 15,-1 3 0-15,-3-7 0 0,-3 7 0 0,-2-5 0 16,-2 1 0-16,-2 1 0 0,0-1 0 0,-4 1 128 16,-2-3-128-16,-5 1 0 0,-1 0 128 0,-3 3-128 15,1-3 160-15,-5 3-160 0,-2 2 192 0,-1-7-48 16,-1 2-16-16,-4-1 0 0,0 1 0 0,0-1-128 16,-2-1 192-16,0 0-64 0,-1-1-128 0,-1 1 0 15,2 0 0-15,-2 3 0 0,-2 1 0 0,0-3 0 16,-1 1-224-16,-1-1 80 0,0 1-64 0,-5 3-16 15,3-5 0-15,-5 2 0 0,-1 1 16 0,-3 1 0 0,-4-5 0 0,-2 1 0 16,4 5 32-16,-3-5 16 0,-3 2 0 0,-3-1 0 16,-3-1 160-16,-4-2-160 0,-1 1 160 0,1-1-160 15,2 0 160-15,-1-1 0 0,-1 1 0 0,2 0-128 16,3 7 128-16,1-3 0 0,0 1 0 0,-2-1 0 16,2 3-160-16,-3-5 0 0,-1 4 0 0,2 1 0 15,0 2 32-15,-1-5 0 0,1 3 0 0,0-1 0 16,2 1 128-16,0 1 0 0,-1 3-144 0,-1-2 144 15,0 1 0-15,-2 1 0 0,-1 0 0 0,-1 1 0 16,-1-1 0-16,-1 2 0 0,-3-2-144 0,1 3 144 16,-3-5 0-16,3 2 0 0,-1-1 0 0,1-1 0 15,-3 0 0-15,0-1 0 0,1-3 0 0,1 1 0 16,1 3 0-16,-1-5 0 0,3 1 0 0,1 1 0 0,3 1 0 0,-3 1 0 16,3 1 0-16,-2 2 0 0,3 1 0 0,-5 1 0 15,0-2 0-15,-3 2 0 0,5 1 0 0,-5-1 0 16,0 2 0-16,1-2 0 0,-3 4 0 0,1-4 0 15,-3 1 0-15,0 1 0 0,1 0 0 0,1 2 0 16,2-2-128-16,1 2 128 0,-1 0 0 0,-1 0 0 16,-1 2 0-16,-2-5 0 0,-2 3 0 0,-1 0 0 15,-1 0 0-15,-4 2 0 0,-4 0 0 0,-3 0 0 16,5 0 0-16,0 0 0 0,-4 0 0 0,-3 0 0 16,-1 2 128-16,-2 7-128 0,1-5 0 0,-3 4 0 15,-5 0 0-15,-2 3 0 0,-4-1 0 0,-2 1 0 16,-6-1 0-16,0 2 0 0,-1-1 0 0,-1 1 0 0,0 1 0 15,-7 3 0-15,-4 1 0 0,-6-2 0 0,-6 1 0 16,-4 3 0-16,-1 4 0 0,-7 0 0 0,-11 4-128 0,-13 0 128 31,-1 8-400-31,-24 15-32 0,-20 18 0 0,-23 13-14160 0</inkml:trace>
  <inkml:trace contextRef="#ctx0" brushRef="#br0" timeOffset="109564.5">6188 12478 2751 0,'-11'-16'256'0,"1"1"-256"0,2-2 0 16,-1 3 0-16,1 4 5664 0,-2 3 1088 0,3 3 224 0,-1 2 32 0,2 4-4672 0,-3 2-928 15,-3-4-192-15,-13 7-48 0,-8 1-944 0,-13 4-224 16,-2 1 0-16,1 1 0 15,-3 1-736-15,-2 1-160 0,-2-5-16 0,-2 1-16 16,-3 1-240-16,-3 1-48 0,2-1-16 0,-7 3 0 16,-3 1 608-16,-5-2 128 0,-6 5 32 0,0-3 0 0,-2 2 640 0,2-3 128 15,4 3 16-15,4-6 16 0,5 1 992 0,3-4 192 16,7 3 32-16,4-3 16 0,6 1-32 0,-2 3 0 16,5 1 0-16,-1 8 0 0,2 2-768 0,1 2-176 15,1 6-16-15,1-2-16 0,1 6-560 0,-2-3 0 16,3 3 0-16,0 1 0 15,-3 1-464-15,7-2 0 0,6-5 0 0,2 1 0 0,4 0 48 0,2 2 16 16,21-35 0-16,-33 86 0 0,33-86 96 0,-17 95 32 0,17-95 0 0,6 106 0 31,-6-106-272-31,36 108-48 0,-36-108-16 0,62 100 0 0,-62-100 256 0,83 79 48 0,-83-79 16 0,110 71 0 16,-50-40 288-16,5-8 0 0,3-5 0 0,3-5 0 16,2 1 592-16,10-7 128 0,15-1 32 0,7-2 0 15,4-2 16-15,5-4 16 0,4-8 0 0,3-3 0 16,5-1-448-16,-1-1-80 0,2 3-32 0,2-7 0 15,4 0-224-15,-9-8 0 0,-9 0 0 0,-3-2 0 16,-2 0 0-16,-4-2 0 0,0 0 0 0,-4-7 0 16,-7-3 224-16,-3-3 96 0,-7 0 32 0,-4-1 0 15,-2 3 304-15,0-8 64 0,-4-4 16 0,-9 2 0 16,-8-2-256-16,-8 2-48 0,-8-6-16 0,-13 0 0 16,-10-2-96-16,-11-3 0 0,-12-7-16 0,-13-1 0 0,-4 7 96 0,-12-1 32 15,-13 1 0-15,-8 3 0 0,-6 12-192 0,-9 9-48 16,-3 11 0-16,-24 12-19904 15</inkml:trace>
  <inkml:trace contextRef="#ctx0" brushRef="#br0" timeOffset="167379.54">14374 13977 4607 0,'-2'0'400'0,"0"0"-400"16,0 0 0-16,2 0 0 0,-2 0 704 0,0 0 64 0,0 2 16 0,-3 0 0 15,-3 0 224-15,0 2 32 0,2 2 16 0,-1-4 0 16,1 7-432-16,0-5-96 0,2 2-16 0,-3 0 0 15,1 0-48-15,0 3-16 0,2 1 0 0,0 1 0 16,-3-1 128-16,3 0 0 0,2 5 16 0,0-3 0 16,0 1-176-16,2-1-32 0,0 7-16 0,0-4 0 15,4 7-368-15,-2-1 144 0,0-2-144 0,0 0 0 16,1-5 0-16,1 3-144 0,-2-1-16 0,0-1 0 16,0-3 160-16,0 1 0 0,0-5 0 0,0 3 0 15,0-7 0-15,0-2 224 0,2 2-32 0,-1-4 0 16,-1-4-192-16,0 2 128 0,2-2-128 0,-2-3 0 15,2 3 192-15,-2-2-64 0,2 2-128 0,-2-5 192 16,0 7-192-16,1-4 128 0,-1 2-128 0,-2 0 0 16,0 2 224-16,0-2-48 0,0 2-16 0,0-1 0 0,-2 3 256 0,2 0 48 15,0 0 16-15,0 0 0 0,0 3-48 0,0-1-16 16,0-2 0-16,0 0 0 0,0 4-256 0,0-4-160 16,0 0 192-16,0 0-192 0,0 0 496 0,0 0-16 15,0 0 0-15,2 0 0 0,-2 0-32 0,2 0 0 16,2 0 0-16,-2 0 0 0,2 0-176 0,2 2-32 15,1 0-16-15,1 4 0 0,0-4-224 0,0 2 0 16,3 3 0-16,1 1 0 0,1-2 0 0,-13-6 0 16,0 0 0-16,0 0 0 0,0 0 256 0,0 0-32 15,0 0-16-15,104 44 0 0,-104-44 176 0,0 0 16 16,0 0 16-16,91 14 0 0,-91-14-96 0,0 0-32 16,89 4 0-16,-89-4 0 0,0 0-128 0,96 7-32 0,-96-7 0 15,0 0 0-15,98 12-128 0,-98-12 0 0,0 0 0 0,102 15 0 16,-102-15 0-16,0 0 192 0,99 12-192 0,-99-12 192 15,0 0-192-15,0 0 128 0,115 15-128 0,-115-15 128 16,0 0-128-16,0 0 192 0,108 10-192 0,-108-10 192 16,0 0-16-16,89 2 0 0,-89-2 0 0,0 0 0 15,95 9-176-15,-95-9 0 0,0 0 144 0,94 6-144 16,-94-6 128-16,0 0-128 0,93 8 128 0,-93-8-128 16,0 0 176-16,102 23-48 0,-102-23 0 0,0 0 0 15,100 25 0-15,-100-25 0 0,0 0 0 0,98 27 0 16,-98-27-128-16,0 0 0 0,95 17 0 0,-95-17 128 15,0 0-128-15,92 6 0 0,-92-6 0 0,0 0 0 16,101-4 0-16,-101 4 0 0,0 0 0 0,96-11 0 16,-96 11 0-16,79-12 160 0,-79 12-160 0,85-11 160 0,-85 11-160 15,92-10 160-15,-92 10-160 0,93-6 160 0,-93 6-160 0,87-7 0 16,-87 7 0-16,81-4 0 0,-81 4 0 0,77-6 0 16,-77 6 0-16,0 0 0 0,108-4 0 0,-108 4 0 15,79-4 0-15,-79 4 0 0,79-4 0 0,-79 4 0 16,77-9 0-16,-77 9 0 0,79-10 0 0,-79 10 0 15,75-10 0-15,-75 10 0 0,73-11 368 0,-73 11-16 16,70-10 0-16,-70 10 0 0,0 0-96 0,100-4 0 16,-100 4-16-16,0 0 0 0,91 4-240 0,-91-4 144 15,0 0-144-15,86 10 128 0,-86-10 48 0,0 0 0 16,83 13 0-16,-83-13 0 0,0 0 0 0,93 18 0 16,-93-18 0-16,0 0 0 0,94 9-32 0,-94-9 0 15,0 0 0-15,91 4 0 0,-91-4 64 0,0 0 16 0,89-6 0 0,-89 6 0 16,0 0 0-16,77-7 0 0,-77 7 0 0,0 0 0 15,67-6-64-15,-67 6-16 0,0 0 0 0,0 0 0 16,66-19-144-16,-66 19 128 0,0 0-128 0,0 0 128 16,40-16-128-16,-34 10 0 0,-2-5 0 0,0 5 0 15,-4 6 0-15,0 0-192 0,-2 0 0 0,-2 0-18048 16</inkml:trace>
  <inkml:trace contextRef="#ctx0" brushRef="#br0" timeOffset="168153.41">14704 13885 2751 0,'0'8'256'0,"0"-1"-256"0,0-3 0 0,0 0 0 16,0-2 960-16,2 6 128 0,1-1 48 0,1 9 0 15,4 3 416-15,-8-19 96 0,0 0 16 0,0 0 0 16,67 77-192-16,-67-77-48 0,0 0 0 0,0 0 0 16,124 39-144-16,-124-39-16 0,92 13-16 0,-92-13 0 15,110 4-432-15,-110-4-96 0,114 2-16 0,-114-2 0 16,106-2-480-16,-106 2-96 0,116-2-128 0,-116 2 176 16,125-2-48-16,-125 2-128 0,133-6 192 0,-133 6-64 15,137-3 256-15,-137 3 32 0,135-4 16 0,-64 0 0 16,4-4 112-16,-1 0 32 0,3 3 0 0,-8-5 0 15,-69 10-272-15,131-17-48 0,-56 13-16 0,3 2 0 16,6 2-240-16,-8 0 128 0,-76 0-128 0,136-2 0 16,-136 2 0-16,118-2 0 0,-118 2-176 0,112 0 176 15,-112 0-288-15,106-4 64 0,-106 4 16 0,92 4 0 16,-92-4 208-16,93 6-144 0,-93-6 144 0,87 9-128 0,-87-9 128 0,83 6 256 16,-83-6-64-16,0 0-16 0,106 8 272 0,-106-8 48 15,0 0 16-15,104 8 0 0,-104-8-96 0,0 0-16 16,102 11 0-16,-102-11 0 0,0 0-224 0,85 4-48 15,-85-4-128-15,0 0 192 0,75 0-16 0,-75 0-16 16,0 0 0-16,71-10 0 0,-71 10 48 0,47-13 16 16,-47 13 0-16,42-12 0 0,-21 5-224 0,-2-3 128 15,-19 10-128-15,37-15 0 0,-23 9 0 0,-1 2 0 16,-1 0 0-16,-3 2 0 0,-1 0 0 0,-2 0 0 16,3 2 0-16,-3 0 0 0,0 0-320 0,0 0-16 15,0 0 0-15,3 0 0 0,-3 0-16 0,2 0 0 0,3 0 0 0,-1 0 0 16,1-2 224-16,-3 2 128 15,0 0-160-15,0-5 160 0,-1 5 0 0,-1 0 0 0,2 0 0 0,-4 5 0 16,1-5 0-16,-1 4 0 0,-2 4 0 0,0 7 0 16,-2-3 656-16,-4 13 128 0,-3 0 32 0,1 8 0 15,0-8 336-15,-2 10 80 0,-1 11 16 0,-3 8 0 16,-1 4-608-16,1 5-128 0,2 1-32 0,1 1 0 16,5-3-480-16,0-6 0 0,2-8 0 0</inkml:trace>
  <inkml:trace contextRef="#ctx0" brushRef="#br0" timeOffset="168840.23">19167 14024 14735 0,'0'11'1312'0,"-2"5"-1056"16,2-9-256-16,0 1 0 0,0 2 1856 0,0-10 320 16,0 52 64-16,2 4 16 0,0 23 32 0,3 13 0 15,-1 8 0-15,-2-13 0 0,0-2-752 0,0-12-128 16,0-5-48-16,-2-9 0 0,2-3-656 0,-2-11-128 15,0-45-16-15,2 59-16 0,-2-59-544 0,0 0-176 0,0 0 0 0,0 0-10960 32,0 0-2208-32</inkml:trace>
  <inkml:trace contextRef="#ctx0" brushRef="#br0" timeOffset="169205.85">19356 13804 13823 0,'-2'-2'1216'0,"2"-4"-960"0,2 6-256 0,1-4 0 16,-1 2 336-16,2-3 32 0,4-3 0 0,5-4 0 16,7-3 1104-16,9-4 208 0,5 5 48 0,3-3 16 15,3 3-944-15,1 1-192 0,-41 13-32 0,94-21-16 16,-94 21-560-16,89-10 0 0,-89 10-192 0,81-6 48 0,-81 6 144 0,0 0-208 16,93 8 80-16,-93-8 128 0,0 0 0 0,0 0 320 15,0 0-48-15,71 56 0 0,-71-56 688 0,0 0 144 16,11 65 32-16,-11-65 0 0,2 47-160 0,-2-47-16 15,0 50-16-15,0-50 0 0,-2 67-336 0,2-30-64 16,0-37-16-16,4 81 0 0,-4-48 32 0,0-33 0 16,6 94 0-16,-2-36 0 0,2 0-128 0,3 5-32 15,-1 7 0-15,2 3 0 0,3 8 16 0,-1 0 0 16,-1-12 0-16,1 6 0 0,1 4-256 0,-1-7-160 16,-2-7 192-16,1-5-192 0,-11-60 224 0,19 110-64 15,-19-110-16-15,16 85 0 0,-16-85 112 0,15 61 0 16,-15-61 16-16,0 0 0 0,0 0-272 0,0 0 128 15,0 0-128-15,0 0 0 16,0 0-272-16,6-13-176 0,-6-18-16 0</inkml:trace>
  <inkml:trace contextRef="#ctx0" brushRef="#br0" timeOffset="169379.95">19541 14280 19343 0,'-6'-10'848'0,"4"3"192"0,2 1-832 0,2 2-208 0,-2-2 0 0,2 2 0 16,2-5 1952-16,7-3 352 0,5-5 64 0,9-14 0 15,9-2-704-15,3 2-160 0,-2 4-32 0,1 0-10624 16,-1 6-2144-16</inkml:trace>
  <inkml:trace contextRef="#ctx0" brushRef="#br0" timeOffset="169586.11">19583 14444 13823 0,'-4'6'1216'0,"0"1"-960"15,4 1-256-15,0-2 0 0,0 0 0 0,0 5 0 16,-2 10 0-16,-1 10 0 0,3 6 624 0,0-37 80 15,9 65 0-15,-9-65 16 16,0 0-1920-16,0 0-384 0,0 0-80 0,0 0-3952 0</inkml:trace>
  <inkml:trace contextRef="#ctx0" brushRef="#br0" timeOffset="169753.4">19666 14673 1663 0,'58'-67'0'0,"-56"65"144"0,-2 2-144 0,2-4 0 0,0 2 0 0,3-4 0 16,3-5 2160-16,4-1 400 0,5-5 64 0,0 5 32 16,-1-3 288-16,-16 15 48 0,0 0 16 0,0 0 0 15,0 0-976-15,0 0-192 0,0 0-48 0,0 0 0 16,4 75-400-16,-20-56-96 0,-1-1-16 0,-4 1 0 15,1 0-48-15,1 0-16 0,-2-1 0 0,2 1 0 16,5-7-544-16,1 3-112 0,5-9-32 0,6 0 0 16,6 3-272-16,5-9-64 0,-9 0-16 0,0 0 0 15,87-21-368-15,-37 6-64 0,14-5 0 0,7-7-11456 16,10-5-2272-16</inkml:trace>
  <inkml:trace contextRef="#ctx0" brushRef="#br0" timeOffset="170030.63">20832 13399 32255 0,'-15'0'1424'0,"7"0"304"0,2 4-1392 0,-1-4-336 16,5 4 0-16,0 2 0 0,0 1 896 0,2-7 96 16,-6 43 32-16,6-43 0 0,-8 90 192 0,8-32 32 0,2 10 16 0,0-3 0 15,2-3-912-15,-4-62-176 0,12 117-48 0,-12-117 0 16,17 103-128-16,-17-103 0 0,17 75 0 0,-17-75 0 31,0 0-1696-31,31 83-224 0</inkml:trace>
  <inkml:trace contextRef="#ctx0" brushRef="#br0" timeOffset="170181.1">20815 14029 8287 0,'-4'-15'736'0,"4"9"-592"0,0 2-144 0,2-5 0 15,2 7 2816-15,0 2 544 0,3-6 96 0,3 2 32 16,7-2 80-16,-17 6 16 0,49-11 0 0,-49 11 0 16,57-8-2128-16,-57 8-432 0,0 0-64 0,0 0-32 15,78 4-736-15,-78-4-192 0,0 0 0 0,0 0 0 16,0 0-1280-16,0 0-304 0</inkml:trace>
  <inkml:trace contextRef="#ctx0" brushRef="#br0" timeOffset="170830.11">20663 13871 12895 0,'-18'10'576'0,"7"0"112"16,1 1-560-16,0-1-128 0,1 1 0 0,3 1 0 0,-2 5 1376 0,-5 12 240 15,-5 19 48-15,-5 12 16 0,-2 13-768 0,6-3-144 16,4-5-48-16,9-7 0 0,2-6-16 0,4-52-16 15,10 75 0-15,-10-75 0 0,0 0-256 0,0 0-48 16,52 81-16-16,-52-81 0 0,0 0-368 0,0 0 0 16,0 0 0-16,84-5 0 0,-68-3-224 0,1-6 32 0,-1-3 16 0,1 0 0 15,2 1 368-15,1-5 64 0,5 4 0 0,-2-3 16 16,2 1 0-16,2-4 0 0,-2 2 0 0,2-4 0 16,-2-4-272-16,-2 8 160 0,-2 3-160 0,-5 1 128 31,3 5-432-31,-2-9-80 0,-3 6-32 0,-3-1 0 15,-3 3-736-15,-4-1-128 0,0 7-48 0,-6-7 0 16,-2 8 16-16,-6-3 0 0,-3 5 0 0,-1 4 0 0,-3 4 1008 0,0 0 304 0,-1 7-128 0,-3 3 128 16,-2 3 736-16,0 4 224 0,0 2 32 0,5 2 16 15,1 2-304-15,5 4-64 0,3-4-16 0,3 4 0 16,6-31-160-16,4 64-16 0,-4-64-16 0,0 0 0 16,48 102-112-16,-48-102-32 0,44 75 0 0,-44-75 0 15,47 75-288-15,-47-75 0 0,40 73 0 0,-40-73 0 16,0 0 0-16,41 97 0 0,-41-97-176 0,0 0 176 0,25 71 0 15,-25-71-128-15,0 0 128 0,0 0 0 0,0 0 0 0,-2 60 0 16,-6-49 128-16,-2-9-128 0,-3 6 640 0,-4-8 16 16,-1 4 16-16,-5-2 0 0,-4-2 144 0,0 0 16 15,2 0 16-15,-2 0 0 0,-6 4-32 0,-1-4-16 16,5 0 0-16,2 0 0 0,0 2-304 0,2 0-64 16,3 5-16-16,1-5 0 0,2 2-416 0,5-2 0 15,3-2 0-15,3-2 0 16,2 2-432-16,6-10-112 0,4-3-32 0,8-1 0 15,5-7-1264-15,4-2-256 0,6-6-48 0,2 0-16 16,8-2 96-16,3-1 16 0,5 1 0 0,5 2 0 16,2 4 1152-16,0 0 224 0,-2 4 48 0,-2 3 16 0,-3 1 1792 0,-45 17 352 0,69-19 80 15,-69 19 16-15,0 0 1344 0,0 0 272 0,75 7 48 0,-75-7 16 16,0 0-880-16,0 0-160 0,6 62-32 0,-16-31-16 16,-3 7-1360-16,-8 3-272 0,-4 7-48 0,-4 0-16 15,4-7-176-15,-8 9-32 0,-8 8-16 0,-5 7 0 16,-4 1-144-16,0-1-32 0,-2-7 0 0,0-2 0 15,-2 0-128-15,0-8 0 0,4-7 0 0</inkml:trace>
  <inkml:trace contextRef="#ctx0" brushRef="#br0" timeOffset="171209.53">21642 13781 35935 0,'-8'0'3200'15,"1"4"-2560"-15,5-2-512 0,2 7-128 0,-2-3 640 0,0 4 128 0,-4 11 0 0,0 12 16 16,-3 15-176-16,5 6-32 0,4 2-16 0,0-8 0 15,0-48-560-15,13 92-176 0,-13-92 0 0,16 74-11792 16,-16-74-2368-16</inkml:trace>
  <inkml:trace contextRef="#ctx0" brushRef="#br0" timeOffset="171358.91">21677 14089 23039 0,'0'-15'2048'0,"2"9"-1648"0,3 0-400 0,-1 0 0 16,0 3 1904-16,0 1 288 0,2 2 64 0,7-4 16 15,-13 4 240-15,0 0 48 0,75-6 16 0,-75 6 0 0,0 0-2000 0,81 6-384 16,-81-6-192-16,0 0 160 16,0 0-736-16,0 0-160 0,72 56-32 0,-72-56-16576 15</inkml:trace>
  <inkml:trace contextRef="#ctx0" brushRef="#br0" timeOffset="171833.18">21603 14386 3679 0,'-9'4'320'0,"7"-2"-320"15,2-2 0-15,-2 0 0 0,-4 4 2256 0,-7 9 384 16,-3 1 80-16,-3 7 16 0,5-4-240 0,3-1-32 15,11-16-16-15,0 0 0 0,0 0-1360 0,0 0-256 16,0 0-64-16,89 15-16 0,-89-15 16 0,63-17 16 16,-63 17 0-16,62-18 0 0,-33 7 48 0,-4 1 0 15,-25 10 0-15,42-11 0 0,-42 11 112 0,0 0 16 0,0 0 16 0,0 0 0 16,0 0-48-16,0 0-16 0,0 0 0 0,4 79 0 16,-19-54-272-16,-3 2-48 0,-1 0-16 0,-4 0 0 15,4-2-448-15,-1 2-128 0,-1-6 0 0,4-4 0 31,3-5-1216-31,1-1-256 0,7-1-48 0,6-6-16 16,0-4-1648-16,0 0-336 0,0 0-64 0,0 0 0 16,0 0 464-16,75-14 112 0,-75 14 0 0,43-13 16 15,-43 13 1632-15,0 0 320 0,59-10 64 0,-59 10 16 0,0 0 1264 0,0 0 256 0,0 0 48 0,0 0 16 16,0 0 1232-16,0 0 256 0,22 70 64 0,-38-49 0 16,-5 4 704-16,-4 2 128 0,-2 4 48 0,-2-4 0 15,2-4-480-15,-2 2-80 0,-4 4-32 0,-1 0 0 16,-3 0-1200-16,0 0-240 0,1-1-64 0,3-8 0 15,2-3-736-15,4-7-224 0,4 1 0 0,6-9 128 16,5 0-1424-16,4-4-288 0,3 0-48 0,5-9-16 16,9 3-2144-16,1 0-432 0,3-3-96 0,1 1-16 15,3 0 944-15,-3-1 192 0,-1 3 48 0,-1 6 0 16,-3 2 1888-16,-3 0 384 0,-6 0 80 0,0 0 16 0,0 0 2256 0,0 0 448 16,0 0 80-16,0 0 32 0,16 70 32 0,-16-57 16 15,0-13 0-15,0 0 0 0,0 0-544 0,0 0-128 16,0 0 0-16,0 0-16 0,73 6-1392 0,-48-25-128 15,6-3-112-15,5-10-10448 0</inkml:trace>
  <inkml:trace contextRef="#ctx0" brushRef="#br0" timeOffset="172019.32">22049 14795 17503 0,'0'0'768'0,"0"0"176"0,0 0-752 0,0 0-192 16,0 0 0-16,0 0 0 0,83 27 3456 0,-83-27 672 0,0 0 128 16,46 92 32-16,-46-92-1600 0,37 83-304 0,-37-83-64 0,38 71-16 15,-38-71-1792-15,0 0-352 0,0 0-160 0,54 79 128 16,-54-79-128-16,0 0-144 0,0 0 144 0,54-21-208 31,-40 0-1264-31,3-2-256 0,2-8-64 0,-1 0 0 16,5 0-3456-16,0 4-704 0,-2 4-144 0,2 2-32 0,-2 11 5440 0,-21 10 1088 0,0 0 224 0,0 0 32 15,81 16 3504-15,-81-16 688 0,0 0 144 0,0 0 16 16,60 85-2304-16,-60-85-464 0,0 0-80 0,48 100-32 16,-48-100-1712-16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0:51:02.6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2-04-22T00:54:16.709"/>
    </inkml:context>
  </inkml:definitions>
  <inkml:trace contextRef="#ctx0" brushRef="#br0">25916 10253 2751 0,'0'0'256'0,"0"0"-256"16,-2 0 0-16,2 0 0 0,-2 2 1088 0,0-2 160 16,0 2 32-16,-5 4 16 0,1-4 496 0,2 4 112 0,0 3 16 0,0 1 0 15,2 0-704-15,0 1-144 0,4-1-32 0,-2 3 0 16,2-5-208-16,0 2-32 0,0 3-16 0,0-7 0 16,0 4 64-16,-2 1 16 0,0-1 0 0,0 3 0 15,0-1 128-15,-2 5 32 0,2-1 0 0,0-1 0 16,0 2-240-16,2 3-32 0,-2 3-16 0,0 2 0 15,2-2-288-15,0 0-64 0,-2-2-16 0,4 4 0 16,-2 0-48-16,0 2 0 0,3 4 0 0,-1-2 0 16,-2-4-128-16,2 2-48 0,-2 4 0 0,0 2 0 15,0 3 16-15,0 1 0 0,0 2 0 0,-2-1 0 16,0 3 96-16,-2-5 0 0,0 1 16 0,0-2 0 16,2 1-96-16,-2-1-32 0,0 0 0 0,2-3 0 15,-2-5-16-15,2 2 0 0,0 4 0 0,-2 0 0 0,0 5 16 0,0-1 0 16,0 3 0-16,-3-7 0 0,3 0 16 0,0 2 0 15,0 3 0-15,-2-1 0 0,2-2 96 0,-2 1 32 16,0-1 0-16,2 3 0 0,0-1-48 0,-1 4-16 16,3-3 0-16,0-1 0 0,0 1-96 0,3-3-128 15,-1 0 176-15,-2 3-176 0,2-3 0 0,-2-4 0 16,2 0 0-16,0 3 0 0,-2-7 0 0,0 4 0 16,0 0 0-16,-2 0 0 0,2 2 128 0,-2-3-128 15,2 1 144-15,-2 0-144 0,-3 0 176 0,3 2-176 16,-2 3 192-16,-2 1-192 0,4-4 176 0,-2 7-176 15,2-7 160-15,-2 4-160 0,-1-5 128 0,3-1-128 0,0-2 0 16,-2 2 144-16,2 0-144 0,0-4 0 0,0 4 144 16,2-4-144-16,-2 0 128 0,2-4-128 0,0 2 160 0,-2-4-160 15,2 0 160-15,0-2-160 0,0 1 160 0,0-1-160 16,2-2 128-16,-2 3-128 0,0 1 0 0,0 0 0 16,0 4 128-16,0 0-128 0,-2-2 0 0,2 2 0 15,0-3 144-15,-2 3-144 0,0 2 128 0,-1 0-128 16,-1 0 128-16,2-2-128 0,-2-2 128 0,0-2-128 15,2 0 128-15,-2-5-128 0,2 1 128 0,0-2-128 16,-1-1 160-16,1-3-160 0,0-5 192 0,0-2-192 16,0 2 144-16,0-6-144 0,0 0 0 0,0-4 144 15,2 2-144-15,0-2 0 0,-2 0 0 0,2-1 128 16,-2 3-128-16,2-4-256 0,-2 6 64 0,2 0 16 16,0-4-576-16,-2 8-112 0,0-4-32 0,-1 2 0 15,1 2-704-15,0 3-160 0,0-1-32 0,0-2 0 16,2 0-32-16,0-4-16 0,0 0 0 0</inkml:trace>
  <inkml:trace contextRef="#ctx0" brushRef="#br0" timeOffset="293.31">25351 13106 4607 0,'4'12'192'0,"-2"-3"64"16,2-3-256-16,0 0 0 0,0 0 0 0,-1 3 0 0,1 1 1696 0,6 7 288 16,-10-17 64-16,0 0 16 0,60 106-32 0,-60-106-16 0,52 85 0 0,-52-85 0 15,54 89-608-15,-54-89-112 0,54 85-16 0,-54-85-16 16,52 86-480-16,-52-86-80 0,0 0-32 0,79 95 0 16,-79-95-128-16,0 0-32 0,73 58 0 0,-73-58 0 15,0 0 1152-15,0 0 240 0,0 0 32 0,102 27 16 16,-86-33-1504-16,3-4-320 0,0-9-128 0,0-4 128 15,1-8 416-15,3-2 80 0,2-5 16 0,0-3 0 16,0-3-640-16,4-6-368 0</inkml:trace>
  <inkml:trace contextRef="#ctx0" brushRef="#br0" timeOffset="843.98">25989 15263 7359 0,'-9'-6'320'0,"5"2"80"0,2-1-400 0,-2 3 0 0,2-2 0 0,2 4 0 16,-2-2 1392-16,0 0 192 0,0 0 32 0,-2-4 16 15,-1 2 800-15,3-3 176 0,-2 5 16 0,2 0 16 16,-2-4-480-16,2 2-112 0,0 0 0 0,0 1-16 16,2 3-432-16,-2-4-96 0,2 2-16 0,0 4 0 15,0 5-528-15,0 1-128 0,0 4 0 0,2 7-16 16,-2 6-368-16,2 4-80 0,-2 8-16 0,2 3 0 16,-2 6-176-16,0 1-48 0,0 1 0 0,0 6 0 15,2 2 0-15,-2-2 0 0,2 3 0 0,0-5 0 16,0-7-128-16,0 3 128 0,0 6-128 0,5-6 128 15,-3 0-128-15,2-5 0 0,-2-1 0 0,2-1 128 0,1 3-128 0,-3-7 0 16,0-1 0-16,0-3 0 0,-4-33 0 0,12 58 0 16,-7-37-176-16,-1-4 176 15,0-7-656-15,-2 0-48 0,0-5-16 0,0-3 0 16,0-2-944-16,0-5-176 0,-2-1-32 0,0 0-16 16,-4-9-1024-16,0 3-208 0,-2-5-32 0</inkml:trace>
  <inkml:trace contextRef="#ctx0" brushRef="#br0" timeOffset="1161.75">25708 15836 5519 0,'-10'0'240'0,"6"-4"64"16,-3 4-304-16,3 0 0 0,2 0 0 0,0 0 0 0,-2 0 1888 0,0 0 320 0,-2 4 64 0,-3-4 16 15,3 5 176-15,0 1 32 0,4 4 16 0,2 3 0 16,4 3-656-16,0 5-144 0,-4-21-32 0,19 56 0 15,-19-56-528-15,25 65-96 0,-25-65-32 0,27 74 0 16,-27-74-528-16,27 79-112 0,-27-79-32 0,23 75 0 16,-23-75-32-16,24 69-16 0,-24-69 0 0,0 0 0 15,32 68-16-15,-32-68 0 0,0 0 0 0,0 0 0 16,0 0 256-16,45 67 48 0,-38-59 16 0,-1-4 0 16,0 3 0-16,2-7 0 0,-1-5 0 0,-1 1 0 15,2-4-240-15,2-4-48 0,3-5-16 0,-1-6 0 16,1-10-96-16,1-7-16 0,3-3 0 0,2-18 0 15,-1-5-192-15,3-9 128 0,4-6-128 0,4-8-12464 16,2-11-2544-16</inkml:trace>
  <inkml:trace contextRef="#ctx0" brushRef="#br0" timeOffset="119510.05">6890 14945 8287 0,'-2'-15'736'0,"2"3"-592"0,2 6-144 0,-2-3 0 16,2 7 3136-16,-2 2 608 0,2-4 112 0,0-2 32 16,0-2-1808-16,2-1-352 0,-1-7-80 0,-1 3-16 15,-2 1-1120-15,0-3-240 0,-5 3-32 0,1-5-16 0,0 7-416 0,-4-9-64 16,0 2-32-16,-5-1 0 0,-2-3 288 0,-5 0 0 16,-3 0 128-16,-6-6-128 0,-4 2 1040 0,-5 3 112 15,-1 1 32-15,-7 0 0 0,-2 6-288 0,0 3-48 16,3 2-16-16,-5 3 0 0,-2 1-256 0,2 4-48 15,4 2-16-15,-2 0 0 0,1 2-48 0,-1 0-16 16,0 2 0-16,2-4 0 0,1 7-80 0,1-7-32 16,5 4 0-16,1 2 0 0,3 0-80 0,2 5 0 15,-3 3-16-15,3 3 0 0,2-1-240 0,-4 5 0 16,-3 0 0-16,-3 0 0 0,1 6 0 0,1 0 0 16,1-4 0-16,-1 6 0 0,-3 2-128 0,-3 2 128 15,-1 0-192-15,2 5 192 0,3-1-128 0,-5 1 128 16,2 7 0-16,3-3 0 0,-3 6 0 0,3 2 0 15,3-3 0-15,-1 7 0 0,1 2 0 0,1-2 0 0,2-6 0 16,-1 0 0-16,3-11 0 0,0 1-128 0,33-38 128 0,-61 73 0 16,61-73 0-16,-56 74 0 0,56-74-128 0,-47 79 128 15,47-79 0-15,-36 73 0 0,36-73 0 0,-33 83 0 16,33-83 0-16,-25 96 0 0,25-96 0 0,-17 98 144 16,17-98-144-16,-8 99 0 0,8-99 0 0,4 100 128 15,-4-100-128-15,23 87 0 0,-23-87 0 0,46 88 0 16,-46-88 0-16,60 76 0 0,-60-76-128 0,83 77 128 15,-29-37 0-15,7-1 0 0,7 1-144 0,5 1 144 16,4 1 0-16,4-3 0 0,4 3 0 0,8-5 0 16,5 1 0-16,4 3 0 0,2-3 0 0,0-1 0 15,-3 1 0-15,-5-7 0 0,-9-4 0 0,-4-6 0 16,-4-5 0-16,-2-5 0 0,2-1 128 0,-4-6-128 0,-4 2 192 16,-1-6 0-16,3-6 0 0,0-6 0 0,-1-7 48 0,-1-2 0 15,-2-6 0-15,-5-4 0 0,0-4-32 0,-1-5 0 16,-7-1 0-16,-6-3 0 0,-5-8-64 0,1-2-16 15,-2-15 0-15,-1-12 0 0,3-8 32 0,-4-17 0 16,-1-6 0-16,-5-2 0 0,-1 5-32 0,-8 1 0 16,-2 4 0-16,-11 9 0 0,-1 14 32 0,-9 2 0 15,-6 4 0-15,-4 6 0 0,-9 1 0 0,-8 6 0 16,-4 3 0-16,-10 9 0 0,-3 3-160 0,-12 5 0 16,-10 5 144-16,-15 3-144 0,-10 5 864 0,-27 2 96 15,-28 5 32-15,-22-1 0 16,-2 8-1824-16,-29 5-384 0,-34 10-64 0,-49 16-12512 15,-46 18-2512-15</inkml:trace>
  <inkml:trace contextRef="#ctx1" brushRef="#br0">33521 16148 0,'0'0'0,"0"0"0,0 0 16,-7-110 0,45 31-16,3 6 15,-1 13 1,5 6-16,5 0 15,-8 12 1,-9 13-16,-33 29 16,0 0-16,143-214 31</inkml:trace>
  <inkml:trace contextRef="#ctx0" brushRef="#br0" timeOffset="194827.24">23930 4791 11055 0,'-5'0'976'0,"1"0"-784"0,2 2-192 0,-2-2 0 16,2 3 1104-16,0-1 176 0,-4 2 48 0,-1-2 0 15,-3 4 32-15,-2 2 16 0,-1 3 0 0,3 1 0 16,-1 3-656-16,3-3-128 0,4 1-16 0,0 3-16 16,0-3-16-16,4 3 0 0,-3 3 0 0,3-19 0 15,0 0 32-15,0 0 0 0,0 0 0 0,9 127 0 16,-9-127 48-16,0 0 16 0,6 106 0 0,-6-106 0 15,0 0-64-15,-2 141 0 0,2-141 0 0,-4 104 0 16,4-104-96-16,0 0-32 0,-2 139 0 0,2-139 0 16,0 0-64-16,6 148 0 0,-6-148-16 0,4 114 0 15,-4-114 16-15,13 127 16 0,-13-127 0 0,16 129 0 16,-16-129 48-16,9 114 0 0,-9-114 0 0,0 106 0 16,0-106-80-16,-11 106-16 0,11-106 0 0,-14 119 0 0,14-119-80 0,-21 137-16 15,21-137 0-15,-25 158 0 0,10-71-80 0,1 2-32 16,14-89 0-16,-25 154 0 0,25-154 16 0,-17 118 0 15,17-118 0-15,-14 111 0 0,14-111 16 0,-11 112 0 16,11-112 0-16,-4 100 0 0,4-100-176 0,0 114 160 16,0-114-160-16,8 120 160 0,-8-120-160 0,13 117 128 15,-13-117-128-15,17 102 128 0,-17-102-128 0,14 95 0 16,-14-95 0-16,0 0 0 0,21 141 0 0,-21-141 0 16,16 102 128-16,-16-102-128 0,23 102 0 0,-23-102 0 15,25 96 0-15,-25-96 0 0,0 0 0 0,34 129 0 16,-34-129 0-16,0 0 0 0,0 0 128 0,37 106-128 15,-37-106 128-15,0 0-128 0,0 0 192 0,0 0-64 0,0 0 0 0,0 0 0 16,0 0 96-16,0 0 16 0,46 20 0 0,-40-32 0 16,0-3-80-16,2-5-16 0,3-3 0 0,-3-4 0 15,5-2-400-15,-1-5-64 0,3-3-32 0,-1-5-18800 16</inkml:trace>
  <inkml:trace contextRef="#ctx0" brushRef="#br0" timeOffset="195667.66">24250 5754 4607 0,'-11'-7'400'0,"7"1"-400"0,0 4 0 0,0 0 0 0,2 2 192 0,2 0-32 16,0 0-16-16,0 0 0 0,0 0 768 0,0-4 160 15,0 4 16-15,2 0 16 0,0 0-144 0,2 0-16 16,0 4-16-16,2-4 0 0,1 4 80 0,1 2 16 15,-4-4 0-15,0 3 0 0,5-1 0 0,-1 2 16 16,0 0 0-16,3 0 0 0,1 3-48 0,5 1-16 16,1 0 0-16,3 1 0 0,0-1-400 0,2 1-64 15,-2-3-32-15,-1-2 0 0,3-2-32 0,0 1-16 16,0-1 0-16,2 2 0 0,-4-6 192 0,1 4 32 16,1-2 16-16,4 2 0 0,-2 3-192 0,0-3-32 15,-2 2-16-15,2 0 0 0,0 0-240 0,2 3-32 16,-2-3-16-16,0 2 0 0,2 1 816 0,-2-3 176 15,0 2 16-15,0-4 16 16,-1 2-1472-16,1-3-288 0,5 1-64 0,1 0-16 0,2-4 928 0,2 2 192 0,3-2 48 16,1 0 0-16,1 0-16 0,-1-2 0 0,5 2 0 0,-5 0 0 15,3 0-208-15,-1 0-32 0,3 2-16 0,0-2 0 16,-1 2-224-16,-1 2 0 0,-1-2 0 0,-3-2 0 16,-3 2 0-16,0 3 0 0,1-5-128 0,-5 0 128 15,-2 2 0-15,-2-2 0 0,-4 2 0 0,-2-2 0 16,-1 0 0-16,-5-2 0 0,-1 2 0 0,-5 0 0 15,1 0 0-15,-4 0 0 0,-1-2 0 0,-3 2 0 16,-2 0-432-16,-5 0 32 0,1 0 0 0,-6 0-10320 16,-3 0-2064-16</inkml:trace>
  <inkml:trace contextRef="#ctx0" brushRef="#br0" timeOffset="196082.61">24310 5668 6047 0,'-6'0'128'0,"1"-4"16"0,3 2 16 0,2 0 32 0,0 2-192 0,0 0 0 16,2 0 0-16,5 0 0 0,-1 0 1488 0,4 2 272 0,5 0 48 0,6 2 16 16,6 3-432-16,2 1-96 0,2-2-16 0,6 0 0 15,7 5-240-15,10-7-48 0,4 2-16 0,0-2 0 16,-4 3-48-16,-2-5-16 0,4 6 0 0,-2-6 0 16,-2 6-336-16,7 3-64 0,13 1 0 0,3 3-16 15,-2 1-112-15,-3-5-32 0,1 1 0 0,-13 1 0 16,-12-1-128-16,0-6-32 0,4 5 0 0,4-1 0 15,0-2 64-15,-7-1 0 0,-3-1 0 0,-5-2 0 16,-5-2 128-16,-5 2 16 0,-2-4 16 0,-2 0 0 16,-4 0-96-16,-3-4 0 0,-1 2-16 0,-5 0 0 15,-1 0-304-15,-3-2-176 0,-4 0 32 0,-2-1 0 16,-6 1-1536-16,-2-4-304 0</inkml:trace>
  <inkml:trace contextRef="#ctx0" brushRef="#br0" timeOffset="196418.91">24495 5691 1839 0,'-9'-8'0'0,"5"4"160"0,2-3-160 0,0 5 0 16,2 0 0-16,2 2 0 0,0 0 1296 0,2 0 240 15,3-4 32-15,3 2 16 0,7 0 48 0,6 0 16 16,6 2 0-16,2 0 0 0,4 0-704 0,5 0-144 0,9 2-32 0,12 0 0 16,3 4-304-16,5 1-64 0,-7 1-16 0,9 2 0 15,10 5 0-15,8-5-16 0,7 3 0 0,-3-5 0 16,-1-4-64-16,-28 0-16 0,-10 3 0 0,4-5 0 16,9 6-96-16,3-4 0 0,-3 2-16 0,-11-2 0 15,-6 3-16-15,-5-3 0 0,-7 2 0 0,-5-4 0 16,-4 2 96-16,-4-2 0 0,-2 3 16 0,-6-1 0 15,-3-4-272-15,-3 2 128 0,-5 0-128 0,-2 0 0 16,-2 2-288 0,-2-2-160-16,-6 2-48 0,0 0-5824 0,-5 1-1168 0</inkml:trace>
  <inkml:trace contextRef="#ctx0" brushRef="#br0" timeOffset="196684.47">24642 5754 5295 0,'0'4'0'0,"2"-2"224"0,0-2-64 0,1 0 0 0,1 0-160 0,0 4 0 16,4-4 0-16,5 4 0 0,3 2 1280 0,5 1 240 16,10 3 32-16,4 0 16 0,5 1-224 0,2-1-32 15,7 0-16-15,7 7 0 0,5-6-128 0,1 1-16 16,5 0-16-16,-1-3 0 0,1 1-368 0,-3-4-64 15,0 3 0-15,-1-5-16 0,-3-2-512 0,-4 2-176 16,-4-4 0-16,-2 0 144 0,-2-4-144 0,-5 2 0 16,-3-2 0-16,-7 4-176 0,-8-4-64 0,-2 1-16 0,-9 3 0 15</inkml:trace>
  <inkml:trace contextRef="#ctx0" brushRef="#br0" timeOffset="196901.85">24528 5947 3679 0,'15'-6'320'0,"1"-1"-320"0,-1 7 0 0,-1-2 0 16,1-2 896-16,6 4 128 0,12-8 0 0,25-1 16 15,27 1 720-15,29-2 144 0,19 1 16 0,2 7 16 16,-4 4-944-16,-8 5-192 0,-13 1-32 0,-8 4-16 15,-7 5-496-15,-7 0-80 0,-5-1-32 0,-10 1-7888 16</inkml:trace>
  <inkml:trace contextRef="#ctx0" brushRef="#br0" timeOffset="-165673.7">14048 9498 11967 0,'-4'0'1072'0,"0"0"-864"16,-1 0-208-16,3 0 0 0,0 0 1600 0,-2 0 256 15,-2 0 64-15,-7-4 16 0,1 2 1184 0,1 0 224 0,3 0 48 0,2 2 16 16,6 0-1168-16,6 0-256 16,-6 0-32-16,0 0-16 0,0 0-1520 0,85 14-416 0,-85-14 128 0,0 0-128 15,106 17 0-15,-106-17 0 0,81 8-128 0,-81-8 128 16,75 2-160-16,-75-2 160 0,0 0-160 0,85-8 160 15,-64 2-176-15,-4 0 176 0,-5-3-192 0,-1 1 192 16,-1 0-192-16,-4 1 64 0,0-3 128 0,-8 4-208 16,2 0-64-16,-4 1-16 0,-2 5 0 0,-2 0 0 15,-3 0 96-15,-1 3 32 0,-3 1 0 0,-1 2 0 16,-1 2 160-16,0 9 0 0,1-1 160 0,-1 5-160 16,3 6 384-16,3 7 0 0,3 3-16 0,2-2 0 15,2-1-112-15,1 1 0 0,3 2-16 0,0 5 0 16,0 8-48-16,3 4 0 0,-1-2 0 0,0 0 0 15,-2-52-192-15,8 95 0 0,-8-95 0 0,4 77 0 16,-4-77 0-16,0 67 0 0,0-38 0 0,-4 0 0 0,0-6 0 0,-4 2 0 16,-1-5 0-16,-1-1 0 0,-3 0 0 0,-3-3 0 15,-3-3 0-15,-2-3 0 0,3 1 0 0,-5-1 0 16,-6-2 0-16,2 3 144 0,0-3 0 0,2 2 0 16,2 1 0-16,2-1 0 0,4 1 0 0,3-1 0 15,1-4 0-15,3 3 0 0,6-1-144 0,2-4 192 16,2 0-192-16,2 0 192 0,4 3-192 0,2-5 0 15,-8-2 144-15,0 0-144 0,0 0 144 0,0 0-144 16,94 4 192-16,-94-4-192 0,62-11 192 0,-62 11-64 16,71-6 0-16,-71 6-128 0,83-10 0 0,-83 10 0 15,85-11 0-15,-85 11 0 16,75-10-960-16,-75 10-288 0</inkml:trace>
  <inkml:trace contextRef="#ctx0" brushRef="#br0" timeOffset="-165222.56">14846 10018 12895 0,'0'-2'1152'0,"0"0"-928"0,0 2-224 0,0 2 0 15,0 0 848-15,0 0 128 0,0 2 32 0,0 0 0 16,2 9 816-16,-2-13 160 0,0 0 48 0,8 62 0 16,-8-62-656-16,4 64-128 0,-4-64-32 0,-2 77 0 15,0-37-272-15,-2-1-64 0,-2 3-16 0,-1-9 0 16,-1-2-192-16,0-4-32 0,2-2-16 0,-1-4 0 15,3-4-368-15,0-7-64 0,2 0 0 0,0-5-16 16,4 1-176-16,-2-6 0 0,2-4 0 0,2-3 0 16,2-3 192-16,3-5 144 0,-3-1 48 0,4-1 0 15,1-10-2384-15,1-2-480 0,5 0-80 0,-3-2-32 16,3-2 1104-16,0 1 208 0,-3 3 64 0,3-4 0 0,2 2 704 0,1 0 160 16,3 2 32-16,2 2 0 0,-2-5 128 0,0 8 48 15,-5 1 0-15,-1 6 0 0,-4 2 400 0,-1 1 64 16,3 1 32-16,-3 3 0 0,5 4 928 0,-3-5 192 15,-3 5 48-15,3 2 0 0,-3 4-272 0,1 0-48 16,-2 4-16-16,-1 2 0 0,-1 5-544 0,0-1-128 16,-8-10 0-16,0 0-16 0,21 71-64 0,-21-71-16 15,13 73 0-15,-13-73 0 0,8 91-32 0,-4-37 0 16,-2 2 0-16,0-2 0 0,2-6 64 0,-4-48 0 16,9 75 0-16,-9-75 0 0,0 0 96 0,0 0 32 0,0 0 0 15,47 79 0-15,-47-79-240 0,0 0-32 0,59-11-16 0,-37 1 0 16,3-5-288-16,4-3 0 0,3-3 0 0,1-6-17984 15</inkml:trace>
  <inkml:trace contextRef="#ctx0" brushRef="#br0" timeOffset="-162746.41">28600 16915 3679 0,'-16'0'320'0,"3"-4"-320"16,5 4 0-16,4 0 0 0,2 0 3440 0,0 0 608 15,2 0 128-15,-4 0 32 0,-3 0-2752 0,-1 0-560 16,-2 4-96-16,1-2-32 0,-1 6 96 0,2-1 16 16,-3 3 0-16,3 0 0 0,8-10-432 0,-17 27-96 15,9-10-16-15,0 0 0 0,8-17 304 0,-13 37 48 16,13-37 16-16,-12 46 0 0,12-46 272 0,-11 48 64 15,11-48 16-15,-8 58 0 0,8-58-464 0,-4 58-80 16,4-58-32-16,-2 69 0 0,2-69-352 0,6 68-128 16,-6-68 0-16,0 0 144 0,29 96 32 0,-29-96 0 0,0 0 0 0,50 81 0 15,-50-81 16-15,0 0 16 0,66 68 0 0,-66-68 0 16,0 0-208-16,75 40 0 0,-75-40 0 0,0 0 0 16,77-2 0-16,-77 2 144 0,50-21-144 0,-25 4 128 15,2-8 144-15,-2-2 32 0,-2 0 0 0,2-10 0 16,4-7-48-16,0-6 0 0,0 1 0 0,-2 1 0 15,0 0-256-15,-6 2 0 0,0 11 128 0,-5 0-128 16,1-5 192-16,-7 1-32 0,-2-3 0 0,-5-2 0 16,-3 1 272-16,-5-5 48 0,-1 0 16 0,-6 0 0 15,-1 1-128-15,-5-1-32 0,-7-10 0 0,-2 6 0 16,-5 6-48-16,3 11-16 0,0 8 0 0,2 6 0 16,2 10-80-16,2 5-32 0,1 6 0 0,-3 6 0 15,2 5-160-15,0 3 0 0,0 3-160 0,2 10 160 16,3-2-512-16,1 8-16 0,7-4 0 0</inkml:trace>
  <inkml:trace contextRef="#ctx0" brushRef="#br0" timeOffset="-161792.09">29500 17256 33167 0,'-4'-13'1472'0,"4"13"304"16,-4-8-1424-16,4 8-352 0,0-8 0 0,0 8 0 0,0 0 1456 0,0 0 208 0,0 0 64 0,-2-4 0 16,2 4-1008-16,0 0-192 0,0 0-32 0,-7 58-16 15,7-58-480-15,-8 60 0 0,8-60 0 0,-8 75 0 16,8-75 0-16,-8 73 0 0,8-73 0 0,-5 76 0 15,5-76 0-15,2 71 0 0,-2-71 0 0,0 0 0 16,13 83 0-16,-13-83-160 0,0 0 160 0,0 0-192 16,41 67-384-1,-41-67-64-15,0 0-32 0,0 0 0 0,73-15-416 0,-73 15-96 16,46-33-16-16,-21 8 0 0,0-6-128 0,0-5-16 16,2 1-16-16,0-6 0 0,0-3-528 0,0-4-96 0,2 0-32 0,-4 1 0 15,2 3 1296-15,-4 4 256 0,-5 5 48 0,-1 6 16 0,-3 6 1984 0,-3 2 400 16,-5 7 64-16,-6 14 32 0,6-13-16 0,-6 13 0 15,0 0 0-15,0 0 0 0,-16 23-1040 0,16-23-192 16,-21 46-64-16,6-19 0 0,15-27-624 0,-27 75-144 16,13-32 0-16,1-1 0 0,13-42 0 0,-18 79 0 15,18-79 0-15,-9 79-160 0,9-79 160 0,0 64 0 16,0-64 0-16,0 0 0 0,15 69 0 0,-15-69 0 16,0 0 0-16,0 0 0 0,0 0-128 0,0 0 0 15,83 12 0-15,-62-26 0 0,4-5-96 0,4-8-16 16,2-4 0-16,0-4 0 15,-2-3-208-15,4-3-64 0,3-5 0 0,-1-6 0 0,0 0 112 0,1-2 16 16,-1 0 0-16,-2-4 0 16,1 0-192-16,-5 4-16 0,0-5-16 0,-4 3 0 0,-2 6 400 0,-5-4 80 15,1 2 128-15,-5 5-208 0,1-5 624 0,-2 8 128 0,-1 7 32 0,-2 1 0 16,-1 13 144-16,-5 7 48 0,-2 5 0 0,-2 5 0 16,0 6-64-16,-8 6-16 0,3 1 0 0,-3 3 0 15,8-10-560-15,-14 27-128 0,14-27 0 0,0 0 0 16,-15 58 0-16,15-58 0 0,-8 54 0 0,8-54 0 15,-7 63 0-15,7-63 0 0,0 79 0 0,0-79 0 16,0 91 0-16,0-91 0 0,3 100 0 0,-3-100 0 16,6 102 0-16,-6-102 0 0,4 101 0 0,-4-101 0 15,6 102 0-15,-6-102 0 0,2 104 160 0,-2-104-160 16,9 100 384-16,-9-100-48 0,6 93 0 0,-6-93 0 16,6 88-128-16,-6-88-16 0,2 70-16 0,-2-70 0 15,0 0-176-15,4 73 0 0,-4-73 0 0,0 0 0 16,0 0-336-16,0 0-112 0,0 0 0 0,0 0-16 15,-6-14-1440-15,0-11-272 0,0 2-64 0,-3-4-16 16,-1-4-1536-16,-3-1-304 0,-5 1-64 0,-3-2-16 16,-2-4 1344-16,-6-5 272 0,-6 3 48 0,-1-1 16 15,-1 5 1456-15,0-1 288 0,-1 9 64 0,3-2 16 0,8 6 1856 0,2 7 368 16,2-1 80-16,4 7 16 0,3-1 1904 0,3 7 384 16,3 2 80-16,2 2 16 0,1 2-864 0,7-2-160 15,0 0-48-15,0 0 0 0,0 0-1424 0,0 0-272 16,0 0-64-16,0 0-16 0,0 0-592 0,88 4-112 15,-88-4-32-15,89-6 0 0,-31-4-96 0,4-7-32 16,5-2 0-16,1-1 0 0,3-1 16 0,0 2 0 0,-3 3 0 0,-5 3 0 16,-3 5-128-16,-6 4-16 15,-2-1-16-15,-52 5 0 0,91-2-176 0,-91 2-272 0,77 2 64 0,-77-2-19056 16</inkml:trace>
  <inkml:trace contextRef="#ctx0" brushRef="#br0" timeOffset="-133803.59">22153 13779 22111 0,'-6'-8'1968'0,"2"2"-1584"0,4 1-384 0,0 3 0 16,0 0 1952-16,0 0 304 0,0-4 64 0,-2-4 16 16,2-1-256-16,-2-3-48 0,2 7-16 0,0 1 0 15,0 6-1168-15,0 6-224 0,0-6-48 0,0 0-16 16,-9 63-368-16,9-63-64 0,-18 91 0 0,3-33-128 15,3-8 0-15,-5 17 0 0,-6 18 0 0,0 6 0 16,2-1-160-16,3-11-96 0,1-2 0 0,5-9-16 16,5-5-128-1,7-63-32-15,-4 95 0 0,4-95 0 0,15 75 304 0,-15-75 128 0,0 0-128 0,0 0 128 16,64 87-208-16,-64-87 32 0,0 0 16 0,98 23 0 16,-98-23 400-16,81-2 80 0,-31-4 0 0,2 0 16 15,4-5 208-15,2-3 32 0,2 1 16 0,3-8 0 16,-5 5-272-16,0-5-48 0,0-4-16 0,0 2 0 15,-6-2-128-15,-2-6-128 0,0 2 192 0,-2-8-192 0,0-1 128 0,-5-1-128 16,-1 1 0-16,-7 3 0 16,-4 0-288-16,-2-3-112 0,0 1-32 0,-8-7 0 15,-2 5-1024-15,-5-1-208 0,-5 3-32 0,-5-5-16 16,-8 5-288-16,-5-1-64 0,-1 7-16 0,-7 4 0 16,-3-6 544-16,-3 8 96 0,0 2 32 0,-2 4 0 0,2 7 1408 0,2 4 304 15,1 6 48-15,-1 4 16 0,4 6 1200 0,-2 2 240 16,1 9 48-16,1 10 16 0,-2 2 32 0,1 9 0 15,1 1 0-15,-2 18 0 0,-1 9-528 0,-3 19-96 16,-2 13-32-16,0 8 0 0,-2 13-832 0,-2 8-160 16,-2-5-48-16,-7 26 0 0,-5 20-208 0,-1 9 0 15,2-2 0-15,5-3-12288 16,4-1-2368-16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2-04-22T01:16:28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4-22T01:16:29.971"/>
    </inkml:context>
  </inkml:definitions>
  <inkml:trace contextRef="#ctx0" brushRef="#br0">23402 16851 0,'0'0'0,"0"0"0,-131 101 16,58-17-16,7 13 16,12 9-1,14-4-15,11-17 16,8-12 0,3-19-16,3-8 15,13-13 1,17-6-16,10-17 15,4-3-15,8-14 16,5-3 0,-9-7-16,-2-1 15,-2-1 1,0-6-16,-6 2 16,-4 2-1,-9-2-15,-10 1 16,-2-5-16,-10 0 15,12 27 1,0 0-16,29-146 31</inkml:trace>
  <inkml:trace contextRef="#ctx1" brushRef="#br0">12839 13359 3679 0,'-27'-12'320'0,"12"4"-320"0,0-1 0 0,3 3 0 15,2 2 1184-15,1 2 160 0,-1-2 48 0,-9-3 0 16,-12-1 976-16,-11-4 208 0,-3 1 48 0,-1 5 0 16,5-2 224-16,-1 6 48 0,5-3 16 0,-1 3 0 15,1 2-656-15,-7-2-128 0,3 0-16 0,-3 2-16 16,2 0-736-16,-1 0-144 0,5 0-16 0,1 0-16 15,4 0-688-15,-3 0-144 0,3 4-32 0,0-2 0 16,2 3-320-16,0-1 0 0,1 2 0 0,1 0 128 16,2 5-128-16,2-9 0 0,3 6 0 0,-3 2 0 15,0 1 0-15,0 5 0 0,2-1 0 0,0 4 0 16,-2 6 256-16,2 2-32 0,0 4 0 0,3 6 0 0,1 3-80 0,0 5-16 16,1-1 0-16,3 2 0 0,0-1-128 0,15-45 0 15,-20 84 0-15,20-84 0 0,-15 83 0 0,15-83 0 16,-12 77 0-16,12-77 0 0,-9 66-128 0,9-66 128 15,-6 67 0-15,6-67 0 0,-6 66 0 0,6-66 0 16,-6 65 0-16,6-65 0 0,0 0 0 0,-2 89 160 16,2-89-160-16,0 0 160 0,4 87-16 0,-4-87 0 15,0 0 0-15,18 79 0 0,-18-79 32 0,0 0 0 16,0 0 0-16,52 79 0 0,-52-79-48 0,0 0 0 16,65 56 0-16,-65-56 0 0,0 0-128 0,87 52 0 15,-87-52 0-15,75 33 0 0,-75-33 0 0,91 36 0 16,-91-36 128-16,83 21-128 0,-83-21 0 0,100 16 0 15,-100-16 0-15,110 8 0 0,-47-1 0 0,3-5 0 0,-2 4 128 0,3 2-128 16,8-1 0-16,-5 1 0 0,3 0 0 0,-2 1 0 16,-1-1 0-16,-3 0 0 0,-1-2 0 0,1-1 0 15,1 1 0-15,-1 0 0 0,-67-6 0 0,112 10 0 16,-52-3 0-16,3 1 0 0,5 2 0 0,-1 1 0 16,-5-5 0-16,-2-2 0 0,-60-4 0 0,115 8 0 15,-115-8 0-15,108 5 0 0,-48-8 0 0,2 1 0 16,3 0 0-16,-1-4 0 0,1 0 0 0,-3 2 0 15,-2-7 0-15,-2 3 0 0,-2-4 0 0,-2-5 0 16,-4 0 0-16,-2-3 0 0,6-5 0 0,-2-5 0 16,2 6 0-16,-2-8 0 0,0 1 0 0,-4 4 0 15,0 0 128-15,-3 0-128 0,-3 0 128 0,-1 0-128 0,-1-2 128 0,-7 2-128 16,0-2 0-16,-2 2 128 0,-4 2 0 0,-4-2 0 16,2 0 0-16,-6-2 0 0,-4 10 0 0,-3-2-128 15,-2 1 192-15,-1-12-64 0,-1 3 0 0,-4 0 0 16,0 0 0-16,-4-6 0 0,-2 2 16 0,-2-3 0 15,-4-1 0-15,-3-1 0 0,-3 1 0 0,-3 0 0 16,-4-1 0-16,-4 1 0 0,1 1-16 0,-1 3 0 16,-4 0 0-16,-1 2 0 0,1 0 0 0,-2 4 0 15,0-5 0-15,0 5 0 0,-2 0 0 0,-1-2-128 16,-3 0 192-16,0 2-64 0,-3 0 16 0,3 0 0 16,-3 4 0-16,5 0 0 0,0 7-144 0,-7-7 0 15,-4 0 0-15,-4 4 0 0,-4-6 0 0,-6 3 0 16,-6 3 0-16,-7-2 0 0,-6 2 0 0,-6 1 0 15,-5 5 144-15,-5 7-144 0,-11 8 176 0,4 13-48 0,2 1 0 0,-1 7 0 16,1 6-128-16,2 9 0 0,11-1 0 0,0 7 128 16,-3 10-128-16,1 8 0 0,0 7 0 0,1 3 0 31,3 5-400-31,-2 2-112 0,2-6-32 0,2 0 0 16,-1 4-800-16,1 4-144 0</inkml:trace>
  <inkml:trace contextRef="#ctx1" brushRef="#br0" timeOffset="4064.72">7524 16566 6447 0,'-4'-8'576'0,"-1"-1"-576"0,1 3 0 0,2 2 0 16,0 0 1104-16,0-5 112 0,-4-1 32 0,-7-15 0 15,-1-4 608-15,-5-2 128 0,0-7 32 0,3 7 0 16,-3-2 32-16,2 4 0 0,-1 0 0 0,-1 4 0 16,-2-2-672-16,0 6-128 0,1 0-32 0,-3 5 0 15,-2-1-400-15,2 2-96 0,-2 5-16 0,0 0 0 16,-2 1-480-16,-2 1-96 0,0 2-128 0,-4-2 176 15,-1 1 80-15,1 1 32 0,-2 0 0 0,-2 2 0 16,-1-3 272-16,1 1 48 0,-1 2 16 0,-1 0 0 0,1 2 16 0,1 0 0 16,0 4 0-16,-1 4 0 0,3-2-128 0,-2 5-32 15,1 5 0-15,1-4 0 0,2 7-240 0,-1 0-48 16,3 1-16-16,0 1 0 0,4 2-176 0,-2 0 192 16,4 4-192-16,-2 2 192 0,2-7-192 0,2 3 128 15,0 0-128-15,3 2 128 0,1 0-128 0,0 2 0 16,5-4 0-16,-1 2 0 0,1 4 128 0,1 2-128 15,3 0 0-15,-1 0 128 0,11-31-128 0,-12 63 0 16,12-63 0-16,-6 81 0 0,6-81 0 0,0 85 0 16,0-85 128-16,10 81-128 0,-10-81 0 0,0 0 0 15,31 110 0-15,-31-110 0 0,0 0 0 0,44 98 0 16,-44-98 0-16,0 0 0 0,56 75 0 0,-56-75 0 16,0 0 0-16,71 66 0 0,-71-66 0 0,0 0 0 0,87 58 0 0,-87-58 0 15,0 0 0-15,104 50 0 0,-104-50 0 0,72 27 0 16,-72-27 0-16,71 23 0 0,-71-23 0 0,75 23 0 15,-75-23 0-15,68 15 0 0,-68-15 0 0,84 12 0 16,-84-12 0-16,81 12 0 0,-81-12 0 0,85 9 0 16,-85-9 0-16,75 2 0 0,-75-2 0 0,70 2 0 15,-70-2 0-15,77-4 0 0,-37 0 0 0,-1-7 0 16,1 3 0-16,-1-5 0 0,3 1 0 0,-1-5 0 16,1 3 0-16,-1-3 0 0,1 1 0 0,-1-5 0 15,1-4-128-15,2 2 128 0,-3-4 0 0,3 0 0 16,-5-2 0-16,-1 0 0 0,-1 2 0 0,-4-2 0 15,0-3 0-15,-6-1 0 0,-2 2 0 0,-4-2 0 16,-4 2 0-16,-1-3 0 0,-1-7 0 0,-3-1 192 16,-1-1 64-16,-3 1 0 0,-4 0 16 0,0-3 0 0,-6-7 0 0,-2 4 0 15,-4-6 0-15,-5 2 0 0,-3-2-16 0,-7-4-16 16,-2 0 0-16,-8-5 0 0,-9 3-48 0,-8 2 0 16,-12 0 0-16,-7-1 0 0,-9 5 16 0,-4 0 0 15,-1 9 0-15,-4 7 0 0,-2 5 0 0,4 12 0 16,1 11 0-16,1 12 0 0,0 12-480 0,0 18-112 15,2 9 0-15,8 15-20016 16</inkml:trace>
  <inkml:trace contextRef="#ctx1" brushRef="#br0" timeOffset="5689.33">13873 16362 1839 0,'-2'-10'160'0,"0"4"-160"16,0 1 0-16,2 1 0 0,0 2 336 0,-2-4 48 15,0-4 0-15,0-5 0 0,-2-2 512 0,0-8 128 16,-1 5 0-16,-1 3 16 0,0 3 368 0,-2 1 64 0,-1 3 0 0,-3-1 16 15,-1 5 192-15,-1-2 48 0,-5 1 0 0,-2 3 0 16,-2 0-64-16,-1 2-16 0,-3 2 0 0,-5 2 0 16,1 0-624-16,-4 2-128 0,-5 3-32 0,1-3 0 15,-5 2-64-15,1-2-16 0,-1-2 0 0,-2 2 0 16,-1-1 160-16,-3-1 16 0,-2 4 16 0,-2-4 0 16,-2 2-144-16,-3 0-16 0,1 2-16 0,-2 1 0 15,2 1-240-15,0 0-48 0,2 3-16 0,-1-3 0 16,1 2-112-16,2 1 0 0,0-3-16 0,4 0 0 15,-2-1-112-15,-4-3-32 0,2 4 0 0,-2 0 0 16,4-1-48-16,-2-1-16 0,2 2 0 0,0-2 0 16,3 1 0-16,1 1 0 0,0-2 0 0,4-2 0 15,1 5-32-15,-1-1 0 0,5-2 0 0,3 5 0 16,3-5 0-16,0 0-128 0,-3 2 192 0,-1 3-64 0,2-1-128 0,-3 3 160 16,7-3-160-16,0 5 160 0,4 3-160 0,-2 5 0 15,2 4 0-15,2 0 128 0,4 0-128 0,-2 4 0 16,0 7 0-16,-4 5 0 0,5 5 0 0,-3 0 0 15,0 2 0-15,2-2 0 0,0-3 0 0,2 3 0 16,3-6 0-16,1-9 0 0,17-33 0 0,-29 69 0 16,16-47 0-16,13-22 0 0,-20 50 0 0,20-50 0 15,-19 54 0-15,8-31 0 0,11-23 0 0,-16 52 0 16,16-52 0-16,0 0 0 0,-19 77 0 0,19-77 0 16,0 0 0-16,-8 89 128 0,8-89-128 0,0 0 0 15,6 111 0-15,-6-111 128 0,0 0-128 0,19 106 0 16,-19-106 0-16,0 0 0 0,35 99 0 0,-35-99 0 15,0 0 0-15,44 83 0 0,-44-83 0 0,0 0 0 0,68 61 0 0,-68-61 0 16,67 27 0-16,-67-27 0 0,87 18 0 0,-31-9 0 16,4-1 0-16,11 0-144 0,4-4 144 0,6 3 0 15,6-3-208-15,3-4 64 0,1 0 16 0,-2-2 0 16,-1-4-16-16,-3 1 0 0,2 3 0 0,0 2 0 16,3 0 144-16,-7 2-208 0,2 0 80 0,-6 1 128 15,-6 1-192-15,-5-8 192 0,-1-1-160 0,-5 3 160 16,-2-8 0-16,3 4 0 0,-1-5-128 0,2 1 128 15,-1 0 0-15,-1 3 0 0,0-1 0 0,-6 0 0 16,0-1 0-16,-4-1 0 0,0-3 0 0,-4-5 0 16,0-5 0-16,0 0-144 0,-3-2 144 0,-1-6 0 15,-2 4 0-15,1-4 0 0,1 0 0 0,-3 2 0 16,-3-3 0-16,1-5 0 0,-1 2 0 0,-3 1 0 0,0-3 0 0,-1 0 0 16,-5-5 0-16,-4 0 0 0,-2 5 0 0,-3-2 0 15,-3 1 0-15,-3-1 0 0,-1 1 0 0,-3-1 0 16,-3 1 0-16,-3-3 0 0,-4-7 128 0,-4 2-128 15,-3 1 128-15,-3-3-128 0,-3 0 208 0,-1 2-16 16,-3 3-16-16,-3-5 0 0,-3-6-16 0,-6-4 0 16,-3 1 0-16,-1 3 0 0,0 3-32 0,-4 1 0 15,-1 2 0-15,-3 2 0 0,-5 7 0 0,-4-3-128 16,-6 5 192-16,-4 1-64 0,-1 7 64 0,-7-6 16 16,-5 6 0-16,-8 2 0 0,-2 8 80 0,-6 2 16 15,-7 5 0-15,-10 4 0 0,-8 6 0 0,-7 4 0 16,-1 6 0-16,-7 9 0 0,-6 3-160 0,-11 12-16 15,-1 7-128-15,-5 13 192 0,5 8-448 0,-1 7-112 0,7 3-16 0</inkml:trace>
  <inkml:trace contextRef="#ctx1" brushRef="#br0" timeOffset="139743.82">4899 6603 18431 0,'-6'-8'1632'0,"2"2"-1312"16,4 4-320-16,0 2 0 0,0-4 448 0,0 0 32 16,0-5 0-16,-2-3 0 0,0-7 2400 0,2-2 464 15,4 5 112-15,0-5 0 0,2 6-1344 0,3 3-256 16,-1 4-64-16,2-3-16 0,3 5-960 0,-3 2-192 15,1 2-48-15,-1-2 0 0,1 8-288 0,-3-4-64 16,2 6-16-16,-10-6 0 0,0 0-32 0,0 0-16 16,0 0 0-16,38 114 0 0,-38-114-160 0,0 0 128 15,4 129-128-15,-4-129 128 0,-2 106-128 0,2-106 0 16,-4 116 0-16,4-116 0 0,-7 117 128 0,7-117-128 16,-4 102 0-16,4-102 128 0,-2 87 16 0,2-87 0 0,2 83 0 0,-2-83 0 15,0 0-144-15,8 102 0 0,-8-102 0 0,0 0 0 16,15 85 0-16,-15-85 0 0,0 0 0 0,0 0 0 15,0 0 0-15,0 0 0 0,29 89 0 0,-27-84 0 16,0 1 0-16,-2-6 0 0,2 2 128 0,-2 0-128 16,0 0 160-16,0-2 0 0,0 0 0 0,0 0 0 15,0 0-16-15,0 0 0 0,-2 0 0 0,4 0 0 16,-2 0-144-16,2 0 160 0,0 0-160 0,3 0 160 16,1 0-160-16,0 0 128 0,7 0-128 0,-1-2 128 15,7 0-128-15,4 0 0 0,2-4 144 0,2 1-144 16,-5 1 160-16,5 0-32 0,7-2-128 0,3 0 192 15,3 1-192-15,-1-1 176 0,-2 4-176 0,1 0 160 0,-1 4-160 16,3 0 0-16,1 2 144 0,-41-4-144 0,77 9 0 0,-77-9 0 16,79 14 0-16,-79-14 0 0,75 11 0 0,-75-11 0 15,83 8 0-15,-39-6 0 0,-3-2 0 0,1 0 0 16,-1 0 0-16,-1-2 0 0,-1 0 0 0,5 0 0 16,-3-2 0-16,3-1 0 0,4 3 0 0,2-2 0 15,-5 2 0-15,-1 0 0 0,2 4 0 0,-3 0 0 16,-43-2 0-16,86 9 0 0,-86-9 0 0,79 8 0 15,-79-8 0-15,70 8 0 0,-70-8 0 0,85 8 0 16,-85-8 0-16,92 11 0 0,-49-9 0 0,3 4 0 16,6-4 0-16,4 0 128 0,0 0-128 0,0 3 144 15,0-5-144-15,-4 0 160 0,0 0-160 0,-6 0 0 16,-6 0 0-16,-1 0 0 0,-4-5 0 0,1 3 0 16,-5 0 128-16,0 0-128 0,-4-2 0 0,-4 2 160 15,-4-2-160-15,1 0 160 0,-1 2 32 0,-2-1 16 0,-1 1 0 0,-3 2 0 16,-3 0 64-16,1 0 16 0,-3 0 0 0,-2 0 0 15,2 0-144-15,1 0-16 0,-3 0-128 0,2 0 192 16,-2 0-192-16,1 0 0 0,-1-4 0 0,0 4 0 16,0-2-304-16,3 2-48 0,-3-4-16 0,2-2 0 31,1 0-640-31,-1-3-128 0,0 3-16 0</inkml:trace>
  <inkml:trace contextRef="#ctx1" brushRef="#br0" timeOffset="140028.59">7960 6986 19343 0,'-12'-17'1728'0,"3"3"-1392"0,3 7-336 0,2 1 0 15,2 4 1440-15,2 0 224 0,0 2 32 0,-2 0 16 0,0 2 608 0,2 0 128 16,4 4 32-16,-4-6 0 0,0 0-1136 0,0 0-208 16,89 63-48-16,-89-63-16 0,92 45-240 0,-38-20-64 15,6-4 0-15,2 2 0 0,0-2-432 0,-3-5-80 16,-1-1-32-16,-8-11 0 0,-5 2 48 0,-1 1 16 15,-4-3 0-15,-5 2 0 0,-4-2 16 0,-6 2 0 16,-25-6 0-16,0 0 0 0,0 0 224 0,0 0 48 16,0 0 16-16,0 0 0 0,0 0 96 0,0 0 16 15,0 0 0-15,-17 86 0 0,-14-66-352 0,-4 5-64 16,-7 2-16-16,1 0 0 0,5-6-272 0,1 2 0 0,-2-2-128 16,3-5 128-1,3-3-1136-15,4-5-128 0</inkml:trace>
  <inkml:trace contextRef="#ctx1" brushRef="#br0" timeOffset="140598.21">9051 6215 23951 0,'4'-8'2128'0,"-2"5"-1696"16,0-1-432-16,0 4 0 0,0-2 2080 0,2 0 336 0,3 0 64 0,5-4 16 15,7-2-288-15,4 1-48 0,8 1-16 0,2 2 0 16,2 2-1456-16,1 0-304 0,-1 0-48 0,0 2-16 15,1 2-80-15,-1 2-32 0,-35-4 0 0,62 12 0 16,-37-3-32-16,-25-9-16 0,0 0 0 0,0 0 0 16,63 50-32-16,-63-50 0 0,0 0 0 0,0 0 0 15,0 0 16-15,-7 97 0 0,7-97 0 0,0 0 0 16,-29 58-144-16,15-35 160 0,-3 2-160 0,17-25 160 16,-39 60-160-16,16-24 160 0,-2-1-160 0,25-35 160 15,-38 62-160-15,38-62 192 0,-35 65-192 0,35-65 192 16,-25 66-192-16,25-66 192 0,0 0-192 0,-16 84 192 15,16-84-192-15,0 0 160 0,0 0-160 0,0 0 160 16,18 93-160-16,-18-93 0 0,0 0 0 0,0 0 0 16,0 0-768-16,63 37-16 0,-45-34-16 0,-1-1-18624 15</inkml:trace>
  <inkml:trace contextRef="#ctx1" brushRef="#br0" timeOffset="140729.75">9246 7341 33167 0,'0'0'1472'0,"0"0"304"0,0 0-1424 0,0 0-352 16,0 0 0-16,0 0 0 0,0 0 2112 0,0 0 368 16,0 0 64-16,0 0 16 0,21 96-1392 0,-21-96-272 15,0 0-48-15,0 0-16 0,0 0-832 0</inkml:trace>
  <inkml:trace contextRef="#ctx1" brushRef="#br0" timeOffset="149905.04">3967 8781 2751 0,'-5'-10'256'0,"3"0"-256"16,0 3 0-16,2 3 0 0,0-2 512 0,-2-4 48 15,0-9 16-15,-2-8 0 0,2-6 656 0,0-3 144 16,2 7 32-16,0 2 0 0,2 2 16 0,0 6 16 16,-2 5 0-16,0-1 0 0,0 3 128 0,0 2 32 15,0 3 0-15,-2 3 0 0,0 4 272 0,0 0 64 16,0 6 16-16,-3 3 0 0,3 5-608 0,-2 5-112 15,0 2-16-15,0 2-16 0,2 4-688 0,0 4-128 16,0 0-16-16,0 2-16 0,2 3 96 0,-2-3 0 16,2-2 16-16,-3 2 0 0,-1-4 48 0,0 5 16 15,0-3 0-15,0-4 0 0,0 0 64 0,-3 4 16 0,3 2 0 0,-4 5 0 16,4-3-224-16,-4 2-64 0,1 5 0 16,-1 1 0-16,2 5-128 0,-3-4-48 0,3 8 0 0,0-4 0 15,0 4-16-15,2-3-128 0,2 3 192 0,-1 2-64 16,3-6-128-16,0 0 0 0,3 4 144 0,-1 2-144 15,2-2 0-15,0-4 0 0,0-5 0 0,2 5 0 16,1 0 0-16,-3 2 0 0,0 2 0 0,0 0 0 16,0-2 0-16,-2 6 0 0,0 0 0 0,0-4 0 15,-2-6 0-15,2-1 0 0,-4 3 128 0,0 0-128 16,-2 2 128-16,2-23-128 0,2-9 128 0,-2 1-128 16,0 2 176-16,0 0-48 0,0 6 0 0,-2 10 0 15,-1 1 0-15,-1 9 0 0,0 1 0 0,2 0 0 16,-2-11-128-16,1-3 192 0,3-18-192 0,0 3 192 0,0-2-192 15,-2-1 0-15,4 9 144 0,-4 4-144 0,0 2 0 0,2-4 0 16,-3-2 0-16,1-4 0 0,0-2 0 0,2-5 0 16,-2-1 0-16,0-5 128 0,2-2-128 0,0 1 128 15,0-5-128-15,2-2 128 0,-3 0-128 0,3-4 0 16,0-5 0-16,3-1 0 16,-1-3-576-16,0-3-16 0,0-3-16 0,-2 0-18080 15</inkml:trace>
  <inkml:trace contextRef="#ctx1" brushRef="#br0" timeOffset="150218.99">3451 10533 4607 0,'-2'0'400'0,"0"-2"-400"0,0 2 0 0,2 0 0 15,0 0 2432-15,0 0 416 0,0 0 80 0,0 2 16 16,2 0 192-16,2 7 64 0,5 3 0 0,1 0 0 15,-10-12-1216-15,0 0-224 0,42 67-48 0,-42-67-16 16,0 0-576-16,45 85-112 0,-45-85-32 0,25 58 0 16,-25-58-256-16,29 75-48 0,-29-75-16 0,29 87 0 15,-14-39-208-15,-1 2-32 0,-1-2-16 0,1 0 0 16,-14-48-176-16,23 91-32 0,-23-91-16 0,21 75 0 16,-21-75-176-16,19 69 160 0,-11-45-160 0,0-1 160 15,-8-23-160-15,0 0 128 0,0 0-128 0,0 0 128 16,0 0 16-16,0 0 0 0,0 0 0 0,0 0 0 0,0 0 112 0,0 0 0 15,94-8 16-15,-82-21 0 0,3-8-64 16,2-15-16-16,3-2 0 0,1-11 0 0,2 7-192 0,4-11-288 16,2 1 64-16,11-11-18912 15</inkml:trace>
  <inkml:trace contextRef="#ctx1" brushRef="#br0" timeOffset="151189.04">4708 11659 1839 0,'-4'7'160'0,"2"-5"-160"0,0 0 0 0,0 0 0 0,2 2 736 0,-2-4 112 16,0 0 32-16,0 2 0 0,-2 2 1056 0,-1-2 224 16,-1 0 32-16,0 1 16 0,-2-6 96 0,1 1 0 15,3 0 16-15,-2-4 0 0,2-2-416 0,0-3-96 16,0 3-16-16,1-4 0 0,1-3-464 0,0 1-112 16,2-7 0-16,0 4-16 0,2-4-416 0,0-4-80 15,1 5 0-15,-1-3-16 0,0 0-240 0,2-2-64 16,-2 0 0-16,2 0 0 0,-2 0-96 0,0-2-32 15,0-6 0-15,0 0 0 0,-2-5 0 0,2-1-16 16,-2 1 0-16,0 3 0 0,-2 2 16 0,0-5 16 16,0 1 0-16,0-5 0 0,-2 1 16 0,0-3 0 15,2-4 0-15,0-4 0 0,-2 3-144 0,1-3-16 16,3 2-128-16,-2 0 192 0,2 0-192 0,0 2 0 16,2-4 0-16,1 2 0 0,-1 1-176 0,2-1 32 0,-4 4 0 0,0-2 0 15,2-2-16-15,0 2 0 0,-2-6 0 0,2 0 0 16,0 2 160-16,-2-4-208 0,0 6 80 0,2-2 128 15,-2 5-144-15,2-1 144 0,0 0 0 0,-2 4 0 16,0 1 0-16,0 3 0 0,2 7 128 16,-2 6-128-16,0-4 400 0,0 0-16 0,0 4 0 0,-2 2 0 15,0 0-144-15,2 2-48 0,-2 4 0 0,0-1 0 16,0 3-64-16,0-4 0 0,0 4-128 0,0-1 192 16,0-1-192-16,0-2 128 0,2 1-128 0,-5 3 0 15,5-4 128-15,0 0-128 0,3 5 0 0,-1-3 144 16,0 7-144-16,2-5 0 0,0 2 0 0,0-1 0 15,0 5 0-15,-2 5 0 0,0-2 0 0,1 2 0 16,-1 3 0-16,-2 1 0 0,0 0 0 0,0 2 0 0,0 0 0 0,0 0 0 16,-2 0 0-16,2-4 0 0,-3 8 128 0,1-4-128 15,0 0 0-15,2 4 128 0,-2 3-128 0,0-1 0 16,-2 4 0-16,0 3 0 0,0 1 0 0,0 3 0 16,-3 8 0-16,1 0 0 0,0 2 0 0,-2 0 0 15,1-4 0-15,1 4 0 0,-4 8 0 0,-1 2 128 16,-3 5-128-16,-1 2 0 0,1-1 192 0,-3 3-32 15,-2 2-16-15,1-5 0 0,-1-1 32 0,-2-2 0 16,2-1 0-16,1-4 0 0,-3 3-32 0,2-3 0 16,1-8 0-16,1-2 0 0,2-2-144 0,1-2 192 15,-1-1-192-15,1-3 192 0,1 0-192 0,3-7 0 16,2 0 144-16,-1-5-144 0,5-3 0 0,0-2 128 16,2-2-128-16,0-5 0 0,2-3 0 0,4-5 0 15,2-1-192-15,3-5 64 16,-1-6-448-16,4-2-64 0,-1 2-32 0,3-2 0 15,1-9-1632-15,1 3-336 0,-1-2-64 0,2 3-13008 0</inkml:trace>
  <inkml:trace contextRef="#ctx1" brushRef="#br0" timeOffset="151428.18">4482 9126 911 0,'2'-6'0'0,"0"2"0"0,-2-2 0 0,0 2 0 16,0 4 1616-16,2-7 240 0,0-1 64 0,0-5 0 15,2-1 960-15,1-1 192 0,1 7 32 0,2 0 16 16,0 6-640-16,3 2-128 0,-1 4-32 0,5 8 0 15,-15-12-1056-15,0 0-224 0,0 0-32 0,66 75-16 16,-66-75-176-16,0 0-48 0,73 104 0 0,-73-104 0 0,56 87-64 0,-56-87 0 16,54 90-16-16,-54-90 0 0,50 85 32 15,-50-85 16-15,46 75 0 0,-46-75 0 0,0 0-176 0,52 91-48 16,-52-91 0-16,0 0 0 0,33 73-256 0,-33-73-64 16,0 0-16-16,0 0 0 0,25 79 0 0,-23-63 0 15,0-5 0-15,0-1 0 0,-2-4-176 0,0-1 192 16,2-3-192-16,-4-2 192 0,2-2-192 0,2-3 0 15,0 1-192-15</inkml:trace>
  <inkml:trace contextRef="#ctx1" brushRef="#br0" timeOffset="156257.07">6208 8904 12895 0,'-10'-4'1152'0,"0"-2"-928"15,3 1-224-15,3 3 0 0,2 2 672 0,-4-6 96 16,-9 2 0-16,-3-6 16 0,-7-7 592 0,0 2 112 16,2 5 32-16,4 0 0 0,5 3-368 0,-1 1-64 15,1 2 0-15,1 2-16 0,3 2-16 0,-1 0 0 16,1 2 0-16,-2 2 0 0,-1 2-160 0,1 5-48 15,-3-1 0-15,1 3 0 0,-3 1-352 0,0 3-80 16,-1 4-16-16,1-1 0 0,0-7-160 0,-3 5-48 16,-3 3 0-16,-4 0 0 0,0 2 256 0,-2-2 32 0,0-3 16 15,4 1 0-15,4-2-80 0,-4-1-16 0,-4 5 0 0,0 2 0 16,0 0-96-16,2 2-32 0,2 0 0 0,4-2 0 16,2-1-272-16,3 1 160 0,1 2-160 0,3-2 128 15,-1 0-128-15,3 2 0 0,-1 6 0 0,1-8 0 16,2 2 128-16,-1 2-128 0,1 0 128 0,2-4-128 15,0 2 192-15,1-2-32 0,3-3-16 0,4 1 0 16,0 0-144-16,3 0 160 0,1-7-160 0,2 3 160 16,3-1-160-16,-1-3 0 0,0 6 0 0,5-3 0 15,-15-16 0-15,0 0 0 0,0 0 0 0,0 0 0 16,75 81 0-16,-75-81 0 0,0 0 0 0,0 0 0 16,77 88-128-16,-77-88 128 0,0 0 0 0,0 0 0 15,93 81 0-15,-93-81 0 0,0 0 0 0,87 58 0 16,-87-58 0-16,0 0 0 0,94 60 0 0,-94-60 0 0,0 0 0 0,0 0 0 15,108 58 0-15,-108-58 0 0,0 0 0 0,0 0 0 16,89 27 0-16,-68-23 128 0,-2 1 16 0,-1 1 0 16,1-6 0-16,0 2 0 0,-3 2-16 0,5 0-128 15,-2-4 192-15,0 0-64 0,1 0-128 0,1-4 0 16,0 0 144-16,0-2-144 0,2-1 0 0,-3 1 128 16,3-2-128-16,2-2 0 0,-2-1 0 0,2-1 128 15,2-3-128-15,-2 3 0 0,0-5 0 0,-2 0 128 16,-1 5-128-16,-1-1 0 0,-2-3 0 0,-2 5 0 15,1-5 0-15,-5 1 0 0,-1 5 0 0,1-3 0 16,1-1 0-16,1-7 128 0,3-2-128 0,-1 2 0 16,0-6 0-16,-1 2 0 0,3-2 0 0,-2 0 0 0,-1 0 0 0,-1-4 128 15,-1 4-128-15,1-2 0 0,-3 2 0 0,-1 0 0 16,-1 4 0-16,-4-4 0 0,1 2 0 0,-3 2 0 16,-2 3 0-16,-2-5 0 0,0 2 0 0,-2 2 0 15,0 4 0-15,-2-3 0 0,-3-1 0 0,-3-2 0 16,2 4 0-16,-5-1 144 0,1 1-144 0,-1 0 0 15,-1 3 160-15,-1-3-160 0,-1 0 128 0,-3 3-128 16,2-5 0-16,1 4 0 0,-3-6 128 0,0 9-128 16,7-1 0-16,-3 3 0 0,-4-5 0 0,1 3 0 15,-5-3 0-15,0 0 0 0,-2 3 0 0,0-3 0 16,0 7 0-16,2-5 0 0,-2 3 0 0,5 3 0 16,3 1 0-16,-2-2 0 0,-1 1 0 0,-1-1 0 15,0 4 0-15,0-7 0 0,0 5 0 0,-1 2 0 16,-1-3 0-16,0 1 0 0,-2 0 0 0,2-3 0 15,-4 5 0-15,2 0 0 0,-2 0 0 0,2 2 0 0,0-1 0 0,0 3 0 16,-2 4 0-16,2 3 0 0,5-3 0 0,-1 6 0 16,0-2 0-16,-2 5 0 0,2 1 0 0,1 0 0 15,-3 5 0-15,4-4 0 0,5 1 0 0,-5-3 0 16,-2 3 0-16,0 3 0 0,-4-1 0 0,3-1 0 16,-1 1 0-16,0 1 0 0,2-7 0 0,2 3 0 15,1-3 0-15,1 5 0 0,2-5 0 0,-1 1 0 16,1-1 0-16,1 3 0 0,-1 1 0 0,-1-1 0 15,1 3 0-15,1 3 0 0,-1-2 0 0,0-1 0 16,3 1 0-16,-1 1 0 0,1-1 0 0,2 2 0 16,-1-1 0-16,1 3 0 0,2-4 0 0,-1 4 0 15,3 2 0-15,2-3 0 0,2 1 0 0,0 0 0 16,4 0 0-16,0-5 0 0,2 5 0 0,2 0 0 0,0-2 0 0,3-1 0 16,-1-1-128-16,2-1 128 0,-10-16 0 0,0 0 0 15,0 0 0-15,0 0 0 0,59 90 0 0,-59-90 0 16,0 0 0-16,0 0 0 0,0 0 0 0,74 87 0 15,-74-87 0-15,0 0 0 0,0 0 0 0,73 73 0 16,-73-73 0-16,0 0 0 0,0 0 0 0,79 68 0 16,-79-68 0-16,0 0 0 0,0 0 0 0,89 54 0 15,-89-54 0-15,0 0 0 0,0 0 0 0,102 48 0 16,-102-48 0-16,0 0 0 0,0 0 0 0,96 42 0 16,-96-42 0-16,0 0 0 0,0 0 0 0,0 0 0 15,100 37-128-15,-84-31 128 0,3 1 0 0,0 1 0 16,-1-6 0-16,1 6 0 0,0-6 0 0,-3 3 0 0,-16-5 0 15,0 0 0-15,0 0 0 0,83 4 0 0,-83-4 0 0,0 0 0 16,69-4 0-16,-48-1 0 0,2-1 0 0,-3 0 0 16,5-2 0-16,0-1 0 0,0-1 0 0,-2 2 0 15,0-3 0-15,0 1 0 0,0-3 0 0,-3 1 0 16,1-3 0-16,-2 5 0 0,-2 0 0 0,-1-5 0 16,3 3 0-16,0-7 0 0,1 4 0 0,1-3 0 15,-2 1 0-15,0-4 0 0,-1 5 0 0,-1-1 0 16,-1-2 0-16,-1 3 0 0,0-1 0 0,-3 0 0 15,0-1 0-15,1-1 0 0,-1-2 0 0,-1 0 0 16,-3 1 0-16,-2 3 0 0,1-8 0 0,-3 2 0 16,2 0 0-16,-4-2 0 0,2 1 0 0,-4 1 0 15,2-4 0-15,-2 0 0 0,0 0 0 0,-2 2 0 0,0 4 0 16,0 4 0-16,-2-8 0 0,0 5 0 0,-3 1 0 0,1-6 0 16,0 4 0-16,0 0 0 0,-5-1 0 0,1-1 0 15,-5 2 0-15,1-4 0 0,-1 2 0 0,-3-2 0 16,-3-2 0-16,2 0 0 0,-2 2 0 0,-1 2 0 15,-1-2 0-15,0 3 0 0,2-1 0 0,-2 2 0 16,5 2 0-16,1 3 0 0,0 3 0 0,1 3 0 16,1-1 0-16,1 1 0 0,1 2 0 0,-1-1 0 15,-1 5 0-15,0-2 0 0,1 2 0 0,-3 0 0 16,3 2 0-16,-5 2 0 0,0 0 144 0,1-5-144 16,-1 5 0-16,-2 0 0 0,0 0 0 0,1 0 128 15,1 0-128-15,-4 0 0 0,-2 0 0 0,0 0 128 16,-2 5-128-16,0-5 0 0,2 4 0 0,-2 2 0 15,4-4 0-15,1 4 0 0,-1 3 0 0,-2 1 128 16,4 0-128-16,-2-3 0 0,0 3 0 0,-2 2 0 0,2 1 0 0,1-1 0 16,-1 3 0-16,0-3 128 0,4 3-128 0,1-5 0 15,-1 7 0-15,0-5 0 0,2 7 0 0,3-6 0 16,-1 3 0-16,3-1 0 0,4-3 0 0,-3 1 0 16,3 3 0-16,-2 1 0 0,-1 4 0 0,3-1 0 15,0 1 0-15,-1 2 0 0,1 0 0 0,0 0 0 16,-1 2 0-16,1 0 0 0,2 2 0 0,-3 0 0 15,3 2 0-15,-2-2 0 0,2 2 0 0,-3 0 0 16,3-2 0-16,-2 0 0 0,2 0 0 0,-3-4 0 16,3 2 0-16,0-4 0 0,2 6 0 0,2-7 0 15,-1 3 0-15,3 2 0 0,0-4 0 0,5 2 0 0,-1-2 0 0,2 2 0 16,-6-23 0-16,0 0 0 16,0 0 0-16,42 83 0 0,-42-83 0 0,0 0 0 0,0 0 0 0,0 0 0 15,66 74 0-15,-53-61 0 0,-13-13 0 0,0 0 0 16,0 0 0-16,0 0 0 0,81 77 0 0,-81-77 0 15,0 0 0-15,0 0 0 0,0 0 0 0,89 75 0 16,-89-75 0-16,0 0 0 0,0 0 0 0,0 0 128 16,100 50-128-16,-80-42 0 0,-20-8 0 0,0 0 0 15,0 0 0-15,104 21 0 0,-104-21 0 0,0 0 0 16,83 8 0-16,-83-8 0 0,0 0 0 0,100 8 0 16,-100-8 0-16,0 0 0 0,98 2 0 0,-98-2 0 15,0 0 0-15,91 0 0 0,-91 0 0 0,0 0-128 16,90-6 128-16,-61 0-192 0,-2 2 192 0,-2-3-192 15,-5 3 192-15,1-4-128 0,2-2 128 0,0-1-128 16,0-1 128-16,-3-3 0 0,1 1 0 0,-2-5 0 0,-2 2 0 0,-3 1 0 16,1-1 0-16,-3 0 0 0,1-3 0 0,-1 3 0 15,-2-4 0-15,1-4 0 0,1 2 0 0,1-8 0 16,-3 0 0-16,-2 2 0 0,-1 2 0 0,-1 2 0 16,-2-6 0-16,-2 4 0 0,2-4 0 0,-4 0 0 15,2-1 0-15,-4 3 0 0,0-2 0 0,-2 0 0 16,0 0 0-16,-4 2 0 0,-1-3 0 0,1 5 0 15,-4-4 0-15,1 0 0 0,-1 2 0 0,1 4 0 16,-1 0 0-16,-1 2 0 0,3 3 0 0,-5-1 0 16,3 0 0-16,0 2 0 0,-1 5 0 0,-2-3 0 15,-1 0 0-15,-1 3 0 0,-1-3 0 0,-3 7 144 16,2-7-144-16,-4 7 160 0,2-5-160 0,1 3 128 0,-3 1-128 16,0 1 128-16,0 0-128 0,-2-1 128 0,-4 1-128 0,-2 0 128 15,4 3-128-15,-4-3 128 0,-5 6-128 0,-1-2 128 16,0 6-128-16,-1-5 128 0,-1 10-128 0,-1 1 128 15,-1 2-128-15,3 5 0 0,3-1 0 0,-7 7 128 16,-1-1-128-16,-1 5 0 0,-2 0 144 0,5-2-144 16,3 0 0-16,-3 6 0 0,-7 2 0 0,-2 4 128 15,0 11-128-15,-2-3 0 0,1 7 0 0,3 6 0 16,-2 4 0-16,4 7-240 0,5 3 64 0,-1 9-12480 16,5 10-2496-16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4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9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7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25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70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13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51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83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4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1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6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4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0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0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0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读写性能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存储的性能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3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46814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258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是多少？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3EF1934-1E9E-4639-B0BD-5B46E4D85632}"/>
              </a:ext>
            </a:extLst>
          </p:cNvPr>
          <p:cNvSpPr txBox="1"/>
          <p:nvPr/>
        </p:nvSpPr>
        <p:spPr>
          <a:xfrm flipH="1">
            <a:off x="3647847" y="409579"/>
            <a:ext cx="545474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内存存储单元：容量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C=2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L=4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I=1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C6CE378-4811-4B09-9F28-4323AFAC13AC}"/>
              </a:ext>
            </a:extLst>
          </p:cNvPr>
          <p:cNvSpPr txBox="1"/>
          <p:nvPr/>
        </p:nvSpPr>
        <p:spPr>
          <a:xfrm>
            <a:off x="334963" y="1321732"/>
            <a:ext cx="7374498" cy="22344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Array_Clear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Array,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Len;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Array[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FBA685E-32AD-4400-8EB6-359CCE142B27}"/>
              </a:ext>
            </a:extLst>
          </p:cNvPr>
          <p:cNvSpPr txBox="1"/>
          <p:nvPr/>
        </p:nvSpPr>
        <p:spPr>
          <a:xfrm>
            <a:off x="7564237" y="1298300"/>
            <a:ext cx="4904268" cy="1951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$8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3110E3-4720-40F9-A810-493B22AD592D}"/>
              </a:ext>
            </a:extLst>
          </p:cNvPr>
          <p:cNvSpPr txBox="1"/>
          <p:nvPr/>
        </p:nvSpPr>
        <p:spPr>
          <a:xfrm>
            <a:off x="1108652" y="4111449"/>
            <a:ext cx="4843332" cy="264072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≈</a:t>
            </a:r>
            <a:r>
              <a:rPr kumimoji="0" lang="zh-CN" altLang="en-US" sz="36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？？？</a:t>
            </a:r>
            <a:endParaRPr kumimoji="0" lang="en-US" altLang="zh-CN" sz="36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106363" algn="l">
              <a:buClr>
                <a:schemeClr val="accent2"/>
              </a:buClr>
              <a:buAutoNum type="alphaUcPeriod"/>
            </a:pP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4</a:t>
            </a:r>
          </a:p>
          <a:p>
            <a:pPr marL="342900" indent="106363" algn="l">
              <a:buClr>
                <a:schemeClr val="accent2"/>
              </a:buClr>
              <a:buAutoNum type="alphaUcPeriod"/>
            </a:pPr>
            <a:r>
              <a:rPr kumimoji="0" lang="en-US" altLang="zh-CN" sz="36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1</a:t>
            </a:r>
          </a:p>
          <a:p>
            <a:pPr marL="342900" indent="106363" algn="l">
              <a:buClr>
                <a:schemeClr val="accent2"/>
              </a:buClr>
              <a:buAutoNum type="alphaUcPeriod"/>
            </a:pPr>
            <a:endParaRPr kumimoji="0" lang="en-US" altLang="zh-CN" sz="36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106363" algn="l">
              <a:buClr>
                <a:schemeClr val="accent2"/>
              </a:buClr>
              <a:buAutoNum type="alphaUcPeriod"/>
            </a:pPr>
            <a:endParaRPr kumimoji="0" lang="en-US" altLang="zh-CN" sz="36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106363" algn="l">
              <a:buClr>
                <a:schemeClr val="accent2"/>
              </a:buClr>
              <a:buAutoNum type="alphaUcPeriod"/>
            </a:pP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5</a:t>
            </a:r>
          </a:p>
          <a:p>
            <a:pPr marL="342900" indent="106363" algn="l">
              <a:buClr>
                <a:schemeClr val="accent2"/>
              </a:buClr>
              <a:buAutoNum type="alphaUcPeriod"/>
            </a:pPr>
            <a:r>
              <a:rPr kumimoji="0" lang="en-US" altLang="zh-CN" sz="36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6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1322FBBE-18D2-4547-842A-61483FCCFBB7}"/>
              </a:ext>
            </a:extLst>
          </p:cNvPr>
          <p:cNvGrpSpPr/>
          <p:nvPr/>
        </p:nvGrpSpPr>
        <p:grpSpPr>
          <a:xfrm>
            <a:off x="6492044" y="3436555"/>
            <a:ext cx="3343123" cy="2869368"/>
            <a:chOff x="7536160" y="3764321"/>
            <a:chExt cx="2212408" cy="1898887"/>
          </a:xfrm>
        </p:grpSpPr>
        <p:sp>
          <p:nvSpPr>
            <p:cNvPr id="124" name="Rectangle 4">
              <a:extLst>
                <a:ext uri="{FF2B5EF4-FFF2-40B4-BE49-F238E27FC236}">
                  <a16:creationId xmlns:a16="http://schemas.microsoft.com/office/drawing/2014/main" id="{86A454D9-549C-4300-9567-68E942DB357A}"/>
                </a:ext>
              </a:extLst>
            </p:cNvPr>
            <p:cNvSpPr/>
            <p:nvPr/>
          </p:nvSpPr>
          <p:spPr>
            <a:xfrm>
              <a:off x="7536160" y="3776315"/>
              <a:ext cx="684212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altLang="zh-CN" sz="1400" kern="0" dirty="0" err="1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25" name="Rounded Rectangle 7">
              <a:extLst>
                <a:ext uri="{FF2B5EF4-FFF2-40B4-BE49-F238E27FC236}">
                  <a16:creationId xmlns:a16="http://schemas.microsoft.com/office/drawing/2014/main" id="{B27B135A-8F24-4051-9CD1-C3D2BC5B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240" y="4392326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126" name="Rounded Rectangle 9">
              <a:extLst>
                <a:ext uri="{FF2B5EF4-FFF2-40B4-BE49-F238E27FC236}">
                  <a16:creationId xmlns:a16="http://schemas.microsoft.com/office/drawing/2014/main" id="{13396FA6-D9E6-4A1D-AA35-5BED1E9F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768" y="4791731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sp>
          <p:nvSpPr>
            <p:cNvPr id="127" name="Rounded Rectangle 10">
              <a:extLst>
                <a:ext uri="{FF2B5EF4-FFF2-40B4-BE49-F238E27FC236}">
                  <a16:creationId xmlns:a16="http://schemas.microsoft.com/office/drawing/2014/main" id="{B54A3940-ADF9-4E8D-B9DA-C456B186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160" y="4808957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kern="0" dirty="0" err="1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cmp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128" name="Rounded Rectangle 12">
              <a:extLst>
                <a:ext uri="{FF2B5EF4-FFF2-40B4-BE49-F238E27FC236}">
                  <a16:creationId xmlns:a16="http://schemas.microsoft.com/office/drawing/2014/main" id="{4B1ADB5B-3494-4AB8-82DA-72F4E60CA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6160" y="5358408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jne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129" name="Shape 41">
              <a:extLst>
                <a:ext uri="{FF2B5EF4-FFF2-40B4-BE49-F238E27FC236}">
                  <a16:creationId xmlns:a16="http://schemas.microsoft.com/office/drawing/2014/main" id="{7EB73F06-C6DE-49F8-A835-115D1523B7CA}"/>
                </a:ext>
              </a:extLst>
            </p:cNvPr>
            <p:cNvCxnSpPr>
              <a:cxnSpLocks/>
              <a:stCxn id="156" idx="2"/>
              <a:endCxn id="125" idx="0"/>
            </p:cNvCxnSpPr>
            <p:nvPr/>
          </p:nvCxnSpPr>
          <p:spPr>
            <a:xfrm rot="10800000" flipV="1">
              <a:off x="8599140" y="4222510"/>
              <a:ext cx="773224" cy="1698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94E1EE2-FE91-47CA-85F0-B0ADB4091F02}"/>
                </a:ext>
              </a:extLst>
            </p:cNvPr>
            <p:cNvCxnSpPr>
              <a:cxnSpLocks/>
              <a:stCxn id="124" idx="2"/>
              <a:endCxn id="127" idx="0"/>
            </p:cNvCxnSpPr>
            <p:nvPr/>
          </p:nvCxnSpPr>
          <p:spPr bwMode="auto">
            <a:xfrm>
              <a:off x="7878266" y="4004915"/>
              <a:ext cx="794" cy="80404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9C788EDD-B941-4683-9FA2-92E5B403FF57}"/>
                </a:ext>
              </a:extLst>
            </p:cNvPr>
            <p:cNvSpPr/>
            <p:nvPr/>
          </p:nvSpPr>
          <p:spPr>
            <a:xfrm>
              <a:off x="9062768" y="5403574"/>
              <a:ext cx="6858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altLang="zh-CN" sz="1400" kern="0" dirty="0" err="1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F38EC339-2CE4-477A-8973-48195ADBDE4B}"/>
                </a:ext>
              </a:extLst>
            </p:cNvPr>
            <p:cNvSpPr/>
            <p:nvPr/>
          </p:nvSpPr>
          <p:spPr>
            <a:xfrm>
              <a:off x="9062768" y="3764321"/>
              <a:ext cx="6858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altLang="zh-CN" sz="1400" kern="0" dirty="0" err="1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D31A5387-8E23-4295-B968-8C539F87EAB2}"/>
                </a:ext>
              </a:extLst>
            </p:cNvPr>
            <p:cNvCxnSpPr>
              <a:cxnSpLocks/>
              <a:stCxn id="127" idx="2"/>
              <a:endCxn id="128" idx="0"/>
            </p:cNvCxnSpPr>
            <p:nvPr/>
          </p:nvCxnSpPr>
          <p:spPr bwMode="auto">
            <a:xfrm>
              <a:off x="7879060" y="5113757"/>
              <a:ext cx="0" cy="24465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F047D70D-151E-4700-8450-625D7012BED6}"/>
                </a:ext>
              </a:extLst>
            </p:cNvPr>
            <p:cNvCxnSpPr>
              <a:cxnSpLocks/>
              <a:stCxn id="134" idx="2"/>
              <a:endCxn id="126" idx="0"/>
            </p:cNvCxnSpPr>
            <p:nvPr/>
          </p:nvCxnSpPr>
          <p:spPr bwMode="auto">
            <a:xfrm>
              <a:off x="9405668" y="3992921"/>
              <a:ext cx="0" cy="79881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F46B61B-509F-4EA6-90ED-FC0352106EB5}"/>
                </a:ext>
              </a:extLst>
            </p:cNvPr>
            <p:cNvCxnSpPr>
              <a:cxnSpLocks/>
              <a:stCxn id="126" idx="2"/>
              <a:endCxn id="133" idx="0"/>
            </p:cNvCxnSpPr>
            <p:nvPr/>
          </p:nvCxnSpPr>
          <p:spPr bwMode="auto">
            <a:xfrm>
              <a:off x="9405668" y="5096531"/>
              <a:ext cx="0" cy="30704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56" name="Oval 58">
              <a:extLst>
                <a:ext uri="{FF2B5EF4-FFF2-40B4-BE49-F238E27FC236}">
                  <a16:creationId xmlns:a16="http://schemas.microsoft.com/office/drawing/2014/main" id="{946F61E9-F73B-4BE0-A5BC-050F74E9B86D}"/>
                </a:ext>
              </a:extLst>
            </p:cNvPr>
            <p:cNvSpPr/>
            <p:nvPr/>
          </p:nvSpPr>
          <p:spPr bwMode="auto">
            <a:xfrm>
              <a:off x="9372364" y="4187928"/>
              <a:ext cx="68832" cy="69164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0" name="Shape 41">
              <a:extLst>
                <a:ext uri="{FF2B5EF4-FFF2-40B4-BE49-F238E27FC236}">
                  <a16:creationId xmlns:a16="http://schemas.microsoft.com/office/drawing/2014/main" id="{859FE864-6706-411C-A23B-E0CEFB909D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04212" y="4222509"/>
              <a:ext cx="1367358" cy="575748"/>
            </a:xfrm>
            <a:prstGeom prst="bentConnector3">
              <a:avLst>
                <a:gd name="adj1" fmla="val 100109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66" name="Oval 58">
              <a:extLst>
                <a:ext uri="{FF2B5EF4-FFF2-40B4-BE49-F238E27FC236}">
                  <a16:creationId xmlns:a16="http://schemas.microsoft.com/office/drawing/2014/main" id="{1B4348C8-E8C8-41E3-A735-560B26257B30}"/>
                </a:ext>
              </a:extLst>
            </p:cNvPr>
            <p:cNvSpPr/>
            <p:nvPr/>
          </p:nvSpPr>
          <p:spPr bwMode="auto">
            <a:xfrm>
              <a:off x="8564724" y="4195479"/>
              <a:ext cx="68832" cy="69164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D91265E-C362-4D48-A9F6-4B8DF8A57334}"/>
                  </a:ext>
                </a:extLst>
              </p14:cNvPr>
              <p14:cNvContentPartPr/>
              <p14:nvPr/>
            </p14:nvContentPartPr>
            <p14:xfrm>
              <a:off x="1596960" y="1724760"/>
              <a:ext cx="10623960" cy="4710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D91265E-C362-4D48-A9F6-4B8DF8A573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7600" y="1715400"/>
                <a:ext cx="10642680" cy="47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3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加载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存储的关联性能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76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487449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22137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原位读写与否，关键路径不同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1A836E-955C-4929-9886-CAB7269D6EA5}"/>
              </a:ext>
            </a:extLst>
          </p:cNvPr>
          <p:cNvSpPr txBox="1"/>
          <p:nvPr/>
        </p:nvSpPr>
        <p:spPr>
          <a:xfrm>
            <a:off x="347660" y="1124744"/>
            <a:ext cx="7092788" cy="30592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Write_Read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Val = (*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CEB950-7F90-47C2-BC7F-80870C34BC69}"/>
              </a:ext>
            </a:extLst>
          </p:cNvPr>
          <p:cNvSpPr txBox="1"/>
          <p:nvPr/>
        </p:nvSpPr>
        <p:spPr>
          <a:xfrm>
            <a:off x="7860196" y="1182231"/>
            <a:ext cx="4428492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0BC6431-152D-404B-8CCB-8C0AA241BFBC}"/>
              </a:ext>
            </a:extLst>
          </p:cNvPr>
          <p:cNvGrpSpPr/>
          <p:nvPr/>
        </p:nvGrpSpPr>
        <p:grpSpPr>
          <a:xfrm>
            <a:off x="61406" y="4385936"/>
            <a:ext cx="5638800" cy="1996139"/>
            <a:chOff x="556420" y="4471580"/>
            <a:chExt cx="5638800" cy="1996139"/>
          </a:xfrm>
        </p:grpSpPr>
        <p:sp>
          <p:nvSpPr>
            <p:cNvPr id="75" name="Rectangle 93">
              <a:extLst>
                <a:ext uri="{FF2B5EF4-FFF2-40B4-BE49-F238E27FC236}">
                  <a16:creationId xmlns:a16="http://schemas.microsoft.com/office/drawing/2014/main" id="{73A6B3E0-9EE3-439A-931F-58258958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620" y="4943719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76" name="Rectangle 94">
              <a:extLst>
                <a:ext uri="{FF2B5EF4-FFF2-40B4-BE49-F238E27FC236}">
                  <a16:creationId xmlns:a16="http://schemas.microsoft.com/office/drawing/2014/main" id="{EB03589E-DB71-43C8-9C3C-DC625201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020" y="4943719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D61A6366-93AB-43B3-A682-C3417468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220" y="4943719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78" name="Rectangle 85">
              <a:extLst>
                <a:ext uri="{FF2B5EF4-FFF2-40B4-BE49-F238E27FC236}">
                  <a16:creationId xmlns:a16="http://schemas.microsoft.com/office/drawing/2014/main" id="{C3E7BE60-3B07-43DA-A256-69E1D00BE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20" y="4943719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103" name="Text Box 54">
              <a:extLst>
                <a:ext uri="{FF2B5EF4-FFF2-40B4-BE49-F238E27FC236}">
                  <a16:creationId xmlns:a16="http://schemas.microsoft.com/office/drawing/2014/main" id="{1E0537BB-1BF7-487F-B782-7D85EA66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420" y="5334244"/>
              <a:ext cx="563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600">
                  <a:latin typeface="Courier New" charset="0"/>
                </a:rPr>
                <a:t>cnt</a:t>
              </a:r>
            </a:p>
          </p:txBody>
        </p:sp>
        <p:sp>
          <p:nvSpPr>
            <p:cNvPr id="104" name="Text Box 55">
              <a:extLst>
                <a:ext uri="{FF2B5EF4-FFF2-40B4-BE49-F238E27FC236}">
                  <a16:creationId xmlns:a16="http://schemas.microsoft.com/office/drawing/2014/main" id="{9E869240-800A-4BB5-99D6-FEFFDB81A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420" y="5715244"/>
              <a:ext cx="563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600">
                  <a:latin typeface="Courier New" charset="0"/>
                </a:rPr>
                <a:t>a</a:t>
              </a:r>
            </a:p>
          </p:txBody>
        </p:sp>
        <p:sp>
          <p:nvSpPr>
            <p:cNvPr id="105" name="Rectangle 57">
              <a:extLst>
                <a:ext uri="{FF2B5EF4-FFF2-40B4-BE49-F238E27FC236}">
                  <a16:creationId xmlns:a16="http://schemas.microsoft.com/office/drawing/2014/main" id="{F7893067-FFF4-47E0-8B37-75139890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420" y="5348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3</a:t>
              </a:r>
            </a:p>
          </p:txBody>
        </p:sp>
        <p:sp>
          <p:nvSpPr>
            <p:cNvPr id="106" name="Text Box 58">
              <a:extLst>
                <a:ext uri="{FF2B5EF4-FFF2-40B4-BE49-F238E27FC236}">
                  <a16:creationId xmlns:a16="http://schemas.microsoft.com/office/drawing/2014/main" id="{2C1B49E6-1C72-4CE1-B8AF-225CD7AA3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020" y="4943719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</a:rPr>
                <a:t>Initial</a:t>
              </a:r>
            </a:p>
          </p:txBody>
        </p:sp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54C276FF-A5ED-45B2-8EAF-AF3294727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0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–10</a:t>
              </a:r>
            </a:p>
          </p:txBody>
        </p:sp>
        <p:sp>
          <p:nvSpPr>
            <p:cNvPr id="108" name="Rectangle 60">
              <a:extLst>
                <a:ext uri="{FF2B5EF4-FFF2-40B4-BE49-F238E27FC236}">
                  <a16:creationId xmlns:a16="http://schemas.microsoft.com/office/drawing/2014/main" id="{A502E7FD-C3B9-484B-A66C-295BED979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4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17</a:t>
              </a:r>
            </a:p>
          </p:txBody>
        </p:sp>
        <p:sp>
          <p:nvSpPr>
            <p:cNvPr id="109" name="Rectangle 61">
              <a:extLst>
                <a:ext uri="{FF2B5EF4-FFF2-40B4-BE49-F238E27FC236}">
                  <a16:creationId xmlns:a16="http://schemas.microsoft.com/office/drawing/2014/main" id="{EC1A6930-A7E8-4783-A24D-F768B62C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420" y="6110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0</a:t>
              </a:r>
            </a:p>
          </p:txBody>
        </p:sp>
        <p:sp>
          <p:nvSpPr>
            <p:cNvPr id="110" name="Text Box 62">
              <a:extLst>
                <a:ext uri="{FF2B5EF4-FFF2-40B4-BE49-F238E27FC236}">
                  <a16:creationId xmlns:a16="http://schemas.microsoft.com/office/drawing/2014/main" id="{E869AB8D-A4A1-4822-BB75-8B20F2416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420" y="6096244"/>
              <a:ext cx="563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600">
                  <a:latin typeface="Courier New" charset="0"/>
                </a:rPr>
                <a:t>val</a:t>
              </a:r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092B1216-CE3B-4BA8-8458-9447E543D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820" y="5348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2</a:t>
              </a:r>
            </a:p>
          </p:txBody>
        </p:sp>
        <p:sp>
          <p:nvSpPr>
            <p:cNvPr id="112" name="Text Box 65">
              <a:extLst>
                <a:ext uri="{FF2B5EF4-FFF2-40B4-BE49-F238E27FC236}">
                  <a16:creationId xmlns:a16="http://schemas.microsoft.com/office/drawing/2014/main" id="{2BC07851-8C93-4DBB-8B59-0D845E829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420" y="4943719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</a:rPr>
                <a:t>Iter. 1</a:t>
              </a:r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AC8207C9-D60D-4374-935E-0F6BDE83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4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–10</a:t>
              </a:r>
            </a:p>
          </p:txBody>
        </p:sp>
        <p:sp>
          <p:nvSpPr>
            <p:cNvPr id="114" name="Rectangle 67">
              <a:extLst>
                <a:ext uri="{FF2B5EF4-FFF2-40B4-BE49-F238E27FC236}">
                  <a16:creationId xmlns:a16="http://schemas.microsoft.com/office/drawing/2014/main" id="{991F9D0B-0311-484B-B0A6-3B92816A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8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0</a:t>
              </a:r>
            </a:p>
          </p:txBody>
        </p:sp>
        <p:sp>
          <p:nvSpPr>
            <p:cNvPr id="115" name="Rectangle 68">
              <a:extLst>
                <a:ext uri="{FF2B5EF4-FFF2-40B4-BE49-F238E27FC236}">
                  <a16:creationId xmlns:a16="http://schemas.microsoft.com/office/drawing/2014/main" id="{B1CA6A3C-BA55-4C3F-A0DC-99848A0CA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820" y="6110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–9</a:t>
              </a:r>
            </a:p>
          </p:txBody>
        </p:sp>
        <p:sp>
          <p:nvSpPr>
            <p:cNvPr id="116" name="Rectangle 70">
              <a:extLst>
                <a:ext uri="{FF2B5EF4-FFF2-40B4-BE49-F238E27FC236}">
                  <a16:creationId xmlns:a16="http://schemas.microsoft.com/office/drawing/2014/main" id="{C3C6332D-5AD2-4E8D-9734-E893A859E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220" y="5348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1</a:t>
              </a:r>
            </a:p>
          </p:txBody>
        </p:sp>
        <p:sp>
          <p:nvSpPr>
            <p:cNvPr id="117" name="Text Box 71">
              <a:extLst>
                <a:ext uri="{FF2B5EF4-FFF2-40B4-BE49-F238E27FC236}">
                  <a16:creationId xmlns:a16="http://schemas.microsoft.com/office/drawing/2014/main" id="{7A9EC1B6-2224-4E03-963E-1DF4706CF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820" y="4943719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</a:rPr>
                <a:t>Iter. 2</a:t>
              </a:r>
            </a:p>
          </p:txBody>
        </p:sp>
        <p:sp>
          <p:nvSpPr>
            <p:cNvPr id="118" name="Rectangle 72">
              <a:extLst>
                <a:ext uri="{FF2B5EF4-FFF2-40B4-BE49-F238E27FC236}">
                  <a16:creationId xmlns:a16="http://schemas.microsoft.com/office/drawing/2014/main" id="{EFE06482-5BC1-4BD2-A1F3-935D1B32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8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–10</a:t>
              </a:r>
            </a:p>
          </p:txBody>
        </p:sp>
        <p:sp>
          <p:nvSpPr>
            <p:cNvPr id="119" name="Rectangle 73">
              <a:extLst>
                <a:ext uri="{FF2B5EF4-FFF2-40B4-BE49-F238E27FC236}">
                  <a16:creationId xmlns:a16="http://schemas.microsoft.com/office/drawing/2014/main" id="{4FD7EF87-F345-4279-90BD-C3153DAA6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2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–9</a:t>
              </a: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788B78FC-E6A2-40F3-9E96-78562EEC6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220" y="6110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–9</a:t>
              </a:r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4F3C61F6-F2B9-4C2B-BD78-DBB2FC8F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5620" y="5348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0</a:t>
              </a:r>
            </a:p>
          </p:txBody>
        </p:sp>
        <p:sp>
          <p:nvSpPr>
            <p:cNvPr id="124" name="Text Box 77">
              <a:extLst>
                <a:ext uri="{FF2B5EF4-FFF2-40B4-BE49-F238E27FC236}">
                  <a16:creationId xmlns:a16="http://schemas.microsoft.com/office/drawing/2014/main" id="{2D586DE8-7548-4ED1-ADF7-483CD314E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220" y="4943719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 dirty="0" err="1">
                  <a:latin typeface="Helvetica" charset="0"/>
                </a:rPr>
                <a:t>Iter</a:t>
              </a:r>
              <a:r>
                <a:rPr lang="en-US" sz="1800" dirty="0">
                  <a:latin typeface="Helvetica" charset="0"/>
                </a:rPr>
                <a:t>. 3</a:t>
              </a:r>
            </a:p>
          </p:txBody>
        </p:sp>
        <p:sp>
          <p:nvSpPr>
            <p:cNvPr id="125" name="Rectangle 78">
              <a:extLst>
                <a:ext uri="{FF2B5EF4-FFF2-40B4-BE49-F238E27FC236}">
                  <a16:creationId xmlns:a16="http://schemas.microsoft.com/office/drawing/2014/main" id="{615669B5-0033-48FD-B4FA-26C787117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2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–10</a:t>
              </a:r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C7C5B7CF-8F93-4E80-9D1C-F33D529A7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5620" y="5729532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–9</a:t>
              </a:r>
            </a:p>
          </p:txBody>
        </p:sp>
        <p:sp>
          <p:nvSpPr>
            <p:cNvPr id="127" name="Rectangle 80">
              <a:extLst>
                <a:ext uri="{FF2B5EF4-FFF2-40B4-BE49-F238E27FC236}">
                  <a16:creationId xmlns:a16="http://schemas.microsoft.com/office/drawing/2014/main" id="{EA74AC47-9E20-4DAD-BF02-531FEB2F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5620" y="6110532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–9</a:t>
              </a:r>
            </a:p>
          </p:txBody>
        </p:sp>
        <p:sp>
          <p:nvSpPr>
            <p:cNvPr id="128" name="Rectangle 81">
              <a:extLst>
                <a:ext uri="{FF2B5EF4-FFF2-40B4-BE49-F238E27FC236}">
                  <a16:creationId xmlns:a16="http://schemas.microsoft.com/office/drawing/2014/main" id="{344423C2-FF93-49D6-BD32-8C67593C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45" y="4471580"/>
              <a:ext cx="440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600" dirty="0">
                  <a:latin typeface="Helvetica" charset="0"/>
                </a:rPr>
                <a:t>Example A:</a:t>
              </a:r>
              <a:r>
                <a:rPr lang="en-US" sz="1600" dirty="0">
                  <a:latin typeface="Courier New" charset="0"/>
                </a:rPr>
                <a:t> </a:t>
              </a:r>
              <a:r>
                <a:rPr lang="en-US" sz="1600" dirty="0" err="1">
                  <a:latin typeface="Courier New" charset="0"/>
                </a:rPr>
                <a:t>write_read</a:t>
              </a:r>
              <a:r>
                <a:rPr lang="en-US" sz="1600" dirty="0">
                  <a:latin typeface="Courier New" charset="0"/>
                </a:rPr>
                <a:t>(&amp;a[0],&amp;a[1],3)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69A5E1-9029-4D4A-918D-7030452D539E}"/>
              </a:ext>
            </a:extLst>
          </p:cNvPr>
          <p:cNvGrpSpPr/>
          <p:nvPr/>
        </p:nvGrpSpPr>
        <p:grpSpPr>
          <a:xfrm>
            <a:off x="6157406" y="4418311"/>
            <a:ext cx="5638800" cy="1993953"/>
            <a:chOff x="6981056" y="6375570"/>
            <a:chExt cx="5638800" cy="1993953"/>
          </a:xfrm>
        </p:grpSpPr>
        <p:sp>
          <p:nvSpPr>
            <p:cNvPr id="130" name="Rectangle 95">
              <a:extLst>
                <a:ext uri="{FF2B5EF4-FFF2-40B4-BE49-F238E27FC236}">
                  <a16:creationId xmlns:a16="http://schemas.microsoft.com/office/drawing/2014/main" id="{083BA814-A46B-41A7-9B43-296191CBF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5256" y="6845523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94054EB6-51AF-44FC-AEE4-81C38EB89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0656" y="6845523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82D7F262-3256-41D5-9F8A-D9ABB979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856" y="6845523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98">
              <a:extLst>
                <a:ext uri="{FF2B5EF4-FFF2-40B4-BE49-F238E27FC236}">
                  <a16:creationId xmlns:a16="http://schemas.microsoft.com/office/drawing/2014/main" id="{7333EEEC-5E7A-4A5D-8E72-6A9BDA04A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456" y="6845523"/>
              <a:ext cx="1219200" cy="152400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Text Box 5">
              <a:extLst>
                <a:ext uri="{FF2B5EF4-FFF2-40B4-BE49-F238E27FC236}">
                  <a16:creationId xmlns:a16="http://schemas.microsoft.com/office/drawing/2014/main" id="{7F441CBA-4B6E-4261-9FB4-1A671547F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1056" y="7159848"/>
              <a:ext cx="563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600">
                  <a:latin typeface="Courier New" charset="0"/>
                </a:rPr>
                <a:t>cnt</a:t>
              </a:r>
            </a:p>
          </p:txBody>
        </p:sp>
        <p:sp>
          <p:nvSpPr>
            <p:cNvPr id="139" name="Text Box 8">
              <a:extLst>
                <a:ext uri="{FF2B5EF4-FFF2-40B4-BE49-F238E27FC236}">
                  <a16:creationId xmlns:a16="http://schemas.microsoft.com/office/drawing/2014/main" id="{DA141931-6C19-4193-AAA8-4CFAA700F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1056" y="7540848"/>
              <a:ext cx="563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600">
                  <a:latin typeface="Courier New" charset="0"/>
                </a:rPr>
                <a:t>a</a:t>
              </a:r>
            </a:p>
          </p:txBody>
        </p:sp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46F8AFB8-6AFE-40EC-9BF2-B39B9A17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056" y="7250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3</a:t>
              </a:r>
            </a:p>
          </p:txBody>
        </p:sp>
        <p:sp>
          <p:nvSpPr>
            <p:cNvPr id="141" name="Text Box 4">
              <a:extLst>
                <a:ext uri="{FF2B5EF4-FFF2-40B4-BE49-F238E27FC236}">
                  <a16:creationId xmlns:a16="http://schemas.microsoft.com/office/drawing/2014/main" id="{226265F4-EEDE-4D31-A36F-C8EC084A7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0656" y="6845523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</a:rPr>
                <a:t>Initial</a:t>
              </a:r>
            </a:p>
          </p:txBody>
        </p:sp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06F53564-6666-4402-87A0-634B2D8D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6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–10</a:t>
              </a:r>
            </a:p>
          </p:txBody>
        </p:sp>
        <p:sp>
          <p:nvSpPr>
            <p:cNvPr id="143" name="Rectangle 7">
              <a:extLst>
                <a:ext uri="{FF2B5EF4-FFF2-40B4-BE49-F238E27FC236}">
                  <a16:creationId xmlns:a16="http://schemas.microsoft.com/office/drawing/2014/main" id="{53787E22-5611-4F82-89E9-CA29CC41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0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17</a:t>
              </a: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83AB7EC4-EFD3-4B8D-AFD5-CAFE8B59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056" y="8012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0</a:t>
              </a:r>
            </a:p>
          </p:txBody>
        </p:sp>
        <p:sp>
          <p:nvSpPr>
            <p:cNvPr id="145" name="Text Box 11">
              <a:extLst>
                <a:ext uri="{FF2B5EF4-FFF2-40B4-BE49-F238E27FC236}">
                  <a16:creationId xmlns:a16="http://schemas.microsoft.com/office/drawing/2014/main" id="{1F40C8BA-D21E-424F-A244-5CB47177D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1056" y="7921848"/>
              <a:ext cx="563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600">
                  <a:latin typeface="Courier New" charset="0"/>
                </a:rPr>
                <a:t>val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273BC28-FD6C-4417-B124-8160AF037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9456" y="7250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2</a:t>
              </a:r>
            </a:p>
          </p:txBody>
        </p:sp>
        <p:sp>
          <p:nvSpPr>
            <p:cNvPr id="147" name="Text Box 33">
              <a:extLst>
                <a:ext uri="{FF2B5EF4-FFF2-40B4-BE49-F238E27FC236}">
                  <a16:creationId xmlns:a16="http://schemas.microsoft.com/office/drawing/2014/main" id="{C9E0F9F6-9275-48A5-B26E-C89B1FBD4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6056" y="6845523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</a:rPr>
                <a:t>Iter. 1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5B5CD0C2-298A-45C6-B3F2-500B9E73B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0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0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33AE088A-BAE4-44C8-ACEC-A2243DDE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94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17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9FE8A762-A56F-4C61-BBDD-1F0DFF64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9456" y="8012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1</a:t>
              </a:r>
            </a:p>
          </p:txBody>
        </p:sp>
        <p:sp>
          <p:nvSpPr>
            <p:cNvPr id="151" name="Rectangle 38">
              <a:extLst>
                <a:ext uri="{FF2B5EF4-FFF2-40B4-BE49-F238E27FC236}">
                  <a16:creationId xmlns:a16="http://schemas.microsoft.com/office/drawing/2014/main" id="{FBC521E2-3988-4D56-9863-5091A7BB9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856" y="7250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1</a:t>
              </a:r>
            </a:p>
          </p:txBody>
        </p:sp>
        <p:sp>
          <p:nvSpPr>
            <p:cNvPr id="152" name="Text Box 39">
              <a:extLst>
                <a:ext uri="{FF2B5EF4-FFF2-40B4-BE49-F238E27FC236}">
                  <a16:creationId xmlns:a16="http://schemas.microsoft.com/office/drawing/2014/main" id="{D44C1C76-CB7E-4ED8-BE54-A2D20304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1456" y="6845523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</a:rPr>
                <a:t>Iter. 2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C66132AA-C6FC-4A6D-88D4-48C4D444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14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7F044CCE-132B-4A03-AF11-DB223EE27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8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17</a:t>
              </a:r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5C1B4532-61CC-4B0B-8ECC-FEE19DB6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856" y="8012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2</a:t>
              </a:r>
            </a:p>
          </p:txBody>
        </p:sp>
        <p:sp>
          <p:nvSpPr>
            <p:cNvPr id="156" name="Rectangle 44">
              <a:extLst>
                <a:ext uri="{FF2B5EF4-FFF2-40B4-BE49-F238E27FC236}">
                  <a16:creationId xmlns:a16="http://schemas.microsoft.com/office/drawing/2014/main" id="{43AC7130-2ADC-4004-9C8E-E3EE21AB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56" y="7250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0</a:t>
              </a:r>
            </a:p>
          </p:txBody>
        </p:sp>
        <p:sp>
          <p:nvSpPr>
            <p:cNvPr id="157" name="Text Box 45">
              <a:extLst>
                <a:ext uri="{FF2B5EF4-FFF2-40B4-BE49-F238E27FC236}">
                  <a16:creationId xmlns:a16="http://schemas.microsoft.com/office/drawing/2014/main" id="{2E047719-465B-4687-A69F-5FEBAAC8B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6856" y="6845523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</a:rPr>
                <a:t>Iter. 3</a:t>
              </a:r>
            </a:p>
          </p:txBody>
        </p:sp>
        <p:sp>
          <p:nvSpPr>
            <p:cNvPr id="158" name="Rectangle 46">
              <a:extLst>
                <a:ext uri="{FF2B5EF4-FFF2-40B4-BE49-F238E27FC236}">
                  <a16:creationId xmlns:a16="http://schemas.microsoft.com/office/drawing/2014/main" id="{A20D8652-F40A-4A13-A59D-1E61339EC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68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159" name="Rectangle 47">
              <a:extLst>
                <a:ext uri="{FF2B5EF4-FFF2-40B4-BE49-F238E27FC236}">
                  <a16:creationId xmlns:a16="http://schemas.microsoft.com/office/drawing/2014/main" id="{0E0D2CE6-DA42-41C6-9842-1D120AA53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56" y="7631336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  <a:cs typeface="+mn-cs"/>
                </a:rPr>
                <a:t>17</a:t>
              </a:r>
            </a:p>
          </p:txBody>
        </p:sp>
        <p:sp>
          <p:nvSpPr>
            <p:cNvPr id="160" name="Rectangle 48">
              <a:extLst>
                <a:ext uri="{FF2B5EF4-FFF2-40B4-BE49-F238E27FC236}">
                  <a16:creationId xmlns:a16="http://schemas.microsoft.com/office/drawing/2014/main" id="{3C71EA8C-702A-41FC-8D07-6BD93130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56" y="8012336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3</a:t>
              </a:r>
            </a:p>
          </p:txBody>
        </p:sp>
        <p:sp>
          <p:nvSpPr>
            <p:cNvPr id="161" name="Rectangle 50">
              <a:extLst>
                <a:ext uri="{FF2B5EF4-FFF2-40B4-BE49-F238E27FC236}">
                  <a16:creationId xmlns:a16="http://schemas.microsoft.com/office/drawing/2014/main" id="{F7C2A855-952E-44BC-A6C8-F9896032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817" y="6375570"/>
              <a:ext cx="440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600" dirty="0">
                  <a:latin typeface="Helvetica" charset="0"/>
                </a:rPr>
                <a:t>Example B:</a:t>
              </a:r>
              <a:r>
                <a:rPr lang="en-US" sz="1600" dirty="0">
                  <a:latin typeface="Courier New" charset="0"/>
                </a:rPr>
                <a:t> </a:t>
              </a:r>
              <a:r>
                <a:rPr lang="en-US" sz="1600" dirty="0" err="1">
                  <a:latin typeface="Courier New" charset="0"/>
                </a:rPr>
                <a:t>write_read</a:t>
              </a:r>
              <a:r>
                <a:rPr lang="en-US" sz="1600" dirty="0">
                  <a:latin typeface="Courier New" charset="0"/>
                </a:rPr>
                <a:t>(&amp;a[0],&amp;a[0],3)</a:t>
              </a:r>
            </a:p>
          </p:txBody>
        </p:sp>
      </p:grpSp>
      <p:sp>
        <p:nvSpPr>
          <p:cNvPr id="186" name="灯片编号占位符 15">
            <a:extLst>
              <a:ext uri="{FF2B5EF4-FFF2-40B4-BE49-F238E27FC236}">
                <a16:creationId xmlns:a16="http://schemas.microsoft.com/office/drawing/2014/main" id="{03554F9D-450A-4C89-A887-435E8252D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80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487449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22137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原位读写与否，关键路径不同</a:t>
            </a:r>
          </a:p>
        </p:txBody>
      </p:sp>
      <p:sp>
        <p:nvSpPr>
          <p:cNvPr id="186" name="灯片编号占位符 15">
            <a:extLst>
              <a:ext uri="{FF2B5EF4-FFF2-40B4-BE49-F238E27FC236}">
                <a16:creationId xmlns:a16="http://schemas.microsoft.com/office/drawing/2014/main" id="{03554F9D-450A-4C89-A887-435E8252D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2C062B-F77C-4F37-8E83-A3F4EA631013}"/>
              </a:ext>
            </a:extLst>
          </p:cNvPr>
          <p:cNvGrpSpPr/>
          <p:nvPr/>
        </p:nvGrpSpPr>
        <p:grpSpPr>
          <a:xfrm>
            <a:off x="6004681" y="1918269"/>
            <a:ext cx="5791200" cy="2667000"/>
            <a:chOff x="3200400" y="2095500"/>
            <a:chExt cx="5791200" cy="2667000"/>
          </a:xfrm>
        </p:grpSpPr>
        <p:sp>
          <p:nvSpPr>
            <p:cNvPr id="163" name="Rectangle 3">
              <a:extLst>
                <a:ext uri="{FF2B5EF4-FFF2-40B4-BE49-F238E27FC236}">
                  <a16:creationId xmlns:a16="http://schemas.microsoft.com/office/drawing/2014/main" id="{3CC87B1A-EBC2-4A36-A5EC-02ABA32DFCC4}"/>
                </a:ext>
              </a:extLst>
            </p:cNvPr>
            <p:cNvSpPr/>
            <p:nvPr/>
          </p:nvSpPr>
          <p:spPr>
            <a:xfrm>
              <a:off x="3200400" y="20955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64" name="Rectangle 4">
              <a:extLst>
                <a:ext uri="{FF2B5EF4-FFF2-40B4-BE49-F238E27FC236}">
                  <a16:creationId xmlns:a16="http://schemas.microsoft.com/office/drawing/2014/main" id="{CEE6D390-7B70-4D59-A23B-39C4FDDC721B}"/>
                </a:ext>
              </a:extLst>
            </p:cNvPr>
            <p:cNvSpPr/>
            <p:nvPr/>
          </p:nvSpPr>
          <p:spPr>
            <a:xfrm>
              <a:off x="4572000" y="20955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65" name="Rectangle 5">
              <a:extLst>
                <a:ext uri="{FF2B5EF4-FFF2-40B4-BE49-F238E27FC236}">
                  <a16:creationId xmlns:a16="http://schemas.microsoft.com/office/drawing/2014/main" id="{D778F8AB-0E51-4F1B-BE32-B0825062906B}"/>
                </a:ext>
              </a:extLst>
            </p:cNvPr>
            <p:cNvSpPr/>
            <p:nvPr/>
          </p:nvSpPr>
          <p:spPr>
            <a:xfrm>
              <a:off x="4114800" y="20955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rsi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66" name="Rectangle 6">
              <a:extLst>
                <a:ext uri="{FF2B5EF4-FFF2-40B4-BE49-F238E27FC236}">
                  <a16:creationId xmlns:a16="http://schemas.microsoft.com/office/drawing/2014/main" id="{67B718DF-61BD-4E7D-AB50-AF235FE2015F}"/>
                </a:ext>
              </a:extLst>
            </p:cNvPr>
            <p:cNvSpPr/>
            <p:nvPr/>
          </p:nvSpPr>
          <p:spPr>
            <a:xfrm>
              <a:off x="3657600" y="20955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rdi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67" name="Rounded Rectangle 7">
              <a:extLst>
                <a:ext uri="{FF2B5EF4-FFF2-40B4-BE49-F238E27FC236}">
                  <a16:creationId xmlns:a16="http://schemas.microsoft.com/office/drawing/2014/main" id="{AE9FB20A-8EA3-4385-AB26-B32944B3A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5527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s_addr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8" name="Rounded Rectangle 8">
              <a:extLst>
                <a:ext uri="{FF2B5EF4-FFF2-40B4-BE49-F238E27FC236}">
                  <a16:creationId xmlns:a16="http://schemas.microsoft.com/office/drawing/2014/main" id="{8C4BD0C1-B3C8-4759-B7CB-70798C0A5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8575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9" name="Rounded Rectangle 9">
              <a:extLst>
                <a:ext uri="{FF2B5EF4-FFF2-40B4-BE49-F238E27FC236}">
                  <a16:creationId xmlns:a16="http://schemas.microsoft.com/office/drawing/2014/main" id="{99018AFB-4F0C-4CF3-86A6-4BC83D0FF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1623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170" name="Rounded Rectangle 10">
              <a:extLst>
                <a:ext uri="{FF2B5EF4-FFF2-40B4-BE49-F238E27FC236}">
                  <a16:creationId xmlns:a16="http://schemas.microsoft.com/office/drawing/2014/main" id="{5FE5EB76-9B40-461B-A979-E11C8FA8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4671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171" name="Rounded Rectangle 12">
              <a:extLst>
                <a:ext uri="{FF2B5EF4-FFF2-40B4-BE49-F238E27FC236}">
                  <a16:creationId xmlns:a16="http://schemas.microsoft.com/office/drawing/2014/main" id="{07BD0F77-85CD-43DF-A2CE-DE5EDD48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7719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172" name="Shape 14">
              <a:extLst>
                <a:ext uri="{FF2B5EF4-FFF2-40B4-BE49-F238E27FC236}">
                  <a16:creationId xmlns:a16="http://schemas.microsoft.com/office/drawing/2014/main" id="{7E817566-DA2C-487F-A988-C23FAE4C2332}"/>
                </a:ext>
              </a:extLst>
            </p:cNvPr>
            <p:cNvCxnSpPr>
              <a:stCxn id="163" idx="2"/>
              <a:endCxn id="168" idx="1"/>
            </p:cNvCxnSpPr>
            <p:nvPr/>
          </p:nvCxnSpPr>
          <p:spPr>
            <a:xfrm rot="16200000" flipH="1">
              <a:off x="3962400" y="1790700"/>
              <a:ext cx="685800" cy="17526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73" name="Shape 17">
              <a:extLst>
                <a:ext uri="{FF2B5EF4-FFF2-40B4-BE49-F238E27FC236}">
                  <a16:creationId xmlns:a16="http://schemas.microsoft.com/office/drawing/2014/main" id="{F149ECF8-7045-4BAE-93AF-4D6DF7A6F22D}"/>
                </a:ext>
              </a:extLst>
            </p:cNvPr>
            <p:cNvCxnSpPr/>
            <p:nvPr/>
          </p:nvCxnSpPr>
          <p:spPr>
            <a:xfrm>
              <a:off x="3429000" y="3390900"/>
              <a:ext cx="1752600" cy="152400"/>
            </a:xfrm>
            <a:prstGeom prst="bentConnector3">
              <a:avLst>
                <a:gd name="adj1" fmla="val 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74" name="Shape 22">
              <a:extLst>
                <a:ext uri="{FF2B5EF4-FFF2-40B4-BE49-F238E27FC236}">
                  <a16:creationId xmlns:a16="http://schemas.microsoft.com/office/drawing/2014/main" id="{B856A0CB-462B-473A-AFB8-78EC0755C71F}"/>
                </a:ext>
              </a:extLst>
            </p:cNvPr>
            <p:cNvCxnSpPr>
              <a:stCxn id="164" idx="2"/>
            </p:cNvCxnSpPr>
            <p:nvPr/>
          </p:nvCxnSpPr>
          <p:spPr>
            <a:xfrm rot="16200000" flipH="1">
              <a:off x="4229100" y="2895600"/>
              <a:ext cx="1524000" cy="381000"/>
            </a:xfrm>
            <a:prstGeom prst="bentConnector3">
              <a:avLst>
                <a:gd name="adj1" fmla="val 100312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75" name="Shape 25">
              <a:extLst>
                <a:ext uri="{FF2B5EF4-FFF2-40B4-BE49-F238E27FC236}">
                  <a16:creationId xmlns:a16="http://schemas.microsoft.com/office/drawing/2014/main" id="{2B8F7843-B651-4450-8E80-1C35C3D49FBD}"/>
                </a:ext>
              </a:extLst>
            </p:cNvPr>
            <p:cNvCxnSpPr>
              <a:endCxn id="176" idx="0"/>
            </p:cNvCxnSpPr>
            <p:nvPr/>
          </p:nvCxnSpPr>
          <p:spPr>
            <a:xfrm rot="10800000" flipV="1">
              <a:off x="3429000" y="3695700"/>
              <a:ext cx="1752600" cy="8382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76" name="Rectangle 31">
              <a:extLst>
                <a:ext uri="{FF2B5EF4-FFF2-40B4-BE49-F238E27FC236}">
                  <a16:creationId xmlns:a16="http://schemas.microsoft.com/office/drawing/2014/main" id="{8CAF6226-8915-4795-B177-774343577BC0}"/>
                </a:ext>
              </a:extLst>
            </p:cNvPr>
            <p:cNvSpPr/>
            <p:nvPr/>
          </p:nvSpPr>
          <p:spPr>
            <a:xfrm>
              <a:off x="3200400" y="45339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FBBA2DE6-3ACC-4268-8295-002EE0E9B9A8}"/>
                </a:ext>
              </a:extLst>
            </p:cNvPr>
            <p:cNvSpPr/>
            <p:nvPr/>
          </p:nvSpPr>
          <p:spPr>
            <a:xfrm>
              <a:off x="4114800" y="45339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rsi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BECEF503-AC29-444A-A62A-986579966AE4}"/>
                </a:ext>
              </a:extLst>
            </p:cNvPr>
            <p:cNvSpPr/>
            <p:nvPr/>
          </p:nvSpPr>
          <p:spPr>
            <a:xfrm>
              <a:off x="3657600" y="45339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rdi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79" name="Shape 37">
              <a:extLst>
                <a:ext uri="{FF2B5EF4-FFF2-40B4-BE49-F238E27FC236}">
                  <a16:creationId xmlns:a16="http://schemas.microsoft.com/office/drawing/2014/main" id="{67E656DA-9492-4C22-8326-CA9570D9205A}"/>
                </a:ext>
              </a:extLst>
            </p:cNvPr>
            <p:cNvCxnSpPr>
              <a:stCxn id="165" idx="2"/>
              <a:endCxn id="177" idx="0"/>
            </p:cNvCxnSpPr>
            <p:nvPr/>
          </p:nvCxnSpPr>
          <p:spPr>
            <a:xfrm rot="5400000">
              <a:off x="3238501" y="3429000"/>
              <a:ext cx="2209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80" name="Shape 41">
              <a:extLst>
                <a:ext uri="{FF2B5EF4-FFF2-40B4-BE49-F238E27FC236}">
                  <a16:creationId xmlns:a16="http://schemas.microsoft.com/office/drawing/2014/main" id="{A0BC5117-1045-4777-9318-CBF85BF0A92D}"/>
                </a:ext>
              </a:extLst>
            </p:cNvPr>
            <p:cNvCxnSpPr/>
            <p:nvPr/>
          </p:nvCxnSpPr>
          <p:spPr>
            <a:xfrm rot="10800000">
              <a:off x="3429000" y="3390900"/>
              <a:ext cx="1752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none" w="sm" len="med"/>
            </a:ln>
            <a:effectLst/>
          </p:spPr>
        </p:cxnSp>
        <p:grpSp>
          <p:nvGrpSpPr>
            <p:cNvPr id="181" name="Group 46">
              <a:extLst>
                <a:ext uri="{FF2B5EF4-FFF2-40B4-BE49-F238E27FC236}">
                  <a16:creationId xmlns:a16="http://schemas.microsoft.com/office/drawing/2014/main" id="{D60540BD-01BB-4E56-B987-B65A0B11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2628900"/>
              <a:ext cx="152400" cy="152400"/>
              <a:chOff x="4495800" y="533400"/>
              <a:chExt cx="228600" cy="228600"/>
            </a:xfrm>
          </p:grpSpPr>
          <p:sp>
            <p:nvSpPr>
              <p:cNvPr id="202" name="Oval 44">
                <a:extLst>
                  <a:ext uri="{FF2B5EF4-FFF2-40B4-BE49-F238E27FC236}">
                    <a16:creationId xmlns:a16="http://schemas.microsoft.com/office/drawing/2014/main" id="{FC28474F-1957-4942-8894-EBE9DC64FF08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Rectangle 45">
                <a:extLst>
                  <a:ext uri="{FF2B5EF4-FFF2-40B4-BE49-F238E27FC236}">
                    <a16:creationId xmlns:a16="http://schemas.microsoft.com/office/drawing/2014/main" id="{FC8AE760-07D3-46A5-BC6C-BC9A66B36FF3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82" name="Shape 47">
              <a:extLst>
                <a:ext uri="{FF2B5EF4-FFF2-40B4-BE49-F238E27FC236}">
                  <a16:creationId xmlns:a16="http://schemas.microsoft.com/office/drawing/2014/main" id="{D1A61AA9-F440-4D25-BF9D-07C39E349EFB}"/>
                </a:ext>
              </a:extLst>
            </p:cNvPr>
            <p:cNvCxnSpPr>
              <a:stCxn id="166" idx="2"/>
              <a:endCxn id="178" idx="0"/>
            </p:cNvCxnSpPr>
            <p:nvPr/>
          </p:nvCxnSpPr>
          <p:spPr>
            <a:xfrm rot="5400000">
              <a:off x="2781301" y="3429000"/>
              <a:ext cx="2209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83" name="Rounded Rectangle 80">
              <a:extLst>
                <a:ext uri="{FF2B5EF4-FFF2-40B4-BE49-F238E27FC236}">
                  <a16:creationId xmlns:a16="http://schemas.microsoft.com/office/drawing/2014/main" id="{8CA7A3EA-016B-4BC5-A1D4-73F06C4EAA24}"/>
                </a:ext>
              </a:extLst>
            </p:cNvPr>
            <p:cNvSpPr/>
            <p:nvPr/>
          </p:nvSpPr>
          <p:spPr>
            <a:xfrm>
              <a:off x="6248400" y="2705100"/>
              <a:ext cx="27432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movq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, (%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rsi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  <p:sp>
          <p:nvSpPr>
            <p:cNvPr id="184" name="Rounded Rectangle 82">
              <a:extLst>
                <a:ext uri="{FF2B5EF4-FFF2-40B4-BE49-F238E27FC236}">
                  <a16:creationId xmlns:a16="http://schemas.microsoft.com/office/drawing/2014/main" id="{3E5936B5-A4B8-4CBE-8283-F4B448DA152E}"/>
                </a:ext>
              </a:extLst>
            </p:cNvPr>
            <p:cNvSpPr/>
            <p:nvPr/>
          </p:nvSpPr>
          <p:spPr>
            <a:xfrm>
              <a:off x="6248400" y="3162300"/>
              <a:ext cx="25146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movq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(%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rdi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), 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5" name="Rounded Rectangle 83">
              <a:extLst>
                <a:ext uri="{FF2B5EF4-FFF2-40B4-BE49-F238E27FC236}">
                  <a16:creationId xmlns:a16="http://schemas.microsoft.com/office/drawing/2014/main" id="{D317F1D3-048A-4095-B806-E4877D60076C}"/>
                </a:ext>
              </a:extLst>
            </p:cNvPr>
            <p:cNvSpPr/>
            <p:nvPr/>
          </p:nvSpPr>
          <p:spPr>
            <a:xfrm>
              <a:off x="6248400" y="3467100"/>
              <a:ext cx="25146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addq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$1, 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7" name="Rounded Rectangle 84">
              <a:extLst>
                <a:ext uri="{FF2B5EF4-FFF2-40B4-BE49-F238E27FC236}">
                  <a16:creationId xmlns:a16="http://schemas.microsoft.com/office/drawing/2014/main" id="{F954D69B-D98C-4397-BD30-9BCE6300F125}"/>
                </a:ext>
              </a:extLst>
            </p:cNvPr>
            <p:cNvSpPr/>
            <p:nvPr/>
          </p:nvSpPr>
          <p:spPr>
            <a:xfrm>
              <a:off x="6248400" y="3771900"/>
              <a:ext cx="25146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subq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$1, %rdx</a:t>
              </a:r>
            </a:p>
          </p:txBody>
        </p:sp>
        <p:sp>
          <p:nvSpPr>
            <p:cNvPr id="188" name="Right Brace 48">
              <a:extLst>
                <a:ext uri="{FF2B5EF4-FFF2-40B4-BE49-F238E27FC236}">
                  <a16:creationId xmlns:a16="http://schemas.microsoft.com/office/drawing/2014/main" id="{966F0195-C70B-4EAB-A86A-914B9BD7E7E1}"/>
                </a:ext>
              </a:extLst>
            </p:cNvPr>
            <p:cNvSpPr/>
            <p:nvPr/>
          </p:nvSpPr>
          <p:spPr>
            <a:xfrm>
              <a:off x="6096000" y="2552700"/>
              <a:ext cx="152400" cy="609600"/>
            </a:xfrm>
            <a:prstGeom prst="rightBrace">
              <a:avLst>
                <a:gd name="adj1" fmla="val 23957"/>
                <a:gd name="adj2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ectangle 50">
              <a:extLst>
                <a:ext uri="{FF2B5EF4-FFF2-40B4-BE49-F238E27FC236}">
                  <a16:creationId xmlns:a16="http://schemas.microsoft.com/office/drawing/2014/main" id="{D8090D76-40F5-4945-8864-4A2D0202719D}"/>
                </a:ext>
              </a:extLst>
            </p:cNvPr>
            <p:cNvSpPr/>
            <p:nvPr/>
          </p:nvSpPr>
          <p:spPr>
            <a:xfrm>
              <a:off x="4572000" y="45339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90" name="Arc 42">
              <a:extLst>
                <a:ext uri="{FF2B5EF4-FFF2-40B4-BE49-F238E27FC236}">
                  <a16:creationId xmlns:a16="http://schemas.microsoft.com/office/drawing/2014/main" id="{852CACBD-D301-405D-9071-999A4F49B48F}"/>
                </a:ext>
              </a:extLst>
            </p:cNvPr>
            <p:cNvSpPr/>
            <p:nvPr/>
          </p:nvSpPr>
          <p:spPr>
            <a:xfrm>
              <a:off x="5715000" y="2705100"/>
              <a:ext cx="304800" cy="2286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Arc 43">
              <a:extLst>
                <a:ext uri="{FF2B5EF4-FFF2-40B4-BE49-F238E27FC236}">
                  <a16:creationId xmlns:a16="http://schemas.microsoft.com/office/drawing/2014/main" id="{EA8A66BD-187B-4B4F-86C3-196F501D272F}"/>
                </a:ext>
              </a:extLst>
            </p:cNvPr>
            <p:cNvSpPr/>
            <p:nvPr/>
          </p:nvSpPr>
          <p:spPr>
            <a:xfrm>
              <a:off x="5715000" y="3924300"/>
              <a:ext cx="304800" cy="3048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Rounded Rectangle 46">
              <a:extLst>
                <a:ext uri="{FF2B5EF4-FFF2-40B4-BE49-F238E27FC236}">
                  <a16:creationId xmlns:a16="http://schemas.microsoft.com/office/drawing/2014/main" id="{F32FC090-B48A-46FF-8BB2-F62F77C6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0767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jne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3" name="Rounded Rectangle 49">
              <a:extLst>
                <a:ext uri="{FF2B5EF4-FFF2-40B4-BE49-F238E27FC236}">
                  <a16:creationId xmlns:a16="http://schemas.microsoft.com/office/drawing/2014/main" id="{693683C2-FB90-422C-86A7-C9FF5820D455}"/>
                </a:ext>
              </a:extLst>
            </p:cNvPr>
            <p:cNvSpPr/>
            <p:nvPr/>
          </p:nvSpPr>
          <p:spPr>
            <a:xfrm>
              <a:off x="6248400" y="4076700"/>
              <a:ext cx="2514600" cy="304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jne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loop</a:t>
              </a:r>
            </a:p>
          </p:txBody>
        </p:sp>
        <p:sp>
          <p:nvSpPr>
            <p:cNvPr id="194" name="Arc 51">
              <a:extLst>
                <a:ext uri="{FF2B5EF4-FFF2-40B4-BE49-F238E27FC236}">
                  <a16:creationId xmlns:a16="http://schemas.microsoft.com/office/drawing/2014/main" id="{BD2789D7-58D3-4B6D-971C-CA190C005A8D}"/>
                </a:ext>
              </a:extLst>
            </p:cNvPr>
            <p:cNvSpPr/>
            <p:nvPr/>
          </p:nvSpPr>
          <p:spPr>
            <a:xfrm>
              <a:off x="5638800" y="2705100"/>
              <a:ext cx="457200" cy="609600"/>
            </a:xfrm>
            <a:prstGeom prst="arc">
              <a:avLst>
                <a:gd name="adj1" fmla="val 16200000"/>
                <a:gd name="adj2" fmla="val 5287935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Arc 52">
              <a:extLst>
                <a:ext uri="{FF2B5EF4-FFF2-40B4-BE49-F238E27FC236}">
                  <a16:creationId xmlns:a16="http://schemas.microsoft.com/office/drawing/2014/main" id="{C91FC711-13FA-4A00-87F3-4AAA7BB3B8B8}"/>
                </a:ext>
              </a:extLst>
            </p:cNvPr>
            <p:cNvSpPr/>
            <p:nvPr/>
          </p:nvSpPr>
          <p:spPr>
            <a:xfrm>
              <a:off x="5715000" y="3009900"/>
              <a:ext cx="304800" cy="2286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tailEnd type="triangle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6" name="Shape 74">
              <a:extLst>
                <a:ext uri="{FF2B5EF4-FFF2-40B4-BE49-F238E27FC236}">
                  <a16:creationId xmlns:a16="http://schemas.microsoft.com/office/drawing/2014/main" id="{EC4851D6-3A2B-4355-995E-46A8B795AA3E}"/>
                </a:ext>
              </a:extLst>
            </p:cNvPr>
            <p:cNvCxnSpPr>
              <a:endCxn id="167" idx="1"/>
            </p:cNvCxnSpPr>
            <p:nvPr/>
          </p:nvCxnSpPr>
          <p:spPr>
            <a:xfrm>
              <a:off x="4368800" y="2705100"/>
              <a:ext cx="8128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97" name="Shape 74">
              <a:extLst>
                <a:ext uri="{FF2B5EF4-FFF2-40B4-BE49-F238E27FC236}">
                  <a16:creationId xmlns:a16="http://schemas.microsoft.com/office/drawing/2014/main" id="{49D9C333-24AA-4262-9041-B64A23E70194}"/>
                </a:ext>
              </a:extLst>
            </p:cNvPr>
            <p:cNvCxnSpPr/>
            <p:nvPr/>
          </p:nvCxnSpPr>
          <p:spPr>
            <a:xfrm>
              <a:off x="3886200" y="3238500"/>
              <a:ext cx="1295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grpSp>
          <p:nvGrpSpPr>
            <p:cNvPr id="198" name="Group 61">
              <a:extLst>
                <a:ext uri="{FF2B5EF4-FFF2-40B4-BE49-F238E27FC236}">
                  <a16:creationId xmlns:a16="http://schemas.microsoft.com/office/drawing/2014/main" id="{B2ED54E4-3821-4927-B2B5-82B16FBE5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3162300"/>
              <a:ext cx="152400" cy="152400"/>
              <a:chOff x="4495800" y="533400"/>
              <a:chExt cx="228600" cy="228600"/>
            </a:xfrm>
          </p:grpSpPr>
          <p:sp>
            <p:nvSpPr>
              <p:cNvPr id="200" name="Oval 57">
                <a:extLst>
                  <a:ext uri="{FF2B5EF4-FFF2-40B4-BE49-F238E27FC236}">
                    <a16:creationId xmlns:a16="http://schemas.microsoft.com/office/drawing/2014/main" id="{29521577-6C53-4A11-884B-3FA68DE7789D}"/>
                  </a:ext>
                </a:extLst>
              </p:cNvPr>
              <p:cNvSpPr/>
              <p:nvPr/>
            </p:nvSpPr>
            <p:spPr>
              <a:xfrm>
                <a:off x="4572000" y="609600"/>
                <a:ext cx="76200" cy="76200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Rectangle 61">
                <a:extLst>
                  <a:ext uri="{FF2B5EF4-FFF2-40B4-BE49-F238E27FC236}">
                    <a16:creationId xmlns:a16="http://schemas.microsoft.com/office/drawing/2014/main" id="{20F64266-5F65-42D1-81A0-738CBB87EA9F}"/>
                  </a:ext>
                </a:extLst>
              </p:cNvPr>
              <p:cNvSpPr/>
              <p:nvPr/>
            </p:nvSpPr>
            <p:spPr>
              <a:xfrm>
                <a:off x="4495800" y="533400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99" name="Shape 89">
              <a:extLst>
                <a:ext uri="{FF2B5EF4-FFF2-40B4-BE49-F238E27FC236}">
                  <a16:creationId xmlns:a16="http://schemas.microsoft.com/office/drawing/2014/main" id="{28FDC081-2DD9-4B7D-B078-40ED23F070E9}"/>
                </a:ext>
              </a:extLst>
            </p:cNvPr>
            <p:cNvCxnSpPr>
              <a:endCxn id="189" idx="0"/>
            </p:cNvCxnSpPr>
            <p:nvPr/>
          </p:nvCxnSpPr>
          <p:spPr>
            <a:xfrm rot="5400000">
              <a:off x="4724400" y="4076700"/>
              <a:ext cx="533400" cy="381000"/>
            </a:xfrm>
            <a:prstGeom prst="bentConnector3">
              <a:avLst>
                <a:gd name="adj1" fmla="val 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ED0DE3-E2A5-480A-BB29-570F7E48F593}"/>
              </a:ext>
            </a:extLst>
          </p:cNvPr>
          <p:cNvGrpSpPr/>
          <p:nvPr/>
        </p:nvGrpSpPr>
        <p:grpSpPr>
          <a:xfrm>
            <a:off x="524470" y="1715069"/>
            <a:ext cx="4800600" cy="2971800"/>
            <a:chOff x="3695700" y="1943100"/>
            <a:chExt cx="4800600" cy="2971800"/>
          </a:xfrm>
        </p:grpSpPr>
        <p:sp>
          <p:nvSpPr>
            <p:cNvPr id="232" name="Rectangle 2">
              <a:extLst>
                <a:ext uri="{FF2B5EF4-FFF2-40B4-BE49-F238E27FC236}">
                  <a16:creationId xmlns:a16="http://schemas.microsoft.com/office/drawing/2014/main" id="{C20BDAAB-1B80-496D-A50D-66386E58C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1943100"/>
              <a:ext cx="1143000" cy="1752600"/>
            </a:xfrm>
            <a:prstGeom prst="rect">
              <a:avLst/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Load unit</a:t>
              </a:r>
            </a:p>
          </p:txBody>
        </p:sp>
        <p:sp>
          <p:nvSpPr>
            <p:cNvPr id="233" name="Rectangle 3">
              <a:extLst>
                <a:ext uri="{FF2B5EF4-FFF2-40B4-BE49-F238E27FC236}">
                  <a16:creationId xmlns:a16="http://schemas.microsoft.com/office/drawing/2014/main" id="{171FDB05-642D-4378-B420-B4E2CE1B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1943100"/>
              <a:ext cx="2667000" cy="1752600"/>
            </a:xfrm>
            <a:prstGeom prst="rect">
              <a:avLst/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Store unit</a:t>
              </a:r>
            </a:p>
          </p:txBody>
        </p:sp>
        <p:sp>
          <p:nvSpPr>
            <p:cNvPr id="234" name="Rectangle 4">
              <a:extLst>
                <a:ext uri="{FF2B5EF4-FFF2-40B4-BE49-F238E27FC236}">
                  <a16:creationId xmlns:a16="http://schemas.microsoft.com/office/drawing/2014/main" id="{674864FD-45F0-45E9-8D67-70303110D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9100"/>
              <a:ext cx="4572000" cy="68580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 cache</a:t>
              </a:r>
            </a:p>
          </p:txBody>
        </p:sp>
        <p:sp>
          <p:nvSpPr>
            <p:cNvPr id="235" name="Line 5">
              <a:extLst>
                <a:ext uri="{FF2B5EF4-FFF2-40B4-BE49-F238E27FC236}">
                  <a16:creationId xmlns:a16="http://schemas.microsoft.com/office/drawing/2014/main" id="{3AE196CE-2246-422D-87BF-3CBA82496B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67200" y="3962400"/>
              <a:ext cx="533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Line 6">
              <a:extLst>
                <a:ext uri="{FF2B5EF4-FFF2-40B4-BE49-F238E27FC236}">
                  <a16:creationId xmlns:a16="http://schemas.microsoft.com/office/drawing/2014/main" id="{C62C26F9-E8B6-4728-8AF5-820AA3EC8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572000" y="3962400"/>
              <a:ext cx="533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Line 7">
              <a:extLst>
                <a:ext uri="{FF2B5EF4-FFF2-40B4-BE49-F238E27FC236}">
                  <a16:creationId xmlns:a16="http://schemas.microsoft.com/office/drawing/2014/main" id="{103B5459-1B67-410C-B8AE-DE09681B54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934200" y="3810000"/>
              <a:ext cx="838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8">
              <a:extLst>
                <a:ext uri="{FF2B5EF4-FFF2-40B4-BE49-F238E27FC236}">
                  <a16:creationId xmlns:a16="http://schemas.microsoft.com/office/drawing/2014/main" id="{9352A5FD-3A3E-49FA-97FD-FB117A118F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239000" y="3810000"/>
              <a:ext cx="838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Text Box 10">
              <a:extLst>
                <a:ext uri="{FF2B5EF4-FFF2-40B4-BE49-F238E27FC236}">
                  <a16:creationId xmlns:a16="http://schemas.microsoft.com/office/drawing/2014/main" id="{6C9FE30B-8DBF-469C-8997-9F13EA890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900" y="3771900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240" name="Text Box 11">
              <a:extLst>
                <a:ext uri="{FF2B5EF4-FFF2-40B4-BE49-F238E27FC236}">
                  <a16:creationId xmlns:a16="http://schemas.microsoft.com/office/drawing/2014/main" id="{42B65015-3339-4256-A57B-DBAFF3FE4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700" y="3771900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400">
                  <a:latin typeface="Arial" charset="0"/>
                </a:rPr>
                <a:t>Address</a:t>
              </a:r>
            </a:p>
          </p:txBody>
        </p:sp>
        <p:sp>
          <p:nvSpPr>
            <p:cNvPr id="241" name="Rectangle 16">
              <a:extLst>
                <a:ext uri="{FF2B5EF4-FFF2-40B4-BE49-F238E27FC236}">
                  <a16:creationId xmlns:a16="http://schemas.microsoft.com/office/drawing/2014/main" id="{64FBFF86-133F-4FF3-AAE5-73C3C73DC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27813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7">
              <a:extLst>
                <a:ext uri="{FF2B5EF4-FFF2-40B4-BE49-F238E27FC236}">
                  <a16:creationId xmlns:a16="http://schemas.microsoft.com/office/drawing/2014/main" id="{CA8B5026-E069-4342-BBC2-FFA9AAE41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29337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Rectangle 18">
              <a:extLst>
                <a:ext uri="{FF2B5EF4-FFF2-40B4-BE49-F238E27FC236}">
                  <a16:creationId xmlns:a16="http://schemas.microsoft.com/office/drawing/2014/main" id="{0F189109-6A3B-4BDA-983A-33BA0E88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30861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Rectangle 19">
              <a:extLst>
                <a:ext uri="{FF2B5EF4-FFF2-40B4-BE49-F238E27FC236}">
                  <a16:creationId xmlns:a16="http://schemas.microsoft.com/office/drawing/2014/main" id="{F0C3AB82-A42E-4E45-A75B-B8C30D2DA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32385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Rectangle 20">
              <a:extLst>
                <a:ext uri="{FF2B5EF4-FFF2-40B4-BE49-F238E27FC236}">
                  <a16:creationId xmlns:a16="http://schemas.microsoft.com/office/drawing/2014/main" id="{F888C0C5-AD26-4E40-BD95-5408FB962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700" y="27813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">
              <a:extLst>
                <a:ext uri="{FF2B5EF4-FFF2-40B4-BE49-F238E27FC236}">
                  <a16:creationId xmlns:a16="http://schemas.microsoft.com/office/drawing/2014/main" id="{28DCD5D4-F9A7-4930-A9D3-ECBB055BF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700" y="29337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Rectangle 22">
              <a:extLst>
                <a:ext uri="{FF2B5EF4-FFF2-40B4-BE49-F238E27FC236}">
                  <a16:creationId xmlns:a16="http://schemas.microsoft.com/office/drawing/2014/main" id="{962EE659-33F3-4F16-9693-14C55AB9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700" y="30861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Rectangle 23">
              <a:extLst>
                <a:ext uri="{FF2B5EF4-FFF2-40B4-BE49-F238E27FC236}">
                  <a16:creationId xmlns:a16="http://schemas.microsoft.com/office/drawing/2014/main" id="{E9C4610E-57D0-4B0B-88D3-F30BFC2A1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700" y="3238500"/>
              <a:ext cx="533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Rectangle 25">
              <a:extLst>
                <a:ext uri="{FF2B5EF4-FFF2-40B4-BE49-F238E27FC236}">
                  <a16:creationId xmlns:a16="http://schemas.microsoft.com/office/drawing/2014/main" id="{D41A21C1-8EB5-43A4-BE85-1AFBED5F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625" y="2247900"/>
              <a:ext cx="11096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Store buffer</a:t>
              </a:r>
            </a:p>
          </p:txBody>
        </p:sp>
        <p:sp>
          <p:nvSpPr>
            <p:cNvPr id="250" name="AutoShape 26">
              <a:extLst>
                <a:ext uri="{FF2B5EF4-FFF2-40B4-BE49-F238E27FC236}">
                  <a16:creationId xmlns:a16="http://schemas.microsoft.com/office/drawing/2014/main" id="{CB038DF5-7002-4C6D-A7AA-822D4F7D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781300"/>
              <a:ext cx="228600" cy="6096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27">
              <a:extLst>
                <a:ext uri="{FF2B5EF4-FFF2-40B4-BE49-F238E27FC236}">
                  <a16:creationId xmlns:a16="http://schemas.microsoft.com/office/drawing/2014/main" id="{C641C57D-08A4-40A5-AF96-A167272F6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00" y="3086100"/>
              <a:ext cx="762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Text Box 28">
              <a:extLst>
                <a:ext uri="{FF2B5EF4-FFF2-40B4-BE49-F238E27FC236}">
                  <a16:creationId xmlns:a16="http://schemas.microsoft.com/office/drawing/2014/main" id="{6F66B13C-125C-450C-9B58-2CE242053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7300" y="2781300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Address</a:t>
              </a:r>
            </a:p>
          </p:txBody>
        </p:sp>
        <p:sp>
          <p:nvSpPr>
            <p:cNvPr id="253" name="Line 29">
              <a:extLst>
                <a:ext uri="{FF2B5EF4-FFF2-40B4-BE49-F238E27FC236}">
                  <a16:creationId xmlns:a16="http://schemas.microsoft.com/office/drawing/2014/main" id="{2926C971-42C0-4996-A2C8-C6109358A5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067300" y="3314700"/>
              <a:ext cx="762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Text Box 30">
              <a:extLst>
                <a:ext uri="{FF2B5EF4-FFF2-40B4-BE49-F238E27FC236}">
                  <a16:creationId xmlns:a16="http://schemas.microsoft.com/office/drawing/2014/main" id="{A4422258-B782-4290-8E43-A2E1F537B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725" y="3327400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255" name="Text Box 31">
              <a:extLst>
                <a:ext uri="{FF2B5EF4-FFF2-40B4-BE49-F238E27FC236}">
                  <a16:creationId xmlns:a16="http://schemas.microsoft.com/office/drawing/2014/main" id="{710B7FE3-3C3C-4DD4-9BC2-3700C00F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8900" y="3771900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256" name="Text Box 32">
              <a:extLst>
                <a:ext uri="{FF2B5EF4-FFF2-40B4-BE49-F238E27FC236}">
                  <a16:creationId xmlns:a16="http://schemas.microsoft.com/office/drawing/2014/main" id="{0CD11C4D-6C80-4658-9131-C67F018A1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0" y="3771900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400">
                  <a:latin typeface="Arial" charset="0"/>
                </a:rPr>
                <a:t>Address</a:t>
              </a:r>
            </a:p>
          </p:txBody>
        </p:sp>
        <p:sp>
          <p:nvSpPr>
            <p:cNvPr id="257" name="Text Box 33">
              <a:extLst>
                <a:ext uri="{FF2B5EF4-FFF2-40B4-BE49-F238E27FC236}">
                  <a16:creationId xmlns:a16="http://schemas.microsoft.com/office/drawing/2014/main" id="{AF7ED3D9-A25A-41C6-8E55-BB780D506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6763" y="2857500"/>
              <a:ext cx="884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pPr algn="r" eaLnBrk="1" hangingPunct="1"/>
              <a:r>
                <a:rPr lang="en-US" sz="1200">
                  <a:latin typeface="Arial" charset="0"/>
                </a:rPr>
                <a:t>Matching</a:t>
              </a:r>
            </a:p>
            <a:p>
              <a:pPr algn="r" eaLnBrk="1" hangingPunct="1"/>
              <a:r>
                <a:rPr lang="en-US" sz="1200">
                  <a:latin typeface="Arial" charset="0"/>
                </a:rPr>
                <a:t>addresses</a:t>
              </a:r>
            </a:p>
          </p:txBody>
        </p:sp>
        <p:sp>
          <p:nvSpPr>
            <p:cNvPr id="258" name="Rectangle 34">
              <a:extLst>
                <a:ext uri="{FF2B5EF4-FFF2-40B4-BE49-F238E27FC236}">
                  <a16:creationId xmlns:a16="http://schemas.microsoft.com/office/drawing/2014/main" id="{D7E85597-84F3-4969-AEDB-C8721845B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2552700"/>
              <a:ext cx="7413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200">
                  <a:latin typeface="Arial" charset="0"/>
                </a:rPr>
                <a:t>Address</a:t>
              </a:r>
            </a:p>
          </p:txBody>
        </p:sp>
        <p:sp>
          <p:nvSpPr>
            <p:cNvPr id="259" name="Rectangle 35">
              <a:extLst>
                <a:ext uri="{FF2B5EF4-FFF2-40B4-BE49-F238E27FC236}">
                  <a16:creationId xmlns:a16="http://schemas.microsoft.com/office/drawing/2014/main" id="{D149F4BC-1DBC-4570-BDDA-9FBE7A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275" y="2552700"/>
              <a:ext cx="5048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200">
                  <a:latin typeface="Arial" charset="0"/>
                </a:rPr>
                <a:t>Data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A677F42-B652-4860-BC41-CA7A23FD9CF9}"/>
              </a:ext>
            </a:extLst>
          </p:cNvPr>
          <p:cNvSpPr txBox="1"/>
          <p:nvPr/>
        </p:nvSpPr>
        <p:spPr>
          <a:xfrm flipH="1">
            <a:off x="699014" y="4927237"/>
            <a:ext cx="4680111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同一个内存地址读写，要有顺序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源代码语义决定读写先后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CPU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要乱序，还不能瞎乱序</a:t>
            </a: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C2051A22-EF77-4532-809C-8FB36F01E050}"/>
              </a:ext>
            </a:extLst>
          </p:cNvPr>
          <p:cNvSpPr txBox="1"/>
          <p:nvPr/>
        </p:nvSpPr>
        <p:spPr>
          <a:xfrm flipH="1">
            <a:off x="6004681" y="695623"/>
            <a:ext cx="5985290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tore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拆分为（微指令并行）：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20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s_addr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：计算存储地址，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放入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“待写”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Buffer</a:t>
            </a:r>
          </a:p>
          <a:p>
            <a:pPr algn="l"/>
            <a:r>
              <a:rPr kumimoji="0" lang="en-US" altLang="zh-CN" sz="20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s_data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：计算带写数据，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更新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“待写”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Buffer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5BE226C-6B08-4396-91E0-FA546F6478AE}"/>
              </a:ext>
            </a:extLst>
          </p:cNvPr>
          <p:cNvSpPr txBox="1"/>
          <p:nvPr/>
        </p:nvSpPr>
        <p:spPr>
          <a:xfrm flipH="1">
            <a:off x="6082938" y="4882945"/>
            <a:ext cx="6421773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并行读写：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非原位（地址不同）：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独立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原位（地址相同）   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等待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s_data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F86932-FDA4-4BDB-923F-7614E082BF51}"/>
              </a:ext>
            </a:extLst>
          </p:cNvPr>
          <p:cNvSpPr txBox="1"/>
          <p:nvPr/>
        </p:nvSpPr>
        <p:spPr>
          <a:xfrm>
            <a:off x="1894484" y="3303501"/>
            <a:ext cx="72830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OR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07D27E-8304-46F9-9074-C2A80451CCC8}"/>
              </a:ext>
            </a:extLst>
          </p:cNvPr>
          <p:cNvSpPr txBox="1"/>
          <p:nvPr/>
        </p:nvSpPr>
        <p:spPr>
          <a:xfrm>
            <a:off x="10524530" y="3609876"/>
            <a:ext cx="1507854" cy="92333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虚线表示：可能发生数据流动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2E1524B-D378-466F-9DCE-F5503EF7FD26}"/>
                  </a:ext>
                </a:extLst>
              </p14:cNvPr>
              <p14:cNvContentPartPr/>
              <p14:nvPr/>
            </p14:nvContentPartPr>
            <p14:xfrm>
              <a:off x="1240200" y="2216520"/>
              <a:ext cx="7184880" cy="42840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2E1524B-D378-466F-9DCE-F5503EF7FD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840" y="2207160"/>
                <a:ext cx="7203600" cy="43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2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487449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22137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原位读写与否，关键路径不同</a:t>
            </a:r>
          </a:p>
        </p:txBody>
      </p:sp>
      <p:sp>
        <p:nvSpPr>
          <p:cNvPr id="186" name="灯片编号占位符 15">
            <a:extLst>
              <a:ext uri="{FF2B5EF4-FFF2-40B4-BE49-F238E27FC236}">
                <a16:creationId xmlns:a16="http://schemas.microsoft.com/office/drawing/2014/main" id="{03554F9D-450A-4C89-A887-435E8252D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9F9EA2-76C1-4882-9FF2-5473C9E7F9F0}"/>
              </a:ext>
            </a:extLst>
          </p:cNvPr>
          <p:cNvGrpSpPr/>
          <p:nvPr/>
        </p:nvGrpSpPr>
        <p:grpSpPr>
          <a:xfrm>
            <a:off x="390958" y="1476606"/>
            <a:ext cx="4788532" cy="4120688"/>
            <a:chOff x="4724400" y="2248693"/>
            <a:chExt cx="2743200" cy="2360613"/>
          </a:xfrm>
        </p:grpSpPr>
        <p:sp>
          <p:nvSpPr>
            <p:cNvPr id="105" name="Rectangle 3">
              <a:extLst>
                <a:ext uri="{FF2B5EF4-FFF2-40B4-BE49-F238E27FC236}">
                  <a16:creationId xmlns:a16="http://schemas.microsoft.com/office/drawing/2014/main" id="{617E0876-25C3-4742-9AEE-9615927C53A9}"/>
                </a:ext>
              </a:extLst>
            </p:cNvPr>
            <p:cNvSpPr/>
            <p:nvPr/>
          </p:nvSpPr>
          <p:spPr>
            <a:xfrm>
              <a:off x="4876800" y="2248693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BBB56D8A-1E15-4E5D-841D-A1D7CDCA5AB0}"/>
                </a:ext>
              </a:extLst>
            </p:cNvPr>
            <p:cNvSpPr/>
            <p:nvPr/>
          </p:nvSpPr>
          <p:spPr>
            <a:xfrm>
              <a:off x="5791200" y="2248693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rsi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993D1BDF-129D-417D-A0B5-55C98ED93BFF}"/>
                </a:ext>
              </a:extLst>
            </p:cNvPr>
            <p:cNvSpPr/>
            <p:nvPr/>
          </p:nvSpPr>
          <p:spPr>
            <a:xfrm>
              <a:off x="5334000" y="2248693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rdi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08" name="Rounded Rectangle 7">
              <a:extLst>
                <a:ext uri="{FF2B5EF4-FFF2-40B4-BE49-F238E27FC236}">
                  <a16:creationId xmlns:a16="http://schemas.microsoft.com/office/drawing/2014/main" id="{8E99C2E5-C892-485D-9CE5-6A99A8839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628106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s_addr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109" name="Rounded Rectangle 8">
              <a:extLst>
                <a:ext uri="{FF2B5EF4-FFF2-40B4-BE49-F238E27FC236}">
                  <a16:creationId xmlns:a16="http://schemas.microsoft.com/office/drawing/2014/main" id="{99FE0787-B9A7-4988-8947-8972FFC54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009106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20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Rounded Rectangle 9">
              <a:extLst>
                <a:ext uri="{FF2B5EF4-FFF2-40B4-BE49-F238E27FC236}">
                  <a16:creationId xmlns:a16="http://schemas.microsoft.com/office/drawing/2014/main" id="{9AADF466-A01C-4F98-9444-C7CD94D0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466306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111" name="Rounded Rectangle 10">
              <a:extLst>
                <a:ext uri="{FF2B5EF4-FFF2-40B4-BE49-F238E27FC236}">
                  <a16:creationId xmlns:a16="http://schemas.microsoft.com/office/drawing/2014/main" id="{9BCD71A8-6682-4C65-B022-81579922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3506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cxnSp>
          <p:nvCxnSpPr>
            <p:cNvPr id="112" name="Shape 14">
              <a:extLst>
                <a:ext uri="{FF2B5EF4-FFF2-40B4-BE49-F238E27FC236}">
                  <a16:creationId xmlns:a16="http://schemas.microsoft.com/office/drawing/2014/main" id="{0F64425F-37D2-4EC8-9AC9-2DFED0113C06}"/>
                </a:ext>
              </a:extLst>
            </p:cNvPr>
            <p:cNvCxnSpPr>
              <a:stCxn id="105" idx="2"/>
              <a:endCxn id="109" idx="0"/>
            </p:cNvCxnSpPr>
            <p:nvPr/>
          </p:nvCxnSpPr>
          <p:spPr>
            <a:xfrm rot="5400000">
              <a:off x="4839495" y="2743199"/>
              <a:ext cx="531812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13" name="Shape 17">
              <a:extLst>
                <a:ext uri="{FF2B5EF4-FFF2-40B4-BE49-F238E27FC236}">
                  <a16:creationId xmlns:a16="http://schemas.microsoft.com/office/drawing/2014/main" id="{82EF1369-FCB1-43E4-A16F-1D7C8C2B973E}"/>
                </a:ext>
              </a:extLst>
            </p:cNvPr>
            <p:cNvCxnSpPr>
              <a:stCxn id="108" idx="1"/>
            </p:cNvCxnSpPr>
            <p:nvPr/>
          </p:nvCxnSpPr>
          <p:spPr>
            <a:xfrm rot="10800000" flipV="1">
              <a:off x="5219700" y="2780506"/>
              <a:ext cx="495300" cy="228600"/>
            </a:xfrm>
            <a:prstGeom prst="bentConnector3">
              <a:avLst>
                <a:gd name="adj1" fmla="val 10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14" name="Shape 25">
              <a:extLst>
                <a:ext uri="{FF2B5EF4-FFF2-40B4-BE49-F238E27FC236}">
                  <a16:creationId xmlns:a16="http://schemas.microsoft.com/office/drawing/2014/main" id="{8D814BC6-BD66-4495-BD61-CEC98CB8DDBD}"/>
                </a:ext>
              </a:extLst>
            </p:cNvPr>
            <p:cNvCxnSpPr/>
            <p:nvPr/>
          </p:nvCxnSpPr>
          <p:spPr>
            <a:xfrm rot="5400000">
              <a:off x="5335587" y="3847306"/>
              <a:ext cx="15081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15" name="Rectangle 31">
              <a:extLst>
                <a:ext uri="{FF2B5EF4-FFF2-40B4-BE49-F238E27FC236}">
                  <a16:creationId xmlns:a16="http://schemas.microsoft.com/office/drawing/2014/main" id="{92841417-9604-4D89-862B-60E8F8E8E579}"/>
                </a:ext>
              </a:extLst>
            </p:cNvPr>
            <p:cNvSpPr/>
            <p:nvPr/>
          </p:nvSpPr>
          <p:spPr>
            <a:xfrm>
              <a:off x="4876800" y="4380706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16" name="Shape 37">
              <a:extLst>
                <a:ext uri="{FF2B5EF4-FFF2-40B4-BE49-F238E27FC236}">
                  <a16:creationId xmlns:a16="http://schemas.microsoft.com/office/drawing/2014/main" id="{83B88B4A-9170-4A71-B320-DB723BCFFB14}"/>
                </a:ext>
              </a:extLst>
            </p:cNvPr>
            <p:cNvCxnSpPr>
              <a:stCxn id="106" idx="2"/>
            </p:cNvCxnSpPr>
            <p:nvPr/>
          </p:nvCxnSpPr>
          <p:spPr>
            <a:xfrm rot="5400000">
              <a:off x="5942807" y="2552699"/>
              <a:ext cx="152400" cy="158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17" name="Shape 47">
              <a:extLst>
                <a:ext uri="{FF2B5EF4-FFF2-40B4-BE49-F238E27FC236}">
                  <a16:creationId xmlns:a16="http://schemas.microsoft.com/office/drawing/2014/main" id="{1D609AC0-B4EB-4F24-8FF5-361B61503CC4}"/>
                </a:ext>
              </a:extLst>
            </p:cNvPr>
            <p:cNvCxnSpPr>
              <a:stCxn id="107" idx="2"/>
              <a:endCxn id="110" idx="0"/>
            </p:cNvCxnSpPr>
            <p:nvPr/>
          </p:nvCxnSpPr>
          <p:spPr>
            <a:xfrm rot="5400000">
              <a:off x="5068095" y="2971799"/>
              <a:ext cx="989012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18" name="Rounded Rectangle 46">
              <a:extLst>
                <a:ext uri="{FF2B5EF4-FFF2-40B4-BE49-F238E27FC236}">
                  <a16:creationId xmlns:a16="http://schemas.microsoft.com/office/drawing/2014/main" id="{081C9749-BE8F-4332-AC28-9F85C8BF9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3506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jne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119" name="Shape 74">
              <a:extLst>
                <a:ext uri="{FF2B5EF4-FFF2-40B4-BE49-F238E27FC236}">
                  <a16:creationId xmlns:a16="http://schemas.microsoft.com/office/drawing/2014/main" id="{1A9517DE-1A6B-49B5-ABE5-9AF6BFE4A7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29201" y="3390106"/>
              <a:ext cx="304800" cy="152400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tailEnd type="triangle" w="sm" len="med"/>
            </a:ln>
            <a:effectLst/>
          </p:spPr>
        </p:cxnSp>
        <p:sp>
          <p:nvSpPr>
            <p:cNvPr id="120" name="Rectangle 53">
              <a:extLst>
                <a:ext uri="{FF2B5EF4-FFF2-40B4-BE49-F238E27FC236}">
                  <a16:creationId xmlns:a16="http://schemas.microsoft.com/office/drawing/2014/main" id="{718685A1-E575-4117-9F60-FFA136C1D5D9}"/>
                </a:ext>
              </a:extLst>
            </p:cNvPr>
            <p:cNvSpPr/>
            <p:nvPr/>
          </p:nvSpPr>
          <p:spPr>
            <a:xfrm>
              <a:off x="6248400" y="2248693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21" name="Rounded Rectangle 54">
              <a:extLst>
                <a:ext uri="{FF2B5EF4-FFF2-40B4-BE49-F238E27FC236}">
                  <a16:creationId xmlns:a16="http://schemas.microsoft.com/office/drawing/2014/main" id="{E668A335-73FC-4A37-A2CA-9D2D8765D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466306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122" name="Shape 22">
              <a:extLst>
                <a:ext uri="{FF2B5EF4-FFF2-40B4-BE49-F238E27FC236}">
                  <a16:creationId xmlns:a16="http://schemas.microsoft.com/office/drawing/2014/main" id="{411B0CF2-3905-404C-9399-A239DECFED31}"/>
                </a:ext>
              </a:extLst>
            </p:cNvPr>
            <p:cNvCxnSpPr>
              <a:stCxn id="120" idx="2"/>
              <a:endCxn id="121" idx="0"/>
            </p:cNvCxnSpPr>
            <p:nvPr/>
          </p:nvCxnSpPr>
          <p:spPr>
            <a:xfrm rot="5400000">
              <a:off x="5982495" y="2971799"/>
              <a:ext cx="989012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B9B820B9-FDFB-4BCF-A17B-315E0A9224DC}"/>
                </a:ext>
              </a:extLst>
            </p:cNvPr>
            <p:cNvSpPr/>
            <p:nvPr/>
          </p:nvSpPr>
          <p:spPr>
            <a:xfrm>
              <a:off x="6248400" y="4380706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24" name="Shape 89">
              <a:extLst>
                <a:ext uri="{FF2B5EF4-FFF2-40B4-BE49-F238E27FC236}">
                  <a16:creationId xmlns:a16="http://schemas.microsoft.com/office/drawing/2014/main" id="{5C4819D8-FDE1-422F-902C-3B07B417E4DD}"/>
                </a:ext>
              </a:extLst>
            </p:cNvPr>
            <p:cNvCxnSpPr>
              <a:stCxn id="121" idx="2"/>
              <a:endCxn id="123" idx="0"/>
            </p:cNvCxnSpPr>
            <p:nvPr/>
          </p:nvCxnSpPr>
          <p:spPr>
            <a:xfrm rot="5400000">
              <a:off x="6172201" y="4075905"/>
              <a:ext cx="609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25" name="Shape 89">
              <a:extLst>
                <a:ext uri="{FF2B5EF4-FFF2-40B4-BE49-F238E27FC236}">
                  <a16:creationId xmlns:a16="http://schemas.microsoft.com/office/drawing/2014/main" id="{CA89B385-7E53-4DF9-BEAD-7347EE41AEE5}"/>
                </a:ext>
              </a:extLst>
            </p:cNvPr>
            <p:cNvCxnSpPr>
              <a:stCxn id="121" idx="3"/>
              <a:endCxn id="118" idx="0"/>
            </p:cNvCxnSpPr>
            <p:nvPr/>
          </p:nvCxnSpPr>
          <p:spPr>
            <a:xfrm>
              <a:off x="6781800" y="3618706"/>
              <a:ext cx="342900" cy="3048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26" name="Shape 14">
              <a:extLst>
                <a:ext uri="{FF2B5EF4-FFF2-40B4-BE49-F238E27FC236}">
                  <a16:creationId xmlns:a16="http://schemas.microsoft.com/office/drawing/2014/main" id="{DD3F0164-CC1C-4A02-8A05-3CDF0058980E}"/>
                </a:ext>
              </a:extLst>
            </p:cNvPr>
            <p:cNvCxnSpPr>
              <a:endCxn id="115" idx="0"/>
            </p:cNvCxnSpPr>
            <p:nvPr/>
          </p:nvCxnSpPr>
          <p:spPr>
            <a:xfrm rot="5400000">
              <a:off x="5030787" y="4304506"/>
              <a:ext cx="15081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27" name="Shape 37">
              <a:extLst>
                <a:ext uri="{FF2B5EF4-FFF2-40B4-BE49-F238E27FC236}">
                  <a16:creationId xmlns:a16="http://schemas.microsoft.com/office/drawing/2014/main" id="{914C7C9F-B749-44E8-ADFC-C26D9BE06930}"/>
                </a:ext>
              </a:extLst>
            </p:cNvPr>
            <p:cNvCxnSpPr/>
            <p:nvPr/>
          </p:nvCxnSpPr>
          <p:spPr>
            <a:xfrm rot="5400000">
              <a:off x="5525294" y="3198812"/>
              <a:ext cx="533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28" name="TextBox 108">
              <a:extLst>
                <a:ext uri="{FF2B5EF4-FFF2-40B4-BE49-F238E27FC236}">
                  <a16:creationId xmlns:a16="http://schemas.microsoft.com/office/drawing/2014/main" id="{7A63F1CE-85EC-426A-8CAE-B36094FA6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553493"/>
              <a:ext cx="237108" cy="229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Wingdings 2" charset="0"/>
                </a:rPr>
                <a:t>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" name="TextBox 109">
              <a:extLst>
                <a:ext uri="{FF2B5EF4-FFF2-40B4-BE49-F238E27FC236}">
                  <a16:creationId xmlns:a16="http://schemas.microsoft.com/office/drawing/2014/main" id="{522728C2-D34F-4F9A-A4BE-E6C39F8DD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738" y="3010693"/>
              <a:ext cx="237108" cy="229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Wingdings 2" charset="0"/>
                </a:rPr>
                <a:t>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" name="TextBox 110">
              <a:extLst>
                <a:ext uri="{FF2B5EF4-FFF2-40B4-BE49-F238E27FC236}">
                  <a16:creationId xmlns:a16="http://schemas.microsoft.com/office/drawing/2014/main" id="{1694C139-327B-4628-B90D-854D599F0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315493"/>
              <a:ext cx="237108" cy="229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Wingdings 2" charset="0"/>
                </a:rPr>
                <a:t>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856F42-A305-41A4-9330-47DA37AECC2C}"/>
              </a:ext>
            </a:extLst>
          </p:cNvPr>
          <p:cNvGrpSpPr/>
          <p:nvPr/>
        </p:nvGrpSpPr>
        <p:grpSpPr>
          <a:xfrm>
            <a:off x="7994945" y="1445606"/>
            <a:ext cx="3240360" cy="4226557"/>
            <a:chOff x="5219700" y="2286000"/>
            <a:chExt cx="1752600" cy="2286000"/>
          </a:xfrm>
        </p:grpSpPr>
        <p:sp>
          <p:nvSpPr>
            <p:cNvPr id="147" name="Rectangle 91">
              <a:extLst>
                <a:ext uri="{FF2B5EF4-FFF2-40B4-BE49-F238E27FC236}">
                  <a16:creationId xmlns:a16="http://schemas.microsoft.com/office/drawing/2014/main" id="{0C9E39E7-351F-4F04-AA8C-9C692F688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2590800"/>
              <a:ext cx="1752600" cy="16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lc="http://schemas.openxmlformats.org/drawingml/2006/lockedCanvas" xmlns:a14="http://schemas.microsoft.com/office/drawing/2010/main" xmlns="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48" name="Rectangle 3">
              <a:extLst>
                <a:ext uri="{FF2B5EF4-FFF2-40B4-BE49-F238E27FC236}">
                  <a16:creationId xmlns:a16="http://schemas.microsoft.com/office/drawing/2014/main" id="{1BE96CD9-59C8-43AC-8FFE-095CDFF97EE0}"/>
                </a:ext>
              </a:extLst>
            </p:cNvPr>
            <p:cNvSpPr/>
            <p:nvPr/>
          </p:nvSpPr>
          <p:spPr>
            <a:xfrm>
              <a:off x="5524500" y="22860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49" name="Rectangle 4">
              <a:extLst>
                <a:ext uri="{FF2B5EF4-FFF2-40B4-BE49-F238E27FC236}">
                  <a16:creationId xmlns:a16="http://schemas.microsoft.com/office/drawing/2014/main" id="{2757895E-3951-4EA0-A4C2-391C8E23EECC}"/>
                </a:ext>
              </a:extLst>
            </p:cNvPr>
            <p:cNvSpPr/>
            <p:nvPr/>
          </p:nvSpPr>
          <p:spPr>
            <a:xfrm>
              <a:off x="6286500" y="22860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50" name="Rounded Rectangle 8">
              <a:extLst>
                <a:ext uri="{FF2B5EF4-FFF2-40B4-BE49-F238E27FC236}">
                  <a16:creationId xmlns:a16="http://schemas.microsoft.com/office/drawing/2014/main" id="{09F24AFA-753C-4C4D-8F45-88B8F3D09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2743200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20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1" name="Rounded Rectangle 9">
              <a:extLst>
                <a:ext uri="{FF2B5EF4-FFF2-40B4-BE49-F238E27FC236}">
                  <a16:creationId xmlns:a16="http://schemas.microsoft.com/office/drawing/2014/main" id="{C7CB934D-DAB1-4719-9390-A7E6039C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3352800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152" name="Rounded Rectangle 10">
              <a:extLst>
                <a:ext uri="{FF2B5EF4-FFF2-40B4-BE49-F238E27FC236}">
                  <a16:creationId xmlns:a16="http://schemas.microsoft.com/office/drawing/2014/main" id="{8D55FA5E-17B4-41EE-BE06-01ABD606E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3810000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153" name="Rounded Rectangle 12">
              <a:extLst>
                <a:ext uri="{FF2B5EF4-FFF2-40B4-BE49-F238E27FC236}">
                  <a16:creationId xmlns:a16="http://schemas.microsoft.com/office/drawing/2014/main" id="{60EE7879-9736-4916-A61B-9F6F88B8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300" y="3810000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154" name="Shape 14">
              <a:extLst>
                <a:ext uri="{FF2B5EF4-FFF2-40B4-BE49-F238E27FC236}">
                  <a16:creationId xmlns:a16="http://schemas.microsoft.com/office/drawing/2014/main" id="{4C3A553A-6419-49BA-A719-4A7739B18B1C}"/>
                </a:ext>
              </a:extLst>
            </p:cNvPr>
            <p:cNvCxnSpPr>
              <a:stCxn id="148" idx="2"/>
              <a:endCxn id="150" idx="0"/>
            </p:cNvCxnSpPr>
            <p:nvPr/>
          </p:nvCxnSpPr>
          <p:spPr>
            <a:xfrm rot="5400000">
              <a:off x="5638801" y="2628900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55" name="Shape 17">
              <a:extLst>
                <a:ext uri="{FF2B5EF4-FFF2-40B4-BE49-F238E27FC236}">
                  <a16:creationId xmlns:a16="http://schemas.microsoft.com/office/drawing/2014/main" id="{229813C4-3238-41DF-A6C1-E5AC87197738}"/>
                </a:ext>
              </a:extLst>
            </p:cNvPr>
            <p:cNvCxnSpPr>
              <a:endCxn id="151" idx="0"/>
            </p:cNvCxnSpPr>
            <p:nvPr/>
          </p:nvCxnSpPr>
          <p:spPr>
            <a:xfrm rot="5400000">
              <a:off x="5600701" y="3200400"/>
              <a:ext cx="304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tailEnd type="triangle" w="sm" len="med"/>
            </a:ln>
            <a:effectLst/>
          </p:spPr>
        </p:cxnSp>
        <p:cxnSp>
          <p:nvCxnSpPr>
            <p:cNvPr id="156" name="Shape 22">
              <a:extLst>
                <a:ext uri="{FF2B5EF4-FFF2-40B4-BE49-F238E27FC236}">
                  <a16:creationId xmlns:a16="http://schemas.microsoft.com/office/drawing/2014/main" id="{28347F2C-15F0-4BDE-9BA0-01273216CA3B}"/>
                </a:ext>
              </a:extLst>
            </p:cNvPr>
            <p:cNvCxnSpPr>
              <a:stCxn id="149" idx="2"/>
              <a:endCxn id="153" idx="0"/>
            </p:cNvCxnSpPr>
            <p:nvPr/>
          </p:nvCxnSpPr>
          <p:spPr>
            <a:xfrm rot="5400000">
              <a:off x="5867401" y="3162300"/>
              <a:ext cx="1295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57" name="Rectangle 31">
              <a:extLst>
                <a:ext uri="{FF2B5EF4-FFF2-40B4-BE49-F238E27FC236}">
                  <a16:creationId xmlns:a16="http://schemas.microsoft.com/office/drawing/2014/main" id="{CE862702-A75F-4B20-BB35-412CC198CDEF}"/>
                </a:ext>
              </a:extLst>
            </p:cNvPr>
            <p:cNvSpPr/>
            <p:nvPr/>
          </p:nvSpPr>
          <p:spPr>
            <a:xfrm>
              <a:off x="5524500" y="4343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58" name="Rectangle 50">
              <a:extLst>
                <a:ext uri="{FF2B5EF4-FFF2-40B4-BE49-F238E27FC236}">
                  <a16:creationId xmlns:a16="http://schemas.microsoft.com/office/drawing/2014/main" id="{4083EC6C-DCEA-4811-A40B-A81804004BFD}"/>
                </a:ext>
              </a:extLst>
            </p:cNvPr>
            <p:cNvSpPr/>
            <p:nvPr/>
          </p:nvSpPr>
          <p:spPr>
            <a:xfrm>
              <a:off x="6286500" y="4343400"/>
              <a:ext cx="4572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59" name="Shape 89">
              <a:extLst>
                <a:ext uri="{FF2B5EF4-FFF2-40B4-BE49-F238E27FC236}">
                  <a16:creationId xmlns:a16="http://schemas.microsoft.com/office/drawing/2014/main" id="{825DCD59-0498-4299-92DB-69F3D8F3B5A8}"/>
                </a:ext>
              </a:extLst>
            </p:cNvPr>
            <p:cNvCxnSpPr>
              <a:stCxn id="153" idx="2"/>
            </p:cNvCxnSpPr>
            <p:nvPr/>
          </p:nvCxnSpPr>
          <p:spPr>
            <a:xfrm rot="5400000">
              <a:off x="6400801" y="4229100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60" name="Shape 14">
              <a:extLst>
                <a:ext uri="{FF2B5EF4-FFF2-40B4-BE49-F238E27FC236}">
                  <a16:creationId xmlns:a16="http://schemas.microsoft.com/office/drawing/2014/main" id="{BD0546E5-D516-4BF9-A23D-C2B60D7FFB64}"/>
                </a:ext>
              </a:extLst>
            </p:cNvPr>
            <p:cNvCxnSpPr/>
            <p:nvPr/>
          </p:nvCxnSpPr>
          <p:spPr>
            <a:xfrm rot="5400000">
              <a:off x="5677694" y="3733006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61" name="Shape 14">
              <a:extLst>
                <a:ext uri="{FF2B5EF4-FFF2-40B4-BE49-F238E27FC236}">
                  <a16:creationId xmlns:a16="http://schemas.microsoft.com/office/drawing/2014/main" id="{1FDEB4FE-38A6-4676-B217-3C5901E01495}"/>
                </a:ext>
              </a:extLst>
            </p:cNvPr>
            <p:cNvCxnSpPr/>
            <p:nvPr/>
          </p:nvCxnSpPr>
          <p:spPr>
            <a:xfrm rot="5400000">
              <a:off x="5639594" y="4228306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A13D7E1-8425-4880-8033-DA75FC4A57E5}"/>
              </a:ext>
            </a:extLst>
          </p:cNvPr>
          <p:cNvSpPr txBox="1"/>
          <p:nvPr/>
        </p:nvSpPr>
        <p:spPr>
          <a:xfrm>
            <a:off x="1149625" y="5987563"/>
            <a:ext cx="2608406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③在原位读写时产生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F9B6535-7FDD-4B5F-B38C-381CB527E6BD}"/>
              </a:ext>
            </a:extLst>
          </p:cNvPr>
          <p:cNvSpPr txBox="1"/>
          <p:nvPr/>
        </p:nvSpPr>
        <p:spPr>
          <a:xfrm>
            <a:off x="3726244" y="864706"/>
            <a:ext cx="4428492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BBD5EE7-241B-4D86-956F-734416E52B61}"/>
              </a:ext>
            </a:extLst>
          </p:cNvPr>
          <p:cNvSpPr txBox="1"/>
          <p:nvPr/>
        </p:nvSpPr>
        <p:spPr>
          <a:xfrm>
            <a:off x="8246711" y="6029075"/>
            <a:ext cx="2877711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关键路径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两种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可能性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487449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22137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原位读写与否，关键路径不同</a:t>
            </a:r>
          </a:p>
        </p:txBody>
      </p:sp>
      <p:sp>
        <p:nvSpPr>
          <p:cNvPr id="186" name="灯片编号占位符 15">
            <a:extLst>
              <a:ext uri="{FF2B5EF4-FFF2-40B4-BE49-F238E27FC236}">
                <a16:creationId xmlns:a16="http://schemas.microsoft.com/office/drawing/2014/main" id="{03554F9D-450A-4C89-A887-435E8252D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C338DA-541F-453D-9EA6-E8CE5DADF343}"/>
              </a:ext>
            </a:extLst>
          </p:cNvPr>
          <p:cNvGrpSpPr/>
          <p:nvPr/>
        </p:nvGrpSpPr>
        <p:grpSpPr>
          <a:xfrm>
            <a:off x="5749511" y="114300"/>
            <a:ext cx="1752600" cy="6629400"/>
            <a:chOff x="5219700" y="114300"/>
            <a:chExt cx="1752600" cy="6629400"/>
          </a:xfrm>
        </p:grpSpPr>
        <p:cxnSp>
          <p:nvCxnSpPr>
            <p:cNvPr id="89" name="Straight Arrow Connector 189">
              <a:extLst>
                <a:ext uri="{FF2B5EF4-FFF2-40B4-BE49-F238E27FC236}">
                  <a16:creationId xmlns:a16="http://schemas.microsoft.com/office/drawing/2014/main" id="{9447BE7F-AAE6-4DBA-A42E-3771C019337B}"/>
                </a:ext>
              </a:extLst>
            </p:cNvPr>
            <p:cNvCxnSpPr/>
            <p:nvPr/>
          </p:nvCxnSpPr>
          <p:spPr>
            <a:xfrm>
              <a:off x="6134100" y="342900"/>
              <a:ext cx="304800" cy="228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0" name="TextBox 94">
              <a:extLst>
                <a:ext uri="{FF2B5EF4-FFF2-40B4-BE49-F238E27FC236}">
                  <a16:creationId xmlns:a16="http://schemas.microsoft.com/office/drawing/2014/main" id="{C1CCF87B-FC0F-4C1F-9B4F-1EE2377BC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900" y="114300"/>
              <a:ext cx="993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latin typeface="Calibri" charset="0"/>
                </a:rPr>
                <a:t>Critical path</a:t>
              </a:r>
            </a:p>
          </p:txBody>
        </p:sp>
        <p:sp>
          <p:nvSpPr>
            <p:cNvPr id="91" name="Rectangle 65">
              <a:extLst>
                <a:ext uri="{FF2B5EF4-FFF2-40B4-BE49-F238E27FC236}">
                  <a16:creationId xmlns:a16="http://schemas.microsoft.com/office/drawing/2014/main" id="{1E3DFCBC-ED52-4487-AAB9-4DE62A6CD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722313"/>
              <a:ext cx="1752600" cy="16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lc="http://schemas.openxmlformats.org/drawingml/2006/lockedCanvas" xmlns:a14="http://schemas.microsoft.com/office/drawing/2010/main" xmlns="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92" name="Rounded Rectangle 66">
              <a:extLst>
                <a:ext uri="{FF2B5EF4-FFF2-40B4-BE49-F238E27FC236}">
                  <a16:creationId xmlns:a16="http://schemas.microsoft.com/office/drawing/2014/main" id="{677D37CE-ECF9-4E48-9794-781FB09A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874713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Rounded Rectangle 69">
              <a:extLst>
                <a:ext uri="{FF2B5EF4-FFF2-40B4-BE49-F238E27FC236}">
                  <a16:creationId xmlns:a16="http://schemas.microsoft.com/office/drawing/2014/main" id="{5C3CD8DC-00CE-4E16-B40C-A134B661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300" y="19415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94" name="Shape 14">
              <a:extLst>
                <a:ext uri="{FF2B5EF4-FFF2-40B4-BE49-F238E27FC236}">
                  <a16:creationId xmlns:a16="http://schemas.microsoft.com/office/drawing/2014/main" id="{D7877DAE-601B-4330-BBE2-B680A821446A}"/>
                </a:ext>
              </a:extLst>
            </p:cNvPr>
            <p:cNvCxnSpPr>
              <a:endCxn id="92" idx="0"/>
            </p:cNvCxnSpPr>
            <p:nvPr/>
          </p:nvCxnSpPr>
          <p:spPr>
            <a:xfrm rot="5400000">
              <a:off x="5638801" y="7604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95" name="Shape 22">
              <a:extLst>
                <a:ext uri="{FF2B5EF4-FFF2-40B4-BE49-F238E27FC236}">
                  <a16:creationId xmlns:a16="http://schemas.microsoft.com/office/drawing/2014/main" id="{70EF5345-7431-40BD-B767-104653862136}"/>
                </a:ext>
              </a:extLst>
            </p:cNvPr>
            <p:cNvCxnSpPr>
              <a:endCxn id="93" idx="0"/>
            </p:cNvCxnSpPr>
            <p:nvPr/>
          </p:nvCxnSpPr>
          <p:spPr>
            <a:xfrm rot="5400000">
              <a:off x="5867401" y="1293812"/>
              <a:ext cx="1295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96" name="Shape 14">
              <a:extLst>
                <a:ext uri="{FF2B5EF4-FFF2-40B4-BE49-F238E27FC236}">
                  <a16:creationId xmlns:a16="http://schemas.microsoft.com/office/drawing/2014/main" id="{1571B22B-806B-40C7-A563-20841161ED9F}"/>
                </a:ext>
              </a:extLst>
            </p:cNvPr>
            <p:cNvCxnSpPr/>
            <p:nvPr/>
          </p:nvCxnSpPr>
          <p:spPr>
            <a:xfrm rot="5400000">
              <a:off x="5677694" y="1864519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97" name="Rectangle 79">
              <a:extLst>
                <a:ext uri="{FF2B5EF4-FFF2-40B4-BE49-F238E27FC236}">
                  <a16:creationId xmlns:a16="http://schemas.microsoft.com/office/drawing/2014/main" id="{9343352A-8E50-4408-893D-F467F0BA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2474913"/>
              <a:ext cx="1752600" cy="16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lc="http://schemas.openxmlformats.org/drawingml/2006/lockedCanvas" xmlns:a14="http://schemas.microsoft.com/office/drawing/2010/main" xmlns="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98" name="Rounded Rectangle 83">
              <a:extLst>
                <a:ext uri="{FF2B5EF4-FFF2-40B4-BE49-F238E27FC236}">
                  <a16:creationId xmlns:a16="http://schemas.microsoft.com/office/drawing/2014/main" id="{47B103C4-3ABE-4EB9-8488-507B00EEF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300" y="36941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99" name="Shape 22">
              <a:extLst>
                <a:ext uri="{FF2B5EF4-FFF2-40B4-BE49-F238E27FC236}">
                  <a16:creationId xmlns:a16="http://schemas.microsoft.com/office/drawing/2014/main" id="{21D93C4A-F933-4000-A934-87F19FFB0788}"/>
                </a:ext>
              </a:extLst>
            </p:cNvPr>
            <p:cNvCxnSpPr>
              <a:stCxn id="93" idx="2"/>
              <a:endCxn id="98" idx="0"/>
            </p:cNvCxnSpPr>
            <p:nvPr/>
          </p:nvCxnSpPr>
          <p:spPr>
            <a:xfrm rot="5400000">
              <a:off x="5791201" y="2970212"/>
              <a:ext cx="1447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00" name="Shape 14">
              <a:extLst>
                <a:ext uri="{FF2B5EF4-FFF2-40B4-BE49-F238E27FC236}">
                  <a16:creationId xmlns:a16="http://schemas.microsoft.com/office/drawing/2014/main" id="{B493B8CB-5EA3-4853-A868-DD1B3952E72A}"/>
                </a:ext>
              </a:extLst>
            </p:cNvPr>
            <p:cNvCxnSpPr/>
            <p:nvPr/>
          </p:nvCxnSpPr>
          <p:spPr>
            <a:xfrm rot="5400000">
              <a:off x="5677694" y="3617119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01" name="Shape 14">
              <a:extLst>
                <a:ext uri="{FF2B5EF4-FFF2-40B4-BE49-F238E27FC236}">
                  <a16:creationId xmlns:a16="http://schemas.microsoft.com/office/drawing/2014/main" id="{85B36602-DCAE-4AD5-B110-E51082D111EB}"/>
                </a:ext>
              </a:extLst>
            </p:cNvPr>
            <p:cNvCxnSpPr/>
            <p:nvPr/>
          </p:nvCxnSpPr>
          <p:spPr>
            <a:xfrm rot="5400000">
              <a:off x="5639594" y="4112419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02" name="Rectangle 92">
              <a:extLst>
                <a:ext uri="{FF2B5EF4-FFF2-40B4-BE49-F238E27FC236}">
                  <a16:creationId xmlns:a16="http://schemas.microsoft.com/office/drawing/2014/main" id="{8E20A9A3-378C-401B-8D4F-AF988D3A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4837113"/>
              <a:ext cx="1752600" cy="16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lc="http://schemas.openxmlformats.org/drawingml/2006/lockedCanvas" xmlns:a14="http://schemas.microsoft.com/office/drawing/2010/main" xmlns="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03" name="Rounded Rectangle 93">
              <a:extLst>
                <a:ext uri="{FF2B5EF4-FFF2-40B4-BE49-F238E27FC236}">
                  <a16:creationId xmlns:a16="http://schemas.microsoft.com/office/drawing/2014/main" id="{040475E4-CD71-456D-85CD-DD2F27D0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4989513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Rounded Rectangle 96">
              <a:extLst>
                <a:ext uri="{FF2B5EF4-FFF2-40B4-BE49-F238E27FC236}">
                  <a16:creationId xmlns:a16="http://schemas.microsoft.com/office/drawing/2014/main" id="{21294158-AF5D-439E-8BB9-E39A74C1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300" y="60563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131" name="Shape 14">
              <a:extLst>
                <a:ext uri="{FF2B5EF4-FFF2-40B4-BE49-F238E27FC236}">
                  <a16:creationId xmlns:a16="http://schemas.microsoft.com/office/drawing/2014/main" id="{5564A50F-F7BA-4927-AF77-3BE9F3E1606E}"/>
                </a:ext>
              </a:extLst>
            </p:cNvPr>
            <p:cNvCxnSpPr>
              <a:endCxn id="103" idx="0"/>
            </p:cNvCxnSpPr>
            <p:nvPr/>
          </p:nvCxnSpPr>
          <p:spPr>
            <a:xfrm rot="5400000">
              <a:off x="5638801" y="48752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32" name="Shape 22">
              <a:extLst>
                <a:ext uri="{FF2B5EF4-FFF2-40B4-BE49-F238E27FC236}">
                  <a16:creationId xmlns:a16="http://schemas.microsoft.com/office/drawing/2014/main" id="{F41CE573-ED22-44C4-B108-776F0BBA4F25}"/>
                </a:ext>
              </a:extLst>
            </p:cNvPr>
            <p:cNvCxnSpPr>
              <a:stCxn id="98" idx="2"/>
              <a:endCxn id="104" idx="0"/>
            </p:cNvCxnSpPr>
            <p:nvPr/>
          </p:nvCxnSpPr>
          <p:spPr>
            <a:xfrm rot="5400000">
              <a:off x="5486401" y="5027612"/>
              <a:ext cx="2057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33" name="Shape 89">
              <a:extLst>
                <a:ext uri="{FF2B5EF4-FFF2-40B4-BE49-F238E27FC236}">
                  <a16:creationId xmlns:a16="http://schemas.microsoft.com/office/drawing/2014/main" id="{4B82BE57-7E0E-49D8-BA42-CA74A1451BE3}"/>
                </a:ext>
              </a:extLst>
            </p:cNvPr>
            <p:cNvCxnSpPr>
              <a:stCxn id="104" idx="2"/>
            </p:cNvCxnSpPr>
            <p:nvPr/>
          </p:nvCxnSpPr>
          <p:spPr>
            <a:xfrm rot="5400000">
              <a:off x="6400801" y="6475412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34" name="Shape 14">
              <a:extLst>
                <a:ext uri="{FF2B5EF4-FFF2-40B4-BE49-F238E27FC236}">
                  <a16:creationId xmlns:a16="http://schemas.microsoft.com/office/drawing/2014/main" id="{B92B0526-7A83-4E87-81DD-ABAC6B55B07D}"/>
                </a:ext>
              </a:extLst>
            </p:cNvPr>
            <p:cNvCxnSpPr/>
            <p:nvPr/>
          </p:nvCxnSpPr>
          <p:spPr>
            <a:xfrm rot="5400000">
              <a:off x="5677694" y="5979319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35" name="Shape 14">
              <a:extLst>
                <a:ext uri="{FF2B5EF4-FFF2-40B4-BE49-F238E27FC236}">
                  <a16:creationId xmlns:a16="http://schemas.microsoft.com/office/drawing/2014/main" id="{68977134-205D-4F5A-83ED-53847E098B93}"/>
                </a:ext>
              </a:extLst>
            </p:cNvPr>
            <p:cNvCxnSpPr/>
            <p:nvPr/>
          </p:nvCxnSpPr>
          <p:spPr>
            <a:xfrm rot="5400000">
              <a:off x="5639594" y="6474619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36" name="Rounded Rectangle 67">
              <a:extLst>
                <a:ext uri="{FF2B5EF4-FFF2-40B4-BE49-F238E27FC236}">
                  <a16:creationId xmlns:a16="http://schemas.microsoft.com/office/drawing/2014/main" id="{9569D607-3F53-4F3B-9E30-C8028D57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14843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137" name="Rounded Rectangle 80">
              <a:extLst>
                <a:ext uri="{FF2B5EF4-FFF2-40B4-BE49-F238E27FC236}">
                  <a16:creationId xmlns:a16="http://schemas.microsoft.com/office/drawing/2014/main" id="{BA9F1A6E-1342-4049-B01A-7392EFE33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2627313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8" name="Rounded Rectangle 81">
              <a:extLst>
                <a:ext uri="{FF2B5EF4-FFF2-40B4-BE49-F238E27FC236}">
                  <a16:creationId xmlns:a16="http://schemas.microsoft.com/office/drawing/2014/main" id="{7882D3AD-A8B5-4353-868B-16A21832F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32369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139" name="Rounded Rectangle 82">
              <a:extLst>
                <a:ext uri="{FF2B5EF4-FFF2-40B4-BE49-F238E27FC236}">
                  <a16:creationId xmlns:a16="http://schemas.microsoft.com/office/drawing/2014/main" id="{4EAC7C8C-60B5-42CE-8C0C-A631537C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36941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140" name="Rounded Rectangle 94">
              <a:extLst>
                <a:ext uri="{FF2B5EF4-FFF2-40B4-BE49-F238E27FC236}">
                  <a16:creationId xmlns:a16="http://schemas.microsoft.com/office/drawing/2014/main" id="{97CF1D82-B859-483D-904B-EC2372811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55991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141" name="Rounded Rectangle 95">
              <a:extLst>
                <a:ext uri="{FF2B5EF4-FFF2-40B4-BE49-F238E27FC236}">
                  <a16:creationId xmlns:a16="http://schemas.microsoft.com/office/drawing/2014/main" id="{86031330-BEB6-4E56-9126-924B72CB2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60563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142" name="Rounded Rectangle 68">
              <a:extLst>
                <a:ext uri="{FF2B5EF4-FFF2-40B4-BE49-F238E27FC236}">
                  <a16:creationId xmlns:a16="http://schemas.microsoft.com/office/drawing/2014/main" id="{26CC8F06-6E20-44BD-9363-A12369496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1941513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143" name="TextBox 184">
              <a:extLst>
                <a:ext uri="{FF2B5EF4-FFF2-40B4-BE49-F238E27FC236}">
                  <a16:creationId xmlns:a16="http://schemas.microsoft.com/office/drawing/2014/main" id="{A7FB436E-E6B0-4A23-84B5-90AA68490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4229100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44" name="Shape 22">
              <a:extLst>
                <a:ext uri="{FF2B5EF4-FFF2-40B4-BE49-F238E27FC236}">
                  <a16:creationId xmlns:a16="http://schemas.microsoft.com/office/drawing/2014/main" id="{F5B35E8B-3AC4-499F-B384-F2B51D7B5F9B}"/>
                </a:ext>
              </a:extLst>
            </p:cNvPr>
            <p:cNvCxnSpPr/>
            <p:nvPr/>
          </p:nvCxnSpPr>
          <p:spPr bwMode="auto">
            <a:xfrm rot="5400000">
              <a:off x="5829301" y="1257300"/>
              <a:ext cx="1371600" cy="3175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45" name="Shape 22">
              <a:extLst>
                <a:ext uri="{FF2B5EF4-FFF2-40B4-BE49-F238E27FC236}">
                  <a16:creationId xmlns:a16="http://schemas.microsoft.com/office/drawing/2014/main" id="{E1EC6A21-3DFD-429B-90E6-D18DE8A51C15}"/>
                </a:ext>
              </a:extLst>
            </p:cNvPr>
            <p:cNvCxnSpPr>
              <a:endCxn id="98" idx="0"/>
            </p:cNvCxnSpPr>
            <p:nvPr/>
          </p:nvCxnSpPr>
          <p:spPr bwMode="auto">
            <a:xfrm rot="5400000">
              <a:off x="5792787" y="2970213"/>
              <a:ext cx="1446213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46" name="Shape 22">
              <a:extLst>
                <a:ext uri="{FF2B5EF4-FFF2-40B4-BE49-F238E27FC236}">
                  <a16:creationId xmlns:a16="http://schemas.microsoft.com/office/drawing/2014/main" id="{1EF10217-05E1-4821-A6BA-BF8FFEEE8995}"/>
                </a:ext>
              </a:extLst>
            </p:cNvPr>
            <p:cNvCxnSpPr>
              <a:endCxn id="104" idx="0"/>
            </p:cNvCxnSpPr>
            <p:nvPr/>
          </p:nvCxnSpPr>
          <p:spPr bwMode="auto">
            <a:xfrm rot="5400000">
              <a:off x="5487987" y="5027613"/>
              <a:ext cx="2055813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62" name="Shape 22">
              <a:extLst>
                <a:ext uri="{FF2B5EF4-FFF2-40B4-BE49-F238E27FC236}">
                  <a16:creationId xmlns:a16="http://schemas.microsoft.com/office/drawing/2014/main" id="{0E6100E0-0B4C-43B8-8EC2-1607A2F8758E}"/>
                </a:ext>
              </a:extLst>
            </p:cNvPr>
            <p:cNvCxnSpPr/>
            <p:nvPr/>
          </p:nvCxnSpPr>
          <p:spPr bwMode="auto">
            <a:xfrm rot="5400000">
              <a:off x="6325394" y="6552406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163" name="TextBox 184">
              <a:extLst>
                <a:ext uri="{FF2B5EF4-FFF2-40B4-BE49-F238E27FC236}">
                  <a16:creationId xmlns:a16="http://schemas.microsoft.com/office/drawing/2014/main" id="{79481C0A-340A-41F2-9615-FAFBF45FB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4229100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4" name="Shape 14">
              <a:extLst>
                <a:ext uri="{FF2B5EF4-FFF2-40B4-BE49-F238E27FC236}">
                  <a16:creationId xmlns:a16="http://schemas.microsoft.com/office/drawing/2014/main" id="{49F81C32-E6FD-4086-B71E-339B305BFE25}"/>
                </a:ext>
              </a:extLst>
            </p:cNvPr>
            <p:cNvCxnSpPr>
              <a:endCxn id="137" idx="0"/>
            </p:cNvCxnSpPr>
            <p:nvPr/>
          </p:nvCxnSpPr>
          <p:spPr>
            <a:xfrm rot="5400000">
              <a:off x="5563394" y="2436019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165" name="TextBox 184">
              <a:extLst>
                <a:ext uri="{FF2B5EF4-FFF2-40B4-BE49-F238E27FC236}">
                  <a16:creationId xmlns:a16="http://schemas.microsoft.com/office/drawing/2014/main" id="{7E96C6F2-905A-41E4-9F42-CAF437945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700" y="4229100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DD0C8-4DAB-4E1C-8C50-1A04C7AB2DCF}"/>
              </a:ext>
            </a:extLst>
          </p:cNvPr>
          <p:cNvGrpSpPr/>
          <p:nvPr/>
        </p:nvGrpSpPr>
        <p:grpSpPr>
          <a:xfrm>
            <a:off x="8457641" y="73819"/>
            <a:ext cx="1908175" cy="6630988"/>
            <a:chOff x="5141912" y="113506"/>
            <a:chExt cx="1908175" cy="6630988"/>
          </a:xfrm>
        </p:grpSpPr>
        <p:cxnSp>
          <p:nvCxnSpPr>
            <p:cNvPr id="214" name="Straight Arrow Connector 189">
              <a:extLst>
                <a:ext uri="{FF2B5EF4-FFF2-40B4-BE49-F238E27FC236}">
                  <a16:creationId xmlns:a16="http://schemas.microsoft.com/office/drawing/2014/main" id="{4D94E554-7300-4B69-93BC-388B9D0F310E}"/>
                </a:ext>
              </a:extLst>
            </p:cNvPr>
            <p:cNvCxnSpPr>
              <a:stCxn id="215" idx="2"/>
            </p:cNvCxnSpPr>
            <p:nvPr/>
          </p:nvCxnSpPr>
          <p:spPr>
            <a:xfrm rot="16200000" flipH="1">
              <a:off x="5682456" y="346075"/>
              <a:ext cx="104775" cy="19208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15" name="TextBox 94">
              <a:extLst>
                <a:ext uri="{FF2B5EF4-FFF2-40B4-BE49-F238E27FC236}">
                  <a16:creationId xmlns:a16="http://schemas.microsoft.com/office/drawing/2014/main" id="{627E2EFD-E5EB-42F0-9004-EE952F01A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912" y="113506"/>
              <a:ext cx="993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latin typeface="Calibri" charset="0"/>
                </a:rPr>
                <a:t>Critical path</a:t>
              </a:r>
            </a:p>
          </p:txBody>
        </p:sp>
        <p:sp>
          <p:nvSpPr>
            <p:cNvPr id="216" name="Rectangle 65">
              <a:extLst>
                <a:ext uri="{FF2B5EF4-FFF2-40B4-BE49-F238E27FC236}">
                  <a16:creationId xmlns:a16="http://schemas.microsoft.com/office/drawing/2014/main" id="{818520DD-C21C-4F56-A6FF-F5ADA683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7" y="721519"/>
              <a:ext cx="1752600" cy="16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lc="http://schemas.openxmlformats.org/drawingml/2006/lockedCanvas" xmlns:a14="http://schemas.microsoft.com/office/drawing/2010/main" xmlns="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17" name="Rounded Rectangle 66">
              <a:extLst>
                <a:ext uri="{FF2B5EF4-FFF2-40B4-BE49-F238E27FC236}">
                  <a16:creationId xmlns:a16="http://schemas.microsoft.com/office/drawing/2014/main" id="{38B36BCE-A2E1-4709-90AB-0FE69657E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887" y="873919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8" name="Rounded Rectangle 69">
              <a:extLst>
                <a:ext uri="{FF2B5EF4-FFF2-40B4-BE49-F238E27FC236}">
                  <a16:creationId xmlns:a16="http://schemas.microsoft.com/office/drawing/2014/main" id="{F4908907-3ED4-4887-B568-232FDC9E8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7" y="19407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219" name="Shape 14">
              <a:extLst>
                <a:ext uri="{FF2B5EF4-FFF2-40B4-BE49-F238E27FC236}">
                  <a16:creationId xmlns:a16="http://schemas.microsoft.com/office/drawing/2014/main" id="{9AF91077-F0CC-47CE-AC25-94A41701E53E}"/>
                </a:ext>
              </a:extLst>
            </p:cNvPr>
            <p:cNvCxnSpPr>
              <a:endCxn id="217" idx="0"/>
            </p:cNvCxnSpPr>
            <p:nvPr/>
          </p:nvCxnSpPr>
          <p:spPr>
            <a:xfrm rot="5400000">
              <a:off x="5716588" y="759618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20" name="Shape 17">
              <a:extLst>
                <a:ext uri="{FF2B5EF4-FFF2-40B4-BE49-F238E27FC236}">
                  <a16:creationId xmlns:a16="http://schemas.microsoft.com/office/drawing/2014/main" id="{B0BFF610-7DFB-4C9E-8804-37118908C7BC}"/>
                </a:ext>
              </a:extLst>
            </p:cNvPr>
            <p:cNvCxnSpPr>
              <a:endCxn id="244" idx="0"/>
            </p:cNvCxnSpPr>
            <p:nvPr/>
          </p:nvCxnSpPr>
          <p:spPr>
            <a:xfrm rot="5400000">
              <a:off x="5678488" y="1331118"/>
              <a:ext cx="304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tailEnd type="triangle" w="sm" len="med"/>
            </a:ln>
            <a:effectLst/>
          </p:spPr>
        </p:cxnSp>
        <p:cxnSp>
          <p:nvCxnSpPr>
            <p:cNvPr id="221" name="Shape 22">
              <a:extLst>
                <a:ext uri="{FF2B5EF4-FFF2-40B4-BE49-F238E27FC236}">
                  <a16:creationId xmlns:a16="http://schemas.microsoft.com/office/drawing/2014/main" id="{7A677056-C5BE-4A6E-87D7-AE347A72DBBD}"/>
                </a:ext>
              </a:extLst>
            </p:cNvPr>
            <p:cNvCxnSpPr>
              <a:endCxn id="218" idx="0"/>
            </p:cNvCxnSpPr>
            <p:nvPr/>
          </p:nvCxnSpPr>
          <p:spPr>
            <a:xfrm rot="5400000">
              <a:off x="5945188" y="1293018"/>
              <a:ext cx="1295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22" name="Shape 14">
              <a:extLst>
                <a:ext uri="{FF2B5EF4-FFF2-40B4-BE49-F238E27FC236}">
                  <a16:creationId xmlns:a16="http://schemas.microsoft.com/office/drawing/2014/main" id="{08EB40D2-A01B-4101-B75D-9477A41E6287}"/>
                </a:ext>
              </a:extLst>
            </p:cNvPr>
            <p:cNvCxnSpPr/>
            <p:nvPr/>
          </p:nvCxnSpPr>
          <p:spPr>
            <a:xfrm rot="5400000">
              <a:off x="5755481" y="1863725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23" name="Shape 14">
              <a:extLst>
                <a:ext uri="{FF2B5EF4-FFF2-40B4-BE49-F238E27FC236}">
                  <a16:creationId xmlns:a16="http://schemas.microsoft.com/office/drawing/2014/main" id="{BCBA6488-4544-4B68-B29B-96E21EE99B6D}"/>
                </a:ext>
              </a:extLst>
            </p:cNvPr>
            <p:cNvCxnSpPr/>
            <p:nvPr/>
          </p:nvCxnSpPr>
          <p:spPr>
            <a:xfrm rot="5400000">
              <a:off x="5717381" y="2359025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24" name="Rectangle 79">
              <a:extLst>
                <a:ext uri="{FF2B5EF4-FFF2-40B4-BE49-F238E27FC236}">
                  <a16:creationId xmlns:a16="http://schemas.microsoft.com/office/drawing/2014/main" id="{4E7D42A9-A4D7-4386-8B2F-0B745E963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7" y="2474119"/>
              <a:ext cx="1752600" cy="16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lc="http://schemas.openxmlformats.org/drawingml/2006/lockedCanvas" xmlns:a14="http://schemas.microsoft.com/office/drawing/2010/main" xmlns="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25" name="Rounded Rectangle 83">
              <a:extLst>
                <a:ext uri="{FF2B5EF4-FFF2-40B4-BE49-F238E27FC236}">
                  <a16:creationId xmlns:a16="http://schemas.microsoft.com/office/drawing/2014/main" id="{33622DDD-9488-4AB5-8A00-45424A97B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7" y="36933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226" name="Shape 14">
              <a:extLst>
                <a:ext uri="{FF2B5EF4-FFF2-40B4-BE49-F238E27FC236}">
                  <a16:creationId xmlns:a16="http://schemas.microsoft.com/office/drawing/2014/main" id="{6B5E5263-8C4B-4BE4-810C-7C9460C52A2E}"/>
                </a:ext>
              </a:extLst>
            </p:cNvPr>
            <p:cNvCxnSpPr>
              <a:endCxn id="245" idx="0"/>
            </p:cNvCxnSpPr>
            <p:nvPr/>
          </p:nvCxnSpPr>
          <p:spPr>
            <a:xfrm rot="5400000">
              <a:off x="5716588" y="2512218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27" name="Shape 17">
              <a:extLst>
                <a:ext uri="{FF2B5EF4-FFF2-40B4-BE49-F238E27FC236}">
                  <a16:creationId xmlns:a16="http://schemas.microsoft.com/office/drawing/2014/main" id="{0455DF5C-147B-4047-AD76-816F20677D1F}"/>
                </a:ext>
              </a:extLst>
            </p:cNvPr>
            <p:cNvCxnSpPr>
              <a:endCxn id="246" idx="0"/>
            </p:cNvCxnSpPr>
            <p:nvPr/>
          </p:nvCxnSpPr>
          <p:spPr>
            <a:xfrm rot="5400000">
              <a:off x="5678488" y="3083718"/>
              <a:ext cx="304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tailEnd type="triangle" w="sm" len="med"/>
            </a:ln>
            <a:effectLst/>
          </p:spPr>
        </p:cxnSp>
        <p:cxnSp>
          <p:nvCxnSpPr>
            <p:cNvPr id="228" name="Shape 22">
              <a:extLst>
                <a:ext uri="{FF2B5EF4-FFF2-40B4-BE49-F238E27FC236}">
                  <a16:creationId xmlns:a16="http://schemas.microsoft.com/office/drawing/2014/main" id="{8341665E-6B5E-4E22-9A73-E0C34560819F}"/>
                </a:ext>
              </a:extLst>
            </p:cNvPr>
            <p:cNvCxnSpPr>
              <a:stCxn id="218" idx="2"/>
              <a:endCxn id="225" idx="0"/>
            </p:cNvCxnSpPr>
            <p:nvPr/>
          </p:nvCxnSpPr>
          <p:spPr>
            <a:xfrm rot="5400000">
              <a:off x="5868988" y="2969418"/>
              <a:ext cx="1447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29" name="Shape 14">
              <a:extLst>
                <a:ext uri="{FF2B5EF4-FFF2-40B4-BE49-F238E27FC236}">
                  <a16:creationId xmlns:a16="http://schemas.microsoft.com/office/drawing/2014/main" id="{3E645FF2-6054-49CC-85C4-B0E15F18100D}"/>
                </a:ext>
              </a:extLst>
            </p:cNvPr>
            <p:cNvCxnSpPr/>
            <p:nvPr/>
          </p:nvCxnSpPr>
          <p:spPr>
            <a:xfrm rot="5400000">
              <a:off x="5755481" y="3616325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0" name="Shape 14">
              <a:extLst>
                <a:ext uri="{FF2B5EF4-FFF2-40B4-BE49-F238E27FC236}">
                  <a16:creationId xmlns:a16="http://schemas.microsoft.com/office/drawing/2014/main" id="{2DE6B4FC-ADBE-41D5-B864-E67D9E2D91EF}"/>
                </a:ext>
              </a:extLst>
            </p:cNvPr>
            <p:cNvCxnSpPr/>
            <p:nvPr/>
          </p:nvCxnSpPr>
          <p:spPr>
            <a:xfrm rot="5400000">
              <a:off x="5717381" y="4111625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231" name="Rectangle 92">
              <a:extLst>
                <a:ext uri="{FF2B5EF4-FFF2-40B4-BE49-F238E27FC236}">
                  <a16:creationId xmlns:a16="http://schemas.microsoft.com/office/drawing/2014/main" id="{6C17BF90-212B-458D-A1A0-8DF8E906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7" y="4836319"/>
              <a:ext cx="1752600" cy="16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lc="http://schemas.openxmlformats.org/drawingml/2006/lockedCanvas" xmlns:a14="http://schemas.microsoft.com/office/drawing/2010/main" xmlns="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32" name="Rounded Rectangle 93">
              <a:extLst>
                <a:ext uri="{FF2B5EF4-FFF2-40B4-BE49-F238E27FC236}">
                  <a16:creationId xmlns:a16="http://schemas.microsoft.com/office/drawing/2014/main" id="{4052AAF8-00ED-49B1-B742-9A2815CF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887" y="4988719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3" name="Rounded Rectangle 96">
              <a:extLst>
                <a:ext uri="{FF2B5EF4-FFF2-40B4-BE49-F238E27FC236}">
                  <a16:creationId xmlns:a16="http://schemas.microsoft.com/office/drawing/2014/main" id="{A3AAEFF7-8E18-4B07-952A-BC3D93DA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7" y="60555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sub</a:t>
              </a:r>
            </a:p>
          </p:txBody>
        </p:sp>
        <p:cxnSp>
          <p:nvCxnSpPr>
            <p:cNvPr id="234" name="Shape 14">
              <a:extLst>
                <a:ext uri="{FF2B5EF4-FFF2-40B4-BE49-F238E27FC236}">
                  <a16:creationId xmlns:a16="http://schemas.microsoft.com/office/drawing/2014/main" id="{26F17F0B-61CD-41EF-AC43-DC6A37D33ADE}"/>
                </a:ext>
              </a:extLst>
            </p:cNvPr>
            <p:cNvCxnSpPr>
              <a:endCxn id="232" idx="0"/>
            </p:cNvCxnSpPr>
            <p:nvPr/>
          </p:nvCxnSpPr>
          <p:spPr>
            <a:xfrm rot="5400000">
              <a:off x="5716588" y="4874418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5" name="Shape 17">
              <a:extLst>
                <a:ext uri="{FF2B5EF4-FFF2-40B4-BE49-F238E27FC236}">
                  <a16:creationId xmlns:a16="http://schemas.microsoft.com/office/drawing/2014/main" id="{579DF321-8FF6-456D-9E38-E6B279F4CEF4}"/>
                </a:ext>
              </a:extLst>
            </p:cNvPr>
            <p:cNvCxnSpPr>
              <a:endCxn id="248" idx="0"/>
            </p:cNvCxnSpPr>
            <p:nvPr/>
          </p:nvCxnSpPr>
          <p:spPr>
            <a:xfrm rot="5400000">
              <a:off x="5678488" y="5445918"/>
              <a:ext cx="3048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tailEnd type="triangle" w="sm" len="med"/>
            </a:ln>
            <a:effectLst/>
          </p:spPr>
        </p:cxnSp>
        <p:cxnSp>
          <p:nvCxnSpPr>
            <p:cNvPr id="236" name="Shape 22">
              <a:extLst>
                <a:ext uri="{FF2B5EF4-FFF2-40B4-BE49-F238E27FC236}">
                  <a16:creationId xmlns:a16="http://schemas.microsoft.com/office/drawing/2014/main" id="{91A46F7C-8FBB-472A-9202-4E29A5EE49F7}"/>
                </a:ext>
              </a:extLst>
            </p:cNvPr>
            <p:cNvCxnSpPr>
              <a:stCxn id="225" idx="2"/>
              <a:endCxn id="233" idx="0"/>
            </p:cNvCxnSpPr>
            <p:nvPr/>
          </p:nvCxnSpPr>
          <p:spPr>
            <a:xfrm rot="5400000">
              <a:off x="5564188" y="5026818"/>
              <a:ext cx="20574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7" name="Shape 89">
              <a:extLst>
                <a:ext uri="{FF2B5EF4-FFF2-40B4-BE49-F238E27FC236}">
                  <a16:creationId xmlns:a16="http://schemas.microsoft.com/office/drawing/2014/main" id="{6E0712C2-FF22-4D71-86C8-A89E2F9DABD1}"/>
                </a:ext>
              </a:extLst>
            </p:cNvPr>
            <p:cNvCxnSpPr>
              <a:stCxn id="233" idx="2"/>
            </p:cNvCxnSpPr>
            <p:nvPr/>
          </p:nvCxnSpPr>
          <p:spPr>
            <a:xfrm rot="5400000">
              <a:off x="6478588" y="6474618"/>
              <a:ext cx="228600" cy="317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8" name="Shape 14">
              <a:extLst>
                <a:ext uri="{FF2B5EF4-FFF2-40B4-BE49-F238E27FC236}">
                  <a16:creationId xmlns:a16="http://schemas.microsoft.com/office/drawing/2014/main" id="{5B33CD05-B4B4-4EA9-92B9-6969382E5501}"/>
                </a:ext>
              </a:extLst>
            </p:cNvPr>
            <p:cNvCxnSpPr/>
            <p:nvPr/>
          </p:nvCxnSpPr>
          <p:spPr>
            <a:xfrm rot="5400000">
              <a:off x="5755481" y="5978525"/>
              <a:ext cx="1524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39" name="Shape 14">
              <a:extLst>
                <a:ext uri="{FF2B5EF4-FFF2-40B4-BE49-F238E27FC236}">
                  <a16:creationId xmlns:a16="http://schemas.microsoft.com/office/drawing/2014/main" id="{C09D3D9F-BB95-478F-8C37-16E36EB62DBD}"/>
                </a:ext>
              </a:extLst>
            </p:cNvPr>
            <p:cNvCxnSpPr/>
            <p:nvPr/>
          </p:nvCxnSpPr>
          <p:spPr>
            <a:xfrm rot="5400000">
              <a:off x="5717381" y="6473825"/>
              <a:ext cx="22860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40" name="Shape 22">
              <a:extLst>
                <a:ext uri="{FF2B5EF4-FFF2-40B4-BE49-F238E27FC236}">
                  <a16:creationId xmlns:a16="http://schemas.microsoft.com/office/drawing/2014/main" id="{A652D133-5EA2-4A44-AA2A-80830F5247EE}"/>
                </a:ext>
              </a:extLst>
            </p:cNvPr>
            <p:cNvCxnSpPr>
              <a:endCxn id="217" idx="0"/>
            </p:cNvCxnSpPr>
            <p:nvPr/>
          </p:nvCxnSpPr>
          <p:spPr bwMode="auto">
            <a:xfrm rot="5400000">
              <a:off x="5641182" y="684212"/>
              <a:ext cx="379412" cy="3175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41" name="Shape 22">
              <a:extLst>
                <a:ext uri="{FF2B5EF4-FFF2-40B4-BE49-F238E27FC236}">
                  <a16:creationId xmlns:a16="http://schemas.microsoft.com/office/drawing/2014/main" id="{467F3F18-6901-4940-ACF7-95924F41DC26}"/>
                </a:ext>
              </a:extLst>
            </p:cNvPr>
            <p:cNvCxnSpPr>
              <a:stCxn id="247" idx="2"/>
              <a:endCxn id="232" idx="0"/>
            </p:cNvCxnSpPr>
            <p:nvPr/>
          </p:nvCxnSpPr>
          <p:spPr bwMode="auto">
            <a:xfrm rot="5400000">
              <a:off x="5335588" y="4493418"/>
              <a:ext cx="990600" cy="3175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42" name="Shape 22">
              <a:extLst>
                <a:ext uri="{FF2B5EF4-FFF2-40B4-BE49-F238E27FC236}">
                  <a16:creationId xmlns:a16="http://schemas.microsoft.com/office/drawing/2014/main" id="{19B1A5E3-7662-4DCE-B391-6D2FE66FF458}"/>
                </a:ext>
              </a:extLst>
            </p:cNvPr>
            <p:cNvCxnSpPr>
              <a:stCxn id="249" idx="2"/>
            </p:cNvCxnSpPr>
            <p:nvPr/>
          </p:nvCxnSpPr>
          <p:spPr bwMode="auto">
            <a:xfrm rot="5400000">
              <a:off x="5638006" y="6551613"/>
              <a:ext cx="384175" cy="1587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43" name="Shape 22">
              <a:extLst>
                <a:ext uri="{FF2B5EF4-FFF2-40B4-BE49-F238E27FC236}">
                  <a16:creationId xmlns:a16="http://schemas.microsoft.com/office/drawing/2014/main" id="{FD64D6D6-535D-4BF6-B9D3-92D338588FF0}"/>
                </a:ext>
              </a:extLst>
            </p:cNvPr>
            <p:cNvCxnSpPr>
              <a:endCxn id="244" idx="0"/>
            </p:cNvCxnSpPr>
            <p:nvPr/>
          </p:nvCxnSpPr>
          <p:spPr bwMode="auto">
            <a:xfrm rot="5400000">
              <a:off x="5680074" y="1331119"/>
              <a:ext cx="303213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244" name="Rounded Rectangle 67">
              <a:extLst>
                <a:ext uri="{FF2B5EF4-FFF2-40B4-BE49-F238E27FC236}">
                  <a16:creationId xmlns:a16="http://schemas.microsoft.com/office/drawing/2014/main" id="{1A37EE2D-4A20-4248-9F30-03AD1570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14835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245" name="Rounded Rectangle 80">
              <a:extLst>
                <a:ext uri="{FF2B5EF4-FFF2-40B4-BE49-F238E27FC236}">
                  <a16:creationId xmlns:a16="http://schemas.microsoft.com/office/drawing/2014/main" id="{4519F22D-4F8C-4679-AD5C-EB1D1DB30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887" y="2626519"/>
              <a:ext cx="7620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s_data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6" name="Rounded Rectangle 81">
              <a:extLst>
                <a:ext uri="{FF2B5EF4-FFF2-40B4-BE49-F238E27FC236}">
                  <a16:creationId xmlns:a16="http://schemas.microsoft.com/office/drawing/2014/main" id="{6D460AD6-FA19-4346-8064-0C1FD7F13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32361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247" name="Rounded Rectangle 82">
              <a:extLst>
                <a:ext uri="{FF2B5EF4-FFF2-40B4-BE49-F238E27FC236}">
                  <a16:creationId xmlns:a16="http://schemas.microsoft.com/office/drawing/2014/main" id="{44AE9310-E6B3-4BCE-8187-AF4053477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36933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sp>
          <p:nvSpPr>
            <p:cNvPr id="248" name="Rounded Rectangle 94">
              <a:extLst>
                <a:ext uri="{FF2B5EF4-FFF2-40B4-BE49-F238E27FC236}">
                  <a16:creationId xmlns:a16="http://schemas.microsoft.com/office/drawing/2014/main" id="{3F7C0958-C26A-4ED4-A7B7-9CA0CB26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55983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249" name="Rounded Rectangle 95">
              <a:extLst>
                <a:ext uri="{FF2B5EF4-FFF2-40B4-BE49-F238E27FC236}">
                  <a16:creationId xmlns:a16="http://schemas.microsoft.com/office/drawing/2014/main" id="{B4136762-D37C-44E6-8B37-366E7D35B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60555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cxnSp>
          <p:nvCxnSpPr>
            <p:cNvPr id="250" name="Shape 22">
              <a:extLst>
                <a:ext uri="{FF2B5EF4-FFF2-40B4-BE49-F238E27FC236}">
                  <a16:creationId xmlns:a16="http://schemas.microsoft.com/office/drawing/2014/main" id="{70B6AF50-3F1D-422F-A9AA-6BFBD4CDE80D}"/>
                </a:ext>
              </a:extLst>
            </p:cNvPr>
            <p:cNvCxnSpPr>
              <a:stCxn id="251" idx="2"/>
            </p:cNvCxnSpPr>
            <p:nvPr/>
          </p:nvCxnSpPr>
          <p:spPr bwMode="auto">
            <a:xfrm rot="16200000" flipH="1">
              <a:off x="5626099" y="2450307"/>
              <a:ext cx="409575" cy="0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251" name="Rounded Rectangle 68">
              <a:extLst>
                <a:ext uri="{FF2B5EF4-FFF2-40B4-BE49-F238E27FC236}">
                  <a16:creationId xmlns:a16="http://schemas.microsoft.com/office/drawing/2014/main" id="{25C0EB06-07F3-4B33-9D0D-4488974FF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1940719"/>
              <a:ext cx="6096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cxnSp>
          <p:nvCxnSpPr>
            <p:cNvPr id="252" name="Shape 22">
              <a:extLst>
                <a:ext uri="{FF2B5EF4-FFF2-40B4-BE49-F238E27FC236}">
                  <a16:creationId xmlns:a16="http://schemas.microsoft.com/office/drawing/2014/main" id="{169142D7-51A8-4E0E-AF2A-CE11B10A9863}"/>
                </a:ext>
              </a:extLst>
            </p:cNvPr>
            <p:cNvCxnSpPr/>
            <p:nvPr/>
          </p:nvCxnSpPr>
          <p:spPr bwMode="auto">
            <a:xfrm rot="5400000">
              <a:off x="5680075" y="3085306"/>
              <a:ext cx="303212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253" name="Shape 22">
              <a:extLst>
                <a:ext uri="{FF2B5EF4-FFF2-40B4-BE49-F238E27FC236}">
                  <a16:creationId xmlns:a16="http://schemas.microsoft.com/office/drawing/2014/main" id="{19EBF268-1F18-4093-9175-12B67D40B431}"/>
                </a:ext>
              </a:extLst>
            </p:cNvPr>
            <p:cNvCxnSpPr/>
            <p:nvPr/>
          </p:nvCxnSpPr>
          <p:spPr bwMode="auto">
            <a:xfrm rot="5400000">
              <a:off x="5680075" y="5447506"/>
              <a:ext cx="303212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med"/>
            </a:ln>
            <a:effectLst/>
          </p:spPr>
        </p:cxnSp>
        <p:sp>
          <p:nvSpPr>
            <p:cNvPr id="254" name="TextBox 184">
              <a:extLst>
                <a:ext uri="{FF2B5EF4-FFF2-40B4-BE49-F238E27FC236}">
                  <a16:creationId xmlns:a16="http://schemas.microsoft.com/office/drawing/2014/main" id="{FBE4528D-FBAF-4E38-935A-FFA86BD73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8487" y="4228306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TextBox 184">
              <a:extLst>
                <a:ext uri="{FF2B5EF4-FFF2-40B4-BE49-F238E27FC236}">
                  <a16:creationId xmlns:a16="http://schemas.microsoft.com/office/drawing/2014/main" id="{36100E45-55E7-45B3-A066-A1CD2E7BC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487" y="4228306"/>
              <a:ext cx="304800" cy="508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6" name="Shape 22">
              <a:extLst>
                <a:ext uri="{FF2B5EF4-FFF2-40B4-BE49-F238E27FC236}">
                  <a16:creationId xmlns:a16="http://schemas.microsoft.com/office/drawing/2014/main" id="{28242F58-C644-4BA7-83EA-FB7F3494D309}"/>
                </a:ext>
              </a:extLst>
            </p:cNvPr>
            <p:cNvCxnSpPr>
              <a:endCxn id="251" idx="0"/>
            </p:cNvCxnSpPr>
            <p:nvPr/>
          </p:nvCxnSpPr>
          <p:spPr bwMode="auto">
            <a:xfrm rot="5400000">
              <a:off x="5757068" y="1865313"/>
              <a:ext cx="149225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7" name="Shape 22">
              <a:extLst>
                <a:ext uri="{FF2B5EF4-FFF2-40B4-BE49-F238E27FC236}">
                  <a16:creationId xmlns:a16="http://schemas.microsoft.com/office/drawing/2014/main" id="{0BA1FDF9-5F2F-4640-A724-8A13A59620B9}"/>
                </a:ext>
              </a:extLst>
            </p:cNvPr>
            <p:cNvCxnSpPr/>
            <p:nvPr/>
          </p:nvCxnSpPr>
          <p:spPr bwMode="auto">
            <a:xfrm rot="5400000">
              <a:off x="5756275" y="3618706"/>
              <a:ext cx="150812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8" name="Shape 22">
              <a:extLst>
                <a:ext uri="{FF2B5EF4-FFF2-40B4-BE49-F238E27FC236}">
                  <a16:creationId xmlns:a16="http://schemas.microsoft.com/office/drawing/2014/main" id="{B7724FBB-32C0-4786-9366-E9531B7203DA}"/>
                </a:ext>
              </a:extLst>
            </p:cNvPr>
            <p:cNvCxnSpPr/>
            <p:nvPr/>
          </p:nvCxnSpPr>
          <p:spPr bwMode="auto">
            <a:xfrm rot="5400000">
              <a:off x="5756275" y="5980906"/>
              <a:ext cx="150812" cy="1588"/>
            </a:xfrm>
            <a:prstGeom prst="bentConnector3">
              <a:avLst>
                <a:gd name="adj1" fmla="val 50000"/>
              </a:avLst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4B8852A-2008-4F10-94D8-22EFDE77CAEB}"/>
              </a:ext>
            </a:extLst>
          </p:cNvPr>
          <p:cNvSpPr txBox="1"/>
          <p:nvPr/>
        </p:nvSpPr>
        <p:spPr>
          <a:xfrm>
            <a:off x="593888" y="3125042"/>
            <a:ext cx="4980463" cy="13111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两种不同的关键路径</a:t>
            </a:r>
            <a:endParaRPr kumimoji="0" lang="en-US" altLang="zh-CN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各自的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该怎么算？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C5F1C36-D097-4D80-A3B9-16CA47D25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80784"/>
              </p:ext>
            </p:extLst>
          </p:nvPr>
        </p:nvGraphicFramePr>
        <p:xfrm>
          <a:off x="605583" y="1102803"/>
          <a:ext cx="4724156" cy="184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1039">
                  <a:extLst>
                    <a:ext uri="{9D8B030D-6E8A-4147-A177-3AD203B41FA5}">
                      <a16:colId xmlns:a16="http://schemas.microsoft.com/office/drawing/2014/main" val="4006169845"/>
                    </a:ext>
                  </a:extLst>
                </a:gridCol>
                <a:gridCol w="1181039">
                  <a:extLst>
                    <a:ext uri="{9D8B030D-6E8A-4147-A177-3AD203B41FA5}">
                      <a16:colId xmlns:a16="http://schemas.microsoft.com/office/drawing/2014/main" val="302240556"/>
                    </a:ext>
                  </a:extLst>
                </a:gridCol>
                <a:gridCol w="1181039">
                  <a:extLst>
                    <a:ext uri="{9D8B030D-6E8A-4147-A177-3AD203B41FA5}">
                      <a16:colId xmlns:a16="http://schemas.microsoft.com/office/drawing/2014/main" val="1446536931"/>
                    </a:ext>
                  </a:extLst>
                </a:gridCol>
                <a:gridCol w="1181039">
                  <a:extLst>
                    <a:ext uri="{9D8B030D-6E8A-4147-A177-3AD203B41FA5}">
                      <a16:colId xmlns:a16="http://schemas.microsoft.com/office/drawing/2014/main" val="1688442914"/>
                    </a:ext>
                  </a:extLst>
                </a:gridCol>
              </a:tblGrid>
              <a:tr h="36850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C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延迟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L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发射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I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023"/>
                  </a:ext>
                </a:extLst>
              </a:tr>
              <a:tr h="3685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+mj-ea"/>
                          <a:ea typeface="+mj-ea"/>
                        </a:rPr>
                        <a:t>s_data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39494"/>
                  </a:ext>
                </a:extLst>
              </a:tr>
              <a:tr h="3685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+mj-ea"/>
                          <a:ea typeface="+mj-ea"/>
                        </a:rPr>
                        <a:t>load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4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14599"/>
                  </a:ext>
                </a:extLst>
              </a:tr>
              <a:tr h="3685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+mj-ea"/>
                          <a:ea typeface="+mj-ea"/>
                        </a:rPr>
                        <a:t>add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91763"/>
                  </a:ext>
                </a:extLst>
              </a:tr>
              <a:tr h="3685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+mj-ea"/>
                          <a:ea typeface="+mj-ea"/>
                        </a:rPr>
                        <a:t>sub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6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2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Load/Store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延迟不是固定值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51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层次存储结构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0" name="AutoShape 195">
            <a:extLst>
              <a:ext uri="{FF2B5EF4-FFF2-40B4-BE49-F238E27FC236}">
                <a16:creationId xmlns:a16="http://schemas.microsoft.com/office/drawing/2014/main" id="{21F132EF-5B55-40B5-B286-ECC2627E0D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656" y="308768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 Box 196">
            <a:extLst>
              <a:ext uri="{FF2B5EF4-FFF2-40B4-BE49-F238E27FC236}">
                <a16:creationId xmlns:a16="http://schemas.microsoft.com/office/drawing/2014/main" id="{21E2E6B7-8CFE-4440-A895-4532C19227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41597" y="800377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 Box 198">
            <a:extLst>
              <a:ext uri="{FF2B5EF4-FFF2-40B4-BE49-F238E27FC236}">
                <a16:creationId xmlns:a16="http://schemas.microsoft.com/office/drawing/2014/main" id="{E0AFBC7E-372F-4CA7-89B7-C59858D8216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42606" y="1249253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43" name="Text Box 199">
            <a:extLst>
              <a:ext uri="{FF2B5EF4-FFF2-40B4-BE49-F238E27FC236}">
                <a16:creationId xmlns:a16="http://schemas.microsoft.com/office/drawing/2014/main" id="{1556DFA9-D941-4E90-B329-FA910AED0B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11999" y="3787665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44" name="Text Box 200">
            <a:extLst>
              <a:ext uri="{FF2B5EF4-FFF2-40B4-BE49-F238E27FC236}">
                <a16:creationId xmlns:a16="http://schemas.microsoft.com/office/drawing/2014/main" id="{4DB0A182-694D-485D-A178-B7B869FD92A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53515" y="4813190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45" name="Line 203">
            <a:extLst>
              <a:ext uri="{FF2B5EF4-FFF2-40B4-BE49-F238E27FC236}">
                <a16:creationId xmlns:a16="http://schemas.microsoft.com/office/drawing/2014/main" id="{B4352BF6-7FED-4BCC-A65A-FD1A622D8A7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960344" y="1231106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6" name="Line 204">
            <a:extLst>
              <a:ext uri="{FF2B5EF4-FFF2-40B4-BE49-F238E27FC236}">
                <a16:creationId xmlns:a16="http://schemas.microsoft.com/office/drawing/2014/main" id="{F065BB19-0235-44A3-B6BB-A49B91481D4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609506" y="1869281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7" name="Line 205">
            <a:extLst>
              <a:ext uri="{FF2B5EF4-FFF2-40B4-BE49-F238E27FC236}">
                <a16:creationId xmlns:a16="http://schemas.microsoft.com/office/drawing/2014/main" id="{C2780F8D-CECB-4F4E-8950-912D83AAE6B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26919" y="2621756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8" name="Line 222">
            <a:extLst>
              <a:ext uri="{FF2B5EF4-FFF2-40B4-BE49-F238E27FC236}">
                <a16:creationId xmlns:a16="http://schemas.microsoft.com/office/drawing/2014/main" id="{CDE5FCF0-94D6-40E1-B8BE-45DDF827A17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523406" y="3439318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9" name="Text Box 223">
            <a:extLst>
              <a:ext uri="{FF2B5EF4-FFF2-40B4-BE49-F238E27FC236}">
                <a16:creationId xmlns:a16="http://schemas.microsoft.com/office/drawing/2014/main" id="{3977FFA7-E7DD-4C0F-845B-EF5A662D2A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71031" y="3591034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50" name="Line 224">
            <a:extLst>
              <a:ext uri="{FF2B5EF4-FFF2-40B4-BE49-F238E27FC236}">
                <a16:creationId xmlns:a16="http://schemas.microsoft.com/office/drawing/2014/main" id="{60C88E14-A73F-43CD-8AFF-4465C62721B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03044" y="3552031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1" name="Text Box 225">
            <a:extLst>
              <a:ext uri="{FF2B5EF4-FFF2-40B4-BE49-F238E27FC236}">
                <a16:creationId xmlns:a16="http://schemas.microsoft.com/office/drawing/2014/main" id="{740F02B1-02A0-4288-B057-D4F12D19785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25306" y="5913328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servers)</a:t>
            </a:r>
          </a:p>
        </p:txBody>
      </p:sp>
      <p:sp>
        <p:nvSpPr>
          <p:cNvPr id="52" name="Text Box 227">
            <a:extLst>
              <a:ext uri="{FF2B5EF4-FFF2-40B4-BE49-F238E27FC236}">
                <a16:creationId xmlns:a16="http://schemas.microsoft.com/office/drawing/2014/main" id="{62DAE844-949B-48EA-9FC4-0E1D73F269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520512" y="5340987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3" name="Line 235">
            <a:extLst>
              <a:ext uri="{FF2B5EF4-FFF2-40B4-BE49-F238E27FC236}">
                <a16:creationId xmlns:a16="http://schemas.microsoft.com/office/drawing/2014/main" id="{D9ACD2C3-F6B9-4CD0-B103-06C05368AF3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55356" y="4598193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4" name="Text Box 236">
            <a:extLst>
              <a:ext uri="{FF2B5EF4-FFF2-40B4-BE49-F238E27FC236}">
                <a16:creationId xmlns:a16="http://schemas.microsoft.com/office/drawing/2014/main" id="{5F7140CD-4943-47AE-BFCE-FCCFC0A93A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42606" y="191441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55" name="Text Box 243">
            <a:extLst>
              <a:ext uri="{FF2B5EF4-FFF2-40B4-BE49-F238E27FC236}">
                <a16:creationId xmlns:a16="http://schemas.microsoft.com/office/drawing/2014/main" id="{0EFFF3FA-3FBD-472B-8B3E-8EE79FCE19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09732" y="1607344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56" name="Text Box 233">
            <a:extLst>
              <a:ext uri="{FF2B5EF4-FFF2-40B4-BE49-F238E27FC236}">
                <a16:creationId xmlns:a16="http://schemas.microsoft.com/office/drawing/2014/main" id="{D1C41362-FD34-4CC7-8357-A4FD1E8F8C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0794" y="939333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57" name="Text Box 231">
            <a:extLst>
              <a:ext uri="{FF2B5EF4-FFF2-40B4-BE49-F238E27FC236}">
                <a16:creationId xmlns:a16="http://schemas.microsoft.com/office/drawing/2014/main" id="{D2221089-8F19-4D33-814B-761944E8A6E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12957" y="2369341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58" name="Text Box 247">
            <a:extLst>
              <a:ext uri="{FF2B5EF4-FFF2-40B4-BE49-F238E27FC236}">
                <a16:creationId xmlns:a16="http://schemas.microsoft.com/office/drawing/2014/main" id="{5F21B8CC-A0E6-4BC2-ABBA-66FF2C7259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82531" y="60987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59" name="Text Box 248">
            <a:extLst>
              <a:ext uri="{FF2B5EF4-FFF2-40B4-BE49-F238E27FC236}">
                <a16:creationId xmlns:a16="http://schemas.microsoft.com/office/drawing/2014/main" id="{5B26F7CC-5C6A-4BEA-B906-65CFF79827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4231" y="1319490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60" name="Text Box 249">
            <a:extLst>
              <a:ext uri="{FF2B5EF4-FFF2-40B4-BE49-F238E27FC236}">
                <a16:creationId xmlns:a16="http://schemas.microsoft.com/office/drawing/2014/main" id="{9442BA7F-7EAB-42CA-8BB8-A4C03134744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33231" y="200687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61" name="Text Box 250">
            <a:extLst>
              <a:ext uri="{FF2B5EF4-FFF2-40B4-BE49-F238E27FC236}">
                <a16:creationId xmlns:a16="http://schemas.microsoft.com/office/drawing/2014/main" id="{D8625AD1-421F-464A-934C-0037AFF0B2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26831" y="276252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62" name="Text Box 251">
            <a:extLst>
              <a:ext uri="{FF2B5EF4-FFF2-40B4-BE49-F238E27FC236}">
                <a16:creationId xmlns:a16="http://schemas.microsoft.com/office/drawing/2014/main" id="{7636D7FD-9E40-484B-9402-6E954CE0DD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01369" y="3761065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63" name="Text Box 252">
            <a:extLst>
              <a:ext uri="{FF2B5EF4-FFF2-40B4-BE49-F238E27FC236}">
                <a16:creationId xmlns:a16="http://schemas.microsoft.com/office/drawing/2014/main" id="{8E044B0D-CBE6-411C-9C03-1FF177AF92F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80656" y="4878665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64" name="Text Box 289">
            <a:extLst>
              <a:ext uri="{FF2B5EF4-FFF2-40B4-BE49-F238E27FC236}">
                <a16:creationId xmlns:a16="http://schemas.microsoft.com/office/drawing/2014/main" id="{A807229A-CD1F-4090-A098-5939F4EF83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77381" y="1103421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65" name="Line 291">
            <a:extLst>
              <a:ext uri="{FF2B5EF4-FFF2-40B4-BE49-F238E27FC236}">
                <a16:creationId xmlns:a16="http://schemas.microsoft.com/office/drawing/2014/main" id="{1E250EF4-F563-4185-9CB3-194E10343E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37694" y="919956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6" name="Line 292">
            <a:extLst>
              <a:ext uri="{FF2B5EF4-FFF2-40B4-BE49-F238E27FC236}">
                <a16:creationId xmlns:a16="http://schemas.microsoft.com/office/drawing/2014/main" id="{5D97BF04-DE9C-447A-92D1-CA5D16C6309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564806" y="5709443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7" name="Text Box 293">
            <a:extLst>
              <a:ext uri="{FF2B5EF4-FFF2-40B4-BE49-F238E27FC236}">
                <a16:creationId xmlns:a16="http://schemas.microsoft.com/office/drawing/2014/main" id="{4001BA0D-7044-4489-AB65-8748948B197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42606" y="274626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68" name="Text Box 295">
            <a:extLst>
              <a:ext uri="{FF2B5EF4-FFF2-40B4-BE49-F238E27FC236}">
                <a16:creationId xmlns:a16="http://schemas.microsoft.com/office/drawing/2014/main" id="{3A143AE6-354E-4D57-8F1A-E547F9E83A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257456" y="3271369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main memory.</a:t>
            </a:r>
          </a:p>
        </p:txBody>
      </p:sp>
      <p:sp>
        <p:nvSpPr>
          <p:cNvPr id="69" name="Text Box 297">
            <a:extLst>
              <a:ext uri="{FF2B5EF4-FFF2-40B4-BE49-F238E27FC236}">
                <a16:creationId xmlns:a16="http://schemas.microsoft.com/office/drawing/2014/main" id="{66ED3269-0A73-481F-AD9F-1D46FAD3ED2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34556" y="5929590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70" name="Text Box 229">
            <a:extLst>
              <a:ext uri="{FF2B5EF4-FFF2-40B4-BE49-F238E27FC236}">
                <a16:creationId xmlns:a16="http://schemas.microsoft.com/office/drawing/2014/main" id="{A34E184F-2D95-485F-89AB-B811BB319B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846896" y="4204267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427668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层次存储结构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09EAFC-3827-41C1-B10E-A284E63AE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7"/>
          <a:stretch/>
        </p:blipFill>
        <p:spPr bwMode="auto">
          <a:xfrm>
            <a:off x="560482" y="1520788"/>
            <a:ext cx="11132511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E5B2BF9-DB17-457D-A1DB-7224594D1776}"/>
              </a:ext>
            </a:extLst>
          </p:cNvPr>
          <p:cNvCxnSpPr/>
          <p:nvPr/>
        </p:nvCxnSpPr>
        <p:spPr bwMode="auto">
          <a:xfrm>
            <a:off x="335828" y="188082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7C8334D-364D-452F-8048-4E753D18312D}"/>
              </a:ext>
            </a:extLst>
          </p:cNvPr>
          <p:cNvCxnSpPr/>
          <p:nvPr/>
        </p:nvCxnSpPr>
        <p:spPr bwMode="auto">
          <a:xfrm>
            <a:off x="334963" y="2492896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9A77C40-B9A2-466F-94CE-69B8F94311DB}"/>
              </a:ext>
            </a:extLst>
          </p:cNvPr>
          <p:cNvCxnSpPr/>
          <p:nvPr/>
        </p:nvCxnSpPr>
        <p:spPr bwMode="auto">
          <a:xfrm>
            <a:off x="335828" y="314096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E34E029-BBAD-4EDA-8F42-4FB71C1665C7}"/>
              </a:ext>
            </a:extLst>
          </p:cNvPr>
          <p:cNvCxnSpPr/>
          <p:nvPr/>
        </p:nvCxnSpPr>
        <p:spPr bwMode="auto">
          <a:xfrm>
            <a:off x="334963" y="404106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42BF10-6372-4FE3-BE13-636D7AB39B8E}"/>
              </a:ext>
            </a:extLst>
          </p:cNvPr>
          <p:cNvCxnSpPr/>
          <p:nvPr/>
        </p:nvCxnSpPr>
        <p:spPr bwMode="auto">
          <a:xfrm>
            <a:off x="334963" y="4437112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1163A90-84EC-4462-A867-4C1B00BD6F18}"/>
              </a:ext>
            </a:extLst>
          </p:cNvPr>
          <p:cNvCxnSpPr/>
          <p:nvPr/>
        </p:nvCxnSpPr>
        <p:spPr bwMode="auto">
          <a:xfrm>
            <a:off x="335828" y="5013176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2748AFA-180C-4C9D-83E6-679D25FED995}"/>
              </a:ext>
            </a:extLst>
          </p:cNvPr>
          <p:cNvCxnSpPr/>
          <p:nvPr/>
        </p:nvCxnSpPr>
        <p:spPr bwMode="auto">
          <a:xfrm>
            <a:off x="334963" y="5337212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BABF192-B2F9-4926-87B2-43AC82BC751A}"/>
              </a:ext>
            </a:extLst>
          </p:cNvPr>
          <p:cNvCxnSpPr/>
          <p:nvPr/>
        </p:nvCxnSpPr>
        <p:spPr bwMode="auto">
          <a:xfrm>
            <a:off x="334963" y="5661248"/>
            <a:ext cx="11521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B08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969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承上启下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See the source image">
            <a:extLst>
              <a:ext uri="{FF2B5EF4-FFF2-40B4-BE49-F238E27FC236}">
                <a16:creationId xmlns:a16="http://schemas.microsoft.com/office/drawing/2014/main" id="{6AADB0AD-29E3-4653-9339-1AA5C623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779" y="1356127"/>
            <a:ext cx="2964155" cy="29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层次存储结构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7CAB42D-A279-4847-8D6A-8A38B548B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t="9930" r="47636" b="36158"/>
          <a:stretch/>
        </p:blipFill>
        <p:spPr bwMode="auto">
          <a:xfrm>
            <a:off x="465690" y="4625041"/>
            <a:ext cx="1788554" cy="1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E05FEC77-F3D3-4CEF-B9D1-9DB831BFD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t="6738" r="69195" b="72206"/>
          <a:stretch/>
        </p:blipFill>
        <p:spPr bwMode="auto">
          <a:xfrm>
            <a:off x="2254244" y="4635545"/>
            <a:ext cx="4009945" cy="1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D0F9B3CA-0E0E-422A-B502-7298745FF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12273" r="5900" b="10410"/>
          <a:stretch/>
        </p:blipFill>
        <p:spPr bwMode="auto">
          <a:xfrm>
            <a:off x="6264191" y="4635545"/>
            <a:ext cx="2964155" cy="1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B7AD89BC-8515-4864-985F-683C83681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1" t="11151" r="55250" b="14825"/>
          <a:stretch/>
        </p:blipFill>
        <p:spPr bwMode="auto">
          <a:xfrm rot="16200000">
            <a:off x="9615839" y="4282792"/>
            <a:ext cx="1766240" cy="25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C92688-5210-4B55-B99D-030C42DA0707}"/>
              </a:ext>
            </a:extLst>
          </p:cNvPr>
          <p:cNvSpPr txBox="1"/>
          <p:nvPr/>
        </p:nvSpPr>
        <p:spPr>
          <a:xfrm>
            <a:off x="623392" y="4236514"/>
            <a:ext cx="133570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读一次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90A258-9DC8-40C0-ABCE-BC3446F4509F}"/>
              </a:ext>
            </a:extLst>
          </p:cNvPr>
          <p:cNvSpPr txBox="1"/>
          <p:nvPr/>
        </p:nvSpPr>
        <p:spPr>
          <a:xfrm>
            <a:off x="2573018" y="4256616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内存读一次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0A489F-276F-43BD-A540-06593B7FBE2C}"/>
              </a:ext>
            </a:extLst>
          </p:cNvPr>
          <p:cNvSpPr txBox="1"/>
          <p:nvPr/>
        </p:nvSpPr>
        <p:spPr>
          <a:xfrm>
            <a:off x="4869221" y="4241766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内存读一兆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588151-9E32-41F5-8BA9-60AA3A512D5E}"/>
              </a:ext>
            </a:extLst>
          </p:cNvPr>
          <p:cNvSpPr txBox="1"/>
          <p:nvPr/>
        </p:nvSpPr>
        <p:spPr>
          <a:xfrm>
            <a:off x="7224700" y="4236514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SSD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读一兆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1C7FA3-E01E-43CC-B2AB-727589D23101}"/>
              </a:ext>
            </a:extLst>
          </p:cNvPr>
          <p:cNvSpPr txBox="1"/>
          <p:nvPr/>
        </p:nvSpPr>
        <p:spPr>
          <a:xfrm>
            <a:off x="9792475" y="4300950"/>
            <a:ext cx="15427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硬盘读一兆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F562B5D-3178-4FFE-8A39-C9371834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4" r="13927" b="20622"/>
          <a:stretch/>
        </p:blipFill>
        <p:spPr bwMode="auto">
          <a:xfrm>
            <a:off x="4465343" y="1520195"/>
            <a:ext cx="2350519" cy="270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9420A4E-F2D9-4F7F-BDF4-C9267E33E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9" t="1" r="25013" b="24445"/>
          <a:stretch/>
        </p:blipFill>
        <p:spPr bwMode="auto">
          <a:xfrm>
            <a:off x="6913987" y="1520195"/>
            <a:ext cx="2314143" cy="27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ee the source image">
            <a:extLst>
              <a:ext uri="{FF2B5EF4-FFF2-40B4-BE49-F238E27FC236}">
                <a16:creationId xmlns:a16="http://schemas.microsoft.com/office/drawing/2014/main" id="{871281DA-D9E4-44DE-95AA-F24876278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16401" r="40683"/>
          <a:stretch/>
        </p:blipFill>
        <p:spPr bwMode="auto">
          <a:xfrm>
            <a:off x="2365038" y="1537812"/>
            <a:ext cx="2027115" cy="26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e the source image">
            <a:extLst>
              <a:ext uri="{FF2B5EF4-FFF2-40B4-BE49-F238E27FC236}">
                <a16:creationId xmlns:a16="http://schemas.microsoft.com/office/drawing/2014/main" id="{DB98DCF4-0927-415A-B660-5597F2A2C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8"/>
          <a:stretch/>
        </p:blipFill>
        <p:spPr bwMode="auto">
          <a:xfrm>
            <a:off x="407368" y="1537813"/>
            <a:ext cx="1884262" cy="26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7873D7-B4E2-4FDF-9EE9-2267EBD89008}"/>
              </a:ext>
            </a:extLst>
          </p:cNvPr>
          <p:cNvSpPr txBox="1"/>
          <p:nvPr/>
        </p:nvSpPr>
        <p:spPr>
          <a:xfrm>
            <a:off x="407368" y="1130091"/>
            <a:ext cx="18833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迈一步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D2A82B6-4076-4D47-B630-894EB0808E7E}"/>
              </a:ext>
            </a:extLst>
          </p:cNvPr>
          <p:cNvSpPr txBox="1"/>
          <p:nvPr/>
        </p:nvSpPr>
        <p:spPr>
          <a:xfrm>
            <a:off x="2384107" y="1130091"/>
            <a:ext cx="198311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下楼拿快递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6E6C66-ADC7-4A86-B470-2D337308CEFA}"/>
              </a:ext>
            </a:extLst>
          </p:cNvPr>
          <p:cNvSpPr txBox="1"/>
          <p:nvPr/>
        </p:nvSpPr>
        <p:spPr>
          <a:xfrm>
            <a:off x="4465343" y="1126416"/>
            <a:ext cx="235051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北京到青岛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52FAD9-AA64-454B-BAD6-38A97CC63DB2}"/>
              </a:ext>
            </a:extLst>
          </p:cNvPr>
          <p:cNvSpPr txBox="1"/>
          <p:nvPr/>
        </p:nvSpPr>
        <p:spPr>
          <a:xfrm>
            <a:off x="6889052" y="1100016"/>
            <a:ext cx="231414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北京到深圳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2187B06-2B34-4BB2-9973-F2F6DB22D4FC}"/>
              </a:ext>
            </a:extLst>
          </p:cNvPr>
          <p:cNvSpPr txBox="1"/>
          <p:nvPr/>
        </p:nvSpPr>
        <p:spPr>
          <a:xfrm>
            <a:off x="9624392" y="1098113"/>
            <a:ext cx="179409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环球旅行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566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04827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高速缓存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4" name="Rectangle 146">
            <a:extLst>
              <a:ext uri="{FF2B5EF4-FFF2-40B4-BE49-F238E27FC236}">
                <a16:creationId xmlns:a16="http://schemas.microsoft.com/office/drawing/2014/main" id="{9A5BEF3C-68C9-407B-9C80-6A86532211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6038" y="5629275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15" name="AutoShape 201">
            <a:extLst>
              <a:ext uri="{FF2B5EF4-FFF2-40B4-BE49-F238E27FC236}">
                <a16:creationId xmlns:a16="http://schemas.microsoft.com/office/drawing/2014/main" id="{929F6717-2B8D-4B49-90D6-1651818490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2851" y="5765800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6" name="Rectangle 202">
            <a:extLst>
              <a:ext uri="{FF2B5EF4-FFF2-40B4-BE49-F238E27FC236}">
                <a16:creationId xmlns:a16="http://schemas.microsoft.com/office/drawing/2014/main" id="{890BDD54-51D3-48FC-84DF-92DFDF4125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8938" y="5794375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18" name="AutoShape 205">
            <a:extLst>
              <a:ext uri="{FF2B5EF4-FFF2-40B4-BE49-F238E27FC236}">
                <a16:creationId xmlns:a16="http://schemas.microsoft.com/office/drawing/2014/main" id="{00A2D4FF-5ED7-4DAF-A8C7-303F07BA8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6076" y="5765800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9" name="Rectangle 206">
            <a:extLst>
              <a:ext uri="{FF2B5EF4-FFF2-40B4-BE49-F238E27FC236}">
                <a16:creationId xmlns:a16="http://schemas.microsoft.com/office/drawing/2014/main" id="{36F50AC7-0D1A-44F5-8190-19FA56BFFA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63" y="5794375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Bus interface</a:t>
            </a:r>
          </a:p>
        </p:txBody>
      </p:sp>
      <p:sp>
        <p:nvSpPr>
          <p:cNvPr id="20" name="Rectangle 207">
            <a:extLst>
              <a:ext uri="{FF2B5EF4-FFF2-40B4-BE49-F238E27FC236}">
                <a16:creationId xmlns:a16="http://schemas.microsoft.com/office/drawing/2014/main" id="{1BA4A55D-7E91-4783-8DFF-F8167DA86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4598988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1" name="Rectangle 208">
            <a:extLst>
              <a:ext uri="{FF2B5EF4-FFF2-40B4-BE49-F238E27FC236}">
                <a16:creationId xmlns:a16="http://schemas.microsoft.com/office/drawing/2014/main" id="{C2B712F2-82E4-47A5-8550-25D4F48DE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473710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2" name="Rectangle 210">
            <a:extLst>
              <a:ext uri="{FF2B5EF4-FFF2-40B4-BE49-F238E27FC236}">
                <a16:creationId xmlns:a16="http://schemas.microsoft.com/office/drawing/2014/main" id="{C7C87B71-612D-442C-802A-1AB40E8AC6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4873625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3" name="Rectangle 211">
            <a:extLst>
              <a:ext uri="{FF2B5EF4-FFF2-40B4-BE49-F238E27FC236}">
                <a16:creationId xmlns:a16="http://schemas.microsoft.com/office/drawing/2014/main" id="{50F7AB0A-33C5-477F-8B95-01EEF057F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5011738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4" name="Rectangle 212">
            <a:extLst>
              <a:ext uri="{FF2B5EF4-FFF2-40B4-BE49-F238E27FC236}">
                <a16:creationId xmlns:a16="http://schemas.microsoft.com/office/drawing/2014/main" id="{3B3F7170-731D-4EC6-ADAA-5C2A94744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1" y="5148263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5" name="AutoShape 214">
            <a:extLst>
              <a:ext uri="{FF2B5EF4-FFF2-40B4-BE49-F238E27FC236}">
                <a16:creationId xmlns:a16="http://schemas.microsoft.com/office/drawing/2014/main" id="{D5A7D1F4-2AA2-4DF5-98E6-7CA935A2C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7163" y="4598988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6" name="AutoShape 215">
            <a:extLst>
              <a:ext uri="{FF2B5EF4-FFF2-40B4-BE49-F238E27FC236}">
                <a16:creationId xmlns:a16="http://schemas.microsoft.com/office/drawing/2014/main" id="{8DD19E32-4014-46FC-8593-103B9059BFD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2616201" y="4941888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7" name="Rectangle 220">
            <a:extLst>
              <a:ext uri="{FF2B5EF4-FFF2-40B4-BE49-F238E27FC236}">
                <a16:creationId xmlns:a16="http://schemas.microsoft.com/office/drawing/2014/main" id="{9DE7676D-A016-4887-9562-53684160C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7213" y="4462463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ALU</a:t>
            </a:r>
          </a:p>
        </p:txBody>
      </p:sp>
      <p:sp>
        <p:nvSpPr>
          <p:cNvPr id="28" name="Text Box 221">
            <a:extLst>
              <a:ext uri="{FF2B5EF4-FFF2-40B4-BE49-F238E27FC236}">
                <a16:creationId xmlns:a16="http://schemas.microsoft.com/office/drawing/2014/main" id="{52C0C379-A58A-4C75-8540-496F2DA86AA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51010" y="4293186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Register file</a:t>
            </a:r>
          </a:p>
        </p:txBody>
      </p:sp>
      <p:sp>
        <p:nvSpPr>
          <p:cNvPr id="29" name="AutoShape 222">
            <a:extLst>
              <a:ext uri="{FF2B5EF4-FFF2-40B4-BE49-F238E27FC236}">
                <a16:creationId xmlns:a16="http://schemas.microsoft.com/office/drawing/2014/main" id="{651E538F-EB14-4C61-8299-9BF664EF6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6926" y="5354638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0" name="Rectangle 223">
            <a:extLst>
              <a:ext uri="{FF2B5EF4-FFF2-40B4-BE49-F238E27FC236}">
                <a16:creationId xmlns:a16="http://schemas.microsoft.com/office/drawing/2014/main" id="{D67BFC52-054A-4D8F-BB23-5DB023D23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963" y="4256088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8" name="Text Box 225">
            <a:extLst>
              <a:ext uri="{FF2B5EF4-FFF2-40B4-BE49-F238E27FC236}">
                <a16:creationId xmlns:a16="http://schemas.microsoft.com/office/drawing/2014/main" id="{5CA90627-3D50-48E9-9EA4-1DA24BA237D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436" y="3964573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39" name="Text Box 229">
            <a:extLst>
              <a:ext uri="{FF2B5EF4-FFF2-40B4-BE49-F238E27FC236}">
                <a16:creationId xmlns:a16="http://schemas.microsoft.com/office/drawing/2014/main" id="{78183FFE-77C0-4195-9807-C484E3538C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94708" y="5131386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System bus</a:t>
            </a:r>
          </a:p>
        </p:txBody>
      </p:sp>
      <p:sp>
        <p:nvSpPr>
          <p:cNvPr id="40" name="Line 230">
            <a:extLst>
              <a:ext uri="{FF2B5EF4-FFF2-40B4-BE49-F238E27FC236}">
                <a16:creationId xmlns:a16="http://schemas.microsoft.com/office/drawing/2014/main" id="{F33EC515-A7F4-41AA-8A05-43EE26E8524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576638" y="5422900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1" name="Text Box 231">
            <a:extLst>
              <a:ext uri="{FF2B5EF4-FFF2-40B4-BE49-F238E27FC236}">
                <a16:creationId xmlns:a16="http://schemas.microsoft.com/office/drawing/2014/main" id="{E6A008A1-56B5-4E60-A37F-9FA7155CA5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14439" y="5131386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Memory bus</a:t>
            </a:r>
          </a:p>
        </p:txBody>
      </p:sp>
      <p:sp>
        <p:nvSpPr>
          <p:cNvPr id="42" name="Line 232">
            <a:extLst>
              <a:ext uri="{FF2B5EF4-FFF2-40B4-BE49-F238E27FC236}">
                <a16:creationId xmlns:a16="http://schemas.microsoft.com/office/drawing/2014/main" id="{7D1E927F-A15D-473C-977B-55A92862091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668963" y="54229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3" name="Rectangle 233">
            <a:extLst>
              <a:ext uri="{FF2B5EF4-FFF2-40B4-BE49-F238E27FC236}">
                <a16:creationId xmlns:a16="http://schemas.microsoft.com/office/drawing/2014/main" id="{5A66F1B7-0AF3-4C10-AA12-1BDD2DCF3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63" y="4695825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44" name="AutoShape 234">
            <a:extLst>
              <a:ext uri="{FF2B5EF4-FFF2-40B4-BE49-F238E27FC236}">
                <a16:creationId xmlns:a16="http://schemas.microsoft.com/office/drawing/2014/main" id="{5796EFF6-A06F-4E96-928A-EA2CF0497B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963" y="5216525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5" name="AutoShape 236">
            <a:extLst>
              <a:ext uri="{FF2B5EF4-FFF2-40B4-BE49-F238E27FC236}">
                <a16:creationId xmlns:a16="http://schemas.microsoft.com/office/drawing/2014/main" id="{20663DEA-D5C4-4CC3-A995-B6E7CA33A60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579563" y="4743450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63D6FF-0617-4CAF-A46C-6173E4AF945F}"/>
              </a:ext>
            </a:extLst>
          </p:cNvPr>
          <p:cNvSpPr txBox="1"/>
          <p:nvPr/>
        </p:nvSpPr>
        <p:spPr>
          <a:xfrm>
            <a:off x="6850643" y="104850"/>
            <a:ext cx="621669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Intel Core i7 Cache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9A51BE-08CA-431E-95CE-374E706F38BC}"/>
              </a:ext>
            </a:extLst>
          </p:cNvPr>
          <p:cNvGrpSpPr/>
          <p:nvPr/>
        </p:nvGrpSpPr>
        <p:grpSpPr>
          <a:xfrm>
            <a:off x="5770508" y="268174"/>
            <a:ext cx="5535692" cy="4725591"/>
            <a:chOff x="5780888" y="357111"/>
            <a:chExt cx="6248400" cy="5334000"/>
          </a:xfrm>
        </p:grpSpPr>
        <p:sp>
          <p:nvSpPr>
            <p:cNvPr id="48" name="Rectangle 425">
              <a:extLst>
                <a:ext uri="{FF2B5EF4-FFF2-40B4-BE49-F238E27FC236}">
                  <a16:creationId xmlns:a16="http://schemas.microsoft.com/office/drawing/2014/main" id="{3F5D8B47-3CE1-4C16-BDEF-8E2EA987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088" y="738111"/>
              <a:ext cx="6172200" cy="38862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49" name="Rectangle 404">
              <a:extLst>
                <a:ext uri="{FF2B5EF4-FFF2-40B4-BE49-F238E27FC236}">
                  <a16:creationId xmlns:a16="http://schemas.microsoft.com/office/drawing/2014/main" id="{D36B322A-2789-4B9D-A0C2-68A9D9CD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488" y="1042911"/>
              <a:ext cx="2122488" cy="24384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0" name="Rectangle 413">
              <a:extLst>
                <a:ext uri="{FF2B5EF4-FFF2-40B4-BE49-F238E27FC236}">
                  <a16:creationId xmlns:a16="http://schemas.microsoft.com/office/drawing/2014/main" id="{695FFE9C-CC51-4D9F-BE7A-25D5027B1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3288" y="1042911"/>
              <a:ext cx="2122488" cy="24384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1" name="Rectangle 396">
              <a:extLst>
                <a:ext uri="{FF2B5EF4-FFF2-40B4-BE49-F238E27FC236}">
                  <a16:creationId xmlns:a16="http://schemas.microsoft.com/office/drawing/2014/main" id="{D6682220-7424-43F0-BEB7-D193FAFD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4588" y="1195311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err="1"/>
                <a:t>Regs</a:t>
              </a:r>
              <a:endParaRPr lang="en-US" sz="1800" dirty="0"/>
            </a:p>
          </p:txBody>
        </p:sp>
        <p:sp>
          <p:nvSpPr>
            <p:cNvPr id="52" name="Rectangle 397">
              <a:extLst>
                <a:ext uri="{FF2B5EF4-FFF2-40B4-BE49-F238E27FC236}">
                  <a16:creationId xmlns:a16="http://schemas.microsoft.com/office/drawing/2014/main" id="{76F46612-6250-4319-B8A8-BEB99CF98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451" y="1843011"/>
              <a:ext cx="782637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L1 </a:t>
              </a:r>
            </a:p>
            <a:p>
              <a:pPr algn="ctr"/>
              <a:r>
                <a:rPr lang="en-US" sz="1800"/>
                <a:t>d-cache</a:t>
              </a:r>
            </a:p>
          </p:txBody>
        </p:sp>
        <p:sp>
          <p:nvSpPr>
            <p:cNvPr id="53" name="Rectangle 399">
              <a:extLst>
                <a:ext uri="{FF2B5EF4-FFF2-40B4-BE49-F238E27FC236}">
                  <a16:creationId xmlns:a16="http://schemas.microsoft.com/office/drawing/2014/main" id="{0A0D10F9-F3B0-4AAC-A36B-DD687C06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488" y="1843011"/>
              <a:ext cx="7953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L1 </a:t>
              </a:r>
            </a:p>
            <a:p>
              <a:pPr algn="ctr"/>
              <a:r>
                <a:rPr lang="en-US" sz="1800" dirty="0" err="1"/>
                <a:t>i</a:t>
              </a:r>
              <a:r>
                <a:rPr lang="en-US" sz="1800" dirty="0"/>
                <a:t>-cache</a:t>
              </a:r>
            </a:p>
          </p:txBody>
        </p:sp>
        <p:sp>
          <p:nvSpPr>
            <p:cNvPr id="54" name="Rectangle 400">
              <a:extLst>
                <a:ext uri="{FF2B5EF4-FFF2-40B4-BE49-F238E27FC236}">
                  <a16:creationId xmlns:a16="http://schemas.microsoft.com/office/drawing/2014/main" id="{2D43CD27-F0E3-4F5A-AC1A-0B57E7BD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088" y="2757411"/>
              <a:ext cx="17097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L2 unified cache</a:t>
              </a:r>
            </a:p>
          </p:txBody>
        </p:sp>
        <p:sp>
          <p:nvSpPr>
            <p:cNvPr id="55" name="Line 401">
              <a:extLst>
                <a:ext uri="{FF2B5EF4-FFF2-40B4-BE49-F238E27FC236}">
                  <a16:creationId xmlns:a16="http://schemas.microsoft.com/office/drawing/2014/main" id="{AFD9ADC2-E5ED-40F4-BC21-34A56120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5288" y="15001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6" name="Line 402">
              <a:extLst>
                <a:ext uri="{FF2B5EF4-FFF2-40B4-BE49-F238E27FC236}">
                  <a16:creationId xmlns:a16="http://schemas.microsoft.com/office/drawing/2014/main" id="{3651811B-42FD-44C5-8292-0EA0E651B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52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7" name="Line 403">
              <a:extLst>
                <a:ext uri="{FF2B5EF4-FFF2-40B4-BE49-F238E27FC236}">
                  <a16:creationId xmlns:a16="http://schemas.microsoft.com/office/drawing/2014/main" id="{81D65622-191E-4BE5-88CB-C9E306E73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34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58" name="Text Box 405">
              <a:extLst>
                <a:ext uri="{FF2B5EF4-FFF2-40B4-BE49-F238E27FC236}">
                  <a16:creationId xmlns:a16="http://schemas.microsoft.com/office/drawing/2014/main" id="{1CAAF4B2-921E-48CE-8C51-E2D6B83F5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3288" y="738111"/>
              <a:ext cx="77369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Core 0</a:t>
              </a:r>
            </a:p>
          </p:txBody>
        </p:sp>
        <p:sp>
          <p:nvSpPr>
            <p:cNvPr id="59" name="Rectangle 406">
              <a:extLst>
                <a:ext uri="{FF2B5EF4-FFF2-40B4-BE49-F238E27FC236}">
                  <a16:creationId xmlns:a16="http://schemas.microsoft.com/office/drawing/2014/main" id="{C71AF453-427B-41D2-91B3-FFAC1F90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8388" y="1195311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Regs</a:t>
              </a:r>
            </a:p>
          </p:txBody>
        </p:sp>
        <p:sp>
          <p:nvSpPr>
            <p:cNvPr id="60" name="Rectangle 407">
              <a:extLst>
                <a:ext uri="{FF2B5EF4-FFF2-40B4-BE49-F238E27FC236}">
                  <a16:creationId xmlns:a16="http://schemas.microsoft.com/office/drawing/2014/main" id="{162C2ECF-06FA-4963-BD7D-E781759E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1251" y="1843011"/>
              <a:ext cx="782637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L1 </a:t>
              </a:r>
            </a:p>
            <a:p>
              <a:pPr algn="ctr"/>
              <a:r>
                <a:rPr lang="en-US" sz="1800" dirty="0" err="1"/>
                <a:t>d</a:t>
              </a:r>
              <a:r>
                <a:rPr lang="en-US" sz="1800" dirty="0"/>
                <a:t>-cache</a:t>
              </a:r>
            </a:p>
          </p:txBody>
        </p:sp>
        <p:sp>
          <p:nvSpPr>
            <p:cNvPr id="61" name="Rectangle 408">
              <a:extLst>
                <a:ext uri="{FF2B5EF4-FFF2-40B4-BE49-F238E27FC236}">
                  <a16:creationId xmlns:a16="http://schemas.microsoft.com/office/drawing/2014/main" id="{368B2AEF-259F-408E-9047-49B1A293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6288" y="1843011"/>
              <a:ext cx="7953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L1 </a:t>
              </a:r>
            </a:p>
            <a:p>
              <a:pPr algn="ctr"/>
              <a:r>
                <a:rPr lang="en-US" sz="1800"/>
                <a:t>i-cache</a:t>
              </a:r>
            </a:p>
          </p:txBody>
        </p:sp>
        <p:sp>
          <p:nvSpPr>
            <p:cNvPr id="62" name="Rectangle 409">
              <a:extLst>
                <a:ext uri="{FF2B5EF4-FFF2-40B4-BE49-F238E27FC236}">
                  <a16:creationId xmlns:a16="http://schemas.microsoft.com/office/drawing/2014/main" id="{24BA7F35-3FC1-437E-AC1D-D17B10F2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1888" y="2757411"/>
              <a:ext cx="1709738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L2 unified cache</a:t>
              </a:r>
            </a:p>
          </p:txBody>
        </p:sp>
        <p:sp>
          <p:nvSpPr>
            <p:cNvPr id="63" name="Line 410">
              <a:extLst>
                <a:ext uri="{FF2B5EF4-FFF2-40B4-BE49-F238E27FC236}">
                  <a16:creationId xmlns:a16="http://schemas.microsoft.com/office/drawing/2014/main" id="{D5C95B00-B901-4642-8A98-52BB1F8D2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088" y="15001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4" name="Line 411">
              <a:extLst>
                <a:ext uri="{FF2B5EF4-FFF2-40B4-BE49-F238E27FC236}">
                  <a16:creationId xmlns:a16="http://schemas.microsoft.com/office/drawing/2014/main" id="{98C8C491-4ACB-4123-9F55-6C06BC7D0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0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5" name="Line 412">
              <a:extLst>
                <a:ext uri="{FF2B5EF4-FFF2-40B4-BE49-F238E27FC236}">
                  <a16:creationId xmlns:a16="http://schemas.microsoft.com/office/drawing/2014/main" id="{53F4C926-1E32-4133-98FB-B9E7CB7BD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288" y="24145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6" name="Text Box 414">
              <a:extLst>
                <a:ext uri="{FF2B5EF4-FFF2-40B4-BE49-F238E27FC236}">
                  <a16:creationId xmlns:a16="http://schemas.microsoft.com/office/drawing/2014/main" id="{2F1B0EAF-6C60-44E4-AB80-32572F291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7088" y="738111"/>
              <a:ext cx="77369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Core 3</a:t>
              </a:r>
            </a:p>
          </p:txBody>
        </p:sp>
        <p:sp>
          <p:nvSpPr>
            <p:cNvPr id="67" name="Text Box 415">
              <a:extLst>
                <a:ext uri="{FF2B5EF4-FFF2-40B4-BE49-F238E27FC236}">
                  <a16:creationId xmlns:a16="http://schemas.microsoft.com/office/drawing/2014/main" id="{29578335-C6CE-4776-B332-55A3DF96E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0288" y="2045179"/>
              <a:ext cx="7239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/>
                <a:t>…</a:t>
              </a:r>
            </a:p>
          </p:txBody>
        </p:sp>
        <p:sp>
          <p:nvSpPr>
            <p:cNvPr id="68" name="Line 417">
              <a:extLst>
                <a:ext uri="{FF2B5EF4-FFF2-40B4-BE49-F238E27FC236}">
                  <a16:creationId xmlns:a16="http://schemas.microsoft.com/office/drawing/2014/main" id="{31ED3F69-88A9-445B-8329-70DF55B8D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288" y="3328911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69" name="Line 418">
              <a:extLst>
                <a:ext uri="{FF2B5EF4-FFF2-40B4-BE49-F238E27FC236}">
                  <a16:creationId xmlns:a16="http://schemas.microsoft.com/office/drawing/2014/main" id="{D36090A8-FEDC-4CCC-B127-8AF617FB9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088" y="3328911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70" name="Rectangle 419">
              <a:extLst>
                <a:ext uri="{FF2B5EF4-FFF2-40B4-BE49-F238E27FC236}">
                  <a16:creationId xmlns:a16="http://schemas.microsoft.com/office/drawing/2014/main" id="{C8E2F324-7D85-45B1-B2B3-915CC7E24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038" y="3862311"/>
              <a:ext cx="4387850" cy="5715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L3 unified cache</a:t>
              </a:r>
            </a:p>
            <a:p>
              <a:pPr algn="ctr"/>
              <a:r>
                <a:rPr lang="en-US" sz="1800"/>
                <a:t>(shared by all cores)</a:t>
              </a:r>
            </a:p>
          </p:txBody>
        </p:sp>
        <p:sp>
          <p:nvSpPr>
            <p:cNvPr id="73" name="Rectangle 420">
              <a:extLst>
                <a:ext uri="{FF2B5EF4-FFF2-40B4-BE49-F238E27FC236}">
                  <a16:creationId xmlns:a16="http://schemas.microsoft.com/office/drawing/2014/main" id="{0C61DBFF-3E75-44A1-A76A-6B3066B01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088" y="5119611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/>
                <a:t>Main memory</a:t>
              </a:r>
            </a:p>
          </p:txBody>
        </p:sp>
        <p:sp>
          <p:nvSpPr>
            <p:cNvPr id="74" name="Line 421">
              <a:extLst>
                <a:ext uri="{FF2B5EF4-FFF2-40B4-BE49-F238E27FC236}">
                  <a16:creationId xmlns:a16="http://schemas.microsoft.com/office/drawing/2014/main" id="{A593B4CF-97D5-461D-9FC4-D9FD434BF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338" y="4433811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 sz="1800"/>
            </a:p>
          </p:txBody>
        </p:sp>
        <p:sp>
          <p:nvSpPr>
            <p:cNvPr id="75" name="Text Box 426">
              <a:extLst>
                <a:ext uri="{FF2B5EF4-FFF2-40B4-BE49-F238E27FC236}">
                  <a16:creationId xmlns:a16="http://schemas.microsoft.com/office/drawing/2014/main" id="{26CB04A5-7A38-4090-8CCC-4098F8C2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0888" y="357111"/>
              <a:ext cx="1920756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Processor package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DEB1FB8-F454-4EFD-9238-86E0D1C327BE}"/>
              </a:ext>
            </a:extLst>
          </p:cNvPr>
          <p:cNvSpPr txBox="1"/>
          <p:nvPr/>
        </p:nvSpPr>
        <p:spPr>
          <a:xfrm flipH="1">
            <a:off x="605727" y="1432695"/>
            <a:ext cx="4582921" cy="15460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读取内存时，优先层级式向外检索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高速缓存命中，使用高速缓存数据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否则，真正读取内存</a:t>
            </a:r>
          </a:p>
        </p:txBody>
      </p:sp>
    </p:spTree>
    <p:extLst>
      <p:ext uri="{BB962C8B-B14F-4D97-AF65-F5344CB8AC3E}">
        <p14:creationId xmlns:p14="http://schemas.microsoft.com/office/powerpoint/2010/main" val="99368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5423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0238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什么决定了关键路径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DB11E-7B36-424A-820D-F2987E73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96" y="892138"/>
            <a:ext cx="3001434" cy="4819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204D29-06FC-478D-A7E0-DF407FD88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592" y="892138"/>
            <a:ext cx="1800503" cy="47675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CAEC54-4C30-478D-9ED2-C96DE0731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28" y="892138"/>
            <a:ext cx="2895263" cy="5004555"/>
          </a:xfrm>
          <a:prstGeom prst="rect">
            <a:avLst/>
          </a:prstGeom>
        </p:spPr>
      </p:pic>
      <p:cxnSp>
        <p:nvCxnSpPr>
          <p:cNvPr id="223" name="Shape 22">
            <a:extLst>
              <a:ext uri="{FF2B5EF4-FFF2-40B4-BE49-F238E27FC236}">
                <a16:creationId xmlns:a16="http://schemas.microsoft.com/office/drawing/2014/main" id="{9980526B-8243-4C45-84E1-3CB0BE6E3A1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196096" y="1085728"/>
            <a:ext cx="500140" cy="127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ysClr val="windowText" lastClr="000000"/>
            </a:solidFill>
            <a:prstDash val="solid"/>
            <a:tailEnd type="triangle" w="sm" len="med"/>
          </a:ln>
          <a:effectLst/>
        </p:spPr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2F7FD0F-D4A2-4A6E-8918-4D04C6AD7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530" y="892138"/>
            <a:ext cx="2171642" cy="48763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BC56A24-A092-4689-8E71-2D4903FBD644}"/>
              </a:ext>
            </a:extLst>
          </p:cNvPr>
          <p:cNvSpPr txBox="1"/>
          <p:nvPr/>
        </p:nvSpPr>
        <p:spPr>
          <a:xfrm>
            <a:off x="1369010" y="5486456"/>
            <a:ext cx="101508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不展开</a:t>
            </a:r>
          </a:p>
        </p:txBody>
      </p:sp>
      <p:sp>
        <p:nvSpPr>
          <p:cNvPr id="532" name="文本框 531">
            <a:extLst>
              <a:ext uri="{FF2B5EF4-FFF2-40B4-BE49-F238E27FC236}">
                <a16:creationId xmlns:a16="http://schemas.microsoft.com/office/drawing/2014/main" id="{A7307AC5-F4B3-4C90-AB48-D19EBADC944F}"/>
              </a:ext>
            </a:extLst>
          </p:cNvPr>
          <p:cNvSpPr txBox="1"/>
          <p:nvPr/>
        </p:nvSpPr>
        <p:spPr>
          <a:xfrm>
            <a:off x="4017223" y="5469218"/>
            <a:ext cx="13292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2×1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展开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EBD41049-58BB-4229-A5A2-FEC692E713BD}"/>
              </a:ext>
            </a:extLst>
          </p:cNvPr>
          <p:cNvSpPr txBox="1"/>
          <p:nvPr/>
        </p:nvSpPr>
        <p:spPr>
          <a:xfrm>
            <a:off x="7032104" y="5469218"/>
            <a:ext cx="13292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2×2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展开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966FF332-B619-48E1-90F5-589831251157}"/>
              </a:ext>
            </a:extLst>
          </p:cNvPr>
          <p:cNvSpPr txBox="1"/>
          <p:nvPr/>
        </p:nvSpPr>
        <p:spPr>
          <a:xfrm>
            <a:off x="10308468" y="5486456"/>
            <a:ext cx="13292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2×1a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展开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038C00-2B7B-4568-B96A-1EE9B39C189C}"/>
              </a:ext>
            </a:extLst>
          </p:cNvPr>
          <p:cNvSpPr txBox="1"/>
          <p:nvPr/>
        </p:nvSpPr>
        <p:spPr>
          <a:xfrm>
            <a:off x="1487488" y="6165304"/>
            <a:ext cx="426937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、指令顺序依赖的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Latency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3EC75A11-9A47-47C6-89CC-CA2FFE745171}"/>
              </a:ext>
            </a:extLst>
          </p:cNvPr>
          <p:cNvSpPr txBox="1"/>
          <p:nvPr/>
        </p:nvSpPr>
        <p:spPr>
          <a:xfrm>
            <a:off x="5951984" y="6165303"/>
            <a:ext cx="457529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、循环迭代间的数据依赖关系</a:t>
            </a:r>
          </a:p>
        </p:txBody>
      </p:sp>
      <p:sp>
        <p:nvSpPr>
          <p:cNvPr id="537" name="文本框 536">
            <a:extLst>
              <a:ext uri="{FF2B5EF4-FFF2-40B4-BE49-F238E27FC236}">
                <a16:creationId xmlns:a16="http://schemas.microsoft.com/office/drawing/2014/main" id="{24493D9B-501E-4D9C-A59A-8A886011D574}"/>
              </a:ext>
            </a:extLst>
          </p:cNvPr>
          <p:cNvSpPr txBox="1"/>
          <p:nvPr/>
        </p:nvSpPr>
        <p:spPr>
          <a:xfrm>
            <a:off x="3503712" y="336432"/>
            <a:ext cx="595547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观察这些图，判断什么决定了关键路径？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E5E97BF-BE50-4A79-9313-4CC67A65DE62}"/>
                  </a:ext>
                </a:extLst>
              </p14:cNvPr>
              <p14:cNvContentPartPr/>
              <p14:nvPr/>
            </p14:nvContentPartPr>
            <p14:xfrm>
              <a:off x="1627560" y="843480"/>
              <a:ext cx="5196600" cy="5821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E5E97BF-BE50-4A79-9313-4CC67A65DE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200" y="834120"/>
                <a:ext cx="5215320" cy="584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表格 3">
            <a:extLst>
              <a:ext uri="{FF2B5EF4-FFF2-40B4-BE49-F238E27FC236}">
                <a16:creationId xmlns:a16="http://schemas.microsoft.com/office/drawing/2014/main" id="{64B9D9FF-2629-4105-BC90-1DF88D95E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03895"/>
              </p:ext>
            </p:extLst>
          </p:nvPr>
        </p:nvGraphicFramePr>
        <p:xfrm>
          <a:off x="4881283" y="3030890"/>
          <a:ext cx="2412270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4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519428521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735599316"/>
                    </a:ext>
                  </a:extLst>
                </a:gridCol>
              </a:tblGrid>
              <a:tr h="36770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浮点乘法功能部件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62786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59761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什么决定了单一指令循环执行序列的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3E94356-EF98-4CC3-9BC7-224CCCE2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04961"/>
              </p:ext>
            </p:extLst>
          </p:nvPr>
        </p:nvGraphicFramePr>
        <p:xfrm>
          <a:off x="4889865" y="1268760"/>
          <a:ext cx="2412270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4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114019692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735599316"/>
                    </a:ext>
                  </a:extLst>
                </a:gridCol>
              </a:tblGrid>
              <a:tr h="36770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浮点乘法功能部件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89545EB-FCC3-43A6-BBAA-3F735DBB8197}"/>
              </a:ext>
            </a:extLst>
          </p:cNvPr>
          <p:cNvSpPr txBox="1"/>
          <p:nvPr/>
        </p:nvSpPr>
        <p:spPr>
          <a:xfrm>
            <a:off x="299356" y="1196752"/>
            <a:ext cx="17876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待处理序列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95057F7-A86C-463D-BD21-7E16CADB5DDD}"/>
              </a:ext>
            </a:extLst>
          </p:cNvPr>
          <p:cNvSpPr txBox="1"/>
          <p:nvPr/>
        </p:nvSpPr>
        <p:spPr>
          <a:xfrm>
            <a:off x="10454090" y="1185361"/>
            <a:ext cx="14670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处理结果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747FE-375A-44A2-8180-08A47928EED0}"/>
              </a:ext>
            </a:extLst>
          </p:cNvPr>
          <p:cNvSpPr txBox="1"/>
          <p:nvPr/>
        </p:nvSpPr>
        <p:spPr>
          <a:xfrm>
            <a:off x="-60684" y="1529159"/>
            <a:ext cx="4941969" cy="11079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0" lang="en-US" altLang="zh-CN" sz="6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9876543210</a:t>
            </a:r>
            <a:endParaRPr kumimoji="0" lang="zh-CN" altLang="en-US" sz="6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91C1C40-52C2-44FB-83AB-16448D512E60}"/>
              </a:ext>
            </a:extLst>
          </p:cNvPr>
          <p:cNvSpPr txBox="1"/>
          <p:nvPr/>
        </p:nvSpPr>
        <p:spPr>
          <a:xfrm>
            <a:off x="-52104" y="3217783"/>
            <a:ext cx="4941969" cy="11079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kumimoji="0" sz="6600" b="0" i="0" u="none" strike="noStrike" cap="none" spc="1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dirty="0"/>
              <a:t>JIHGFEDCBA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9FBFF0-83F8-4DCB-BE17-D8EEA2117FE4}"/>
              </a:ext>
            </a:extLst>
          </p:cNvPr>
          <p:cNvSpPr txBox="1"/>
          <p:nvPr/>
        </p:nvSpPr>
        <p:spPr>
          <a:xfrm flipH="1">
            <a:off x="6231145" y="260983"/>
            <a:ext cx="4238981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浮点乘法单元：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容量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C=2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L=5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I=1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24F7D-C7A8-41B4-86E1-C6BDFD167D07}"/>
              </a:ext>
            </a:extLst>
          </p:cNvPr>
          <p:cNvSpPr txBox="1"/>
          <p:nvPr/>
        </p:nvSpPr>
        <p:spPr>
          <a:xfrm>
            <a:off x="299356" y="4959509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处理完全部数据一共用了多少个周期？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6781F3E-A87D-4F5C-B873-EF72AAE438B4}"/>
              </a:ext>
            </a:extLst>
          </p:cNvPr>
          <p:cNvSpPr txBox="1"/>
          <p:nvPr/>
        </p:nvSpPr>
        <p:spPr>
          <a:xfrm>
            <a:off x="304210" y="5841268"/>
            <a:ext cx="66287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能不能给出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以及数据个数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之间的关系公式？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41A0E6D-FAC6-4FFB-B4B7-153995D83132}"/>
                  </a:ext>
                </a:extLst>
              </p14:cNvPr>
              <p14:cNvContentPartPr/>
              <p14:nvPr/>
            </p14:nvContentPartPr>
            <p14:xfrm>
              <a:off x="5172480" y="4484520"/>
              <a:ext cx="6005160" cy="2279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41A0E6D-FAC6-4FFB-B4B7-153995D83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3120" y="4475160"/>
                <a:ext cx="6023880" cy="22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4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59192 -0.0032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96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59192 -0.00324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9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表格 3">
            <a:extLst>
              <a:ext uri="{FF2B5EF4-FFF2-40B4-BE49-F238E27FC236}">
                <a16:creationId xmlns:a16="http://schemas.microsoft.com/office/drawing/2014/main" id="{64B9D9FF-2629-4105-BC90-1DF88D95EC46}"/>
              </a:ext>
            </a:extLst>
          </p:cNvPr>
          <p:cNvGraphicFramePr>
            <a:graphicFrameLocks noGrp="1"/>
          </p:cNvGraphicFramePr>
          <p:nvPr/>
        </p:nvGraphicFramePr>
        <p:xfrm>
          <a:off x="4881283" y="3030890"/>
          <a:ext cx="2412270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08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735599316"/>
                    </a:ext>
                  </a:extLst>
                </a:gridCol>
              </a:tblGrid>
              <a:tr h="36770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浮点乘法功能部件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28942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如果发射是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呢？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3E94356-EF98-4CC3-9BC7-224CCCE2D0E9}"/>
              </a:ext>
            </a:extLst>
          </p:cNvPr>
          <p:cNvGraphicFramePr>
            <a:graphicFrameLocks noGrp="1"/>
          </p:cNvGraphicFramePr>
          <p:nvPr/>
        </p:nvGraphicFramePr>
        <p:xfrm>
          <a:off x="4889865" y="1268760"/>
          <a:ext cx="2412270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08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735599316"/>
                    </a:ext>
                  </a:extLst>
                </a:gridCol>
              </a:tblGrid>
              <a:tr h="36770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浮点乘法功能部件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89545EB-FCC3-43A6-BBAA-3F735DBB8197}"/>
              </a:ext>
            </a:extLst>
          </p:cNvPr>
          <p:cNvSpPr txBox="1"/>
          <p:nvPr/>
        </p:nvSpPr>
        <p:spPr>
          <a:xfrm>
            <a:off x="299356" y="1196752"/>
            <a:ext cx="17876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待处理序列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95057F7-A86C-463D-BD21-7E16CADB5DDD}"/>
              </a:ext>
            </a:extLst>
          </p:cNvPr>
          <p:cNvSpPr txBox="1"/>
          <p:nvPr/>
        </p:nvSpPr>
        <p:spPr>
          <a:xfrm>
            <a:off x="10454090" y="1185361"/>
            <a:ext cx="14670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处理结果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747FE-375A-44A2-8180-08A47928EED0}"/>
              </a:ext>
            </a:extLst>
          </p:cNvPr>
          <p:cNvSpPr txBox="1"/>
          <p:nvPr/>
        </p:nvSpPr>
        <p:spPr>
          <a:xfrm>
            <a:off x="334963" y="1529159"/>
            <a:ext cx="4546321" cy="11079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6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4 3 2 1 0</a:t>
            </a:r>
            <a:endParaRPr kumimoji="0" lang="zh-CN" altLang="en-US" sz="6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91C1C40-52C2-44FB-83AB-16448D512E60}"/>
              </a:ext>
            </a:extLst>
          </p:cNvPr>
          <p:cNvSpPr txBox="1"/>
          <p:nvPr/>
        </p:nvSpPr>
        <p:spPr>
          <a:xfrm>
            <a:off x="335828" y="3217783"/>
            <a:ext cx="4554037" cy="11079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kumimoji="0" sz="6600" b="0" i="0" u="none" strike="noStrike" cap="none" spc="1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E D C B 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9FBFF0-83F8-4DCB-BE17-D8EEA2117FE4}"/>
              </a:ext>
            </a:extLst>
          </p:cNvPr>
          <p:cNvSpPr txBox="1"/>
          <p:nvPr/>
        </p:nvSpPr>
        <p:spPr>
          <a:xfrm flipH="1">
            <a:off x="6231145" y="260983"/>
            <a:ext cx="4238981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浮点乘法单元：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容量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C=2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L=5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I=2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24F7D-C7A8-41B4-86E1-C6BDFD167D07}"/>
              </a:ext>
            </a:extLst>
          </p:cNvPr>
          <p:cNvSpPr txBox="1"/>
          <p:nvPr/>
        </p:nvSpPr>
        <p:spPr>
          <a:xfrm>
            <a:off x="299356" y="4959509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处理完全部数据一共用了多少个周期？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6781F3E-A87D-4F5C-B873-EF72AAE438B4}"/>
              </a:ext>
            </a:extLst>
          </p:cNvPr>
          <p:cNvSpPr txBox="1"/>
          <p:nvPr/>
        </p:nvSpPr>
        <p:spPr>
          <a:xfrm>
            <a:off x="304210" y="5841268"/>
            <a:ext cx="66287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能不能给出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以及数据个数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之间的关系公式？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D1D20B8-FD80-420B-8160-AA93D220179D}"/>
                  </a:ext>
                </a:extLst>
              </p14:cNvPr>
              <p14:cNvContentPartPr/>
              <p14:nvPr/>
            </p14:nvContentPartPr>
            <p14:xfrm>
              <a:off x="2531160" y="1605240"/>
              <a:ext cx="9165600" cy="5231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D1D20B8-FD80-420B-8160-AA93D22017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1800" y="1595880"/>
                <a:ext cx="9184320" cy="52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5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59193 -0.0032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96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59193 -0.00324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9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390238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38390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关键路径和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545EB-FCC3-43A6-BBAA-3F735DBB8197}"/>
              </a:ext>
            </a:extLst>
          </p:cNvPr>
          <p:cNvSpPr txBox="1"/>
          <p:nvPr/>
        </p:nvSpPr>
        <p:spPr>
          <a:xfrm>
            <a:off x="299356" y="1196752"/>
            <a:ext cx="11892644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只有一条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关键路径，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≈       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子关键路径数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子路径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Latency   /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总数据量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不只一条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关键路径，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≈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Max{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子关键路径数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子路径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Latency}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总数据量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7B21C-B823-421A-9E14-0106D7CE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852936"/>
            <a:ext cx="2194196" cy="35231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C22307D-176F-4BEE-9D13-533BEEDD2BCB}"/>
              </a:ext>
            </a:extLst>
          </p:cNvPr>
          <p:cNvSpPr txBox="1"/>
          <p:nvPr/>
        </p:nvSpPr>
        <p:spPr>
          <a:xfrm>
            <a:off x="3143672" y="4078965"/>
            <a:ext cx="1872208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不同关键路径间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不存在数据依赖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729D19-DF40-459B-8664-5D777E05C120}"/>
              </a:ext>
            </a:extLst>
          </p:cNvPr>
          <p:cNvSpPr txBox="1"/>
          <p:nvPr/>
        </p:nvSpPr>
        <p:spPr>
          <a:xfrm>
            <a:off x="5267908" y="3523568"/>
            <a:ext cx="6372708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所以，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优化方法的两个思路：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（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更多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的关键路径数，每条都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更短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（子关键路径数量更少）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（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）子路径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Latency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更小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9AC21-003A-4075-BB49-283EF32469A3}"/>
              </a:ext>
            </a:extLst>
          </p:cNvPr>
          <p:cNvSpPr txBox="1"/>
          <p:nvPr/>
        </p:nvSpPr>
        <p:spPr>
          <a:xfrm>
            <a:off x="5663952" y="2420888"/>
            <a:ext cx="443981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跨循环迭代时，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所有功能器件都“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吃饱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DA3CD6-023F-4802-8600-ADCD16CDF7F0}"/>
              </a:ext>
            </a:extLst>
          </p:cNvPr>
          <p:cNvSpPr txBox="1"/>
          <p:nvPr/>
        </p:nvSpPr>
        <p:spPr>
          <a:xfrm>
            <a:off x="5627948" y="1516000"/>
            <a:ext cx="443981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跨循环迭代时，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所有功能器件都“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吃饱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8EBA1F8-4136-41B0-8C6A-FAD2E4A1ACED}"/>
                  </a:ext>
                </a:extLst>
              </p14:cNvPr>
              <p14:cNvContentPartPr/>
              <p14:nvPr/>
            </p14:nvContentPartPr>
            <p14:xfrm>
              <a:off x="1254600" y="221760"/>
              <a:ext cx="10551240" cy="49845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8EBA1F8-4136-41B0-8C6A-FAD2E4A1AC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5240" y="212400"/>
                <a:ext cx="10569960" cy="50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48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646F5ACE-220F-4F3D-AA13-5530FECDB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16247"/>
              </p:ext>
            </p:extLst>
          </p:nvPr>
        </p:nvGraphicFramePr>
        <p:xfrm>
          <a:off x="2876546" y="1277456"/>
          <a:ext cx="1929816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4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114019692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</a:tblGrid>
              <a:tr h="3677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Load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8621A77E-3C19-44E2-867C-B3A6A58B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83864"/>
              </p:ext>
            </p:extLst>
          </p:nvPr>
        </p:nvGraphicFramePr>
        <p:xfrm>
          <a:off x="2855640" y="3039586"/>
          <a:ext cx="1929816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4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114019692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</a:tblGrid>
              <a:tr h="3677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Load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59906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54361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考虑子关键路径内存读取对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的影响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B36F04ED-4DCB-4492-91B2-E25113C8A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833"/>
              </p:ext>
            </p:extLst>
          </p:nvPr>
        </p:nvGraphicFramePr>
        <p:xfrm>
          <a:off x="4881283" y="3030890"/>
          <a:ext cx="2412270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4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519428521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735599316"/>
                    </a:ext>
                  </a:extLst>
                </a:gridCol>
              </a:tblGrid>
              <a:tr h="36770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浮点乘法功能部件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B1761947-635B-4DFE-A1E4-71DAC7E7A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49677"/>
              </p:ext>
            </p:extLst>
          </p:nvPr>
        </p:nvGraphicFramePr>
        <p:xfrm>
          <a:off x="4889865" y="1268760"/>
          <a:ext cx="2412270" cy="1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4">
                  <a:extLst>
                    <a:ext uri="{9D8B030D-6E8A-4147-A177-3AD203B41FA5}">
                      <a16:colId xmlns:a16="http://schemas.microsoft.com/office/drawing/2014/main" val="200081778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114019692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604801296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3732910433"/>
                    </a:ext>
                  </a:extLst>
                </a:gridCol>
                <a:gridCol w="482454">
                  <a:extLst>
                    <a:ext uri="{9D8B030D-6E8A-4147-A177-3AD203B41FA5}">
                      <a16:colId xmlns:a16="http://schemas.microsoft.com/office/drawing/2014/main" val="1735599316"/>
                    </a:ext>
                  </a:extLst>
                </a:gridCol>
              </a:tblGrid>
              <a:tr h="36770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浮点乘法功能部件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81846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>
                        <a:latin typeface="+mj-ea"/>
                        <a:ea typeface="+mj-ea"/>
                      </a:endParaRPr>
                    </a:p>
                  </a:txBody>
                  <a:tcPr marL="179443" marR="179443" marT="89721" marB="89721"/>
                </a:tc>
                <a:extLst>
                  <a:ext uri="{0D108BD9-81ED-4DB2-BD59-A6C34878D82A}">
                    <a16:rowId xmlns:a16="http://schemas.microsoft.com/office/drawing/2014/main" val="33717228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A1400C9-8147-45ED-A028-9C7537CDFC2C}"/>
              </a:ext>
            </a:extLst>
          </p:cNvPr>
          <p:cNvSpPr txBox="1"/>
          <p:nvPr/>
        </p:nvSpPr>
        <p:spPr>
          <a:xfrm>
            <a:off x="299356" y="1196752"/>
            <a:ext cx="17876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待处理序列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E8A39A-5861-42A8-8A24-EAA510A4E79E}"/>
              </a:ext>
            </a:extLst>
          </p:cNvPr>
          <p:cNvSpPr txBox="1"/>
          <p:nvPr/>
        </p:nvSpPr>
        <p:spPr>
          <a:xfrm>
            <a:off x="-2112912" y="1529159"/>
            <a:ext cx="4989459" cy="11079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0" lang="en-US" altLang="zh-CN" sz="6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9876543210</a:t>
            </a:r>
            <a:endParaRPr kumimoji="0" lang="zh-CN" altLang="en-US" sz="6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A7B51A-C4EE-4060-BFA1-229CF4AA957C}"/>
              </a:ext>
            </a:extLst>
          </p:cNvPr>
          <p:cNvSpPr txBox="1"/>
          <p:nvPr/>
        </p:nvSpPr>
        <p:spPr>
          <a:xfrm>
            <a:off x="-2133818" y="3217783"/>
            <a:ext cx="4989459" cy="11079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kumimoji="0" sz="6600" b="0" i="0" u="none" strike="noStrike" cap="none" spc="1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dirty="0"/>
              <a:t>JIHGFEDCBA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E8A63C-C573-4FD5-BE24-E08C36D43395}"/>
              </a:ext>
            </a:extLst>
          </p:cNvPr>
          <p:cNvSpPr txBox="1"/>
          <p:nvPr/>
        </p:nvSpPr>
        <p:spPr>
          <a:xfrm flipH="1">
            <a:off x="6231145" y="260648"/>
            <a:ext cx="5454749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内存读取单元：容量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C=2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L=4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I=1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浮点乘法单元：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容量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C=2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L=5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I=1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0C667F-8741-4417-AF80-A876176BB757}"/>
              </a:ext>
            </a:extLst>
          </p:cNvPr>
          <p:cNvSpPr txBox="1"/>
          <p:nvPr/>
        </p:nvSpPr>
        <p:spPr>
          <a:xfrm>
            <a:off x="299356" y="4581128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处理完全部数据一共用了多少个周期？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5CDF50-93BD-4C53-9C61-D1473727BEA6}"/>
              </a:ext>
            </a:extLst>
          </p:cNvPr>
          <p:cNvSpPr txBox="1"/>
          <p:nvPr/>
        </p:nvSpPr>
        <p:spPr>
          <a:xfrm>
            <a:off x="304210" y="5301208"/>
            <a:ext cx="78470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能不能给出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和读取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乘法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以及数据个数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之间的关系公式？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83C85E-DAD0-40A1-99E8-670AD8167A79}"/>
              </a:ext>
            </a:extLst>
          </p:cNvPr>
          <p:cNvSpPr txBox="1"/>
          <p:nvPr/>
        </p:nvSpPr>
        <p:spPr>
          <a:xfrm>
            <a:off x="290654" y="6058323"/>
            <a:ext cx="792088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之前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Reduce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中，不考虑内存读取和考虑内存读取，对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有多大影响？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57B59D7-19B4-4167-A682-CC83A8227B19}"/>
                  </a:ext>
                </a:extLst>
              </p14:cNvPr>
              <p14:cNvContentPartPr/>
              <p14:nvPr/>
            </p14:nvContentPartPr>
            <p14:xfrm>
              <a:off x="2619360" y="2616480"/>
              <a:ext cx="2067120" cy="1787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57B59D7-19B4-4167-A682-CC83A8227B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0000" y="2607120"/>
                <a:ext cx="2085840" cy="18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6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3.7037E-6 L 0.76706 -0.0032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46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76276 -0.00278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加载的性能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415441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36359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加载可能处于关键路径中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CCE06B-326B-499B-9B48-9650D92B5B9C}"/>
              </a:ext>
            </a:extLst>
          </p:cNvPr>
          <p:cNvSpPr txBox="1"/>
          <p:nvPr/>
        </p:nvSpPr>
        <p:spPr>
          <a:xfrm>
            <a:off x="402458" y="1335359"/>
            <a:ext cx="4015626" cy="51398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ELE{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ELE* Next;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ListPtr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ELE*;</a:t>
            </a:r>
          </a:p>
          <a:p>
            <a:pPr algn="l"/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list_len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ListPtr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ls){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(ls !=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Len++;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ls = ls-&gt;Next;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Len;</a:t>
            </a: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19CC1C-371B-45CA-A418-385760E49AF7}"/>
              </a:ext>
            </a:extLst>
          </p:cNvPr>
          <p:cNvSpPr txBox="1"/>
          <p:nvPr/>
        </p:nvSpPr>
        <p:spPr>
          <a:xfrm>
            <a:off x="4437612" y="1228303"/>
            <a:ext cx="4516071" cy="18774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testq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20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F4AFD974-41EC-43C0-96AF-D98F54B5926E}"/>
              </a:ext>
            </a:extLst>
          </p:cNvPr>
          <p:cNvGrpSpPr/>
          <p:nvPr/>
        </p:nvGrpSpPr>
        <p:grpSpPr>
          <a:xfrm>
            <a:off x="8904312" y="1066800"/>
            <a:ext cx="2212408" cy="2362200"/>
            <a:chOff x="4453408" y="3536950"/>
            <a:chExt cx="2212408" cy="23622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8C2F00D-0717-4B7D-8E97-BDF9F5C33BE0}"/>
                </a:ext>
              </a:extLst>
            </p:cNvPr>
            <p:cNvSpPr/>
            <p:nvPr/>
          </p:nvSpPr>
          <p:spPr>
            <a:xfrm>
              <a:off x="4453408" y="3548944"/>
              <a:ext cx="684212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altLang="zh-CN" sz="900" kern="0" dirty="0" err="1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rdi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AFAE302-EF0B-4245-9848-72A375D3A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408" y="4026619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9B9368FF-FB7D-4995-A860-C5519FA8B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016" y="456436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sp>
          <p:nvSpPr>
            <p:cNvPr id="32" name="Rounded Rectangle 10">
              <a:extLst>
                <a:ext uri="{FF2B5EF4-FFF2-40B4-BE49-F238E27FC236}">
                  <a16:creationId xmlns:a16="http://schemas.microsoft.com/office/drawing/2014/main" id="{512EA571-EE70-4BC3-9279-21045E44B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338" y="4571646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test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3" name="Rounded Rectangle 12">
              <a:extLst>
                <a:ext uri="{FF2B5EF4-FFF2-40B4-BE49-F238E27FC236}">
                  <a16:creationId xmlns:a16="http://schemas.microsoft.com/office/drawing/2014/main" id="{8F6332EC-3E43-4DB3-9555-BDBF75A5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338" y="5121097"/>
              <a:ext cx="685800" cy="30480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ＭＳ Ｐゴシック" charset="0"/>
                  <a:cs typeface="Arial" pitchFamily="34" charset="0"/>
                </a:rPr>
                <a:t>jne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cxnSp>
          <p:nvCxnSpPr>
            <p:cNvPr id="39" name="Shape 41">
              <a:extLst>
                <a:ext uri="{FF2B5EF4-FFF2-40B4-BE49-F238E27FC236}">
                  <a16:creationId xmlns:a16="http://schemas.microsoft.com/office/drawing/2014/main" id="{A3230690-D624-4067-AC13-B63019C655DA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>
              <a:off x="5139208" y="4179019"/>
              <a:ext cx="439030" cy="39262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861E0BAF-FAD9-4DF6-91B5-799BE966EE4C}"/>
                </a:ext>
              </a:extLst>
            </p:cNvPr>
            <p:cNvSpPr/>
            <p:nvPr/>
          </p:nvSpPr>
          <p:spPr>
            <a:xfrm>
              <a:off x="4453408" y="5670550"/>
              <a:ext cx="6858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altLang="zh-CN" sz="900" kern="0" dirty="0" err="1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rdi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7DB50B7-5A91-4F5F-A0B3-86B6D6AADB0A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 bwMode="auto">
            <a:xfrm>
              <a:off x="4795514" y="3777544"/>
              <a:ext cx="794" cy="24907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0B61C8D-C43D-4B1D-A409-FFEA819F6D13}"/>
                </a:ext>
              </a:extLst>
            </p:cNvPr>
            <p:cNvCxnSpPr>
              <a:cxnSpLocks/>
              <a:stCxn id="29" idx="2"/>
              <a:endCxn id="41" idx="0"/>
            </p:cNvCxnSpPr>
            <p:nvPr/>
          </p:nvCxnSpPr>
          <p:spPr bwMode="auto">
            <a:xfrm>
              <a:off x="4796308" y="4331419"/>
              <a:ext cx="0" cy="133913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94A807AD-8084-4263-ADAB-014B486CEA2D}"/>
                </a:ext>
              </a:extLst>
            </p:cNvPr>
            <p:cNvSpPr/>
            <p:nvPr/>
          </p:nvSpPr>
          <p:spPr>
            <a:xfrm>
              <a:off x="5980016" y="5667970"/>
              <a:ext cx="6858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altLang="zh-CN" sz="900" kern="0" dirty="0" err="1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59D74C5E-A12B-48EC-94B5-C88BED2D2015}"/>
                </a:ext>
              </a:extLst>
            </p:cNvPr>
            <p:cNvSpPr/>
            <p:nvPr/>
          </p:nvSpPr>
          <p:spPr>
            <a:xfrm>
              <a:off x="5980016" y="3536950"/>
              <a:ext cx="685800" cy="228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kumimoji="0" lang="en-US" altLang="zh-CN" sz="900" kern="0" dirty="0" err="1">
                  <a:solidFill>
                    <a:prstClr val="black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rax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167854BC-6D50-449E-9073-BBA18E06E839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 bwMode="auto">
            <a:xfrm>
              <a:off x="5578238" y="4876446"/>
              <a:ext cx="0" cy="24465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AA08BEA4-6711-4CFD-9249-122E15FA464E}"/>
                </a:ext>
              </a:extLst>
            </p:cNvPr>
            <p:cNvCxnSpPr>
              <a:cxnSpLocks/>
              <a:stCxn id="83" idx="2"/>
              <a:endCxn id="31" idx="0"/>
            </p:cNvCxnSpPr>
            <p:nvPr/>
          </p:nvCxnSpPr>
          <p:spPr bwMode="auto">
            <a:xfrm>
              <a:off x="6322916" y="3765550"/>
              <a:ext cx="0" cy="79881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09871863-BA3B-43E5-AE6C-C76E3638365B}"/>
                </a:ext>
              </a:extLst>
            </p:cNvPr>
            <p:cNvCxnSpPr>
              <a:cxnSpLocks/>
              <a:stCxn id="31" idx="2"/>
              <a:endCxn id="82" idx="0"/>
            </p:cNvCxnSpPr>
            <p:nvPr/>
          </p:nvCxnSpPr>
          <p:spPr bwMode="auto">
            <a:xfrm>
              <a:off x="6322916" y="4869160"/>
              <a:ext cx="0" cy="79881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sm" len="med"/>
            </a:ln>
            <a:effectLst/>
          </p:spPr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BAFE30F-44DA-4518-86A8-969AD7CCF533}"/>
              </a:ext>
            </a:extLst>
          </p:cNvPr>
          <p:cNvGrpSpPr/>
          <p:nvPr/>
        </p:nvGrpSpPr>
        <p:grpSpPr>
          <a:xfrm>
            <a:off x="4691844" y="3617278"/>
            <a:ext cx="2362200" cy="3008783"/>
            <a:chOff x="5490135" y="3795067"/>
            <a:chExt cx="2362200" cy="3008783"/>
          </a:xfrm>
        </p:grpSpPr>
        <p:sp>
          <p:nvSpPr>
            <p:cNvPr id="135" name="Rectangle 137">
              <a:extLst>
                <a:ext uri="{FF2B5EF4-FFF2-40B4-BE49-F238E27FC236}">
                  <a16:creationId xmlns:a16="http://schemas.microsoft.com/office/drawing/2014/main" id="{D684D2B5-2B35-4DF3-BB5F-F58E17C7F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0135" y="3941534"/>
              <a:ext cx="2362200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</p:txBody>
        </p:sp>
        <p:sp>
          <p:nvSpPr>
            <p:cNvPr id="140" name="Rounded Rectangle 7">
              <a:extLst>
                <a:ext uri="{FF2B5EF4-FFF2-40B4-BE49-F238E27FC236}">
                  <a16:creationId xmlns:a16="http://schemas.microsoft.com/office/drawing/2014/main" id="{78AB744B-53D6-4F2F-982B-F8733AB7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714" y="424633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143" name="Rounded Rectangle 9">
              <a:extLst>
                <a:ext uri="{FF2B5EF4-FFF2-40B4-BE49-F238E27FC236}">
                  <a16:creationId xmlns:a16="http://schemas.microsoft.com/office/drawing/2014/main" id="{53EE374B-702F-40D5-AAEF-E0F1A9C5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4" y="4246334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ADBB8BE4-FCCD-4954-BD5C-D9C66C6893AE}"/>
                </a:ext>
              </a:extLst>
            </p:cNvPr>
            <p:cNvCxnSpPr>
              <a:endCxn id="140" idx="0"/>
            </p:cNvCxnSpPr>
            <p:nvPr/>
          </p:nvCxnSpPr>
          <p:spPr bwMode="auto">
            <a:xfrm>
              <a:off x="6086614" y="3795067"/>
              <a:ext cx="0" cy="4512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BDD2133E-C294-4D66-BF11-771FC4D4F150}"/>
                </a:ext>
              </a:extLst>
            </p:cNvPr>
            <p:cNvCxnSpPr>
              <a:endCxn id="143" idx="0"/>
            </p:cNvCxnSpPr>
            <p:nvPr/>
          </p:nvCxnSpPr>
          <p:spPr bwMode="auto">
            <a:xfrm>
              <a:off x="7278584" y="3813609"/>
              <a:ext cx="0" cy="4327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Rectangle 137">
              <a:extLst>
                <a:ext uri="{FF2B5EF4-FFF2-40B4-BE49-F238E27FC236}">
                  <a16:creationId xmlns:a16="http://schemas.microsoft.com/office/drawing/2014/main" id="{80376311-4C36-48F5-8ADA-1BF1FD74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0135" y="5677492"/>
              <a:ext cx="2362200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charset="0"/>
                <a:cs typeface="Courier New" pitchFamily="49" charset="0"/>
              </a:endParaRPr>
            </a:p>
          </p:txBody>
        </p:sp>
        <p:sp>
          <p:nvSpPr>
            <p:cNvPr id="151" name="Rounded Rectangle 7">
              <a:extLst>
                <a:ext uri="{FF2B5EF4-FFF2-40B4-BE49-F238E27FC236}">
                  <a16:creationId xmlns:a16="http://schemas.microsoft.com/office/drawing/2014/main" id="{041D3B96-90D8-44CF-BA63-33BBB20A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714" y="5982292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load</a:t>
              </a:r>
            </a:p>
          </p:txBody>
        </p:sp>
        <p:sp>
          <p:nvSpPr>
            <p:cNvPr id="152" name="Rounded Rectangle 9">
              <a:extLst>
                <a:ext uri="{FF2B5EF4-FFF2-40B4-BE49-F238E27FC236}">
                  <a16:creationId xmlns:a16="http://schemas.microsoft.com/office/drawing/2014/main" id="{065559F7-F9EA-4CA1-8880-DC29CBA17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4" y="5982292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dirty="0">
                  <a:solidFill>
                    <a:prstClr val="black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add</a:t>
              </a: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B2BDA6B-D39E-4D9F-BCBD-703A4D988215}"/>
                </a:ext>
              </a:extLst>
            </p:cNvPr>
            <p:cNvCxnSpPr>
              <a:stCxn id="151" idx="2"/>
            </p:cNvCxnSpPr>
            <p:nvPr/>
          </p:nvCxnSpPr>
          <p:spPr bwMode="auto">
            <a:xfrm>
              <a:off x="6086614" y="6287092"/>
              <a:ext cx="0" cy="4940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4B14CFE6-CB41-47FD-9BE2-BBF54DC414EF}"/>
                </a:ext>
              </a:extLst>
            </p:cNvPr>
            <p:cNvCxnSpPr>
              <a:stCxn id="152" idx="2"/>
            </p:cNvCxnSpPr>
            <p:nvPr/>
          </p:nvCxnSpPr>
          <p:spPr bwMode="auto">
            <a:xfrm>
              <a:off x="7278584" y="6287092"/>
              <a:ext cx="0" cy="5167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EC41C15E-A344-4A39-9D8D-F480D7393B97}"/>
                </a:ext>
              </a:extLst>
            </p:cNvPr>
            <p:cNvCxnSpPr>
              <a:stCxn id="140" idx="2"/>
              <a:endCxn id="151" idx="0"/>
            </p:cNvCxnSpPr>
            <p:nvPr/>
          </p:nvCxnSpPr>
          <p:spPr bwMode="auto">
            <a:xfrm>
              <a:off x="6086614" y="4551134"/>
              <a:ext cx="0" cy="14311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7D5FA698-FDD7-4476-9B81-B4B551AC5CEB}"/>
                </a:ext>
              </a:extLst>
            </p:cNvPr>
            <p:cNvCxnSpPr>
              <a:stCxn id="143" idx="2"/>
              <a:endCxn id="152" idx="0"/>
            </p:cNvCxnSpPr>
            <p:nvPr/>
          </p:nvCxnSpPr>
          <p:spPr bwMode="auto">
            <a:xfrm>
              <a:off x="7278584" y="4551134"/>
              <a:ext cx="0" cy="14311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TextBox 189">
              <a:extLst>
                <a:ext uri="{FF2B5EF4-FFF2-40B4-BE49-F238E27FC236}">
                  <a16:creationId xmlns:a16="http://schemas.microsoft.com/office/drawing/2014/main" id="{BC714E46-8431-42B8-8FEC-187BEF164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1356" y="5080632"/>
              <a:ext cx="270516" cy="415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0" name="TextBox 189">
              <a:extLst>
                <a:ext uri="{FF2B5EF4-FFF2-40B4-BE49-F238E27FC236}">
                  <a16:creationId xmlns:a16="http://schemas.microsoft.com/office/drawing/2014/main" id="{C54E6EC3-29C2-4756-BB02-5F1EB95D4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986" y="5074380"/>
              <a:ext cx="270516" cy="415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  <a:sym typeface="Symbol" charset="0"/>
                </a:rPr>
                <a:t>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06D99A1-78F4-4AB9-B385-520F90D22186}"/>
              </a:ext>
            </a:extLst>
          </p:cNvPr>
          <p:cNvSpPr txBox="1"/>
          <p:nvPr/>
        </p:nvSpPr>
        <p:spPr>
          <a:xfrm>
            <a:off x="7105975" y="5695293"/>
            <a:ext cx="484827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导致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dd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吃不饱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2351D1F3-265E-46C7-ADE7-62087151BE5F}"/>
              </a:ext>
            </a:extLst>
          </p:cNvPr>
          <p:cNvSpPr txBox="1"/>
          <p:nvPr/>
        </p:nvSpPr>
        <p:spPr>
          <a:xfrm>
            <a:off x="7524519" y="4149080"/>
            <a:ext cx="412801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Latency=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4~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非常大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 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Latency=1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343B23D-A618-4ABC-976D-86A356BDE44B}"/>
                  </a:ext>
                </a:extLst>
              </p14:cNvPr>
              <p14:cNvContentPartPr/>
              <p14:nvPr/>
            </p14:nvContentPartPr>
            <p14:xfrm>
              <a:off x="1087560" y="4461480"/>
              <a:ext cx="7095240" cy="1124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343B23D-A618-4ABC-976D-86A356BDE4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200" y="4452120"/>
                <a:ext cx="7113960" cy="11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2057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66000</TotalTime>
  <Words>1774</Words>
  <Application>Microsoft Office PowerPoint</Application>
  <PresentationFormat>宽屏</PresentationFormat>
  <Paragraphs>458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黑体</vt:lpstr>
      <vt:lpstr>微软雅黑</vt:lpstr>
      <vt:lpstr>微软雅黑</vt:lpstr>
      <vt:lpstr>Arial</vt:lpstr>
      <vt:lpstr>Arial Black</vt:lpstr>
      <vt:lpstr>Arial Narrow</vt:lpstr>
      <vt:lpstr>Calibri</vt:lpstr>
      <vt:lpstr>Consolas</vt:lpstr>
      <vt:lpstr>Courier New</vt:lpstr>
      <vt:lpstr>Helvetica</vt:lpstr>
      <vt:lpstr>Times New Roman</vt:lpstr>
      <vt:lpstr>Wingdings</vt:lpstr>
      <vt:lpstr>默认设计模板</vt:lpstr>
      <vt:lpstr>计算机原理与系统 17 内存I 读写性能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FAN Jingtao</cp:lastModifiedBy>
  <cp:revision>3405</cp:revision>
  <cp:lastPrinted>2019-07-03T00:25:39Z</cp:lastPrinted>
  <dcterms:modified xsi:type="dcterms:W3CDTF">2022-04-25T11:23:59Z</dcterms:modified>
</cp:coreProperties>
</file>