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07" r:id="rId2"/>
    <p:sldId id="1115" r:id="rId3"/>
    <p:sldId id="331" r:id="rId4"/>
    <p:sldId id="1237" r:id="rId5"/>
    <p:sldId id="332" r:id="rId6"/>
    <p:sldId id="1238" r:id="rId7"/>
    <p:sldId id="833" r:id="rId8"/>
    <p:sldId id="1239" r:id="rId9"/>
    <p:sldId id="1240" r:id="rId10"/>
    <p:sldId id="1241" r:id="rId11"/>
    <p:sldId id="1242" r:id="rId12"/>
    <p:sldId id="1243" r:id="rId13"/>
    <p:sldId id="1212" r:id="rId14"/>
    <p:sldId id="1244" r:id="rId15"/>
    <p:sldId id="1245" r:id="rId16"/>
    <p:sldId id="1246" r:id="rId17"/>
    <p:sldId id="1247" r:id="rId18"/>
    <p:sldId id="1248" r:id="rId19"/>
    <p:sldId id="1249" r:id="rId20"/>
    <p:sldId id="1250" r:id="rId21"/>
    <p:sldId id="1251" r:id="rId22"/>
    <p:sldId id="938" r:id="rId23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2228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2" autoAdjust="0"/>
    <p:restoredTop sz="96405" autoAdjust="0"/>
  </p:normalViewPr>
  <p:slideViewPr>
    <p:cSldViewPr>
      <p:cViewPr>
        <p:scale>
          <a:sx n="73" d="100"/>
          <a:sy n="73" d="100"/>
        </p:scale>
        <p:origin x="492" y="537"/>
      </p:cViewPr>
      <p:guideLst>
        <p:guide orient="horz" pos="4065"/>
        <p:guide pos="211"/>
        <p:guide pos="7469"/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1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2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0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74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9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40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9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5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0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8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8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6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71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US" spc="-5">
                <a:solidFill>
                  <a:prstClr val="black"/>
                </a:solidFill>
              </a:rPr>
              <a:t>Bryant and O’Hallaron, Computer Systems: A Programmer’s </a:t>
            </a:r>
            <a:r>
              <a:rPr lang="en-US" spc="-10">
                <a:solidFill>
                  <a:prstClr val="black"/>
                </a:solidFill>
              </a:rPr>
              <a:t>Perspective, </a:t>
            </a:r>
            <a:r>
              <a:rPr lang="en-US" spc="-5">
                <a:solidFill>
                  <a:prstClr val="black"/>
                </a:solidFill>
              </a:rPr>
              <a:t>Third</a:t>
            </a:r>
            <a:r>
              <a:rPr lang="en-US" spc="135">
                <a:solidFill>
                  <a:prstClr val="black"/>
                </a:solidFill>
              </a:rPr>
              <a:t> </a:t>
            </a:r>
            <a:r>
              <a:rPr lang="en-US" spc="-5">
                <a:solidFill>
                  <a:prstClr val="black"/>
                </a:solidFill>
              </a:rPr>
              <a:t>Edition</a:t>
            </a:r>
            <a:endParaRPr lang="en-US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lang="en-US" altLang="zh-CN" spc="-5" smtClean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lang="en-US" altLang="zh-CN"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  <p:sldLayoutId id="214748399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高速缓存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957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各种不命中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40" name="object 3">
            <a:extLst>
              <a:ext uri="{FF2B5EF4-FFF2-40B4-BE49-F238E27FC236}">
                <a16:creationId xmlns:a16="http://schemas.microsoft.com/office/drawing/2014/main" id="{BECF4116-E63B-4D44-B63F-2435C1F5F19A}"/>
              </a:ext>
            </a:extLst>
          </p:cNvPr>
          <p:cNvSpPr/>
          <p:nvPr/>
        </p:nvSpPr>
        <p:spPr>
          <a:xfrm>
            <a:off x="2832439" y="1052736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object 4">
            <a:extLst>
              <a:ext uri="{FF2B5EF4-FFF2-40B4-BE49-F238E27FC236}">
                <a16:creationId xmlns:a16="http://schemas.microsoft.com/office/drawing/2014/main" id="{B52F4077-32C0-4C48-9BFD-8B6BA68DA546}"/>
              </a:ext>
            </a:extLst>
          </p:cNvPr>
          <p:cNvSpPr/>
          <p:nvPr/>
        </p:nvSpPr>
        <p:spPr>
          <a:xfrm>
            <a:off x="2832439" y="2652936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object 6">
            <a:extLst>
              <a:ext uri="{FF2B5EF4-FFF2-40B4-BE49-F238E27FC236}">
                <a16:creationId xmlns:a16="http://schemas.microsoft.com/office/drawing/2014/main" id="{0CB681F5-A5F9-40AB-A93E-2BE0F9A13559}"/>
              </a:ext>
            </a:extLst>
          </p:cNvPr>
          <p:cNvSpPr/>
          <p:nvPr/>
        </p:nvSpPr>
        <p:spPr>
          <a:xfrm>
            <a:off x="1384639" y="4024536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object 7">
            <a:extLst>
              <a:ext uri="{FF2B5EF4-FFF2-40B4-BE49-F238E27FC236}">
                <a16:creationId xmlns:a16="http://schemas.microsoft.com/office/drawing/2014/main" id="{39AFFBE9-A599-4E8C-ACF4-5B7B5640A8CB}"/>
              </a:ext>
            </a:extLst>
          </p:cNvPr>
          <p:cNvSpPr/>
          <p:nvPr/>
        </p:nvSpPr>
        <p:spPr>
          <a:xfrm>
            <a:off x="1384639" y="4024536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object 8">
            <a:extLst>
              <a:ext uri="{FF2B5EF4-FFF2-40B4-BE49-F238E27FC236}">
                <a16:creationId xmlns:a16="http://schemas.microsoft.com/office/drawing/2014/main" id="{3B5D9396-5716-4195-8F86-C4BA281C0CB3}"/>
              </a:ext>
            </a:extLst>
          </p:cNvPr>
          <p:cNvSpPr/>
          <p:nvPr/>
        </p:nvSpPr>
        <p:spPr>
          <a:xfrm>
            <a:off x="1384639" y="2029721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object 9">
            <a:extLst>
              <a:ext uri="{FF2B5EF4-FFF2-40B4-BE49-F238E27FC236}">
                <a16:creationId xmlns:a16="http://schemas.microsoft.com/office/drawing/2014/main" id="{4DCDB014-93EB-4CD4-86AC-DC419D2EF503}"/>
              </a:ext>
            </a:extLst>
          </p:cNvPr>
          <p:cNvSpPr/>
          <p:nvPr/>
        </p:nvSpPr>
        <p:spPr>
          <a:xfrm>
            <a:off x="1384639" y="2029721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object 10">
            <a:extLst>
              <a:ext uri="{FF2B5EF4-FFF2-40B4-BE49-F238E27FC236}">
                <a16:creationId xmlns:a16="http://schemas.microsoft.com/office/drawing/2014/main" id="{74FE81C9-99A0-47E6-B46B-3E9D51184689}"/>
              </a:ext>
            </a:extLst>
          </p:cNvPr>
          <p:cNvSpPr/>
          <p:nvPr/>
        </p:nvSpPr>
        <p:spPr>
          <a:xfrm>
            <a:off x="15370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object 11">
            <a:extLst>
              <a:ext uri="{FF2B5EF4-FFF2-40B4-BE49-F238E27FC236}">
                <a16:creationId xmlns:a16="http://schemas.microsoft.com/office/drawing/2014/main" id="{B0167865-0F54-4ABB-AF39-79F926B171CE}"/>
              </a:ext>
            </a:extLst>
          </p:cNvPr>
          <p:cNvSpPr/>
          <p:nvPr/>
        </p:nvSpPr>
        <p:spPr>
          <a:xfrm>
            <a:off x="15370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object 12">
            <a:extLst>
              <a:ext uri="{FF2B5EF4-FFF2-40B4-BE49-F238E27FC236}">
                <a16:creationId xmlns:a16="http://schemas.microsoft.com/office/drawing/2014/main" id="{8E65A8D5-C482-4A83-92FA-A029A274F314}"/>
              </a:ext>
            </a:extLst>
          </p:cNvPr>
          <p:cNvSpPr/>
          <p:nvPr/>
        </p:nvSpPr>
        <p:spPr>
          <a:xfrm>
            <a:off x="23752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object 13">
            <a:extLst>
              <a:ext uri="{FF2B5EF4-FFF2-40B4-BE49-F238E27FC236}">
                <a16:creationId xmlns:a16="http://schemas.microsoft.com/office/drawing/2014/main" id="{A4B6DFB0-A224-47C2-8F0A-1AECF9DF3C67}"/>
              </a:ext>
            </a:extLst>
          </p:cNvPr>
          <p:cNvSpPr/>
          <p:nvPr/>
        </p:nvSpPr>
        <p:spPr>
          <a:xfrm>
            <a:off x="23752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object 14">
            <a:extLst>
              <a:ext uri="{FF2B5EF4-FFF2-40B4-BE49-F238E27FC236}">
                <a16:creationId xmlns:a16="http://schemas.microsoft.com/office/drawing/2014/main" id="{564EA4F8-2A9A-4F27-AB2A-197F08B5298A}"/>
              </a:ext>
            </a:extLst>
          </p:cNvPr>
          <p:cNvSpPr/>
          <p:nvPr/>
        </p:nvSpPr>
        <p:spPr>
          <a:xfrm>
            <a:off x="32134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object 15">
            <a:extLst>
              <a:ext uri="{FF2B5EF4-FFF2-40B4-BE49-F238E27FC236}">
                <a16:creationId xmlns:a16="http://schemas.microsoft.com/office/drawing/2014/main" id="{D44499CE-B0A9-4721-8E5D-AD6609E39EDD}"/>
              </a:ext>
            </a:extLst>
          </p:cNvPr>
          <p:cNvSpPr/>
          <p:nvPr/>
        </p:nvSpPr>
        <p:spPr>
          <a:xfrm>
            <a:off x="32134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object 16">
            <a:extLst>
              <a:ext uri="{FF2B5EF4-FFF2-40B4-BE49-F238E27FC236}">
                <a16:creationId xmlns:a16="http://schemas.microsoft.com/office/drawing/2014/main" id="{4BE04BDF-C0D2-4878-AE45-4E0F4310C8F7}"/>
              </a:ext>
            </a:extLst>
          </p:cNvPr>
          <p:cNvSpPr/>
          <p:nvPr/>
        </p:nvSpPr>
        <p:spPr>
          <a:xfrm>
            <a:off x="40516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object 17">
            <a:extLst>
              <a:ext uri="{FF2B5EF4-FFF2-40B4-BE49-F238E27FC236}">
                <a16:creationId xmlns:a16="http://schemas.microsoft.com/office/drawing/2014/main" id="{6B906E24-4E28-4BB8-BB00-E659A8110586}"/>
              </a:ext>
            </a:extLst>
          </p:cNvPr>
          <p:cNvSpPr/>
          <p:nvPr/>
        </p:nvSpPr>
        <p:spPr>
          <a:xfrm>
            <a:off x="40516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object 18">
            <a:extLst>
              <a:ext uri="{FF2B5EF4-FFF2-40B4-BE49-F238E27FC236}">
                <a16:creationId xmlns:a16="http://schemas.microsoft.com/office/drawing/2014/main" id="{4495E770-B6C9-4EAA-8692-FB6D6FB8563B}"/>
              </a:ext>
            </a:extLst>
          </p:cNvPr>
          <p:cNvSpPr/>
          <p:nvPr/>
        </p:nvSpPr>
        <p:spPr>
          <a:xfrm>
            <a:off x="15370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object 19">
            <a:extLst>
              <a:ext uri="{FF2B5EF4-FFF2-40B4-BE49-F238E27FC236}">
                <a16:creationId xmlns:a16="http://schemas.microsoft.com/office/drawing/2014/main" id="{096A6D40-56EA-4B6D-8C8B-5F69CACF1F15}"/>
              </a:ext>
            </a:extLst>
          </p:cNvPr>
          <p:cNvSpPr/>
          <p:nvPr/>
        </p:nvSpPr>
        <p:spPr>
          <a:xfrm>
            <a:off x="15370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object 20">
            <a:extLst>
              <a:ext uri="{FF2B5EF4-FFF2-40B4-BE49-F238E27FC236}">
                <a16:creationId xmlns:a16="http://schemas.microsoft.com/office/drawing/2014/main" id="{8425C1E7-10F7-4AE3-99A2-74C773FA3838}"/>
              </a:ext>
            </a:extLst>
          </p:cNvPr>
          <p:cNvSpPr/>
          <p:nvPr/>
        </p:nvSpPr>
        <p:spPr>
          <a:xfrm>
            <a:off x="23752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object 21">
            <a:extLst>
              <a:ext uri="{FF2B5EF4-FFF2-40B4-BE49-F238E27FC236}">
                <a16:creationId xmlns:a16="http://schemas.microsoft.com/office/drawing/2014/main" id="{CFE9A53B-9BA8-4CC0-AE0B-CEC44880DBC8}"/>
              </a:ext>
            </a:extLst>
          </p:cNvPr>
          <p:cNvSpPr/>
          <p:nvPr/>
        </p:nvSpPr>
        <p:spPr>
          <a:xfrm>
            <a:off x="23752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object 22">
            <a:extLst>
              <a:ext uri="{FF2B5EF4-FFF2-40B4-BE49-F238E27FC236}">
                <a16:creationId xmlns:a16="http://schemas.microsoft.com/office/drawing/2014/main" id="{3C788D46-86A8-4550-9FB4-D9B803E6A650}"/>
              </a:ext>
            </a:extLst>
          </p:cNvPr>
          <p:cNvSpPr/>
          <p:nvPr/>
        </p:nvSpPr>
        <p:spPr>
          <a:xfrm>
            <a:off x="32134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object 23">
            <a:extLst>
              <a:ext uri="{FF2B5EF4-FFF2-40B4-BE49-F238E27FC236}">
                <a16:creationId xmlns:a16="http://schemas.microsoft.com/office/drawing/2014/main" id="{7E6635D5-1AEF-4743-B66F-C3B8B08F71CE}"/>
              </a:ext>
            </a:extLst>
          </p:cNvPr>
          <p:cNvSpPr/>
          <p:nvPr/>
        </p:nvSpPr>
        <p:spPr>
          <a:xfrm>
            <a:off x="32134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object 24">
            <a:extLst>
              <a:ext uri="{FF2B5EF4-FFF2-40B4-BE49-F238E27FC236}">
                <a16:creationId xmlns:a16="http://schemas.microsoft.com/office/drawing/2014/main" id="{053DB2CD-BE04-423F-B9B4-6A5ED5DD33D3}"/>
              </a:ext>
            </a:extLst>
          </p:cNvPr>
          <p:cNvSpPr/>
          <p:nvPr/>
        </p:nvSpPr>
        <p:spPr>
          <a:xfrm>
            <a:off x="40516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object 25">
            <a:extLst>
              <a:ext uri="{FF2B5EF4-FFF2-40B4-BE49-F238E27FC236}">
                <a16:creationId xmlns:a16="http://schemas.microsoft.com/office/drawing/2014/main" id="{CD41D203-7DE7-4CAE-82BA-B4FA65189166}"/>
              </a:ext>
            </a:extLst>
          </p:cNvPr>
          <p:cNvSpPr/>
          <p:nvPr/>
        </p:nvSpPr>
        <p:spPr>
          <a:xfrm>
            <a:off x="40516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object 26">
            <a:extLst>
              <a:ext uri="{FF2B5EF4-FFF2-40B4-BE49-F238E27FC236}">
                <a16:creationId xmlns:a16="http://schemas.microsoft.com/office/drawing/2014/main" id="{C32612AB-FAFD-476F-9DF4-35B9278E37C0}"/>
              </a:ext>
            </a:extLst>
          </p:cNvPr>
          <p:cNvSpPr/>
          <p:nvPr/>
        </p:nvSpPr>
        <p:spPr>
          <a:xfrm>
            <a:off x="15370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object 27">
            <a:extLst>
              <a:ext uri="{FF2B5EF4-FFF2-40B4-BE49-F238E27FC236}">
                <a16:creationId xmlns:a16="http://schemas.microsoft.com/office/drawing/2014/main" id="{481BFD66-32CD-4147-8EA3-207DEA9B7D82}"/>
              </a:ext>
            </a:extLst>
          </p:cNvPr>
          <p:cNvSpPr/>
          <p:nvPr/>
        </p:nvSpPr>
        <p:spPr>
          <a:xfrm>
            <a:off x="15370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object 28">
            <a:extLst>
              <a:ext uri="{FF2B5EF4-FFF2-40B4-BE49-F238E27FC236}">
                <a16:creationId xmlns:a16="http://schemas.microsoft.com/office/drawing/2014/main" id="{FC8B8EAC-6B69-4B96-8225-0598B54D7D86}"/>
              </a:ext>
            </a:extLst>
          </p:cNvPr>
          <p:cNvSpPr/>
          <p:nvPr/>
        </p:nvSpPr>
        <p:spPr>
          <a:xfrm>
            <a:off x="23752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object 29">
            <a:extLst>
              <a:ext uri="{FF2B5EF4-FFF2-40B4-BE49-F238E27FC236}">
                <a16:creationId xmlns:a16="http://schemas.microsoft.com/office/drawing/2014/main" id="{6D3DA105-2DBE-4767-9810-F0BAF9DF4206}"/>
              </a:ext>
            </a:extLst>
          </p:cNvPr>
          <p:cNvSpPr/>
          <p:nvPr/>
        </p:nvSpPr>
        <p:spPr>
          <a:xfrm>
            <a:off x="23752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object 30">
            <a:extLst>
              <a:ext uri="{FF2B5EF4-FFF2-40B4-BE49-F238E27FC236}">
                <a16:creationId xmlns:a16="http://schemas.microsoft.com/office/drawing/2014/main" id="{989BB608-5E0D-4FE6-AB78-B8FFDC57079E}"/>
              </a:ext>
            </a:extLst>
          </p:cNvPr>
          <p:cNvSpPr/>
          <p:nvPr/>
        </p:nvSpPr>
        <p:spPr>
          <a:xfrm>
            <a:off x="32134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object 31">
            <a:extLst>
              <a:ext uri="{FF2B5EF4-FFF2-40B4-BE49-F238E27FC236}">
                <a16:creationId xmlns:a16="http://schemas.microsoft.com/office/drawing/2014/main" id="{E6543B38-BAF4-4ED5-9E5B-C219016B11B5}"/>
              </a:ext>
            </a:extLst>
          </p:cNvPr>
          <p:cNvSpPr/>
          <p:nvPr/>
        </p:nvSpPr>
        <p:spPr>
          <a:xfrm>
            <a:off x="32134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object 32">
            <a:extLst>
              <a:ext uri="{FF2B5EF4-FFF2-40B4-BE49-F238E27FC236}">
                <a16:creationId xmlns:a16="http://schemas.microsoft.com/office/drawing/2014/main" id="{15DC893F-3EE0-4D2A-A57F-93EB249E220E}"/>
              </a:ext>
            </a:extLst>
          </p:cNvPr>
          <p:cNvSpPr/>
          <p:nvPr/>
        </p:nvSpPr>
        <p:spPr>
          <a:xfrm>
            <a:off x="40516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object 33">
            <a:extLst>
              <a:ext uri="{FF2B5EF4-FFF2-40B4-BE49-F238E27FC236}">
                <a16:creationId xmlns:a16="http://schemas.microsoft.com/office/drawing/2014/main" id="{61FEA825-D113-45EF-88EA-1FA6D17C23C9}"/>
              </a:ext>
            </a:extLst>
          </p:cNvPr>
          <p:cNvSpPr/>
          <p:nvPr/>
        </p:nvSpPr>
        <p:spPr>
          <a:xfrm>
            <a:off x="40516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object 34">
            <a:extLst>
              <a:ext uri="{FF2B5EF4-FFF2-40B4-BE49-F238E27FC236}">
                <a16:creationId xmlns:a16="http://schemas.microsoft.com/office/drawing/2014/main" id="{D16E61B5-E800-4F02-8D39-87C7E24E4ED1}"/>
              </a:ext>
            </a:extLst>
          </p:cNvPr>
          <p:cNvSpPr/>
          <p:nvPr/>
        </p:nvSpPr>
        <p:spPr>
          <a:xfrm>
            <a:off x="15370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object 35">
            <a:extLst>
              <a:ext uri="{FF2B5EF4-FFF2-40B4-BE49-F238E27FC236}">
                <a16:creationId xmlns:a16="http://schemas.microsoft.com/office/drawing/2014/main" id="{2BC0183B-720C-4302-B32C-F1B03588F63A}"/>
              </a:ext>
            </a:extLst>
          </p:cNvPr>
          <p:cNvSpPr txBox="1"/>
          <p:nvPr/>
        </p:nvSpPr>
        <p:spPr>
          <a:xfrm>
            <a:off x="1537039" y="5319936"/>
            <a:ext cx="762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2" name="object 36">
            <a:extLst>
              <a:ext uri="{FF2B5EF4-FFF2-40B4-BE49-F238E27FC236}">
                <a16:creationId xmlns:a16="http://schemas.microsoft.com/office/drawing/2014/main" id="{31E3271E-10FC-47BF-8BAC-6231D290B9A7}"/>
              </a:ext>
            </a:extLst>
          </p:cNvPr>
          <p:cNvSpPr/>
          <p:nvPr/>
        </p:nvSpPr>
        <p:spPr>
          <a:xfrm>
            <a:off x="23752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object 37">
            <a:extLst>
              <a:ext uri="{FF2B5EF4-FFF2-40B4-BE49-F238E27FC236}">
                <a16:creationId xmlns:a16="http://schemas.microsoft.com/office/drawing/2014/main" id="{51A2AC28-DFE7-48B0-A562-98C80EA667FF}"/>
              </a:ext>
            </a:extLst>
          </p:cNvPr>
          <p:cNvSpPr/>
          <p:nvPr/>
        </p:nvSpPr>
        <p:spPr>
          <a:xfrm>
            <a:off x="23752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bject 38">
            <a:extLst>
              <a:ext uri="{FF2B5EF4-FFF2-40B4-BE49-F238E27FC236}">
                <a16:creationId xmlns:a16="http://schemas.microsoft.com/office/drawing/2014/main" id="{CA39DAB5-7977-4604-9D4E-927FB28AF4FB}"/>
              </a:ext>
            </a:extLst>
          </p:cNvPr>
          <p:cNvSpPr txBox="1"/>
          <p:nvPr/>
        </p:nvSpPr>
        <p:spPr>
          <a:xfrm>
            <a:off x="2375236" y="4176936"/>
            <a:ext cx="761999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5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9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13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5" name="object 39">
            <a:extLst>
              <a:ext uri="{FF2B5EF4-FFF2-40B4-BE49-F238E27FC236}">
                <a16:creationId xmlns:a16="http://schemas.microsoft.com/office/drawing/2014/main" id="{E5CF6BC0-2600-4C37-A3AA-7476BCB9688A}"/>
              </a:ext>
            </a:extLst>
          </p:cNvPr>
          <p:cNvSpPr/>
          <p:nvPr/>
        </p:nvSpPr>
        <p:spPr>
          <a:xfrm>
            <a:off x="32134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object 40">
            <a:extLst>
              <a:ext uri="{FF2B5EF4-FFF2-40B4-BE49-F238E27FC236}">
                <a16:creationId xmlns:a16="http://schemas.microsoft.com/office/drawing/2014/main" id="{21C04E66-B758-4FBA-9BE5-B1829A680149}"/>
              </a:ext>
            </a:extLst>
          </p:cNvPr>
          <p:cNvSpPr/>
          <p:nvPr/>
        </p:nvSpPr>
        <p:spPr>
          <a:xfrm>
            <a:off x="32134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object 41">
            <a:extLst>
              <a:ext uri="{FF2B5EF4-FFF2-40B4-BE49-F238E27FC236}">
                <a16:creationId xmlns:a16="http://schemas.microsoft.com/office/drawing/2014/main" id="{50F58E13-3C75-415A-AF99-3F59E68C58C3}"/>
              </a:ext>
            </a:extLst>
          </p:cNvPr>
          <p:cNvSpPr txBox="1"/>
          <p:nvPr/>
        </p:nvSpPr>
        <p:spPr>
          <a:xfrm>
            <a:off x="3213432" y="4176936"/>
            <a:ext cx="719809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6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8" name="object 42">
            <a:extLst>
              <a:ext uri="{FF2B5EF4-FFF2-40B4-BE49-F238E27FC236}">
                <a16:creationId xmlns:a16="http://schemas.microsoft.com/office/drawing/2014/main" id="{4AB62EA3-5B67-4F23-A79E-56DD5A322264}"/>
              </a:ext>
            </a:extLst>
          </p:cNvPr>
          <p:cNvSpPr/>
          <p:nvPr/>
        </p:nvSpPr>
        <p:spPr>
          <a:xfrm>
            <a:off x="40516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object 43">
            <a:extLst>
              <a:ext uri="{FF2B5EF4-FFF2-40B4-BE49-F238E27FC236}">
                <a16:creationId xmlns:a16="http://schemas.microsoft.com/office/drawing/2014/main" id="{3C7318F1-8E8B-42CB-A2F1-78042AF39B45}"/>
              </a:ext>
            </a:extLst>
          </p:cNvPr>
          <p:cNvSpPr/>
          <p:nvPr/>
        </p:nvSpPr>
        <p:spPr>
          <a:xfrm>
            <a:off x="40516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object 44">
            <a:extLst>
              <a:ext uri="{FF2B5EF4-FFF2-40B4-BE49-F238E27FC236}">
                <a16:creationId xmlns:a16="http://schemas.microsoft.com/office/drawing/2014/main" id="{D3359C28-B7A5-465F-A4CE-CC4A5B82A0EE}"/>
              </a:ext>
            </a:extLst>
          </p:cNvPr>
          <p:cNvSpPr txBox="1"/>
          <p:nvPr/>
        </p:nvSpPr>
        <p:spPr>
          <a:xfrm>
            <a:off x="4051639" y="4176936"/>
            <a:ext cx="7620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7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11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15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1" name="object 45">
            <a:extLst>
              <a:ext uri="{FF2B5EF4-FFF2-40B4-BE49-F238E27FC236}">
                <a16:creationId xmlns:a16="http://schemas.microsoft.com/office/drawing/2014/main" id="{AC91E19F-728A-4A2B-89E5-A1275AE639CA}"/>
              </a:ext>
            </a:extLst>
          </p:cNvPr>
          <p:cNvSpPr/>
          <p:nvPr/>
        </p:nvSpPr>
        <p:spPr>
          <a:xfrm>
            <a:off x="1765639" y="5853336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object 46">
            <a:extLst>
              <a:ext uri="{FF2B5EF4-FFF2-40B4-BE49-F238E27FC236}">
                <a16:creationId xmlns:a16="http://schemas.microsoft.com/office/drawing/2014/main" id="{4168EE22-9CF7-476A-ADB3-7583884875D2}"/>
              </a:ext>
            </a:extLst>
          </p:cNvPr>
          <p:cNvSpPr txBox="1"/>
          <p:nvPr/>
        </p:nvSpPr>
        <p:spPr>
          <a:xfrm>
            <a:off x="2310016" y="2196012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3" name="object 47">
            <a:extLst>
              <a:ext uri="{FF2B5EF4-FFF2-40B4-BE49-F238E27FC236}">
                <a16:creationId xmlns:a16="http://schemas.microsoft.com/office/drawing/2014/main" id="{21871607-A563-4F53-959F-54301BA0DE9A}"/>
              </a:ext>
            </a:extLst>
          </p:cNvPr>
          <p:cNvSpPr/>
          <p:nvPr/>
        </p:nvSpPr>
        <p:spPr>
          <a:xfrm>
            <a:off x="2375239" y="218212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object 49">
            <a:extLst>
              <a:ext uri="{FF2B5EF4-FFF2-40B4-BE49-F238E27FC236}">
                <a16:creationId xmlns:a16="http://schemas.microsoft.com/office/drawing/2014/main" id="{6333AD35-50C8-4B13-B868-61E28690E124}"/>
              </a:ext>
            </a:extLst>
          </p:cNvPr>
          <p:cNvSpPr txBox="1"/>
          <p:nvPr/>
        </p:nvSpPr>
        <p:spPr>
          <a:xfrm>
            <a:off x="1451191" y="2178264"/>
            <a:ext cx="762000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6" name="object 50">
            <a:extLst>
              <a:ext uri="{FF2B5EF4-FFF2-40B4-BE49-F238E27FC236}">
                <a16:creationId xmlns:a16="http://schemas.microsoft.com/office/drawing/2014/main" id="{8D9F5A53-3978-456C-B2DE-96324B8814AB}"/>
              </a:ext>
            </a:extLst>
          </p:cNvPr>
          <p:cNvSpPr txBox="1"/>
          <p:nvPr/>
        </p:nvSpPr>
        <p:spPr>
          <a:xfrm>
            <a:off x="3213439" y="2182121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7" name="object 51">
            <a:extLst>
              <a:ext uri="{FF2B5EF4-FFF2-40B4-BE49-F238E27FC236}">
                <a16:creationId xmlns:a16="http://schemas.microsoft.com/office/drawing/2014/main" id="{FC8F8A1C-FE29-4F91-B196-B495B6DF69EB}"/>
              </a:ext>
            </a:extLst>
          </p:cNvPr>
          <p:cNvSpPr txBox="1"/>
          <p:nvPr/>
        </p:nvSpPr>
        <p:spPr>
          <a:xfrm>
            <a:off x="4051639" y="2182121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8" name="object 52">
            <a:extLst>
              <a:ext uri="{FF2B5EF4-FFF2-40B4-BE49-F238E27FC236}">
                <a16:creationId xmlns:a16="http://schemas.microsoft.com/office/drawing/2014/main" id="{3150DBA4-F46C-4BC3-9C29-DD66CC790D3E}"/>
              </a:ext>
            </a:extLst>
          </p:cNvPr>
          <p:cNvSpPr txBox="1"/>
          <p:nvPr/>
        </p:nvSpPr>
        <p:spPr>
          <a:xfrm>
            <a:off x="347143" y="2131834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高速缓存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9" name="object 53">
            <a:extLst>
              <a:ext uri="{FF2B5EF4-FFF2-40B4-BE49-F238E27FC236}">
                <a16:creationId xmlns:a16="http://schemas.microsoft.com/office/drawing/2014/main" id="{7436482E-BB92-4EDF-9420-3FE543C04C14}"/>
              </a:ext>
            </a:extLst>
          </p:cNvPr>
          <p:cNvSpPr txBox="1"/>
          <p:nvPr/>
        </p:nvSpPr>
        <p:spPr>
          <a:xfrm>
            <a:off x="345720" y="4126750"/>
            <a:ext cx="7829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内存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1" name="object 55">
            <a:extLst>
              <a:ext uri="{FF2B5EF4-FFF2-40B4-BE49-F238E27FC236}">
                <a16:creationId xmlns:a16="http://schemas.microsoft.com/office/drawing/2014/main" id="{C3046E2E-FD1D-4E77-872C-DF30657B86C2}"/>
              </a:ext>
            </a:extLst>
          </p:cNvPr>
          <p:cNvSpPr txBox="1"/>
          <p:nvPr/>
        </p:nvSpPr>
        <p:spPr>
          <a:xfrm>
            <a:off x="3562358" y="1409872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请求</a:t>
            </a:r>
            <a:r>
              <a:rPr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sz="1600" b="1" spc="-8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0/8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4" name="object 58">
            <a:extLst>
              <a:ext uri="{FF2B5EF4-FFF2-40B4-BE49-F238E27FC236}">
                <a16:creationId xmlns:a16="http://schemas.microsoft.com/office/drawing/2014/main" id="{DE7EC542-05C9-499A-8097-131FEB588AB8}"/>
              </a:ext>
            </a:extLst>
          </p:cNvPr>
          <p:cNvSpPr txBox="1"/>
          <p:nvPr/>
        </p:nvSpPr>
        <p:spPr>
          <a:xfrm>
            <a:off x="3562357" y="3185601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请求</a:t>
            </a:r>
            <a:r>
              <a:rPr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sz="1600" b="1" spc="-8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en-US"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0/8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5" name="object 59">
            <a:extLst>
              <a:ext uri="{FF2B5EF4-FFF2-40B4-BE49-F238E27FC236}">
                <a16:creationId xmlns:a16="http://schemas.microsoft.com/office/drawing/2014/main" id="{1614431F-27E0-4F7F-B032-01B1DA4F9621}"/>
              </a:ext>
            </a:extLst>
          </p:cNvPr>
          <p:cNvSpPr/>
          <p:nvPr/>
        </p:nvSpPr>
        <p:spPr>
          <a:xfrm>
            <a:off x="15370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object 60">
            <a:extLst>
              <a:ext uri="{FF2B5EF4-FFF2-40B4-BE49-F238E27FC236}">
                <a16:creationId xmlns:a16="http://schemas.microsoft.com/office/drawing/2014/main" id="{7BAB4032-4BA7-4390-8AA0-BA7793A7A72E}"/>
              </a:ext>
            </a:extLst>
          </p:cNvPr>
          <p:cNvSpPr/>
          <p:nvPr/>
        </p:nvSpPr>
        <p:spPr>
          <a:xfrm>
            <a:off x="15370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object 61">
            <a:extLst>
              <a:ext uri="{FF2B5EF4-FFF2-40B4-BE49-F238E27FC236}">
                <a16:creationId xmlns:a16="http://schemas.microsoft.com/office/drawing/2014/main" id="{7B6114FA-BAB1-47F5-82CA-A7B456BBAA7F}"/>
              </a:ext>
            </a:extLst>
          </p:cNvPr>
          <p:cNvSpPr txBox="1"/>
          <p:nvPr/>
        </p:nvSpPr>
        <p:spPr>
          <a:xfrm>
            <a:off x="1537038" y="4176936"/>
            <a:ext cx="761999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8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9" name="object 63">
            <a:extLst>
              <a:ext uri="{FF2B5EF4-FFF2-40B4-BE49-F238E27FC236}">
                <a16:creationId xmlns:a16="http://schemas.microsoft.com/office/drawing/2014/main" id="{DA21404B-F127-47F2-A92B-82A347DB670D}"/>
              </a:ext>
            </a:extLst>
          </p:cNvPr>
          <p:cNvSpPr/>
          <p:nvPr/>
        </p:nvSpPr>
        <p:spPr>
          <a:xfrm>
            <a:off x="1460839" y="2197970"/>
            <a:ext cx="762000" cy="25648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0/8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201" name="object 65">
            <a:extLst>
              <a:ext uri="{FF2B5EF4-FFF2-40B4-BE49-F238E27FC236}">
                <a16:creationId xmlns:a16="http://schemas.microsoft.com/office/drawing/2014/main" id="{3D2E8475-70BE-43FC-9213-5522FC5FA2CB}"/>
              </a:ext>
            </a:extLst>
          </p:cNvPr>
          <p:cNvSpPr txBox="1"/>
          <p:nvPr/>
        </p:nvSpPr>
        <p:spPr>
          <a:xfrm>
            <a:off x="1485969" y="2180322"/>
            <a:ext cx="762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CF93E8-1904-4CB5-A70D-B19292DC4C80}"/>
              </a:ext>
            </a:extLst>
          </p:cNvPr>
          <p:cNvSpPr txBox="1"/>
          <p:nvPr/>
        </p:nvSpPr>
        <p:spPr>
          <a:xfrm>
            <a:off x="2938593" y="372770"/>
            <a:ext cx="17876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冲突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不命中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26FF9B5-852D-46A2-8435-5AE4AD96DD11}"/>
              </a:ext>
            </a:extLst>
          </p:cNvPr>
          <p:cNvSpPr txBox="1"/>
          <p:nvPr/>
        </p:nvSpPr>
        <p:spPr>
          <a:xfrm>
            <a:off x="5157418" y="2323201"/>
            <a:ext cx="6699620" cy="216931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缓存的位置是</a:t>
            </a:r>
            <a:r>
              <a:rPr lang="zh-CN" altLang="en-US" b="1" spc="-5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席位制</a:t>
            </a:r>
            <a:r>
              <a:rPr lang="zh-CN" altLang="en-US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</a:t>
            </a:r>
            <a:endParaRPr lang="en-US" altLang="zh-CN" b="1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ts val="475"/>
              </a:spcBef>
              <a:spcAft>
                <a:spcPts val="0"/>
              </a:spcAft>
              <a:buClrTx/>
              <a:buSzPct val="80000"/>
              <a:tabLst>
                <a:tab pos="1155700" algn="l"/>
              </a:tabLs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例如</a:t>
            </a: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k+1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层的块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必须放置在第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层的块（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mod 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）中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.</a:t>
            </a:r>
          </a:p>
          <a:p>
            <a:pPr marL="0" marR="5080" lvl="1" defTabSz="914400" rtl="0" eaLnBrk="1" fontAlgn="auto" latinLnBrk="0" hangingPunct="1">
              <a:lnSpc>
                <a:spcPct val="150000"/>
              </a:lnSpc>
              <a:spcBef>
                <a:spcPts val="475"/>
              </a:spcBef>
              <a:spcAft>
                <a:spcPts val="0"/>
              </a:spcAft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冲突不命中发生在缓存足够大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0" marR="5080" lvl="1" defTabSz="914400" rtl="0" eaLnBrk="1" fontAlgn="auto" latinLnBrk="0" hangingPunct="1">
              <a:lnSpc>
                <a:spcPct val="150000"/>
              </a:lnSpc>
              <a:spcBef>
                <a:spcPts val="475"/>
              </a:spcBef>
              <a:spcAft>
                <a:spcPts val="0"/>
              </a:spcAft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但是这些多个数据对象会映射到同一个缓存块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33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957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各种不命中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40" name="object 3">
            <a:extLst>
              <a:ext uri="{FF2B5EF4-FFF2-40B4-BE49-F238E27FC236}">
                <a16:creationId xmlns:a16="http://schemas.microsoft.com/office/drawing/2014/main" id="{BECF4116-E63B-4D44-B63F-2435C1F5F19A}"/>
              </a:ext>
            </a:extLst>
          </p:cNvPr>
          <p:cNvSpPr/>
          <p:nvPr/>
        </p:nvSpPr>
        <p:spPr>
          <a:xfrm>
            <a:off x="2832439" y="1052736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object 4">
            <a:extLst>
              <a:ext uri="{FF2B5EF4-FFF2-40B4-BE49-F238E27FC236}">
                <a16:creationId xmlns:a16="http://schemas.microsoft.com/office/drawing/2014/main" id="{B52F4077-32C0-4C48-9BFD-8B6BA68DA546}"/>
              </a:ext>
            </a:extLst>
          </p:cNvPr>
          <p:cNvSpPr/>
          <p:nvPr/>
        </p:nvSpPr>
        <p:spPr>
          <a:xfrm>
            <a:off x="2832439" y="2652936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object 6">
            <a:extLst>
              <a:ext uri="{FF2B5EF4-FFF2-40B4-BE49-F238E27FC236}">
                <a16:creationId xmlns:a16="http://schemas.microsoft.com/office/drawing/2014/main" id="{0CB681F5-A5F9-40AB-A93E-2BE0F9A13559}"/>
              </a:ext>
            </a:extLst>
          </p:cNvPr>
          <p:cNvSpPr/>
          <p:nvPr/>
        </p:nvSpPr>
        <p:spPr>
          <a:xfrm>
            <a:off x="1384639" y="4024536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object 7">
            <a:extLst>
              <a:ext uri="{FF2B5EF4-FFF2-40B4-BE49-F238E27FC236}">
                <a16:creationId xmlns:a16="http://schemas.microsoft.com/office/drawing/2014/main" id="{39AFFBE9-A599-4E8C-ACF4-5B7B5640A8CB}"/>
              </a:ext>
            </a:extLst>
          </p:cNvPr>
          <p:cNvSpPr/>
          <p:nvPr/>
        </p:nvSpPr>
        <p:spPr>
          <a:xfrm>
            <a:off x="1384639" y="4024536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object 8">
            <a:extLst>
              <a:ext uri="{FF2B5EF4-FFF2-40B4-BE49-F238E27FC236}">
                <a16:creationId xmlns:a16="http://schemas.microsoft.com/office/drawing/2014/main" id="{3B5D9396-5716-4195-8F86-C4BA281C0CB3}"/>
              </a:ext>
            </a:extLst>
          </p:cNvPr>
          <p:cNvSpPr/>
          <p:nvPr/>
        </p:nvSpPr>
        <p:spPr>
          <a:xfrm>
            <a:off x="1384639" y="2029721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object 9">
            <a:extLst>
              <a:ext uri="{FF2B5EF4-FFF2-40B4-BE49-F238E27FC236}">
                <a16:creationId xmlns:a16="http://schemas.microsoft.com/office/drawing/2014/main" id="{4DCDB014-93EB-4CD4-86AC-DC419D2EF503}"/>
              </a:ext>
            </a:extLst>
          </p:cNvPr>
          <p:cNvSpPr/>
          <p:nvPr/>
        </p:nvSpPr>
        <p:spPr>
          <a:xfrm>
            <a:off x="1384639" y="2029721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object 10">
            <a:extLst>
              <a:ext uri="{FF2B5EF4-FFF2-40B4-BE49-F238E27FC236}">
                <a16:creationId xmlns:a16="http://schemas.microsoft.com/office/drawing/2014/main" id="{74FE81C9-99A0-47E6-B46B-3E9D51184689}"/>
              </a:ext>
            </a:extLst>
          </p:cNvPr>
          <p:cNvSpPr/>
          <p:nvPr/>
        </p:nvSpPr>
        <p:spPr>
          <a:xfrm>
            <a:off x="15370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object 11">
            <a:extLst>
              <a:ext uri="{FF2B5EF4-FFF2-40B4-BE49-F238E27FC236}">
                <a16:creationId xmlns:a16="http://schemas.microsoft.com/office/drawing/2014/main" id="{B0167865-0F54-4ABB-AF39-79F926B171CE}"/>
              </a:ext>
            </a:extLst>
          </p:cNvPr>
          <p:cNvSpPr/>
          <p:nvPr/>
        </p:nvSpPr>
        <p:spPr>
          <a:xfrm>
            <a:off x="15370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object 12">
            <a:extLst>
              <a:ext uri="{FF2B5EF4-FFF2-40B4-BE49-F238E27FC236}">
                <a16:creationId xmlns:a16="http://schemas.microsoft.com/office/drawing/2014/main" id="{8E65A8D5-C482-4A83-92FA-A029A274F314}"/>
              </a:ext>
            </a:extLst>
          </p:cNvPr>
          <p:cNvSpPr/>
          <p:nvPr/>
        </p:nvSpPr>
        <p:spPr>
          <a:xfrm>
            <a:off x="23752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object 13">
            <a:extLst>
              <a:ext uri="{FF2B5EF4-FFF2-40B4-BE49-F238E27FC236}">
                <a16:creationId xmlns:a16="http://schemas.microsoft.com/office/drawing/2014/main" id="{A4B6DFB0-A224-47C2-8F0A-1AECF9DF3C67}"/>
              </a:ext>
            </a:extLst>
          </p:cNvPr>
          <p:cNvSpPr/>
          <p:nvPr/>
        </p:nvSpPr>
        <p:spPr>
          <a:xfrm>
            <a:off x="23752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object 14">
            <a:extLst>
              <a:ext uri="{FF2B5EF4-FFF2-40B4-BE49-F238E27FC236}">
                <a16:creationId xmlns:a16="http://schemas.microsoft.com/office/drawing/2014/main" id="{564EA4F8-2A9A-4F27-AB2A-197F08B5298A}"/>
              </a:ext>
            </a:extLst>
          </p:cNvPr>
          <p:cNvSpPr/>
          <p:nvPr/>
        </p:nvSpPr>
        <p:spPr>
          <a:xfrm>
            <a:off x="32134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object 15">
            <a:extLst>
              <a:ext uri="{FF2B5EF4-FFF2-40B4-BE49-F238E27FC236}">
                <a16:creationId xmlns:a16="http://schemas.microsoft.com/office/drawing/2014/main" id="{D44499CE-B0A9-4721-8E5D-AD6609E39EDD}"/>
              </a:ext>
            </a:extLst>
          </p:cNvPr>
          <p:cNvSpPr/>
          <p:nvPr/>
        </p:nvSpPr>
        <p:spPr>
          <a:xfrm>
            <a:off x="32134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object 16">
            <a:extLst>
              <a:ext uri="{FF2B5EF4-FFF2-40B4-BE49-F238E27FC236}">
                <a16:creationId xmlns:a16="http://schemas.microsoft.com/office/drawing/2014/main" id="{4BE04BDF-C0D2-4878-AE45-4E0F4310C8F7}"/>
              </a:ext>
            </a:extLst>
          </p:cNvPr>
          <p:cNvSpPr/>
          <p:nvPr/>
        </p:nvSpPr>
        <p:spPr>
          <a:xfrm>
            <a:off x="40516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object 17">
            <a:extLst>
              <a:ext uri="{FF2B5EF4-FFF2-40B4-BE49-F238E27FC236}">
                <a16:creationId xmlns:a16="http://schemas.microsoft.com/office/drawing/2014/main" id="{6B906E24-4E28-4BB8-BB00-E659A8110586}"/>
              </a:ext>
            </a:extLst>
          </p:cNvPr>
          <p:cNvSpPr/>
          <p:nvPr/>
        </p:nvSpPr>
        <p:spPr>
          <a:xfrm>
            <a:off x="4051639" y="4176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object 18">
            <a:extLst>
              <a:ext uri="{FF2B5EF4-FFF2-40B4-BE49-F238E27FC236}">
                <a16:creationId xmlns:a16="http://schemas.microsoft.com/office/drawing/2014/main" id="{4495E770-B6C9-4EAA-8692-FB6D6FB8563B}"/>
              </a:ext>
            </a:extLst>
          </p:cNvPr>
          <p:cNvSpPr/>
          <p:nvPr/>
        </p:nvSpPr>
        <p:spPr>
          <a:xfrm>
            <a:off x="15370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object 19">
            <a:extLst>
              <a:ext uri="{FF2B5EF4-FFF2-40B4-BE49-F238E27FC236}">
                <a16:creationId xmlns:a16="http://schemas.microsoft.com/office/drawing/2014/main" id="{096A6D40-56EA-4B6D-8C8B-5F69CACF1F15}"/>
              </a:ext>
            </a:extLst>
          </p:cNvPr>
          <p:cNvSpPr/>
          <p:nvPr/>
        </p:nvSpPr>
        <p:spPr>
          <a:xfrm>
            <a:off x="15370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object 20">
            <a:extLst>
              <a:ext uri="{FF2B5EF4-FFF2-40B4-BE49-F238E27FC236}">
                <a16:creationId xmlns:a16="http://schemas.microsoft.com/office/drawing/2014/main" id="{8425C1E7-10F7-4AE3-99A2-74C773FA3838}"/>
              </a:ext>
            </a:extLst>
          </p:cNvPr>
          <p:cNvSpPr/>
          <p:nvPr/>
        </p:nvSpPr>
        <p:spPr>
          <a:xfrm>
            <a:off x="23752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object 21">
            <a:extLst>
              <a:ext uri="{FF2B5EF4-FFF2-40B4-BE49-F238E27FC236}">
                <a16:creationId xmlns:a16="http://schemas.microsoft.com/office/drawing/2014/main" id="{CFE9A53B-9BA8-4CC0-AE0B-CEC44880DBC8}"/>
              </a:ext>
            </a:extLst>
          </p:cNvPr>
          <p:cNvSpPr/>
          <p:nvPr/>
        </p:nvSpPr>
        <p:spPr>
          <a:xfrm>
            <a:off x="23752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object 22">
            <a:extLst>
              <a:ext uri="{FF2B5EF4-FFF2-40B4-BE49-F238E27FC236}">
                <a16:creationId xmlns:a16="http://schemas.microsoft.com/office/drawing/2014/main" id="{3C788D46-86A8-4550-9FB4-D9B803E6A650}"/>
              </a:ext>
            </a:extLst>
          </p:cNvPr>
          <p:cNvSpPr/>
          <p:nvPr/>
        </p:nvSpPr>
        <p:spPr>
          <a:xfrm>
            <a:off x="32134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object 23">
            <a:extLst>
              <a:ext uri="{FF2B5EF4-FFF2-40B4-BE49-F238E27FC236}">
                <a16:creationId xmlns:a16="http://schemas.microsoft.com/office/drawing/2014/main" id="{7E6635D5-1AEF-4743-B66F-C3B8B08F71CE}"/>
              </a:ext>
            </a:extLst>
          </p:cNvPr>
          <p:cNvSpPr/>
          <p:nvPr/>
        </p:nvSpPr>
        <p:spPr>
          <a:xfrm>
            <a:off x="32134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object 24">
            <a:extLst>
              <a:ext uri="{FF2B5EF4-FFF2-40B4-BE49-F238E27FC236}">
                <a16:creationId xmlns:a16="http://schemas.microsoft.com/office/drawing/2014/main" id="{053DB2CD-BE04-423F-B9B4-6A5ED5DD33D3}"/>
              </a:ext>
            </a:extLst>
          </p:cNvPr>
          <p:cNvSpPr/>
          <p:nvPr/>
        </p:nvSpPr>
        <p:spPr>
          <a:xfrm>
            <a:off x="40516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object 25">
            <a:extLst>
              <a:ext uri="{FF2B5EF4-FFF2-40B4-BE49-F238E27FC236}">
                <a16:creationId xmlns:a16="http://schemas.microsoft.com/office/drawing/2014/main" id="{CD41D203-7DE7-4CAE-82BA-B4FA65189166}"/>
              </a:ext>
            </a:extLst>
          </p:cNvPr>
          <p:cNvSpPr/>
          <p:nvPr/>
        </p:nvSpPr>
        <p:spPr>
          <a:xfrm>
            <a:off x="4051639" y="4557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object 26">
            <a:extLst>
              <a:ext uri="{FF2B5EF4-FFF2-40B4-BE49-F238E27FC236}">
                <a16:creationId xmlns:a16="http://schemas.microsoft.com/office/drawing/2014/main" id="{C32612AB-FAFD-476F-9DF4-35B9278E37C0}"/>
              </a:ext>
            </a:extLst>
          </p:cNvPr>
          <p:cNvSpPr/>
          <p:nvPr/>
        </p:nvSpPr>
        <p:spPr>
          <a:xfrm>
            <a:off x="15370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object 27">
            <a:extLst>
              <a:ext uri="{FF2B5EF4-FFF2-40B4-BE49-F238E27FC236}">
                <a16:creationId xmlns:a16="http://schemas.microsoft.com/office/drawing/2014/main" id="{481BFD66-32CD-4147-8EA3-207DEA9B7D82}"/>
              </a:ext>
            </a:extLst>
          </p:cNvPr>
          <p:cNvSpPr/>
          <p:nvPr/>
        </p:nvSpPr>
        <p:spPr>
          <a:xfrm>
            <a:off x="15370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object 28">
            <a:extLst>
              <a:ext uri="{FF2B5EF4-FFF2-40B4-BE49-F238E27FC236}">
                <a16:creationId xmlns:a16="http://schemas.microsoft.com/office/drawing/2014/main" id="{FC8B8EAC-6B69-4B96-8225-0598B54D7D86}"/>
              </a:ext>
            </a:extLst>
          </p:cNvPr>
          <p:cNvSpPr/>
          <p:nvPr/>
        </p:nvSpPr>
        <p:spPr>
          <a:xfrm>
            <a:off x="23752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object 29">
            <a:extLst>
              <a:ext uri="{FF2B5EF4-FFF2-40B4-BE49-F238E27FC236}">
                <a16:creationId xmlns:a16="http://schemas.microsoft.com/office/drawing/2014/main" id="{6D3DA105-2DBE-4767-9810-F0BAF9DF4206}"/>
              </a:ext>
            </a:extLst>
          </p:cNvPr>
          <p:cNvSpPr/>
          <p:nvPr/>
        </p:nvSpPr>
        <p:spPr>
          <a:xfrm>
            <a:off x="23752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object 30">
            <a:extLst>
              <a:ext uri="{FF2B5EF4-FFF2-40B4-BE49-F238E27FC236}">
                <a16:creationId xmlns:a16="http://schemas.microsoft.com/office/drawing/2014/main" id="{989BB608-5E0D-4FE6-AB78-B8FFDC57079E}"/>
              </a:ext>
            </a:extLst>
          </p:cNvPr>
          <p:cNvSpPr/>
          <p:nvPr/>
        </p:nvSpPr>
        <p:spPr>
          <a:xfrm>
            <a:off x="32134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object 31">
            <a:extLst>
              <a:ext uri="{FF2B5EF4-FFF2-40B4-BE49-F238E27FC236}">
                <a16:creationId xmlns:a16="http://schemas.microsoft.com/office/drawing/2014/main" id="{E6543B38-BAF4-4ED5-9E5B-C219016B11B5}"/>
              </a:ext>
            </a:extLst>
          </p:cNvPr>
          <p:cNvSpPr/>
          <p:nvPr/>
        </p:nvSpPr>
        <p:spPr>
          <a:xfrm>
            <a:off x="32134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object 32">
            <a:extLst>
              <a:ext uri="{FF2B5EF4-FFF2-40B4-BE49-F238E27FC236}">
                <a16:creationId xmlns:a16="http://schemas.microsoft.com/office/drawing/2014/main" id="{15DC893F-3EE0-4D2A-A57F-93EB249E220E}"/>
              </a:ext>
            </a:extLst>
          </p:cNvPr>
          <p:cNvSpPr/>
          <p:nvPr/>
        </p:nvSpPr>
        <p:spPr>
          <a:xfrm>
            <a:off x="40516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object 33">
            <a:extLst>
              <a:ext uri="{FF2B5EF4-FFF2-40B4-BE49-F238E27FC236}">
                <a16:creationId xmlns:a16="http://schemas.microsoft.com/office/drawing/2014/main" id="{61FEA825-D113-45EF-88EA-1FA6D17C23C9}"/>
              </a:ext>
            </a:extLst>
          </p:cNvPr>
          <p:cNvSpPr/>
          <p:nvPr/>
        </p:nvSpPr>
        <p:spPr>
          <a:xfrm>
            <a:off x="4051639" y="4938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object 34">
            <a:extLst>
              <a:ext uri="{FF2B5EF4-FFF2-40B4-BE49-F238E27FC236}">
                <a16:creationId xmlns:a16="http://schemas.microsoft.com/office/drawing/2014/main" id="{D16E61B5-E800-4F02-8D39-87C7E24E4ED1}"/>
              </a:ext>
            </a:extLst>
          </p:cNvPr>
          <p:cNvSpPr/>
          <p:nvPr/>
        </p:nvSpPr>
        <p:spPr>
          <a:xfrm>
            <a:off x="15370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object 35">
            <a:extLst>
              <a:ext uri="{FF2B5EF4-FFF2-40B4-BE49-F238E27FC236}">
                <a16:creationId xmlns:a16="http://schemas.microsoft.com/office/drawing/2014/main" id="{2BC0183B-720C-4302-B32C-F1B03588F63A}"/>
              </a:ext>
            </a:extLst>
          </p:cNvPr>
          <p:cNvSpPr txBox="1"/>
          <p:nvPr/>
        </p:nvSpPr>
        <p:spPr>
          <a:xfrm>
            <a:off x="1537039" y="5319936"/>
            <a:ext cx="762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2" name="object 36">
            <a:extLst>
              <a:ext uri="{FF2B5EF4-FFF2-40B4-BE49-F238E27FC236}">
                <a16:creationId xmlns:a16="http://schemas.microsoft.com/office/drawing/2014/main" id="{31E3271E-10FC-47BF-8BAC-6231D290B9A7}"/>
              </a:ext>
            </a:extLst>
          </p:cNvPr>
          <p:cNvSpPr/>
          <p:nvPr/>
        </p:nvSpPr>
        <p:spPr>
          <a:xfrm>
            <a:off x="23752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object 37">
            <a:extLst>
              <a:ext uri="{FF2B5EF4-FFF2-40B4-BE49-F238E27FC236}">
                <a16:creationId xmlns:a16="http://schemas.microsoft.com/office/drawing/2014/main" id="{51A2AC28-DFE7-48B0-A562-98C80EA667FF}"/>
              </a:ext>
            </a:extLst>
          </p:cNvPr>
          <p:cNvSpPr/>
          <p:nvPr/>
        </p:nvSpPr>
        <p:spPr>
          <a:xfrm>
            <a:off x="23752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bject 38">
            <a:extLst>
              <a:ext uri="{FF2B5EF4-FFF2-40B4-BE49-F238E27FC236}">
                <a16:creationId xmlns:a16="http://schemas.microsoft.com/office/drawing/2014/main" id="{CA39DAB5-7977-4604-9D4E-927FB28AF4FB}"/>
              </a:ext>
            </a:extLst>
          </p:cNvPr>
          <p:cNvSpPr txBox="1"/>
          <p:nvPr/>
        </p:nvSpPr>
        <p:spPr>
          <a:xfrm>
            <a:off x="2375236" y="4176936"/>
            <a:ext cx="761999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5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9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13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5" name="object 39">
            <a:extLst>
              <a:ext uri="{FF2B5EF4-FFF2-40B4-BE49-F238E27FC236}">
                <a16:creationId xmlns:a16="http://schemas.microsoft.com/office/drawing/2014/main" id="{E5CF6BC0-2600-4C37-A3AA-7476BCB9688A}"/>
              </a:ext>
            </a:extLst>
          </p:cNvPr>
          <p:cNvSpPr/>
          <p:nvPr/>
        </p:nvSpPr>
        <p:spPr>
          <a:xfrm>
            <a:off x="32134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object 40">
            <a:extLst>
              <a:ext uri="{FF2B5EF4-FFF2-40B4-BE49-F238E27FC236}">
                <a16:creationId xmlns:a16="http://schemas.microsoft.com/office/drawing/2014/main" id="{21C04E66-B758-4FBA-9BE5-B1829A680149}"/>
              </a:ext>
            </a:extLst>
          </p:cNvPr>
          <p:cNvSpPr/>
          <p:nvPr/>
        </p:nvSpPr>
        <p:spPr>
          <a:xfrm>
            <a:off x="32134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object 41">
            <a:extLst>
              <a:ext uri="{FF2B5EF4-FFF2-40B4-BE49-F238E27FC236}">
                <a16:creationId xmlns:a16="http://schemas.microsoft.com/office/drawing/2014/main" id="{50F58E13-3C75-415A-AF99-3F59E68C58C3}"/>
              </a:ext>
            </a:extLst>
          </p:cNvPr>
          <p:cNvSpPr txBox="1"/>
          <p:nvPr/>
        </p:nvSpPr>
        <p:spPr>
          <a:xfrm>
            <a:off x="3213432" y="4176936"/>
            <a:ext cx="719809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6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78" name="object 42">
            <a:extLst>
              <a:ext uri="{FF2B5EF4-FFF2-40B4-BE49-F238E27FC236}">
                <a16:creationId xmlns:a16="http://schemas.microsoft.com/office/drawing/2014/main" id="{4AB62EA3-5B67-4F23-A79E-56DD5A322264}"/>
              </a:ext>
            </a:extLst>
          </p:cNvPr>
          <p:cNvSpPr/>
          <p:nvPr/>
        </p:nvSpPr>
        <p:spPr>
          <a:xfrm>
            <a:off x="40516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object 43">
            <a:extLst>
              <a:ext uri="{FF2B5EF4-FFF2-40B4-BE49-F238E27FC236}">
                <a16:creationId xmlns:a16="http://schemas.microsoft.com/office/drawing/2014/main" id="{3C7318F1-8E8B-42CB-A2F1-78042AF39B45}"/>
              </a:ext>
            </a:extLst>
          </p:cNvPr>
          <p:cNvSpPr/>
          <p:nvPr/>
        </p:nvSpPr>
        <p:spPr>
          <a:xfrm>
            <a:off x="40516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object 44">
            <a:extLst>
              <a:ext uri="{FF2B5EF4-FFF2-40B4-BE49-F238E27FC236}">
                <a16:creationId xmlns:a16="http://schemas.microsoft.com/office/drawing/2014/main" id="{D3359C28-B7A5-465F-A4CE-CC4A5B82A0EE}"/>
              </a:ext>
            </a:extLst>
          </p:cNvPr>
          <p:cNvSpPr txBox="1"/>
          <p:nvPr/>
        </p:nvSpPr>
        <p:spPr>
          <a:xfrm>
            <a:off x="4051639" y="4176936"/>
            <a:ext cx="7620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7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11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15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1" name="object 45">
            <a:extLst>
              <a:ext uri="{FF2B5EF4-FFF2-40B4-BE49-F238E27FC236}">
                <a16:creationId xmlns:a16="http://schemas.microsoft.com/office/drawing/2014/main" id="{AC91E19F-728A-4A2B-89E5-A1275AE639CA}"/>
              </a:ext>
            </a:extLst>
          </p:cNvPr>
          <p:cNvSpPr/>
          <p:nvPr/>
        </p:nvSpPr>
        <p:spPr>
          <a:xfrm>
            <a:off x="1765639" y="5853336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object 46">
            <a:extLst>
              <a:ext uri="{FF2B5EF4-FFF2-40B4-BE49-F238E27FC236}">
                <a16:creationId xmlns:a16="http://schemas.microsoft.com/office/drawing/2014/main" id="{4168EE22-9CF7-476A-ADB3-7583884875D2}"/>
              </a:ext>
            </a:extLst>
          </p:cNvPr>
          <p:cNvSpPr txBox="1"/>
          <p:nvPr/>
        </p:nvSpPr>
        <p:spPr>
          <a:xfrm>
            <a:off x="1537038" y="2182121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3" name="object 47">
            <a:extLst>
              <a:ext uri="{FF2B5EF4-FFF2-40B4-BE49-F238E27FC236}">
                <a16:creationId xmlns:a16="http://schemas.microsoft.com/office/drawing/2014/main" id="{21871607-A563-4F53-959F-54301BA0DE9A}"/>
              </a:ext>
            </a:extLst>
          </p:cNvPr>
          <p:cNvSpPr/>
          <p:nvPr/>
        </p:nvSpPr>
        <p:spPr>
          <a:xfrm>
            <a:off x="2375239" y="218212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object 49">
            <a:extLst>
              <a:ext uri="{FF2B5EF4-FFF2-40B4-BE49-F238E27FC236}">
                <a16:creationId xmlns:a16="http://schemas.microsoft.com/office/drawing/2014/main" id="{6333AD35-50C8-4B13-B868-61E28690E124}"/>
              </a:ext>
            </a:extLst>
          </p:cNvPr>
          <p:cNvSpPr txBox="1"/>
          <p:nvPr/>
        </p:nvSpPr>
        <p:spPr>
          <a:xfrm>
            <a:off x="2375239" y="2182858"/>
            <a:ext cx="762000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9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6" name="object 50">
            <a:extLst>
              <a:ext uri="{FF2B5EF4-FFF2-40B4-BE49-F238E27FC236}">
                <a16:creationId xmlns:a16="http://schemas.microsoft.com/office/drawing/2014/main" id="{8D9F5A53-3978-456C-B2DE-96324B8814AB}"/>
              </a:ext>
            </a:extLst>
          </p:cNvPr>
          <p:cNvSpPr txBox="1"/>
          <p:nvPr/>
        </p:nvSpPr>
        <p:spPr>
          <a:xfrm>
            <a:off x="3213439" y="2182121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7" name="object 51">
            <a:extLst>
              <a:ext uri="{FF2B5EF4-FFF2-40B4-BE49-F238E27FC236}">
                <a16:creationId xmlns:a16="http://schemas.microsoft.com/office/drawing/2014/main" id="{FC8F8A1C-FE29-4F91-B196-B495B6DF69EB}"/>
              </a:ext>
            </a:extLst>
          </p:cNvPr>
          <p:cNvSpPr txBox="1"/>
          <p:nvPr/>
        </p:nvSpPr>
        <p:spPr>
          <a:xfrm>
            <a:off x="4051639" y="2182121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8" name="object 52">
            <a:extLst>
              <a:ext uri="{FF2B5EF4-FFF2-40B4-BE49-F238E27FC236}">
                <a16:creationId xmlns:a16="http://schemas.microsoft.com/office/drawing/2014/main" id="{3150DBA4-F46C-4BC3-9C29-DD66CC790D3E}"/>
              </a:ext>
            </a:extLst>
          </p:cNvPr>
          <p:cNvSpPr txBox="1"/>
          <p:nvPr/>
        </p:nvSpPr>
        <p:spPr>
          <a:xfrm>
            <a:off x="347143" y="2131834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高速缓存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89" name="object 53">
            <a:extLst>
              <a:ext uri="{FF2B5EF4-FFF2-40B4-BE49-F238E27FC236}">
                <a16:creationId xmlns:a16="http://schemas.microsoft.com/office/drawing/2014/main" id="{7436482E-BB92-4EDF-9420-3FE543C04C14}"/>
              </a:ext>
            </a:extLst>
          </p:cNvPr>
          <p:cNvSpPr txBox="1"/>
          <p:nvPr/>
        </p:nvSpPr>
        <p:spPr>
          <a:xfrm>
            <a:off x="345720" y="4126750"/>
            <a:ext cx="7829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内存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5" name="object 59">
            <a:extLst>
              <a:ext uri="{FF2B5EF4-FFF2-40B4-BE49-F238E27FC236}">
                <a16:creationId xmlns:a16="http://schemas.microsoft.com/office/drawing/2014/main" id="{1614431F-27E0-4F7F-B032-01B1DA4F9621}"/>
              </a:ext>
            </a:extLst>
          </p:cNvPr>
          <p:cNvSpPr/>
          <p:nvPr/>
        </p:nvSpPr>
        <p:spPr>
          <a:xfrm>
            <a:off x="15370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object 60">
            <a:extLst>
              <a:ext uri="{FF2B5EF4-FFF2-40B4-BE49-F238E27FC236}">
                <a16:creationId xmlns:a16="http://schemas.microsoft.com/office/drawing/2014/main" id="{7BAB4032-4BA7-4390-8AA0-BA7793A7A72E}"/>
              </a:ext>
            </a:extLst>
          </p:cNvPr>
          <p:cNvSpPr/>
          <p:nvPr/>
        </p:nvSpPr>
        <p:spPr>
          <a:xfrm>
            <a:off x="1537039" y="531993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object 61">
            <a:extLst>
              <a:ext uri="{FF2B5EF4-FFF2-40B4-BE49-F238E27FC236}">
                <a16:creationId xmlns:a16="http://schemas.microsoft.com/office/drawing/2014/main" id="{7B6114FA-BAB1-47F5-82CA-A7B456BBAA7F}"/>
              </a:ext>
            </a:extLst>
          </p:cNvPr>
          <p:cNvSpPr txBox="1"/>
          <p:nvPr/>
        </p:nvSpPr>
        <p:spPr>
          <a:xfrm>
            <a:off x="1537038" y="4176936"/>
            <a:ext cx="761999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8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201" name="object 65">
            <a:extLst>
              <a:ext uri="{FF2B5EF4-FFF2-40B4-BE49-F238E27FC236}">
                <a16:creationId xmlns:a16="http://schemas.microsoft.com/office/drawing/2014/main" id="{3D2E8475-70BE-43FC-9213-5522FC5FA2CB}"/>
              </a:ext>
            </a:extLst>
          </p:cNvPr>
          <p:cNvSpPr txBox="1"/>
          <p:nvPr/>
        </p:nvSpPr>
        <p:spPr>
          <a:xfrm>
            <a:off x="2375239" y="2182858"/>
            <a:ext cx="762000" cy="27699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ts val="205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CF93E8-1904-4CB5-A70D-B19292DC4C80}"/>
              </a:ext>
            </a:extLst>
          </p:cNvPr>
          <p:cNvSpPr txBox="1"/>
          <p:nvPr/>
        </p:nvSpPr>
        <p:spPr>
          <a:xfrm>
            <a:off x="2938593" y="372770"/>
            <a:ext cx="17876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容量不命中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26FF9B5-852D-46A2-8435-5AE4AD96DD11}"/>
              </a:ext>
            </a:extLst>
          </p:cNvPr>
          <p:cNvSpPr txBox="1"/>
          <p:nvPr/>
        </p:nvSpPr>
        <p:spPr>
          <a:xfrm>
            <a:off x="5159896" y="2875289"/>
            <a:ext cx="6217920" cy="119917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当活跃块集合（工作集</a:t>
            </a:r>
            <a:r>
              <a:rPr lang="en-US" altLang="zh-CN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working set</a:t>
            </a: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）</a:t>
            </a:r>
            <a:endParaRPr lang="en-US" altLang="zh-CN" sz="2400" b="1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69900" lvl="1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的大小比缓存大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8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缓存组织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90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通用组织形式（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S, E, 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4" name="AutoShape 16">
            <a:extLst>
              <a:ext uri="{FF2B5EF4-FFF2-40B4-BE49-F238E27FC236}">
                <a16:creationId xmlns:a16="http://schemas.microsoft.com/office/drawing/2014/main" id="{8579CCD9-5642-4269-8D55-D21F903FAC1E}"/>
              </a:ext>
            </a:extLst>
          </p:cNvPr>
          <p:cNvSpPr>
            <a:spLocks/>
          </p:cNvSpPr>
          <p:nvPr/>
        </p:nvSpPr>
        <p:spPr bwMode="auto">
          <a:xfrm rot="5400000">
            <a:off x="3934781" y="-758248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79">
            <a:extLst>
              <a:ext uri="{FF2B5EF4-FFF2-40B4-BE49-F238E27FC236}">
                <a16:creationId xmlns:a16="http://schemas.microsoft.com/office/drawing/2014/main" id="{22E68FC5-BA4C-4369-BF01-D252E158A83D}"/>
              </a:ext>
            </a:extLst>
          </p:cNvPr>
          <p:cNvGrpSpPr/>
          <p:nvPr/>
        </p:nvGrpSpPr>
        <p:grpSpPr>
          <a:xfrm>
            <a:off x="1724980" y="1816586"/>
            <a:ext cx="4648200" cy="492484"/>
            <a:chOff x="1637766" y="1995289"/>
            <a:chExt cx="4648200" cy="492484"/>
          </a:xfrm>
        </p:grpSpPr>
        <p:sp>
          <p:nvSpPr>
            <p:cNvPr id="66" name="Rectangle 33">
              <a:extLst>
                <a:ext uri="{FF2B5EF4-FFF2-40B4-BE49-F238E27FC236}">
                  <a16:creationId xmlns:a16="http://schemas.microsoft.com/office/drawing/2014/main" id="{9A64FEAC-8882-43B0-A6EB-681487701105}"/>
                </a:ext>
              </a:extLst>
            </p:cNvPr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34">
              <a:extLst>
                <a:ext uri="{FF2B5EF4-FFF2-40B4-BE49-F238E27FC236}">
                  <a16:creationId xmlns:a16="http://schemas.microsoft.com/office/drawing/2014/main" id="{7C824D43-8418-4E47-BB51-5D5269AB44B2}"/>
                </a:ext>
              </a:extLst>
            </p:cNvPr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35">
              <a:extLst>
                <a:ext uri="{FF2B5EF4-FFF2-40B4-BE49-F238E27FC236}">
                  <a16:creationId xmlns:a16="http://schemas.microsoft.com/office/drawing/2014/main" id="{4A86CCC9-A155-4976-AC55-0E3CDF364B64}"/>
                </a:ext>
              </a:extLst>
            </p:cNvPr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Straight Connector 37">
              <a:extLst>
                <a:ext uri="{FF2B5EF4-FFF2-40B4-BE49-F238E27FC236}">
                  <a16:creationId xmlns:a16="http://schemas.microsoft.com/office/drawing/2014/main" id="{2445993D-F61A-4019-B2E4-D07A213D4FD9}"/>
                </a:ext>
              </a:extLst>
            </p:cNvPr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EF9A3FCF-8089-4177-AD9E-0FAD40B02562}"/>
                </a:ext>
              </a:extLst>
            </p:cNvPr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3" name="Straight Connector 44">
            <a:extLst>
              <a:ext uri="{FF2B5EF4-FFF2-40B4-BE49-F238E27FC236}">
                <a16:creationId xmlns:a16="http://schemas.microsoft.com/office/drawing/2014/main" id="{FAB4BE14-C96F-4BD3-9FF1-9CC2055399E9}"/>
              </a:ext>
            </a:extLst>
          </p:cNvPr>
          <p:cNvCxnSpPr/>
          <p:nvPr/>
        </p:nvCxnSpPr>
        <p:spPr bwMode="auto">
          <a:xfrm>
            <a:off x="1953580" y="3756870"/>
            <a:ext cx="4267200" cy="11116"/>
          </a:xfrm>
          <a:prstGeom prst="line">
            <a:avLst/>
          </a:prstGeom>
          <a:noFill/>
          <a:ln w="76200" cap="rnd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AutoShape 16">
            <a:extLst>
              <a:ext uri="{FF2B5EF4-FFF2-40B4-BE49-F238E27FC236}">
                <a16:creationId xmlns:a16="http://schemas.microsoft.com/office/drawing/2014/main" id="{110E2E27-4865-4B4D-A473-B9E51CAC4245}"/>
              </a:ext>
            </a:extLst>
          </p:cNvPr>
          <p:cNvSpPr>
            <a:spLocks/>
          </p:cNvSpPr>
          <p:nvPr/>
        </p:nvSpPr>
        <p:spPr bwMode="auto">
          <a:xfrm>
            <a:off x="1343980" y="1805322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55">
            <a:extLst>
              <a:ext uri="{FF2B5EF4-FFF2-40B4-BE49-F238E27FC236}">
                <a16:creationId xmlns:a16="http://schemas.microsoft.com/office/drawing/2014/main" id="{95C6118F-0BEA-4235-B49E-0A3DB5A3B844}"/>
              </a:ext>
            </a:extLst>
          </p:cNvPr>
          <p:cNvSpPr txBox="1"/>
          <p:nvPr/>
        </p:nvSpPr>
        <p:spPr>
          <a:xfrm>
            <a:off x="2719906" y="1050157"/>
            <a:ext cx="276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每组有</a:t>
            </a:r>
            <a:r>
              <a: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= 2</a:t>
            </a:r>
            <a:r>
              <a:rPr kumimoji="0" lang="en-US" sz="1800" b="1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0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56">
            <a:extLst>
              <a:ext uri="{FF2B5EF4-FFF2-40B4-BE49-F238E27FC236}">
                <a16:creationId xmlns:a16="http://schemas.microsoft.com/office/drawing/2014/main" id="{EDBE2F66-6957-42AC-9298-9197A5AD4B97}"/>
              </a:ext>
            </a:extLst>
          </p:cNvPr>
          <p:cNvSpPr txBox="1"/>
          <p:nvPr/>
        </p:nvSpPr>
        <p:spPr>
          <a:xfrm>
            <a:off x="378840" y="2793157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 2</a:t>
            </a:r>
            <a:r>
              <a:rPr kumimoji="0" lang="en-US" sz="1800" b="1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kumimoji="0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sz="1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FDD21A-8BC6-4856-B7F5-CC70D2CA9650}"/>
              </a:ext>
            </a:extLst>
          </p:cNvPr>
          <p:cNvGrpSpPr/>
          <p:nvPr/>
        </p:nvGrpSpPr>
        <p:grpSpPr>
          <a:xfrm>
            <a:off x="1724980" y="2385270"/>
            <a:ext cx="4648200" cy="492484"/>
            <a:chOff x="1637766" y="1995289"/>
            <a:chExt cx="4648200" cy="49248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E3AF1F-BF14-42A8-BEF8-BC50E63C6252}"/>
                </a:ext>
              </a:extLst>
            </p:cNvPr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2F6036-D7D0-4857-AF43-382FBDDBCE9E}"/>
                </a:ext>
              </a:extLst>
            </p:cNvPr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4C3459-27C4-4D72-8F49-8C5B4086F542}"/>
                </a:ext>
              </a:extLst>
            </p:cNvPr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Straight Connector 85">
              <a:extLst>
                <a:ext uri="{FF2B5EF4-FFF2-40B4-BE49-F238E27FC236}">
                  <a16:creationId xmlns:a16="http://schemas.microsoft.com/office/drawing/2014/main" id="{D8E5DA48-56BC-43D4-B25B-32421A792FCD}"/>
                </a:ext>
              </a:extLst>
            </p:cNvPr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B32341DA-D6DD-48E4-BCD4-4204BB9F18CF}"/>
                </a:ext>
              </a:extLst>
            </p:cNvPr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424835-D462-4AAB-96F4-728B9CC8B87F}"/>
              </a:ext>
            </a:extLst>
          </p:cNvPr>
          <p:cNvGrpSpPr/>
          <p:nvPr/>
        </p:nvGrpSpPr>
        <p:grpSpPr>
          <a:xfrm>
            <a:off x="1724980" y="2959586"/>
            <a:ext cx="4648200" cy="492484"/>
            <a:chOff x="1637766" y="1995289"/>
            <a:chExt cx="4648200" cy="49248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FCAA89-A1CF-441A-9B6C-65635A4ABC6C}"/>
                </a:ext>
              </a:extLst>
            </p:cNvPr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1C874D-ADA5-42A3-B46F-161F94350C5C}"/>
                </a:ext>
              </a:extLst>
            </p:cNvPr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FC8E29-DD53-4C24-808E-35C265230321}"/>
                </a:ext>
              </a:extLst>
            </p:cNvPr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Straight Connector 91">
              <a:extLst>
                <a:ext uri="{FF2B5EF4-FFF2-40B4-BE49-F238E27FC236}">
                  <a16:creationId xmlns:a16="http://schemas.microsoft.com/office/drawing/2014/main" id="{7D25F0F5-F5AF-47F5-A512-680C1FD7EAC0}"/>
                </a:ext>
              </a:extLst>
            </p:cNvPr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03661FBF-BD97-4CBE-9BAB-EE9E9425A6F5}"/>
                </a:ext>
              </a:extLst>
            </p:cNvPr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D7B8FB0-A425-40FA-A013-A72B9A3A5FCE}"/>
              </a:ext>
            </a:extLst>
          </p:cNvPr>
          <p:cNvGrpSpPr/>
          <p:nvPr/>
        </p:nvGrpSpPr>
        <p:grpSpPr>
          <a:xfrm>
            <a:off x="1724980" y="4026386"/>
            <a:ext cx="4648200" cy="492484"/>
            <a:chOff x="1637766" y="1995289"/>
            <a:chExt cx="4648200" cy="49248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4D71CF-0BAC-4659-9075-60204EB35553}"/>
                </a:ext>
              </a:extLst>
            </p:cNvPr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3BAFDAF-5A08-45AA-809C-B03BE4635706}"/>
                </a:ext>
              </a:extLst>
            </p:cNvPr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2A93E1-8487-4F4C-B7F3-C767EF2101FD}"/>
                </a:ext>
              </a:extLst>
            </p:cNvPr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7" name="Straight Connector 97">
              <a:extLst>
                <a:ext uri="{FF2B5EF4-FFF2-40B4-BE49-F238E27FC236}">
                  <a16:creationId xmlns:a16="http://schemas.microsoft.com/office/drawing/2014/main" id="{400CE732-B35C-45C1-97AA-B684EE7A9325}"/>
                </a:ext>
              </a:extLst>
            </p:cNvPr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Rectangle 96">
              <a:extLst>
                <a:ext uri="{FF2B5EF4-FFF2-40B4-BE49-F238E27FC236}">
                  <a16:creationId xmlns:a16="http://schemas.microsoft.com/office/drawing/2014/main" id="{307AD508-45B1-452F-94A8-DD2BA0D9B135}"/>
                </a:ext>
              </a:extLst>
            </p:cNvPr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TextBox 99">
            <a:extLst>
              <a:ext uri="{FF2B5EF4-FFF2-40B4-BE49-F238E27FC236}">
                <a16:creationId xmlns:a16="http://schemas.microsoft.com/office/drawing/2014/main" id="{F84B608A-8BF7-40DF-93FE-5E3832FBFFE0}"/>
              </a:ext>
            </a:extLst>
          </p:cNvPr>
          <p:cNvSpPr txBox="1"/>
          <p:nvPr/>
        </p:nvSpPr>
        <p:spPr>
          <a:xfrm>
            <a:off x="7144451" y="5934004"/>
            <a:ext cx="2482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b="1" i="1" dirty="0">
                <a:solidFill>
                  <a:srgbClr val="C00000"/>
                </a:solidFill>
                <a:latin typeface="Calibri" pitchFamily="34" charset="0"/>
                <a:ea typeface="+mn-ea"/>
              </a:rPr>
              <a:t>Cache size: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b="1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C = S x E x B  bytes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0F4191-A792-4251-B9A4-5847864D4042}"/>
              </a:ext>
            </a:extLst>
          </p:cNvPr>
          <p:cNvSpPr txBox="1"/>
          <p:nvPr/>
        </p:nvSpPr>
        <p:spPr>
          <a:xfrm>
            <a:off x="5184498" y="216926"/>
            <a:ext cx="260039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小写的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大写的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C50E343-5611-4BF0-BEF4-C05C2E64B64E}"/>
              </a:ext>
            </a:extLst>
          </p:cNvPr>
          <p:cNvGrpSpPr/>
          <p:nvPr/>
        </p:nvGrpSpPr>
        <p:grpSpPr>
          <a:xfrm>
            <a:off x="6515565" y="2200604"/>
            <a:ext cx="4642853" cy="369332"/>
            <a:chOff x="6515565" y="2200604"/>
            <a:chExt cx="4642853" cy="369332"/>
          </a:xfrm>
        </p:grpSpPr>
        <p:sp>
          <p:nvSpPr>
            <p:cNvPr id="114" name="Rectangle 50">
              <a:extLst>
                <a:ext uri="{FF2B5EF4-FFF2-40B4-BE49-F238E27FC236}">
                  <a16:creationId xmlns:a16="http://schemas.microsoft.com/office/drawing/2014/main" id="{AA195AE1-A5EE-46BF-9F22-51143877C1B9}"/>
                </a:ext>
              </a:extLst>
            </p:cNvPr>
            <p:cNvSpPr/>
            <p:nvPr/>
          </p:nvSpPr>
          <p:spPr bwMode="auto">
            <a:xfrm>
              <a:off x="8325662" y="2222738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bits</a:t>
              </a:r>
            </a:p>
          </p:txBody>
        </p:sp>
        <p:sp>
          <p:nvSpPr>
            <p:cNvPr id="115" name="Rectangle 51">
              <a:extLst>
                <a:ext uri="{FF2B5EF4-FFF2-40B4-BE49-F238E27FC236}">
                  <a16:creationId xmlns:a16="http://schemas.microsoft.com/office/drawing/2014/main" id="{B9462F7C-AD55-44EB-9199-7B7D80D3226A}"/>
                </a:ext>
              </a:extLst>
            </p:cNvPr>
            <p:cNvSpPr/>
            <p:nvPr/>
          </p:nvSpPr>
          <p:spPr bwMode="auto">
            <a:xfrm>
              <a:off x="9316262" y="2222738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bits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CEF4B5E6-7185-4BDE-B584-89AB134AB0DB}"/>
                </a:ext>
              </a:extLst>
            </p:cNvPr>
            <p:cNvSpPr/>
            <p:nvPr/>
          </p:nvSpPr>
          <p:spPr bwMode="auto">
            <a:xfrm>
              <a:off x="10078261" y="2222738"/>
              <a:ext cx="1080157" cy="2708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bits</a:t>
              </a:r>
            </a:p>
          </p:txBody>
        </p:sp>
        <p:sp>
          <p:nvSpPr>
            <p:cNvPr id="117" name="TextBox 54">
              <a:extLst>
                <a:ext uri="{FF2B5EF4-FFF2-40B4-BE49-F238E27FC236}">
                  <a16:creationId xmlns:a16="http://schemas.microsoft.com/office/drawing/2014/main" id="{8894D10E-A80B-4ED2-B157-AC8DD150D43F}"/>
                </a:ext>
              </a:extLst>
            </p:cNvPr>
            <p:cNvSpPr txBox="1"/>
            <p:nvPr/>
          </p:nvSpPr>
          <p:spPr>
            <a:xfrm>
              <a:off x="6515565" y="2200604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位的主存地址</a:t>
              </a:r>
              <a:endPara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3B2E466-17EC-43A1-B44B-A58AF9FE95A8}"/>
              </a:ext>
            </a:extLst>
          </p:cNvPr>
          <p:cNvGrpSpPr/>
          <p:nvPr/>
        </p:nvGrpSpPr>
        <p:grpSpPr>
          <a:xfrm>
            <a:off x="827314" y="4447151"/>
            <a:ext cx="5548642" cy="2306440"/>
            <a:chOff x="827314" y="4447151"/>
            <a:chExt cx="5548642" cy="2306440"/>
          </a:xfrm>
        </p:grpSpPr>
        <p:sp>
          <p:nvSpPr>
            <p:cNvPr id="99" name="Trapezoid 98">
              <a:extLst>
                <a:ext uri="{FF2B5EF4-FFF2-40B4-BE49-F238E27FC236}">
                  <a16:creationId xmlns:a16="http://schemas.microsoft.com/office/drawing/2014/main" id="{07DC6F5C-8D66-4D31-9F16-3ED1AA8C6690}"/>
                </a:ext>
              </a:extLst>
            </p:cNvPr>
            <p:cNvSpPr/>
            <p:nvPr/>
          </p:nvSpPr>
          <p:spPr bwMode="auto">
            <a:xfrm>
              <a:off x="1966804" y="4447151"/>
              <a:ext cx="3523449" cy="865914"/>
            </a:xfrm>
            <a:prstGeom prst="trapezoid">
              <a:avLst>
                <a:gd name="adj" fmla="val 135061"/>
              </a:avLst>
            </a:prstGeom>
            <a:solidFill>
              <a:srgbClr val="808080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Rectangle 63">
              <a:extLst>
                <a:ext uri="{FF2B5EF4-FFF2-40B4-BE49-F238E27FC236}">
                  <a16:creationId xmlns:a16="http://schemas.microsoft.com/office/drawing/2014/main" id="{BB50B9C4-DEE7-4661-B57A-5371C5DE7C92}"/>
                </a:ext>
              </a:extLst>
            </p:cNvPr>
            <p:cNvSpPr/>
            <p:nvPr/>
          </p:nvSpPr>
          <p:spPr bwMode="auto">
            <a:xfrm>
              <a:off x="1966804" y="5313065"/>
              <a:ext cx="3523449" cy="533400"/>
            </a:xfrm>
            <a:prstGeom prst="rect">
              <a:avLst/>
            </a:prstGeom>
            <a:solidFill>
              <a:srgbClr val="3333CC">
                <a:lumMod val="40000"/>
                <a:lumOff val="60000"/>
              </a:srgb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FA28D702-4BC0-4983-AD78-CA514E33B65D}"/>
                </a:ext>
              </a:extLst>
            </p:cNvPr>
            <p:cNvSpPr/>
            <p:nvPr/>
          </p:nvSpPr>
          <p:spPr bwMode="auto">
            <a:xfrm>
              <a:off x="3465048" y="5427365"/>
              <a:ext cx="272605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02" name="Rectangle 65">
              <a:extLst>
                <a:ext uri="{FF2B5EF4-FFF2-40B4-BE49-F238E27FC236}">
                  <a16:creationId xmlns:a16="http://schemas.microsoft.com/office/drawing/2014/main" id="{22602C0C-72B0-4301-9E86-D799C94623AD}"/>
                </a:ext>
              </a:extLst>
            </p:cNvPr>
            <p:cNvSpPr/>
            <p:nvPr/>
          </p:nvSpPr>
          <p:spPr bwMode="auto">
            <a:xfrm>
              <a:off x="3737653" y="5427365"/>
              <a:ext cx="272605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E275F06B-3DAB-4354-8958-FB9408F4266D}"/>
                </a:ext>
              </a:extLst>
            </p:cNvPr>
            <p:cNvSpPr/>
            <p:nvPr/>
          </p:nvSpPr>
          <p:spPr bwMode="auto">
            <a:xfrm>
              <a:off x="3998448" y="5427365"/>
              <a:ext cx="272605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4" name="Rectangle 67">
              <a:extLst>
                <a:ext uri="{FF2B5EF4-FFF2-40B4-BE49-F238E27FC236}">
                  <a16:creationId xmlns:a16="http://schemas.microsoft.com/office/drawing/2014/main" id="{40B740E1-AC0E-4D77-AC8E-CB96921B68C0}"/>
                </a:ext>
              </a:extLst>
            </p:cNvPr>
            <p:cNvSpPr/>
            <p:nvPr/>
          </p:nvSpPr>
          <p:spPr bwMode="auto">
            <a:xfrm>
              <a:off x="4912848" y="5427365"/>
              <a:ext cx="457200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B-1</a:t>
              </a:r>
            </a:p>
          </p:txBody>
        </p:sp>
        <p:sp>
          <p:nvSpPr>
            <p:cNvPr id="105" name="Rectangle 68">
              <a:extLst>
                <a:ext uri="{FF2B5EF4-FFF2-40B4-BE49-F238E27FC236}">
                  <a16:creationId xmlns:a16="http://schemas.microsoft.com/office/drawing/2014/main" id="{66A0B2D3-3D13-4277-88F0-5C08DFB184C9}"/>
                </a:ext>
              </a:extLst>
            </p:cNvPr>
            <p:cNvSpPr/>
            <p:nvPr/>
          </p:nvSpPr>
          <p:spPr bwMode="auto">
            <a:xfrm>
              <a:off x="4271053" y="5427365"/>
              <a:ext cx="641795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48ED7802-4581-472A-8A23-D9ADD3FAFB72}"/>
                </a:ext>
              </a:extLst>
            </p:cNvPr>
            <p:cNvCxnSpPr/>
            <p:nvPr/>
          </p:nvCxnSpPr>
          <p:spPr bwMode="auto">
            <a:xfrm>
              <a:off x="4405204" y="5578971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Rectangle 71">
              <a:extLst>
                <a:ext uri="{FF2B5EF4-FFF2-40B4-BE49-F238E27FC236}">
                  <a16:creationId xmlns:a16="http://schemas.microsoft.com/office/drawing/2014/main" id="{49CC871E-C618-48A8-8184-061FEA755E9A}"/>
                </a:ext>
              </a:extLst>
            </p:cNvPr>
            <p:cNvSpPr/>
            <p:nvPr/>
          </p:nvSpPr>
          <p:spPr bwMode="auto">
            <a:xfrm>
              <a:off x="2562458" y="5427365"/>
              <a:ext cx="717995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108" name="Rectangle 72">
              <a:extLst>
                <a:ext uri="{FF2B5EF4-FFF2-40B4-BE49-F238E27FC236}">
                  <a16:creationId xmlns:a16="http://schemas.microsoft.com/office/drawing/2014/main" id="{F0FBCB9F-3DC9-4ACD-A22C-2B9187A241CD}"/>
                </a:ext>
              </a:extLst>
            </p:cNvPr>
            <p:cNvSpPr/>
            <p:nvPr/>
          </p:nvSpPr>
          <p:spPr bwMode="auto">
            <a:xfrm>
              <a:off x="2093448" y="5439709"/>
              <a:ext cx="272605" cy="304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</a:p>
          </p:txBody>
        </p:sp>
        <p:sp>
          <p:nvSpPr>
            <p:cNvPr id="109" name="AutoShape 16">
              <a:extLst>
                <a:ext uri="{FF2B5EF4-FFF2-40B4-BE49-F238E27FC236}">
                  <a16:creationId xmlns:a16="http://schemas.microsoft.com/office/drawing/2014/main" id="{B4736B64-26D1-4CA4-A46D-0D124103D56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316125" y="5071054"/>
              <a:ext cx="228600" cy="1905000"/>
            </a:xfrm>
            <a:prstGeom prst="leftBrace">
              <a:avLst>
                <a:gd name="adj1" fmla="val 136972"/>
                <a:gd name="adj2" fmla="val 12629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TextBox 77">
              <a:extLst>
                <a:ext uri="{FF2B5EF4-FFF2-40B4-BE49-F238E27FC236}">
                  <a16:creationId xmlns:a16="http://schemas.microsoft.com/office/drawing/2014/main" id="{256F0ECB-912E-4F22-A463-4326F3A0BD4C}"/>
                </a:ext>
              </a:extLst>
            </p:cNvPr>
            <p:cNvSpPr txBox="1"/>
            <p:nvPr/>
          </p:nvSpPr>
          <p:spPr>
            <a:xfrm>
              <a:off x="4541800" y="6087476"/>
              <a:ext cx="1834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个块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0" lang="en-US" altLang="zh-CN" sz="1800" b="1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eaLnBrk="0" hangingPunct="0"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= 2</a:t>
              </a:r>
              <a:r>
                <a:rPr kumimoji="0" lang="en-US" sz="1800" b="1" baseline="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0" 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  <a:endPara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52">
              <a:extLst>
                <a:ext uri="{FF2B5EF4-FFF2-40B4-BE49-F238E27FC236}">
                  <a16:creationId xmlns:a16="http://schemas.microsoft.com/office/drawing/2014/main" id="{908FFF00-22C4-4778-A03C-61C97A7E642B}"/>
                </a:ext>
              </a:extLst>
            </p:cNvPr>
            <p:cNvSpPr txBox="1"/>
            <p:nvPr/>
          </p:nvSpPr>
          <p:spPr>
            <a:xfrm>
              <a:off x="827314" y="6107260"/>
              <a:ext cx="202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每行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个有效位</a:t>
              </a:r>
              <a:endPara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0" lang="en-US" sz="1800" b="1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 bit</a:t>
              </a:r>
              <a:r>
                <a:rPr kumimoji="0" 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cxnSp>
          <p:nvCxnSpPr>
            <p:cNvPr id="113" name="Straight Connector 54">
              <a:extLst>
                <a:ext uri="{FF2B5EF4-FFF2-40B4-BE49-F238E27FC236}">
                  <a16:creationId xmlns:a16="http://schemas.microsoft.com/office/drawing/2014/main" id="{82BF2B41-B872-4C15-A939-F7E71262649E}"/>
                </a:ext>
              </a:extLst>
            </p:cNvPr>
            <p:cNvCxnSpPr>
              <a:cxnSpLocks/>
              <a:stCxn id="112" idx="0"/>
            </p:cNvCxnSpPr>
            <p:nvPr/>
          </p:nvCxnSpPr>
          <p:spPr bwMode="auto">
            <a:xfrm flipV="1">
              <a:off x="1840550" y="5758474"/>
              <a:ext cx="450694" cy="34878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7" name="TextBox 52">
              <a:extLst>
                <a:ext uri="{FF2B5EF4-FFF2-40B4-BE49-F238E27FC236}">
                  <a16:creationId xmlns:a16="http://schemas.microsoft.com/office/drawing/2014/main" id="{355C93B8-3667-443E-8916-EDC27A1C9603}"/>
                </a:ext>
              </a:extLst>
            </p:cNvPr>
            <p:cNvSpPr txBox="1"/>
            <p:nvPr/>
          </p:nvSpPr>
          <p:spPr>
            <a:xfrm>
              <a:off x="2715292" y="6097368"/>
              <a:ext cx="202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kumimoji="0" lang="en-US" altLang="zh-CN" sz="1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的标签</a:t>
              </a:r>
              <a:endParaRPr kumimoji="0" 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0" lang="en-US" altLang="zh-CN" sz="1800" b="1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  <a:r>
                <a:rPr kumimoji="0" 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15E9439-CB70-4099-A62E-BB46C4011039}"/>
              </a:ext>
            </a:extLst>
          </p:cNvPr>
          <p:cNvGrpSpPr/>
          <p:nvPr/>
        </p:nvGrpSpPr>
        <p:grpSpPr>
          <a:xfrm>
            <a:off x="6373180" y="2569787"/>
            <a:ext cx="3705081" cy="1997760"/>
            <a:chOff x="6373180" y="2569787"/>
            <a:chExt cx="3705081" cy="1997760"/>
          </a:xfrm>
        </p:grpSpPr>
        <p:sp>
          <p:nvSpPr>
            <p:cNvPr id="119" name="AutoShape 16">
              <a:extLst>
                <a:ext uri="{FF2B5EF4-FFF2-40B4-BE49-F238E27FC236}">
                  <a16:creationId xmlns:a16="http://schemas.microsoft.com/office/drawing/2014/main" id="{C717704F-47AE-4910-8625-F355F7F832A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582962" y="2303088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Box 79">
              <a:extLst>
                <a:ext uri="{FF2B5EF4-FFF2-40B4-BE49-F238E27FC236}">
                  <a16:creationId xmlns:a16="http://schemas.microsoft.com/office/drawing/2014/main" id="{0AD0D921-7349-42AF-B8F6-C52D26E5A9C4}"/>
                </a:ext>
              </a:extLst>
            </p:cNvPr>
            <p:cNvSpPr txBox="1"/>
            <p:nvPr/>
          </p:nvSpPr>
          <p:spPr>
            <a:xfrm>
              <a:off x="9279389" y="2798387"/>
              <a:ext cx="784189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</a:p>
            <a:p>
              <a:pPr algn="ctr"/>
              <a:r>
                <a: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</a:p>
          </p:txBody>
        </p:sp>
        <p:cxnSp>
          <p:nvCxnSpPr>
            <p:cNvPr id="124" name="Shape 92">
              <a:extLst>
                <a:ext uri="{FF2B5EF4-FFF2-40B4-BE49-F238E27FC236}">
                  <a16:creationId xmlns:a16="http://schemas.microsoft.com/office/drawing/2014/main" id="{F707610C-9EAC-43F0-9C1F-FAACD34BDC24}"/>
                </a:ext>
              </a:extLst>
            </p:cNvPr>
            <p:cNvCxnSpPr>
              <a:cxnSpLocks/>
              <a:stCxn id="122" idx="2"/>
              <a:endCxn id="94" idx="3"/>
            </p:cNvCxnSpPr>
            <p:nvPr/>
          </p:nvCxnSpPr>
          <p:spPr bwMode="auto">
            <a:xfrm rot="5400000">
              <a:off x="7636077" y="2237221"/>
              <a:ext cx="772510" cy="3298304"/>
            </a:xfrm>
            <a:prstGeom prst="bentConnector2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03">
              <a:extLst>
                <a:ext uri="{FF2B5EF4-FFF2-40B4-BE49-F238E27FC236}">
                  <a16:creationId xmlns:a16="http://schemas.microsoft.com/office/drawing/2014/main" id="{BC3F8671-F3E0-4F4D-8503-C0E49DC00ABB}"/>
                </a:ext>
              </a:extLst>
            </p:cNvPr>
            <p:cNvSpPr txBox="1"/>
            <p:nvPr/>
          </p:nvSpPr>
          <p:spPr>
            <a:xfrm>
              <a:off x="8100252" y="4001238"/>
              <a:ext cx="1441420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当做</a:t>
              </a:r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无符号整数</a:t>
              </a:r>
              <a:endPara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组号</a:t>
              </a:r>
              <a:endParaRPr lang="en-US" sz="1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3070F08-2DDF-4D66-82C1-8917CA3F3A07}"/>
              </a:ext>
            </a:extLst>
          </p:cNvPr>
          <p:cNvSpPr txBox="1"/>
          <p:nvPr/>
        </p:nvSpPr>
        <p:spPr>
          <a:xfrm>
            <a:off x="8645679" y="257842"/>
            <a:ext cx="2512739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必然：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1200" cap="none" spc="10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endParaRPr kumimoji="0" lang="zh-CN" altLang="en-US" sz="3200" b="1" i="0" u="none" strike="noStrike" kern="1200" cap="none" spc="100" normalizeH="0" baseline="3000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95D3E53-247D-4432-9CDF-BBB7D71DFD41}"/>
              </a:ext>
            </a:extLst>
          </p:cNvPr>
          <p:cNvGrpSpPr/>
          <p:nvPr/>
        </p:nvGrpSpPr>
        <p:grpSpPr>
          <a:xfrm>
            <a:off x="7245732" y="2572603"/>
            <a:ext cx="2070529" cy="1064284"/>
            <a:chOff x="7245732" y="2572603"/>
            <a:chExt cx="2070529" cy="1064284"/>
          </a:xfrm>
        </p:grpSpPr>
        <p:sp>
          <p:nvSpPr>
            <p:cNvPr id="118" name="AutoShape 16">
              <a:extLst>
                <a:ext uri="{FF2B5EF4-FFF2-40B4-BE49-F238E27FC236}">
                  <a16:creationId xmlns:a16="http://schemas.microsoft.com/office/drawing/2014/main" id="{12192149-2CA9-43ED-9644-BB54EB467A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706662" y="2191604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TextBox 74">
              <a:extLst>
                <a:ext uri="{FF2B5EF4-FFF2-40B4-BE49-F238E27FC236}">
                  <a16:creationId xmlns:a16="http://schemas.microsoft.com/office/drawing/2014/main" id="{89C84881-8BD3-4DFD-AA4F-9AC8BF746339}"/>
                </a:ext>
              </a:extLst>
            </p:cNvPr>
            <p:cNvSpPr txBox="1"/>
            <p:nvPr/>
          </p:nvSpPr>
          <p:spPr>
            <a:xfrm>
              <a:off x="8552178" y="2735064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78F5917-56EC-45A2-9967-6254C9D8C008}"/>
                </a:ext>
              </a:extLst>
            </p:cNvPr>
            <p:cNvSpPr txBox="1"/>
            <p:nvPr/>
          </p:nvSpPr>
          <p:spPr>
            <a:xfrm flipH="1">
              <a:off x="7245732" y="3070578"/>
              <a:ext cx="1853391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用于与</a:t>
              </a:r>
              <a:r>
                <a:rPr lang="en-US" altLang="zh-CN" dirty="0"/>
                <a:t>line</a:t>
              </a:r>
              <a:r>
                <a:rPr lang="zh-CN" altLang="en-US" dirty="0"/>
                <a:t>的</a:t>
              </a:r>
              <a:r>
                <a:rPr lang="en-US" altLang="zh-CN" dirty="0"/>
                <a:t>tag</a:t>
              </a:r>
              <a:r>
                <a:rPr lang="zh-CN" altLang="en-US" dirty="0"/>
                <a:t>比较</a:t>
              </a:r>
              <a:endParaRPr lang="en-US" altLang="zh-CN" dirty="0"/>
            </a:p>
            <a:p>
              <a:r>
                <a:rPr lang="zh-CN" altLang="en-US" b="1" dirty="0">
                  <a:solidFill>
                    <a:srgbClr val="6B0874"/>
                  </a:solidFill>
                </a:rPr>
                <a:t>是否命中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D4E88C2-4164-4CA7-A336-4A65A23BB4A8}"/>
              </a:ext>
            </a:extLst>
          </p:cNvPr>
          <p:cNvGrpSpPr/>
          <p:nvPr/>
        </p:nvGrpSpPr>
        <p:grpSpPr>
          <a:xfrm>
            <a:off x="4134751" y="2569787"/>
            <a:ext cx="7023667" cy="2857578"/>
            <a:chOff x="4134751" y="2569787"/>
            <a:chExt cx="7023667" cy="2857578"/>
          </a:xfrm>
        </p:grpSpPr>
        <p:sp>
          <p:nvSpPr>
            <p:cNvPr id="120" name="AutoShape 16">
              <a:extLst>
                <a:ext uri="{FF2B5EF4-FFF2-40B4-BE49-F238E27FC236}">
                  <a16:creationId xmlns:a16="http://schemas.microsoft.com/office/drawing/2014/main" id="{C6CE84D3-1CB3-41E9-85B3-4B3DC190B6B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0504040" y="2144009"/>
              <a:ext cx="228600" cy="1080156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TextBox 80">
              <a:extLst>
                <a:ext uri="{FF2B5EF4-FFF2-40B4-BE49-F238E27FC236}">
                  <a16:creationId xmlns:a16="http://schemas.microsoft.com/office/drawing/2014/main" id="{3DFAF402-3788-4211-9E07-032E3360D629}"/>
                </a:ext>
              </a:extLst>
            </p:cNvPr>
            <p:cNvSpPr txBox="1"/>
            <p:nvPr/>
          </p:nvSpPr>
          <p:spPr>
            <a:xfrm>
              <a:off x="10178199" y="2784126"/>
              <a:ext cx="813364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</a:p>
            <a:p>
              <a:pPr algn="ctr"/>
              <a:r>
                <a: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offset</a:t>
              </a:r>
            </a:p>
          </p:txBody>
        </p:sp>
        <p:cxnSp>
          <p:nvCxnSpPr>
            <p:cNvPr id="125" name="Elbow Connector 101">
              <a:extLst>
                <a:ext uri="{FF2B5EF4-FFF2-40B4-BE49-F238E27FC236}">
                  <a16:creationId xmlns:a16="http://schemas.microsoft.com/office/drawing/2014/main" id="{70A48218-4F90-4EFE-A2D7-263982B9C9F7}"/>
                </a:ext>
              </a:extLst>
            </p:cNvPr>
            <p:cNvCxnSpPr>
              <a:cxnSpLocks/>
              <a:stCxn id="123" idx="2"/>
              <a:endCxn id="103" idx="0"/>
            </p:cNvCxnSpPr>
            <p:nvPr/>
          </p:nvCxnSpPr>
          <p:spPr bwMode="auto">
            <a:xfrm rot="5400000">
              <a:off x="6389062" y="1231546"/>
              <a:ext cx="1941508" cy="6450130"/>
            </a:xfrm>
            <a:prstGeom prst="bentConnector3">
              <a:avLst>
                <a:gd name="adj1" fmla="val 78931"/>
              </a:avLst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03">
              <a:extLst>
                <a:ext uri="{FF2B5EF4-FFF2-40B4-BE49-F238E27FC236}">
                  <a16:creationId xmlns:a16="http://schemas.microsoft.com/office/drawing/2014/main" id="{E827D149-E454-4ECE-B9AC-01C0EB88605A}"/>
                </a:ext>
              </a:extLst>
            </p:cNvPr>
            <p:cNvSpPr txBox="1"/>
            <p:nvPr/>
          </p:nvSpPr>
          <p:spPr>
            <a:xfrm>
              <a:off x="9027570" y="4746756"/>
              <a:ext cx="1544012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当做</a:t>
              </a:r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无符号整数</a:t>
              </a:r>
              <a:endPara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内的</a:t>
              </a:r>
              <a:r>
                <a:rPr lang="zh-CN" altLang="en-US" sz="1400" b="1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偏移量</a:t>
              </a:r>
              <a:endParaRPr lang="en-US" sz="1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4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61" name="object 4">
            <a:extLst>
              <a:ext uri="{FF2B5EF4-FFF2-40B4-BE49-F238E27FC236}">
                <a16:creationId xmlns:a16="http://schemas.microsoft.com/office/drawing/2014/main" id="{D1B1BA0F-24B7-4F42-9AB0-85C469331F02}"/>
              </a:ext>
            </a:extLst>
          </p:cNvPr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2" name="object 5">
            <a:extLst>
              <a:ext uri="{FF2B5EF4-FFF2-40B4-BE49-F238E27FC236}">
                <a16:creationId xmlns:a16="http://schemas.microsoft.com/office/drawing/2014/main" id="{756AA874-8963-4729-BE68-472D4FD402AE}"/>
              </a:ext>
            </a:extLst>
          </p:cNvPr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S = </a:t>
            </a:r>
            <a:r>
              <a:rPr kumimoji="0" sz="18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2</a:t>
            </a:r>
            <a:r>
              <a:rPr kumimoji="0" sz="1800" b="1" spc="-7" baseline="25462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s</a:t>
            </a:r>
            <a:r>
              <a:rPr kumimoji="0" sz="1800" b="1" spc="-104" baseline="25462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alibri"/>
                <a:cs typeface="Calibri"/>
              </a:rPr>
              <a:t>组</a:t>
            </a:r>
            <a:endParaRPr kumimoji="0" sz="18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63" name="object 6">
            <a:extLst>
              <a:ext uri="{FF2B5EF4-FFF2-40B4-BE49-F238E27FC236}">
                <a16:creationId xmlns:a16="http://schemas.microsoft.com/office/drawing/2014/main" id="{34EF7C85-004E-49F1-BC4C-579E36A203D9}"/>
              </a:ext>
            </a:extLst>
          </p:cNvPr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4" name="object 8">
            <a:extLst>
              <a:ext uri="{FF2B5EF4-FFF2-40B4-BE49-F238E27FC236}">
                <a16:creationId xmlns:a16="http://schemas.microsoft.com/office/drawing/2014/main" id="{CEBC0837-1BDA-4D87-AA2D-75C2EA0EE16A}"/>
              </a:ext>
            </a:extLst>
          </p:cNvPr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5" name="object 9">
            <a:extLst>
              <a:ext uri="{FF2B5EF4-FFF2-40B4-BE49-F238E27FC236}">
                <a16:creationId xmlns:a16="http://schemas.microsoft.com/office/drawing/2014/main" id="{01555051-1AF6-4DC8-B55C-0FB0BDECBFF5}"/>
              </a:ext>
            </a:extLst>
          </p:cNvPr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6" name="object 10">
            <a:extLst>
              <a:ext uri="{FF2B5EF4-FFF2-40B4-BE49-F238E27FC236}">
                <a16:creationId xmlns:a16="http://schemas.microsoft.com/office/drawing/2014/main" id="{C2811E5F-80C2-40FD-A2D4-00864C0E0759}"/>
              </a:ext>
            </a:extLst>
          </p:cNvPr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7" name="object 11">
            <a:extLst>
              <a:ext uri="{FF2B5EF4-FFF2-40B4-BE49-F238E27FC236}">
                <a16:creationId xmlns:a16="http://schemas.microsoft.com/office/drawing/2014/main" id="{E2088D1C-8B84-4960-A914-3808EC4B455B}"/>
              </a:ext>
            </a:extLst>
          </p:cNvPr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8" name="object 12">
            <a:extLst>
              <a:ext uri="{FF2B5EF4-FFF2-40B4-BE49-F238E27FC236}">
                <a16:creationId xmlns:a16="http://schemas.microsoft.com/office/drawing/2014/main" id="{93AF74A4-AC50-4305-95C5-DE1E34390668}"/>
              </a:ext>
            </a:extLst>
          </p:cNvPr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9" name="object 13">
            <a:extLst>
              <a:ext uri="{FF2B5EF4-FFF2-40B4-BE49-F238E27FC236}">
                <a16:creationId xmlns:a16="http://schemas.microsoft.com/office/drawing/2014/main" id="{7E0B315D-86CA-460E-8EEC-967407C626BB}"/>
              </a:ext>
            </a:extLst>
          </p:cNvPr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0" name="object 14">
            <a:extLst>
              <a:ext uri="{FF2B5EF4-FFF2-40B4-BE49-F238E27FC236}">
                <a16:creationId xmlns:a16="http://schemas.microsoft.com/office/drawing/2014/main" id="{E0AEB12A-FFED-47E1-A288-1C87F45E048A}"/>
              </a:ext>
            </a:extLst>
          </p:cNvPr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71" name="object 15">
            <a:extLst>
              <a:ext uri="{FF2B5EF4-FFF2-40B4-BE49-F238E27FC236}">
                <a16:creationId xmlns:a16="http://schemas.microsoft.com/office/drawing/2014/main" id="{466690A6-14C1-4B3B-BDD9-B6D69DD3415F}"/>
              </a:ext>
            </a:extLst>
          </p:cNvPr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72" name="object 16">
            <a:extLst>
              <a:ext uri="{FF2B5EF4-FFF2-40B4-BE49-F238E27FC236}">
                <a16:creationId xmlns:a16="http://schemas.microsoft.com/office/drawing/2014/main" id="{E0C596EE-FDCA-42FF-A4A6-D1AECE0F381E}"/>
              </a:ext>
            </a:extLst>
          </p:cNvPr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/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object 17">
            <a:extLst>
              <a:ext uri="{FF2B5EF4-FFF2-40B4-BE49-F238E27FC236}">
                <a16:creationId xmlns:a16="http://schemas.microsoft.com/office/drawing/2014/main" id="{BE405D71-9CD9-4AA6-9FB9-3536BC7EC3A7}"/>
              </a:ext>
            </a:extLst>
          </p:cNvPr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4" name="object 18">
            <a:extLst>
              <a:ext uri="{FF2B5EF4-FFF2-40B4-BE49-F238E27FC236}">
                <a16:creationId xmlns:a16="http://schemas.microsoft.com/office/drawing/2014/main" id="{37B05E79-EECA-4B33-9340-51B78929EB50}"/>
              </a:ext>
            </a:extLst>
          </p:cNvPr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5" name="object 19">
            <a:extLst>
              <a:ext uri="{FF2B5EF4-FFF2-40B4-BE49-F238E27FC236}">
                <a16:creationId xmlns:a16="http://schemas.microsoft.com/office/drawing/2014/main" id="{0EAE5BBF-C06D-4E63-9238-8A588FE83746}"/>
              </a:ext>
            </a:extLst>
          </p:cNvPr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76" name="object 20">
            <a:extLst>
              <a:ext uri="{FF2B5EF4-FFF2-40B4-BE49-F238E27FC236}">
                <a16:creationId xmlns:a16="http://schemas.microsoft.com/office/drawing/2014/main" id="{0B522B4F-BC07-4255-AD37-40570D9BF71D}"/>
              </a:ext>
            </a:extLst>
          </p:cNvPr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77" name="object 21">
            <a:extLst>
              <a:ext uri="{FF2B5EF4-FFF2-40B4-BE49-F238E27FC236}">
                <a16:creationId xmlns:a16="http://schemas.microsoft.com/office/drawing/2014/main" id="{A3CD3BEB-986D-41C3-8EE7-40EB52159828}"/>
              </a:ext>
            </a:extLst>
          </p:cNvPr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/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object 22">
            <a:extLst>
              <a:ext uri="{FF2B5EF4-FFF2-40B4-BE49-F238E27FC236}">
                <a16:creationId xmlns:a16="http://schemas.microsoft.com/office/drawing/2014/main" id="{128BCA28-ED7D-4178-A083-AA776AB42D51}"/>
              </a:ext>
            </a:extLst>
          </p:cNvPr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9" name="object 23">
            <a:extLst>
              <a:ext uri="{FF2B5EF4-FFF2-40B4-BE49-F238E27FC236}">
                <a16:creationId xmlns:a16="http://schemas.microsoft.com/office/drawing/2014/main" id="{DC1FFC24-05F7-4E1E-954E-E4E3E8E9B554}"/>
              </a:ext>
            </a:extLst>
          </p:cNvPr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0" name="object 24">
            <a:extLst>
              <a:ext uri="{FF2B5EF4-FFF2-40B4-BE49-F238E27FC236}">
                <a16:creationId xmlns:a16="http://schemas.microsoft.com/office/drawing/2014/main" id="{C0566533-B51B-44BB-8662-44803BAAFEA5}"/>
              </a:ext>
            </a:extLst>
          </p:cNvPr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81" name="object 25">
            <a:extLst>
              <a:ext uri="{FF2B5EF4-FFF2-40B4-BE49-F238E27FC236}">
                <a16:creationId xmlns:a16="http://schemas.microsoft.com/office/drawing/2014/main" id="{23A3B416-9384-4D71-976B-995F4E4FF8C0}"/>
              </a:ext>
            </a:extLst>
          </p:cNvPr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82" name="object 26">
            <a:extLst>
              <a:ext uri="{FF2B5EF4-FFF2-40B4-BE49-F238E27FC236}">
                <a16:creationId xmlns:a16="http://schemas.microsoft.com/office/drawing/2014/main" id="{FC7D449D-DCFF-4CBB-9127-EBDF020074F9}"/>
              </a:ext>
            </a:extLst>
          </p:cNvPr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/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object 27">
            <a:extLst>
              <a:ext uri="{FF2B5EF4-FFF2-40B4-BE49-F238E27FC236}">
                <a16:creationId xmlns:a16="http://schemas.microsoft.com/office/drawing/2014/main" id="{7834F1A8-B824-47CF-A095-792CDD66346E}"/>
              </a:ext>
            </a:extLst>
          </p:cNvPr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4" name="object 28">
            <a:extLst>
              <a:ext uri="{FF2B5EF4-FFF2-40B4-BE49-F238E27FC236}">
                <a16:creationId xmlns:a16="http://schemas.microsoft.com/office/drawing/2014/main" id="{7C588ED3-5932-4F94-9CA1-6941DE7CAEAF}"/>
              </a:ext>
            </a:extLst>
          </p:cNvPr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5" name="object 29">
            <a:extLst>
              <a:ext uri="{FF2B5EF4-FFF2-40B4-BE49-F238E27FC236}">
                <a16:creationId xmlns:a16="http://schemas.microsoft.com/office/drawing/2014/main" id="{5CF57134-39C9-4942-958E-3D977DCBE448}"/>
              </a:ext>
            </a:extLst>
          </p:cNvPr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500" b="1" spc="-10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tag</a:t>
            </a:r>
            <a:endParaRPr kumimoji="0" sz="15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86" name="object 30">
            <a:extLst>
              <a:ext uri="{FF2B5EF4-FFF2-40B4-BE49-F238E27FC236}">
                <a16:creationId xmlns:a16="http://schemas.microsoft.com/office/drawing/2014/main" id="{FF51D7AB-5B2E-44BA-AE66-D894EFFFE35B}"/>
              </a:ext>
            </a:extLst>
          </p:cNvPr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 algn="l" fontAlgn="auto">
              <a:spcBef>
                <a:spcPts val="25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v</a:t>
            </a:r>
            <a:endParaRPr kumimoji="0" sz="160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87" name="object 31">
            <a:extLst>
              <a:ext uri="{FF2B5EF4-FFF2-40B4-BE49-F238E27FC236}">
                <a16:creationId xmlns:a16="http://schemas.microsoft.com/office/drawing/2014/main" id="{6C8C4DEB-38F9-42A0-8F12-F2E22B0FEA7B}"/>
              </a:ext>
            </a:extLst>
          </p:cNvPr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/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object 32">
            <a:extLst>
              <a:ext uri="{FF2B5EF4-FFF2-40B4-BE49-F238E27FC236}">
                <a16:creationId xmlns:a16="http://schemas.microsoft.com/office/drawing/2014/main" id="{6522D64D-B2BB-4248-A698-370599CC1E9A}"/>
              </a:ext>
            </a:extLst>
          </p:cNvPr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9" name="object 33">
            <a:extLst>
              <a:ext uri="{FF2B5EF4-FFF2-40B4-BE49-F238E27FC236}">
                <a16:creationId xmlns:a16="http://schemas.microsoft.com/office/drawing/2014/main" id="{42F97886-F98E-4AAB-978A-AC94AF614B07}"/>
              </a:ext>
            </a:extLst>
          </p:cNvPr>
          <p:cNvSpPr txBox="1"/>
          <p:nvPr/>
        </p:nvSpPr>
        <p:spPr>
          <a:xfrm>
            <a:off x="6261276" y="2388266"/>
            <a:ext cx="2499019" cy="132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kumimoji="0" sz="18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nt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</a:t>
            </a:r>
            <a:r>
              <a:rPr kumimoji="0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92735" algn="l" fontAlgn="auto">
              <a:spcBef>
                <a:spcPts val="280"/>
              </a:spcBef>
              <a:spcAft>
                <a:spcPts val="0"/>
              </a:spcAft>
              <a:tabLst>
                <a:tab pos="1155065" algn="l"/>
                <a:tab pos="1870075" algn="l"/>
              </a:tabLst>
            </a:pP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 </a:t>
            </a:r>
            <a:r>
              <a:rPr kumimoji="0" lang="zh-CN" altLang="en-US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位</a:t>
            </a:r>
            <a:r>
              <a:rPr kumimoji="0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…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r>
              <a:rPr kumimoji="0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100</a:t>
            </a:r>
            <a:endParaRPr kumimoji="0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algn="l" fontAlgn="auto">
              <a:spcBef>
                <a:spcPts val="30"/>
              </a:spcBef>
              <a:spcAft>
                <a:spcPts val="0"/>
              </a:spcAft>
            </a:pPr>
            <a:endParaRPr kumimoji="0" sz="1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715645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选择的组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77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35C20CEC-B0BB-4D2F-A384-B1A29C5CA49D}"/>
              </a:ext>
            </a:extLst>
          </p:cNvPr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object 6">
            <a:extLst>
              <a:ext uri="{FF2B5EF4-FFF2-40B4-BE49-F238E27FC236}">
                <a16:creationId xmlns:a16="http://schemas.microsoft.com/office/drawing/2014/main" id="{0566A75D-0981-4497-8AFA-3294EC18066E}"/>
              </a:ext>
            </a:extLst>
          </p:cNvPr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object 7">
            <a:extLst>
              <a:ext uri="{FF2B5EF4-FFF2-40B4-BE49-F238E27FC236}">
                <a16:creationId xmlns:a16="http://schemas.microsoft.com/office/drawing/2014/main" id="{F65CEF11-1840-4D54-8E93-0E444E52986F}"/>
              </a:ext>
            </a:extLst>
          </p:cNvPr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object 8">
            <a:extLst>
              <a:ext uri="{FF2B5EF4-FFF2-40B4-BE49-F238E27FC236}">
                <a16:creationId xmlns:a16="http://schemas.microsoft.com/office/drawing/2014/main" id="{53DADC42-3D4A-4D79-814A-343B9D737188}"/>
              </a:ext>
            </a:extLst>
          </p:cNvPr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object 10">
            <a:extLst>
              <a:ext uri="{FF2B5EF4-FFF2-40B4-BE49-F238E27FC236}">
                <a16:creationId xmlns:a16="http://schemas.microsoft.com/office/drawing/2014/main" id="{8B67511B-12C9-458B-8BCE-B0A437343E50}"/>
              </a:ext>
            </a:extLst>
          </p:cNvPr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D714939A-D6D7-4037-BBDC-E0FEA77FC430}"/>
              </a:ext>
            </a:extLst>
          </p:cNvPr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object 12">
            <a:extLst>
              <a:ext uri="{FF2B5EF4-FFF2-40B4-BE49-F238E27FC236}">
                <a16:creationId xmlns:a16="http://schemas.microsoft.com/office/drawing/2014/main" id="{76693365-8D57-43AA-97DA-07F659C8E1D4}"/>
              </a:ext>
            </a:extLst>
          </p:cNvPr>
          <p:cNvSpPr/>
          <p:nvPr/>
        </p:nvSpPr>
        <p:spPr>
          <a:xfrm>
            <a:off x="302175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DE532978-5EA0-4981-9856-6855D7B51419}"/>
              </a:ext>
            </a:extLst>
          </p:cNvPr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object 14">
            <a:extLst>
              <a:ext uri="{FF2B5EF4-FFF2-40B4-BE49-F238E27FC236}">
                <a16:creationId xmlns:a16="http://schemas.microsoft.com/office/drawing/2014/main" id="{7F412747-8449-447C-9921-849983926ACD}"/>
              </a:ext>
            </a:extLst>
          </p:cNvPr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bject 15">
            <a:extLst>
              <a:ext uri="{FF2B5EF4-FFF2-40B4-BE49-F238E27FC236}">
                <a16:creationId xmlns:a16="http://schemas.microsoft.com/office/drawing/2014/main" id="{B11D2B18-A03B-48B3-B331-DA7A2103087F}"/>
              </a:ext>
            </a:extLst>
          </p:cNvPr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bject 16">
            <a:extLst>
              <a:ext uri="{FF2B5EF4-FFF2-40B4-BE49-F238E27FC236}">
                <a16:creationId xmlns:a16="http://schemas.microsoft.com/office/drawing/2014/main" id="{41E529C0-B6E5-498D-B7F8-DDBE141E3FBA}"/>
              </a:ext>
            </a:extLst>
          </p:cNvPr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object 17">
            <a:extLst>
              <a:ext uri="{FF2B5EF4-FFF2-40B4-BE49-F238E27FC236}">
                <a16:creationId xmlns:a16="http://schemas.microsoft.com/office/drawing/2014/main" id="{78AF3735-3D9F-497E-8D5D-07564F442B0A}"/>
              </a:ext>
            </a:extLst>
          </p:cNvPr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bject 18">
            <a:extLst>
              <a:ext uri="{FF2B5EF4-FFF2-40B4-BE49-F238E27FC236}">
                <a16:creationId xmlns:a16="http://schemas.microsoft.com/office/drawing/2014/main" id="{843A66BF-2955-4313-AABC-E0B24DC5B5B3}"/>
              </a:ext>
            </a:extLst>
          </p:cNvPr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object 19">
            <a:extLst>
              <a:ext uri="{FF2B5EF4-FFF2-40B4-BE49-F238E27FC236}">
                <a16:creationId xmlns:a16="http://schemas.microsoft.com/office/drawing/2014/main" id="{8D1D972A-F48E-4973-94B3-F3E0D809D5A7}"/>
              </a:ext>
            </a:extLst>
          </p:cNvPr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object 20">
            <a:extLst>
              <a:ext uri="{FF2B5EF4-FFF2-40B4-BE49-F238E27FC236}">
                <a16:creationId xmlns:a16="http://schemas.microsoft.com/office/drawing/2014/main" id="{F1941BBD-46D2-4BEC-9260-8A493CFC3CBC}"/>
              </a:ext>
            </a:extLst>
          </p:cNvPr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object 21">
            <a:extLst>
              <a:ext uri="{FF2B5EF4-FFF2-40B4-BE49-F238E27FC236}">
                <a16:creationId xmlns:a16="http://schemas.microsoft.com/office/drawing/2014/main" id="{5DA736E6-817B-4254-B12B-59EF0047FEB7}"/>
              </a:ext>
            </a:extLst>
          </p:cNvPr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object 22">
            <a:extLst>
              <a:ext uri="{FF2B5EF4-FFF2-40B4-BE49-F238E27FC236}">
                <a16:creationId xmlns:a16="http://schemas.microsoft.com/office/drawing/2014/main" id="{DB6A4AA9-5DB8-45B4-87AE-D4A9919E2ADC}"/>
              </a:ext>
            </a:extLst>
          </p:cNvPr>
          <p:cNvSpPr txBox="1"/>
          <p:nvPr/>
        </p:nvSpPr>
        <p:spPr>
          <a:xfrm>
            <a:off x="2124976" y="3242094"/>
            <a:ext cx="71818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tag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96" name="object 23">
            <a:extLst>
              <a:ext uri="{FF2B5EF4-FFF2-40B4-BE49-F238E27FC236}">
                <a16:creationId xmlns:a16="http://schemas.microsoft.com/office/drawing/2014/main" id="{B2FAA576-DC04-420F-864B-EBFAD82E2F6F}"/>
              </a:ext>
            </a:extLst>
          </p:cNvPr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bject 24">
            <a:extLst>
              <a:ext uri="{FF2B5EF4-FFF2-40B4-BE49-F238E27FC236}">
                <a16:creationId xmlns:a16="http://schemas.microsoft.com/office/drawing/2014/main" id="{83941075-DFA6-480F-8A65-DB3ECA8F455D}"/>
              </a:ext>
            </a:extLst>
          </p:cNvPr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object 25">
            <a:extLst>
              <a:ext uri="{FF2B5EF4-FFF2-40B4-BE49-F238E27FC236}">
                <a16:creationId xmlns:a16="http://schemas.microsoft.com/office/drawing/2014/main" id="{DC738986-5FD1-45A7-8E60-EA02C5A7AF04}"/>
              </a:ext>
            </a:extLst>
          </p:cNvPr>
          <p:cNvSpPr txBox="1"/>
          <p:nvPr/>
        </p:nvSpPr>
        <p:spPr>
          <a:xfrm>
            <a:off x="1726714" y="3256279"/>
            <a:ext cx="1219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v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99" name="object 26">
            <a:extLst>
              <a:ext uri="{FF2B5EF4-FFF2-40B4-BE49-F238E27FC236}">
                <a16:creationId xmlns:a16="http://schemas.microsoft.com/office/drawing/2014/main" id="{D28F2CE0-AA85-4D4E-860F-0F5144B365A6}"/>
              </a:ext>
            </a:extLst>
          </p:cNvPr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object 27">
            <a:extLst>
              <a:ext uri="{FF2B5EF4-FFF2-40B4-BE49-F238E27FC236}">
                <a16:creationId xmlns:a16="http://schemas.microsoft.com/office/drawing/2014/main" id="{673C1A23-D6A1-4B63-AD4C-E9C9F6EF2BA8}"/>
              </a:ext>
            </a:extLst>
          </p:cNvPr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object 28">
            <a:extLst>
              <a:ext uri="{FF2B5EF4-FFF2-40B4-BE49-F238E27FC236}">
                <a16:creationId xmlns:a16="http://schemas.microsoft.com/office/drawing/2014/main" id="{5476D516-7510-423C-B5DF-26A12316CAFA}"/>
              </a:ext>
            </a:extLst>
          </p:cNvPr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29">
            <a:extLst>
              <a:ext uri="{FF2B5EF4-FFF2-40B4-BE49-F238E27FC236}">
                <a16:creationId xmlns:a16="http://schemas.microsoft.com/office/drawing/2014/main" id="{1B71BF63-D394-4F59-A006-8E3810313524}"/>
              </a:ext>
            </a:extLst>
          </p:cNvPr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3F21B87C-0DA6-4CF2-BF71-D081F00B1CE0}"/>
              </a:ext>
            </a:extLst>
          </p:cNvPr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object 31">
            <a:extLst>
              <a:ext uri="{FF2B5EF4-FFF2-40B4-BE49-F238E27FC236}">
                <a16:creationId xmlns:a16="http://schemas.microsoft.com/office/drawing/2014/main" id="{3558C700-1A1F-45BC-A615-F2E604A26AFB}"/>
              </a:ext>
            </a:extLst>
          </p:cNvPr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object 32">
            <a:extLst>
              <a:ext uri="{FF2B5EF4-FFF2-40B4-BE49-F238E27FC236}">
                <a16:creationId xmlns:a16="http://schemas.microsoft.com/office/drawing/2014/main" id="{F4454AF4-D956-4406-90B5-8A990A5D622E}"/>
              </a:ext>
            </a:extLst>
          </p:cNvPr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bject 33">
            <a:extLst>
              <a:ext uri="{FF2B5EF4-FFF2-40B4-BE49-F238E27FC236}">
                <a16:creationId xmlns:a16="http://schemas.microsoft.com/office/drawing/2014/main" id="{36E54C84-0805-41C4-854B-24F2BDF4D6B0}"/>
              </a:ext>
            </a:extLst>
          </p:cNvPr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object 34">
            <a:extLst>
              <a:ext uri="{FF2B5EF4-FFF2-40B4-BE49-F238E27FC236}">
                <a16:creationId xmlns:a16="http://schemas.microsoft.com/office/drawing/2014/main" id="{6AED5100-A2EC-4D4A-9AC7-1C1D28DE3DD8}"/>
              </a:ext>
            </a:extLst>
          </p:cNvPr>
          <p:cNvSpPr txBox="1"/>
          <p:nvPr/>
        </p:nvSpPr>
        <p:spPr>
          <a:xfrm>
            <a:off x="3033802" y="3256279"/>
            <a:ext cx="21537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	1	2	3	4	5	6	7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08" name="object 35">
            <a:extLst>
              <a:ext uri="{FF2B5EF4-FFF2-40B4-BE49-F238E27FC236}">
                <a16:creationId xmlns:a16="http://schemas.microsoft.com/office/drawing/2014/main" id="{5A8B8798-3C20-4C83-94E8-8BB6C3B9125A}"/>
              </a:ext>
            </a:extLst>
          </p:cNvPr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object 36">
            <a:extLst>
              <a:ext uri="{FF2B5EF4-FFF2-40B4-BE49-F238E27FC236}">
                <a16:creationId xmlns:a16="http://schemas.microsoft.com/office/drawing/2014/main" id="{0F995509-4C15-4639-9602-0CA6FD617FBB}"/>
              </a:ext>
            </a:extLst>
          </p:cNvPr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object 37">
            <a:extLst>
              <a:ext uri="{FF2B5EF4-FFF2-40B4-BE49-F238E27FC236}">
                <a16:creationId xmlns:a16="http://schemas.microsoft.com/office/drawing/2014/main" id="{53CFDCD4-CB80-4D59-9330-54C267E8FC35}"/>
              </a:ext>
            </a:extLst>
          </p:cNvPr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bject 38">
            <a:extLst>
              <a:ext uri="{FF2B5EF4-FFF2-40B4-BE49-F238E27FC236}">
                <a16:creationId xmlns:a16="http://schemas.microsoft.com/office/drawing/2014/main" id="{47971F1D-74BF-4F0A-9CF4-62268DFB14CF}"/>
              </a:ext>
            </a:extLst>
          </p:cNvPr>
          <p:cNvSpPr txBox="1"/>
          <p:nvPr/>
        </p:nvSpPr>
        <p:spPr>
          <a:xfrm>
            <a:off x="1339865" y="2471082"/>
            <a:ext cx="86641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有效</a:t>
            </a: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?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2" name="object 39">
            <a:extLst>
              <a:ext uri="{FF2B5EF4-FFF2-40B4-BE49-F238E27FC236}">
                <a16:creationId xmlns:a16="http://schemas.microsoft.com/office/drawing/2014/main" id="{2322BB71-4DBC-4847-A158-EF95881EF677}"/>
              </a:ext>
            </a:extLst>
          </p:cNvPr>
          <p:cNvSpPr txBox="1"/>
          <p:nvPr/>
        </p:nvSpPr>
        <p:spPr>
          <a:xfrm>
            <a:off x="1994976" y="2472879"/>
            <a:ext cx="32506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+	</a:t>
            </a:r>
            <a:r>
              <a:rPr lang="zh-CN" altLang="en-US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匹配</a:t>
            </a:r>
            <a:r>
              <a:rPr sz="18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假设</a:t>
            </a:r>
            <a:r>
              <a:rPr sz="18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是</a:t>
            </a:r>
            <a:r>
              <a:rPr sz="18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1800" b="1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命中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3" name="object 40">
            <a:extLst>
              <a:ext uri="{FF2B5EF4-FFF2-40B4-BE49-F238E27FC236}">
                <a16:creationId xmlns:a16="http://schemas.microsoft.com/office/drawing/2014/main" id="{99505B6C-1660-41F1-8C69-2557E5F092A4}"/>
              </a:ext>
            </a:extLst>
          </p:cNvPr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object 41">
            <a:extLst>
              <a:ext uri="{FF2B5EF4-FFF2-40B4-BE49-F238E27FC236}">
                <a16:creationId xmlns:a16="http://schemas.microsoft.com/office/drawing/2014/main" id="{C40882D3-878C-4469-9DE2-2D03D278E270}"/>
              </a:ext>
            </a:extLst>
          </p:cNvPr>
          <p:cNvSpPr txBox="1"/>
          <p:nvPr/>
        </p:nvSpPr>
        <p:spPr>
          <a:xfrm>
            <a:off x="5793740" y="3992879"/>
            <a:ext cx="113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块偏移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5" name="object 42">
            <a:extLst>
              <a:ext uri="{FF2B5EF4-FFF2-40B4-BE49-F238E27FC236}">
                <a16:creationId xmlns:a16="http://schemas.microsoft.com/office/drawing/2014/main" id="{8F8F5D41-6836-4618-8A90-E76BBB173A99}"/>
              </a:ext>
            </a:extLst>
          </p:cNvPr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object 43">
            <a:extLst>
              <a:ext uri="{FF2B5EF4-FFF2-40B4-BE49-F238E27FC236}">
                <a16:creationId xmlns:a16="http://schemas.microsoft.com/office/drawing/2014/main" id="{E7B84D24-64D3-4296-819F-14654907C979}"/>
              </a:ext>
            </a:extLst>
          </p:cNvPr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object 44">
            <a:extLst>
              <a:ext uri="{FF2B5EF4-FFF2-40B4-BE49-F238E27FC236}">
                <a16:creationId xmlns:a16="http://schemas.microsoft.com/office/drawing/2014/main" id="{DF2B4E12-6547-4FE8-9F23-0702C045C343}"/>
              </a:ext>
            </a:extLst>
          </p:cNvPr>
          <p:cNvSpPr txBox="1"/>
          <p:nvPr/>
        </p:nvSpPr>
        <p:spPr>
          <a:xfrm>
            <a:off x="2133637" y="3259875"/>
            <a:ext cx="6802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sz="16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ag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CC94BAB3-DC80-4863-8A25-6BEA0BE3820F}"/>
              </a:ext>
            </a:extLst>
          </p:cNvPr>
          <p:cNvSpPr txBox="1"/>
          <p:nvPr/>
        </p:nvSpPr>
        <p:spPr>
          <a:xfrm>
            <a:off x="6261276" y="2388266"/>
            <a:ext cx="2499019" cy="132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kumimoji="0" sz="18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nt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</a:t>
            </a:r>
            <a:r>
              <a:rPr kumimoji="0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92735" algn="l" fontAlgn="auto">
              <a:spcBef>
                <a:spcPts val="280"/>
              </a:spcBef>
              <a:spcAft>
                <a:spcPts val="0"/>
              </a:spcAft>
              <a:tabLst>
                <a:tab pos="1155065" algn="l"/>
                <a:tab pos="1870075" algn="l"/>
              </a:tabLst>
            </a:pP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 </a:t>
            </a:r>
            <a:r>
              <a:rPr kumimoji="0" lang="zh-CN" altLang="en-US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位</a:t>
            </a:r>
            <a:r>
              <a:rPr kumimoji="0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…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r>
              <a:rPr kumimoji="0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100</a:t>
            </a:r>
            <a:endParaRPr kumimoji="0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algn="l" fontAlgn="auto">
              <a:spcBef>
                <a:spcPts val="30"/>
              </a:spcBef>
              <a:spcAft>
                <a:spcPts val="0"/>
              </a:spcAft>
            </a:pPr>
            <a:endParaRPr kumimoji="0" sz="1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715645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选择的组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58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35C20CEC-B0BB-4D2F-A384-B1A29C5CA49D}"/>
              </a:ext>
            </a:extLst>
          </p:cNvPr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object 6">
            <a:extLst>
              <a:ext uri="{FF2B5EF4-FFF2-40B4-BE49-F238E27FC236}">
                <a16:creationId xmlns:a16="http://schemas.microsoft.com/office/drawing/2014/main" id="{0566A75D-0981-4497-8AFA-3294EC18066E}"/>
              </a:ext>
            </a:extLst>
          </p:cNvPr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object 7">
            <a:extLst>
              <a:ext uri="{FF2B5EF4-FFF2-40B4-BE49-F238E27FC236}">
                <a16:creationId xmlns:a16="http://schemas.microsoft.com/office/drawing/2014/main" id="{F65CEF11-1840-4D54-8E93-0E444E52986F}"/>
              </a:ext>
            </a:extLst>
          </p:cNvPr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object 8">
            <a:extLst>
              <a:ext uri="{FF2B5EF4-FFF2-40B4-BE49-F238E27FC236}">
                <a16:creationId xmlns:a16="http://schemas.microsoft.com/office/drawing/2014/main" id="{53DADC42-3D4A-4D79-814A-343B9D737188}"/>
              </a:ext>
            </a:extLst>
          </p:cNvPr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object 10">
            <a:extLst>
              <a:ext uri="{FF2B5EF4-FFF2-40B4-BE49-F238E27FC236}">
                <a16:creationId xmlns:a16="http://schemas.microsoft.com/office/drawing/2014/main" id="{8B67511B-12C9-458B-8BCE-B0A437343E50}"/>
              </a:ext>
            </a:extLst>
          </p:cNvPr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D714939A-D6D7-4037-BBDC-E0FEA77FC430}"/>
              </a:ext>
            </a:extLst>
          </p:cNvPr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object 12">
            <a:extLst>
              <a:ext uri="{FF2B5EF4-FFF2-40B4-BE49-F238E27FC236}">
                <a16:creationId xmlns:a16="http://schemas.microsoft.com/office/drawing/2014/main" id="{76693365-8D57-43AA-97DA-07F659C8E1D4}"/>
              </a:ext>
            </a:extLst>
          </p:cNvPr>
          <p:cNvSpPr/>
          <p:nvPr/>
        </p:nvSpPr>
        <p:spPr>
          <a:xfrm>
            <a:off x="302175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DE532978-5EA0-4981-9856-6855D7B51419}"/>
              </a:ext>
            </a:extLst>
          </p:cNvPr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object 14">
            <a:extLst>
              <a:ext uri="{FF2B5EF4-FFF2-40B4-BE49-F238E27FC236}">
                <a16:creationId xmlns:a16="http://schemas.microsoft.com/office/drawing/2014/main" id="{7F412747-8449-447C-9921-849983926ACD}"/>
              </a:ext>
            </a:extLst>
          </p:cNvPr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bject 15">
            <a:extLst>
              <a:ext uri="{FF2B5EF4-FFF2-40B4-BE49-F238E27FC236}">
                <a16:creationId xmlns:a16="http://schemas.microsoft.com/office/drawing/2014/main" id="{B11D2B18-A03B-48B3-B331-DA7A2103087F}"/>
              </a:ext>
            </a:extLst>
          </p:cNvPr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bject 16">
            <a:extLst>
              <a:ext uri="{FF2B5EF4-FFF2-40B4-BE49-F238E27FC236}">
                <a16:creationId xmlns:a16="http://schemas.microsoft.com/office/drawing/2014/main" id="{41E529C0-B6E5-498D-B7F8-DDBE141E3FBA}"/>
              </a:ext>
            </a:extLst>
          </p:cNvPr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object 17">
            <a:extLst>
              <a:ext uri="{FF2B5EF4-FFF2-40B4-BE49-F238E27FC236}">
                <a16:creationId xmlns:a16="http://schemas.microsoft.com/office/drawing/2014/main" id="{78AF3735-3D9F-497E-8D5D-07564F442B0A}"/>
              </a:ext>
            </a:extLst>
          </p:cNvPr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bject 18">
            <a:extLst>
              <a:ext uri="{FF2B5EF4-FFF2-40B4-BE49-F238E27FC236}">
                <a16:creationId xmlns:a16="http://schemas.microsoft.com/office/drawing/2014/main" id="{843A66BF-2955-4313-AABC-E0B24DC5B5B3}"/>
              </a:ext>
            </a:extLst>
          </p:cNvPr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object 19">
            <a:extLst>
              <a:ext uri="{FF2B5EF4-FFF2-40B4-BE49-F238E27FC236}">
                <a16:creationId xmlns:a16="http://schemas.microsoft.com/office/drawing/2014/main" id="{8D1D972A-F48E-4973-94B3-F3E0D809D5A7}"/>
              </a:ext>
            </a:extLst>
          </p:cNvPr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object 20">
            <a:extLst>
              <a:ext uri="{FF2B5EF4-FFF2-40B4-BE49-F238E27FC236}">
                <a16:creationId xmlns:a16="http://schemas.microsoft.com/office/drawing/2014/main" id="{F1941BBD-46D2-4BEC-9260-8A493CFC3CBC}"/>
              </a:ext>
            </a:extLst>
          </p:cNvPr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object 21">
            <a:extLst>
              <a:ext uri="{FF2B5EF4-FFF2-40B4-BE49-F238E27FC236}">
                <a16:creationId xmlns:a16="http://schemas.microsoft.com/office/drawing/2014/main" id="{5DA736E6-817B-4254-B12B-59EF0047FEB7}"/>
              </a:ext>
            </a:extLst>
          </p:cNvPr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object 22">
            <a:extLst>
              <a:ext uri="{FF2B5EF4-FFF2-40B4-BE49-F238E27FC236}">
                <a16:creationId xmlns:a16="http://schemas.microsoft.com/office/drawing/2014/main" id="{DB6A4AA9-5DB8-45B4-87AE-D4A9919E2ADC}"/>
              </a:ext>
            </a:extLst>
          </p:cNvPr>
          <p:cNvSpPr txBox="1"/>
          <p:nvPr/>
        </p:nvSpPr>
        <p:spPr>
          <a:xfrm>
            <a:off x="2124976" y="3242094"/>
            <a:ext cx="71818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tag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96" name="object 23">
            <a:extLst>
              <a:ext uri="{FF2B5EF4-FFF2-40B4-BE49-F238E27FC236}">
                <a16:creationId xmlns:a16="http://schemas.microsoft.com/office/drawing/2014/main" id="{B2FAA576-DC04-420F-864B-EBFAD82E2F6F}"/>
              </a:ext>
            </a:extLst>
          </p:cNvPr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bject 24">
            <a:extLst>
              <a:ext uri="{FF2B5EF4-FFF2-40B4-BE49-F238E27FC236}">
                <a16:creationId xmlns:a16="http://schemas.microsoft.com/office/drawing/2014/main" id="{83941075-DFA6-480F-8A65-DB3ECA8F455D}"/>
              </a:ext>
            </a:extLst>
          </p:cNvPr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object 25">
            <a:extLst>
              <a:ext uri="{FF2B5EF4-FFF2-40B4-BE49-F238E27FC236}">
                <a16:creationId xmlns:a16="http://schemas.microsoft.com/office/drawing/2014/main" id="{DC738986-5FD1-45A7-8E60-EA02C5A7AF04}"/>
              </a:ext>
            </a:extLst>
          </p:cNvPr>
          <p:cNvSpPr txBox="1"/>
          <p:nvPr/>
        </p:nvSpPr>
        <p:spPr>
          <a:xfrm>
            <a:off x="1726714" y="3256279"/>
            <a:ext cx="1219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v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99" name="object 26">
            <a:extLst>
              <a:ext uri="{FF2B5EF4-FFF2-40B4-BE49-F238E27FC236}">
                <a16:creationId xmlns:a16="http://schemas.microsoft.com/office/drawing/2014/main" id="{D28F2CE0-AA85-4D4E-860F-0F5144B365A6}"/>
              </a:ext>
            </a:extLst>
          </p:cNvPr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object 27">
            <a:extLst>
              <a:ext uri="{FF2B5EF4-FFF2-40B4-BE49-F238E27FC236}">
                <a16:creationId xmlns:a16="http://schemas.microsoft.com/office/drawing/2014/main" id="{673C1A23-D6A1-4B63-AD4C-E9C9F6EF2BA8}"/>
              </a:ext>
            </a:extLst>
          </p:cNvPr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object 28">
            <a:extLst>
              <a:ext uri="{FF2B5EF4-FFF2-40B4-BE49-F238E27FC236}">
                <a16:creationId xmlns:a16="http://schemas.microsoft.com/office/drawing/2014/main" id="{5476D516-7510-423C-B5DF-26A12316CAFA}"/>
              </a:ext>
            </a:extLst>
          </p:cNvPr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29">
            <a:extLst>
              <a:ext uri="{FF2B5EF4-FFF2-40B4-BE49-F238E27FC236}">
                <a16:creationId xmlns:a16="http://schemas.microsoft.com/office/drawing/2014/main" id="{1B71BF63-D394-4F59-A006-8E3810313524}"/>
              </a:ext>
            </a:extLst>
          </p:cNvPr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3F21B87C-0DA6-4CF2-BF71-D081F00B1CE0}"/>
              </a:ext>
            </a:extLst>
          </p:cNvPr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object 31">
            <a:extLst>
              <a:ext uri="{FF2B5EF4-FFF2-40B4-BE49-F238E27FC236}">
                <a16:creationId xmlns:a16="http://schemas.microsoft.com/office/drawing/2014/main" id="{3558C700-1A1F-45BC-A615-F2E604A26AFB}"/>
              </a:ext>
            </a:extLst>
          </p:cNvPr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object 32">
            <a:extLst>
              <a:ext uri="{FF2B5EF4-FFF2-40B4-BE49-F238E27FC236}">
                <a16:creationId xmlns:a16="http://schemas.microsoft.com/office/drawing/2014/main" id="{F4454AF4-D956-4406-90B5-8A990A5D622E}"/>
              </a:ext>
            </a:extLst>
          </p:cNvPr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bject 33">
            <a:extLst>
              <a:ext uri="{FF2B5EF4-FFF2-40B4-BE49-F238E27FC236}">
                <a16:creationId xmlns:a16="http://schemas.microsoft.com/office/drawing/2014/main" id="{36E54C84-0805-41C4-854B-24F2BDF4D6B0}"/>
              </a:ext>
            </a:extLst>
          </p:cNvPr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object 34">
            <a:extLst>
              <a:ext uri="{FF2B5EF4-FFF2-40B4-BE49-F238E27FC236}">
                <a16:creationId xmlns:a16="http://schemas.microsoft.com/office/drawing/2014/main" id="{6AED5100-A2EC-4D4A-9AC7-1C1D28DE3DD8}"/>
              </a:ext>
            </a:extLst>
          </p:cNvPr>
          <p:cNvSpPr txBox="1"/>
          <p:nvPr/>
        </p:nvSpPr>
        <p:spPr>
          <a:xfrm>
            <a:off x="3033802" y="3256279"/>
            <a:ext cx="21537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	1	2	3	</a:t>
            </a:r>
            <a:r>
              <a:rPr sz="1600" b="1" spc="-5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	5	6	7</a:t>
            </a:r>
            <a:endParaRPr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08" name="object 35">
            <a:extLst>
              <a:ext uri="{FF2B5EF4-FFF2-40B4-BE49-F238E27FC236}">
                <a16:creationId xmlns:a16="http://schemas.microsoft.com/office/drawing/2014/main" id="{5A8B8798-3C20-4C83-94E8-8BB6C3B9125A}"/>
              </a:ext>
            </a:extLst>
          </p:cNvPr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object 36">
            <a:extLst>
              <a:ext uri="{FF2B5EF4-FFF2-40B4-BE49-F238E27FC236}">
                <a16:creationId xmlns:a16="http://schemas.microsoft.com/office/drawing/2014/main" id="{0F995509-4C15-4639-9602-0CA6FD617FBB}"/>
              </a:ext>
            </a:extLst>
          </p:cNvPr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object 37">
            <a:extLst>
              <a:ext uri="{FF2B5EF4-FFF2-40B4-BE49-F238E27FC236}">
                <a16:creationId xmlns:a16="http://schemas.microsoft.com/office/drawing/2014/main" id="{53CFDCD4-CB80-4D59-9330-54C267E8FC35}"/>
              </a:ext>
            </a:extLst>
          </p:cNvPr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bject 38">
            <a:extLst>
              <a:ext uri="{FF2B5EF4-FFF2-40B4-BE49-F238E27FC236}">
                <a16:creationId xmlns:a16="http://schemas.microsoft.com/office/drawing/2014/main" id="{47971F1D-74BF-4F0A-9CF4-62268DFB14CF}"/>
              </a:ext>
            </a:extLst>
          </p:cNvPr>
          <p:cNvSpPr txBox="1"/>
          <p:nvPr/>
        </p:nvSpPr>
        <p:spPr>
          <a:xfrm>
            <a:off x="1339865" y="2471082"/>
            <a:ext cx="86641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有效</a:t>
            </a: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?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2" name="object 39">
            <a:extLst>
              <a:ext uri="{FF2B5EF4-FFF2-40B4-BE49-F238E27FC236}">
                <a16:creationId xmlns:a16="http://schemas.microsoft.com/office/drawing/2014/main" id="{2322BB71-4DBC-4847-A158-EF95881EF677}"/>
              </a:ext>
            </a:extLst>
          </p:cNvPr>
          <p:cNvSpPr txBox="1"/>
          <p:nvPr/>
        </p:nvSpPr>
        <p:spPr>
          <a:xfrm>
            <a:off x="1994976" y="2472879"/>
            <a:ext cx="32506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+	</a:t>
            </a:r>
            <a:r>
              <a:rPr lang="zh-CN" altLang="en-US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匹配</a:t>
            </a:r>
            <a:r>
              <a:rPr sz="18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假设</a:t>
            </a:r>
            <a:r>
              <a:rPr sz="18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是</a:t>
            </a:r>
            <a:r>
              <a:rPr sz="18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1800" b="1" spc="-6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命中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3" name="object 40">
            <a:extLst>
              <a:ext uri="{FF2B5EF4-FFF2-40B4-BE49-F238E27FC236}">
                <a16:creationId xmlns:a16="http://schemas.microsoft.com/office/drawing/2014/main" id="{99505B6C-1660-41F1-8C69-2557E5F092A4}"/>
              </a:ext>
            </a:extLst>
          </p:cNvPr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object 41">
            <a:extLst>
              <a:ext uri="{FF2B5EF4-FFF2-40B4-BE49-F238E27FC236}">
                <a16:creationId xmlns:a16="http://schemas.microsoft.com/office/drawing/2014/main" id="{C40882D3-878C-4469-9DE2-2D03D278E270}"/>
              </a:ext>
            </a:extLst>
          </p:cNvPr>
          <p:cNvSpPr txBox="1"/>
          <p:nvPr/>
        </p:nvSpPr>
        <p:spPr>
          <a:xfrm>
            <a:off x="5793740" y="3992879"/>
            <a:ext cx="113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块偏移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5" name="object 42">
            <a:extLst>
              <a:ext uri="{FF2B5EF4-FFF2-40B4-BE49-F238E27FC236}">
                <a16:creationId xmlns:a16="http://schemas.microsoft.com/office/drawing/2014/main" id="{8F8F5D41-6836-4618-8A90-E76BBB173A99}"/>
              </a:ext>
            </a:extLst>
          </p:cNvPr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object 43">
            <a:extLst>
              <a:ext uri="{FF2B5EF4-FFF2-40B4-BE49-F238E27FC236}">
                <a16:creationId xmlns:a16="http://schemas.microsoft.com/office/drawing/2014/main" id="{E7B84D24-64D3-4296-819F-14654907C979}"/>
              </a:ext>
            </a:extLst>
          </p:cNvPr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object 44">
            <a:extLst>
              <a:ext uri="{FF2B5EF4-FFF2-40B4-BE49-F238E27FC236}">
                <a16:creationId xmlns:a16="http://schemas.microsoft.com/office/drawing/2014/main" id="{DF2B4E12-6547-4FE8-9F23-0702C045C343}"/>
              </a:ext>
            </a:extLst>
          </p:cNvPr>
          <p:cNvSpPr txBox="1"/>
          <p:nvPr/>
        </p:nvSpPr>
        <p:spPr>
          <a:xfrm>
            <a:off x="2133637" y="3259875"/>
            <a:ext cx="6802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sz="16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ag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CC94BAB3-DC80-4863-8A25-6BEA0BE3820F}"/>
              </a:ext>
            </a:extLst>
          </p:cNvPr>
          <p:cNvSpPr txBox="1"/>
          <p:nvPr/>
        </p:nvSpPr>
        <p:spPr>
          <a:xfrm>
            <a:off x="6261276" y="2388266"/>
            <a:ext cx="2499019" cy="132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</a:t>
            </a:r>
            <a:r>
              <a:rPr kumimoji="0" sz="18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nt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</a:t>
            </a:r>
            <a:r>
              <a:rPr kumimoji="0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92735" algn="l" fontAlgn="auto">
              <a:spcBef>
                <a:spcPts val="280"/>
              </a:spcBef>
              <a:spcAft>
                <a:spcPts val="0"/>
              </a:spcAft>
              <a:tabLst>
                <a:tab pos="1155065" algn="l"/>
                <a:tab pos="1870075" algn="l"/>
              </a:tabLst>
            </a:pP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 </a:t>
            </a:r>
            <a:r>
              <a:rPr kumimoji="0" lang="zh-CN" altLang="en-US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位</a:t>
            </a:r>
            <a:r>
              <a:rPr kumimoji="0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…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r>
              <a:rPr kumimoji="0" sz="16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r>
              <a:rPr kumimoji="0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sz="1600" b="1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100</a:t>
            </a:r>
            <a:endParaRPr kumimoji="0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algn="l" fontAlgn="auto">
              <a:spcBef>
                <a:spcPts val="30"/>
              </a:spcBef>
              <a:spcAft>
                <a:spcPts val="0"/>
              </a:spcAft>
            </a:pPr>
            <a:endParaRPr kumimoji="0" sz="1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715645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选择的组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48" name="object 42">
            <a:extLst>
              <a:ext uri="{FF2B5EF4-FFF2-40B4-BE49-F238E27FC236}">
                <a16:creationId xmlns:a16="http://schemas.microsoft.com/office/drawing/2014/main" id="{23B8B9FD-182E-4EEF-87C3-2080A7B7CA83}"/>
              </a:ext>
            </a:extLst>
          </p:cNvPr>
          <p:cNvSpPr txBox="1"/>
          <p:nvPr/>
        </p:nvSpPr>
        <p:spPr>
          <a:xfrm>
            <a:off x="3431375" y="4043195"/>
            <a:ext cx="2052557" cy="72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2700" algn="l" fontAlgn="auto">
              <a:spcBef>
                <a:spcPts val="1260"/>
              </a:spcBef>
              <a:spcAft>
                <a:spcPts val="0"/>
              </a:spcAft>
            </a:pPr>
            <a:r>
              <a:rPr kumimoji="0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 </a:t>
            </a:r>
            <a:r>
              <a:rPr kumimoji="0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(4 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字节</a:t>
            </a:r>
            <a:r>
              <a:rPr kumimoji="0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在这里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49" name="object 43">
            <a:extLst>
              <a:ext uri="{FF2B5EF4-FFF2-40B4-BE49-F238E27FC236}">
                <a16:creationId xmlns:a16="http://schemas.microsoft.com/office/drawing/2014/main" id="{6B1A902F-182F-453B-B8CA-807D73107B04}"/>
              </a:ext>
            </a:extLst>
          </p:cNvPr>
          <p:cNvSpPr txBox="1"/>
          <p:nvPr/>
        </p:nvSpPr>
        <p:spPr>
          <a:xfrm>
            <a:off x="1339865" y="5798513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spc="-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如果标记不匹配</a:t>
            </a:r>
            <a:r>
              <a:rPr kumimoji="0" b="1" spc="-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r>
              <a:rPr kumimoji="0"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旧的行被驱逐和替换</a:t>
            </a:r>
            <a:endParaRPr kumimoji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D4B3AD52-647C-4A47-A912-E62416C97910}"/>
              </a:ext>
            </a:extLst>
          </p:cNvPr>
          <p:cNvSpPr/>
          <p:nvPr/>
        </p:nvSpPr>
        <p:spPr bwMode="auto">
          <a:xfrm rot="16200000">
            <a:off x="3798599" y="3787899"/>
            <a:ext cx="870362" cy="4538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61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714B0DA0-17F6-42BB-9CDA-AB6B4A0DCE62}"/>
              </a:ext>
            </a:extLst>
          </p:cNvPr>
          <p:cNvSpPr txBox="1"/>
          <p:nvPr/>
        </p:nvSpPr>
        <p:spPr>
          <a:xfrm>
            <a:off x="4439816" y="1600159"/>
            <a:ext cx="7138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M=16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字节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(4</a:t>
            </a: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位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),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B=2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字节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, 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S=4 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, 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E=1</a:t>
            </a:r>
            <a:r>
              <a:rPr kumimoji="0" sz="2000" spc="-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lang="zh-CN" altLang="en-US" sz="20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</a:t>
            </a:r>
            <a:r>
              <a:rPr kumimoji="0" sz="20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/</a:t>
            </a:r>
            <a:r>
              <a:rPr kumimoji="0" lang="zh-CN" altLang="en-US" sz="20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aphicFrame>
        <p:nvGraphicFramePr>
          <p:cNvPr id="67" name="object 5">
            <a:extLst>
              <a:ext uri="{FF2B5EF4-FFF2-40B4-BE49-F238E27FC236}">
                <a16:creationId xmlns:a16="http://schemas.microsoft.com/office/drawing/2014/main" id="{A2FC089C-0342-4C5A-82D1-C98A5B56B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9288"/>
              </p:ext>
            </p:extLst>
          </p:nvPr>
        </p:nvGraphicFramePr>
        <p:xfrm>
          <a:off x="6922891" y="2824409"/>
          <a:ext cx="1811575" cy="1514854"/>
        </p:xfrm>
        <a:graphic>
          <a:graphicData uri="http://schemas.openxmlformats.org/drawingml/2006/table">
            <a:tbl>
              <a:tblPr firstRow="1" bandRow="1"/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object 6">
            <a:extLst>
              <a:ext uri="{FF2B5EF4-FFF2-40B4-BE49-F238E27FC236}">
                <a16:creationId xmlns:a16="http://schemas.microsoft.com/office/drawing/2014/main" id="{A4A2A836-05A4-4F49-8AF9-93F9774F900E}"/>
              </a:ext>
            </a:extLst>
          </p:cNvPr>
          <p:cNvSpPr txBox="1"/>
          <p:nvPr/>
        </p:nvSpPr>
        <p:spPr>
          <a:xfrm>
            <a:off x="1996016" y="1321019"/>
            <a:ext cx="20837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tabLst>
                <a:tab pos="640715" algn="l"/>
                <a:tab pos="1380490" algn="l"/>
              </a:tabLs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t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	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s=</a:t>
            </a: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	b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=1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aphicFrame>
        <p:nvGraphicFramePr>
          <p:cNvPr id="69" name="object 7">
            <a:extLst>
              <a:ext uri="{FF2B5EF4-FFF2-40B4-BE49-F238E27FC236}">
                <a16:creationId xmlns:a16="http://schemas.microsoft.com/office/drawing/2014/main" id="{CA9A3890-3386-4AE0-9CAF-FF8650824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58588"/>
              </p:ext>
            </p:extLst>
          </p:nvPr>
        </p:nvGraphicFramePr>
        <p:xfrm>
          <a:off x="1792825" y="1624740"/>
          <a:ext cx="2136774" cy="285750"/>
        </p:xfrm>
        <a:graphic>
          <a:graphicData uri="http://schemas.openxmlformats.org/drawingml/2006/table">
            <a:tbl>
              <a:tblPr firstRow="1" bandRow="1"/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8">
            <a:extLst>
              <a:ext uri="{FF2B5EF4-FFF2-40B4-BE49-F238E27FC236}">
                <a16:creationId xmlns:a16="http://schemas.microsoft.com/office/drawing/2014/main" id="{CEA841F1-EE3A-4CE0-A24F-938F2B2F5F90}"/>
              </a:ext>
            </a:extLst>
          </p:cNvPr>
          <p:cNvSpPr txBox="1"/>
          <p:nvPr/>
        </p:nvSpPr>
        <p:spPr>
          <a:xfrm>
            <a:off x="6090994" y="495765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1ACC2547-4045-4008-9D16-C61EF030C820}"/>
              </a:ext>
            </a:extLst>
          </p:cNvPr>
          <p:cNvSpPr txBox="1"/>
          <p:nvPr/>
        </p:nvSpPr>
        <p:spPr>
          <a:xfrm>
            <a:off x="6665669" y="495765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?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EAE20D0D-DF7D-4F7F-822D-D31D7C6F4CC4}"/>
              </a:ext>
            </a:extLst>
          </p:cNvPr>
          <p:cNvSpPr txBox="1"/>
          <p:nvPr/>
        </p:nvSpPr>
        <p:spPr>
          <a:xfrm>
            <a:off x="7334006" y="495765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fontAlgn="auto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?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5" name="object 11">
            <a:extLst>
              <a:ext uri="{FF2B5EF4-FFF2-40B4-BE49-F238E27FC236}">
                <a16:creationId xmlns:a16="http://schemas.microsoft.com/office/drawing/2014/main" id="{B58FF0EA-05AC-4C00-AC58-6524285B6976}"/>
              </a:ext>
            </a:extLst>
          </p:cNvPr>
          <p:cNvSpPr txBox="1"/>
          <p:nvPr/>
        </p:nvSpPr>
        <p:spPr>
          <a:xfrm>
            <a:off x="6090994" y="495765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6" name="object 12">
            <a:extLst>
              <a:ext uri="{FF2B5EF4-FFF2-40B4-BE49-F238E27FC236}">
                <a16:creationId xmlns:a16="http://schemas.microsoft.com/office/drawing/2014/main" id="{C57F9831-387D-4179-9B35-86209B15A95A}"/>
              </a:ext>
            </a:extLst>
          </p:cNvPr>
          <p:cNvSpPr txBox="1"/>
          <p:nvPr/>
        </p:nvSpPr>
        <p:spPr>
          <a:xfrm>
            <a:off x="6665669" y="495765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64D93570-C4F3-4667-85F3-C7047860E95D}"/>
              </a:ext>
            </a:extLst>
          </p:cNvPr>
          <p:cNvSpPr txBox="1"/>
          <p:nvPr/>
        </p:nvSpPr>
        <p:spPr>
          <a:xfrm>
            <a:off x="7334006" y="495765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algn="l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M[0-1]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82" name="object 14">
            <a:extLst>
              <a:ext uri="{FF2B5EF4-FFF2-40B4-BE49-F238E27FC236}">
                <a16:creationId xmlns:a16="http://schemas.microsoft.com/office/drawing/2014/main" id="{1D8DB443-27DF-43A9-89B9-45179C41CF3B}"/>
              </a:ext>
            </a:extLst>
          </p:cNvPr>
          <p:cNvSpPr txBox="1"/>
          <p:nvPr/>
        </p:nvSpPr>
        <p:spPr>
          <a:xfrm>
            <a:off x="6090994" y="495765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</a:p>
        </p:txBody>
      </p:sp>
      <p:sp>
        <p:nvSpPr>
          <p:cNvPr id="119" name="object 15">
            <a:extLst>
              <a:ext uri="{FF2B5EF4-FFF2-40B4-BE49-F238E27FC236}">
                <a16:creationId xmlns:a16="http://schemas.microsoft.com/office/drawing/2014/main" id="{B0666A7F-023C-45DB-8C00-D73C5A9BEC80}"/>
              </a:ext>
            </a:extLst>
          </p:cNvPr>
          <p:cNvSpPr txBox="1"/>
          <p:nvPr/>
        </p:nvSpPr>
        <p:spPr>
          <a:xfrm>
            <a:off x="6665669" y="495765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20" name="object 16">
            <a:extLst>
              <a:ext uri="{FF2B5EF4-FFF2-40B4-BE49-F238E27FC236}">
                <a16:creationId xmlns:a16="http://schemas.microsoft.com/office/drawing/2014/main" id="{B7E2D137-5527-4F99-81D1-B91C02C5CEE2}"/>
              </a:ext>
            </a:extLst>
          </p:cNvPr>
          <p:cNvSpPr txBox="1"/>
          <p:nvPr/>
        </p:nvSpPr>
        <p:spPr>
          <a:xfrm>
            <a:off x="7334006" y="495765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algn="l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M[8-9]</a:t>
            </a:r>
            <a:endParaRPr kumimoji="0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aphicFrame>
        <p:nvGraphicFramePr>
          <p:cNvPr id="121" name="object 17">
            <a:extLst>
              <a:ext uri="{FF2B5EF4-FFF2-40B4-BE49-F238E27FC236}">
                <a16:creationId xmlns:a16="http://schemas.microsoft.com/office/drawing/2014/main" id="{0E27E1B0-583F-4948-B35A-BA109CE69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03143"/>
              </p:ext>
            </p:extLst>
          </p:nvPr>
        </p:nvGraphicFramePr>
        <p:xfrm>
          <a:off x="6084644" y="4949717"/>
          <a:ext cx="2662236" cy="1262060"/>
        </p:xfrm>
        <a:graphic>
          <a:graphicData uri="http://schemas.openxmlformats.org/drawingml/2006/table">
            <a:tbl>
              <a:tblPr firstRow="1" bandRow="1"/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object 18">
            <a:extLst>
              <a:ext uri="{FF2B5EF4-FFF2-40B4-BE49-F238E27FC236}">
                <a16:creationId xmlns:a16="http://schemas.microsoft.com/office/drawing/2014/main" id="{7B5CECD3-C38E-4D5F-B1BC-024B9BCF8629}"/>
              </a:ext>
            </a:extLst>
          </p:cNvPr>
          <p:cNvSpPr txBox="1"/>
          <p:nvPr/>
        </p:nvSpPr>
        <p:spPr>
          <a:xfrm>
            <a:off x="5483932" y="245689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 algn="l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地址跟踪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读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, </a:t>
            </a: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每读一个字节</a:t>
            </a:r>
            <a:r>
              <a:rPr kumimoji="0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):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67474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02404" marR="319405" indent="-635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命中</a:t>
            </a:r>
            <a:endParaRPr kumimoji="0" lang="en-US" altLang="zh-CN" sz="2000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02404" marR="319405" indent="-635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4002404" marR="319405" indent="-635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67474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algn="l" fontAlgn="auto">
              <a:spcBef>
                <a:spcPts val="45"/>
              </a:spcBef>
              <a:spcAft>
                <a:spcPts val="0"/>
              </a:spcAft>
            </a:pPr>
            <a:endParaRPr kumimoji="0" sz="21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846455" algn="l" fontAlgn="auto">
              <a:spcBef>
                <a:spcPts val="0"/>
              </a:spcBef>
              <a:spcAft>
                <a:spcPts val="0"/>
              </a:spcAft>
              <a:tabLst>
                <a:tab pos="1323975" algn="l"/>
                <a:tab pos="2281555" algn="l"/>
              </a:tabLst>
            </a:pPr>
            <a:r>
              <a:rPr kumimoji="0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v	</a:t>
            </a:r>
            <a:r>
              <a:rPr kumimoji="0" lang="zh-CN" altLang="en-US" sz="2000" spc="-5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标记</a:t>
            </a:r>
            <a:r>
              <a:rPr kumimoji="0" sz="2000" spc="-5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	</a:t>
            </a:r>
            <a:r>
              <a:rPr kumimoji="0" lang="zh-CN" altLang="en-US" sz="20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</a:t>
            </a:r>
            <a:endParaRPr kumimoji="0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705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spc="-1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24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24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240"/>
              </a:spcBef>
              <a:spcAft>
                <a:spcPts val="0"/>
              </a:spcAft>
            </a:pPr>
            <a:r>
              <a:rPr kumimoji="0" lang="zh-CN" altLang="en-US" sz="1800" b="1" spc="-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</a:t>
            </a:r>
            <a:r>
              <a:rPr kumimoji="0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endParaRPr kumimoji="0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23" name="object 3">
            <a:extLst>
              <a:ext uri="{FF2B5EF4-FFF2-40B4-BE49-F238E27FC236}">
                <a16:creationId xmlns:a16="http://schemas.microsoft.com/office/drawing/2014/main" id="{5F37C3A4-C35A-40E8-B9ED-42C70DD357AD}"/>
              </a:ext>
            </a:extLst>
          </p:cNvPr>
          <p:cNvSpPr txBox="1">
            <a:spLocks/>
          </p:cNvSpPr>
          <p:nvPr/>
        </p:nvSpPr>
        <p:spPr>
          <a:xfrm>
            <a:off x="731404" y="3278547"/>
            <a:ext cx="609354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kern="0" spc="-5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抖动：</a:t>
            </a:r>
            <a:endParaRPr kumimoji="0" lang="en-US" altLang="zh-CN" sz="2400" kern="0" spc="-5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频繁访问的不同数据映射到同一个组</a:t>
            </a:r>
            <a:endParaRPr kumimoji="0" lang="en-US" altLang="zh-CN" sz="2400" kern="0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endParaRPr kumimoji="0" lang="en-US" altLang="zh-CN" sz="2400" kern="0" spc="-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kern="0" spc="-5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kumimoji="0" lang="en-US" altLang="zh-CN" sz="2400" kern="0" spc="-5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kumimoji="0" lang="en-US" altLang="zh-CN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kern="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</a:p>
        </p:txBody>
      </p:sp>
    </p:spTree>
    <p:extLst>
      <p:ext uri="{BB962C8B-B14F-4D97-AF65-F5344CB8AC3E}">
        <p14:creationId xmlns:p14="http://schemas.microsoft.com/office/powerpoint/2010/main" val="19932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直接映射高速缓存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(E=1)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DF707FC-45F8-4691-8F44-D36AC79FABAC}"/>
              </a:ext>
            </a:extLst>
          </p:cNvPr>
          <p:cNvSpPr txBox="1"/>
          <p:nvPr/>
        </p:nvSpPr>
        <p:spPr>
          <a:xfrm>
            <a:off x="407368" y="859294"/>
            <a:ext cx="5076564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dotproc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+= x[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y[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85A48C-35A7-4DBE-806B-F4347A391DEC}"/>
              </a:ext>
            </a:extLst>
          </p:cNvPr>
          <p:cNvSpPr txBox="1"/>
          <p:nvPr/>
        </p:nvSpPr>
        <p:spPr>
          <a:xfrm>
            <a:off x="5484061" y="869111"/>
            <a:ext cx="408316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点乘代码，是否具有良好的局部性？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4C08F78-1CB8-44D1-BDA6-F9CD2AB5F9B3}"/>
              </a:ext>
            </a:extLst>
          </p:cNvPr>
          <p:cNvSpPr txBox="1"/>
          <p:nvPr/>
        </p:nvSpPr>
        <p:spPr>
          <a:xfrm>
            <a:off x="5483932" y="1600950"/>
            <a:ext cx="6061275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假设：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被加载到从地址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开始的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字节中，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紧跟其后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共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字节，每个块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E=1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S=2</a:t>
            </a:r>
          </a:p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sum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始终存放在寄存器中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0627316-138F-46AF-848F-926768613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63619"/>
              </p:ext>
            </p:extLst>
          </p:nvPr>
        </p:nvGraphicFramePr>
        <p:xfrm>
          <a:off x="479376" y="3118971"/>
          <a:ext cx="5292588" cy="330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753378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4423327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59569708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36057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56722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084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00961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519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0036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74198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78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75202"/>
                  </a:ext>
                </a:extLst>
              </a:tr>
            </a:tbl>
          </a:graphicData>
        </a:graphic>
      </p:graphicFrame>
      <p:graphicFrame>
        <p:nvGraphicFramePr>
          <p:cNvPr id="55" name="表格 6">
            <a:extLst>
              <a:ext uri="{FF2B5EF4-FFF2-40B4-BE49-F238E27FC236}">
                <a16:creationId xmlns:a16="http://schemas.microsoft.com/office/drawing/2014/main" id="{02209094-230E-409B-AA18-6BF86468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23513"/>
              </p:ext>
            </p:extLst>
          </p:nvPr>
        </p:nvGraphicFramePr>
        <p:xfrm>
          <a:off x="6420036" y="3106383"/>
          <a:ext cx="5292588" cy="330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753378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4423327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59569708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36057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56722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084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00961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8519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0036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74198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780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y[7]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7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7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为什么用地址的中间位做组索引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6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是什么？做什么？什么样？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：最高位做组索引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F74632-C925-438B-BD3B-E2EC56CE9340}"/>
              </a:ext>
            </a:extLst>
          </p:cNvPr>
          <p:cNvSpPr/>
          <p:nvPr/>
        </p:nvSpPr>
        <p:spPr bwMode="auto">
          <a:xfrm>
            <a:off x="346119" y="2670969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489364-C919-46D9-8D79-79BA4C989F08}"/>
              </a:ext>
            </a:extLst>
          </p:cNvPr>
          <p:cNvSpPr/>
          <p:nvPr/>
        </p:nvSpPr>
        <p:spPr bwMode="auto">
          <a:xfrm>
            <a:off x="346119" y="3103017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E4DAF3-4B0D-4ADF-8BB2-CA0AC5C1070E}"/>
              </a:ext>
            </a:extLst>
          </p:cNvPr>
          <p:cNvSpPr/>
          <p:nvPr/>
        </p:nvSpPr>
        <p:spPr bwMode="auto">
          <a:xfrm>
            <a:off x="346119" y="3535065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79B828-3222-419B-86DB-FB0334F81D24}"/>
              </a:ext>
            </a:extLst>
          </p:cNvPr>
          <p:cNvSpPr/>
          <p:nvPr/>
        </p:nvSpPr>
        <p:spPr bwMode="auto">
          <a:xfrm>
            <a:off x="346119" y="3967113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B31D4A-D045-44D4-B5BB-AB2AD11A4989}"/>
              </a:ext>
            </a:extLst>
          </p:cNvPr>
          <p:cNvSpPr/>
          <p:nvPr/>
        </p:nvSpPr>
        <p:spPr bwMode="auto">
          <a:xfrm>
            <a:off x="5635594" y="-13329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823C16-BA08-4937-AC44-C23C0372548A}"/>
              </a:ext>
            </a:extLst>
          </p:cNvPr>
          <p:cNvSpPr/>
          <p:nvPr/>
        </p:nvSpPr>
        <p:spPr bwMode="auto">
          <a:xfrm>
            <a:off x="5635594" y="416386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EFD2F4-5A34-4403-85E7-228A462C36F5}"/>
              </a:ext>
            </a:extLst>
          </p:cNvPr>
          <p:cNvSpPr/>
          <p:nvPr/>
        </p:nvSpPr>
        <p:spPr bwMode="auto">
          <a:xfrm>
            <a:off x="5635594" y="846101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B6A9CE-EF35-40C9-84E3-B0F16C425B0B}"/>
              </a:ext>
            </a:extLst>
          </p:cNvPr>
          <p:cNvSpPr/>
          <p:nvPr/>
        </p:nvSpPr>
        <p:spPr bwMode="auto">
          <a:xfrm>
            <a:off x="5635594" y="1273483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D9C1A9-6A09-4B01-A018-679466DF07B1}"/>
              </a:ext>
            </a:extLst>
          </p:cNvPr>
          <p:cNvSpPr/>
          <p:nvPr/>
        </p:nvSpPr>
        <p:spPr bwMode="auto">
          <a:xfrm>
            <a:off x="5635750" y="1718634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C0EF5C-56DD-4B8D-BE8B-D5C585853810}"/>
              </a:ext>
            </a:extLst>
          </p:cNvPr>
          <p:cNvSpPr/>
          <p:nvPr/>
        </p:nvSpPr>
        <p:spPr bwMode="auto">
          <a:xfrm>
            <a:off x="5635594" y="2153483"/>
            <a:ext cx="2088232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D13B4F-108D-451D-8FE2-0AB9437D7DDC}"/>
              </a:ext>
            </a:extLst>
          </p:cNvPr>
          <p:cNvSpPr/>
          <p:nvPr/>
        </p:nvSpPr>
        <p:spPr bwMode="auto">
          <a:xfrm>
            <a:off x="5635594" y="2631052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B0E3B6-A343-46DB-9FFF-E385F2A41EA7}"/>
              </a:ext>
            </a:extLst>
          </p:cNvPr>
          <p:cNvSpPr/>
          <p:nvPr/>
        </p:nvSpPr>
        <p:spPr bwMode="auto">
          <a:xfrm>
            <a:off x="5639109" y="3063100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CBF7F3-E361-4B07-AEAF-C62234715F24}"/>
              </a:ext>
            </a:extLst>
          </p:cNvPr>
          <p:cNvSpPr/>
          <p:nvPr/>
        </p:nvSpPr>
        <p:spPr bwMode="auto">
          <a:xfrm>
            <a:off x="5635594" y="3503585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D3585A-6956-4602-BDCA-A3DDF1E66301}"/>
              </a:ext>
            </a:extLst>
          </p:cNvPr>
          <p:cNvSpPr/>
          <p:nvPr/>
        </p:nvSpPr>
        <p:spPr bwMode="auto">
          <a:xfrm>
            <a:off x="5635594" y="3911439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681C2-D6B8-436A-A715-29122B67369D}"/>
              </a:ext>
            </a:extLst>
          </p:cNvPr>
          <p:cNvSpPr/>
          <p:nvPr/>
        </p:nvSpPr>
        <p:spPr bwMode="auto">
          <a:xfrm>
            <a:off x="5635594" y="4332876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D32688-7FA4-4DBF-B3D6-A829C892450F}"/>
              </a:ext>
            </a:extLst>
          </p:cNvPr>
          <p:cNvSpPr/>
          <p:nvPr/>
        </p:nvSpPr>
        <p:spPr bwMode="auto">
          <a:xfrm>
            <a:off x="5635594" y="4740730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2AB499-4020-4571-958E-20C54D9CE307}"/>
              </a:ext>
            </a:extLst>
          </p:cNvPr>
          <p:cNvSpPr/>
          <p:nvPr/>
        </p:nvSpPr>
        <p:spPr bwMode="auto">
          <a:xfrm>
            <a:off x="5635594" y="5157243"/>
            <a:ext cx="2088232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D69736-73B3-4570-A63F-02765F879B26}"/>
              </a:ext>
            </a:extLst>
          </p:cNvPr>
          <p:cNvSpPr/>
          <p:nvPr/>
        </p:nvSpPr>
        <p:spPr bwMode="auto">
          <a:xfrm>
            <a:off x="5635594" y="5565097"/>
            <a:ext cx="2088232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4B2E88-0D94-47CF-B653-C6D4E8856086}"/>
              </a:ext>
            </a:extLst>
          </p:cNvPr>
          <p:cNvSpPr/>
          <p:nvPr/>
        </p:nvSpPr>
        <p:spPr bwMode="auto">
          <a:xfrm>
            <a:off x="5635594" y="5986534"/>
            <a:ext cx="2088232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1B7FD8-5EF7-4FDA-AF5F-CD10B93DB0E1}"/>
              </a:ext>
            </a:extLst>
          </p:cNvPr>
          <p:cNvSpPr/>
          <p:nvPr/>
        </p:nvSpPr>
        <p:spPr bwMode="auto">
          <a:xfrm>
            <a:off x="5635594" y="6394388"/>
            <a:ext cx="2088232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CE8778F-39BB-4CF2-80EA-FCD59E9A61EC}"/>
              </a:ext>
            </a:extLst>
          </p:cNvPr>
          <p:cNvSpPr/>
          <p:nvPr/>
        </p:nvSpPr>
        <p:spPr bwMode="auto">
          <a:xfrm>
            <a:off x="5023526" y="-1947"/>
            <a:ext cx="612068" cy="1747576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E8E016BA-DB0A-490A-B6BE-2C895B00676F}"/>
              </a:ext>
            </a:extLst>
          </p:cNvPr>
          <p:cNvSpPr/>
          <p:nvPr/>
        </p:nvSpPr>
        <p:spPr bwMode="auto">
          <a:xfrm>
            <a:off x="5015880" y="1745629"/>
            <a:ext cx="612068" cy="1747576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D2A0C661-1913-4824-90B3-2D0B907C3177}"/>
              </a:ext>
            </a:extLst>
          </p:cNvPr>
          <p:cNvSpPr/>
          <p:nvPr/>
        </p:nvSpPr>
        <p:spPr bwMode="auto">
          <a:xfrm>
            <a:off x="5015880" y="3566540"/>
            <a:ext cx="612068" cy="1588705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A487F6B9-FA78-45C3-82BF-DC0AEDACD117}"/>
              </a:ext>
            </a:extLst>
          </p:cNvPr>
          <p:cNvSpPr/>
          <p:nvPr/>
        </p:nvSpPr>
        <p:spPr bwMode="auto">
          <a:xfrm>
            <a:off x="5023526" y="5191249"/>
            <a:ext cx="612068" cy="1588705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D4685DF-2206-4069-9C55-25D6A854F82B}"/>
              </a:ext>
            </a:extLst>
          </p:cNvPr>
          <p:cNvCxnSpPr>
            <a:stCxn id="3" idx="1"/>
            <a:endCxn id="2" idx="3"/>
          </p:cNvCxnSpPr>
          <p:nvPr/>
        </p:nvCxnSpPr>
        <p:spPr bwMode="auto">
          <a:xfrm rot="10800000" flipV="1">
            <a:off x="2434352" y="871841"/>
            <a:ext cx="2589175" cy="201515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618DF21-D26C-45CA-8EDC-3C34EDE84809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rot="10800000" flipV="1">
            <a:off x="2434352" y="2619417"/>
            <a:ext cx="2581529" cy="699624"/>
          </a:xfrm>
          <a:prstGeom prst="bentConnector3">
            <a:avLst>
              <a:gd name="adj1" fmla="val 153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171A5AD-BAF0-411B-83C5-52CC4010DA32}"/>
              </a:ext>
            </a:extLst>
          </p:cNvPr>
          <p:cNvCxnSpPr/>
          <p:nvPr/>
        </p:nvCxnSpPr>
        <p:spPr bwMode="auto">
          <a:xfrm rot="10800000">
            <a:off x="2434351" y="3751088"/>
            <a:ext cx="2581529" cy="609804"/>
          </a:xfrm>
          <a:prstGeom prst="bentConnector3">
            <a:avLst>
              <a:gd name="adj1" fmla="val 143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B0E0B37-270C-409F-B53C-45D2EAF84F13}"/>
              </a:ext>
            </a:extLst>
          </p:cNvPr>
          <p:cNvCxnSpPr>
            <a:stCxn id="34" idx="1"/>
            <a:endCxn id="13" idx="3"/>
          </p:cNvCxnSpPr>
          <p:nvPr/>
        </p:nvCxnSpPr>
        <p:spPr bwMode="auto">
          <a:xfrm rot="10800000">
            <a:off x="2434352" y="4183138"/>
            <a:ext cx="2589175" cy="18024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F54D21C-D051-4DB7-AFA3-C6F96294C934}"/>
              </a:ext>
            </a:extLst>
          </p:cNvPr>
          <p:cNvSpPr txBox="1"/>
          <p:nvPr/>
        </p:nvSpPr>
        <p:spPr>
          <a:xfrm flipH="1">
            <a:off x="1030195" y="1491897"/>
            <a:ext cx="2736304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缓存空间来自于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主存分段空间的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选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D072B8-FF4B-4BBD-939B-D94CC5AE1268}"/>
              </a:ext>
            </a:extLst>
          </p:cNvPr>
          <p:cNvSpPr txBox="1"/>
          <p:nvPr/>
        </p:nvSpPr>
        <p:spPr>
          <a:xfrm flipH="1">
            <a:off x="8277926" y="2246331"/>
            <a:ext cx="3201243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一个大小等于缓存的数组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完整存放于缓存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E3FAB459-324D-4ECE-B410-42C09E8163C3}"/>
              </a:ext>
            </a:extLst>
          </p:cNvPr>
          <p:cNvSpPr/>
          <p:nvPr/>
        </p:nvSpPr>
        <p:spPr bwMode="auto">
          <a:xfrm flipH="1">
            <a:off x="7724524" y="1723231"/>
            <a:ext cx="553402" cy="1747576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36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40464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：中间位做组索引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F74632-C925-438B-BD3B-E2EC56CE9340}"/>
              </a:ext>
            </a:extLst>
          </p:cNvPr>
          <p:cNvSpPr/>
          <p:nvPr/>
        </p:nvSpPr>
        <p:spPr bwMode="auto">
          <a:xfrm>
            <a:off x="346119" y="2670969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489364-C919-46D9-8D79-79BA4C989F08}"/>
              </a:ext>
            </a:extLst>
          </p:cNvPr>
          <p:cNvSpPr/>
          <p:nvPr/>
        </p:nvSpPr>
        <p:spPr bwMode="auto">
          <a:xfrm>
            <a:off x="346119" y="3103017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E4DAF3-4B0D-4ADF-8BB2-CA0AC5C1070E}"/>
              </a:ext>
            </a:extLst>
          </p:cNvPr>
          <p:cNvSpPr/>
          <p:nvPr/>
        </p:nvSpPr>
        <p:spPr bwMode="auto">
          <a:xfrm>
            <a:off x="346119" y="3535065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79B828-3222-419B-86DB-FB0334F81D24}"/>
              </a:ext>
            </a:extLst>
          </p:cNvPr>
          <p:cNvSpPr/>
          <p:nvPr/>
        </p:nvSpPr>
        <p:spPr bwMode="auto">
          <a:xfrm>
            <a:off x="346119" y="3967113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CE8778F-39BB-4CF2-80EA-FCD59E9A61EC}"/>
              </a:ext>
            </a:extLst>
          </p:cNvPr>
          <p:cNvSpPr/>
          <p:nvPr/>
        </p:nvSpPr>
        <p:spPr bwMode="auto">
          <a:xfrm>
            <a:off x="5023526" y="-1947"/>
            <a:ext cx="612068" cy="1747576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E8E016BA-DB0A-490A-B6BE-2C895B00676F}"/>
              </a:ext>
            </a:extLst>
          </p:cNvPr>
          <p:cNvSpPr/>
          <p:nvPr/>
        </p:nvSpPr>
        <p:spPr bwMode="auto">
          <a:xfrm>
            <a:off x="5015880" y="1745629"/>
            <a:ext cx="612068" cy="1747576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D2A0C661-1913-4824-90B3-2D0B907C3177}"/>
              </a:ext>
            </a:extLst>
          </p:cNvPr>
          <p:cNvSpPr/>
          <p:nvPr/>
        </p:nvSpPr>
        <p:spPr bwMode="auto">
          <a:xfrm>
            <a:off x="5015880" y="3566540"/>
            <a:ext cx="612068" cy="1588705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A487F6B9-FA78-45C3-82BF-DC0AEDACD117}"/>
              </a:ext>
            </a:extLst>
          </p:cNvPr>
          <p:cNvSpPr/>
          <p:nvPr/>
        </p:nvSpPr>
        <p:spPr bwMode="auto">
          <a:xfrm>
            <a:off x="5023526" y="5191249"/>
            <a:ext cx="612068" cy="1588705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D4685DF-2206-4069-9C55-25D6A854F82B}"/>
              </a:ext>
            </a:extLst>
          </p:cNvPr>
          <p:cNvCxnSpPr>
            <a:stCxn id="3" idx="1"/>
            <a:endCxn id="2" idx="3"/>
          </p:cNvCxnSpPr>
          <p:nvPr/>
        </p:nvCxnSpPr>
        <p:spPr bwMode="auto">
          <a:xfrm rot="10800000" flipV="1">
            <a:off x="2434352" y="871841"/>
            <a:ext cx="2589175" cy="201515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618DF21-D26C-45CA-8EDC-3C34EDE84809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rot="10800000" flipV="1">
            <a:off x="2434352" y="2619417"/>
            <a:ext cx="2581529" cy="699624"/>
          </a:xfrm>
          <a:prstGeom prst="bentConnector3">
            <a:avLst>
              <a:gd name="adj1" fmla="val 153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171A5AD-BAF0-411B-83C5-52CC4010DA32}"/>
              </a:ext>
            </a:extLst>
          </p:cNvPr>
          <p:cNvCxnSpPr/>
          <p:nvPr/>
        </p:nvCxnSpPr>
        <p:spPr bwMode="auto">
          <a:xfrm rot="10800000">
            <a:off x="2434351" y="3751088"/>
            <a:ext cx="2581529" cy="609804"/>
          </a:xfrm>
          <a:prstGeom prst="bentConnector3">
            <a:avLst>
              <a:gd name="adj1" fmla="val 143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B0E0B37-270C-409F-B53C-45D2EAF84F13}"/>
              </a:ext>
            </a:extLst>
          </p:cNvPr>
          <p:cNvCxnSpPr>
            <a:stCxn id="34" idx="1"/>
            <a:endCxn id="13" idx="3"/>
          </p:cNvCxnSpPr>
          <p:nvPr/>
        </p:nvCxnSpPr>
        <p:spPr bwMode="auto">
          <a:xfrm rot="10800000">
            <a:off x="2434352" y="4183138"/>
            <a:ext cx="2589175" cy="18024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F54D21C-D051-4DB7-AFA3-C6F96294C934}"/>
              </a:ext>
            </a:extLst>
          </p:cNvPr>
          <p:cNvSpPr txBox="1"/>
          <p:nvPr/>
        </p:nvSpPr>
        <p:spPr>
          <a:xfrm flipH="1">
            <a:off x="1030195" y="1491897"/>
            <a:ext cx="2736304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缓存空间来自于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主存分段空间的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选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D072B8-FF4B-4BBD-939B-D94CC5AE1268}"/>
              </a:ext>
            </a:extLst>
          </p:cNvPr>
          <p:cNvSpPr txBox="1"/>
          <p:nvPr/>
        </p:nvSpPr>
        <p:spPr>
          <a:xfrm flipH="1">
            <a:off x="8277926" y="2246331"/>
            <a:ext cx="3201243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一个大小等于缓存的数组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可能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完整存放于缓存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E3FAB459-324D-4ECE-B410-42C09E8163C3}"/>
              </a:ext>
            </a:extLst>
          </p:cNvPr>
          <p:cNvSpPr/>
          <p:nvPr/>
        </p:nvSpPr>
        <p:spPr bwMode="auto">
          <a:xfrm flipH="1">
            <a:off x="7724524" y="1723231"/>
            <a:ext cx="553402" cy="1747576"/>
          </a:xfrm>
          <a:prstGeom prst="leftBrace">
            <a:avLst>
              <a:gd name="adj1" fmla="val 275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4AEBEE-8CC0-423E-88DB-58FC61C00EF7}"/>
              </a:ext>
            </a:extLst>
          </p:cNvPr>
          <p:cNvSpPr/>
          <p:nvPr/>
        </p:nvSpPr>
        <p:spPr bwMode="auto">
          <a:xfrm>
            <a:off x="5611589" y="8620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ADE5E0-F08A-4BAE-AA71-01FBCF99D484}"/>
              </a:ext>
            </a:extLst>
          </p:cNvPr>
          <p:cNvSpPr/>
          <p:nvPr/>
        </p:nvSpPr>
        <p:spPr bwMode="auto">
          <a:xfrm>
            <a:off x="5611589" y="440668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19C0EA-DA5F-43AA-8A48-0DF5178D0BE2}"/>
              </a:ext>
            </a:extLst>
          </p:cNvPr>
          <p:cNvSpPr/>
          <p:nvPr/>
        </p:nvSpPr>
        <p:spPr bwMode="auto">
          <a:xfrm>
            <a:off x="5611589" y="872716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F72373-2345-4A2C-9591-B3114E3A167A}"/>
              </a:ext>
            </a:extLst>
          </p:cNvPr>
          <p:cNvSpPr/>
          <p:nvPr/>
        </p:nvSpPr>
        <p:spPr bwMode="auto">
          <a:xfrm>
            <a:off x="5611589" y="1304764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B0ECF2-6568-47B2-A272-6577F66C72F8}"/>
              </a:ext>
            </a:extLst>
          </p:cNvPr>
          <p:cNvSpPr/>
          <p:nvPr/>
        </p:nvSpPr>
        <p:spPr bwMode="auto">
          <a:xfrm>
            <a:off x="5611589" y="1755555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9F8B03-308B-4D99-BFA7-E5694AAB2DD1}"/>
              </a:ext>
            </a:extLst>
          </p:cNvPr>
          <p:cNvSpPr/>
          <p:nvPr/>
        </p:nvSpPr>
        <p:spPr bwMode="auto">
          <a:xfrm>
            <a:off x="5611589" y="2187603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186155-6084-4C9F-9966-B50705B9B4C3}"/>
              </a:ext>
            </a:extLst>
          </p:cNvPr>
          <p:cNvSpPr/>
          <p:nvPr/>
        </p:nvSpPr>
        <p:spPr bwMode="auto">
          <a:xfrm>
            <a:off x="5611589" y="2619651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B98AB1B-88A7-48B1-BA28-1AD437103030}"/>
              </a:ext>
            </a:extLst>
          </p:cNvPr>
          <p:cNvSpPr/>
          <p:nvPr/>
        </p:nvSpPr>
        <p:spPr bwMode="auto">
          <a:xfrm>
            <a:off x="5611589" y="3051699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5FA0DE-C7A6-41BF-B09C-63272B016266}"/>
              </a:ext>
            </a:extLst>
          </p:cNvPr>
          <p:cNvSpPr/>
          <p:nvPr/>
        </p:nvSpPr>
        <p:spPr bwMode="auto">
          <a:xfrm>
            <a:off x="5611589" y="3463057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4AAED4-1508-41BD-AB46-71F5D5F34BA3}"/>
              </a:ext>
            </a:extLst>
          </p:cNvPr>
          <p:cNvSpPr/>
          <p:nvPr/>
        </p:nvSpPr>
        <p:spPr bwMode="auto">
          <a:xfrm>
            <a:off x="5611589" y="3895105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993A570-06A8-4F52-9425-7C509B2CC83C}"/>
              </a:ext>
            </a:extLst>
          </p:cNvPr>
          <p:cNvSpPr/>
          <p:nvPr/>
        </p:nvSpPr>
        <p:spPr bwMode="auto">
          <a:xfrm>
            <a:off x="5611589" y="4327153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321B4B5-F2BA-45F8-8333-FBEE901C004D}"/>
              </a:ext>
            </a:extLst>
          </p:cNvPr>
          <p:cNvSpPr/>
          <p:nvPr/>
        </p:nvSpPr>
        <p:spPr bwMode="auto">
          <a:xfrm>
            <a:off x="5611589" y="4759201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B93A49F-7F48-47BB-89F2-E95E9F931040}"/>
              </a:ext>
            </a:extLst>
          </p:cNvPr>
          <p:cNvSpPr/>
          <p:nvPr/>
        </p:nvSpPr>
        <p:spPr bwMode="auto">
          <a:xfrm>
            <a:off x="5611589" y="5201175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324537-F39B-4B6E-9BC7-3DA3CC08C4F2}"/>
              </a:ext>
            </a:extLst>
          </p:cNvPr>
          <p:cNvSpPr/>
          <p:nvPr/>
        </p:nvSpPr>
        <p:spPr bwMode="auto">
          <a:xfrm>
            <a:off x="5611589" y="5633223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20D2508-1028-4EE4-9EEF-A157DF2A6771}"/>
              </a:ext>
            </a:extLst>
          </p:cNvPr>
          <p:cNvSpPr/>
          <p:nvPr/>
        </p:nvSpPr>
        <p:spPr bwMode="auto">
          <a:xfrm>
            <a:off x="5611589" y="6065271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6966D0-099B-4B8D-92BD-0C2776747656}"/>
              </a:ext>
            </a:extLst>
          </p:cNvPr>
          <p:cNvSpPr/>
          <p:nvPr/>
        </p:nvSpPr>
        <p:spPr bwMode="auto">
          <a:xfrm>
            <a:off x="5611589" y="6497319"/>
            <a:ext cx="208823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65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0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0409" y="1516341"/>
            <a:ext cx="78376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sz="2000" b="1" spc="-5" dirty="0">
                <a:solidFill>
                  <a:schemeClr val="accent2"/>
                </a:solidFill>
                <a:latin typeface="+mj-ea"/>
                <a:ea typeface="+mj-ea"/>
                <a:cs typeface="Calibri"/>
              </a:rPr>
              <a:t>小型</a:t>
            </a:r>
            <a:r>
              <a:rPr lang="zh-CN" altLang="en-US" sz="2000" b="1" spc="-5" dirty="0">
                <a:latin typeface="+mj-ea"/>
                <a:ea typeface="+mj-ea"/>
                <a:cs typeface="Calibri"/>
              </a:rPr>
              <a:t>、</a:t>
            </a:r>
            <a:r>
              <a:rPr lang="zh-CN" altLang="en-US" sz="2000" b="1" spc="-5" dirty="0">
                <a:solidFill>
                  <a:schemeClr val="accent2"/>
                </a:solidFill>
                <a:latin typeface="+mj-ea"/>
                <a:ea typeface="+mj-ea"/>
                <a:cs typeface="Calibri"/>
              </a:rPr>
              <a:t>快速</a:t>
            </a:r>
            <a:r>
              <a:rPr lang="zh-CN" altLang="en-US" sz="2000" b="1" spc="-5" dirty="0">
                <a:latin typeface="+mj-ea"/>
                <a:ea typeface="+mj-ea"/>
                <a:cs typeface="Calibri"/>
              </a:rPr>
              <a:t>、基于</a:t>
            </a:r>
            <a:r>
              <a:rPr lang="en-US" altLang="zh-CN" sz="2000" b="1" spc="-5" dirty="0">
                <a:solidFill>
                  <a:schemeClr val="accent2"/>
                </a:solidFill>
                <a:latin typeface="+mj-ea"/>
                <a:ea typeface="+mj-ea"/>
                <a:cs typeface="Calibri"/>
              </a:rPr>
              <a:t>SRAM</a:t>
            </a:r>
            <a:r>
              <a:rPr lang="zh-CN" altLang="en-US" sz="2000" b="1" spc="-5" dirty="0">
                <a:latin typeface="+mj-ea"/>
                <a:ea typeface="+mj-ea"/>
                <a:cs typeface="Calibri"/>
              </a:rPr>
              <a:t>、</a:t>
            </a:r>
            <a:r>
              <a:rPr lang="zh-CN" altLang="en-US" sz="2000" b="1" spc="-5" dirty="0">
                <a:solidFill>
                  <a:schemeClr val="accent2"/>
                </a:solidFill>
                <a:latin typeface="+mj-ea"/>
                <a:ea typeface="+mj-ea"/>
                <a:cs typeface="Calibri"/>
              </a:rPr>
              <a:t>硬件自动管理</a:t>
            </a:r>
            <a:r>
              <a:rPr lang="zh-CN" altLang="en-US" sz="2000" b="1" spc="-5" dirty="0">
                <a:latin typeface="+mj-ea"/>
                <a:ea typeface="+mj-ea"/>
                <a:cs typeface="Calibri"/>
              </a:rPr>
              <a:t>（非用户程序访问的）</a:t>
            </a:r>
            <a:endParaRPr lang="en-US" altLang="zh-CN" sz="2000" b="1" spc="-5" dirty="0">
              <a:latin typeface="+mj-ea"/>
              <a:ea typeface="+mj-ea"/>
              <a:cs typeface="Calibri"/>
            </a:endParaRPr>
          </a:p>
        </p:txBody>
      </p:sp>
      <p:sp>
        <p:nvSpPr>
          <p:cNvPr id="30" name="圆角矩形 70">
            <a:extLst>
              <a:ext uri="{FF2B5EF4-FFF2-40B4-BE49-F238E27FC236}">
                <a16:creationId xmlns:a16="http://schemas.microsoft.com/office/drawing/2014/main" id="{0AE9AA2C-4854-4184-85A5-5EE9610417A4}"/>
              </a:ext>
            </a:extLst>
          </p:cNvPr>
          <p:cNvSpPr/>
          <p:nvPr/>
        </p:nvSpPr>
        <p:spPr bwMode="auto">
          <a:xfrm>
            <a:off x="-182650" y="316050"/>
            <a:ext cx="35423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F3E7F2B1-0B32-4533-B60D-D38DF93982F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238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高速缓存存储器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C6E69B-5A96-4D38-A04B-244FFE1BD374}"/>
              </a:ext>
            </a:extLst>
          </p:cNvPr>
          <p:cNvSpPr txBox="1"/>
          <p:nvPr/>
        </p:nvSpPr>
        <p:spPr>
          <a:xfrm>
            <a:off x="647134" y="1008931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是什么？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122A53-3E53-48B5-BA15-EECCE9EC0EF0}"/>
              </a:ext>
            </a:extLst>
          </p:cNvPr>
          <p:cNvSpPr txBox="1"/>
          <p:nvPr/>
        </p:nvSpPr>
        <p:spPr>
          <a:xfrm>
            <a:off x="647134" y="2101105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做什么？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FD9852-98E2-45B4-A1B3-21E42EC146C0}"/>
              </a:ext>
            </a:extLst>
          </p:cNvPr>
          <p:cNvSpPr txBox="1"/>
          <p:nvPr/>
        </p:nvSpPr>
        <p:spPr>
          <a:xfrm>
            <a:off x="1461841" y="2645177"/>
            <a:ext cx="640805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5080" lvl="1" algn="l"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sz="2000" b="1" spc="-5" dirty="0">
                <a:latin typeface="+mj-ea"/>
                <a:ea typeface="+mj-ea"/>
                <a:cs typeface="Calibri"/>
              </a:rPr>
              <a:t>保持</a:t>
            </a:r>
            <a:r>
              <a:rPr lang="zh-CN" altLang="en-US" sz="2000" b="1" spc="-5" dirty="0">
                <a:solidFill>
                  <a:schemeClr val="accent2"/>
                </a:solidFill>
                <a:latin typeface="+mj-ea"/>
                <a:ea typeface="+mj-ea"/>
                <a:cs typeface="Calibri"/>
              </a:rPr>
              <a:t>经常访问</a:t>
            </a:r>
            <a:r>
              <a:rPr lang="zh-CN" altLang="en-US" sz="2000" b="1" spc="-5" dirty="0">
                <a:latin typeface="+mj-ea"/>
                <a:ea typeface="+mj-ea"/>
                <a:cs typeface="Calibri"/>
              </a:rPr>
              <a:t>的主存块，</a:t>
            </a:r>
            <a:r>
              <a:rPr lang="en-US" altLang="zh-CN" sz="2000" b="1" spc="-5" dirty="0">
                <a:latin typeface="+mj-ea"/>
                <a:ea typeface="+mj-ea"/>
                <a:cs typeface="Calibri"/>
              </a:rPr>
              <a:t> CPU </a:t>
            </a:r>
            <a:r>
              <a:rPr lang="zh-CN" altLang="en-US" sz="2000" b="1" dirty="0">
                <a:latin typeface="+mj-ea"/>
                <a:ea typeface="+mj-ea"/>
                <a:cs typeface="Calibri"/>
              </a:rPr>
              <a:t>首先查找缓存中的数据</a:t>
            </a:r>
            <a:endParaRPr lang="zh-CN" altLang="en-US" sz="2000" b="1" spc="-5" dirty="0">
              <a:latin typeface="+mj-ea"/>
              <a:ea typeface="+mj-ea"/>
              <a:cs typeface="Calibri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6FA694D-A5BC-4088-8125-6141CBC049C8}"/>
              </a:ext>
            </a:extLst>
          </p:cNvPr>
          <p:cNvGrpSpPr/>
          <p:nvPr/>
        </p:nvGrpSpPr>
        <p:grpSpPr>
          <a:xfrm>
            <a:off x="1523492" y="3127694"/>
            <a:ext cx="8204726" cy="3409975"/>
            <a:chOff x="1169540" y="4013112"/>
            <a:chExt cx="6907660" cy="2463888"/>
          </a:xfrm>
        </p:grpSpPr>
        <p:sp>
          <p:nvSpPr>
            <p:cNvPr id="61" name="Rectangle 146">
              <a:extLst>
                <a:ext uri="{FF2B5EF4-FFF2-40B4-BE49-F238E27FC236}">
                  <a16:creationId xmlns:a16="http://schemas.microsoft.com/office/drawing/2014/main" id="{483C83DF-C654-4E49-9266-0BB97D7657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58050" y="5653087"/>
              <a:ext cx="819150" cy="8239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Main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memory</a:t>
              </a:r>
            </a:p>
          </p:txBody>
        </p:sp>
        <p:sp>
          <p:nvSpPr>
            <p:cNvPr id="62" name="AutoShape 201">
              <a:extLst>
                <a:ext uri="{FF2B5EF4-FFF2-40B4-BE49-F238E27FC236}">
                  <a16:creationId xmlns:a16="http://schemas.microsoft.com/office/drawing/2014/main" id="{52AEEEC1-3825-4E0A-9A23-D84B22C25E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84863" y="5789612"/>
              <a:ext cx="1344612" cy="481013"/>
            </a:xfrm>
            <a:prstGeom prst="leftRightArrow">
              <a:avLst>
                <a:gd name="adj1" fmla="val 50000"/>
                <a:gd name="adj2" fmla="val 55908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63" name="Rectangle 202">
              <a:extLst>
                <a:ext uri="{FF2B5EF4-FFF2-40B4-BE49-F238E27FC236}">
                  <a16:creationId xmlns:a16="http://schemas.microsoft.com/office/drawing/2014/main" id="{590BB540-150E-4FB5-AD5C-8191535DCA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60950" y="5818187"/>
              <a:ext cx="819150" cy="520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I/O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bridge</a:t>
              </a:r>
            </a:p>
          </p:txBody>
        </p:sp>
        <p:sp>
          <p:nvSpPr>
            <p:cNvPr id="64" name="AutoShape 205">
              <a:extLst>
                <a:ext uri="{FF2B5EF4-FFF2-40B4-BE49-F238E27FC236}">
                  <a16:creationId xmlns:a16="http://schemas.microsoft.com/office/drawing/2014/main" id="{AF92C1FC-77FA-48F6-A090-101A9DE39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8088" y="5789612"/>
              <a:ext cx="1309687" cy="481013"/>
            </a:xfrm>
            <a:prstGeom prst="leftRightArrow">
              <a:avLst>
                <a:gd name="adj1" fmla="val 50000"/>
                <a:gd name="adj2" fmla="val 54455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65" name="Rectangle 206">
              <a:extLst>
                <a:ext uri="{FF2B5EF4-FFF2-40B4-BE49-F238E27FC236}">
                  <a16:creationId xmlns:a16="http://schemas.microsoft.com/office/drawing/2014/main" id="{C71E6EE6-2EC1-4F5E-A43B-17E5CD9002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9375" y="5818187"/>
              <a:ext cx="2374900" cy="520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Bus interface</a:t>
              </a:r>
            </a:p>
          </p:txBody>
        </p:sp>
        <p:sp>
          <p:nvSpPr>
            <p:cNvPr id="66" name="Rectangle 207">
              <a:extLst>
                <a:ext uri="{FF2B5EF4-FFF2-40B4-BE49-F238E27FC236}">
                  <a16:creationId xmlns:a16="http://schemas.microsoft.com/office/drawing/2014/main" id="{4DA95E75-C5BC-43AC-AE0F-E330622BF9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2263" y="4622800"/>
              <a:ext cx="615950" cy="1381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67" name="Rectangle 208">
              <a:extLst>
                <a:ext uri="{FF2B5EF4-FFF2-40B4-BE49-F238E27FC236}">
                  <a16:creationId xmlns:a16="http://schemas.microsoft.com/office/drawing/2014/main" id="{C6B5CAED-AD3B-4CCC-AEA4-018E1D3D13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2263" y="4760912"/>
              <a:ext cx="615950" cy="1365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68" name="Rectangle 210">
              <a:extLst>
                <a:ext uri="{FF2B5EF4-FFF2-40B4-BE49-F238E27FC236}">
                  <a16:creationId xmlns:a16="http://schemas.microsoft.com/office/drawing/2014/main" id="{F578E7FA-C4FA-4AB5-9A2D-C4A63F8051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2263" y="4897437"/>
              <a:ext cx="615950" cy="1381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69" name="Rectangle 211">
              <a:extLst>
                <a:ext uri="{FF2B5EF4-FFF2-40B4-BE49-F238E27FC236}">
                  <a16:creationId xmlns:a16="http://schemas.microsoft.com/office/drawing/2014/main" id="{470E62B6-D74C-4B35-8F59-C457BDA97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2263" y="5035550"/>
              <a:ext cx="615950" cy="1365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70" name="Rectangle 212">
              <a:extLst>
                <a:ext uri="{FF2B5EF4-FFF2-40B4-BE49-F238E27FC236}">
                  <a16:creationId xmlns:a16="http://schemas.microsoft.com/office/drawing/2014/main" id="{1165A659-F8E5-4427-B420-DF36093813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2263" y="5172075"/>
              <a:ext cx="615950" cy="1381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71" name="AutoShape 214">
              <a:extLst>
                <a:ext uri="{FF2B5EF4-FFF2-40B4-BE49-F238E27FC236}">
                  <a16:creationId xmlns:a16="http://schemas.microsoft.com/office/drawing/2014/main" id="{66E4134F-C2AF-4D4F-8849-B52F05F64F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9175" y="4622800"/>
              <a:ext cx="400050" cy="34290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72" name="AutoShape 215">
              <a:extLst>
                <a:ext uri="{FF2B5EF4-FFF2-40B4-BE49-F238E27FC236}">
                  <a16:creationId xmlns:a16="http://schemas.microsoft.com/office/drawing/2014/main" id="{35399164-853E-474D-BE4E-3393693780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478213" y="4965700"/>
              <a:ext cx="400050" cy="344487"/>
            </a:xfrm>
            <a:prstGeom prst="rightArrow">
              <a:avLst>
                <a:gd name="adj1" fmla="val 50000"/>
                <a:gd name="adj2" fmla="val 29032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73" name="Rectangle 220">
              <a:extLst>
                <a:ext uri="{FF2B5EF4-FFF2-40B4-BE49-F238E27FC236}">
                  <a16:creationId xmlns:a16="http://schemas.microsoft.com/office/drawing/2014/main" id="{FAE577F9-E96C-424C-99A3-EA4F3A6E1B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9225" y="4486275"/>
              <a:ext cx="479425" cy="9604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ALU</a:t>
              </a:r>
            </a:p>
          </p:txBody>
        </p:sp>
        <p:sp>
          <p:nvSpPr>
            <p:cNvPr id="74" name="Text Box 221">
              <a:extLst>
                <a:ext uri="{FF2B5EF4-FFF2-40B4-BE49-F238E27FC236}">
                  <a16:creationId xmlns:a16="http://schemas.microsoft.com/office/drawing/2014/main" id="{9557A1DC-563A-424F-9888-E905D737426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03075" y="4341724"/>
              <a:ext cx="1167664" cy="2891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2000" b="1">
                  <a:solidFill>
                    <a:srgbClr val="000000"/>
                  </a:solidFill>
                  <a:latin typeface="Arial Narrow" pitchFamily="34" charset="0"/>
                  <a:ea typeface="+mn-ea"/>
                </a:rPr>
                <a:t>Register file</a:t>
              </a:r>
            </a:p>
          </p:txBody>
        </p:sp>
        <p:sp>
          <p:nvSpPr>
            <p:cNvPr id="75" name="AutoShape 222">
              <a:extLst>
                <a:ext uri="{FF2B5EF4-FFF2-40B4-BE49-F238E27FC236}">
                  <a16:creationId xmlns:a16="http://schemas.microsoft.com/office/drawing/2014/main" id="{CF691053-C7FC-4FDE-B2B0-0F4DCB72A0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938" y="5378450"/>
              <a:ext cx="549275" cy="41116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76" name="Rectangle 223">
              <a:extLst>
                <a:ext uri="{FF2B5EF4-FFF2-40B4-BE49-F238E27FC236}">
                  <a16:creationId xmlns:a16="http://schemas.microsoft.com/office/drawing/2014/main" id="{931D16B1-A94E-4207-A88F-EAB90F9C1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6975" y="4279900"/>
              <a:ext cx="3379788" cy="219710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77" name="Text Box 225">
              <a:extLst>
                <a:ext uri="{FF2B5EF4-FFF2-40B4-BE49-F238E27FC236}">
                  <a16:creationId xmlns:a16="http://schemas.microsoft.com/office/drawing/2014/main" id="{F5F53ADB-3E01-497B-B4D0-DDE81E4CB1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69540" y="4013112"/>
              <a:ext cx="942283" cy="2891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2000" b="1" dirty="0">
                  <a:solidFill>
                    <a:srgbClr val="000000"/>
                  </a:solidFill>
                  <a:latin typeface="Arial Narrow" pitchFamily="34" charset="0"/>
                  <a:ea typeface="+mn-ea"/>
                </a:rPr>
                <a:t>CPU chip</a:t>
              </a:r>
            </a:p>
          </p:txBody>
        </p:sp>
        <p:sp>
          <p:nvSpPr>
            <p:cNvPr id="78" name="Text Box 229">
              <a:extLst>
                <a:ext uri="{FF2B5EF4-FFF2-40B4-BE49-F238E27FC236}">
                  <a16:creationId xmlns:a16="http://schemas.microsoft.com/office/drawing/2014/main" id="{614F4454-355B-45EE-BBDF-0FFE266E950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46227" y="5179925"/>
              <a:ext cx="1150120" cy="2891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2000" b="1">
                  <a:solidFill>
                    <a:srgbClr val="000000"/>
                  </a:solidFill>
                  <a:latin typeface="Arial Narrow" pitchFamily="34" charset="0"/>
                  <a:ea typeface="+mn-ea"/>
                </a:rPr>
                <a:t>System bus</a:t>
              </a:r>
            </a:p>
          </p:txBody>
        </p:sp>
        <p:sp>
          <p:nvSpPr>
            <p:cNvPr id="79" name="Line 230">
              <a:extLst>
                <a:ext uri="{FF2B5EF4-FFF2-40B4-BE49-F238E27FC236}">
                  <a16:creationId xmlns:a16="http://schemas.microsoft.com/office/drawing/2014/main" id="{9ACAFE8D-1373-4535-87D6-196CF4ED4F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38650" y="5446712"/>
              <a:ext cx="619125" cy="4127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80" name="Text Box 231">
              <a:extLst>
                <a:ext uri="{FF2B5EF4-FFF2-40B4-BE49-F238E27FC236}">
                  <a16:creationId xmlns:a16="http://schemas.microsoft.com/office/drawing/2014/main" id="{33BBCC50-E975-428F-BEDF-311B6E3ECA9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65635" y="5179925"/>
              <a:ext cx="1197354" cy="2891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2000" b="1" dirty="0">
                  <a:solidFill>
                    <a:srgbClr val="000000"/>
                  </a:solidFill>
                  <a:latin typeface="Arial Narrow" pitchFamily="34" charset="0"/>
                  <a:ea typeface="+mn-ea"/>
                </a:rPr>
                <a:t>Memory bus</a:t>
              </a:r>
            </a:p>
          </p:txBody>
        </p:sp>
        <p:sp>
          <p:nvSpPr>
            <p:cNvPr id="81" name="Line 232">
              <a:extLst>
                <a:ext uri="{FF2B5EF4-FFF2-40B4-BE49-F238E27FC236}">
                  <a16:creationId xmlns:a16="http://schemas.microsoft.com/office/drawing/2014/main" id="{B04A3985-5317-4482-A69B-F0B8B63AA0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30975" y="5446712"/>
              <a:ext cx="0" cy="4127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82" name="Rectangle 233">
              <a:extLst>
                <a:ext uri="{FF2B5EF4-FFF2-40B4-BE49-F238E27FC236}">
                  <a16:creationId xmlns:a16="http://schemas.microsoft.com/office/drawing/2014/main" id="{161399E4-58B3-4F43-AC3D-79391987FC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9375" y="4719637"/>
              <a:ext cx="1066800" cy="5207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Cache 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memory</a:t>
              </a:r>
            </a:p>
          </p:txBody>
        </p:sp>
        <p:sp>
          <p:nvSpPr>
            <p:cNvPr id="83" name="AutoShape 234">
              <a:extLst>
                <a:ext uri="{FF2B5EF4-FFF2-40B4-BE49-F238E27FC236}">
                  <a16:creationId xmlns:a16="http://schemas.microsoft.com/office/drawing/2014/main" id="{6CD02A03-9709-4981-90ED-FB3EAD14F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7975" y="5240337"/>
              <a:ext cx="549275" cy="549275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84" name="AutoShape 236">
              <a:extLst>
                <a:ext uri="{FF2B5EF4-FFF2-40B4-BE49-F238E27FC236}">
                  <a16:creationId xmlns:a16="http://schemas.microsoft.com/office/drawing/2014/main" id="{B8CE7337-DC11-4902-9DCA-2F11C4390D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41575" y="4767262"/>
              <a:ext cx="400050" cy="344488"/>
            </a:xfrm>
            <a:prstGeom prst="leftRightArrow">
              <a:avLst>
                <a:gd name="adj1" fmla="val 50000"/>
                <a:gd name="adj2" fmla="val 23226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62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0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圆角矩形 70">
            <a:extLst>
              <a:ext uri="{FF2B5EF4-FFF2-40B4-BE49-F238E27FC236}">
                <a16:creationId xmlns:a16="http://schemas.microsoft.com/office/drawing/2014/main" id="{0AE9AA2C-4854-4184-85A5-5EE9610417A4}"/>
              </a:ext>
            </a:extLst>
          </p:cNvPr>
          <p:cNvSpPr/>
          <p:nvPr/>
        </p:nvSpPr>
        <p:spPr bwMode="auto">
          <a:xfrm>
            <a:off x="-182650" y="316050"/>
            <a:ext cx="35423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F3E7F2B1-0B32-4533-B60D-D38DF93982F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238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高速缓存存储器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C6E69B-5A96-4D38-A04B-244FFE1BD374}"/>
              </a:ext>
            </a:extLst>
          </p:cNvPr>
          <p:cNvSpPr txBox="1"/>
          <p:nvPr/>
        </p:nvSpPr>
        <p:spPr>
          <a:xfrm>
            <a:off x="647134" y="1008931"/>
            <a:ext cx="274947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在哪里？什么样？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0EE2DC26-F68D-4898-B1C4-602C16F88934}"/>
              </a:ext>
            </a:extLst>
          </p:cNvPr>
          <p:cNvSpPr/>
          <p:nvPr/>
        </p:nvSpPr>
        <p:spPr>
          <a:xfrm>
            <a:off x="4511824" y="108127"/>
            <a:ext cx="6660740" cy="6641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67DFA73D-58D6-42AD-9E18-D2F8F5B4074F}"/>
              </a:ext>
            </a:extLst>
          </p:cNvPr>
          <p:cNvSpPr txBox="1"/>
          <p:nvPr/>
        </p:nvSpPr>
        <p:spPr>
          <a:xfrm>
            <a:off x="327741" y="2456892"/>
            <a:ext cx="4104456" cy="2615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1475" algn="l"/>
            <a:r>
              <a:rPr sz="2000" b="1" spc="-1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Intel </a:t>
            </a:r>
            <a:r>
              <a:rPr sz="2000" b="1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Sandy</a:t>
            </a:r>
            <a:r>
              <a:rPr sz="2000" b="1" spc="-9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Bridge </a:t>
            </a:r>
            <a:endParaRPr lang="en-US" sz="2000" b="1" spc="-10" dirty="0">
              <a:solidFill>
                <a:srgbClr val="3E3E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R="371475" algn="l"/>
            <a:r>
              <a:rPr sz="2000" b="1" spc="-5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Processor</a:t>
            </a:r>
            <a:r>
              <a:rPr sz="2000" b="1" spc="-114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b="1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Die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2700" marR="5080" algn="l">
              <a:lnSpc>
                <a:spcPct val="200000"/>
              </a:lnSpc>
            </a:pP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L1: 32KB </a:t>
            </a:r>
            <a:r>
              <a:rPr lang="zh-CN" altLang="en-US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指令</a:t>
            </a:r>
            <a:r>
              <a:rPr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+ 32KB </a:t>
            </a:r>
            <a:r>
              <a:rPr lang="zh-CN" altLang="en-US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数据</a:t>
            </a:r>
            <a:r>
              <a:rPr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</a:t>
            </a:r>
            <a:endParaRPr lang="en-US" sz="2000" b="1" spc="-1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5080" algn="l">
              <a:lnSpc>
                <a:spcPct val="200000"/>
              </a:lnSpc>
            </a:pP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L2:</a:t>
            </a:r>
            <a:r>
              <a:rPr sz="2000" b="1" spc="-7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256KB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algn="l">
              <a:lnSpc>
                <a:spcPct val="200000"/>
              </a:lnSpc>
            </a:pP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L3:</a:t>
            </a:r>
            <a:r>
              <a:rPr sz="2000" b="1" spc="-7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3–20MB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13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03EE775E-7CBA-4386-9769-4DB419426649}"/>
              </a:ext>
            </a:extLst>
          </p:cNvPr>
          <p:cNvGrpSpPr/>
          <p:nvPr/>
        </p:nvGrpSpPr>
        <p:grpSpPr>
          <a:xfrm>
            <a:off x="2531604" y="1135381"/>
            <a:ext cx="8427342" cy="5334000"/>
            <a:chOff x="3287688" y="869950"/>
            <a:chExt cx="8427342" cy="5334000"/>
          </a:xfrm>
        </p:grpSpPr>
        <p:sp>
          <p:nvSpPr>
            <p:cNvPr id="151" name="Rectangle 3">
              <a:extLst>
                <a:ext uri="{FF2B5EF4-FFF2-40B4-BE49-F238E27FC236}">
                  <a16:creationId xmlns:a16="http://schemas.microsoft.com/office/drawing/2014/main" id="{B2EB92C9-A06A-5746-BE38-A0E267A2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050" y="3155950"/>
              <a:ext cx="7686980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执行单元（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Execution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Unit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 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</a:t>
              </a: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2" name="Rectangle 4">
              <a:extLst>
                <a:ext uri="{FF2B5EF4-FFF2-40B4-BE49-F238E27FC236}">
                  <a16:creationId xmlns:a16="http://schemas.microsoft.com/office/drawing/2014/main" id="{B9476CBD-7BF8-854E-A3A4-0BE41F86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553" y="3550910"/>
              <a:ext cx="6737333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部件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4BB46CC-C8B4-274A-A7E1-993C9F26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050" y="869950"/>
              <a:ext cx="7686980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指令控制单元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Instruction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Control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Unit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 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ICU)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2E6C184D-548F-1A44-A2EE-8BBBB2BF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676" y="3689350"/>
              <a:ext cx="798501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5" name="Rectangle 7">
              <a:extLst>
                <a:ext uri="{FF2B5EF4-FFF2-40B4-BE49-F238E27FC236}">
                  <a16:creationId xmlns:a16="http://schemas.microsoft.com/office/drawing/2014/main" id="{0E7D111B-4BB7-B84F-8DA3-F391D882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609" y="3689350"/>
              <a:ext cx="798501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6" name="Rectangle 8">
              <a:extLst>
                <a:ext uri="{FF2B5EF4-FFF2-40B4-BE49-F238E27FC236}">
                  <a16:creationId xmlns:a16="http://schemas.microsoft.com/office/drawing/2014/main" id="{B5C6E370-8D0D-C14F-9D6F-E53BFFED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450" y="3689350"/>
              <a:ext cx="796626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7" name="Rectangle 9">
              <a:extLst>
                <a:ext uri="{FF2B5EF4-FFF2-40B4-BE49-F238E27FC236}">
                  <a16:creationId xmlns:a16="http://schemas.microsoft.com/office/drawing/2014/main" id="{612E6CA6-9482-414B-8AED-677F16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541" y="3689350"/>
              <a:ext cx="798501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8" name="Rectangle 10">
              <a:extLst>
                <a:ext uri="{FF2B5EF4-FFF2-40B4-BE49-F238E27FC236}">
                  <a16:creationId xmlns:a16="http://schemas.microsoft.com/office/drawing/2014/main" id="{A03F70CA-E6AB-2241-9FC1-D425C78AD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507" y="3689350"/>
              <a:ext cx="798501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9" name="Rectangle 11">
              <a:extLst>
                <a:ext uri="{FF2B5EF4-FFF2-40B4-BE49-F238E27FC236}">
                  <a16:creationId xmlns:a16="http://schemas.microsoft.com/office/drawing/2014/main" id="{3EF9CDA2-7737-4248-8250-CD33DAFE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4991" y="1327150"/>
              <a:ext cx="1538895" cy="1143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Cache</a:t>
              </a:r>
            </a:p>
          </p:txBody>
        </p:sp>
        <p:sp>
          <p:nvSpPr>
            <p:cNvPr id="160" name="Rectangle 12">
              <a:extLst>
                <a:ext uri="{FF2B5EF4-FFF2-40B4-BE49-F238E27FC236}">
                  <a16:creationId xmlns:a16="http://schemas.microsoft.com/office/drawing/2014/main" id="{DFBA4616-405E-EC46-B920-A0FDACB1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541" y="5213350"/>
              <a:ext cx="1709468" cy="609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Cache</a:t>
              </a:r>
            </a:p>
          </p:txBody>
        </p:sp>
        <p:sp>
          <p:nvSpPr>
            <p:cNvPr id="161" name="Rectangle 13">
              <a:extLst>
                <a:ext uri="{FF2B5EF4-FFF2-40B4-BE49-F238E27FC236}">
                  <a16:creationId xmlns:a16="http://schemas.microsoft.com/office/drawing/2014/main" id="{05EBF32D-AA20-9E47-BD2E-E163D566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431" y="1327150"/>
              <a:ext cx="1366450" cy="533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2" name="Rectangle 14">
              <a:extLst>
                <a:ext uri="{FF2B5EF4-FFF2-40B4-BE49-F238E27FC236}">
                  <a16:creationId xmlns:a16="http://schemas.microsoft.com/office/drawing/2014/main" id="{558846FE-E803-9349-BFDC-36FD324E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431" y="1936750"/>
              <a:ext cx="1366450" cy="533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3" name="Line 15">
              <a:extLst>
                <a:ext uri="{FF2B5EF4-FFF2-40B4-BE49-F238E27FC236}">
                  <a16:creationId xmlns:a16="http://schemas.microsoft.com/office/drawing/2014/main" id="{EEFB9303-8DC8-2640-9674-F492ED3C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2881" y="1598880"/>
              <a:ext cx="12521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13737010-F909-2A4C-A853-FC96A3296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2881" y="2213630"/>
              <a:ext cx="12521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F4E73B7B-BD39-404F-AB03-F4EB94F3E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8719" y="247015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F9A12623-B11C-3E4E-97BE-39240CB894B7}"/>
                </a:ext>
              </a:extLst>
            </p:cNvPr>
            <p:cNvSpPr/>
            <p:nvPr/>
          </p:nvSpPr>
          <p:spPr bwMode="auto">
            <a:xfrm flipH="1">
              <a:off x="4939016" y="1403350"/>
              <a:ext cx="2277415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578DAC25-B2C7-704C-9842-2481145FB8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163820" y="4679950"/>
              <a:ext cx="10668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8" name="Line 20">
              <a:extLst>
                <a:ext uri="{FF2B5EF4-FFF2-40B4-BE49-F238E27FC236}">
                  <a16:creationId xmlns:a16="http://schemas.microsoft.com/office/drawing/2014/main" id="{CF4E0704-E0C6-2F43-BAFF-2AB706F3E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8506839" y="467995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297895B6-866A-6F44-82F1-1E4159A4E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074786" y="4679950"/>
              <a:ext cx="10668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0DCA2B4B-5122-114E-B6C2-31B426984A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415930" y="467995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1" name="Text Box 23">
              <a:extLst>
                <a:ext uri="{FF2B5EF4-FFF2-40B4-BE49-F238E27FC236}">
                  <a16:creationId xmlns:a16="http://schemas.microsoft.com/office/drawing/2014/main" id="{B0F0FE5F-89D9-E64C-A4DB-5726953B3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1232" y="1250950"/>
              <a:ext cx="69762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2" name="Text Box 24">
              <a:extLst>
                <a:ext uri="{FF2B5EF4-FFF2-40B4-BE49-F238E27FC236}">
                  <a16:creationId xmlns:a16="http://schemas.microsoft.com/office/drawing/2014/main" id="{F3AF7932-82DA-E541-94CA-CDD57A736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7691" y="1860550"/>
              <a:ext cx="69762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3" name="Text Box 25">
              <a:extLst>
                <a:ext uri="{FF2B5EF4-FFF2-40B4-BE49-F238E27FC236}">
                  <a16:creationId xmlns:a16="http://schemas.microsoft.com/office/drawing/2014/main" id="{7AC98A5D-DB48-6C46-B59C-79DD462CB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1541" y="2424339"/>
              <a:ext cx="274947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操作（拆解后的指令）</a:t>
              </a:r>
              <a:endParaRPr 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" name="Text Box 26">
              <a:extLst>
                <a:ext uri="{FF2B5EF4-FFF2-40B4-BE49-F238E27FC236}">
                  <a16:creationId xmlns:a16="http://schemas.microsoft.com/office/drawing/2014/main" id="{BD2DAF48-41E5-3A42-801E-52717D57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436" y="2758757"/>
              <a:ext cx="128708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</a:t>
              </a:r>
              <a:r>
                <a:rPr 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OK?</a:t>
              </a:r>
            </a:p>
          </p:txBody>
        </p:sp>
        <p:sp>
          <p:nvSpPr>
            <p:cNvPr id="175" name="Text Box 27">
              <a:extLst>
                <a:ext uri="{FF2B5EF4-FFF2-40B4-BE49-F238E27FC236}">
                  <a16:creationId xmlns:a16="http://schemas.microsoft.com/office/drawing/2014/main" id="{2B8D9242-7AE6-094D-930D-C4675B69E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3657" y="4519438"/>
              <a:ext cx="275093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6" name="Text Box 28">
              <a:extLst>
                <a:ext uri="{FF2B5EF4-FFF2-40B4-BE49-F238E27FC236}">
                  <a16:creationId xmlns:a16="http://schemas.microsoft.com/office/drawing/2014/main" id="{0FACCAF4-AE3C-2F4E-A931-6BAB867B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0140" y="4516508"/>
              <a:ext cx="231099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7" name="Text Box 29">
              <a:extLst>
                <a:ext uri="{FF2B5EF4-FFF2-40B4-BE49-F238E27FC236}">
                  <a16:creationId xmlns:a16="http://schemas.microsoft.com/office/drawing/2014/main" id="{0EAA2A26-B1D2-C846-AE11-6C362820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9595" y="4505464"/>
              <a:ext cx="251957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8" name="Text Box 30">
              <a:extLst>
                <a:ext uri="{FF2B5EF4-FFF2-40B4-BE49-F238E27FC236}">
                  <a16:creationId xmlns:a16="http://schemas.microsoft.com/office/drawing/2014/main" id="{578DAE28-9DED-3243-B5EA-40692ABC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0639" y="4497161"/>
              <a:ext cx="275093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9" name="Line 31">
              <a:extLst>
                <a:ext uri="{FF2B5EF4-FFF2-40B4-BE49-F238E27FC236}">
                  <a16:creationId xmlns:a16="http://schemas.microsoft.com/office/drawing/2014/main" id="{06852B5C-B984-1343-82A1-841FB841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125" y="34607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0" name="Line 32">
              <a:extLst>
                <a:ext uri="{FF2B5EF4-FFF2-40B4-BE49-F238E27FC236}">
                  <a16:creationId xmlns:a16="http://schemas.microsoft.com/office/drawing/2014/main" id="{05808B56-E31F-BF42-870F-AAF1EF39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3931" y="34607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1" name="Line 33">
              <a:extLst>
                <a:ext uri="{FF2B5EF4-FFF2-40B4-BE49-F238E27FC236}">
                  <a16:creationId xmlns:a16="http://schemas.microsoft.com/office/drawing/2014/main" id="{8DC186A7-A8E1-A34D-B293-A714CACAB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3023" y="34607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2" name="Line 34">
              <a:extLst>
                <a:ext uri="{FF2B5EF4-FFF2-40B4-BE49-F238E27FC236}">
                  <a16:creationId xmlns:a16="http://schemas.microsoft.com/office/drawing/2014/main" id="{F3805FF4-8EC4-AF4C-85A0-6072598E3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5863" y="34607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3" name="Line 35">
              <a:extLst>
                <a:ext uri="{FF2B5EF4-FFF2-40B4-BE49-F238E27FC236}">
                  <a16:creationId xmlns:a16="http://schemas.microsoft.com/office/drawing/2014/main" id="{AAF0D2D2-802F-744B-A0D8-E042779B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4956" y="34607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" name="Line 36">
              <a:extLst>
                <a:ext uri="{FF2B5EF4-FFF2-40B4-BE49-F238E27FC236}">
                  <a16:creationId xmlns:a16="http://schemas.microsoft.com/office/drawing/2014/main" id="{49BA8291-12F0-CA4F-9BD3-01E76ED5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125" y="3460750"/>
              <a:ext cx="4554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5" name="Rectangle 37">
              <a:extLst>
                <a:ext uri="{FF2B5EF4-FFF2-40B4-BE49-F238E27FC236}">
                  <a16:creationId xmlns:a16="http://schemas.microsoft.com/office/drawing/2014/main" id="{AAB0283F-2C24-274F-8E49-4417295A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17" y="3689350"/>
              <a:ext cx="794752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6" name="Line 38">
              <a:extLst>
                <a:ext uri="{FF2B5EF4-FFF2-40B4-BE49-F238E27FC236}">
                  <a16:creationId xmlns:a16="http://schemas.microsoft.com/office/drawing/2014/main" id="{C145108E-F21A-F841-A7B5-003D9FAAA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1091" y="34607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7" name="Line 39">
              <a:extLst>
                <a:ext uri="{FF2B5EF4-FFF2-40B4-BE49-F238E27FC236}">
                  <a16:creationId xmlns:a16="http://schemas.microsoft.com/office/drawing/2014/main" id="{8D8BA8FF-3ABD-D546-A3F6-19466EB46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729" y="4527550"/>
              <a:ext cx="6157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9" name="Rectangle 47">
              <a:extLst>
                <a:ext uri="{FF2B5EF4-FFF2-40B4-BE49-F238E27FC236}">
                  <a16:creationId xmlns:a16="http://schemas.microsoft.com/office/drawing/2014/main" id="{139A2C04-C721-874A-996E-D265DEAF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942" y="4588301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操作结果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0" name="Rectangle 48">
              <a:extLst>
                <a:ext uri="{FF2B5EF4-FFF2-40B4-BE49-F238E27FC236}">
                  <a16:creationId xmlns:a16="http://schemas.microsoft.com/office/drawing/2014/main" id="{FB551AEB-44BB-C94B-8546-DCE06BAC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839" y="1479550"/>
              <a:ext cx="1366449" cy="990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退役单元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1" name="Rectangle 49">
              <a:extLst>
                <a:ext uri="{FF2B5EF4-FFF2-40B4-BE49-F238E27FC236}">
                  <a16:creationId xmlns:a16="http://schemas.microsoft.com/office/drawing/2014/main" id="{B6B222CD-6DD9-3642-A88A-AF40264E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17" y="1936750"/>
              <a:ext cx="909091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寄存器</a:t>
              </a:r>
              <a:endParaRPr 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  <a:endParaRPr 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2" name="Line 50">
              <a:extLst>
                <a:ext uri="{FF2B5EF4-FFF2-40B4-BE49-F238E27FC236}">
                  <a16:creationId xmlns:a16="http://schemas.microsoft.com/office/drawing/2014/main" id="{81DBD655-FC76-EC40-A401-11CE7F53B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016" y="1860550"/>
              <a:ext cx="5698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C6077905-61E7-2448-AD38-E944B2343285}"/>
                </a:ext>
              </a:extLst>
            </p:cNvPr>
            <p:cNvSpPr/>
            <p:nvPr/>
          </p:nvSpPr>
          <p:spPr bwMode="auto">
            <a:xfrm flipH="1">
              <a:off x="4456608" y="2317750"/>
              <a:ext cx="1052231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9924C797-0473-3D4D-8F5B-E966E5F9B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688" y="280522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寄存器更新</a:t>
              </a:r>
              <a:endPara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5" name="Line 53">
              <a:extLst>
                <a:ext uri="{FF2B5EF4-FFF2-40B4-BE49-F238E27FC236}">
                  <a16:creationId xmlns:a16="http://schemas.microsoft.com/office/drawing/2014/main" id="{803919A7-1772-F048-943F-80D11C4B8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6609" y="2165350"/>
              <a:ext cx="5698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6" name="Freeform 54">
              <a:extLst>
                <a:ext uri="{FF2B5EF4-FFF2-40B4-BE49-F238E27FC236}">
                  <a16:creationId xmlns:a16="http://schemas.microsoft.com/office/drawing/2014/main" id="{0B47DDB1-F751-5946-B824-07FD25425FD0}"/>
                </a:ext>
              </a:extLst>
            </p:cNvPr>
            <p:cNvSpPr/>
            <p:nvPr/>
          </p:nvSpPr>
          <p:spPr bwMode="auto">
            <a:xfrm>
              <a:off x="6760949" y="2470150"/>
              <a:ext cx="1137770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4" name="圆角矩形 70">
            <a:extLst>
              <a:ext uri="{FF2B5EF4-FFF2-40B4-BE49-F238E27FC236}">
                <a16:creationId xmlns:a16="http://schemas.microsoft.com/office/drawing/2014/main" id="{B5515F11-A998-48C8-9D99-EAA03CB347F4}"/>
              </a:ext>
            </a:extLst>
          </p:cNvPr>
          <p:cNvSpPr/>
          <p:nvPr/>
        </p:nvSpPr>
        <p:spPr bwMode="auto">
          <a:xfrm>
            <a:off x="-182650" y="316050"/>
            <a:ext cx="35423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05" name="标题 1">
            <a:extLst>
              <a:ext uri="{FF2B5EF4-FFF2-40B4-BE49-F238E27FC236}">
                <a16:creationId xmlns:a16="http://schemas.microsoft.com/office/drawing/2014/main" id="{3BD83B76-9B3E-4EE7-8AAE-84FD28682B9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238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高速缓存存储器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5EDF85F-3E59-4BD4-88AF-708A750E5620}"/>
              </a:ext>
            </a:extLst>
          </p:cNvPr>
          <p:cNvSpPr txBox="1"/>
          <p:nvPr/>
        </p:nvSpPr>
        <p:spPr>
          <a:xfrm>
            <a:off x="647134" y="1008931"/>
            <a:ext cx="274947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在哪里？什么样？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1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命中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不命中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49823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9797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命中的概念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3CE087C-354B-4643-877B-8B7C8073D8DE}"/>
              </a:ext>
            </a:extLst>
          </p:cNvPr>
          <p:cNvSpPr/>
          <p:nvPr/>
        </p:nvSpPr>
        <p:spPr>
          <a:xfrm>
            <a:off x="5559642" y="995375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622F10-3495-4773-989F-9A249D6B7C0D}"/>
              </a:ext>
            </a:extLst>
          </p:cNvPr>
          <p:cNvSpPr/>
          <p:nvPr/>
        </p:nvSpPr>
        <p:spPr>
          <a:xfrm>
            <a:off x="5559642" y="2595575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685A1B89-FC84-4A34-B62F-11A64209A16C}"/>
              </a:ext>
            </a:extLst>
          </p:cNvPr>
          <p:cNvSpPr/>
          <p:nvPr/>
        </p:nvSpPr>
        <p:spPr>
          <a:xfrm>
            <a:off x="4111842" y="3967175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365A1A1-B128-4B77-AB85-7DAA29E3AB17}"/>
              </a:ext>
            </a:extLst>
          </p:cNvPr>
          <p:cNvSpPr/>
          <p:nvPr/>
        </p:nvSpPr>
        <p:spPr>
          <a:xfrm>
            <a:off x="4111842" y="3967175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98170E50-5A5C-476C-9B56-1C4F969C84C1}"/>
              </a:ext>
            </a:extLst>
          </p:cNvPr>
          <p:cNvSpPr/>
          <p:nvPr/>
        </p:nvSpPr>
        <p:spPr>
          <a:xfrm>
            <a:off x="4111842" y="1972360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933B5B6E-D4C0-46D5-A434-6F4547A25077}"/>
              </a:ext>
            </a:extLst>
          </p:cNvPr>
          <p:cNvSpPr/>
          <p:nvPr/>
        </p:nvSpPr>
        <p:spPr>
          <a:xfrm>
            <a:off x="4111842" y="1972360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D38D4BC-C2BF-4FEE-98CC-F90EE7955F18}"/>
              </a:ext>
            </a:extLst>
          </p:cNvPr>
          <p:cNvSpPr/>
          <p:nvPr/>
        </p:nvSpPr>
        <p:spPr>
          <a:xfrm>
            <a:off x="42642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73F1508F-516C-4448-AC3A-D8A48A41878F}"/>
              </a:ext>
            </a:extLst>
          </p:cNvPr>
          <p:cNvSpPr/>
          <p:nvPr/>
        </p:nvSpPr>
        <p:spPr>
          <a:xfrm>
            <a:off x="42642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F8BDA6AA-19D8-4DBD-BF3B-11820F5162E7}"/>
              </a:ext>
            </a:extLst>
          </p:cNvPr>
          <p:cNvSpPr/>
          <p:nvPr/>
        </p:nvSpPr>
        <p:spPr>
          <a:xfrm>
            <a:off x="51024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DA10E23-A34A-40DF-A2B6-75EB45F9D2BD}"/>
              </a:ext>
            </a:extLst>
          </p:cNvPr>
          <p:cNvSpPr/>
          <p:nvPr/>
        </p:nvSpPr>
        <p:spPr>
          <a:xfrm>
            <a:off x="51024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28F4325D-1321-4439-BD87-587980371A5D}"/>
              </a:ext>
            </a:extLst>
          </p:cNvPr>
          <p:cNvSpPr/>
          <p:nvPr/>
        </p:nvSpPr>
        <p:spPr>
          <a:xfrm>
            <a:off x="59406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0EB7A8B8-1073-48FD-82B9-1B49C15E20AC}"/>
              </a:ext>
            </a:extLst>
          </p:cNvPr>
          <p:cNvSpPr/>
          <p:nvPr/>
        </p:nvSpPr>
        <p:spPr>
          <a:xfrm>
            <a:off x="59406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A282C7D6-5895-4B87-8639-96210A3A73B8}"/>
              </a:ext>
            </a:extLst>
          </p:cNvPr>
          <p:cNvSpPr/>
          <p:nvPr/>
        </p:nvSpPr>
        <p:spPr>
          <a:xfrm>
            <a:off x="67788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D67E6EF0-5F96-4A1A-8D9E-9469A436CB17}"/>
              </a:ext>
            </a:extLst>
          </p:cNvPr>
          <p:cNvSpPr/>
          <p:nvPr/>
        </p:nvSpPr>
        <p:spPr>
          <a:xfrm>
            <a:off x="6778842" y="4119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D2436FAE-9C3E-4AA9-8DE7-E3C46B179682}"/>
              </a:ext>
            </a:extLst>
          </p:cNvPr>
          <p:cNvSpPr/>
          <p:nvPr/>
        </p:nvSpPr>
        <p:spPr>
          <a:xfrm>
            <a:off x="42642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5C7EF820-10AC-4AE0-B7BB-315EF543E022}"/>
              </a:ext>
            </a:extLst>
          </p:cNvPr>
          <p:cNvSpPr/>
          <p:nvPr/>
        </p:nvSpPr>
        <p:spPr>
          <a:xfrm>
            <a:off x="42642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8EC007EB-6AE5-4FAD-8A2B-33C1A672CB9E}"/>
              </a:ext>
            </a:extLst>
          </p:cNvPr>
          <p:cNvSpPr/>
          <p:nvPr/>
        </p:nvSpPr>
        <p:spPr>
          <a:xfrm>
            <a:off x="51024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3D0B8DF0-2CBD-4EBD-B780-1EEA9988C2D8}"/>
              </a:ext>
            </a:extLst>
          </p:cNvPr>
          <p:cNvSpPr/>
          <p:nvPr/>
        </p:nvSpPr>
        <p:spPr>
          <a:xfrm>
            <a:off x="51024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bject 22">
            <a:extLst>
              <a:ext uri="{FF2B5EF4-FFF2-40B4-BE49-F238E27FC236}">
                <a16:creationId xmlns:a16="http://schemas.microsoft.com/office/drawing/2014/main" id="{86E83E6F-86E9-4D6D-A2A0-706F1A48AD8C}"/>
              </a:ext>
            </a:extLst>
          </p:cNvPr>
          <p:cNvSpPr/>
          <p:nvPr/>
        </p:nvSpPr>
        <p:spPr>
          <a:xfrm>
            <a:off x="59406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AB276A51-5887-4988-AC8F-513C08B0E4C4}"/>
              </a:ext>
            </a:extLst>
          </p:cNvPr>
          <p:cNvSpPr/>
          <p:nvPr/>
        </p:nvSpPr>
        <p:spPr>
          <a:xfrm>
            <a:off x="59406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ABF6B468-0771-40C7-BA6D-A59B3585E13B}"/>
              </a:ext>
            </a:extLst>
          </p:cNvPr>
          <p:cNvSpPr/>
          <p:nvPr/>
        </p:nvSpPr>
        <p:spPr>
          <a:xfrm>
            <a:off x="67788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9C3BB538-15A6-4E78-B546-CBF66BA61293}"/>
              </a:ext>
            </a:extLst>
          </p:cNvPr>
          <p:cNvSpPr/>
          <p:nvPr/>
        </p:nvSpPr>
        <p:spPr>
          <a:xfrm>
            <a:off x="6778842" y="4500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9B4994C6-61E1-49A0-81C8-106F1529BD40}"/>
              </a:ext>
            </a:extLst>
          </p:cNvPr>
          <p:cNvSpPr/>
          <p:nvPr/>
        </p:nvSpPr>
        <p:spPr>
          <a:xfrm>
            <a:off x="42642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464CA66C-D47D-4231-8DF7-AC7881CA0EB6}"/>
              </a:ext>
            </a:extLst>
          </p:cNvPr>
          <p:cNvSpPr/>
          <p:nvPr/>
        </p:nvSpPr>
        <p:spPr>
          <a:xfrm>
            <a:off x="42642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bject 28">
            <a:extLst>
              <a:ext uri="{FF2B5EF4-FFF2-40B4-BE49-F238E27FC236}">
                <a16:creationId xmlns:a16="http://schemas.microsoft.com/office/drawing/2014/main" id="{511D6ACE-5A45-449C-93DC-FA9BAA4EF042}"/>
              </a:ext>
            </a:extLst>
          </p:cNvPr>
          <p:cNvSpPr/>
          <p:nvPr/>
        </p:nvSpPr>
        <p:spPr>
          <a:xfrm>
            <a:off x="51024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bject 29">
            <a:extLst>
              <a:ext uri="{FF2B5EF4-FFF2-40B4-BE49-F238E27FC236}">
                <a16:creationId xmlns:a16="http://schemas.microsoft.com/office/drawing/2014/main" id="{4D4877EE-DE2B-455D-AFFB-0CB01B8EF1CB}"/>
              </a:ext>
            </a:extLst>
          </p:cNvPr>
          <p:cNvSpPr/>
          <p:nvPr/>
        </p:nvSpPr>
        <p:spPr>
          <a:xfrm>
            <a:off x="51024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bject 30">
            <a:extLst>
              <a:ext uri="{FF2B5EF4-FFF2-40B4-BE49-F238E27FC236}">
                <a16:creationId xmlns:a16="http://schemas.microsoft.com/office/drawing/2014/main" id="{B4F6638F-9339-4DE3-9FD6-9101A15FA2D3}"/>
              </a:ext>
            </a:extLst>
          </p:cNvPr>
          <p:cNvSpPr/>
          <p:nvPr/>
        </p:nvSpPr>
        <p:spPr>
          <a:xfrm>
            <a:off x="59406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bject 31">
            <a:extLst>
              <a:ext uri="{FF2B5EF4-FFF2-40B4-BE49-F238E27FC236}">
                <a16:creationId xmlns:a16="http://schemas.microsoft.com/office/drawing/2014/main" id="{5FCD69CA-6EA4-4047-B2CA-A3DE9E84D941}"/>
              </a:ext>
            </a:extLst>
          </p:cNvPr>
          <p:cNvSpPr/>
          <p:nvPr/>
        </p:nvSpPr>
        <p:spPr>
          <a:xfrm>
            <a:off x="59406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bject 32">
            <a:extLst>
              <a:ext uri="{FF2B5EF4-FFF2-40B4-BE49-F238E27FC236}">
                <a16:creationId xmlns:a16="http://schemas.microsoft.com/office/drawing/2014/main" id="{656A9E31-E94A-499D-A02C-8647761BF47D}"/>
              </a:ext>
            </a:extLst>
          </p:cNvPr>
          <p:cNvSpPr/>
          <p:nvPr/>
        </p:nvSpPr>
        <p:spPr>
          <a:xfrm>
            <a:off x="67788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bject 33">
            <a:extLst>
              <a:ext uri="{FF2B5EF4-FFF2-40B4-BE49-F238E27FC236}">
                <a16:creationId xmlns:a16="http://schemas.microsoft.com/office/drawing/2014/main" id="{ABAB2428-FDCF-4231-8EE3-3AB547265312}"/>
              </a:ext>
            </a:extLst>
          </p:cNvPr>
          <p:cNvSpPr/>
          <p:nvPr/>
        </p:nvSpPr>
        <p:spPr>
          <a:xfrm>
            <a:off x="6778842" y="4881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bject 34">
            <a:extLst>
              <a:ext uri="{FF2B5EF4-FFF2-40B4-BE49-F238E27FC236}">
                <a16:creationId xmlns:a16="http://schemas.microsoft.com/office/drawing/2014/main" id="{7E3DDBB5-5374-40C8-B0AA-39412DCEC0B8}"/>
              </a:ext>
            </a:extLst>
          </p:cNvPr>
          <p:cNvSpPr/>
          <p:nvPr/>
        </p:nvSpPr>
        <p:spPr>
          <a:xfrm>
            <a:off x="42642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bject 35">
            <a:extLst>
              <a:ext uri="{FF2B5EF4-FFF2-40B4-BE49-F238E27FC236}">
                <a16:creationId xmlns:a16="http://schemas.microsoft.com/office/drawing/2014/main" id="{E09D78A5-D583-49A3-A47B-CDFD13DBD125}"/>
              </a:ext>
            </a:extLst>
          </p:cNvPr>
          <p:cNvSpPr/>
          <p:nvPr/>
        </p:nvSpPr>
        <p:spPr>
          <a:xfrm>
            <a:off x="42642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BFAD56FB-2F56-4C5A-B93D-05FDA791C8EB}"/>
              </a:ext>
            </a:extLst>
          </p:cNvPr>
          <p:cNvSpPr txBox="1"/>
          <p:nvPr/>
        </p:nvSpPr>
        <p:spPr>
          <a:xfrm>
            <a:off x="4264242" y="4119575"/>
            <a:ext cx="7620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8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3" name="object 37">
            <a:extLst>
              <a:ext uri="{FF2B5EF4-FFF2-40B4-BE49-F238E27FC236}">
                <a16:creationId xmlns:a16="http://schemas.microsoft.com/office/drawing/2014/main" id="{2C02E050-E5D8-4C08-BE8D-516E56F36290}"/>
              </a:ext>
            </a:extLst>
          </p:cNvPr>
          <p:cNvSpPr/>
          <p:nvPr/>
        </p:nvSpPr>
        <p:spPr>
          <a:xfrm>
            <a:off x="51024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object 38">
            <a:extLst>
              <a:ext uri="{FF2B5EF4-FFF2-40B4-BE49-F238E27FC236}">
                <a16:creationId xmlns:a16="http://schemas.microsoft.com/office/drawing/2014/main" id="{789AE9AC-E2A6-4E84-9D53-4DD6811E0497}"/>
              </a:ext>
            </a:extLst>
          </p:cNvPr>
          <p:cNvSpPr/>
          <p:nvPr/>
        </p:nvSpPr>
        <p:spPr>
          <a:xfrm>
            <a:off x="51024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object 39">
            <a:extLst>
              <a:ext uri="{FF2B5EF4-FFF2-40B4-BE49-F238E27FC236}">
                <a16:creationId xmlns:a16="http://schemas.microsoft.com/office/drawing/2014/main" id="{1809A623-7FEC-403E-98AE-2F447721756E}"/>
              </a:ext>
            </a:extLst>
          </p:cNvPr>
          <p:cNvSpPr txBox="1"/>
          <p:nvPr/>
        </p:nvSpPr>
        <p:spPr>
          <a:xfrm>
            <a:off x="5061928" y="4119575"/>
            <a:ext cx="802514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5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9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13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6" name="object 40">
            <a:extLst>
              <a:ext uri="{FF2B5EF4-FFF2-40B4-BE49-F238E27FC236}">
                <a16:creationId xmlns:a16="http://schemas.microsoft.com/office/drawing/2014/main" id="{451D90C9-BF67-4473-98DF-E28E9D6A3A26}"/>
              </a:ext>
            </a:extLst>
          </p:cNvPr>
          <p:cNvSpPr/>
          <p:nvPr/>
        </p:nvSpPr>
        <p:spPr>
          <a:xfrm>
            <a:off x="59406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bject 41">
            <a:extLst>
              <a:ext uri="{FF2B5EF4-FFF2-40B4-BE49-F238E27FC236}">
                <a16:creationId xmlns:a16="http://schemas.microsoft.com/office/drawing/2014/main" id="{F2F58328-DB11-4B3A-83FA-CA76EAE0A24F}"/>
              </a:ext>
            </a:extLst>
          </p:cNvPr>
          <p:cNvSpPr/>
          <p:nvPr/>
        </p:nvSpPr>
        <p:spPr>
          <a:xfrm>
            <a:off x="59406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object 42">
            <a:extLst>
              <a:ext uri="{FF2B5EF4-FFF2-40B4-BE49-F238E27FC236}">
                <a16:creationId xmlns:a16="http://schemas.microsoft.com/office/drawing/2014/main" id="{D8A03428-26F8-4C8A-98B3-E923DD40B940}"/>
              </a:ext>
            </a:extLst>
          </p:cNvPr>
          <p:cNvSpPr txBox="1"/>
          <p:nvPr/>
        </p:nvSpPr>
        <p:spPr>
          <a:xfrm>
            <a:off x="5940642" y="4119575"/>
            <a:ext cx="7620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6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9" name="object 43">
            <a:extLst>
              <a:ext uri="{FF2B5EF4-FFF2-40B4-BE49-F238E27FC236}">
                <a16:creationId xmlns:a16="http://schemas.microsoft.com/office/drawing/2014/main" id="{1343A005-AF27-4076-84AF-B685BE6832B2}"/>
              </a:ext>
            </a:extLst>
          </p:cNvPr>
          <p:cNvSpPr/>
          <p:nvPr/>
        </p:nvSpPr>
        <p:spPr>
          <a:xfrm>
            <a:off x="67788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44">
            <a:extLst>
              <a:ext uri="{FF2B5EF4-FFF2-40B4-BE49-F238E27FC236}">
                <a16:creationId xmlns:a16="http://schemas.microsoft.com/office/drawing/2014/main" id="{DA090CFB-BD99-405C-AD60-1708DF9E9048}"/>
              </a:ext>
            </a:extLst>
          </p:cNvPr>
          <p:cNvSpPr/>
          <p:nvPr/>
        </p:nvSpPr>
        <p:spPr>
          <a:xfrm>
            <a:off x="6778842" y="526257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object 45">
            <a:extLst>
              <a:ext uri="{FF2B5EF4-FFF2-40B4-BE49-F238E27FC236}">
                <a16:creationId xmlns:a16="http://schemas.microsoft.com/office/drawing/2014/main" id="{68CA400D-CCCA-4768-933F-DDBC2D97D6FD}"/>
              </a:ext>
            </a:extLst>
          </p:cNvPr>
          <p:cNvSpPr txBox="1"/>
          <p:nvPr/>
        </p:nvSpPr>
        <p:spPr>
          <a:xfrm>
            <a:off x="6778842" y="4119575"/>
            <a:ext cx="7620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7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11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15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2" name="object 46">
            <a:extLst>
              <a:ext uri="{FF2B5EF4-FFF2-40B4-BE49-F238E27FC236}">
                <a16:creationId xmlns:a16="http://schemas.microsoft.com/office/drawing/2014/main" id="{E953BEFB-28CD-4638-B161-E3A1C5F93F52}"/>
              </a:ext>
            </a:extLst>
          </p:cNvPr>
          <p:cNvSpPr/>
          <p:nvPr/>
        </p:nvSpPr>
        <p:spPr>
          <a:xfrm>
            <a:off x="4492842" y="5795975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bject 47">
            <a:extLst>
              <a:ext uri="{FF2B5EF4-FFF2-40B4-BE49-F238E27FC236}">
                <a16:creationId xmlns:a16="http://schemas.microsoft.com/office/drawing/2014/main" id="{36932874-4F8B-448B-B796-0C6EE79611D5}"/>
              </a:ext>
            </a:extLst>
          </p:cNvPr>
          <p:cNvSpPr txBox="1"/>
          <p:nvPr/>
        </p:nvSpPr>
        <p:spPr>
          <a:xfrm>
            <a:off x="4264242" y="2124760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8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4" name="object 48">
            <a:extLst>
              <a:ext uri="{FF2B5EF4-FFF2-40B4-BE49-F238E27FC236}">
                <a16:creationId xmlns:a16="http://schemas.microsoft.com/office/drawing/2014/main" id="{12EA9E4A-DCFD-4102-9087-28CDE2F06396}"/>
              </a:ext>
            </a:extLst>
          </p:cNvPr>
          <p:cNvSpPr txBox="1"/>
          <p:nvPr/>
        </p:nvSpPr>
        <p:spPr>
          <a:xfrm>
            <a:off x="5102442" y="2124760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9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5" name="object 49">
            <a:extLst>
              <a:ext uri="{FF2B5EF4-FFF2-40B4-BE49-F238E27FC236}">
                <a16:creationId xmlns:a16="http://schemas.microsoft.com/office/drawing/2014/main" id="{80B2DBB3-18D1-459E-8C2C-3A86DF6C2474}"/>
              </a:ext>
            </a:extLst>
          </p:cNvPr>
          <p:cNvSpPr/>
          <p:nvPr/>
        </p:nvSpPr>
        <p:spPr>
          <a:xfrm>
            <a:off x="5940642" y="212476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object 50">
            <a:extLst>
              <a:ext uri="{FF2B5EF4-FFF2-40B4-BE49-F238E27FC236}">
                <a16:creationId xmlns:a16="http://schemas.microsoft.com/office/drawing/2014/main" id="{94F41122-A598-4ABE-A20D-4577A426B658}"/>
              </a:ext>
            </a:extLst>
          </p:cNvPr>
          <p:cNvSpPr/>
          <p:nvPr/>
        </p:nvSpPr>
        <p:spPr>
          <a:xfrm>
            <a:off x="5940642" y="21247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object 51">
            <a:extLst>
              <a:ext uri="{FF2B5EF4-FFF2-40B4-BE49-F238E27FC236}">
                <a16:creationId xmlns:a16="http://schemas.microsoft.com/office/drawing/2014/main" id="{D3F8C197-2C8A-4D00-A7CC-41E6E5F9D2FF}"/>
              </a:ext>
            </a:extLst>
          </p:cNvPr>
          <p:cNvSpPr txBox="1"/>
          <p:nvPr/>
        </p:nvSpPr>
        <p:spPr>
          <a:xfrm>
            <a:off x="5940642" y="2125497"/>
            <a:ext cx="762000" cy="265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14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8" name="object 52">
            <a:extLst>
              <a:ext uri="{FF2B5EF4-FFF2-40B4-BE49-F238E27FC236}">
                <a16:creationId xmlns:a16="http://schemas.microsoft.com/office/drawing/2014/main" id="{2FF7E1E2-447D-4D3B-BACD-48BABAAB093E}"/>
              </a:ext>
            </a:extLst>
          </p:cNvPr>
          <p:cNvSpPr txBox="1"/>
          <p:nvPr/>
        </p:nvSpPr>
        <p:spPr>
          <a:xfrm>
            <a:off x="6778842" y="2124760"/>
            <a:ext cx="762000" cy="26930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3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9" name="object 53">
            <a:extLst>
              <a:ext uri="{FF2B5EF4-FFF2-40B4-BE49-F238E27FC236}">
                <a16:creationId xmlns:a16="http://schemas.microsoft.com/office/drawing/2014/main" id="{1CFA465D-7DF7-4F96-89F6-6844C29F2692}"/>
              </a:ext>
            </a:extLst>
          </p:cNvPr>
          <p:cNvSpPr txBox="1"/>
          <p:nvPr/>
        </p:nvSpPr>
        <p:spPr>
          <a:xfrm>
            <a:off x="3072923" y="192205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高速缓存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0" name="object 54">
            <a:extLst>
              <a:ext uri="{FF2B5EF4-FFF2-40B4-BE49-F238E27FC236}">
                <a16:creationId xmlns:a16="http://schemas.microsoft.com/office/drawing/2014/main" id="{AE8EC679-CC48-49E9-A33E-E65E38B2D157}"/>
              </a:ext>
            </a:extLst>
          </p:cNvPr>
          <p:cNvSpPr txBox="1"/>
          <p:nvPr/>
        </p:nvSpPr>
        <p:spPr>
          <a:xfrm>
            <a:off x="3072923" y="4069389"/>
            <a:ext cx="7829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内存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3" name="object 56">
            <a:extLst>
              <a:ext uri="{FF2B5EF4-FFF2-40B4-BE49-F238E27FC236}">
                <a16:creationId xmlns:a16="http://schemas.microsoft.com/office/drawing/2014/main" id="{0607894D-7753-4A09-9ED4-58352ADE44A0}"/>
              </a:ext>
            </a:extLst>
          </p:cNvPr>
          <p:cNvSpPr txBox="1"/>
          <p:nvPr/>
        </p:nvSpPr>
        <p:spPr>
          <a:xfrm>
            <a:off x="6289561" y="1352511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请求</a:t>
            </a:r>
            <a:r>
              <a:rPr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</a:t>
            </a:r>
            <a:r>
              <a:rPr sz="1600" b="1" spc="-8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14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4" name="object 57">
            <a:extLst>
              <a:ext uri="{FF2B5EF4-FFF2-40B4-BE49-F238E27FC236}">
                <a16:creationId xmlns:a16="http://schemas.microsoft.com/office/drawing/2014/main" id="{66DC7D21-031F-462D-8106-92079BC0DC74}"/>
              </a:ext>
            </a:extLst>
          </p:cNvPr>
          <p:cNvSpPr/>
          <p:nvPr/>
        </p:nvSpPr>
        <p:spPr>
          <a:xfrm>
            <a:off x="5940642" y="2125497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bject 58">
            <a:extLst>
              <a:ext uri="{FF2B5EF4-FFF2-40B4-BE49-F238E27FC236}">
                <a16:creationId xmlns:a16="http://schemas.microsoft.com/office/drawing/2014/main" id="{A93B12B5-4E8C-427A-8432-AF72AE0A3D42}"/>
              </a:ext>
            </a:extLst>
          </p:cNvPr>
          <p:cNvSpPr/>
          <p:nvPr/>
        </p:nvSpPr>
        <p:spPr>
          <a:xfrm>
            <a:off x="5940642" y="2125497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object 59">
            <a:extLst>
              <a:ext uri="{FF2B5EF4-FFF2-40B4-BE49-F238E27FC236}">
                <a16:creationId xmlns:a16="http://schemas.microsoft.com/office/drawing/2014/main" id="{3F6B5028-FE1D-4CA7-A928-74A5A435AAAF}"/>
              </a:ext>
            </a:extLst>
          </p:cNvPr>
          <p:cNvSpPr txBox="1"/>
          <p:nvPr/>
        </p:nvSpPr>
        <p:spPr>
          <a:xfrm>
            <a:off x="5940642" y="2125497"/>
            <a:ext cx="762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14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77" name="object 60">
            <a:extLst>
              <a:ext uri="{FF2B5EF4-FFF2-40B4-BE49-F238E27FC236}">
                <a16:creationId xmlns:a16="http://schemas.microsoft.com/office/drawing/2014/main" id="{8D98E0F2-0CF3-4E59-9F54-D258C1D7DB44}"/>
              </a:ext>
            </a:extLst>
          </p:cNvPr>
          <p:cNvSpPr txBox="1"/>
          <p:nvPr/>
        </p:nvSpPr>
        <p:spPr>
          <a:xfrm>
            <a:off x="8220236" y="1952836"/>
            <a:ext cx="19824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 </a:t>
            </a:r>
            <a:r>
              <a:rPr lang="en-US" altLang="zh-CN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 </a:t>
            </a: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在缓存中</a:t>
            </a:r>
            <a:r>
              <a:rPr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 </a:t>
            </a:r>
            <a:endParaRPr lang="en-US" sz="2000" b="1" i="1" spc="-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命中！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957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不命中的概念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90" name="object 54">
            <a:extLst>
              <a:ext uri="{FF2B5EF4-FFF2-40B4-BE49-F238E27FC236}">
                <a16:creationId xmlns:a16="http://schemas.microsoft.com/office/drawing/2014/main" id="{7C2D3B83-D805-46D5-BEF0-46D1A3C0B483}"/>
              </a:ext>
            </a:extLst>
          </p:cNvPr>
          <p:cNvSpPr txBox="1"/>
          <p:nvPr/>
        </p:nvSpPr>
        <p:spPr>
          <a:xfrm>
            <a:off x="5273404" y="980728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zh-CN" altLang="en-US" sz="2000" b="1" i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需要数据块 </a:t>
            </a:r>
            <a:r>
              <a:rPr lang="en-US" altLang="zh-CN" sz="2000" b="1" i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2" name="object 56">
            <a:extLst>
              <a:ext uri="{FF2B5EF4-FFF2-40B4-BE49-F238E27FC236}">
                <a16:creationId xmlns:a16="http://schemas.microsoft.com/office/drawing/2014/main" id="{A0A803DA-413A-4AAB-968E-8B347F573B7A}"/>
              </a:ext>
            </a:extLst>
          </p:cNvPr>
          <p:cNvSpPr txBox="1"/>
          <p:nvPr/>
        </p:nvSpPr>
        <p:spPr>
          <a:xfrm>
            <a:off x="5273404" y="1800433"/>
            <a:ext cx="23945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ts val="2350"/>
              </a:lnSpc>
            </a:pP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 </a:t>
            </a:r>
            <a:r>
              <a:rPr lang="en-US" altLang="zh-CN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</a:t>
            </a: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不在缓存中</a:t>
            </a:r>
            <a:r>
              <a:rPr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: </a:t>
            </a:r>
            <a:endParaRPr lang="en-US" sz="2000" b="1" i="1" spc="-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5080" algn="l">
              <a:lnSpc>
                <a:spcPts val="2350"/>
              </a:lnSpc>
            </a:pPr>
            <a:r>
              <a:rPr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不命中！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93" name="object 57">
            <a:extLst>
              <a:ext uri="{FF2B5EF4-FFF2-40B4-BE49-F238E27FC236}">
                <a16:creationId xmlns:a16="http://schemas.microsoft.com/office/drawing/2014/main" id="{0B2F3A52-9848-41BD-95AD-A63DB0979FE1}"/>
              </a:ext>
            </a:extLst>
          </p:cNvPr>
          <p:cNvSpPr txBox="1"/>
          <p:nvPr/>
        </p:nvSpPr>
        <p:spPr>
          <a:xfrm>
            <a:off x="5297262" y="2656673"/>
            <a:ext cx="31083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ts val="2350"/>
              </a:lnSpc>
            </a:pP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 </a:t>
            </a:r>
            <a:r>
              <a:rPr lang="en-US" altLang="zh-CN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</a:t>
            </a: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是从内存中提取出来</a:t>
            </a:r>
            <a:endParaRPr sz="2000" b="1" i="1" spc="-5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59916D-C1EB-42E1-AFF5-7ED376F66D88}"/>
              </a:ext>
            </a:extLst>
          </p:cNvPr>
          <p:cNvGrpSpPr/>
          <p:nvPr/>
        </p:nvGrpSpPr>
        <p:grpSpPr>
          <a:xfrm>
            <a:off x="345720" y="1052736"/>
            <a:ext cx="4620319" cy="5029200"/>
            <a:chOff x="866081" y="1295400"/>
            <a:chExt cx="4620319" cy="5029200"/>
          </a:xfrm>
        </p:grpSpPr>
        <p:sp>
          <p:nvSpPr>
            <p:cNvPr id="140" name="object 3">
              <a:extLst>
                <a:ext uri="{FF2B5EF4-FFF2-40B4-BE49-F238E27FC236}">
                  <a16:creationId xmlns:a16="http://schemas.microsoft.com/office/drawing/2014/main" id="{BECF4116-E63B-4D44-B63F-2435C1F5F19A}"/>
                </a:ext>
              </a:extLst>
            </p:cNvPr>
            <p:cNvSpPr/>
            <p:nvPr/>
          </p:nvSpPr>
          <p:spPr>
            <a:xfrm>
              <a:off x="3352800" y="1295400"/>
              <a:ext cx="685800" cy="990600"/>
            </a:xfrm>
            <a:custGeom>
              <a:avLst/>
              <a:gdLst/>
              <a:ahLst/>
              <a:cxnLst/>
              <a:rect l="l" t="t" r="r" b="b"/>
              <a:pathLst>
                <a:path w="685800" h="990600">
                  <a:moveTo>
                    <a:pt x="685800" y="647700"/>
                  </a:moveTo>
                  <a:lnTo>
                    <a:pt x="0" y="647700"/>
                  </a:lnTo>
                  <a:lnTo>
                    <a:pt x="342900" y="990600"/>
                  </a:lnTo>
                  <a:lnTo>
                    <a:pt x="685800" y="647700"/>
                  </a:lnTo>
                  <a:close/>
                </a:path>
                <a:path w="685800" h="990600">
                  <a:moveTo>
                    <a:pt x="514350" y="342900"/>
                  </a:moveTo>
                  <a:lnTo>
                    <a:pt x="171450" y="342900"/>
                  </a:lnTo>
                  <a:lnTo>
                    <a:pt x="171450" y="647700"/>
                  </a:lnTo>
                  <a:lnTo>
                    <a:pt x="514350" y="647700"/>
                  </a:lnTo>
                  <a:lnTo>
                    <a:pt x="514350" y="342900"/>
                  </a:lnTo>
                  <a:close/>
                </a:path>
                <a:path w="685800" h="990600">
                  <a:moveTo>
                    <a:pt x="342900" y="0"/>
                  </a:moveTo>
                  <a:lnTo>
                    <a:pt x="0" y="342900"/>
                  </a:lnTo>
                  <a:lnTo>
                    <a:pt x="685800" y="342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object 4">
              <a:extLst>
                <a:ext uri="{FF2B5EF4-FFF2-40B4-BE49-F238E27FC236}">
                  <a16:creationId xmlns:a16="http://schemas.microsoft.com/office/drawing/2014/main" id="{B52F4077-32C0-4C48-9BFD-8B6BA68DA546}"/>
                </a:ext>
              </a:extLst>
            </p:cNvPr>
            <p:cNvSpPr/>
            <p:nvPr/>
          </p:nvSpPr>
          <p:spPr>
            <a:xfrm>
              <a:off x="3352800" y="2895600"/>
              <a:ext cx="685800" cy="1371600"/>
            </a:xfrm>
            <a:custGeom>
              <a:avLst/>
              <a:gdLst/>
              <a:ahLst/>
              <a:cxnLst/>
              <a:rect l="l" t="t" r="r" b="b"/>
              <a:pathLst>
                <a:path w="685800" h="1371600">
                  <a:moveTo>
                    <a:pt x="685800" y="1028700"/>
                  </a:moveTo>
                  <a:lnTo>
                    <a:pt x="0" y="1028700"/>
                  </a:lnTo>
                  <a:lnTo>
                    <a:pt x="342900" y="1371600"/>
                  </a:lnTo>
                  <a:lnTo>
                    <a:pt x="685800" y="1028700"/>
                  </a:lnTo>
                  <a:close/>
                </a:path>
                <a:path w="685800" h="1371600">
                  <a:moveTo>
                    <a:pt x="514350" y="342900"/>
                  </a:moveTo>
                  <a:lnTo>
                    <a:pt x="171450" y="342900"/>
                  </a:lnTo>
                  <a:lnTo>
                    <a:pt x="171450" y="1028700"/>
                  </a:lnTo>
                  <a:lnTo>
                    <a:pt x="514350" y="1028700"/>
                  </a:lnTo>
                  <a:lnTo>
                    <a:pt x="514350" y="342900"/>
                  </a:lnTo>
                  <a:close/>
                </a:path>
                <a:path w="685800" h="1371600">
                  <a:moveTo>
                    <a:pt x="342900" y="0"/>
                  </a:moveTo>
                  <a:lnTo>
                    <a:pt x="0" y="342900"/>
                  </a:lnTo>
                  <a:lnTo>
                    <a:pt x="685800" y="342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object 6">
              <a:extLst>
                <a:ext uri="{FF2B5EF4-FFF2-40B4-BE49-F238E27FC236}">
                  <a16:creationId xmlns:a16="http://schemas.microsoft.com/office/drawing/2014/main" id="{0CB681F5-A5F9-40AB-A93E-2BE0F9A13559}"/>
                </a:ext>
              </a:extLst>
            </p:cNvPr>
            <p:cNvSpPr/>
            <p:nvPr/>
          </p:nvSpPr>
          <p:spPr>
            <a:xfrm>
              <a:off x="1905000" y="4267200"/>
              <a:ext cx="3581400" cy="2057400"/>
            </a:xfrm>
            <a:custGeom>
              <a:avLst/>
              <a:gdLst/>
              <a:ahLst/>
              <a:cxnLst/>
              <a:rect l="l" t="t" r="r" b="b"/>
              <a:pathLst>
                <a:path w="3581400" h="2057400">
                  <a:moveTo>
                    <a:pt x="0" y="0"/>
                  </a:moveTo>
                  <a:lnTo>
                    <a:pt x="3581400" y="0"/>
                  </a:lnTo>
                  <a:lnTo>
                    <a:pt x="35814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5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object 7">
              <a:extLst>
                <a:ext uri="{FF2B5EF4-FFF2-40B4-BE49-F238E27FC236}">
                  <a16:creationId xmlns:a16="http://schemas.microsoft.com/office/drawing/2014/main" id="{39AFFBE9-A599-4E8C-ACF4-5B7B5640A8CB}"/>
                </a:ext>
              </a:extLst>
            </p:cNvPr>
            <p:cNvSpPr/>
            <p:nvPr/>
          </p:nvSpPr>
          <p:spPr>
            <a:xfrm>
              <a:off x="1905000" y="4267200"/>
              <a:ext cx="3581400" cy="2057400"/>
            </a:xfrm>
            <a:custGeom>
              <a:avLst/>
              <a:gdLst/>
              <a:ahLst/>
              <a:cxnLst/>
              <a:rect l="l" t="t" r="r" b="b"/>
              <a:pathLst>
                <a:path w="3581400" h="2057400">
                  <a:moveTo>
                    <a:pt x="0" y="0"/>
                  </a:moveTo>
                  <a:lnTo>
                    <a:pt x="3581400" y="0"/>
                  </a:lnTo>
                  <a:lnTo>
                    <a:pt x="35814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object 8">
              <a:extLst>
                <a:ext uri="{FF2B5EF4-FFF2-40B4-BE49-F238E27FC236}">
                  <a16:creationId xmlns:a16="http://schemas.microsoft.com/office/drawing/2014/main" id="{3B5D9396-5716-4195-8F86-C4BA281C0CB3}"/>
                </a:ext>
              </a:extLst>
            </p:cNvPr>
            <p:cNvSpPr/>
            <p:nvPr/>
          </p:nvSpPr>
          <p:spPr>
            <a:xfrm>
              <a:off x="1905000" y="2272385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0"/>
                  </a:moveTo>
                  <a:lnTo>
                    <a:pt x="3581400" y="0"/>
                  </a:lnTo>
                  <a:lnTo>
                    <a:pt x="3581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5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object 9">
              <a:extLst>
                <a:ext uri="{FF2B5EF4-FFF2-40B4-BE49-F238E27FC236}">
                  <a16:creationId xmlns:a16="http://schemas.microsoft.com/office/drawing/2014/main" id="{4DCDB014-93EB-4CD4-86AC-DC419D2EF503}"/>
                </a:ext>
              </a:extLst>
            </p:cNvPr>
            <p:cNvSpPr/>
            <p:nvPr/>
          </p:nvSpPr>
          <p:spPr>
            <a:xfrm>
              <a:off x="1905000" y="2272385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0"/>
                  </a:moveTo>
                  <a:lnTo>
                    <a:pt x="3581400" y="0"/>
                  </a:lnTo>
                  <a:lnTo>
                    <a:pt x="3581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object 10">
              <a:extLst>
                <a:ext uri="{FF2B5EF4-FFF2-40B4-BE49-F238E27FC236}">
                  <a16:creationId xmlns:a16="http://schemas.microsoft.com/office/drawing/2014/main" id="{74FE81C9-99A0-47E6-B46B-3E9D51184689}"/>
                </a:ext>
              </a:extLst>
            </p:cNvPr>
            <p:cNvSpPr/>
            <p:nvPr/>
          </p:nvSpPr>
          <p:spPr>
            <a:xfrm>
              <a:off x="20574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object 11">
              <a:extLst>
                <a:ext uri="{FF2B5EF4-FFF2-40B4-BE49-F238E27FC236}">
                  <a16:creationId xmlns:a16="http://schemas.microsoft.com/office/drawing/2014/main" id="{B0167865-0F54-4ABB-AF39-79F926B171CE}"/>
                </a:ext>
              </a:extLst>
            </p:cNvPr>
            <p:cNvSpPr/>
            <p:nvPr/>
          </p:nvSpPr>
          <p:spPr>
            <a:xfrm>
              <a:off x="20574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object 12">
              <a:extLst>
                <a:ext uri="{FF2B5EF4-FFF2-40B4-BE49-F238E27FC236}">
                  <a16:creationId xmlns:a16="http://schemas.microsoft.com/office/drawing/2014/main" id="{8E65A8D5-C482-4A83-92FA-A029A274F314}"/>
                </a:ext>
              </a:extLst>
            </p:cNvPr>
            <p:cNvSpPr/>
            <p:nvPr/>
          </p:nvSpPr>
          <p:spPr>
            <a:xfrm>
              <a:off x="28956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object 13">
              <a:extLst>
                <a:ext uri="{FF2B5EF4-FFF2-40B4-BE49-F238E27FC236}">
                  <a16:creationId xmlns:a16="http://schemas.microsoft.com/office/drawing/2014/main" id="{A4B6DFB0-A224-47C2-8F0A-1AECF9DF3C67}"/>
                </a:ext>
              </a:extLst>
            </p:cNvPr>
            <p:cNvSpPr/>
            <p:nvPr/>
          </p:nvSpPr>
          <p:spPr>
            <a:xfrm>
              <a:off x="28956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object 14">
              <a:extLst>
                <a:ext uri="{FF2B5EF4-FFF2-40B4-BE49-F238E27FC236}">
                  <a16:creationId xmlns:a16="http://schemas.microsoft.com/office/drawing/2014/main" id="{564EA4F8-2A9A-4F27-AB2A-197F08B5298A}"/>
                </a:ext>
              </a:extLst>
            </p:cNvPr>
            <p:cNvSpPr/>
            <p:nvPr/>
          </p:nvSpPr>
          <p:spPr>
            <a:xfrm>
              <a:off x="37338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object 15">
              <a:extLst>
                <a:ext uri="{FF2B5EF4-FFF2-40B4-BE49-F238E27FC236}">
                  <a16:creationId xmlns:a16="http://schemas.microsoft.com/office/drawing/2014/main" id="{D44499CE-B0A9-4721-8E5D-AD6609E39EDD}"/>
                </a:ext>
              </a:extLst>
            </p:cNvPr>
            <p:cNvSpPr/>
            <p:nvPr/>
          </p:nvSpPr>
          <p:spPr>
            <a:xfrm>
              <a:off x="37338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object 16">
              <a:extLst>
                <a:ext uri="{FF2B5EF4-FFF2-40B4-BE49-F238E27FC236}">
                  <a16:creationId xmlns:a16="http://schemas.microsoft.com/office/drawing/2014/main" id="{4BE04BDF-C0D2-4878-AE45-4E0F4310C8F7}"/>
                </a:ext>
              </a:extLst>
            </p:cNvPr>
            <p:cNvSpPr/>
            <p:nvPr/>
          </p:nvSpPr>
          <p:spPr>
            <a:xfrm>
              <a:off x="45720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object 17">
              <a:extLst>
                <a:ext uri="{FF2B5EF4-FFF2-40B4-BE49-F238E27FC236}">
                  <a16:creationId xmlns:a16="http://schemas.microsoft.com/office/drawing/2014/main" id="{6B906E24-4E28-4BB8-BB00-E659A8110586}"/>
                </a:ext>
              </a:extLst>
            </p:cNvPr>
            <p:cNvSpPr/>
            <p:nvPr/>
          </p:nvSpPr>
          <p:spPr>
            <a:xfrm>
              <a:off x="45720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object 18">
              <a:extLst>
                <a:ext uri="{FF2B5EF4-FFF2-40B4-BE49-F238E27FC236}">
                  <a16:creationId xmlns:a16="http://schemas.microsoft.com/office/drawing/2014/main" id="{4495E770-B6C9-4EAA-8692-FB6D6FB8563B}"/>
                </a:ext>
              </a:extLst>
            </p:cNvPr>
            <p:cNvSpPr/>
            <p:nvPr/>
          </p:nvSpPr>
          <p:spPr>
            <a:xfrm>
              <a:off x="20574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object 19">
              <a:extLst>
                <a:ext uri="{FF2B5EF4-FFF2-40B4-BE49-F238E27FC236}">
                  <a16:creationId xmlns:a16="http://schemas.microsoft.com/office/drawing/2014/main" id="{096A6D40-56EA-4B6D-8C8B-5F69CACF1F15}"/>
                </a:ext>
              </a:extLst>
            </p:cNvPr>
            <p:cNvSpPr/>
            <p:nvPr/>
          </p:nvSpPr>
          <p:spPr>
            <a:xfrm>
              <a:off x="20574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object 20">
              <a:extLst>
                <a:ext uri="{FF2B5EF4-FFF2-40B4-BE49-F238E27FC236}">
                  <a16:creationId xmlns:a16="http://schemas.microsoft.com/office/drawing/2014/main" id="{8425C1E7-10F7-4AE3-99A2-74C773FA3838}"/>
                </a:ext>
              </a:extLst>
            </p:cNvPr>
            <p:cNvSpPr/>
            <p:nvPr/>
          </p:nvSpPr>
          <p:spPr>
            <a:xfrm>
              <a:off x="28956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object 21">
              <a:extLst>
                <a:ext uri="{FF2B5EF4-FFF2-40B4-BE49-F238E27FC236}">
                  <a16:creationId xmlns:a16="http://schemas.microsoft.com/office/drawing/2014/main" id="{CFE9A53B-9BA8-4CC0-AE0B-CEC44880DBC8}"/>
                </a:ext>
              </a:extLst>
            </p:cNvPr>
            <p:cNvSpPr/>
            <p:nvPr/>
          </p:nvSpPr>
          <p:spPr>
            <a:xfrm>
              <a:off x="28956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object 22">
              <a:extLst>
                <a:ext uri="{FF2B5EF4-FFF2-40B4-BE49-F238E27FC236}">
                  <a16:creationId xmlns:a16="http://schemas.microsoft.com/office/drawing/2014/main" id="{3C788D46-86A8-4550-9FB4-D9B803E6A650}"/>
                </a:ext>
              </a:extLst>
            </p:cNvPr>
            <p:cNvSpPr/>
            <p:nvPr/>
          </p:nvSpPr>
          <p:spPr>
            <a:xfrm>
              <a:off x="37338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object 23">
              <a:extLst>
                <a:ext uri="{FF2B5EF4-FFF2-40B4-BE49-F238E27FC236}">
                  <a16:creationId xmlns:a16="http://schemas.microsoft.com/office/drawing/2014/main" id="{7E6635D5-1AEF-4743-B66F-C3B8B08F71CE}"/>
                </a:ext>
              </a:extLst>
            </p:cNvPr>
            <p:cNvSpPr/>
            <p:nvPr/>
          </p:nvSpPr>
          <p:spPr>
            <a:xfrm>
              <a:off x="37338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object 24">
              <a:extLst>
                <a:ext uri="{FF2B5EF4-FFF2-40B4-BE49-F238E27FC236}">
                  <a16:creationId xmlns:a16="http://schemas.microsoft.com/office/drawing/2014/main" id="{053DB2CD-BE04-423F-B9B4-6A5ED5DD33D3}"/>
                </a:ext>
              </a:extLst>
            </p:cNvPr>
            <p:cNvSpPr/>
            <p:nvPr/>
          </p:nvSpPr>
          <p:spPr>
            <a:xfrm>
              <a:off x="45720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object 25">
              <a:extLst>
                <a:ext uri="{FF2B5EF4-FFF2-40B4-BE49-F238E27FC236}">
                  <a16:creationId xmlns:a16="http://schemas.microsoft.com/office/drawing/2014/main" id="{CD41D203-7DE7-4CAE-82BA-B4FA65189166}"/>
                </a:ext>
              </a:extLst>
            </p:cNvPr>
            <p:cNvSpPr/>
            <p:nvPr/>
          </p:nvSpPr>
          <p:spPr>
            <a:xfrm>
              <a:off x="45720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object 26">
              <a:extLst>
                <a:ext uri="{FF2B5EF4-FFF2-40B4-BE49-F238E27FC236}">
                  <a16:creationId xmlns:a16="http://schemas.microsoft.com/office/drawing/2014/main" id="{C32612AB-FAFD-476F-9DF4-35B9278E37C0}"/>
                </a:ext>
              </a:extLst>
            </p:cNvPr>
            <p:cNvSpPr/>
            <p:nvPr/>
          </p:nvSpPr>
          <p:spPr>
            <a:xfrm>
              <a:off x="20574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object 27">
              <a:extLst>
                <a:ext uri="{FF2B5EF4-FFF2-40B4-BE49-F238E27FC236}">
                  <a16:creationId xmlns:a16="http://schemas.microsoft.com/office/drawing/2014/main" id="{481BFD66-32CD-4147-8EA3-207DEA9B7D82}"/>
                </a:ext>
              </a:extLst>
            </p:cNvPr>
            <p:cNvSpPr/>
            <p:nvPr/>
          </p:nvSpPr>
          <p:spPr>
            <a:xfrm>
              <a:off x="20574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object 28">
              <a:extLst>
                <a:ext uri="{FF2B5EF4-FFF2-40B4-BE49-F238E27FC236}">
                  <a16:creationId xmlns:a16="http://schemas.microsoft.com/office/drawing/2014/main" id="{FC8B8EAC-6B69-4B96-8225-0598B54D7D86}"/>
                </a:ext>
              </a:extLst>
            </p:cNvPr>
            <p:cNvSpPr/>
            <p:nvPr/>
          </p:nvSpPr>
          <p:spPr>
            <a:xfrm>
              <a:off x="28956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object 29">
              <a:extLst>
                <a:ext uri="{FF2B5EF4-FFF2-40B4-BE49-F238E27FC236}">
                  <a16:creationId xmlns:a16="http://schemas.microsoft.com/office/drawing/2014/main" id="{6D3DA105-2DBE-4767-9810-F0BAF9DF4206}"/>
                </a:ext>
              </a:extLst>
            </p:cNvPr>
            <p:cNvSpPr/>
            <p:nvPr/>
          </p:nvSpPr>
          <p:spPr>
            <a:xfrm>
              <a:off x="28956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object 30">
              <a:extLst>
                <a:ext uri="{FF2B5EF4-FFF2-40B4-BE49-F238E27FC236}">
                  <a16:creationId xmlns:a16="http://schemas.microsoft.com/office/drawing/2014/main" id="{989BB608-5E0D-4FE6-AB78-B8FFDC57079E}"/>
                </a:ext>
              </a:extLst>
            </p:cNvPr>
            <p:cNvSpPr/>
            <p:nvPr/>
          </p:nvSpPr>
          <p:spPr>
            <a:xfrm>
              <a:off x="37338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object 31">
              <a:extLst>
                <a:ext uri="{FF2B5EF4-FFF2-40B4-BE49-F238E27FC236}">
                  <a16:creationId xmlns:a16="http://schemas.microsoft.com/office/drawing/2014/main" id="{E6543B38-BAF4-4ED5-9E5B-C219016B11B5}"/>
                </a:ext>
              </a:extLst>
            </p:cNvPr>
            <p:cNvSpPr/>
            <p:nvPr/>
          </p:nvSpPr>
          <p:spPr>
            <a:xfrm>
              <a:off x="37338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object 32">
              <a:extLst>
                <a:ext uri="{FF2B5EF4-FFF2-40B4-BE49-F238E27FC236}">
                  <a16:creationId xmlns:a16="http://schemas.microsoft.com/office/drawing/2014/main" id="{15DC893F-3EE0-4D2A-A57F-93EB249E220E}"/>
                </a:ext>
              </a:extLst>
            </p:cNvPr>
            <p:cNvSpPr/>
            <p:nvPr/>
          </p:nvSpPr>
          <p:spPr>
            <a:xfrm>
              <a:off x="45720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object 33">
              <a:extLst>
                <a:ext uri="{FF2B5EF4-FFF2-40B4-BE49-F238E27FC236}">
                  <a16:creationId xmlns:a16="http://schemas.microsoft.com/office/drawing/2014/main" id="{61FEA825-D113-45EF-88EA-1FA6D17C23C9}"/>
                </a:ext>
              </a:extLst>
            </p:cNvPr>
            <p:cNvSpPr/>
            <p:nvPr/>
          </p:nvSpPr>
          <p:spPr>
            <a:xfrm>
              <a:off x="45720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object 34">
              <a:extLst>
                <a:ext uri="{FF2B5EF4-FFF2-40B4-BE49-F238E27FC236}">
                  <a16:creationId xmlns:a16="http://schemas.microsoft.com/office/drawing/2014/main" id="{D16E61B5-E800-4F02-8D39-87C7E24E4ED1}"/>
                </a:ext>
              </a:extLst>
            </p:cNvPr>
            <p:cNvSpPr/>
            <p:nvPr/>
          </p:nvSpPr>
          <p:spPr>
            <a:xfrm>
              <a:off x="20574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object 35">
              <a:extLst>
                <a:ext uri="{FF2B5EF4-FFF2-40B4-BE49-F238E27FC236}">
                  <a16:creationId xmlns:a16="http://schemas.microsoft.com/office/drawing/2014/main" id="{2BC0183B-720C-4302-B32C-F1B03588F63A}"/>
                </a:ext>
              </a:extLst>
            </p:cNvPr>
            <p:cNvSpPr txBox="1"/>
            <p:nvPr/>
          </p:nvSpPr>
          <p:spPr>
            <a:xfrm>
              <a:off x="2057400" y="5562600"/>
              <a:ext cx="762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72" name="object 36">
              <a:extLst>
                <a:ext uri="{FF2B5EF4-FFF2-40B4-BE49-F238E27FC236}">
                  <a16:creationId xmlns:a16="http://schemas.microsoft.com/office/drawing/2014/main" id="{31E3271E-10FC-47BF-8BAC-6231D290B9A7}"/>
                </a:ext>
              </a:extLst>
            </p:cNvPr>
            <p:cNvSpPr/>
            <p:nvPr/>
          </p:nvSpPr>
          <p:spPr>
            <a:xfrm>
              <a:off x="28956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object 37">
              <a:extLst>
                <a:ext uri="{FF2B5EF4-FFF2-40B4-BE49-F238E27FC236}">
                  <a16:creationId xmlns:a16="http://schemas.microsoft.com/office/drawing/2014/main" id="{51A2AC28-DFE7-48B0-A562-98C80EA667FF}"/>
                </a:ext>
              </a:extLst>
            </p:cNvPr>
            <p:cNvSpPr/>
            <p:nvPr/>
          </p:nvSpPr>
          <p:spPr>
            <a:xfrm>
              <a:off x="28956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object 38">
              <a:extLst>
                <a:ext uri="{FF2B5EF4-FFF2-40B4-BE49-F238E27FC236}">
                  <a16:creationId xmlns:a16="http://schemas.microsoft.com/office/drawing/2014/main" id="{CA39DAB5-7977-4604-9D4E-927FB28AF4FB}"/>
                </a:ext>
              </a:extLst>
            </p:cNvPr>
            <p:cNvSpPr txBox="1"/>
            <p:nvPr/>
          </p:nvSpPr>
          <p:spPr>
            <a:xfrm>
              <a:off x="2895597" y="4419600"/>
              <a:ext cx="761999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5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9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13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75" name="object 39">
              <a:extLst>
                <a:ext uri="{FF2B5EF4-FFF2-40B4-BE49-F238E27FC236}">
                  <a16:creationId xmlns:a16="http://schemas.microsoft.com/office/drawing/2014/main" id="{E5CF6BC0-2600-4C37-A3AA-7476BCB9688A}"/>
                </a:ext>
              </a:extLst>
            </p:cNvPr>
            <p:cNvSpPr/>
            <p:nvPr/>
          </p:nvSpPr>
          <p:spPr>
            <a:xfrm>
              <a:off x="37338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object 40">
              <a:extLst>
                <a:ext uri="{FF2B5EF4-FFF2-40B4-BE49-F238E27FC236}">
                  <a16:creationId xmlns:a16="http://schemas.microsoft.com/office/drawing/2014/main" id="{21C04E66-B758-4FBA-9BE5-B1829A680149}"/>
                </a:ext>
              </a:extLst>
            </p:cNvPr>
            <p:cNvSpPr/>
            <p:nvPr/>
          </p:nvSpPr>
          <p:spPr>
            <a:xfrm>
              <a:off x="37338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object 41">
              <a:extLst>
                <a:ext uri="{FF2B5EF4-FFF2-40B4-BE49-F238E27FC236}">
                  <a16:creationId xmlns:a16="http://schemas.microsoft.com/office/drawing/2014/main" id="{50F58E13-3C75-415A-AF99-3F59E68C58C3}"/>
                </a:ext>
              </a:extLst>
            </p:cNvPr>
            <p:cNvSpPr txBox="1"/>
            <p:nvPr/>
          </p:nvSpPr>
          <p:spPr>
            <a:xfrm>
              <a:off x="3733793" y="4419600"/>
              <a:ext cx="719809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2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6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10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14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78" name="object 42">
              <a:extLst>
                <a:ext uri="{FF2B5EF4-FFF2-40B4-BE49-F238E27FC236}">
                  <a16:creationId xmlns:a16="http://schemas.microsoft.com/office/drawing/2014/main" id="{4AB62EA3-5B67-4F23-A79E-56DD5A322264}"/>
                </a:ext>
              </a:extLst>
            </p:cNvPr>
            <p:cNvSpPr/>
            <p:nvPr/>
          </p:nvSpPr>
          <p:spPr>
            <a:xfrm>
              <a:off x="45720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object 43">
              <a:extLst>
                <a:ext uri="{FF2B5EF4-FFF2-40B4-BE49-F238E27FC236}">
                  <a16:creationId xmlns:a16="http://schemas.microsoft.com/office/drawing/2014/main" id="{3C7318F1-8E8B-42CB-A2F1-78042AF39B45}"/>
                </a:ext>
              </a:extLst>
            </p:cNvPr>
            <p:cNvSpPr/>
            <p:nvPr/>
          </p:nvSpPr>
          <p:spPr>
            <a:xfrm>
              <a:off x="45720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object 44">
              <a:extLst>
                <a:ext uri="{FF2B5EF4-FFF2-40B4-BE49-F238E27FC236}">
                  <a16:creationId xmlns:a16="http://schemas.microsoft.com/office/drawing/2014/main" id="{D3359C28-B7A5-465F-A4CE-CC4A5B82A0EE}"/>
                </a:ext>
              </a:extLst>
            </p:cNvPr>
            <p:cNvSpPr txBox="1"/>
            <p:nvPr/>
          </p:nvSpPr>
          <p:spPr>
            <a:xfrm>
              <a:off x="4572000" y="4419600"/>
              <a:ext cx="762000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3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7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11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15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1" name="object 45">
              <a:extLst>
                <a:ext uri="{FF2B5EF4-FFF2-40B4-BE49-F238E27FC236}">
                  <a16:creationId xmlns:a16="http://schemas.microsoft.com/office/drawing/2014/main" id="{AC91E19F-728A-4A2B-89E5-A1275AE639CA}"/>
                </a:ext>
              </a:extLst>
            </p:cNvPr>
            <p:cNvSpPr/>
            <p:nvPr/>
          </p:nvSpPr>
          <p:spPr>
            <a:xfrm>
              <a:off x="2286000" y="6096000"/>
              <a:ext cx="3048000" cy="1905"/>
            </a:xfrm>
            <a:custGeom>
              <a:avLst/>
              <a:gdLst/>
              <a:ahLst/>
              <a:cxnLst/>
              <a:rect l="l" t="t" r="r" b="b"/>
              <a:pathLst>
                <a:path w="3048000" h="1904">
                  <a:moveTo>
                    <a:pt x="0" y="0"/>
                  </a:moveTo>
                  <a:lnTo>
                    <a:pt x="3048000" y="1473"/>
                  </a:lnTo>
                </a:path>
              </a:pathLst>
            </a:custGeom>
            <a:ln w="889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object 46">
              <a:extLst>
                <a:ext uri="{FF2B5EF4-FFF2-40B4-BE49-F238E27FC236}">
                  <a16:creationId xmlns:a16="http://schemas.microsoft.com/office/drawing/2014/main" id="{4168EE22-9CF7-476A-ADB3-7583884875D2}"/>
                </a:ext>
              </a:extLst>
            </p:cNvPr>
            <p:cNvSpPr txBox="1"/>
            <p:nvPr/>
          </p:nvSpPr>
          <p:spPr>
            <a:xfrm>
              <a:off x="2057400" y="2424785"/>
              <a:ext cx="762000" cy="269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5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8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3" name="object 47">
              <a:extLst>
                <a:ext uri="{FF2B5EF4-FFF2-40B4-BE49-F238E27FC236}">
                  <a16:creationId xmlns:a16="http://schemas.microsoft.com/office/drawing/2014/main" id="{21871607-A563-4F53-959F-54301BA0DE9A}"/>
                </a:ext>
              </a:extLst>
            </p:cNvPr>
            <p:cNvSpPr/>
            <p:nvPr/>
          </p:nvSpPr>
          <p:spPr>
            <a:xfrm>
              <a:off x="2895600" y="2424785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800"/>
                  </a:move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object 48">
              <a:extLst>
                <a:ext uri="{FF2B5EF4-FFF2-40B4-BE49-F238E27FC236}">
                  <a16:creationId xmlns:a16="http://schemas.microsoft.com/office/drawing/2014/main" id="{1BA8B148-C2D1-42FE-B1DC-3D0897A1E11C}"/>
                </a:ext>
              </a:extLst>
            </p:cNvPr>
            <p:cNvSpPr/>
            <p:nvPr/>
          </p:nvSpPr>
          <p:spPr>
            <a:xfrm>
              <a:off x="2895600" y="2424785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object 49">
              <a:extLst>
                <a:ext uri="{FF2B5EF4-FFF2-40B4-BE49-F238E27FC236}">
                  <a16:creationId xmlns:a16="http://schemas.microsoft.com/office/drawing/2014/main" id="{6333AD35-50C8-4B13-B868-61E28690E124}"/>
                </a:ext>
              </a:extLst>
            </p:cNvPr>
            <p:cNvSpPr txBox="1"/>
            <p:nvPr/>
          </p:nvSpPr>
          <p:spPr>
            <a:xfrm>
              <a:off x="2895600" y="2425522"/>
              <a:ext cx="762000" cy="26654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155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9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6" name="object 50">
              <a:extLst>
                <a:ext uri="{FF2B5EF4-FFF2-40B4-BE49-F238E27FC236}">
                  <a16:creationId xmlns:a16="http://schemas.microsoft.com/office/drawing/2014/main" id="{8D9F5A53-3978-456C-B2DE-96324B8814AB}"/>
                </a:ext>
              </a:extLst>
            </p:cNvPr>
            <p:cNvSpPr txBox="1"/>
            <p:nvPr/>
          </p:nvSpPr>
          <p:spPr>
            <a:xfrm>
              <a:off x="3733800" y="2424785"/>
              <a:ext cx="762000" cy="269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5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14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7" name="object 51">
              <a:extLst>
                <a:ext uri="{FF2B5EF4-FFF2-40B4-BE49-F238E27FC236}">
                  <a16:creationId xmlns:a16="http://schemas.microsoft.com/office/drawing/2014/main" id="{FC8F8A1C-FE29-4F91-B196-B495B6DF69EB}"/>
                </a:ext>
              </a:extLst>
            </p:cNvPr>
            <p:cNvSpPr txBox="1"/>
            <p:nvPr/>
          </p:nvSpPr>
          <p:spPr>
            <a:xfrm>
              <a:off x="4572000" y="2424785"/>
              <a:ext cx="762000" cy="269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5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3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8" name="object 52">
              <a:extLst>
                <a:ext uri="{FF2B5EF4-FFF2-40B4-BE49-F238E27FC236}">
                  <a16:creationId xmlns:a16="http://schemas.microsoft.com/office/drawing/2014/main" id="{3150DBA4-F46C-4BC3-9C29-DD66CC790D3E}"/>
                </a:ext>
              </a:extLst>
            </p:cNvPr>
            <p:cNvSpPr txBox="1"/>
            <p:nvPr/>
          </p:nvSpPr>
          <p:spPr>
            <a:xfrm>
              <a:off x="867504" y="2374498"/>
              <a:ext cx="782955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高速缓存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9" name="object 53">
              <a:extLst>
                <a:ext uri="{FF2B5EF4-FFF2-40B4-BE49-F238E27FC236}">
                  <a16:creationId xmlns:a16="http://schemas.microsoft.com/office/drawing/2014/main" id="{7436482E-BB92-4EDF-9420-3FE543C04C14}"/>
                </a:ext>
              </a:extLst>
            </p:cNvPr>
            <p:cNvSpPr txBox="1"/>
            <p:nvPr/>
          </p:nvSpPr>
          <p:spPr>
            <a:xfrm>
              <a:off x="866081" y="4369414"/>
              <a:ext cx="78295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内存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1" name="object 55">
              <a:extLst>
                <a:ext uri="{FF2B5EF4-FFF2-40B4-BE49-F238E27FC236}">
                  <a16:creationId xmlns:a16="http://schemas.microsoft.com/office/drawing/2014/main" id="{C3046E2E-FD1D-4E77-872C-DF30657B86C2}"/>
                </a:ext>
              </a:extLst>
            </p:cNvPr>
            <p:cNvSpPr txBox="1"/>
            <p:nvPr/>
          </p:nvSpPr>
          <p:spPr>
            <a:xfrm>
              <a:off x="4082719" y="1652536"/>
              <a:ext cx="101346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请求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:</a:t>
              </a:r>
              <a:r>
                <a:rPr sz="1600" b="1" spc="-85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 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4" name="object 58">
              <a:extLst>
                <a:ext uri="{FF2B5EF4-FFF2-40B4-BE49-F238E27FC236}">
                  <a16:creationId xmlns:a16="http://schemas.microsoft.com/office/drawing/2014/main" id="{DE7EC542-05C9-499A-8097-131FEB588AB8}"/>
                </a:ext>
              </a:extLst>
            </p:cNvPr>
            <p:cNvSpPr txBox="1"/>
            <p:nvPr/>
          </p:nvSpPr>
          <p:spPr>
            <a:xfrm>
              <a:off x="4082718" y="3428265"/>
              <a:ext cx="101346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请求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:</a:t>
              </a:r>
              <a:r>
                <a:rPr sz="1600" b="1" spc="-85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 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5" name="object 59">
              <a:extLst>
                <a:ext uri="{FF2B5EF4-FFF2-40B4-BE49-F238E27FC236}">
                  <a16:creationId xmlns:a16="http://schemas.microsoft.com/office/drawing/2014/main" id="{1614431F-27E0-4F7F-B032-01B1DA4F9621}"/>
                </a:ext>
              </a:extLst>
            </p:cNvPr>
            <p:cNvSpPr/>
            <p:nvPr/>
          </p:nvSpPr>
          <p:spPr>
            <a:xfrm>
              <a:off x="20574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object 60">
              <a:extLst>
                <a:ext uri="{FF2B5EF4-FFF2-40B4-BE49-F238E27FC236}">
                  <a16:creationId xmlns:a16="http://schemas.microsoft.com/office/drawing/2014/main" id="{7BAB4032-4BA7-4390-8AA0-BA7793A7A72E}"/>
                </a:ext>
              </a:extLst>
            </p:cNvPr>
            <p:cNvSpPr/>
            <p:nvPr/>
          </p:nvSpPr>
          <p:spPr>
            <a:xfrm>
              <a:off x="20574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object 61">
              <a:extLst>
                <a:ext uri="{FF2B5EF4-FFF2-40B4-BE49-F238E27FC236}">
                  <a16:creationId xmlns:a16="http://schemas.microsoft.com/office/drawing/2014/main" id="{7B6114FA-BAB1-47F5-82CA-A7B456BBAA7F}"/>
                </a:ext>
              </a:extLst>
            </p:cNvPr>
            <p:cNvSpPr txBox="1"/>
            <p:nvPr/>
          </p:nvSpPr>
          <p:spPr>
            <a:xfrm>
              <a:off x="2057399" y="4419600"/>
              <a:ext cx="761999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0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4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8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8" name="object 62">
              <a:extLst>
                <a:ext uri="{FF2B5EF4-FFF2-40B4-BE49-F238E27FC236}">
                  <a16:creationId xmlns:a16="http://schemas.microsoft.com/office/drawing/2014/main" id="{8258C0E2-7277-41B5-AF7B-C2D6939B8B7F}"/>
                </a:ext>
              </a:extLst>
            </p:cNvPr>
            <p:cNvSpPr txBox="1"/>
            <p:nvPr/>
          </p:nvSpPr>
          <p:spPr>
            <a:xfrm>
              <a:off x="2590800" y="3429000"/>
              <a:ext cx="762000" cy="25648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45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9" name="object 63">
              <a:extLst>
                <a:ext uri="{FF2B5EF4-FFF2-40B4-BE49-F238E27FC236}">
                  <a16:creationId xmlns:a16="http://schemas.microsoft.com/office/drawing/2014/main" id="{DA21404B-F127-47F2-A92B-82A347DB670D}"/>
                </a:ext>
              </a:extLst>
            </p:cNvPr>
            <p:cNvSpPr/>
            <p:nvPr/>
          </p:nvSpPr>
          <p:spPr>
            <a:xfrm>
              <a:off x="2895600" y="2425522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object 64">
              <a:extLst>
                <a:ext uri="{FF2B5EF4-FFF2-40B4-BE49-F238E27FC236}">
                  <a16:creationId xmlns:a16="http://schemas.microsoft.com/office/drawing/2014/main" id="{2851C4EF-A2CE-4FE2-8FF7-9BC7B19F534D}"/>
                </a:ext>
              </a:extLst>
            </p:cNvPr>
            <p:cNvSpPr/>
            <p:nvPr/>
          </p:nvSpPr>
          <p:spPr>
            <a:xfrm>
              <a:off x="2895600" y="2425522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object 65">
              <a:extLst>
                <a:ext uri="{FF2B5EF4-FFF2-40B4-BE49-F238E27FC236}">
                  <a16:creationId xmlns:a16="http://schemas.microsoft.com/office/drawing/2014/main" id="{3D2E8475-70BE-43FC-9213-5522FC5FA2CB}"/>
                </a:ext>
              </a:extLst>
            </p:cNvPr>
            <p:cNvSpPr txBox="1"/>
            <p:nvPr/>
          </p:nvSpPr>
          <p:spPr>
            <a:xfrm>
              <a:off x="2895600" y="2425522"/>
              <a:ext cx="762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</p:grpSp>
      <p:sp>
        <p:nvSpPr>
          <p:cNvPr id="202" name="object 66">
            <a:extLst>
              <a:ext uri="{FF2B5EF4-FFF2-40B4-BE49-F238E27FC236}">
                <a16:creationId xmlns:a16="http://schemas.microsoft.com/office/drawing/2014/main" id="{DC364898-567B-405B-9E4F-1D3307786AEF}"/>
              </a:ext>
            </a:extLst>
          </p:cNvPr>
          <p:cNvSpPr txBox="1"/>
          <p:nvPr/>
        </p:nvSpPr>
        <p:spPr>
          <a:xfrm>
            <a:off x="5273404" y="3543721"/>
            <a:ext cx="6516724" cy="263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50000"/>
              </a:lnSpc>
            </a:pP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 </a:t>
            </a:r>
            <a:r>
              <a:rPr lang="en-US" altLang="zh-CN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 </a:t>
            </a:r>
            <a:r>
              <a:rPr lang="zh-CN" altLang="en-US" sz="2000" b="1" i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被存储到缓存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136525" algn="l">
              <a:lnSpc>
                <a:spcPct val="150000"/>
              </a:lnSpc>
              <a:spcBef>
                <a:spcPts val="95"/>
              </a:spcBef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放置策略</a:t>
            </a:r>
            <a:r>
              <a:rPr lang="en-US" altLang="zh-CN" spc="-5" dirty="0">
                <a:solidFill>
                  <a:srgbClr val="BC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(Placement policy)</a:t>
            </a:r>
            <a:r>
              <a:rPr sz="18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</a:t>
            </a:r>
            <a:r>
              <a:rPr lang="zh-CN" altLang="en-US" sz="18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：</a:t>
            </a:r>
            <a:endParaRPr lang="en-US" altLang="zh-CN" sz="1800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136525" algn="l">
              <a:lnSpc>
                <a:spcPct val="150000"/>
              </a:lnSpc>
              <a:spcBef>
                <a:spcPts val="95"/>
              </a:spcBef>
              <a:tabLst>
                <a:tab pos="128905" algn="l"/>
              </a:tabLst>
            </a:pPr>
            <a:r>
              <a:rPr lang="zh-CN" altLang="en-US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确定</a:t>
            </a:r>
            <a:r>
              <a:rPr lang="en-US" altLang="zh-CN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块放在缓存中的位置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137160" algn="l">
              <a:lnSpc>
                <a:spcPct val="150000"/>
              </a:lnSpc>
              <a:spcBef>
                <a:spcPts val="95"/>
              </a:spcBef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替换策略</a:t>
            </a:r>
            <a:r>
              <a:rPr lang="en-US" altLang="zh-CN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policy):  </a:t>
            </a:r>
          </a:p>
          <a:p>
            <a:pPr marL="12700" marR="137160" algn="l">
              <a:lnSpc>
                <a:spcPct val="150000"/>
              </a:lnSpc>
              <a:spcBef>
                <a:spcPts val="95"/>
              </a:spcBef>
              <a:tabLst>
                <a:tab pos="128905" algn="l"/>
              </a:tabLst>
            </a:pPr>
            <a:r>
              <a:rPr lang="zh-CN" altLang="en-US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决定该替换</a:t>
            </a:r>
            <a:r>
              <a:rPr lang="en-US" altLang="zh-CN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-</a:t>
            </a:r>
            <a:r>
              <a:rPr lang="zh-CN" altLang="en-US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驱逐</a:t>
            </a:r>
            <a:r>
              <a:rPr lang="zh-CN" altLang="en-US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存储器中的哪一块</a:t>
            </a:r>
            <a:r>
              <a:rPr lang="zh-CN" altLang="en-US" spc="-1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（牺牲块）</a:t>
            </a:r>
            <a:endParaRPr spc="-1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32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7862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957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各种不命中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59916D-C1EB-42E1-AFF5-7ED376F66D88}"/>
              </a:ext>
            </a:extLst>
          </p:cNvPr>
          <p:cNvGrpSpPr/>
          <p:nvPr/>
        </p:nvGrpSpPr>
        <p:grpSpPr>
          <a:xfrm>
            <a:off x="345720" y="1052736"/>
            <a:ext cx="4620319" cy="5029200"/>
            <a:chOff x="866081" y="1295400"/>
            <a:chExt cx="4620319" cy="5029200"/>
          </a:xfrm>
        </p:grpSpPr>
        <p:sp>
          <p:nvSpPr>
            <p:cNvPr id="140" name="object 3">
              <a:extLst>
                <a:ext uri="{FF2B5EF4-FFF2-40B4-BE49-F238E27FC236}">
                  <a16:creationId xmlns:a16="http://schemas.microsoft.com/office/drawing/2014/main" id="{BECF4116-E63B-4D44-B63F-2435C1F5F19A}"/>
                </a:ext>
              </a:extLst>
            </p:cNvPr>
            <p:cNvSpPr/>
            <p:nvPr/>
          </p:nvSpPr>
          <p:spPr>
            <a:xfrm>
              <a:off x="3352800" y="1295400"/>
              <a:ext cx="685800" cy="990600"/>
            </a:xfrm>
            <a:custGeom>
              <a:avLst/>
              <a:gdLst/>
              <a:ahLst/>
              <a:cxnLst/>
              <a:rect l="l" t="t" r="r" b="b"/>
              <a:pathLst>
                <a:path w="685800" h="990600">
                  <a:moveTo>
                    <a:pt x="685800" y="647700"/>
                  </a:moveTo>
                  <a:lnTo>
                    <a:pt x="0" y="647700"/>
                  </a:lnTo>
                  <a:lnTo>
                    <a:pt x="342900" y="990600"/>
                  </a:lnTo>
                  <a:lnTo>
                    <a:pt x="685800" y="647700"/>
                  </a:lnTo>
                  <a:close/>
                </a:path>
                <a:path w="685800" h="990600">
                  <a:moveTo>
                    <a:pt x="514350" y="342900"/>
                  </a:moveTo>
                  <a:lnTo>
                    <a:pt x="171450" y="342900"/>
                  </a:lnTo>
                  <a:lnTo>
                    <a:pt x="171450" y="647700"/>
                  </a:lnTo>
                  <a:lnTo>
                    <a:pt x="514350" y="647700"/>
                  </a:lnTo>
                  <a:lnTo>
                    <a:pt x="514350" y="342900"/>
                  </a:lnTo>
                  <a:close/>
                </a:path>
                <a:path w="685800" h="990600">
                  <a:moveTo>
                    <a:pt x="342900" y="0"/>
                  </a:moveTo>
                  <a:lnTo>
                    <a:pt x="0" y="342900"/>
                  </a:lnTo>
                  <a:lnTo>
                    <a:pt x="685800" y="342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object 4">
              <a:extLst>
                <a:ext uri="{FF2B5EF4-FFF2-40B4-BE49-F238E27FC236}">
                  <a16:creationId xmlns:a16="http://schemas.microsoft.com/office/drawing/2014/main" id="{B52F4077-32C0-4C48-9BFD-8B6BA68DA546}"/>
                </a:ext>
              </a:extLst>
            </p:cNvPr>
            <p:cNvSpPr/>
            <p:nvPr/>
          </p:nvSpPr>
          <p:spPr>
            <a:xfrm>
              <a:off x="3352800" y="2895600"/>
              <a:ext cx="685800" cy="1371600"/>
            </a:xfrm>
            <a:custGeom>
              <a:avLst/>
              <a:gdLst/>
              <a:ahLst/>
              <a:cxnLst/>
              <a:rect l="l" t="t" r="r" b="b"/>
              <a:pathLst>
                <a:path w="685800" h="1371600">
                  <a:moveTo>
                    <a:pt x="685800" y="1028700"/>
                  </a:moveTo>
                  <a:lnTo>
                    <a:pt x="0" y="1028700"/>
                  </a:lnTo>
                  <a:lnTo>
                    <a:pt x="342900" y="1371600"/>
                  </a:lnTo>
                  <a:lnTo>
                    <a:pt x="685800" y="1028700"/>
                  </a:lnTo>
                  <a:close/>
                </a:path>
                <a:path w="685800" h="1371600">
                  <a:moveTo>
                    <a:pt x="514350" y="342900"/>
                  </a:moveTo>
                  <a:lnTo>
                    <a:pt x="171450" y="342900"/>
                  </a:lnTo>
                  <a:lnTo>
                    <a:pt x="171450" y="1028700"/>
                  </a:lnTo>
                  <a:lnTo>
                    <a:pt x="514350" y="1028700"/>
                  </a:lnTo>
                  <a:lnTo>
                    <a:pt x="514350" y="342900"/>
                  </a:lnTo>
                  <a:close/>
                </a:path>
                <a:path w="685800" h="1371600">
                  <a:moveTo>
                    <a:pt x="342900" y="0"/>
                  </a:moveTo>
                  <a:lnTo>
                    <a:pt x="0" y="342900"/>
                  </a:lnTo>
                  <a:lnTo>
                    <a:pt x="685800" y="342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object 6">
              <a:extLst>
                <a:ext uri="{FF2B5EF4-FFF2-40B4-BE49-F238E27FC236}">
                  <a16:creationId xmlns:a16="http://schemas.microsoft.com/office/drawing/2014/main" id="{0CB681F5-A5F9-40AB-A93E-2BE0F9A13559}"/>
                </a:ext>
              </a:extLst>
            </p:cNvPr>
            <p:cNvSpPr/>
            <p:nvPr/>
          </p:nvSpPr>
          <p:spPr>
            <a:xfrm>
              <a:off x="1905000" y="4267200"/>
              <a:ext cx="3581400" cy="2057400"/>
            </a:xfrm>
            <a:custGeom>
              <a:avLst/>
              <a:gdLst/>
              <a:ahLst/>
              <a:cxnLst/>
              <a:rect l="l" t="t" r="r" b="b"/>
              <a:pathLst>
                <a:path w="3581400" h="2057400">
                  <a:moveTo>
                    <a:pt x="0" y="0"/>
                  </a:moveTo>
                  <a:lnTo>
                    <a:pt x="3581400" y="0"/>
                  </a:lnTo>
                  <a:lnTo>
                    <a:pt x="35814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5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object 7">
              <a:extLst>
                <a:ext uri="{FF2B5EF4-FFF2-40B4-BE49-F238E27FC236}">
                  <a16:creationId xmlns:a16="http://schemas.microsoft.com/office/drawing/2014/main" id="{39AFFBE9-A599-4E8C-ACF4-5B7B5640A8CB}"/>
                </a:ext>
              </a:extLst>
            </p:cNvPr>
            <p:cNvSpPr/>
            <p:nvPr/>
          </p:nvSpPr>
          <p:spPr>
            <a:xfrm>
              <a:off x="1905000" y="4267200"/>
              <a:ext cx="3581400" cy="2057400"/>
            </a:xfrm>
            <a:custGeom>
              <a:avLst/>
              <a:gdLst/>
              <a:ahLst/>
              <a:cxnLst/>
              <a:rect l="l" t="t" r="r" b="b"/>
              <a:pathLst>
                <a:path w="3581400" h="2057400">
                  <a:moveTo>
                    <a:pt x="0" y="0"/>
                  </a:moveTo>
                  <a:lnTo>
                    <a:pt x="3581400" y="0"/>
                  </a:lnTo>
                  <a:lnTo>
                    <a:pt x="35814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object 8">
              <a:extLst>
                <a:ext uri="{FF2B5EF4-FFF2-40B4-BE49-F238E27FC236}">
                  <a16:creationId xmlns:a16="http://schemas.microsoft.com/office/drawing/2014/main" id="{3B5D9396-5716-4195-8F86-C4BA281C0CB3}"/>
                </a:ext>
              </a:extLst>
            </p:cNvPr>
            <p:cNvSpPr/>
            <p:nvPr/>
          </p:nvSpPr>
          <p:spPr>
            <a:xfrm>
              <a:off x="1905000" y="2272385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0"/>
                  </a:moveTo>
                  <a:lnTo>
                    <a:pt x="3581400" y="0"/>
                  </a:lnTo>
                  <a:lnTo>
                    <a:pt x="3581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5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object 9">
              <a:extLst>
                <a:ext uri="{FF2B5EF4-FFF2-40B4-BE49-F238E27FC236}">
                  <a16:creationId xmlns:a16="http://schemas.microsoft.com/office/drawing/2014/main" id="{4DCDB014-93EB-4CD4-86AC-DC419D2EF503}"/>
                </a:ext>
              </a:extLst>
            </p:cNvPr>
            <p:cNvSpPr/>
            <p:nvPr/>
          </p:nvSpPr>
          <p:spPr>
            <a:xfrm>
              <a:off x="1905000" y="2272385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0"/>
                  </a:moveTo>
                  <a:lnTo>
                    <a:pt x="3581400" y="0"/>
                  </a:lnTo>
                  <a:lnTo>
                    <a:pt x="3581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object 10">
              <a:extLst>
                <a:ext uri="{FF2B5EF4-FFF2-40B4-BE49-F238E27FC236}">
                  <a16:creationId xmlns:a16="http://schemas.microsoft.com/office/drawing/2014/main" id="{74FE81C9-99A0-47E6-B46B-3E9D51184689}"/>
                </a:ext>
              </a:extLst>
            </p:cNvPr>
            <p:cNvSpPr/>
            <p:nvPr/>
          </p:nvSpPr>
          <p:spPr>
            <a:xfrm>
              <a:off x="20574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object 11">
              <a:extLst>
                <a:ext uri="{FF2B5EF4-FFF2-40B4-BE49-F238E27FC236}">
                  <a16:creationId xmlns:a16="http://schemas.microsoft.com/office/drawing/2014/main" id="{B0167865-0F54-4ABB-AF39-79F926B171CE}"/>
                </a:ext>
              </a:extLst>
            </p:cNvPr>
            <p:cNvSpPr/>
            <p:nvPr/>
          </p:nvSpPr>
          <p:spPr>
            <a:xfrm>
              <a:off x="20574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object 12">
              <a:extLst>
                <a:ext uri="{FF2B5EF4-FFF2-40B4-BE49-F238E27FC236}">
                  <a16:creationId xmlns:a16="http://schemas.microsoft.com/office/drawing/2014/main" id="{8E65A8D5-C482-4A83-92FA-A029A274F314}"/>
                </a:ext>
              </a:extLst>
            </p:cNvPr>
            <p:cNvSpPr/>
            <p:nvPr/>
          </p:nvSpPr>
          <p:spPr>
            <a:xfrm>
              <a:off x="28956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object 13">
              <a:extLst>
                <a:ext uri="{FF2B5EF4-FFF2-40B4-BE49-F238E27FC236}">
                  <a16:creationId xmlns:a16="http://schemas.microsoft.com/office/drawing/2014/main" id="{A4B6DFB0-A224-47C2-8F0A-1AECF9DF3C67}"/>
                </a:ext>
              </a:extLst>
            </p:cNvPr>
            <p:cNvSpPr/>
            <p:nvPr/>
          </p:nvSpPr>
          <p:spPr>
            <a:xfrm>
              <a:off x="28956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object 14">
              <a:extLst>
                <a:ext uri="{FF2B5EF4-FFF2-40B4-BE49-F238E27FC236}">
                  <a16:creationId xmlns:a16="http://schemas.microsoft.com/office/drawing/2014/main" id="{564EA4F8-2A9A-4F27-AB2A-197F08B5298A}"/>
                </a:ext>
              </a:extLst>
            </p:cNvPr>
            <p:cNvSpPr/>
            <p:nvPr/>
          </p:nvSpPr>
          <p:spPr>
            <a:xfrm>
              <a:off x="37338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object 15">
              <a:extLst>
                <a:ext uri="{FF2B5EF4-FFF2-40B4-BE49-F238E27FC236}">
                  <a16:creationId xmlns:a16="http://schemas.microsoft.com/office/drawing/2014/main" id="{D44499CE-B0A9-4721-8E5D-AD6609E39EDD}"/>
                </a:ext>
              </a:extLst>
            </p:cNvPr>
            <p:cNvSpPr/>
            <p:nvPr/>
          </p:nvSpPr>
          <p:spPr>
            <a:xfrm>
              <a:off x="37338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object 16">
              <a:extLst>
                <a:ext uri="{FF2B5EF4-FFF2-40B4-BE49-F238E27FC236}">
                  <a16:creationId xmlns:a16="http://schemas.microsoft.com/office/drawing/2014/main" id="{4BE04BDF-C0D2-4878-AE45-4E0F4310C8F7}"/>
                </a:ext>
              </a:extLst>
            </p:cNvPr>
            <p:cNvSpPr/>
            <p:nvPr/>
          </p:nvSpPr>
          <p:spPr>
            <a:xfrm>
              <a:off x="45720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object 17">
              <a:extLst>
                <a:ext uri="{FF2B5EF4-FFF2-40B4-BE49-F238E27FC236}">
                  <a16:creationId xmlns:a16="http://schemas.microsoft.com/office/drawing/2014/main" id="{6B906E24-4E28-4BB8-BB00-E659A8110586}"/>
                </a:ext>
              </a:extLst>
            </p:cNvPr>
            <p:cNvSpPr/>
            <p:nvPr/>
          </p:nvSpPr>
          <p:spPr>
            <a:xfrm>
              <a:off x="4572000" y="4419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object 18">
              <a:extLst>
                <a:ext uri="{FF2B5EF4-FFF2-40B4-BE49-F238E27FC236}">
                  <a16:creationId xmlns:a16="http://schemas.microsoft.com/office/drawing/2014/main" id="{4495E770-B6C9-4EAA-8692-FB6D6FB8563B}"/>
                </a:ext>
              </a:extLst>
            </p:cNvPr>
            <p:cNvSpPr/>
            <p:nvPr/>
          </p:nvSpPr>
          <p:spPr>
            <a:xfrm>
              <a:off x="20574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object 19">
              <a:extLst>
                <a:ext uri="{FF2B5EF4-FFF2-40B4-BE49-F238E27FC236}">
                  <a16:creationId xmlns:a16="http://schemas.microsoft.com/office/drawing/2014/main" id="{096A6D40-56EA-4B6D-8C8B-5F69CACF1F15}"/>
                </a:ext>
              </a:extLst>
            </p:cNvPr>
            <p:cNvSpPr/>
            <p:nvPr/>
          </p:nvSpPr>
          <p:spPr>
            <a:xfrm>
              <a:off x="20574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object 20">
              <a:extLst>
                <a:ext uri="{FF2B5EF4-FFF2-40B4-BE49-F238E27FC236}">
                  <a16:creationId xmlns:a16="http://schemas.microsoft.com/office/drawing/2014/main" id="{8425C1E7-10F7-4AE3-99A2-74C773FA3838}"/>
                </a:ext>
              </a:extLst>
            </p:cNvPr>
            <p:cNvSpPr/>
            <p:nvPr/>
          </p:nvSpPr>
          <p:spPr>
            <a:xfrm>
              <a:off x="28956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object 21">
              <a:extLst>
                <a:ext uri="{FF2B5EF4-FFF2-40B4-BE49-F238E27FC236}">
                  <a16:creationId xmlns:a16="http://schemas.microsoft.com/office/drawing/2014/main" id="{CFE9A53B-9BA8-4CC0-AE0B-CEC44880DBC8}"/>
                </a:ext>
              </a:extLst>
            </p:cNvPr>
            <p:cNvSpPr/>
            <p:nvPr/>
          </p:nvSpPr>
          <p:spPr>
            <a:xfrm>
              <a:off x="28956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object 22">
              <a:extLst>
                <a:ext uri="{FF2B5EF4-FFF2-40B4-BE49-F238E27FC236}">
                  <a16:creationId xmlns:a16="http://schemas.microsoft.com/office/drawing/2014/main" id="{3C788D46-86A8-4550-9FB4-D9B803E6A650}"/>
                </a:ext>
              </a:extLst>
            </p:cNvPr>
            <p:cNvSpPr/>
            <p:nvPr/>
          </p:nvSpPr>
          <p:spPr>
            <a:xfrm>
              <a:off x="37338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object 23">
              <a:extLst>
                <a:ext uri="{FF2B5EF4-FFF2-40B4-BE49-F238E27FC236}">
                  <a16:creationId xmlns:a16="http://schemas.microsoft.com/office/drawing/2014/main" id="{7E6635D5-1AEF-4743-B66F-C3B8B08F71CE}"/>
                </a:ext>
              </a:extLst>
            </p:cNvPr>
            <p:cNvSpPr/>
            <p:nvPr/>
          </p:nvSpPr>
          <p:spPr>
            <a:xfrm>
              <a:off x="37338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object 24">
              <a:extLst>
                <a:ext uri="{FF2B5EF4-FFF2-40B4-BE49-F238E27FC236}">
                  <a16:creationId xmlns:a16="http://schemas.microsoft.com/office/drawing/2014/main" id="{053DB2CD-BE04-423F-B9B4-6A5ED5DD33D3}"/>
                </a:ext>
              </a:extLst>
            </p:cNvPr>
            <p:cNvSpPr/>
            <p:nvPr/>
          </p:nvSpPr>
          <p:spPr>
            <a:xfrm>
              <a:off x="45720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object 25">
              <a:extLst>
                <a:ext uri="{FF2B5EF4-FFF2-40B4-BE49-F238E27FC236}">
                  <a16:creationId xmlns:a16="http://schemas.microsoft.com/office/drawing/2014/main" id="{CD41D203-7DE7-4CAE-82BA-B4FA65189166}"/>
                </a:ext>
              </a:extLst>
            </p:cNvPr>
            <p:cNvSpPr/>
            <p:nvPr/>
          </p:nvSpPr>
          <p:spPr>
            <a:xfrm>
              <a:off x="4572000" y="4800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object 26">
              <a:extLst>
                <a:ext uri="{FF2B5EF4-FFF2-40B4-BE49-F238E27FC236}">
                  <a16:creationId xmlns:a16="http://schemas.microsoft.com/office/drawing/2014/main" id="{C32612AB-FAFD-476F-9DF4-35B9278E37C0}"/>
                </a:ext>
              </a:extLst>
            </p:cNvPr>
            <p:cNvSpPr/>
            <p:nvPr/>
          </p:nvSpPr>
          <p:spPr>
            <a:xfrm>
              <a:off x="20574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object 27">
              <a:extLst>
                <a:ext uri="{FF2B5EF4-FFF2-40B4-BE49-F238E27FC236}">
                  <a16:creationId xmlns:a16="http://schemas.microsoft.com/office/drawing/2014/main" id="{481BFD66-32CD-4147-8EA3-207DEA9B7D82}"/>
                </a:ext>
              </a:extLst>
            </p:cNvPr>
            <p:cNvSpPr/>
            <p:nvPr/>
          </p:nvSpPr>
          <p:spPr>
            <a:xfrm>
              <a:off x="20574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object 28">
              <a:extLst>
                <a:ext uri="{FF2B5EF4-FFF2-40B4-BE49-F238E27FC236}">
                  <a16:creationId xmlns:a16="http://schemas.microsoft.com/office/drawing/2014/main" id="{FC8B8EAC-6B69-4B96-8225-0598B54D7D86}"/>
                </a:ext>
              </a:extLst>
            </p:cNvPr>
            <p:cNvSpPr/>
            <p:nvPr/>
          </p:nvSpPr>
          <p:spPr>
            <a:xfrm>
              <a:off x="28956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object 29">
              <a:extLst>
                <a:ext uri="{FF2B5EF4-FFF2-40B4-BE49-F238E27FC236}">
                  <a16:creationId xmlns:a16="http://schemas.microsoft.com/office/drawing/2014/main" id="{6D3DA105-2DBE-4767-9810-F0BAF9DF4206}"/>
                </a:ext>
              </a:extLst>
            </p:cNvPr>
            <p:cNvSpPr/>
            <p:nvPr/>
          </p:nvSpPr>
          <p:spPr>
            <a:xfrm>
              <a:off x="28956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object 30">
              <a:extLst>
                <a:ext uri="{FF2B5EF4-FFF2-40B4-BE49-F238E27FC236}">
                  <a16:creationId xmlns:a16="http://schemas.microsoft.com/office/drawing/2014/main" id="{989BB608-5E0D-4FE6-AB78-B8FFDC57079E}"/>
                </a:ext>
              </a:extLst>
            </p:cNvPr>
            <p:cNvSpPr/>
            <p:nvPr/>
          </p:nvSpPr>
          <p:spPr>
            <a:xfrm>
              <a:off x="37338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object 31">
              <a:extLst>
                <a:ext uri="{FF2B5EF4-FFF2-40B4-BE49-F238E27FC236}">
                  <a16:creationId xmlns:a16="http://schemas.microsoft.com/office/drawing/2014/main" id="{E6543B38-BAF4-4ED5-9E5B-C219016B11B5}"/>
                </a:ext>
              </a:extLst>
            </p:cNvPr>
            <p:cNvSpPr/>
            <p:nvPr/>
          </p:nvSpPr>
          <p:spPr>
            <a:xfrm>
              <a:off x="37338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object 32">
              <a:extLst>
                <a:ext uri="{FF2B5EF4-FFF2-40B4-BE49-F238E27FC236}">
                  <a16:creationId xmlns:a16="http://schemas.microsoft.com/office/drawing/2014/main" id="{15DC893F-3EE0-4D2A-A57F-93EB249E220E}"/>
                </a:ext>
              </a:extLst>
            </p:cNvPr>
            <p:cNvSpPr/>
            <p:nvPr/>
          </p:nvSpPr>
          <p:spPr>
            <a:xfrm>
              <a:off x="45720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object 33">
              <a:extLst>
                <a:ext uri="{FF2B5EF4-FFF2-40B4-BE49-F238E27FC236}">
                  <a16:creationId xmlns:a16="http://schemas.microsoft.com/office/drawing/2014/main" id="{61FEA825-D113-45EF-88EA-1FA6D17C23C9}"/>
                </a:ext>
              </a:extLst>
            </p:cNvPr>
            <p:cNvSpPr/>
            <p:nvPr/>
          </p:nvSpPr>
          <p:spPr>
            <a:xfrm>
              <a:off x="4572000" y="5181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object 34">
              <a:extLst>
                <a:ext uri="{FF2B5EF4-FFF2-40B4-BE49-F238E27FC236}">
                  <a16:creationId xmlns:a16="http://schemas.microsoft.com/office/drawing/2014/main" id="{D16E61B5-E800-4F02-8D39-87C7E24E4ED1}"/>
                </a:ext>
              </a:extLst>
            </p:cNvPr>
            <p:cNvSpPr/>
            <p:nvPr/>
          </p:nvSpPr>
          <p:spPr>
            <a:xfrm>
              <a:off x="20574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object 35">
              <a:extLst>
                <a:ext uri="{FF2B5EF4-FFF2-40B4-BE49-F238E27FC236}">
                  <a16:creationId xmlns:a16="http://schemas.microsoft.com/office/drawing/2014/main" id="{2BC0183B-720C-4302-B32C-F1B03588F63A}"/>
                </a:ext>
              </a:extLst>
            </p:cNvPr>
            <p:cNvSpPr txBox="1"/>
            <p:nvPr/>
          </p:nvSpPr>
          <p:spPr>
            <a:xfrm>
              <a:off x="2057400" y="5562600"/>
              <a:ext cx="762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72" name="object 36">
              <a:extLst>
                <a:ext uri="{FF2B5EF4-FFF2-40B4-BE49-F238E27FC236}">
                  <a16:creationId xmlns:a16="http://schemas.microsoft.com/office/drawing/2014/main" id="{31E3271E-10FC-47BF-8BAC-6231D290B9A7}"/>
                </a:ext>
              </a:extLst>
            </p:cNvPr>
            <p:cNvSpPr/>
            <p:nvPr/>
          </p:nvSpPr>
          <p:spPr>
            <a:xfrm>
              <a:off x="28956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object 37">
              <a:extLst>
                <a:ext uri="{FF2B5EF4-FFF2-40B4-BE49-F238E27FC236}">
                  <a16:creationId xmlns:a16="http://schemas.microsoft.com/office/drawing/2014/main" id="{51A2AC28-DFE7-48B0-A562-98C80EA667FF}"/>
                </a:ext>
              </a:extLst>
            </p:cNvPr>
            <p:cNvSpPr/>
            <p:nvPr/>
          </p:nvSpPr>
          <p:spPr>
            <a:xfrm>
              <a:off x="28956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object 38">
              <a:extLst>
                <a:ext uri="{FF2B5EF4-FFF2-40B4-BE49-F238E27FC236}">
                  <a16:creationId xmlns:a16="http://schemas.microsoft.com/office/drawing/2014/main" id="{CA39DAB5-7977-4604-9D4E-927FB28AF4FB}"/>
                </a:ext>
              </a:extLst>
            </p:cNvPr>
            <p:cNvSpPr txBox="1"/>
            <p:nvPr/>
          </p:nvSpPr>
          <p:spPr>
            <a:xfrm>
              <a:off x="2895597" y="4419600"/>
              <a:ext cx="761999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5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9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13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75" name="object 39">
              <a:extLst>
                <a:ext uri="{FF2B5EF4-FFF2-40B4-BE49-F238E27FC236}">
                  <a16:creationId xmlns:a16="http://schemas.microsoft.com/office/drawing/2014/main" id="{E5CF6BC0-2600-4C37-A3AA-7476BCB9688A}"/>
                </a:ext>
              </a:extLst>
            </p:cNvPr>
            <p:cNvSpPr/>
            <p:nvPr/>
          </p:nvSpPr>
          <p:spPr>
            <a:xfrm>
              <a:off x="37338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object 40">
              <a:extLst>
                <a:ext uri="{FF2B5EF4-FFF2-40B4-BE49-F238E27FC236}">
                  <a16:creationId xmlns:a16="http://schemas.microsoft.com/office/drawing/2014/main" id="{21C04E66-B758-4FBA-9BE5-B1829A680149}"/>
                </a:ext>
              </a:extLst>
            </p:cNvPr>
            <p:cNvSpPr/>
            <p:nvPr/>
          </p:nvSpPr>
          <p:spPr>
            <a:xfrm>
              <a:off x="37338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object 41">
              <a:extLst>
                <a:ext uri="{FF2B5EF4-FFF2-40B4-BE49-F238E27FC236}">
                  <a16:creationId xmlns:a16="http://schemas.microsoft.com/office/drawing/2014/main" id="{50F58E13-3C75-415A-AF99-3F59E68C58C3}"/>
                </a:ext>
              </a:extLst>
            </p:cNvPr>
            <p:cNvSpPr txBox="1"/>
            <p:nvPr/>
          </p:nvSpPr>
          <p:spPr>
            <a:xfrm>
              <a:off x="3733793" y="4419600"/>
              <a:ext cx="719809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2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6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10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14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78" name="object 42">
              <a:extLst>
                <a:ext uri="{FF2B5EF4-FFF2-40B4-BE49-F238E27FC236}">
                  <a16:creationId xmlns:a16="http://schemas.microsoft.com/office/drawing/2014/main" id="{4AB62EA3-5B67-4F23-A79E-56DD5A322264}"/>
                </a:ext>
              </a:extLst>
            </p:cNvPr>
            <p:cNvSpPr/>
            <p:nvPr/>
          </p:nvSpPr>
          <p:spPr>
            <a:xfrm>
              <a:off x="45720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object 43">
              <a:extLst>
                <a:ext uri="{FF2B5EF4-FFF2-40B4-BE49-F238E27FC236}">
                  <a16:creationId xmlns:a16="http://schemas.microsoft.com/office/drawing/2014/main" id="{3C7318F1-8E8B-42CB-A2F1-78042AF39B45}"/>
                </a:ext>
              </a:extLst>
            </p:cNvPr>
            <p:cNvSpPr/>
            <p:nvPr/>
          </p:nvSpPr>
          <p:spPr>
            <a:xfrm>
              <a:off x="45720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object 44">
              <a:extLst>
                <a:ext uri="{FF2B5EF4-FFF2-40B4-BE49-F238E27FC236}">
                  <a16:creationId xmlns:a16="http://schemas.microsoft.com/office/drawing/2014/main" id="{D3359C28-B7A5-465F-A4CE-CC4A5B82A0EE}"/>
                </a:ext>
              </a:extLst>
            </p:cNvPr>
            <p:cNvSpPr txBox="1"/>
            <p:nvPr/>
          </p:nvSpPr>
          <p:spPr>
            <a:xfrm>
              <a:off x="4572000" y="4419600"/>
              <a:ext cx="762000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3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7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11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15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1" name="object 45">
              <a:extLst>
                <a:ext uri="{FF2B5EF4-FFF2-40B4-BE49-F238E27FC236}">
                  <a16:creationId xmlns:a16="http://schemas.microsoft.com/office/drawing/2014/main" id="{AC91E19F-728A-4A2B-89E5-A1275AE639CA}"/>
                </a:ext>
              </a:extLst>
            </p:cNvPr>
            <p:cNvSpPr/>
            <p:nvPr/>
          </p:nvSpPr>
          <p:spPr>
            <a:xfrm>
              <a:off x="2286000" y="6096000"/>
              <a:ext cx="3048000" cy="1905"/>
            </a:xfrm>
            <a:custGeom>
              <a:avLst/>
              <a:gdLst/>
              <a:ahLst/>
              <a:cxnLst/>
              <a:rect l="l" t="t" r="r" b="b"/>
              <a:pathLst>
                <a:path w="3048000" h="1904">
                  <a:moveTo>
                    <a:pt x="0" y="0"/>
                  </a:moveTo>
                  <a:lnTo>
                    <a:pt x="3048000" y="1473"/>
                  </a:lnTo>
                </a:path>
              </a:pathLst>
            </a:custGeom>
            <a:ln w="889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object 46">
              <a:extLst>
                <a:ext uri="{FF2B5EF4-FFF2-40B4-BE49-F238E27FC236}">
                  <a16:creationId xmlns:a16="http://schemas.microsoft.com/office/drawing/2014/main" id="{4168EE22-9CF7-476A-ADB3-7583884875D2}"/>
                </a:ext>
              </a:extLst>
            </p:cNvPr>
            <p:cNvSpPr txBox="1"/>
            <p:nvPr/>
          </p:nvSpPr>
          <p:spPr>
            <a:xfrm>
              <a:off x="2057400" y="2424785"/>
              <a:ext cx="762000" cy="269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50"/>
                </a:lnSpc>
              </a:pP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3" name="object 47">
              <a:extLst>
                <a:ext uri="{FF2B5EF4-FFF2-40B4-BE49-F238E27FC236}">
                  <a16:creationId xmlns:a16="http://schemas.microsoft.com/office/drawing/2014/main" id="{21871607-A563-4F53-959F-54301BA0DE9A}"/>
                </a:ext>
              </a:extLst>
            </p:cNvPr>
            <p:cNvSpPr/>
            <p:nvPr/>
          </p:nvSpPr>
          <p:spPr>
            <a:xfrm>
              <a:off x="2895600" y="2424785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800"/>
                  </a:move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object 48">
              <a:extLst>
                <a:ext uri="{FF2B5EF4-FFF2-40B4-BE49-F238E27FC236}">
                  <a16:creationId xmlns:a16="http://schemas.microsoft.com/office/drawing/2014/main" id="{1BA8B148-C2D1-42FE-B1DC-3D0897A1E11C}"/>
                </a:ext>
              </a:extLst>
            </p:cNvPr>
            <p:cNvSpPr/>
            <p:nvPr/>
          </p:nvSpPr>
          <p:spPr>
            <a:xfrm>
              <a:off x="2895600" y="2424785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object 49">
              <a:extLst>
                <a:ext uri="{FF2B5EF4-FFF2-40B4-BE49-F238E27FC236}">
                  <a16:creationId xmlns:a16="http://schemas.microsoft.com/office/drawing/2014/main" id="{6333AD35-50C8-4B13-B868-61E28690E124}"/>
                </a:ext>
              </a:extLst>
            </p:cNvPr>
            <p:cNvSpPr txBox="1"/>
            <p:nvPr/>
          </p:nvSpPr>
          <p:spPr>
            <a:xfrm>
              <a:off x="2895600" y="2425522"/>
              <a:ext cx="762000" cy="26654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155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9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6" name="object 50">
              <a:extLst>
                <a:ext uri="{FF2B5EF4-FFF2-40B4-BE49-F238E27FC236}">
                  <a16:creationId xmlns:a16="http://schemas.microsoft.com/office/drawing/2014/main" id="{8D9F5A53-3978-456C-B2DE-96324B8814AB}"/>
                </a:ext>
              </a:extLst>
            </p:cNvPr>
            <p:cNvSpPr txBox="1"/>
            <p:nvPr/>
          </p:nvSpPr>
          <p:spPr>
            <a:xfrm>
              <a:off x="3733800" y="2424785"/>
              <a:ext cx="762000" cy="269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50"/>
                </a:lnSpc>
              </a:pP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7" name="object 51">
              <a:extLst>
                <a:ext uri="{FF2B5EF4-FFF2-40B4-BE49-F238E27FC236}">
                  <a16:creationId xmlns:a16="http://schemas.microsoft.com/office/drawing/2014/main" id="{FC8F8A1C-FE29-4F91-B196-B495B6DF69EB}"/>
                </a:ext>
              </a:extLst>
            </p:cNvPr>
            <p:cNvSpPr txBox="1"/>
            <p:nvPr/>
          </p:nvSpPr>
          <p:spPr>
            <a:xfrm>
              <a:off x="4572000" y="2424785"/>
              <a:ext cx="762000" cy="269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50"/>
                </a:lnSpc>
              </a:pP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8" name="object 52">
              <a:extLst>
                <a:ext uri="{FF2B5EF4-FFF2-40B4-BE49-F238E27FC236}">
                  <a16:creationId xmlns:a16="http://schemas.microsoft.com/office/drawing/2014/main" id="{3150DBA4-F46C-4BC3-9C29-DD66CC790D3E}"/>
                </a:ext>
              </a:extLst>
            </p:cNvPr>
            <p:cNvSpPr txBox="1"/>
            <p:nvPr/>
          </p:nvSpPr>
          <p:spPr>
            <a:xfrm>
              <a:off x="867504" y="2374498"/>
              <a:ext cx="782955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高速缓存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89" name="object 53">
              <a:extLst>
                <a:ext uri="{FF2B5EF4-FFF2-40B4-BE49-F238E27FC236}">
                  <a16:creationId xmlns:a16="http://schemas.microsoft.com/office/drawing/2014/main" id="{7436482E-BB92-4EDF-9420-3FE543C04C14}"/>
                </a:ext>
              </a:extLst>
            </p:cNvPr>
            <p:cNvSpPr txBox="1"/>
            <p:nvPr/>
          </p:nvSpPr>
          <p:spPr>
            <a:xfrm>
              <a:off x="866081" y="4369414"/>
              <a:ext cx="78295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内存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1" name="object 55">
              <a:extLst>
                <a:ext uri="{FF2B5EF4-FFF2-40B4-BE49-F238E27FC236}">
                  <a16:creationId xmlns:a16="http://schemas.microsoft.com/office/drawing/2014/main" id="{C3046E2E-FD1D-4E77-872C-DF30657B86C2}"/>
                </a:ext>
              </a:extLst>
            </p:cNvPr>
            <p:cNvSpPr txBox="1"/>
            <p:nvPr/>
          </p:nvSpPr>
          <p:spPr>
            <a:xfrm>
              <a:off x="4082719" y="1652536"/>
              <a:ext cx="101346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请求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:</a:t>
              </a:r>
              <a:r>
                <a:rPr sz="1600" b="1" spc="-85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 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4" name="object 58">
              <a:extLst>
                <a:ext uri="{FF2B5EF4-FFF2-40B4-BE49-F238E27FC236}">
                  <a16:creationId xmlns:a16="http://schemas.microsoft.com/office/drawing/2014/main" id="{DE7EC542-05C9-499A-8097-131FEB588AB8}"/>
                </a:ext>
              </a:extLst>
            </p:cNvPr>
            <p:cNvSpPr txBox="1"/>
            <p:nvPr/>
          </p:nvSpPr>
          <p:spPr>
            <a:xfrm>
              <a:off x="4082718" y="3428265"/>
              <a:ext cx="101346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请求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:</a:t>
              </a:r>
              <a:r>
                <a:rPr sz="1600" b="1" spc="-85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 </a:t>
              </a:r>
              <a:r>
                <a:rPr sz="1600" b="1" spc="-1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5" name="object 59">
              <a:extLst>
                <a:ext uri="{FF2B5EF4-FFF2-40B4-BE49-F238E27FC236}">
                  <a16:creationId xmlns:a16="http://schemas.microsoft.com/office/drawing/2014/main" id="{1614431F-27E0-4F7F-B032-01B1DA4F9621}"/>
                </a:ext>
              </a:extLst>
            </p:cNvPr>
            <p:cNvSpPr/>
            <p:nvPr/>
          </p:nvSpPr>
          <p:spPr>
            <a:xfrm>
              <a:off x="20574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object 60">
              <a:extLst>
                <a:ext uri="{FF2B5EF4-FFF2-40B4-BE49-F238E27FC236}">
                  <a16:creationId xmlns:a16="http://schemas.microsoft.com/office/drawing/2014/main" id="{7BAB4032-4BA7-4390-8AA0-BA7793A7A72E}"/>
                </a:ext>
              </a:extLst>
            </p:cNvPr>
            <p:cNvSpPr/>
            <p:nvPr/>
          </p:nvSpPr>
          <p:spPr>
            <a:xfrm>
              <a:off x="2057400" y="556260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object 61">
              <a:extLst>
                <a:ext uri="{FF2B5EF4-FFF2-40B4-BE49-F238E27FC236}">
                  <a16:creationId xmlns:a16="http://schemas.microsoft.com/office/drawing/2014/main" id="{7B6114FA-BAB1-47F5-82CA-A7B456BBAA7F}"/>
                </a:ext>
              </a:extLst>
            </p:cNvPr>
            <p:cNvSpPr txBox="1"/>
            <p:nvPr/>
          </p:nvSpPr>
          <p:spPr>
            <a:xfrm>
              <a:off x="2057399" y="4419600"/>
              <a:ext cx="761999" cy="141577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785">
                <a:lnSpc>
                  <a:spcPct val="100000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0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4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 marL="57785"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8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840"/>
                </a:spcBef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8" name="object 62">
              <a:extLst>
                <a:ext uri="{FF2B5EF4-FFF2-40B4-BE49-F238E27FC236}">
                  <a16:creationId xmlns:a16="http://schemas.microsoft.com/office/drawing/2014/main" id="{8258C0E2-7277-41B5-AF7B-C2D6939B8B7F}"/>
                </a:ext>
              </a:extLst>
            </p:cNvPr>
            <p:cNvSpPr txBox="1"/>
            <p:nvPr/>
          </p:nvSpPr>
          <p:spPr>
            <a:xfrm>
              <a:off x="2590800" y="3429000"/>
              <a:ext cx="762000" cy="25648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045"/>
                </a:lnSpc>
              </a:pPr>
              <a:r>
                <a:rPr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12</a:t>
              </a:r>
              <a:endParaRPr sz="180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199" name="object 63">
              <a:extLst>
                <a:ext uri="{FF2B5EF4-FFF2-40B4-BE49-F238E27FC236}">
                  <a16:creationId xmlns:a16="http://schemas.microsoft.com/office/drawing/2014/main" id="{DA21404B-F127-47F2-A92B-82A347DB670D}"/>
                </a:ext>
              </a:extLst>
            </p:cNvPr>
            <p:cNvSpPr/>
            <p:nvPr/>
          </p:nvSpPr>
          <p:spPr>
            <a:xfrm>
              <a:off x="2895600" y="2425522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object 64">
              <a:extLst>
                <a:ext uri="{FF2B5EF4-FFF2-40B4-BE49-F238E27FC236}">
                  <a16:creationId xmlns:a16="http://schemas.microsoft.com/office/drawing/2014/main" id="{2851C4EF-A2CE-4FE2-8FF7-9BC7B19F534D}"/>
                </a:ext>
              </a:extLst>
            </p:cNvPr>
            <p:cNvSpPr/>
            <p:nvPr/>
          </p:nvSpPr>
          <p:spPr>
            <a:xfrm>
              <a:off x="2895600" y="2425522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object 65">
              <a:extLst>
                <a:ext uri="{FF2B5EF4-FFF2-40B4-BE49-F238E27FC236}">
                  <a16:creationId xmlns:a16="http://schemas.microsoft.com/office/drawing/2014/main" id="{3D2E8475-70BE-43FC-9213-5522FC5FA2CB}"/>
                </a:ext>
              </a:extLst>
            </p:cNvPr>
            <p:cNvSpPr txBox="1"/>
            <p:nvPr/>
          </p:nvSpPr>
          <p:spPr>
            <a:xfrm>
              <a:off x="2895600" y="2425522"/>
              <a:ext cx="762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FCF93E8-1904-4CB5-A70D-B19292DC4C80}"/>
              </a:ext>
            </a:extLst>
          </p:cNvPr>
          <p:cNvSpPr txBox="1"/>
          <p:nvPr/>
        </p:nvSpPr>
        <p:spPr>
          <a:xfrm>
            <a:off x="2938593" y="372770"/>
            <a:ext cx="26949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冷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强制性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不命中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26FF9B5-852D-46A2-8435-5AE4AD96DD11}"/>
              </a:ext>
            </a:extLst>
          </p:cNvPr>
          <p:cNvSpPr txBox="1"/>
          <p:nvPr/>
        </p:nvSpPr>
        <p:spPr>
          <a:xfrm>
            <a:off x="5159896" y="2875289"/>
            <a:ext cx="6217920" cy="11350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>
              <a:lnSpc>
                <a:spcPct val="150000"/>
              </a:lnSpc>
              <a:spcBef>
                <a:spcPts val="505"/>
              </a:spcBef>
              <a:buClr>
                <a:srgbClr val="8D171A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当缓存为空时，对任何数据的请求都会不命中，此类不命中称为冷不命中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99681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66256</TotalTime>
  <Words>1342</Words>
  <Application>Microsoft Office PowerPoint</Application>
  <PresentationFormat>宽屏</PresentationFormat>
  <Paragraphs>473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微软雅黑</vt:lpstr>
      <vt:lpstr>微软雅黑</vt:lpstr>
      <vt:lpstr>Arial</vt:lpstr>
      <vt:lpstr>Arial Black</vt:lpstr>
      <vt:lpstr>Arial Narrow</vt:lpstr>
      <vt:lpstr>Calibri</vt:lpstr>
      <vt:lpstr>Consolas</vt:lpstr>
      <vt:lpstr>Times New Roman</vt:lpstr>
      <vt:lpstr>Wingdings</vt:lpstr>
      <vt:lpstr>默认设计模板</vt:lpstr>
      <vt:lpstr>计算机原理与系统 19 内存III 高速缓存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FAN Jingtao</cp:lastModifiedBy>
  <cp:revision>3423</cp:revision>
  <cp:lastPrinted>2019-07-03T00:25:39Z</cp:lastPrinted>
  <dcterms:modified xsi:type="dcterms:W3CDTF">2022-04-28T16:15:50Z</dcterms:modified>
</cp:coreProperties>
</file>