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707" r:id="rId2"/>
    <p:sldId id="1282" r:id="rId3"/>
    <p:sldId id="1247" r:id="rId4"/>
    <p:sldId id="1283" r:id="rId5"/>
    <p:sldId id="1284" r:id="rId6"/>
    <p:sldId id="1248" r:id="rId7"/>
    <p:sldId id="1285" r:id="rId8"/>
    <p:sldId id="1286" r:id="rId9"/>
    <p:sldId id="1287" r:id="rId10"/>
    <p:sldId id="1288" r:id="rId11"/>
    <p:sldId id="1289" r:id="rId12"/>
    <p:sldId id="1290" r:id="rId13"/>
    <p:sldId id="1291" r:id="rId14"/>
    <p:sldId id="1292" r:id="rId15"/>
    <p:sldId id="1293" r:id="rId16"/>
    <p:sldId id="1294" r:id="rId17"/>
    <p:sldId id="1295" r:id="rId18"/>
    <p:sldId id="1296" r:id="rId19"/>
    <p:sldId id="1298" r:id="rId20"/>
    <p:sldId id="1299" r:id="rId21"/>
    <p:sldId id="1300" r:id="rId22"/>
    <p:sldId id="1301" r:id="rId23"/>
    <p:sldId id="1302" r:id="rId24"/>
    <p:sldId id="1303" r:id="rId25"/>
    <p:sldId id="1304" r:id="rId26"/>
    <p:sldId id="938" r:id="rId27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7" orient="horz" pos="2228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96FF"/>
    <a:srgbClr val="FFE6CD"/>
    <a:srgbClr val="007F7F"/>
    <a:srgbClr val="005493"/>
    <a:srgbClr val="F5F5F7"/>
    <a:srgbClr val="FFF2CD"/>
    <a:srgbClr val="D5E8D4"/>
    <a:srgbClr val="D9E8FB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82268" autoAdjust="0"/>
  </p:normalViewPr>
  <p:slideViewPr>
    <p:cSldViewPr>
      <p:cViewPr>
        <p:scale>
          <a:sx n="105" d="100"/>
          <a:sy n="105" d="100"/>
        </p:scale>
        <p:origin x="1848" y="384"/>
      </p:cViewPr>
      <p:guideLst>
        <p:guide orient="horz" pos="4065"/>
        <p:guide pos="211"/>
        <p:guide pos="7469"/>
        <p:guide orient="horz" pos="2228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0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89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82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47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9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14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4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030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70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9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0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51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6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7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0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8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7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342" y="2200589"/>
            <a:ext cx="11845316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提高局部性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288032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en-US" altLang="zh-CN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jik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277151-8D44-C247-A327-01B9C56A03BD}"/>
              </a:ext>
            </a:extLst>
          </p:cNvPr>
          <p:cNvSpPr txBox="1"/>
          <p:nvPr/>
        </p:nvSpPr>
        <p:spPr>
          <a:xfrm>
            <a:off x="528172" y="1016732"/>
            <a:ext cx="11162107" cy="402571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N&gt;</a:t>
            </a: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MatrixMul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N&gt;::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Mul_jik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m1,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m2,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res){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k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k &lt; N; k++){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sum += m1[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][k] * m2[k][j];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res[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][j] = sum;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5BF8F6FF-2E87-4C46-BCBA-88CA70B6BCF6}"/>
              </a:ext>
            </a:extLst>
          </p:cNvPr>
          <p:cNvSpPr/>
          <p:nvPr/>
        </p:nvSpPr>
        <p:spPr>
          <a:xfrm>
            <a:off x="7879288" y="4497879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F2D69656-9415-7546-8749-4611017A58E4}"/>
              </a:ext>
            </a:extLst>
          </p:cNvPr>
          <p:cNvSpPr/>
          <p:nvPr/>
        </p:nvSpPr>
        <p:spPr>
          <a:xfrm>
            <a:off x="9098488" y="4497879"/>
            <a:ext cx="596900" cy="520700"/>
          </a:xfrm>
          <a:custGeom>
            <a:avLst/>
            <a:gdLst/>
            <a:ahLst/>
            <a:cxnLst/>
            <a:rect l="l" t="t" r="r" b="b"/>
            <a:pathLst>
              <a:path w="596900" h="520700">
                <a:moveTo>
                  <a:pt x="0" y="0"/>
                </a:moveTo>
                <a:lnTo>
                  <a:pt x="596900" y="0"/>
                </a:lnTo>
                <a:lnTo>
                  <a:pt x="5969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97ED3D07-5849-CC48-8EEC-F6F040875399}"/>
              </a:ext>
            </a:extLst>
          </p:cNvPr>
          <p:cNvSpPr txBox="1"/>
          <p:nvPr/>
        </p:nvSpPr>
        <p:spPr>
          <a:xfrm>
            <a:off x="7885638" y="5107098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m1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A5AD995F-A3BA-B64A-9049-CFB884E258F3}"/>
              </a:ext>
            </a:extLst>
          </p:cNvPr>
          <p:cNvSpPr txBox="1"/>
          <p:nvPr/>
        </p:nvSpPr>
        <p:spPr>
          <a:xfrm>
            <a:off x="9111187" y="5107098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m2</a:t>
            </a: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99983C86-D6E3-074C-8943-43616D25459F}"/>
              </a:ext>
            </a:extLst>
          </p:cNvPr>
          <p:cNvSpPr txBox="1"/>
          <p:nvPr/>
        </p:nvSpPr>
        <p:spPr>
          <a:xfrm>
            <a:off x="10238578" y="5107098"/>
            <a:ext cx="596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res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D3004F0C-CD87-E444-9A8B-CABC24EAE66C}"/>
              </a:ext>
            </a:extLst>
          </p:cNvPr>
          <p:cNvSpPr/>
          <p:nvPr/>
        </p:nvSpPr>
        <p:spPr>
          <a:xfrm>
            <a:off x="9320738" y="4504229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CCF02913-4410-DD48-B452-E0EF525071A9}"/>
              </a:ext>
            </a:extLst>
          </p:cNvPr>
          <p:cNvSpPr/>
          <p:nvPr/>
        </p:nvSpPr>
        <p:spPr>
          <a:xfrm>
            <a:off x="7885638" y="4872529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40011972-07D4-2140-A8DD-B0101F405E83}"/>
              </a:ext>
            </a:extLst>
          </p:cNvPr>
          <p:cNvSpPr txBox="1"/>
          <p:nvPr/>
        </p:nvSpPr>
        <p:spPr>
          <a:xfrm>
            <a:off x="8546038" y="4726098"/>
            <a:ext cx="4286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</a:t>
            </a: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*</a:t>
            </a: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endParaRPr kumimoji="0" sz="20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915C7475-1BC2-1340-BB01-47C0E71000B0}"/>
              </a:ext>
            </a:extLst>
          </p:cNvPr>
          <p:cNvSpPr/>
          <p:nvPr/>
        </p:nvSpPr>
        <p:spPr>
          <a:xfrm>
            <a:off x="10400238" y="480902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800" y="0"/>
                </a:lnTo>
                <a:lnTo>
                  <a:pt x="50800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FB56F983-00C9-6F4F-A773-82BC8B49E9E4}"/>
              </a:ext>
            </a:extLst>
          </p:cNvPr>
          <p:cNvSpPr txBox="1"/>
          <p:nvPr/>
        </p:nvSpPr>
        <p:spPr>
          <a:xfrm>
            <a:off x="10238578" y="4463422"/>
            <a:ext cx="596900" cy="57477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 algn="l" fontAlgn="auto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(i,j)</a:t>
            </a:r>
            <a:endParaRPr kumimoji="0" sz="20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A586A901-CDAA-564F-9E71-917EA6D165C8}"/>
              </a:ext>
            </a:extLst>
          </p:cNvPr>
          <p:cNvSpPr txBox="1"/>
          <p:nvPr/>
        </p:nvSpPr>
        <p:spPr>
          <a:xfrm>
            <a:off x="7860196" y="3735501"/>
            <a:ext cx="172720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内部循环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R="5080" algn="r" fontAlgn="auto">
              <a:spcBef>
                <a:spcPts val="1200"/>
              </a:spcBef>
              <a:spcAft>
                <a:spcPts val="0"/>
              </a:spcAft>
            </a:pP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*</a:t>
            </a:r>
            <a:r>
              <a: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,j)</a:t>
            </a: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162408F9-E401-0846-9663-BD9891551875}"/>
              </a:ext>
            </a:extLst>
          </p:cNvPr>
          <p:cNvSpPr txBox="1"/>
          <p:nvPr/>
        </p:nvSpPr>
        <p:spPr>
          <a:xfrm>
            <a:off x="8898335" y="6194557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列式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B7C1B0CE-F115-6846-B823-984FFE89C005}"/>
              </a:ext>
            </a:extLst>
          </p:cNvPr>
          <p:cNvSpPr/>
          <p:nvPr/>
        </p:nvSpPr>
        <p:spPr>
          <a:xfrm>
            <a:off x="9377889" y="556626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bject 21">
            <a:extLst>
              <a:ext uri="{FF2B5EF4-FFF2-40B4-BE49-F238E27FC236}">
                <a16:creationId xmlns:a16="http://schemas.microsoft.com/office/drawing/2014/main" id="{E75F8D79-E618-2E4B-B3EF-042621DD3708}"/>
              </a:ext>
            </a:extLst>
          </p:cNvPr>
          <p:cNvSpPr/>
          <p:nvPr/>
        </p:nvSpPr>
        <p:spPr>
          <a:xfrm>
            <a:off x="9339793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object 22">
            <a:extLst>
              <a:ext uri="{FF2B5EF4-FFF2-40B4-BE49-F238E27FC236}">
                <a16:creationId xmlns:a16="http://schemas.microsoft.com/office/drawing/2014/main" id="{A09B0EC5-EC37-3444-B9D2-4AAC16A4341B}"/>
              </a:ext>
            </a:extLst>
          </p:cNvPr>
          <p:cNvSpPr txBox="1"/>
          <p:nvPr/>
        </p:nvSpPr>
        <p:spPr>
          <a:xfrm>
            <a:off x="7679263" y="619453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行式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7" name="object 23">
            <a:extLst>
              <a:ext uri="{FF2B5EF4-FFF2-40B4-BE49-F238E27FC236}">
                <a16:creationId xmlns:a16="http://schemas.microsoft.com/office/drawing/2014/main" id="{A5ABF4AB-19C0-E24C-9AA2-9142AA4D0B5F}"/>
              </a:ext>
            </a:extLst>
          </p:cNvPr>
          <p:cNvSpPr/>
          <p:nvPr/>
        </p:nvSpPr>
        <p:spPr>
          <a:xfrm>
            <a:off x="8158688" y="556626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41C24A9A-95EB-B44C-8F8E-62BAC96205FE}"/>
              </a:ext>
            </a:extLst>
          </p:cNvPr>
          <p:cNvSpPr/>
          <p:nvPr/>
        </p:nvSpPr>
        <p:spPr>
          <a:xfrm>
            <a:off x="8120591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270AAABA-8BED-1148-B065-771697BD0190}"/>
              </a:ext>
            </a:extLst>
          </p:cNvPr>
          <p:cNvSpPr txBox="1"/>
          <p:nvPr/>
        </p:nvSpPr>
        <p:spPr>
          <a:xfrm>
            <a:off x="10272589" y="6194535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固定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id="{207449E5-7CA8-704F-ACBD-2CACC6B776ED}"/>
              </a:ext>
            </a:extLst>
          </p:cNvPr>
          <p:cNvSpPr/>
          <p:nvPr/>
        </p:nvSpPr>
        <p:spPr>
          <a:xfrm>
            <a:off x="10533589" y="556626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object 27">
            <a:extLst>
              <a:ext uri="{FF2B5EF4-FFF2-40B4-BE49-F238E27FC236}">
                <a16:creationId xmlns:a16="http://schemas.microsoft.com/office/drawing/2014/main" id="{0B0A412C-B0F9-7542-A049-95E9EE95F956}"/>
              </a:ext>
            </a:extLst>
          </p:cNvPr>
          <p:cNvSpPr/>
          <p:nvPr/>
        </p:nvSpPr>
        <p:spPr>
          <a:xfrm>
            <a:off x="10495493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object 28">
            <a:extLst>
              <a:ext uri="{FF2B5EF4-FFF2-40B4-BE49-F238E27FC236}">
                <a16:creationId xmlns:a16="http://schemas.microsoft.com/office/drawing/2014/main" id="{66AB2E79-6CF9-B34A-A301-CE77ADB14B90}"/>
              </a:ext>
            </a:extLst>
          </p:cNvPr>
          <p:cNvSpPr txBox="1"/>
          <p:nvPr/>
        </p:nvSpPr>
        <p:spPr>
          <a:xfrm>
            <a:off x="1099617" y="5759746"/>
            <a:ext cx="77597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m1</a:t>
            </a:r>
            <a:r>
              <a:rPr kumimoji="0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  </a:t>
            </a:r>
            <a:r>
              <a:rPr kumimoji="0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0.</a:t>
            </a:r>
            <a:r>
              <a:rPr kumimoji="0" lang="en-US" altLang="zh-CN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1</a:t>
            </a:r>
            <a:r>
              <a:rPr kumimoji="0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25</a:t>
            </a:r>
            <a:endParaRPr kumimoji="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6" name="object 29">
            <a:extLst>
              <a:ext uri="{FF2B5EF4-FFF2-40B4-BE49-F238E27FC236}">
                <a16:creationId xmlns:a16="http://schemas.microsoft.com/office/drawing/2014/main" id="{B359C2D8-83E4-9D45-9EAD-25EA2DDEE21A}"/>
              </a:ext>
            </a:extLst>
          </p:cNvPr>
          <p:cNvSpPr txBox="1"/>
          <p:nvPr/>
        </p:nvSpPr>
        <p:spPr>
          <a:xfrm>
            <a:off x="2547418" y="5759746"/>
            <a:ext cx="67233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 marR="5080" indent="-1588" fontAlgn="auto">
              <a:spcBef>
                <a:spcPts val="0"/>
              </a:spcBef>
              <a:spcAft>
                <a:spcPts val="0"/>
              </a:spcAft>
              <a:defRPr kumimoji="0" u="heavy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en-US" altLang="zh-CN" dirty="0"/>
              <a:t>m2</a:t>
            </a:r>
            <a:r>
              <a:rPr dirty="0"/>
              <a:t>  </a:t>
            </a:r>
            <a:r>
              <a:rPr u="none" dirty="0"/>
              <a:t>1.0</a:t>
            </a:r>
          </a:p>
        </p:txBody>
      </p:sp>
      <p:sp>
        <p:nvSpPr>
          <p:cNvPr id="57" name="object 30">
            <a:extLst>
              <a:ext uri="{FF2B5EF4-FFF2-40B4-BE49-F238E27FC236}">
                <a16:creationId xmlns:a16="http://schemas.microsoft.com/office/drawing/2014/main" id="{76243A39-E048-DA45-B69F-DB7D55F8741A}"/>
              </a:ext>
            </a:extLst>
          </p:cNvPr>
          <p:cNvSpPr txBox="1"/>
          <p:nvPr/>
        </p:nvSpPr>
        <p:spPr>
          <a:xfrm>
            <a:off x="3861106" y="5759746"/>
            <a:ext cx="77597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m3</a:t>
            </a:r>
            <a:r>
              <a:rPr kumimoji="0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  </a:t>
            </a:r>
            <a:r>
              <a:rPr kumimoji="0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0.0</a:t>
            </a:r>
            <a:endParaRPr kumimoji="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470635-4003-EC4C-A9C8-B750DBA9BFB9}"/>
              </a:ext>
            </a:extLst>
          </p:cNvPr>
          <p:cNvSpPr txBox="1"/>
          <p:nvPr/>
        </p:nvSpPr>
        <p:spPr>
          <a:xfrm>
            <a:off x="1191090" y="5189481"/>
            <a:ext cx="288032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en-US" altLang="zh-CN" b="1" kern="0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Avg.MPI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US" b="1" kern="0" spc="-5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327702-C24A-B24D-8AFC-B018E3E428B3}"/>
              </a:ext>
            </a:extLst>
          </p:cNvPr>
          <p:cNvSpPr txBox="1"/>
          <p:nvPr/>
        </p:nvSpPr>
        <p:spPr>
          <a:xfrm>
            <a:off x="941259" y="6430537"/>
            <a:ext cx="1092691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读</a:t>
            </a:r>
            <a:r>
              <a:rPr kumimoji="0" lang="en-US" altLang="zh-CN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次</a:t>
            </a:r>
            <a:endParaRPr kumimoji="0" lang="zh-CN" altLang="en-US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5FA8274-3658-FF45-B72E-4ED54ECF02F4}"/>
              </a:ext>
            </a:extLst>
          </p:cNvPr>
          <p:cNvSpPr txBox="1"/>
          <p:nvPr/>
        </p:nvSpPr>
        <p:spPr>
          <a:xfrm>
            <a:off x="2306946" y="6433632"/>
            <a:ext cx="1092691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读</a:t>
            </a:r>
            <a:r>
              <a:rPr kumimoji="0" lang="en-US" altLang="zh-CN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次</a:t>
            </a:r>
            <a:endParaRPr kumimoji="0" lang="zh-CN" altLang="en-US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5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288032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en-US" altLang="zh-CN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kij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277151-8D44-C247-A327-01B9C56A03BD}"/>
              </a:ext>
            </a:extLst>
          </p:cNvPr>
          <p:cNvSpPr txBox="1"/>
          <p:nvPr/>
        </p:nvSpPr>
        <p:spPr>
          <a:xfrm>
            <a:off x="528172" y="1016732"/>
            <a:ext cx="11162107" cy="369331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N&gt;</a:t>
            </a: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MatrixMul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N&gt;::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Mul_kij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m1,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m2,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res){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k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k &lt; N; k++)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= m1[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][k];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res[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][j] += r * m2[k][j];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97ED3D07-5849-CC48-8EEC-F6F040875399}"/>
              </a:ext>
            </a:extLst>
          </p:cNvPr>
          <p:cNvSpPr txBox="1"/>
          <p:nvPr/>
        </p:nvSpPr>
        <p:spPr>
          <a:xfrm>
            <a:off x="7885638" y="5107098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m1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A5AD995F-A3BA-B64A-9049-CFB884E258F3}"/>
              </a:ext>
            </a:extLst>
          </p:cNvPr>
          <p:cNvSpPr txBox="1"/>
          <p:nvPr/>
        </p:nvSpPr>
        <p:spPr>
          <a:xfrm>
            <a:off x="9111187" y="5107098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m2</a:t>
            </a: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99983C86-D6E3-074C-8943-43616D25459F}"/>
              </a:ext>
            </a:extLst>
          </p:cNvPr>
          <p:cNvSpPr txBox="1"/>
          <p:nvPr/>
        </p:nvSpPr>
        <p:spPr>
          <a:xfrm>
            <a:off x="10238578" y="5107098"/>
            <a:ext cx="596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res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A586A901-CDAA-564F-9E71-917EA6D165C8}"/>
              </a:ext>
            </a:extLst>
          </p:cNvPr>
          <p:cNvSpPr txBox="1"/>
          <p:nvPr/>
        </p:nvSpPr>
        <p:spPr>
          <a:xfrm>
            <a:off x="7860196" y="3735501"/>
            <a:ext cx="1727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内部循环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162408F9-E401-0846-9663-BD9891551875}"/>
              </a:ext>
            </a:extLst>
          </p:cNvPr>
          <p:cNvSpPr txBox="1"/>
          <p:nvPr/>
        </p:nvSpPr>
        <p:spPr>
          <a:xfrm>
            <a:off x="8898335" y="6194557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行式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B7C1B0CE-F115-6846-B823-984FFE89C005}"/>
              </a:ext>
            </a:extLst>
          </p:cNvPr>
          <p:cNvSpPr/>
          <p:nvPr/>
        </p:nvSpPr>
        <p:spPr>
          <a:xfrm>
            <a:off x="9377889" y="556626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bject 21">
            <a:extLst>
              <a:ext uri="{FF2B5EF4-FFF2-40B4-BE49-F238E27FC236}">
                <a16:creationId xmlns:a16="http://schemas.microsoft.com/office/drawing/2014/main" id="{E75F8D79-E618-2E4B-B3EF-042621DD3708}"/>
              </a:ext>
            </a:extLst>
          </p:cNvPr>
          <p:cNvSpPr/>
          <p:nvPr/>
        </p:nvSpPr>
        <p:spPr>
          <a:xfrm>
            <a:off x="9339793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object 22">
            <a:extLst>
              <a:ext uri="{FF2B5EF4-FFF2-40B4-BE49-F238E27FC236}">
                <a16:creationId xmlns:a16="http://schemas.microsoft.com/office/drawing/2014/main" id="{A09B0EC5-EC37-3444-B9D2-4AAC16A4341B}"/>
              </a:ext>
            </a:extLst>
          </p:cNvPr>
          <p:cNvSpPr txBox="1"/>
          <p:nvPr/>
        </p:nvSpPr>
        <p:spPr>
          <a:xfrm>
            <a:off x="7679263" y="619453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spc="-35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固定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7" name="object 23">
            <a:extLst>
              <a:ext uri="{FF2B5EF4-FFF2-40B4-BE49-F238E27FC236}">
                <a16:creationId xmlns:a16="http://schemas.microsoft.com/office/drawing/2014/main" id="{A5ABF4AB-19C0-E24C-9AA2-9142AA4D0B5F}"/>
              </a:ext>
            </a:extLst>
          </p:cNvPr>
          <p:cNvSpPr/>
          <p:nvPr/>
        </p:nvSpPr>
        <p:spPr>
          <a:xfrm>
            <a:off x="8158688" y="556626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41C24A9A-95EB-B44C-8F8E-62BAC96205FE}"/>
              </a:ext>
            </a:extLst>
          </p:cNvPr>
          <p:cNvSpPr/>
          <p:nvPr/>
        </p:nvSpPr>
        <p:spPr>
          <a:xfrm>
            <a:off x="8120591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270AAABA-8BED-1148-B065-771697BD0190}"/>
              </a:ext>
            </a:extLst>
          </p:cNvPr>
          <p:cNvSpPr txBox="1"/>
          <p:nvPr/>
        </p:nvSpPr>
        <p:spPr>
          <a:xfrm>
            <a:off x="10272589" y="6194535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行式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id="{207449E5-7CA8-704F-ACBD-2CACC6B776ED}"/>
              </a:ext>
            </a:extLst>
          </p:cNvPr>
          <p:cNvSpPr/>
          <p:nvPr/>
        </p:nvSpPr>
        <p:spPr>
          <a:xfrm>
            <a:off x="10533589" y="556626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object 27">
            <a:extLst>
              <a:ext uri="{FF2B5EF4-FFF2-40B4-BE49-F238E27FC236}">
                <a16:creationId xmlns:a16="http://schemas.microsoft.com/office/drawing/2014/main" id="{0B0A412C-B0F9-7542-A049-95E9EE95F956}"/>
              </a:ext>
            </a:extLst>
          </p:cNvPr>
          <p:cNvSpPr/>
          <p:nvPr/>
        </p:nvSpPr>
        <p:spPr>
          <a:xfrm>
            <a:off x="10495493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object 28">
            <a:extLst>
              <a:ext uri="{FF2B5EF4-FFF2-40B4-BE49-F238E27FC236}">
                <a16:creationId xmlns:a16="http://schemas.microsoft.com/office/drawing/2014/main" id="{66AB2E79-6CF9-B34A-A301-CE77ADB14B90}"/>
              </a:ext>
            </a:extLst>
          </p:cNvPr>
          <p:cNvSpPr txBox="1"/>
          <p:nvPr/>
        </p:nvSpPr>
        <p:spPr>
          <a:xfrm>
            <a:off x="1099617" y="5759746"/>
            <a:ext cx="77597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m1</a:t>
            </a:r>
            <a:r>
              <a:rPr kumimoji="0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  </a:t>
            </a:r>
            <a:r>
              <a:rPr kumimoji="0" lang="en-US" altLang="zh-CN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0.0</a:t>
            </a:r>
            <a:endParaRPr kumimoji="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6" name="object 29">
            <a:extLst>
              <a:ext uri="{FF2B5EF4-FFF2-40B4-BE49-F238E27FC236}">
                <a16:creationId xmlns:a16="http://schemas.microsoft.com/office/drawing/2014/main" id="{B359C2D8-83E4-9D45-9EAD-25EA2DDEE21A}"/>
              </a:ext>
            </a:extLst>
          </p:cNvPr>
          <p:cNvSpPr txBox="1"/>
          <p:nvPr/>
        </p:nvSpPr>
        <p:spPr>
          <a:xfrm>
            <a:off x="2443774" y="5759746"/>
            <a:ext cx="88447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 marR="5080" indent="-1588" fontAlgn="auto">
              <a:spcBef>
                <a:spcPts val="0"/>
              </a:spcBef>
              <a:spcAft>
                <a:spcPts val="0"/>
              </a:spcAft>
              <a:defRPr kumimoji="0" u="heavy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en-US" altLang="zh-CN" dirty="0"/>
              <a:t>m2</a:t>
            </a:r>
            <a:r>
              <a:rPr dirty="0"/>
              <a:t>  </a:t>
            </a:r>
            <a:r>
              <a:rPr lang="en-US" altLang="zh-CN" u="none" dirty="0"/>
              <a:t>0.125</a:t>
            </a:r>
            <a:endParaRPr u="none" dirty="0"/>
          </a:p>
        </p:txBody>
      </p:sp>
      <p:sp>
        <p:nvSpPr>
          <p:cNvPr id="57" name="object 30">
            <a:extLst>
              <a:ext uri="{FF2B5EF4-FFF2-40B4-BE49-F238E27FC236}">
                <a16:creationId xmlns:a16="http://schemas.microsoft.com/office/drawing/2014/main" id="{76243A39-E048-DA45-B69F-DB7D55F8741A}"/>
              </a:ext>
            </a:extLst>
          </p:cNvPr>
          <p:cNvSpPr txBox="1"/>
          <p:nvPr/>
        </p:nvSpPr>
        <p:spPr>
          <a:xfrm>
            <a:off x="3861106" y="5759746"/>
            <a:ext cx="77597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m3</a:t>
            </a:r>
            <a:r>
              <a:rPr kumimoji="0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  </a:t>
            </a:r>
            <a:r>
              <a:rPr kumimoji="0" lang="en-US" altLang="zh-CN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0.125</a:t>
            </a:r>
            <a:endParaRPr kumimoji="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470635-4003-EC4C-A9C8-B750DBA9BFB9}"/>
              </a:ext>
            </a:extLst>
          </p:cNvPr>
          <p:cNvSpPr txBox="1"/>
          <p:nvPr/>
        </p:nvSpPr>
        <p:spPr>
          <a:xfrm>
            <a:off x="1191090" y="5189481"/>
            <a:ext cx="288032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en-US" altLang="zh-CN" b="1" kern="0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Avg.MPI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US" b="1" kern="0" spc="-5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782104D-759B-3E43-92A7-94ADD1EB4AFB}"/>
              </a:ext>
            </a:extLst>
          </p:cNvPr>
          <p:cNvGrpSpPr/>
          <p:nvPr/>
        </p:nvGrpSpPr>
        <p:grpSpPr>
          <a:xfrm>
            <a:off x="7860196" y="4540445"/>
            <a:ext cx="3483065" cy="559436"/>
            <a:chOff x="5340350" y="2377694"/>
            <a:chExt cx="3483065" cy="559436"/>
          </a:xfrm>
        </p:grpSpPr>
        <p:sp>
          <p:nvSpPr>
            <p:cNvPr id="80" name="object 10">
              <a:extLst>
                <a:ext uri="{FF2B5EF4-FFF2-40B4-BE49-F238E27FC236}">
                  <a16:creationId xmlns:a16="http://schemas.microsoft.com/office/drawing/2014/main" id="{76BC076F-FADD-0342-916F-A0C1960283DA}"/>
                </a:ext>
              </a:extLst>
            </p:cNvPr>
            <p:cNvSpPr/>
            <p:nvPr/>
          </p:nvSpPr>
          <p:spPr>
            <a:xfrm>
              <a:off x="6559550" y="2378075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1">
              <a:extLst>
                <a:ext uri="{FF2B5EF4-FFF2-40B4-BE49-F238E27FC236}">
                  <a16:creationId xmlns:a16="http://schemas.microsoft.com/office/drawing/2014/main" id="{AE11103F-8518-CF49-98EB-31CDC3D7A6CC}"/>
                </a:ext>
              </a:extLst>
            </p:cNvPr>
            <p:cNvSpPr/>
            <p:nvPr/>
          </p:nvSpPr>
          <p:spPr>
            <a:xfrm>
              <a:off x="7727950" y="2378075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>
              <a:extLst>
                <a:ext uri="{FF2B5EF4-FFF2-40B4-BE49-F238E27FC236}">
                  <a16:creationId xmlns:a16="http://schemas.microsoft.com/office/drawing/2014/main" id="{8B832FB5-FFEC-3742-8F31-D72077F76BA4}"/>
                </a:ext>
              </a:extLst>
            </p:cNvPr>
            <p:cNvSpPr txBox="1"/>
            <p:nvPr/>
          </p:nvSpPr>
          <p:spPr>
            <a:xfrm>
              <a:off x="8394790" y="2606295"/>
              <a:ext cx="42862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>
                  <a:latin typeface="Calibri"/>
                  <a:cs typeface="Calibri"/>
                </a:rPr>
                <a:t>(</a:t>
              </a:r>
              <a:r>
                <a:rPr sz="2000" spc="-5" dirty="0">
                  <a:latin typeface="Calibri"/>
                  <a:cs typeface="Calibri"/>
                </a:rPr>
                <a:t>i</a:t>
              </a:r>
              <a:r>
                <a:rPr sz="2000" dirty="0">
                  <a:latin typeface="Calibri"/>
                  <a:cs typeface="Calibri"/>
                </a:rPr>
                <a:t>,</a:t>
              </a:r>
              <a:r>
                <a:rPr sz="2000" spc="-5" dirty="0">
                  <a:latin typeface="Calibri"/>
                  <a:cs typeface="Calibri"/>
                </a:rPr>
                <a:t>*</a:t>
              </a:r>
              <a:r>
                <a:rPr sz="2000" dirty="0">
                  <a:latin typeface="Calibri"/>
                  <a:cs typeface="Calibri"/>
                </a:rPr>
                <a:t>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83" name="object 16">
              <a:extLst>
                <a:ext uri="{FF2B5EF4-FFF2-40B4-BE49-F238E27FC236}">
                  <a16:creationId xmlns:a16="http://schemas.microsoft.com/office/drawing/2014/main" id="{D6D3AA0F-A105-6548-BB74-87242AB5C431}"/>
                </a:ext>
              </a:extLst>
            </p:cNvPr>
            <p:cNvSpPr/>
            <p:nvPr/>
          </p:nvSpPr>
          <p:spPr>
            <a:xfrm>
              <a:off x="7734300" y="2752725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20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>
              <a:extLst>
                <a:ext uri="{FF2B5EF4-FFF2-40B4-BE49-F238E27FC236}">
                  <a16:creationId xmlns:a16="http://schemas.microsoft.com/office/drawing/2014/main" id="{FF866123-D696-C84A-94AC-B46E91381473}"/>
                </a:ext>
              </a:extLst>
            </p:cNvPr>
            <p:cNvSpPr/>
            <p:nvPr/>
          </p:nvSpPr>
          <p:spPr>
            <a:xfrm>
              <a:off x="5422900" y="27654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>
              <a:extLst>
                <a:ext uri="{FF2B5EF4-FFF2-40B4-BE49-F238E27FC236}">
                  <a16:creationId xmlns:a16="http://schemas.microsoft.com/office/drawing/2014/main" id="{28F05475-9DAA-C643-9D2C-88F8FE374387}"/>
                </a:ext>
              </a:extLst>
            </p:cNvPr>
            <p:cNvSpPr txBox="1"/>
            <p:nvPr/>
          </p:nvSpPr>
          <p:spPr>
            <a:xfrm>
              <a:off x="5340350" y="2378075"/>
              <a:ext cx="596900" cy="520700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33020">
                <a:lnSpc>
                  <a:spcPts val="2345"/>
                </a:lnSpc>
              </a:pPr>
              <a:r>
                <a:rPr sz="2000" dirty="0">
                  <a:latin typeface="Calibri"/>
                  <a:cs typeface="Calibri"/>
                </a:rPr>
                <a:t>(i,k)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86" name="object 19">
              <a:extLst>
                <a:ext uri="{FF2B5EF4-FFF2-40B4-BE49-F238E27FC236}">
                  <a16:creationId xmlns:a16="http://schemas.microsoft.com/office/drawing/2014/main" id="{6A3D4B7D-1DFC-654C-9ABA-21AC53CA893C}"/>
                </a:ext>
              </a:extLst>
            </p:cNvPr>
            <p:cNvSpPr txBox="1"/>
            <p:nvPr/>
          </p:nvSpPr>
          <p:spPr>
            <a:xfrm>
              <a:off x="7226127" y="2377694"/>
              <a:ext cx="48704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>
                  <a:latin typeface="Calibri"/>
                  <a:cs typeface="Calibri"/>
                </a:rPr>
                <a:t>(k,</a:t>
              </a:r>
              <a:r>
                <a:rPr sz="2000" spc="-5" dirty="0">
                  <a:latin typeface="Calibri"/>
                  <a:cs typeface="Calibri"/>
                </a:rPr>
                <a:t>*</a:t>
              </a:r>
              <a:r>
                <a:rPr sz="2000" dirty="0">
                  <a:latin typeface="Calibri"/>
                  <a:cs typeface="Calibri"/>
                </a:rPr>
                <a:t>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87" name="object 20">
              <a:extLst>
                <a:ext uri="{FF2B5EF4-FFF2-40B4-BE49-F238E27FC236}">
                  <a16:creationId xmlns:a16="http://schemas.microsoft.com/office/drawing/2014/main" id="{F4D7EBDB-DDCC-E24E-AB3A-BD4A9AD9E49A}"/>
                </a:ext>
              </a:extLst>
            </p:cNvPr>
            <p:cNvSpPr/>
            <p:nvPr/>
          </p:nvSpPr>
          <p:spPr>
            <a:xfrm>
              <a:off x="6565900" y="2524125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20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5559E121-F2DB-1B4D-B82C-14B99BC732CF}"/>
              </a:ext>
            </a:extLst>
          </p:cNvPr>
          <p:cNvSpPr txBox="1"/>
          <p:nvPr/>
        </p:nvSpPr>
        <p:spPr>
          <a:xfrm>
            <a:off x="2332852" y="6439655"/>
            <a:ext cx="1092691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读</a:t>
            </a:r>
            <a:r>
              <a:rPr kumimoji="0" lang="en-US" altLang="zh-CN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次</a:t>
            </a:r>
            <a:endParaRPr kumimoji="0" lang="zh-CN" altLang="en-US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6E08150-C1BD-CE40-AECB-F4AC7BBA4205}"/>
              </a:ext>
            </a:extLst>
          </p:cNvPr>
          <p:cNvSpPr txBox="1"/>
          <p:nvPr/>
        </p:nvSpPr>
        <p:spPr>
          <a:xfrm>
            <a:off x="3366355" y="6424254"/>
            <a:ext cx="161222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读</a:t>
            </a:r>
            <a:r>
              <a:rPr kumimoji="0" lang="en-US" altLang="zh-CN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</a:t>
            </a: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写各</a:t>
            </a:r>
            <a:r>
              <a:rPr kumimoji="0" lang="en-US" altLang="zh-CN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次</a:t>
            </a:r>
            <a:endParaRPr kumimoji="0" lang="zh-CN" altLang="en-US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32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288032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en-US" altLang="zh-CN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ikj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277151-8D44-C247-A327-01B9C56A03BD}"/>
              </a:ext>
            </a:extLst>
          </p:cNvPr>
          <p:cNvSpPr txBox="1"/>
          <p:nvPr/>
        </p:nvSpPr>
        <p:spPr>
          <a:xfrm>
            <a:off x="528172" y="1016732"/>
            <a:ext cx="11162107" cy="369331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N&gt;</a:t>
            </a: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MatrixMul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N&gt;::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Mul_kij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m1,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m2,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res){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= m1[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][k];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res[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][j] += r * m2[k][j];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97ED3D07-5849-CC48-8EEC-F6F040875399}"/>
              </a:ext>
            </a:extLst>
          </p:cNvPr>
          <p:cNvSpPr txBox="1"/>
          <p:nvPr/>
        </p:nvSpPr>
        <p:spPr>
          <a:xfrm>
            <a:off x="7885638" y="5107098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m1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A5AD995F-A3BA-B64A-9049-CFB884E258F3}"/>
              </a:ext>
            </a:extLst>
          </p:cNvPr>
          <p:cNvSpPr txBox="1"/>
          <p:nvPr/>
        </p:nvSpPr>
        <p:spPr>
          <a:xfrm>
            <a:off x="9111187" y="5107098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m2</a:t>
            </a: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99983C86-D6E3-074C-8943-43616D25459F}"/>
              </a:ext>
            </a:extLst>
          </p:cNvPr>
          <p:cNvSpPr txBox="1"/>
          <p:nvPr/>
        </p:nvSpPr>
        <p:spPr>
          <a:xfrm>
            <a:off x="10238578" y="5107098"/>
            <a:ext cx="596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res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A586A901-CDAA-564F-9E71-917EA6D165C8}"/>
              </a:ext>
            </a:extLst>
          </p:cNvPr>
          <p:cNvSpPr txBox="1"/>
          <p:nvPr/>
        </p:nvSpPr>
        <p:spPr>
          <a:xfrm>
            <a:off x="7860196" y="3735501"/>
            <a:ext cx="1727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内部循环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162408F9-E401-0846-9663-BD9891551875}"/>
              </a:ext>
            </a:extLst>
          </p:cNvPr>
          <p:cNvSpPr txBox="1"/>
          <p:nvPr/>
        </p:nvSpPr>
        <p:spPr>
          <a:xfrm>
            <a:off x="8898335" y="6194557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行式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B7C1B0CE-F115-6846-B823-984FFE89C005}"/>
              </a:ext>
            </a:extLst>
          </p:cNvPr>
          <p:cNvSpPr/>
          <p:nvPr/>
        </p:nvSpPr>
        <p:spPr>
          <a:xfrm>
            <a:off x="9377889" y="556626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bject 21">
            <a:extLst>
              <a:ext uri="{FF2B5EF4-FFF2-40B4-BE49-F238E27FC236}">
                <a16:creationId xmlns:a16="http://schemas.microsoft.com/office/drawing/2014/main" id="{E75F8D79-E618-2E4B-B3EF-042621DD3708}"/>
              </a:ext>
            </a:extLst>
          </p:cNvPr>
          <p:cNvSpPr/>
          <p:nvPr/>
        </p:nvSpPr>
        <p:spPr>
          <a:xfrm>
            <a:off x="9339793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object 22">
            <a:extLst>
              <a:ext uri="{FF2B5EF4-FFF2-40B4-BE49-F238E27FC236}">
                <a16:creationId xmlns:a16="http://schemas.microsoft.com/office/drawing/2014/main" id="{A09B0EC5-EC37-3444-B9D2-4AAC16A4341B}"/>
              </a:ext>
            </a:extLst>
          </p:cNvPr>
          <p:cNvSpPr txBox="1"/>
          <p:nvPr/>
        </p:nvSpPr>
        <p:spPr>
          <a:xfrm>
            <a:off x="7679263" y="619453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spc="-35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固定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7" name="object 23">
            <a:extLst>
              <a:ext uri="{FF2B5EF4-FFF2-40B4-BE49-F238E27FC236}">
                <a16:creationId xmlns:a16="http://schemas.microsoft.com/office/drawing/2014/main" id="{A5ABF4AB-19C0-E24C-9AA2-9142AA4D0B5F}"/>
              </a:ext>
            </a:extLst>
          </p:cNvPr>
          <p:cNvSpPr/>
          <p:nvPr/>
        </p:nvSpPr>
        <p:spPr>
          <a:xfrm>
            <a:off x="8158688" y="556626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41C24A9A-95EB-B44C-8F8E-62BAC96205FE}"/>
              </a:ext>
            </a:extLst>
          </p:cNvPr>
          <p:cNvSpPr/>
          <p:nvPr/>
        </p:nvSpPr>
        <p:spPr>
          <a:xfrm>
            <a:off x="8120591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270AAABA-8BED-1148-B065-771697BD0190}"/>
              </a:ext>
            </a:extLst>
          </p:cNvPr>
          <p:cNvSpPr txBox="1"/>
          <p:nvPr/>
        </p:nvSpPr>
        <p:spPr>
          <a:xfrm>
            <a:off x="10272589" y="6194535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行式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id="{207449E5-7CA8-704F-ACBD-2CACC6B776ED}"/>
              </a:ext>
            </a:extLst>
          </p:cNvPr>
          <p:cNvSpPr/>
          <p:nvPr/>
        </p:nvSpPr>
        <p:spPr>
          <a:xfrm>
            <a:off x="10533589" y="556626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object 27">
            <a:extLst>
              <a:ext uri="{FF2B5EF4-FFF2-40B4-BE49-F238E27FC236}">
                <a16:creationId xmlns:a16="http://schemas.microsoft.com/office/drawing/2014/main" id="{0B0A412C-B0F9-7542-A049-95E9EE95F956}"/>
              </a:ext>
            </a:extLst>
          </p:cNvPr>
          <p:cNvSpPr/>
          <p:nvPr/>
        </p:nvSpPr>
        <p:spPr>
          <a:xfrm>
            <a:off x="10495493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782104D-759B-3E43-92A7-94ADD1EB4AFB}"/>
              </a:ext>
            </a:extLst>
          </p:cNvPr>
          <p:cNvGrpSpPr/>
          <p:nvPr/>
        </p:nvGrpSpPr>
        <p:grpSpPr>
          <a:xfrm>
            <a:off x="7860196" y="4540445"/>
            <a:ext cx="3483065" cy="559436"/>
            <a:chOff x="5340350" y="2377694"/>
            <a:chExt cx="3483065" cy="559436"/>
          </a:xfrm>
        </p:grpSpPr>
        <p:sp>
          <p:nvSpPr>
            <p:cNvPr id="80" name="object 10">
              <a:extLst>
                <a:ext uri="{FF2B5EF4-FFF2-40B4-BE49-F238E27FC236}">
                  <a16:creationId xmlns:a16="http://schemas.microsoft.com/office/drawing/2014/main" id="{76BC076F-FADD-0342-916F-A0C1960283DA}"/>
                </a:ext>
              </a:extLst>
            </p:cNvPr>
            <p:cNvSpPr/>
            <p:nvPr/>
          </p:nvSpPr>
          <p:spPr>
            <a:xfrm>
              <a:off x="6559550" y="2378075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1">
              <a:extLst>
                <a:ext uri="{FF2B5EF4-FFF2-40B4-BE49-F238E27FC236}">
                  <a16:creationId xmlns:a16="http://schemas.microsoft.com/office/drawing/2014/main" id="{AE11103F-8518-CF49-98EB-31CDC3D7A6CC}"/>
                </a:ext>
              </a:extLst>
            </p:cNvPr>
            <p:cNvSpPr/>
            <p:nvPr/>
          </p:nvSpPr>
          <p:spPr>
            <a:xfrm>
              <a:off x="7727950" y="2378075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>
              <a:extLst>
                <a:ext uri="{FF2B5EF4-FFF2-40B4-BE49-F238E27FC236}">
                  <a16:creationId xmlns:a16="http://schemas.microsoft.com/office/drawing/2014/main" id="{8B832FB5-FFEC-3742-8F31-D72077F76BA4}"/>
                </a:ext>
              </a:extLst>
            </p:cNvPr>
            <p:cNvSpPr txBox="1"/>
            <p:nvPr/>
          </p:nvSpPr>
          <p:spPr>
            <a:xfrm>
              <a:off x="8394790" y="2606295"/>
              <a:ext cx="42862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>
                  <a:latin typeface="Calibri"/>
                  <a:cs typeface="Calibri"/>
                </a:rPr>
                <a:t>(</a:t>
              </a:r>
              <a:r>
                <a:rPr sz="2000" spc="-5" dirty="0">
                  <a:latin typeface="Calibri"/>
                  <a:cs typeface="Calibri"/>
                </a:rPr>
                <a:t>i</a:t>
              </a:r>
              <a:r>
                <a:rPr sz="2000" dirty="0">
                  <a:latin typeface="Calibri"/>
                  <a:cs typeface="Calibri"/>
                </a:rPr>
                <a:t>,</a:t>
              </a:r>
              <a:r>
                <a:rPr sz="2000" spc="-5" dirty="0">
                  <a:latin typeface="Calibri"/>
                  <a:cs typeface="Calibri"/>
                </a:rPr>
                <a:t>*</a:t>
              </a:r>
              <a:r>
                <a:rPr sz="2000" dirty="0">
                  <a:latin typeface="Calibri"/>
                  <a:cs typeface="Calibri"/>
                </a:rPr>
                <a:t>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83" name="object 16">
              <a:extLst>
                <a:ext uri="{FF2B5EF4-FFF2-40B4-BE49-F238E27FC236}">
                  <a16:creationId xmlns:a16="http://schemas.microsoft.com/office/drawing/2014/main" id="{D6D3AA0F-A105-6548-BB74-87242AB5C431}"/>
                </a:ext>
              </a:extLst>
            </p:cNvPr>
            <p:cNvSpPr/>
            <p:nvPr/>
          </p:nvSpPr>
          <p:spPr>
            <a:xfrm>
              <a:off x="7734300" y="2752725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20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>
              <a:extLst>
                <a:ext uri="{FF2B5EF4-FFF2-40B4-BE49-F238E27FC236}">
                  <a16:creationId xmlns:a16="http://schemas.microsoft.com/office/drawing/2014/main" id="{FF866123-D696-C84A-94AC-B46E91381473}"/>
                </a:ext>
              </a:extLst>
            </p:cNvPr>
            <p:cNvSpPr/>
            <p:nvPr/>
          </p:nvSpPr>
          <p:spPr>
            <a:xfrm>
              <a:off x="5422900" y="27654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>
              <a:extLst>
                <a:ext uri="{FF2B5EF4-FFF2-40B4-BE49-F238E27FC236}">
                  <a16:creationId xmlns:a16="http://schemas.microsoft.com/office/drawing/2014/main" id="{28F05475-9DAA-C643-9D2C-88F8FE374387}"/>
                </a:ext>
              </a:extLst>
            </p:cNvPr>
            <p:cNvSpPr txBox="1"/>
            <p:nvPr/>
          </p:nvSpPr>
          <p:spPr>
            <a:xfrm>
              <a:off x="5340350" y="2378075"/>
              <a:ext cx="596900" cy="520700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33020">
                <a:lnSpc>
                  <a:spcPts val="2345"/>
                </a:lnSpc>
              </a:pPr>
              <a:r>
                <a:rPr sz="2000" dirty="0">
                  <a:latin typeface="Calibri"/>
                  <a:cs typeface="Calibri"/>
                </a:rPr>
                <a:t>(i,k)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86" name="object 19">
              <a:extLst>
                <a:ext uri="{FF2B5EF4-FFF2-40B4-BE49-F238E27FC236}">
                  <a16:creationId xmlns:a16="http://schemas.microsoft.com/office/drawing/2014/main" id="{6A3D4B7D-1DFC-654C-9ABA-21AC53CA893C}"/>
                </a:ext>
              </a:extLst>
            </p:cNvPr>
            <p:cNvSpPr txBox="1"/>
            <p:nvPr/>
          </p:nvSpPr>
          <p:spPr>
            <a:xfrm>
              <a:off x="7226127" y="2377694"/>
              <a:ext cx="48704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>
                  <a:latin typeface="Calibri"/>
                  <a:cs typeface="Calibri"/>
                </a:rPr>
                <a:t>(k,</a:t>
              </a:r>
              <a:r>
                <a:rPr sz="2000" spc="-5" dirty="0">
                  <a:latin typeface="Calibri"/>
                  <a:cs typeface="Calibri"/>
                </a:rPr>
                <a:t>*</a:t>
              </a:r>
              <a:r>
                <a:rPr sz="2000" dirty="0">
                  <a:latin typeface="Calibri"/>
                  <a:cs typeface="Calibri"/>
                </a:rPr>
                <a:t>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87" name="object 20">
              <a:extLst>
                <a:ext uri="{FF2B5EF4-FFF2-40B4-BE49-F238E27FC236}">
                  <a16:creationId xmlns:a16="http://schemas.microsoft.com/office/drawing/2014/main" id="{F4D7EBDB-DDCC-E24E-AB3A-BD4A9AD9E49A}"/>
                </a:ext>
              </a:extLst>
            </p:cNvPr>
            <p:cNvSpPr/>
            <p:nvPr/>
          </p:nvSpPr>
          <p:spPr>
            <a:xfrm>
              <a:off x="6565900" y="2524125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20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82CFE2-E749-4742-8C69-89B345F3C4F1}"/>
              </a:ext>
            </a:extLst>
          </p:cNvPr>
          <p:cNvGrpSpPr/>
          <p:nvPr/>
        </p:nvGrpSpPr>
        <p:grpSpPr>
          <a:xfrm>
            <a:off x="1099617" y="5189481"/>
            <a:ext cx="3878966" cy="1650284"/>
            <a:chOff x="1099617" y="5189481"/>
            <a:chExt cx="3878966" cy="1650284"/>
          </a:xfrm>
        </p:grpSpPr>
        <p:sp>
          <p:nvSpPr>
            <p:cNvPr id="55" name="object 28">
              <a:extLst>
                <a:ext uri="{FF2B5EF4-FFF2-40B4-BE49-F238E27FC236}">
                  <a16:creationId xmlns:a16="http://schemas.microsoft.com/office/drawing/2014/main" id="{66AB2E79-6CF9-B34A-A301-CE77ADB14B90}"/>
                </a:ext>
              </a:extLst>
            </p:cNvPr>
            <p:cNvSpPr txBox="1"/>
            <p:nvPr/>
          </p:nvSpPr>
          <p:spPr>
            <a:xfrm>
              <a:off x="1099617" y="5759746"/>
              <a:ext cx="775977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m1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lang="en-US" altLang="zh-CN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0.0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6" name="object 29">
              <a:extLst>
                <a:ext uri="{FF2B5EF4-FFF2-40B4-BE49-F238E27FC236}">
                  <a16:creationId xmlns:a16="http://schemas.microsoft.com/office/drawing/2014/main" id="{B359C2D8-83E4-9D45-9EAD-25EA2DDEE21A}"/>
                </a:ext>
              </a:extLst>
            </p:cNvPr>
            <p:cNvSpPr txBox="1"/>
            <p:nvPr/>
          </p:nvSpPr>
          <p:spPr>
            <a:xfrm>
              <a:off x="2512916" y="5759746"/>
              <a:ext cx="775976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12700" marR="5080" indent="-1588" fontAlgn="auto">
                <a:spcBef>
                  <a:spcPts val="0"/>
                </a:spcBef>
                <a:spcAft>
                  <a:spcPts val="0"/>
                </a:spcAft>
                <a:defRPr kumimoji="0" u="heavy">
                  <a:solidFill>
                    <a:prstClr val="black"/>
                  </a:solidFill>
                  <a:latin typeface="Calibri"/>
                  <a:ea typeface="+mn-ea"/>
                  <a:cs typeface="Calibri"/>
                </a:defRPr>
              </a:lvl1pPr>
            </a:lstStyle>
            <a:p>
              <a:r>
                <a:rPr lang="en-US" altLang="zh-CN" dirty="0"/>
                <a:t>m2</a:t>
              </a:r>
              <a:r>
                <a:rPr dirty="0"/>
                <a:t>  </a:t>
              </a:r>
              <a:r>
                <a:rPr lang="en-US" altLang="zh-CN" u="none" dirty="0"/>
                <a:t>0.125</a:t>
              </a:r>
              <a:endParaRPr u="none" dirty="0"/>
            </a:p>
          </p:txBody>
        </p:sp>
        <p:sp>
          <p:nvSpPr>
            <p:cNvPr id="57" name="object 30">
              <a:extLst>
                <a:ext uri="{FF2B5EF4-FFF2-40B4-BE49-F238E27FC236}">
                  <a16:creationId xmlns:a16="http://schemas.microsoft.com/office/drawing/2014/main" id="{76243A39-E048-DA45-B69F-DB7D55F8741A}"/>
                </a:ext>
              </a:extLst>
            </p:cNvPr>
            <p:cNvSpPr txBox="1"/>
            <p:nvPr/>
          </p:nvSpPr>
          <p:spPr>
            <a:xfrm>
              <a:off x="3861106" y="5759746"/>
              <a:ext cx="775979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m3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lang="en-US" altLang="zh-CN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0.125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D470635-4003-EC4C-A9C8-B750DBA9BFB9}"/>
                </a:ext>
              </a:extLst>
            </p:cNvPr>
            <p:cNvSpPr txBox="1"/>
            <p:nvPr/>
          </p:nvSpPr>
          <p:spPr>
            <a:xfrm>
              <a:off x="1191090" y="5189481"/>
              <a:ext cx="2880320" cy="58105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algn="l" eaLnBrk="0" hangingPunct="0">
                <a:lnSpc>
                  <a:spcPct val="150000"/>
                </a:lnSpc>
                <a:buClr>
                  <a:srgbClr val="990000"/>
                </a:buClr>
                <a:buSzPct val="58333"/>
                <a:tabLst>
                  <a:tab pos="355600" algn="l"/>
                </a:tabLst>
              </a:pPr>
              <a:r>
                <a:rPr lang="en-US" altLang="zh-CN" b="1" kern="0" spc="-5" dirty="0" err="1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Avg.MPI</a:t>
              </a:r>
              <a:r>
                <a:rPr lang="zh-CN" altLang="en-US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</a:t>
              </a:r>
              <a:endPara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8B16F61-E0DB-2646-B739-29B3D3EC3724}"/>
                </a:ext>
              </a:extLst>
            </p:cNvPr>
            <p:cNvSpPr txBox="1"/>
            <p:nvPr/>
          </p:nvSpPr>
          <p:spPr>
            <a:xfrm>
              <a:off x="2332852" y="6439655"/>
              <a:ext cx="1092691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1B5907B-E823-BB4C-A4CB-DD78B646100C}"/>
                </a:ext>
              </a:extLst>
            </p:cNvPr>
            <p:cNvSpPr txBox="1"/>
            <p:nvPr/>
          </p:nvSpPr>
          <p:spPr>
            <a:xfrm>
              <a:off x="3366355" y="6424254"/>
              <a:ext cx="1612228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/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写各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03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288032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en-US" altLang="zh-CN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jki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277151-8D44-C247-A327-01B9C56A03BD}"/>
              </a:ext>
            </a:extLst>
          </p:cNvPr>
          <p:cNvSpPr txBox="1"/>
          <p:nvPr/>
        </p:nvSpPr>
        <p:spPr>
          <a:xfrm>
            <a:off x="528172" y="1016732"/>
            <a:ext cx="11162107" cy="369331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N&gt;</a:t>
            </a: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MatrixMul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N&gt;::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Mul_jki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m1,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m2,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res){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k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k &lt; N; k++)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= m2[k][j];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res[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][j] += m1[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][k] * r;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97ED3D07-5849-CC48-8EEC-F6F040875399}"/>
              </a:ext>
            </a:extLst>
          </p:cNvPr>
          <p:cNvSpPr txBox="1"/>
          <p:nvPr/>
        </p:nvSpPr>
        <p:spPr>
          <a:xfrm>
            <a:off x="7885638" y="5107098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m1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A5AD995F-A3BA-B64A-9049-CFB884E258F3}"/>
              </a:ext>
            </a:extLst>
          </p:cNvPr>
          <p:cNvSpPr txBox="1"/>
          <p:nvPr/>
        </p:nvSpPr>
        <p:spPr>
          <a:xfrm>
            <a:off x="9111187" y="5107098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m2</a:t>
            </a: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99983C86-D6E3-074C-8943-43616D25459F}"/>
              </a:ext>
            </a:extLst>
          </p:cNvPr>
          <p:cNvSpPr txBox="1"/>
          <p:nvPr/>
        </p:nvSpPr>
        <p:spPr>
          <a:xfrm>
            <a:off x="10238578" y="5107098"/>
            <a:ext cx="596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res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A586A901-CDAA-564F-9E71-917EA6D165C8}"/>
              </a:ext>
            </a:extLst>
          </p:cNvPr>
          <p:cNvSpPr txBox="1"/>
          <p:nvPr/>
        </p:nvSpPr>
        <p:spPr>
          <a:xfrm>
            <a:off x="7860196" y="3735501"/>
            <a:ext cx="1727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内部循环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162408F9-E401-0846-9663-BD9891551875}"/>
              </a:ext>
            </a:extLst>
          </p:cNvPr>
          <p:cNvSpPr txBox="1"/>
          <p:nvPr/>
        </p:nvSpPr>
        <p:spPr>
          <a:xfrm>
            <a:off x="8898335" y="6194557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固定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B7C1B0CE-F115-6846-B823-984FFE89C005}"/>
              </a:ext>
            </a:extLst>
          </p:cNvPr>
          <p:cNvSpPr/>
          <p:nvPr/>
        </p:nvSpPr>
        <p:spPr>
          <a:xfrm>
            <a:off x="9377889" y="556626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bject 21">
            <a:extLst>
              <a:ext uri="{FF2B5EF4-FFF2-40B4-BE49-F238E27FC236}">
                <a16:creationId xmlns:a16="http://schemas.microsoft.com/office/drawing/2014/main" id="{E75F8D79-E618-2E4B-B3EF-042621DD3708}"/>
              </a:ext>
            </a:extLst>
          </p:cNvPr>
          <p:cNvSpPr/>
          <p:nvPr/>
        </p:nvSpPr>
        <p:spPr>
          <a:xfrm>
            <a:off x="9339793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object 22">
            <a:extLst>
              <a:ext uri="{FF2B5EF4-FFF2-40B4-BE49-F238E27FC236}">
                <a16:creationId xmlns:a16="http://schemas.microsoft.com/office/drawing/2014/main" id="{A09B0EC5-EC37-3444-B9D2-4AAC16A4341B}"/>
              </a:ext>
            </a:extLst>
          </p:cNvPr>
          <p:cNvSpPr txBox="1"/>
          <p:nvPr/>
        </p:nvSpPr>
        <p:spPr>
          <a:xfrm>
            <a:off x="7679263" y="619453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spc="-35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列式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7" name="object 23">
            <a:extLst>
              <a:ext uri="{FF2B5EF4-FFF2-40B4-BE49-F238E27FC236}">
                <a16:creationId xmlns:a16="http://schemas.microsoft.com/office/drawing/2014/main" id="{A5ABF4AB-19C0-E24C-9AA2-9142AA4D0B5F}"/>
              </a:ext>
            </a:extLst>
          </p:cNvPr>
          <p:cNvSpPr/>
          <p:nvPr/>
        </p:nvSpPr>
        <p:spPr>
          <a:xfrm>
            <a:off x="8158688" y="556626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41C24A9A-95EB-B44C-8F8E-62BAC96205FE}"/>
              </a:ext>
            </a:extLst>
          </p:cNvPr>
          <p:cNvSpPr/>
          <p:nvPr/>
        </p:nvSpPr>
        <p:spPr>
          <a:xfrm>
            <a:off x="8120591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270AAABA-8BED-1148-B065-771697BD0190}"/>
              </a:ext>
            </a:extLst>
          </p:cNvPr>
          <p:cNvSpPr txBox="1"/>
          <p:nvPr/>
        </p:nvSpPr>
        <p:spPr>
          <a:xfrm>
            <a:off x="10272589" y="6194535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列式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id="{207449E5-7CA8-704F-ACBD-2CACC6B776ED}"/>
              </a:ext>
            </a:extLst>
          </p:cNvPr>
          <p:cNvSpPr/>
          <p:nvPr/>
        </p:nvSpPr>
        <p:spPr>
          <a:xfrm>
            <a:off x="10533589" y="556626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object 27">
            <a:extLst>
              <a:ext uri="{FF2B5EF4-FFF2-40B4-BE49-F238E27FC236}">
                <a16:creationId xmlns:a16="http://schemas.microsoft.com/office/drawing/2014/main" id="{0B0A412C-B0F9-7542-A049-95E9EE95F956}"/>
              </a:ext>
            </a:extLst>
          </p:cNvPr>
          <p:cNvSpPr/>
          <p:nvPr/>
        </p:nvSpPr>
        <p:spPr>
          <a:xfrm>
            <a:off x="10495493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F2675FA-C25B-3E49-AABA-9382936BF783}"/>
              </a:ext>
            </a:extLst>
          </p:cNvPr>
          <p:cNvGrpSpPr/>
          <p:nvPr/>
        </p:nvGrpSpPr>
        <p:grpSpPr>
          <a:xfrm>
            <a:off x="7850978" y="4042157"/>
            <a:ext cx="2984500" cy="994603"/>
            <a:chOff x="5340350" y="1977197"/>
            <a:chExt cx="2984500" cy="994603"/>
          </a:xfrm>
        </p:grpSpPr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F80924BB-AD02-FA43-BF24-2306145D5A01}"/>
                </a:ext>
              </a:extLst>
            </p:cNvPr>
            <p:cNvSpPr/>
            <p:nvPr/>
          </p:nvSpPr>
          <p:spPr>
            <a:xfrm>
              <a:off x="5340350" y="2432050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/>
              <a:endParaRPr/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D9B45EE9-56A1-3443-9A43-1C8CC1F14C57}"/>
                </a:ext>
              </a:extLst>
            </p:cNvPr>
            <p:cNvSpPr/>
            <p:nvPr/>
          </p:nvSpPr>
          <p:spPr>
            <a:xfrm>
              <a:off x="7727950" y="2432050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/>
              <a:endParaRPr/>
            </a:p>
          </p:txBody>
        </p:sp>
        <p:sp>
          <p:nvSpPr>
            <p:cNvPr id="39" name="object 15">
              <a:extLst>
                <a:ext uri="{FF2B5EF4-FFF2-40B4-BE49-F238E27FC236}">
                  <a16:creationId xmlns:a16="http://schemas.microsoft.com/office/drawing/2014/main" id="{8CC0F941-20C3-1B4D-8DBF-D0B5DDE1F996}"/>
                </a:ext>
              </a:extLst>
            </p:cNvPr>
            <p:cNvSpPr txBox="1"/>
            <p:nvPr/>
          </p:nvSpPr>
          <p:spPr>
            <a:xfrm>
              <a:off x="7734341" y="2085572"/>
              <a:ext cx="4318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</a:pPr>
              <a:r>
                <a:rPr sz="2000" dirty="0">
                  <a:latin typeface="Calibri"/>
                  <a:cs typeface="Calibri"/>
                </a:rPr>
                <a:t>(</a:t>
              </a:r>
              <a:r>
                <a:rPr sz="2000" spc="-5" dirty="0">
                  <a:latin typeface="Calibri"/>
                  <a:cs typeface="Calibri"/>
                </a:rPr>
                <a:t>*</a:t>
              </a:r>
              <a:r>
                <a:rPr sz="2000" dirty="0">
                  <a:latin typeface="Calibri"/>
                  <a:cs typeface="Calibri"/>
                </a:rPr>
                <a:t>,</a:t>
              </a:r>
              <a:r>
                <a:rPr sz="2000" spc="-5" dirty="0">
                  <a:latin typeface="Calibri"/>
                  <a:cs typeface="Calibri"/>
                </a:rPr>
                <a:t>j</a:t>
              </a:r>
              <a:r>
                <a:rPr sz="2000" dirty="0">
                  <a:latin typeface="Calibri"/>
                  <a:cs typeface="Calibri"/>
                </a:rPr>
                <a:t>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40" name="object 16">
              <a:extLst>
                <a:ext uri="{FF2B5EF4-FFF2-40B4-BE49-F238E27FC236}">
                  <a16:creationId xmlns:a16="http://schemas.microsoft.com/office/drawing/2014/main" id="{D11C4554-3E4A-3440-B380-3BBDFD37144E}"/>
                </a:ext>
              </a:extLst>
            </p:cNvPr>
            <p:cNvSpPr/>
            <p:nvPr/>
          </p:nvSpPr>
          <p:spPr>
            <a:xfrm>
              <a:off x="6692900" y="28321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/>
              <a:endParaRPr/>
            </a:p>
          </p:txBody>
        </p:sp>
        <p:sp>
          <p:nvSpPr>
            <p:cNvPr id="41" name="object 17">
              <a:extLst>
                <a:ext uri="{FF2B5EF4-FFF2-40B4-BE49-F238E27FC236}">
                  <a16:creationId xmlns:a16="http://schemas.microsoft.com/office/drawing/2014/main" id="{4077F0B7-A509-3C49-97C3-98888284ED11}"/>
                </a:ext>
              </a:extLst>
            </p:cNvPr>
            <p:cNvSpPr txBox="1"/>
            <p:nvPr/>
          </p:nvSpPr>
          <p:spPr>
            <a:xfrm>
              <a:off x="6559550" y="2443246"/>
              <a:ext cx="596900" cy="504970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5715" rIns="0" b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45"/>
                </a:spcBef>
              </a:pPr>
              <a:r>
                <a:rPr sz="2000" dirty="0">
                  <a:latin typeface="Calibri"/>
                  <a:cs typeface="Calibri"/>
                </a:rPr>
                <a:t>(k,j)</a:t>
              </a:r>
            </a:p>
          </p:txBody>
        </p:sp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D49E5008-F339-B649-A298-386D9AA4CD02}"/>
                </a:ext>
              </a:extLst>
            </p:cNvPr>
            <p:cNvSpPr/>
            <p:nvPr/>
          </p:nvSpPr>
          <p:spPr>
            <a:xfrm>
              <a:off x="5803900" y="24257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53340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/>
              <a:endParaRPr/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595F5B10-2480-724B-80FB-04ACE5E6A9B4}"/>
                </a:ext>
              </a:extLst>
            </p:cNvPr>
            <p:cNvSpPr/>
            <p:nvPr/>
          </p:nvSpPr>
          <p:spPr>
            <a:xfrm>
              <a:off x="7886700" y="24384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53340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/>
              <a:endParaRPr/>
            </a:p>
          </p:txBody>
        </p:sp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B547E9B4-A3A7-274C-A807-81F6468029F9}"/>
                </a:ext>
              </a:extLst>
            </p:cNvPr>
            <p:cNvSpPr txBox="1"/>
            <p:nvPr/>
          </p:nvSpPr>
          <p:spPr>
            <a:xfrm>
              <a:off x="5420314" y="1977197"/>
              <a:ext cx="1157605" cy="413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6700" marR="5080" indent="-254635" algn="l">
                <a:lnSpc>
                  <a:spcPct val="150000"/>
                </a:lnSpc>
              </a:pPr>
              <a:r>
                <a:rPr sz="2000" dirty="0">
                  <a:latin typeface="Calibri"/>
                  <a:cs typeface="Calibri"/>
                </a:rPr>
                <a:t>(*,k)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67CCBC-1632-4046-8B67-752CBE79B59D}"/>
              </a:ext>
            </a:extLst>
          </p:cNvPr>
          <p:cNvGrpSpPr/>
          <p:nvPr/>
        </p:nvGrpSpPr>
        <p:grpSpPr>
          <a:xfrm>
            <a:off x="923324" y="5189481"/>
            <a:ext cx="4055259" cy="1634883"/>
            <a:chOff x="923324" y="5189481"/>
            <a:chExt cx="4055259" cy="1634883"/>
          </a:xfrm>
        </p:grpSpPr>
        <p:sp>
          <p:nvSpPr>
            <p:cNvPr id="55" name="object 28">
              <a:extLst>
                <a:ext uri="{FF2B5EF4-FFF2-40B4-BE49-F238E27FC236}">
                  <a16:creationId xmlns:a16="http://schemas.microsoft.com/office/drawing/2014/main" id="{66AB2E79-6CF9-B34A-A301-CE77ADB14B90}"/>
                </a:ext>
              </a:extLst>
            </p:cNvPr>
            <p:cNvSpPr txBox="1"/>
            <p:nvPr/>
          </p:nvSpPr>
          <p:spPr>
            <a:xfrm>
              <a:off x="1099617" y="5759746"/>
              <a:ext cx="775977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m1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lang="en-US" altLang="zh-CN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1.0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6" name="object 29">
              <a:extLst>
                <a:ext uri="{FF2B5EF4-FFF2-40B4-BE49-F238E27FC236}">
                  <a16:creationId xmlns:a16="http://schemas.microsoft.com/office/drawing/2014/main" id="{B359C2D8-83E4-9D45-9EAD-25EA2DDEE21A}"/>
                </a:ext>
              </a:extLst>
            </p:cNvPr>
            <p:cNvSpPr txBox="1"/>
            <p:nvPr/>
          </p:nvSpPr>
          <p:spPr>
            <a:xfrm>
              <a:off x="2547418" y="5759746"/>
              <a:ext cx="672333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12700" marR="5080" indent="-1588" fontAlgn="auto">
                <a:spcBef>
                  <a:spcPts val="0"/>
                </a:spcBef>
                <a:spcAft>
                  <a:spcPts val="0"/>
                </a:spcAft>
                <a:defRPr kumimoji="0" u="heavy">
                  <a:solidFill>
                    <a:prstClr val="black"/>
                  </a:solidFill>
                  <a:latin typeface="Calibri"/>
                  <a:ea typeface="+mn-ea"/>
                  <a:cs typeface="Calibri"/>
                </a:defRPr>
              </a:lvl1pPr>
            </a:lstStyle>
            <a:p>
              <a:r>
                <a:rPr lang="en-US" altLang="zh-CN" dirty="0"/>
                <a:t>m2</a:t>
              </a:r>
              <a:r>
                <a:rPr dirty="0"/>
                <a:t>  </a:t>
              </a:r>
              <a:r>
                <a:rPr lang="en-US" altLang="zh-CN" u="none" dirty="0"/>
                <a:t>0.0</a:t>
              </a:r>
              <a:endParaRPr u="none" dirty="0"/>
            </a:p>
          </p:txBody>
        </p:sp>
        <p:sp>
          <p:nvSpPr>
            <p:cNvPr id="57" name="object 30">
              <a:extLst>
                <a:ext uri="{FF2B5EF4-FFF2-40B4-BE49-F238E27FC236}">
                  <a16:creationId xmlns:a16="http://schemas.microsoft.com/office/drawing/2014/main" id="{76243A39-E048-DA45-B69F-DB7D55F8741A}"/>
                </a:ext>
              </a:extLst>
            </p:cNvPr>
            <p:cNvSpPr txBox="1"/>
            <p:nvPr/>
          </p:nvSpPr>
          <p:spPr>
            <a:xfrm>
              <a:off x="3861106" y="5759746"/>
              <a:ext cx="775979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m3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lang="en-US" altLang="zh-CN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1.0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D470635-4003-EC4C-A9C8-B750DBA9BFB9}"/>
                </a:ext>
              </a:extLst>
            </p:cNvPr>
            <p:cNvSpPr txBox="1"/>
            <p:nvPr/>
          </p:nvSpPr>
          <p:spPr>
            <a:xfrm>
              <a:off x="1191090" y="5189481"/>
              <a:ext cx="2880320" cy="58105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algn="l" eaLnBrk="0" hangingPunct="0">
                <a:lnSpc>
                  <a:spcPct val="150000"/>
                </a:lnSpc>
                <a:buClr>
                  <a:srgbClr val="990000"/>
                </a:buClr>
                <a:buSzPct val="58333"/>
                <a:tabLst>
                  <a:tab pos="355600" algn="l"/>
                </a:tabLst>
              </a:pPr>
              <a:r>
                <a:rPr lang="en-US" altLang="zh-CN" b="1" kern="0" spc="-5" dirty="0" err="1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Avg.MPI</a:t>
              </a:r>
              <a:r>
                <a:rPr lang="zh-CN" altLang="en-US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</a:t>
              </a:r>
              <a:endPara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A933699-E487-D944-92E5-377D87CC64EB}"/>
                </a:ext>
              </a:extLst>
            </p:cNvPr>
            <p:cNvSpPr txBox="1"/>
            <p:nvPr/>
          </p:nvSpPr>
          <p:spPr>
            <a:xfrm>
              <a:off x="923324" y="6418467"/>
              <a:ext cx="1092691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B013BB6-72F7-504A-8C1F-8ED6271363B5}"/>
                </a:ext>
              </a:extLst>
            </p:cNvPr>
            <p:cNvSpPr txBox="1"/>
            <p:nvPr/>
          </p:nvSpPr>
          <p:spPr>
            <a:xfrm>
              <a:off x="3366355" y="6424254"/>
              <a:ext cx="1612228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/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写各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76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288032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en-US" altLang="zh-CN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kji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277151-8D44-C247-A327-01B9C56A03BD}"/>
              </a:ext>
            </a:extLst>
          </p:cNvPr>
          <p:cNvSpPr txBox="1"/>
          <p:nvPr/>
        </p:nvSpPr>
        <p:spPr>
          <a:xfrm>
            <a:off x="528172" y="1016732"/>
            <a:ext cx="11162107" cy="369331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N&gt;</a:t>
            </a: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MatrixMul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N&gt;::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Mul_kji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m1,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m2,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res){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k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k &lt; N; k++)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= m2[k][j];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res[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][j] += m1[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][k] * r;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97ED3D07-5849-CC48-8EEC-F6F040875399}"/>
              </a:ext>
            </a:extLst>
          </p:cNvPr>
          <p:cNvSpPr txBox="1"/>
          <p:nvPr/>
        </p:nvSpPr>
        <p:spPr>
          <a:xfrm>
            <a:off x="7885638" y="5107098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m1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A5AD995F-A3BA-B64A-9049-CFB884E258F3}"/>
              </a:ext>
            </a:extLst>
          </p:cNvPr>
          <p:cNvSpPr txBox="1"/>
          <p:nvPr/>
        </p:nvSpPr>
        <p:spPr>
          <a:xfrm>
            <a:off x="9111187" y="5107098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m2</a:t>
            </a: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99983C86-D6E3-074C-8943-43616D25459F}"/>
              </a:ext>
            </a:extLst>
          </p:cNvPr>
          <p:cNvSpPr txBox="1"/>
          <p:nvPr/>
        </p:nvSpPr>
        <p:spPr>
          <a:xfrm>
            <a:off x="10238578" y="5107098"/>
            <a:ext cx="596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res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A586A901-CDAA-564F-9E71-917EA6D165C8}"/>
              </a:ext>
            </a:extLst>
          </p:cNvPr>
          <p:cNvSpPr txBox="1"/>
          <p:nvPr/>
        </p:nvSpPr>
        <p:spPr>
          <a:xfrm>
            <a:off x="7860196" y="3735501"/>
            <a:ext cx="1727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内部循环</a:t>
            </a:r>
            <a:r>
              <a:rPr kumimoji="0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162408F9-E401-0846-9663-BD9891551875}"/>
              </a:ext>
            </a:extLst>
          </p:cNvPr>
          <p:cNvSpPr txBox="1"/>
          <p:nvPr/>
        </p:nvSpPr>
        <p:spPr>
          <a:xfrm>
            <a:off x="8898335" y="6194557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固定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B7C1B0CE-F115-6846-B823-984FFE89C005}"/>
              </a:ext>
            </a:extLst>
          </p:cNvPr>
          <p:cNvSpPr/>
          <p:nvPr/>
        </p:nvSpPr>
        <p:spPr>
          <a:xfrm>
            <a:off x="9377889" y="5566267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bject 21">
            <a:extLst>
              <a:ext uri="{FF2B5EF4-FFF2-40B4-BE49-F238E27FC236}">
                <a16:creationId xmlns:a16="http://schemas.microsoft.com/office/drawing/2014/main" id="{E75F8D79-E618-2E4B-B3EF-042621DD3708}"/>
              </a:ext>
            </a:extLst>
          </p:cNvPr>
          <p:cNvSpPr/>
          <p:nvPr/>
        </p:nvSpPr>
        <p:spPr>
          <a:xfrm>
            <a:off x="9339793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object 22">
            <a:extLst>
              <a:ext uri="{FF2B5EF4-FFF2-40B4-BE49-F238E27FC236}">
                <a16:creationId xmlns:a16="http://schemas.microsoft.com/office/drawing/2014/main" id="{A09B0EC5-EC37-3444-B9D2-4AAC16A4341B}"/>
              </a:ext>
            </a:extLst>
          </p:cNvPr>
          <p:cNvSpPr txBox="1"/>
          <p:nvPr/>
        </p:nvSpPr>
        <p:spPr>
          <a:xfrm>
            <a:off x="7679263" y="6194535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spc="-35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列式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47" name="object 23">
            <a:extLst>
              <a:ext uri="{FF2B5EF4-FFF2-40B4-BE49-F238E27FC236}">
                <a16:creationId xmlns:a16="http://schemas.microsoft.com/office/drawing/2014/main" id="{A5ABF4AB-19C0-E24C-9AA2-9142AA4D0B5F}"/>
              </a:ext>
            </a:extLst>
          </p:cNvPr>
          <p:cNvSpPr/>
          <p:nvPr/>
        </p:nvSpPr>
        <p:spPr>
          <a:xfrm>
            <a:off x="8158688" y="556626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41C24A9A-95EB-B44C-8F8E-62BAC96205FE}"/>
              </a:ext>
            </a:extLst>
          </p:cNvPr>
          <p:cNvSpPr/>
          <p:nvPr/>
        </p:nvSpPr>
        <p:spPr>
          <a:xfrm>
            <a:off x="8120591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270AAABA-8BED-1148-B065-771697BD0190}"/>
              </a:ext>
            </a:extLst>
          </p:cNvPr>
          <p:cNvSpPr txBox="1"/>
          <p:nvPr/>
        </p:nvSpPr>
        <p:spPr>
          <a:xfrm>
            <a:off x="10272589" y="6194535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列式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id="{207449E5-7CA8-704F-ACBD-2CACC6B776ED}"/>
              </a:ext>
            </a:extLst>
          </p:cNvPr>
          <p:cNvSpPr/>
          <p:nvPr/>
        </p:nvSpPr>
        <p:spPr>
          <a:xfrm>
            <a:off x="10533589" y="556626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5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object 27">
            <a:extLst>
              <a:ext uri="{FF2B5EF4-FFF2-40B4-BE49-F238E27FC236}">
                <a16:creationId xmlns:a16="http://schemas.microsoft.com/office/drawing/2014/main" id="{0B0A412C-B0F9-7542-A049-95E9EE95F956}"/>
              </a:ext>
            </a:extLst>
          </p:cNvPr>
          <p:cNvSpPr/>
          <p:nvPr/>
        </p:nvSpPr>
        <p:spPr>
          <a:xfrm>
            <a:off x="10495493" y="55027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199"/>
                </a:lnTo>
                <a:lnTo>
                  <a:pt x="76200" y="761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object 28">
            <a:extLst>
              <a:ext uri="{FF2B5EF4-FFF2-40B4-BE49-F238E27FC236}">
                <a16:creationId xmlns:a16="http://schemas.microsoft.com/office/drawing/2014/main" id="{66AB2E79-6CF9-B34A-A301-CE77ADB14B90}"/>
              </a:ext>
            </a:extLst>
          </p:cNvPr>
          <p:cNvSpPr txBox="1"/>
          <p:nvPr/>
        </p:nvSpPr>
        <p:spPr>
          <a:xfrm>
            <a:off x="1099617" y="5759746"/>
            <a:ext cx="77597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m1</a:t>
            </a:r>
            <a:r>
              <a:rPr kumimoji="0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  </a:t>
            </a:r>
            <a:r>
              <a:rPr kumimoji="0" lang="en-US" altLang="zh-CN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1.0</a:t>
            </a:r>
            <a:endParaRPr kumimoji="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6" name="object 29">
            <a:extLst>
              <a:ext uri="{FF2B5EF4-FFF2-40B4-BE49-F238E27FC236}">
                <a16:creationId xmlns:a16="http://schemas.microsoft.com/office/drawing/2014/main" id="{B359C2D8-83E4-9D45-9EAD-25EA2DDEE21A}"/>
              </a:ext>
            </a:extLst>
          </p:cNvPr>
          <p:cNvSpPr txBox="1"/>
          <p:nvPr/>
        </p:nvSpPr>
        <p:spPr>
          <a:xfrm>
            <a:off x="2547418" y="5759746"/>
            <a:ext cx="67233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 marR="5080" indent="-1588" fontAlgn="auto">
              <a:spcBef>
                <a:spcPts val="0"/>
              </a:spcBef>
              <a:spcAft>
                <a:spcPts val="0"/>
              </a:spcAft>
              <a:defRPr kumimoji="0" u="heavy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en-US" altLang="zh-CN" dirty="0"/>
              <a:t>m2</a:t>
            </a:r>
            <a:r>
              <a:rPr dirty="0"/>
              <a:t>  </a:t>
            </a:r>
            <a:r>
              <a:rPr lang="en-US" altLang="zh-CN" u="none" dirty="0"/>
              <a:t>0.0</a:t>
            </a:r>
            <a:endParaRPr u="none" dirty="0"/>
          </a:p>
        </p:txBody>
      </p:sp>
      <p:sp>
        <p:nvSpPr>
          <p:cNvPr id="57" name="object 30">
            <a:extLst>
              <a:ext uri="{FF2B5EF4-FFF2-40B4-BE49-F238E27FC236}">
                <a16:creationId xmlns:a16="http://schemas.microsoft.com/office/drawing/2014/main" id="{76243A39-E048-DA45-B69F-DB7D55F8741A}"/>
              </a:ext>
            </a:extLst>
          </p:cNvPr>
          <p:cNvSpPr txBox="1"/>
          <p:nvPr/>
        </p:nvSpPr>
        <p:spPr>
          <a:xfrm>
            <a:off x="3861106" y="5759746"/>
            <a:ext cx="77597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m3</a:t>
            </a:r>
            <a:r>
              <a:rPr kumimoji="0" u="heavy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  </a:t>
            </a:r>
            <a:r>
              <a:rPr kumimoji="0" lang="en-US" altLang="zh-CN" spc="-5" dirty="0">
                <a:solidFill>
                  <a:prstClr val="black"/>
                </a:solidFill>
                <a:latin typeface="Calibri"/>
                <a:ea typeface="+mn-ea"/>
                <a:cs typeface="Calibri"/>
              </a:rPr>
              <a:t>1.0</a:t>
            </a:r>
            <a:endParaRPr kumimoji="0" dirty="0">
              <a:solidFill>
                <a:prstClr val="black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470635-4003-EC4C-A9C8-B750DBA9BFB9}"/>
              </a:ext>
            </a:extLst>
          </p:cNvPr>
          <p:cNvSpPr txBox="1"/>
          <p:nvPr/>
        </p:nvSpPr>
        <p:spPr>
          <a:xfrm>
            <a:off x="1191090" y="5189481"/>
            <a:ext cx="288032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en-US" altLang="zh-CN" b="1" kern="0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Avg.MPI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US" b="1" kern="0" spc="-5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F2675FA-C25B-3E49-AABA-9382936BF783}"/>
              </a:ext>
            </a:extLst>
          </p:cNvPr>
          <p:cNvGrpSpPr/>
          <p:nvPr/>
        </p:nvGrpSpPr>
        <p:grpSpPr>
          <a:xfrm>
            <a:off x="7850978" y="4042157"/>
            <a:ext cx="2984500" cy="994603"/>
            <a:chOff x="5340350" y="1977197"/>
            <a:chExt cx="2984500" cy="994603"/>
          </a:xfrm>
        </p:grpSpPr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F80924BB-AD02-FA43-BF24-2306145D5A01}"/>
                </a:ext>
              </a:extLst>
            </p:cNvPr>
            <p:cNvSpPr/>
            <p:nvPr/>
          </p:nvSpPr>
          <p:spPr>
            <a:xfrm>
              <a:off x="5340350" y="2432050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/>
              <a:endParaRPr/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D9B45EE9-56A1-3443-9A43-1C8CC1F14C57}"/>
                </a:ext>
              </a:extLst>
            </p:cNvPr>
            <p:cNvSpPr/>
            <p:nvPr/>
          </p:nvSpPr>
          <p:spPr>
            <a:xfrm>
              <a:off x="7727950" y="2432050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/>
              <a:endParaRPr/>
            </a:p>
          </p:txBody>
        </p:sp>
        <p:sp>
          <p:nvSpPr>
            <p:cNvPr id="39" name="object 15">
              <a:extLst>
                <a:ext uri="{FF2B5EF4-FFF2-40B4-BE49-F238E27FC236}">
                  <a16:creationId xmlns:a16="http://schemas.microsoft.com/office/drawing/2014/main" id="{8CC0F941-20C3-1B4D-8DBF-D0B5DDE1F996}"/>
                </a:ext>
              </a:extLst>
            </p:cNvPr>
            <p:cNvSpPr txBox="1"/>
            <p:nvPr/>
          </p:nvSpPr>
          <p:spPr>
            <a:xfrm>
              <a:off x="7734341" y="2085572"/>
              <a:ext cx="4318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</a:pPr>
              <a:r>
                <a:rPr sz="2000" dirty="0">
                  <a:latin typeface="Calibri"/>
                  <a:cs typeface="Calibri"/>
                </a:rPr>
                <a:t>(</a:t>
              </a:r>
              <a:r>
                <a:rPr sz="2000" spc="-5" dirty="0">
                  <a:latin typeface="Calibri"/>
                  <a:cs typeface="Calibri"/>
                </a:rPr>
                <a:t>*</a:t>
              </a:r>
              <a:r>
                <a:rPr sz="2000" dirty="0">
                  <a:latin typeface="Calibri"/>
                  <a:cs typeface="Calibri"/>
                </a:rPr>
                <a:t>,</a:t>
              </a:r>
              <a:r>
                <a:rPr sz="2000" spc="-5" dirty="0">
                  <a:latin typeface="Calibri"/>
                  <a:cs typeface="Calibri"/>
                </a:rPr>
                <a:t>j</a:t>
              </a:r>
              <a:r>
                <a:rPr sz="2000" dirty="0">
                  <a:latin typeface="Calibri"/>
                  <a:cs typeface="Calibri"/>
                </a:rPr>
                <a:t>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40" name="object 16">
              <a:extLst>
                <a:ext uri="{FF2B5EF4-FFF2-40B4-BE49-F238E27FC236}">
                  <a16:creationId xmlns:a16="http://schemas.microsoft.com/office/drawing/2014/main" id="{D11C4554-3E4A-3440-B380-3BBDFD37144E}"/>
                </a:ext>
              </a:extLst>
            </p:cNvPr>
            <p:cNvSpPr/>
            <p:nvPr/>
          </p:nvSpPr>
          <p:spPr>
            <a:xfrm>
              <a:off x="6692900" y="28321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/>
              <a:endParaRPr/>
            </a:p>
          </p:txBody>
        </p:sp>
        <p:sp>
          <p:nvSpPr>
            <p:cNvPr id="41" name="object 17">
              <a:extLst>
                <a:ext uri="{FF2B5EF4-FFF2-40B4-BE49-F238E27FC236}">
                  <a16:creationId xmlns:a16="http://schemas.microsoft.com/office/drawing/2014/main" id="{4077F0B7-A509-3C49-97C3-98888284ED11}"/>
                </a:ext>
              </a:extLst>
            </p:cNvPr>
            <p:cNvSpPr txBox="1"/>
            <p:nvPr/>
          </p:nvSpPr>
          <p:spPr>
            <a:xfrm>
              <a:off x="6559550" y="2443246"/>
              <a:ext cx="596900" cy="504970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5715" rIns="0" bIns="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45"/>
                </a:spcBef>
              </a:pPr>
              <a:r>
                <a:rPr sz="2000" dirty="0">
                  <a:latin typeface="Calibri"/>
                  <a:cs typeface="Calibri"/>
                </a:rPr>
                <a:t>(k,j)</a:t>
              </a:r>
            </a:p>
          </p:txBody>
        </p:sp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D49E5008-F339-B649-A298-386D9AA4CD02}"/>
                </a:ext>
              </a:extLst>
            </p:cNvPr>
            <p:cNvSpPr/>
            <p:nvPr/>
          </p:nvSpPr>
          <p:spPr>
            <a:xfrm>
              <a:off x="5803900" y="24257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53340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/>
              <a:endParaRPr/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595F5B10-2480-724B-80FB-04ACE5E6A9B4}"/>
                </a:ext>
              </a:extLst>
            </p:cNvPr>
            <p:cNvSpPr/>
            <p:nvPr/>
          </p:nvSpPr>
          <p:spPr>
            <a:xfrm>
              <a:off x="7886700" y="24384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53340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/>
              <a:endParaRPr/>
            </a:p>
          </p:txBody>
        </p:sp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B547E9B4-A3A7-274C-A807-81F6468029F9}"/>
                </a:ext>
              </a:extLst>
            </p:cNvPr>
            <p:cNvSpPr txBox="1"/>
            <p:nvPr/>
          </p:nvSpPr>
          <p:spPr>
            <a:xfrm>
              <a:off x="5420314" y="1977197"/>
              <a:ext cx="1157605" cy="413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6700" marR="5080" indent="-254635" algn="l">
                <a:lnSpc>
                  <a:spcPct val="150000"/>
                </a:lnSpc>
              </a:pPr>
              <a:r>
                <a:rPr sz="2000" dirty="0">
                  <a:latin typeface="Calibri"/>
                  <a:cs typeface="Calibri"/>
                </a:rPr>
                <a:t>(*,k)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68D3B179-2668-CF47-AFD0-6C405B97A2D8}"/>
              </a:ext>
            </a:extLst>
          </p:cNvPr>
          <p:cNvSpPr txBox="1"/>
          <p:nvPr/>
        </p:nvSpPr>
        <p:spPr>
          <a:xfrm>
            <a:off x="923324" y="6418467"/>
            <a:ext cx="1092691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读</a:t>
            </a:r>
            <a:r>
              <a:rPr kumimoji="0" lang="en-US" altLang="zh-CN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次</a:t>
            </a:r>
            <a:endParaRPr kumimoji="0" lang="zh-CN" altLang="en-US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88133BC-77E8-3A48-B4D1-E2C41E6521A9}"/>
              </a:ext>
            </a:extLst>
          </p:cNvPr>
          <p:cNvSpPr txBox="1"/>
          <p:nvPr/>
        </p:nvSpPr>
        <p:spPr>
          <a:xfrm>
            <a:off x="3366355" y="6424254"/>
            <a:ext cx="161222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读</a:t>
            </a:r>
            <a:r>
              <a:rPr kumimoji="0" lang="en-US" altLang="zh-CN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</a:t>
            </a: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写各</a:t>
            </a:r>
            <a:r>
              <a:rPr kumimoji="0" lang="en-US" altLang="zh-CN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kumimoji="0" lang="zh-CN" altLang="en-US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次</a:t>
            </a:r>
            <a:endParaRPr kumimoji="0" lang="zh-CN" altLang="en-US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99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288032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汇总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78C1A8-B82F-D64E-9D66-FB8252FCE019}"/>
              </a:ext>
            </a:extLst>
          </p:cNvPr>
          <p:cNvGrpSpPr/>
          <p:nvPr/>
        </p:nvGrpSpPr>
        <p:grpSpPr>
          <a:xfrm>
            <a:off x="7191366" y="4778474"/>
            <a:ext cx="3369310" cy="1746870"/>
            <a:chOff x="7679263" y="4042157"/>
            <a:chExt cx="3369310" cy="1746870"/>
          </a:xfrm>
        </p:grpSpPr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97ED3D07-5849-CC48-8EEC-F6F040875399}"/>
                </a:ext>
              </a:extLst>
            </p:cNvPr>
            <p:cNvSpPr txBox="1"/>
            <p:nvPr/>
          </p:nvSpPr>
          <p:spPr>
            <a:xfrm>
              <a:off x="7885638" y="5107098"/>
              <a:ext cx="5842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m1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A5AD995F-A3BA-B64A-9049-CFB884E258F3}"/>
                </a:ext>
              </a:extLst>
            </p:cNvPr>
            <p:cNvSpPr txBox="1"/>
            <p:nvPr/>
          </p:nvSpPr>
          <p:spPr>
            <a:xfrm>
              <a:off x="9111187" y="5107098"/>
              <a:ext cx="5842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m2</a:t>
              </a:r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99983C86-D6E3-074C-8943-43616D25459F}"/>
                </a:ext>
              </a:extLst>
            </p:cNvPr>
            <p:cNvSpPr txBox="1"/>
            <p:nvPr/>
          </p:nvSpPr>
          <p:spPr>
            <a:xfrm>
              <a:off x="10238578" y="5107098"/>
              <a:ext cx="5969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res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43" name="object 19">
              <a:extLst>
                <a:ext uri="{FF2B5EF4-FFF2-40B4-BE49-F238E27FC236}">
                  <a16:creationId xmlns:a16="http://schemas.microsoft.com/office/drawing/2014/main" id="{162408F9-E401-0846-9663-BD9891551875}"/>
                </a:ext>
              </a:extLst>
            </p:cNvPr>
            <p:cNvSpPr txBox="1"/>
            <p:nvPr/>
          </p:nvSpPr>
          <p:spPr>
            <a:xfrm>
              <a:off x="8898335" y="5481250"/>
              <a:ext cx="90233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固定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46" name="object 22">
              <a:extLst>
                <a:ext uri="{FF2B5EF4-FFF2-40B4-BE49-F238E27FC236}">
                  <a16:creationId xmlns:a16="http://schemas.microsoft.com/office/drawing/2014/main" id="{A09B0EC5-EC37-3444-B9D2-4AAC16A4341B}"/>
                </a:ext>
              </a:extLst>
            </p:cNvPr>
            <p:cNvSpPr txBox="1"/>
            <p:nvPr/>
          </p:nvSpPr>
          <p:spPr>
            <a:xfrm>
              <a:off x="7679263" y="5481228"/>
              <a:ext cx="10160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2000" spc="-35" dirty="0" err="1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列式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49" name="object 25">
              <a:extLst>
                <a:ext uri="{FF2B5EF4-FFF2-40B4-BE49-F238E27FC236}">
                  <a16:creationId xmlns:a16="http://schemas.microsoft.com/office/drawing/2014/main" id="{270AAABA-8BED-1148-B065-771697BD0190}"/>
                </a:ext>
              </a:extLst>
            </p:cNvPr>
            <p:cNvSpPr txBox="1"/>
            <p:nvPr/>
          </p:nvSpPr>
          <p:spPr>
            <a:xfrm>
              <a:off x="10272589" y="5481228"/>
              <a:ext cx="775984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列式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F2675FA-C25B-3E49-AABA-9382936BF783}"/>
                </a:ext>
              </a:extLst>
            </p:cNvPr>
            <p:cNvGrpSpPr/>
            <p:nvPr/>
          </p:nvGrpSpPr>
          <p:grpSpPr>
            <a:xfrm>
              <a:off x="7850978" y="4042157"/>
              <a:ext cx="2984500" cy="994603"/>
              <a:chOff x="5340350" y="1977197"/>
              <a:chExt cx="2984500" cy="994603"/>
            </a:xfrm>
          </p:grpSpPr>
          <p:sp>
            <p:nvSpPr>
              <p:cNvPr id="37" name="object 10">
                <a:extLst>
                  <a:ext uri="{FF2B5EF4-FFF2-40B4-BE49-F238E27FC236}">
                    <a16:creationId xmlns:a16="http://schemas.microsoft.com/office/drawing/2014/main" id="{F80924BB-AD02-FA43-BF24-2306145D5A01}"/>
                  </a:ext>
                </a:extLst>
              </p:cNvPr>
              <p:cNvSpPr/>
              <p:nvPr/>
            </p:nvSpPr>
            <p:spPr>
              <a:xfrm>
                <a:off x="5340350" y="2432050"/>
                <a:ext cx="5969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596900" h="520700">
                    <a:moveTo>
                      <a:pt x="0" y="0"/>
                    </a:moveTo>
                    <a:lnTo>
                      <a:pt x="596900" y="0"/>
                    </a:lnTo>
                    <a:lnTo>
                      <a:pt x="596900" y="520700"/>
                    </a:lnTo>
                    <a:lnTo>
                      <a:pt x="0" y="520700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algn="l"/>
                <a:endParaRPr/>
              </a:p>
            </p:txBody>
          </p:sp>
          <p:sp>
            <p:nvSpPr>
              <p:cNvPr id="38" name="object 11">
                <a:extLst>
                  <a:ext uri="{FF2B5EF4-FFF2-40B4-BE49-F238E27FC236}">
                    <a16:creationId xmlns:a16="http://schemas.microsoft.com/office/drawing/2014/main" id="{D9B45EE9-56A1-3443-9A43-1C8CC1F14C57}"/>
                  </a:ext>
                </a:extLst>
              </p:cNvPr>
              <p:cNvSpPr/>
              <p:nvPr/>
            </p:nvSpPr>
            <p:spPr>
              <a:xfrm>
                <a:off x="7727950" y="2432050"/>
                <a:ext cx="5969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596900" h="520700">
                    <a:moveTo>
                      <a:pt x="0" y="0"/>
                    </a:moveTo>
                    <a:lnTo>
                      <a:pt x="596900" y="0"/>
                    </a:lnTo>
                    <a:lnTo>
                      <a:pt x="596900" y="520700"/>
                    </a:lnTo>
                    <a:lnTo>
                      <a:pt x="0" y="520700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algn="l"/>
                <a:endParaRPr/>
              </a:p>
            </p:txBody>
          </p:sp>
          <p:sp>
            <p:nvSpPr>
              <p:cNvPr id="39" name="object 15">
                <a:extLst>
                  <a:ext uri="{FF2B5EF4-FFF2-40B4-BE49-F238E27FC236}">
                    <a16:creationId xmlns:a16="http://schemas.microsoft.com/office/drawing/2014/main" id="{8CC0F941-20C3-1B4D-8DBF-D0B5DDE1F996}"/>
                  </a:ext>
                </a:extLst>
              </p:cNvPr>
              <p:cNvSpPr txBox="1"/>
              <p:nvPr/>
            </p:nvSpPr>
            <p:spPr>
              <a:xfrm>
                <a:off x="7734341" y="2085572"/>
                <a:ext cx="431800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algn="l">
                  <a:lnSpc>
                    <a:spcPct val="100000"/>
                  </a:lnSpc>
                </a:pPr>
                <a:r>
                  <a:rPr sz="2000" dirty="0">
                    <a:latin typeface="Calibri"/>
                    <a:cs typeface="Calibri"/>
                  </a:rPr>
                  <a:t>(</a:t>
                </a:r>
                <a:r>
                  <a:rPr sz="2000" spc="-5" dirty="0">
                    <a:latin typeface="Calibri"/>
                    <a:cs typeface="Calibri"/>
                  </a:rPr>
                  <a:t>*</a:t>
                </a:r>
                <a:r>
                  <a:rPr sz="2000" dirty="0">
                    <a:latin typeface="Calibri"/>
                    <a:cs typeface="Calibri"/>
                  </a:rPr>
                  <a:t>,</a:t>
                </a:r>
                <a:r>
                  <a:rPr sz="2000" spc="-5" dirty="0">
                    <a:latin typeface="Calibri"/>
                    <a:cs typeface="Calibri"/>
                  </a:rPr>
                  <a:t>j</a:t>
                </a:r>
                <a:r>
                  <a:rPr sz="2000" dirty="0">
                    <a:latin typeface="Calibri"/>
                    <a:cs typeface="Calibri"/>
                  </a:rPr>
                  <a:t>)</a:t>
                </a:r>
                <a:endParaRPr sz="2000">
                  <a:latin typeface="Calibri"/>
                  <a:cs typeface="Calibri"/>
                </a:endParaRPr>
              </a:p>
            </p:txBody>
          </p:sp>
          <p:sp>
            <p:nvSpPr>
              <p:cNvPr id="40" name="object 16">
                <a:extLst>
                  <a:ext uri="{FF2B5EF4-FFF2-40B4-BE49-F238E27FC236}">
                    <a16:creationId xmlns:a16="http://schemas.microsoft.com/office/drawing/2014/main" id="{D11C4554-3E4A-3440-B380-3BBDFD37144E}"/>
                  </a:ext>
                </a:extLst>
              </p:cNvPr>
              <p:cNvSpPr/>
              <p:nvPr/>
            </p:nvSpPr>
            <p:spPr>
              <a:xfrm>
                <a:off x="6692900" y="2832100"/>
                <a:ext cx="508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50800">
                    <a:moveTo>
                      <a:pt x="0" y="0"/>
                    </a:moveTo>
                    <a:lnTo>
                      <a:pt x="50800" y="0"/>
                    </a:lnTo>
                    <a:lnTo>
                      <a:pt x="50800" y="50800"/>
                    </a:lnTo>
                    <a:lnTo>
                      <a:pt x="0" y="50800"/>
                    </a:lnTo>
                    <a:lnTo>
                      <a:pt x="0" y="0"/>
                    </a:lnTo>
                    <a:close/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pPr algn="l"/>
                <a:endParaRPr/>
              </a:p>
            </p:txBody>
          </p:sp>
          <p:sp>
            <p:nvSpPr>
              <p:cNvPr id="41" name="object 17">
                <a:extLst>
                  <a:ext uri="{FF2B5EF4-FFF2-40B4-BE49-F238E27FC236}">
                    <a16:creationId xmlns:a16="http://schemas.microsoft.com/office/drawing/2014/main" id="{4077F0B7-A509-3C49-97C3-98888284ED11}"/>
                  </a:ext>
                </a:extLst>
              </p:cNvPr>
              <p:cNvSpPr txBox="1"/>
              <p:nvPr/>
            </p:nvSpPr>
            <p:spPr>
              <a:xfrm>
                <a:off x="6559550" y="2443246"/>
                <a:ext cx="596900" cy="504970"/>
              </a:xfrm>
              <a:prstGeom prst="rect">
                <a:avLst/>
              </a:prstGeom>
              <a:ln w="12700">
                <a:solidFill>
                  <a:srgbClr val="000000"/>
                </a:solidFill>
              </a:ln>
            </p:spPr>
            <p:txBody>
              <a:bodyPr vert="horz" wrap="square" lIns="0" tIns="5715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45"/>
                  </a:spcBef>
                </a:pPr>
                <a:r>
                  <a:rPr sz="2000" dirty="0">
                    <a:latin typeface="Calibri"/>
                    <a:cs typeface="Calibri"/>
                  </a:rPr>
                  <a:t>(k,j)</a:t>
                </a:r>
              </a:p>
            </p:txBody>
          </p:sp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D49E5008-F339-B649-A298-386D9AA4CD02}"/>
                  </a:ext>
                </a:extLst>
              </p:cNvPr>
              <p:cNvSpPr/>
              <p:nvPr/>
            </p:nvSpPr>
            <p:spPr>
              <a:xfrm>
                <a:off x="5803900" y="2425700"/>
                <a:ext cx="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h="533400">
                    <a:moveTo>
                      <a:pt x="0" y="533400"/>
                    </a:moveTo>
                    <a:lnTo>
                      <a:pt x="0" y="0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pPr algn="l"/>
                <a:endParaRPr/>
              </a:p>
            </p:txBody>
          </p:sp>
          <p:sp>
            <p:nvSpPr>
              <p:cNvPr id="53" name="object 19">
                <a:extLst>
                  <a:ext uri="{FF2B5EF4-FFF2-40B4-BE49-F238E27FC236}">
                    <a16:creationId xmlns:a16="http://schemas.microsoft.com/office/drawing/2014/main" id="{595F5B10-2480-724B-80FB-04ACE5E6A9B4}"/>
                  </a:ext>
                </a:extLst>
              </p:cNvPr>
              <p:cNvSpPr/>
              <p:nvPr/>
            </p:nvSpPr>
            <p:spPr>
              <a:xfrm>
                <a:off x="7886700" y="2438400"/>
                <a:ext cx="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h="533400">
                    <a:moveTo>
                      <a:pt x="0" y="533400"/>
                    </a:moveTo>
                    <a:lnTo>
                      <a:pt x="0" y="0"/>
                    </a:lnTo>
                  </a:path>
                </a:pathLst>
              </a:custGeom>
              <a:ln w="5715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pPr algn="l"/>
                <a:endParaRPr/>
              </a:p>
            </p:txBody>
          </p:sp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B547E9B4-A3A7-274C-A807-81F6468029F9}"/>
                  </a:ext>
                </a:extLst>
              </p:cNvPr>
              <p:cNvSpPr txBox="1"/>
              <p:nvPr/>
            </p:nvSpPr>
            <p:spPr>
              <a:xfrm>
                <a:off x="5420314" y="1977197"/>
                <a:ext cx="1157605" cy="41395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66700" marR="5080" indent="-254635" algn="l">
                  <a:lnSpc>
                    <a:spcPct val="150000"/>
                  </a:lnSpc>
                </a:pPr>
                <a:r>
                  <a:rPr sz="2000" dirty="0">
                    <a:latin typeface="Calibri"/>
                    <a:cs typeface="Calibri"/>
                  </a:rPr>
                  <a:t>(*,k)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E4AB742-6960-0C43-A0B8-E8C96BB2BE88}"/>
              </a:ext>
            </a:extLst>
          </p:cNvPr>
          <p:cNvGrpSpPr/>
          <p:nvPr/>
        </p:nvGrpSpPr>
        <p:grpSpPr>
          <a:xfrm>
            <a:off x="3136107" y="4890439"/>
            <a:ext cx="4055259" cy="1634883"/>
            <a:chOff x="923324" y="5189481"/>
            <a:chExt cx="4055259" cy="1634883"/>
          </a:xfrm>
        </p:grpSpPr>
        <p:sp>
          <p:nvSpPr>
            <p:cNvPr id="55" name="object 28">
              <a:extLst>
                <a:ext uri="{FF2B5EF4-FFF2-40B4-BE49-F238E27FC236}">
                  <a16:creationId xmlns:a16="http://schemas.microsoft.com/office/drawing/2014/main" id="{66AB2E79-6CF9-B34A-A301-CE77ADB14B90}"/>
                </a:ext>
              </a:extLst>
            </p:cNvPr>
            <p:cNvSpPr txBox="1"/>
            <p:nvPr/>
          </p:nvSpPr>
          <p:spPr>
            <a:xfrm>
              <a:off x="1099617" y="5759746"/>
              <a:ext cx="775977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m1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lang="en-US" altLang="zh-CN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1.0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6" name="object 29">
              <a:extLst>
                <a:ext uri="{FF2B5EF4-FFF2-40B4-BE49-F238E27FC236}">
                  <a16:creationId xmlns:a16="http://schemas.microsoft.com/office/drawing/2014/main" id="{B359C2D8-83E4-9D45-9EAD-25EA2DDEE21A}"/>
                </a:ext>
              </a:extLst>
            </p:cNvPr>
            <p:cNvSpPr txBox="1"/>
            <p:nvPr/>
          </p:nvSpPr>
          <p:spPr>
            <a:xfrm>
              <a:off x="2547418" y="5759746"/>
              <a:ext cx="672333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12700" marR="5080" indent="-1588" fontAlgn="auto">
                <a:spcBef>
                  <a:spcPts val="0"/>
                </a:spcBef>
                <a:spcAft>
                  <a:spcPts val="0"/>
                </a:spcAft>
                <a:defRPr kumimoji="0" u="heavy">
                  <a:solidFill>
                    <a:prstClr val="black"/>
                  </a:solidFill>
                  <a:latin typeface="Calibri"/>
                  <a:ea typeface="+mn-ea"/>
                  <a:cs typeface="Calibri"/>
                </a:defRPr>
              </a:lvl1pPr>
            </a:lstStyle>
            <a:p>
              <a:r>
                <a:rPr lang="en-US" altLang="zh-CN" dirty="0"/>
                <a:t>m2</a:t>
              </a:r>
              <a:r>
                <a:rPr dirty="0"/>
                <a:t>  </a:t>
              </a:r>
              <a:r>
                <a:rPr lang="en-US" altLang="zh-CN" u="none" dirty="0"/>
                <a:t>0.0</a:t>
              </a:r>
              <a:endParaRPr u="none" dirty="0"/>
            </a:p>
          </p:txBody>
        </p:sp>
        <p:sp>
          <p:nvSpPr>
            <p:cNvPr id="57" name="object 30">
              <a:extLst>
                <a:ext uri="{FF2B5EF4-FFF2-40B4-BE49-F238E27FC236}">
                  <a16:creationId xmlns:a16="http://schemas.microsoft.com/office/drawing/2014/main" id="{76243A39-E048-DA45-B69F-DB7D55F8741A}"/>
                </a:ext>
              </a:extLst>
            </p:cNvPr>
            <p:cNvSpPr txBox="1"/>
            <p:nvPr/>
          </p:nvSpPr>
          <p:spPr>
            <a:xfrm>
              <a:off x="3861106" y="5759746"/>
              <a:ext cx="775979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m3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lang="en-US" altLang="zh-CN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1.0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D470635-4003-EC4C-A9C8-B750DBA9BFB9}"/>
                </a:ext>
              </a:extLst>
            </p:cNvPr>
            <p:cNvSpPr txBox="1"/>
            <p:nvPr/>
          </p:nvSpPr>
          <p:spPr>
            <a:xfrm>
              <a:off x="1191090" y="5189481"/>
              <a:ext cx="2880320" cy="58105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algn="l" eaLnBrk="0" hangingPunct="0">
                <a:lnSpc>
                  <a:spcPct val="150000"/>
                </a:lnSpc>
                <a:buClr>
                  <a:srgbClr val="990000"/>
                </a:buClr>
                <a:buSzPct val="58333"/>
                <a:tabLst>
                  <a:tab pos="355600" algn="l"/>
                </a:tabLst>
              </a:pPr>
              <a:r>
                <a:rPr lang="en-US" altLang="zh-CN" b="1" kern="0" spc="-5" dirty="0" err="1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Avg.MPI</a:t>
              </a:r>
              <a:r>
                <a:rPr lang="zh-CN" altLang="en-US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</a:t>
              </a:r>
              <a:endPara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8D3B179-2668-CF47-AFD0-6C405B97A2D8}"/>
                </a:ext>
              </a:extLst>
            </p:cNvPr>
            <p:cNvSpPr txBox="1"/>
            <p:nvPr/>
          </p:nvSpPr>
          <p:spPr>
            <a:xfrm>
              <a:off x="923324" y="6418467"/>
              <a:ext cx="1092691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88133BC-77E8-3A48-B4D1-E2C41E6521A9}"/>
                </a:ext>
              </a:extLst>
            </p:cNvPr>
            <p:cNvSpPr txBox="1"/>
            <p:nvPr/>
          </p:nvSpPr>
          <p:spPr>
            <a:xfrm>
              <a:off x="3366355" y="6424254"/>
              <a:ext cx="1612228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/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写各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D0269D9-2C39-3B47-A951-F5902D91C09A}"/>
              </a:ext>
            </a:extLst>
          </p:cNvPr>
          <p:cNvGrpSpPr/>
          <p:nvPr/>
        </p:nvGrpSpPr>
        <p:grpSpPr>
          <a:xfrm>
            <a:off x="7363081" y="722277"/>
            <a:ext cx="3156215" cy="1731700"/>
            <a:chOff x="7679263" y="4110354"/>
            <a:chExt cx="3156215" cy="1731700"/>
          </a:xfrm>
        </p:grpSpPr>
        <p:sp>
          <p:nvSpPr>
            <p:cNvPr id="62" name="object 8">
              <a:extLst>
                <a:ext uri="{FF2B5EF4-FFF2-40B4-BE49-F238E27FC236}">
                  <a16:creationId xmlns:a16="http://schemas.microsoft.com/office/drawing/2014/main" id="{D74D0C65-86E6-D949-9A68-C93A499FAD43}"/>
                </a:ext>
              </a:extLst>
            </p:cNvPr>
            <p:cNvSpPr/>
            <p:nvPr/>
          </p:nvSpPr>
          <p:spPr>
            <a:xfrm>
              <a:off x="7879288" y="4497879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object 9">
              <a:extLst>
                <a:ext uri="{FF2B5EF4-FFF2-40B4-BE49-F238E27FC236}">
                  <a16:creationId xmlns:a16="http://schemas.microsoft.com/office/drawing/2014/main" id="{A3605C51-B9BA-9548-B1E6-6574B93DE68C}"/>
                </a:ext>
              </a:extLst>
            </p:cNvPr>
            <p:cNvSpPr/>
            <p:nvPr/>
          </p:nvSpPr>
          <p:spPr>
            <a:xfrm>
              <a:off x="9098488" y="4497879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object 10">
              <a:extLst>
                <a:ext uri="{FF2B5EF4-FFF2-40B4-BE49-F238E27FC236}">
                  <a16:creationId xmlns:a16="http://schemas.microsoft.com/office/drawing/2014/main" id="{E2AD3727-6B97-A64D-9537-679FFACBBDC1}"/>
                </a:ext>
              </a:extLst>
            </p:cNvPr>
            <p:cNvSpPr txBox="1"/>
            <p:nvPr/>
          </p:nvSpPr>
          <p:spPr>
            <a:xfrm>
              <a:off x="7885638" y="5107098"/>
              <a:ext cx="5842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m1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65" name="object 11">
              <a:extLst>
                <a:ext uri="{FF2B5EF4-FFF2-40B4-BE49-F238E27FC236}">
                  <a16:creationId xmlns:a16="http://schemas.microsoft.com/office/drawing/2014/main" id="{ACB89055-1952-7544-8A25-8CCC854B6C3D}"/>
                </a:ext>
              </a:extLst>
            </p:cNvPr>
            <p:cNvSpPr txBox="1"/>
            <p:nvPr/>
          </p:nvSpPr>
          <p:spPr>
            <a:xfrm>
              <a:off x="9111187" y="5107098"/>
              <a:ext cx="5842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m2</a:t>
              </a:r>
            </a:p>
          </p:txBody>
        </p:sp>
        <p:sp>
          <p:nvSpPr>
            <p:cNvPr id="66" name="object 12">
              <a:extLst>
                <a:ext uri="{FF2B5EF4-FFF2-40B4-BE49-F238E27FC236}">
                  <a16:creationId xmlns:a16="http://schemas.microsoft.com/office/drawing/2014/main" id="{28F79F83-27AA-1C4F-B930-D3D7CF55D6E8}"/>
                </a:ext>
              </a:extLst>
            </p:cNvPr>
            <p:cNvSpPr txBox="1"/>
            <p:nvPr/>
          </p:nvSpPr>
          <p:spPr>
            <a:xfrm>
              <a:off x="10238578" y="5107098"/>
              <a:ext cx="5969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res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67" name="object 13">
              <a:extLst>
                <a:ext uri="{FF2B5EF4-FFF2-40B4-BE49-F238E27FC236}">
                  <a16:creationId xmlns:a16="http://schemas.microsoft.com/office/drawing/2014/main" id="{C1700F53-2D1B-0B45-AE83-A84E655FE44B}"/>
                </a:ext>
              </a:extLst>
            </p:cNvPr>
            <p:cNvSpPr/>
            <p:nvPr/>
          </p:nvSpPr>
          <p:spPr>
            <a:xfrm>
              <a:off x="9320738" y="4504229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800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object 14">
              <a:extLst>
                <a:ext uri="{FF2B5EF4-FFF2-40B4-BE49-F238E27FC236}">
                  <a16:creationId xmlns:a16="http://schemas.microsoft.com/office/drawing/2014/main" id="{669B9788-8EFF-7347-81A6-C8C0D2D95352}"/>
                </a:ext>
              </a:extLst>
            </p:cNvPr>
            <p:cNvSpPr/>
            <p:nvPr/>
          </p:nvSpPr>
          <p:spPr>
            <a:xfrm>
              <a:off x="7885638" y="4872529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20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object 15">
              <a:extLst>
                <a:ext uri="{FF2B5EF4-FFF2-40B4-BE49-F238E27FC236}">
                  <a16:creationId xmlns:a16="http://schemas.microsoft.com/office/drawing/2014/main" id="{A02BEEF4-BC98-A445-BBB1-EBFACC1FFE09}"/>
                </a:ext>
              </a:extLst>
            </p:cNvPr>
            <p:cNvSpPr txBox="1"/>
            <p:nvPr/>
          </p:nvSpPr>
          <p:spPr>
            <a:xfrm>
              <a:off x="8546038" y="4726098"/>
              <a:ext cx="42862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(</a:t>
              </a:r>
              <a:r>
                <a:rPr kumimoji="0" sz="2000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i</a:t>
              </a: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,</a:t>
              </a:r>
              <a:r>
                <a:rPr kumimoji="0" sz="2000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*</a:t>
              </a: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)</a:t>
              </a:r>
              <a:endParaRPr kumimoji="0" sz="20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70" name="object 16">
              <a:extLst>
                <a:ext uri="{FF2B5EF4-FFF2-40B4-BE49-F238E27FC236}">
                  <a16:creationId xmlns:a16="http://schemas.microsoft.com/office/drawing/2014/main" id="{AA77B9C0-A2C0-074E-883D-48E8F2135E8F}"/>
                </a:ext>
              </a:extLst>
            </p:cNvPr>
            <p:cNvSpPr/>
            <p:nvPr/>
          </p:nvSpPr>
          <p:spPr>
            <a:xfrm>
              <a:off x="10400238" y="480902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3" name="object 17">
              <a:extLst>
                <a:ext uri="{FF2B5EF4-FFF2-40B4-BE49-F238E27FC236}">
                  <a16:creationId xmlns:a16="http://schemas.microsoft.com/office/drawing/2014/main" id="{4F870FC1-131A-954D-99CF-72057D19C0F9}"/>
                </a:ext>
              </a:extLst>
            </p:cNvPr>
            <p:cNvSpPr txBox="1"/>
            <p:nvPr/>
          </p:nvSpPr>
          <p:spPr>
            <a:xfrm>
              <a:off x="10238578" y="4463422"/>
              <a:ext cx="596900" cy="574779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0" algn="l" fontAlgn="auto">
                <a:lnSpc>
                  <a:spcPts val="23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(i,j)</a:t>
              </a:r>
              <a:endParaRPr kumimoji="0" sz="20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74" name="object 18">
              <a:extLst>
                <a:ext uri="{FF2B5EF4-FFF2-40B4-BE49-F238E27FC236}">
                  <a16:creationId xmlns:a16="http://schemas.microsoft.com/office/drawing/2014/main" id="{FE4851A3-8F00-4D46-B649-D4493B7CA2A4}"/>
                </a:ext>
              </a:extLst>
            </p:cNvPr>
            <p:cNvSpPr txBox="1"/>
            <p:nvPr/>
          </p:nvSpPr>
          <p:spPr>
            <a:xfrm>
              <a:off x="7860196" y="4110354"/>
              <a:ext cx="17272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5080" algn="r" fontAlgn="auto">
                <a:spcBef>
                  <a:spcPts val="1200"/>
                </a:spcBef>
                <a:spcAft>
                  <a:spcPts val="0"/>
                </a:spcAft>
              </a:pP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(</a:t>
              </a:r>
              <a:r>
                <a:rPr kumimoji="0" sz="2000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*</a:t>
              </a: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,j)</a:t>
              </a:r>
            </a:p>
          </p:txBody>
        </p:sp>
        <p:sp>
          <p:nvSpPr>
            <p:cNvPr id="75" name="object 19">
              <a:extLst>
                <a:ext uri="{FF2B5EF4-FFF2-40B4-BE49-F238E27FC236}">
                  <a16:creationId xmlns:a16="http://schemas.microsoft.com/office/drawing/2014/main" id="{C45A0F3F-7D8A-1F45-A448-4B087C927BE0}"/>
                </a:ext>
              </a:extLst>
            </p:cNvPr>
            <p:cNvSpPr txBox="1"/>
            <p:nvPr/>
          </p:nvSpPr>
          <p:spPr>
            <a:xfrm>
              <a:off x="8898335" y="5534277"/>
              <a:ext cx="90233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列式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78" name="object 22">
              <a:extLst>
                <a:ext uri="{FF2B5EF4-FFF2-40B4-BE49-F238E27FC236}">
                  <a16:creationId xmlns:a16="http://schemas.microsoft.com/office/drawing/2014/main" id="{1E0B4C40-7FA6-B346-826C-5A47F4EEB930}"/>
                </a:ext>
              </a:extLst>
            </p:cNvPr>
            <p:cNvSpPr txBox="1"/>
            <p:nvPr/>
          </p:nvSpPr>
          <p:spPr>
            <a:xfrm>
              <a:off x="7679263" y="5534255"/>
              <a:ext cx="10160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行式</a:t>
              </a:r>
              <a:endParaRPr kumimoji="0" lang="en-US" altLang="zh-CN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17030517-B831-AC4B-A6F7-61E92AE9BA39}"/>
              </a:ext>
            </a:extLst>
          </p:cNvPr>
          <p:cNvGrpSpPr/>
          <p:nvPr/>
        </p:nvGrpSpPr>
        <p:grpSpPr>
          <a:xfrm>
            <a:off x="3136107" y="777765"/>
            <a:ext cx="3695826" cy="1644261"/>
            <a:chOff x="941259" y="5189481"/>
            <a:chExt cx="3695826" cy="1644261"/>
          </a:xfrm>
        </p:grpSpPr>
        <p:sp>
          <p:nvSpPr>
            <p:cNvPr id="84" name="object 28">
              <a:extLst>
                <a:ext uri="{FF2B5EF4-FFF2-40B4-BE49-F238E27FC236}">
                  <a16:creationId xmlns:a16="http://schemas.microsoft.com/office/drawing/2014/main" id="{CFFE6D7D-E5E1-9F49-A5DE-1F24E5BE1CD1}"/>
                </a:ext>
              </a:extLst>
            </p:cNvPr>
            <p:cNvSpPr txBox="1"/>
            <p:nvPr/>
          </p:nvSpPr>
          <p:spPr>
            <a:xfrm>
              <a:off x="1099617" y="5759746"/>
              <a:ext cx="775977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m1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0.</a:t>
              </a:r>
              <a:r>
                <a:rPr kumimoji="0" lang="en-US" altLang="zh-CN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1</a:t>
              </a:r>
              <a:r>
                <a:rPr kumimoji="0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25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5" name="object 29">
              <a:extLst>
                <a:ext uri="{FF2B5EF4-FFF2-40B4-BE49-F238E27FC236}">
                  <a16:creationId xmlns:a16="http://schemas.microsoft.com/office/drawing/2014/main" id="{5E231AA5-6FFD-3344-AA13-E398766651B6}"/>
                </a:ext>
              </a:extLst>
            </p:cNvPr>
            <p:cNvSpPr txBox="1"/>
            <p:nvPr/>
          </p:nvSpPr>
          <p:spPr>
            <a:xfrm>
              <a:off x="2547418" y="5759746"/>
              <a:ext cx="672333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12700" marR="5080" indent="-1588" fontAlgn="auto">
                <a:spcBef>
                  <a:spcPts val="0"/>
                </a:spcBef>
                <a:spcAft>
                  <a:spcPts val="0"/>
                </a:spcAft>
                <a:defRPr kumimoji="0" u="heavy">
                  <a:solidFill>
                    <a:prstClr val="black"/>
                  </a:solidFill>
                  <a:latin typeface="Calibri"/>
                  <a:ea typeface="+mn-ea"/>
                  <a:cs typeface="Calibri"/>
                </a:defRPr>
              </a:lvl1pPr>
            </a:lstStyle>
            <a:p>
              <a:r>
                <a:rPr lang="en-US" altLang="zh-CN" dirty="0"/>
                <a:t>m2</a:t>
              </a:r>
              <a:r>
                <a:rPr dirty="0"/>
                <a:t>  </a:t>
              </a:r>
              <a:r>
                <a:rPr u="none" dirty="0"/>
                <a:t>1.0</a:t>
              </a:r>
            </a:p>
          </p:txBody>
        </p:sp>
        <p:sp>
          <p:nvSpPr>
            <p:cNvPr id="86" name="object 30">
              <a:extLst>
                <a:ext uri="{FF2B5EF4-FFF2-40B4-BE49-F238E27FC236}">
                  <a16:creationId xmlns:a16="http://schemas.microsoft.com/office/drawing/2014/main" id="{C2C3F44C-2F41-BB46-986B-C12D3EB15A9A}"/>
                </a:ext>
              </a:extLst>
            </p:cNvPr>
            <p:cNvSpPr txBox="1"/>
            <p:nvPr/>
          </p:nvSpPr>
          <p:spPr>
            <a:xfrm>
              <a:off x="3861106" y="5759746"/>
              <a:ext cx="775979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m3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0.0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AF8E215-CE5C-9241-8302-001947C620DF}"/>
                </a:ext>
              </a:extLst>
            </p:cNvPr>
            <p:cNvSpPr txBox="1"/>
            <p:nvPr/>
          </p:nvSpPr>
          <p:spPr>
            <a:xfrm>
              <a:off x="1191090" y="5189481"/>
              <a:ext cx="2880320" cy="58105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algn="l" eaLnBrk="0" hangingPunct="0">
                <a:lnSpc>
                  <a:spcPct val="150000"/>
                </a:lnSpc>
                <a:buClr>
                  <a:srgbClr val="990000"/>
                </a:buClr>
                <a:buSzPct val="58333"/>
                <a:tabLst>
                  <a:tab pos="355600" algn="l"/>
                </a:tabLst>
              </a:pPr>
              <a:r>
                <a:rPr lang="en-US" altLang="zh-CN" b="1" kern="0" spc="-5" dirty="0" err="1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Avg.MPI</a:t>
              </a:r>
              <a:r>
                <a:rPr lang="zh-CN" altLang="en-US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</a:t>
              </a:r>
              <a:endPara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9DAFBAB-960D-D342-BF93-06121518F1D0}"/>
                </a:ext>
              </a:extLst>
            </p:cNvPr>
            <p:cNvSpPr txBox="1"/>
            <p:nvPr/>
          </p:nvSpPr>
          <p:spPr>
            <a:xfrm>
              <a:off x="941259" y="6430537"/>
              <a:ext cx="1092691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0F43593-D407-9049-8AF3-D6C67FC3F752}"/>
                </a:ext>
              </a:extLst>
            </p:cNvPr>
            <p:cNvSpPr txBox="1"/>
            <p:nvPr/>
          </p:nvSpPr>
          <p:spPr>
            <a:xfrm>
              <a:off x="2306946" y="6433632"/>
              <a:ext cx="1092691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</p:grpSp>
      <p:sp>
        <p:nvSpPr>
          <p:cNvPr id="90" name="object 19">
            <a:extLst>
              <a:ext uri="{FF2B5EF4-FFF2-40B4-BE49-F238E27FC236}">
                <a16:creationId xmlns:a16="http://schemas.microsoft.com/office/drawing/2014/main" id="{2F572311-8E1D-594F-9AC4-1CDB7A157B3E}"/>
              </a:ext>
            </a:extLst>
          </p:cNvPr>
          <p:cNvSpPr txBox="1"/>
          <p:nvPr/>
        </p:nvSpPr>
        <p:spPr>
          <a:xfrm>
            <a:off x="9597963" y="2120177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固定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76C5A8C-9A5E-9142-80A4-3EC4C2014125}"/>
              </a:ext>
            </a:extLst>
          </p:cNvPr>
          <p:cNvGrpSpPr/>
          <p:nvPr/>
        </p:nvGrpSpPr>
        <p:grpSpPr>
          <a:xfrm>
            <a:off x="3294465" y="2782411"/>
            <a:ext cx="3878966" cy="1650284"/>
            <a:chOff x="1099617" y="5189481"/>
            <a:chExt cx="3878966" cy="1650284"/>
          </a:xfrm>
        </p:grpSpPr>
        <p:sp>
          <p:nvSpPr>
            <p:cNvPr id="99" name="object 28">
              <a:extLst>
                <a:ext uri="{FF2B5EF4-FFF2-40B4-BE49-F238E27FC236}">
                  <a16:creationId xmlns:a16="http://schemas.microsoft.com/office/drawing/2014/main" id="{442573A5-BE7D-0342-8D5E-A0B6674D3478}"/>
                </a:ext>
              </a:extLst>
            </p:cNvPr>
            <p:cNvSpPr txBox="1"/>
            <p:nvPr/>
          </p:nvSpPr>
          <p:spPr>
            <a:xfrm>
              <a:off x="1099617" y="5759746"/>
              <a:ext cx="775977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m1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lang="en-US" altLang="zh-CN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0.0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0" name="object 29">
              <a:extLst>
                <a:ext uri="{FF2B5EF4-FFF2-40B4-BE49-F238E27FC236}">
                  <a16:creationId xmlns:a16="http://schemas.microsoft.com/office/drawing/2014/main" id="{49BF3FAA-AA6C-7546-9149-2FD10B6B842C}"/>
                </a:ext>
              </a:extLst>
            </p:cNvPr>
            <p:cNvSpPr txBox="1"/>
            <p:nvPr/>
          </p:nvSpPr>
          <p:spPr>
            <a:xfrm>
              <a:off x="2486171" y="5759746"/>
              <a:ext cx="775977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12700" marR="5080" indent="-1588" fontAlgn="auto">
                <a:spcBef>
                  <a:spcPts val="0"/>
                </a:spcBef>
                <a:spcAft>
                  <a:spcPts val="0"/>
                </a:spcAft>
                <a:defRPr kumimoji="0" u="heavy">
                  <a:solidFill>
                    <a:prstClr val="black"/>
                  </a:solidFill>
                  <a:latin typeface="Calibri"/>
                  <a:ea typeface="+mn-ea"/>
                  <a:cs typeface="Calibri"/>
                </a:defRPr>
              </a:lvl1pPr>
            </a:lstStyle>
            <a:p>
              <a:r>
                <a:rPr lang="en-US" altLang="zh-CN" dirty="0"/>
                <a:t>m2</a:t>
              </a:r>
              <a:r>
                <a:rPr dirty="0"/>
                <a:t>  </a:t>
              </a:r>
              <a:r>
                <a:rPr lang="en-US" altLang="zh-CN" u="none" dirty="0"/>
                <a:t>0.125</a:t>
              </a:r>
              <a:endParaRPr u="none" dirty="0"/>
            </a:p>
          </p:txBody>
        </p:sp>
        <p:sp>
          <p:nvSpPr>
            <p:cNvPr id="101" name="object 30">
              <a:extLst>
                <a:ext uri="{FF2B5EF4-FFF2-40B4-BE49-F238E27FC236}">
                  <a16:creationId xmlns:a16="http://schemas.microsoft.com/office/drawing/2014/main" id="{E910EAC1-33C0-B246-8C82-B6F7D680C404}"/>
                </a:ext>
              </a:extLst>
            </p:cNvPr>
            <p:cNvSpPr txBox="1"/>
            <p:nvPr/>
          </p:nvSpPr>
          <p:spPr>
            <a:xfrm>
              <a:off x="3861106" y="5759746"/>
              <a:ext cx="775979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m3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lang="en-US" altLang="zh-CN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0.125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955D8EC-89FC-9F4E-AC5C-303083EF1C28}"/>
                </a:ext>
              </a:extLst>
            </p:cNvPr>
            <p:cNvSpPr txBox="1"/>
            <p:nvPr/>
          </p:nvSpPr>
          <p:spPr>
            <a:xfrm>
              <a:off x="1191090" y="5189481"/>
              <a:ext cx="2880320" cy="58105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algn="l" eaLnBrk="0" hangingPunct="0">
                <a:lnSpc>
                  <a:spcPct val="150000"/>
                </a:lnSpc>
                <a:buClr>
                  <a:srgbClr val="990000"/>
                </a:buClr>
                <a:buSzPct val="58333"/>
                <a:tabLst>
                  <a:tab pos="355600" algn="l"/>
                </a:tabLst>
              </a:pPr>
              <a:r>
                <a:rPr lang="en-US" altLang="zh-CN" b="1" kern="0" spc="-5" dirty="0" err="1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Avg.MPI</a:t>
              </a:r>
              <a:r>
                <a:rPr lang="zh-CN" altLang="en-US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</a:t>
              </a:r>
              <a:endPara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A46F0E0-DF2E-4D45-AE00-4399FA9B9DBF}"/>
                </a:ext>
              </a:extLst>
            </p:cNvPr>
            <p:cNvSpPr txBox="1"/>
            <p:nvPr/>
          </p:nvSpPr>
          <p:spPr>
            <a:xfrm>
              <a:off x="2332852" y="6439655"/>
              <a:ext cx="1092691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DE4183-9C45-4643-A658-6C26526A8CD2}"/>
                </a:ext>
              </a:extLst>
            </p:cNvPr>
            <p:cNvSpPr txBox="1"/>
            <p:nvPr/>
          </p:nvSpPr>
          <p:spPr>
            <a:xfrm>
              <a:off x="3366355" y="6424254"/>
              <a:ext cx="1612228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/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写各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</p:grpSp>
      <p:sp>
        <p:nvSpPr>
          <p:cNvPr id="105" name="object 10">
            <a:extLst>
              <a:ext uri="{FF2B5EF4-FFF2-40B4-BE49-F238E27FC236}">
                <a16:creationId xmlns:a16="http://schemas.microsoft.com/office/drawing/2014/main" id="{57FDC1CD-C8DA-A348-BF0F-4F2DE44E258B}"/>
              </a:ext>
            </a:extLst>
          </p:cNvPr>
          <p:cNvSpPr txBox="1"/>
          <p:nvPr/>
        </p:nvSpPr>
        <p:spPr>
          <a:xfrm>
            <a:off x="7397741" y="3597914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m1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06" name="object 11">
            <a:extLst>
              <a:ext uri="{FF2B5EF4-FFF2-40B4-BE49-F238E27FC236}">
                <a16:creationId xmlns:a16="http://schemas.microsoft.com/office/drawing/2014/main" id="{0AEE3B2B-0B78-924E-822C-10BD93ECB36E}"/>
              </a:ext>
            </a:extLst>
          </p:cNvPr>
          <p:cNvSpPr txBox="1"/>
          <p:nvPr/>
        </p:nvSpPr>
        <p:spPr>
          <a:xfrm>
            <a:off x="8623290" y="3597914"/>
            <a:ext cx="584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m2</a:t>
            </a:r>
          </a:p>
        </p:txBody>
      </p:sp>
      <p:sp>
        <p:nvSpPr>
          <p:cNvPr id="107" name="object 12">
            <a:extLst>
              <a:ext uri="{FF2B5EF4-FFF2-40B4-BE49-F238E27FC236}">
                <a16:creationId xmlns:a16="http://schemas.microsoft.com/office/drawing/2014/main" id="{2AF04F65-7860-E74C-8ABD-E8A74B3AF84D}"/>
              </a:ext>
            </a:extLst>
          </p:cNvPr>
          <p:cNvSpPr txBox="1"/>
          <p:nvPr/>
        </p:nvSpPr>
        <p:spPr>
          <a:xfrm>
            <a:off x="9750681" y="3597914"/>
            <a:ext cx="596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res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08" name="object 19">
            <a:extLst>
              <a:ext uri="{FF2B5EF4-FFF2-40B4-BE49-F238E27FC236}">
                <a16:creationId xmlns:a16="http://schemas.microsoft.com/office/drawing/2014/main" id="{D00D7E8E-BAEC-8149-8F21-F10204545AE4}"/>
              </a:ext>
            </a:extLst>
          </p:cNvPr>
          <p:cNvSpPr txBox="1"/>
          <p:nvPr/>
        </p:nvSpPr>
        <p:spPr>
          <a:xfrm>
            <a:off x="8410438" y="4039395"/>
            <a:ext cx="9023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行式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11" name="object 22">
            <a:extLst>
              <a:ext uri="{FF2B5EF4-FFF2-40B4-BE49-F238E27FC236}">
                <a16:creationId xmlns:a16="http://schemas.microsoft.com/office/drawing/2014/main" id="{B938155E-8274-B54E-82DE-48E7000AF962}"/>
              </a:ext>
            </a:extLst>
          </p:cNvPr>
          <p:cNvSpPr txBox="1"/>
          <p:nvPr/>
        </p:nvSpPr>
        <p:spPr>
          <a:xfrm>
            <a:off x="7191366" y="4039373"/>
            <a:ext cx="1016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spc="-35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固定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14" name="object 25">
            <a:extLst>
              <a:ext uri="{FF2B5EF4-FFF2-40B4-BE49-F238E27FC236}">
                <a16:creationId xmlns:a16="http://schemas.microsoft.com/office/drawing/2014/main" id="{CCB8BC6C-5D72-4547-A15C-082E251F3D1C}"/>
              </a:ext>
            </a:extLst>
          </p:cNvPr>
          <p:cNvSpPr txBox="1"/>
          <p:nvPr/>
        </p:nvSpPr>
        <p:spPr>
          <a:xfrm>
            <a:off x="9784692" y="4039373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行式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9B78F961-014F-CF46-86F0-8E70DC39BE9A}"/>
              </a:ext>
            </a:extLst>
          </p:cNvPr>
          <p:cNvGrpSpPr/>
          <p:nvPr/>
        </p:nvGrpSpPr>
        <p:grpSpPr>
          <a:xfrm>
            <a:off x="7372299" y="3031261"/>
            <a:ext cx="3483065" cy="559436"/>
            <a:chOff x="5340350" y="2377694"/>
            <a:chExt cx="3483065" cy="559436"/>
          </a:xfrm>
        </p:grpSpPr>
        <p:sp>
          <p:nvSpPr>
            <p:cNvPr id="118" name="object 10">
              <a:extLst>
                <a:ext uri="{FF2B5EF4-FFF2-40B4-BE49-F238E27FC236}">
                  <a16:creationId xmlns:a16="http://schemas.microsoft.com/office/drawing/2014/main" id="{E9283FC1-F9D8-694F-9C47-789F8C0B7347}"/>
                </a:ext>
              </a:extLst>
            </p:cNvPr>
            <p:cNvSpPr/>
            <p:nvPr/>
          </p:nvSpPr>
          <p:spPr>
            <a:xfrm>
              <a:off x="6559550" y="2378075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">
              <a:extLst>
                <a:ext uri="{FF2B5EF4-FFF2-40B4-BE49-F238E27FC236}">
                  <a16:creationId xmlns:a16="http://schemas.microsoft.com/office/drawing/2014/main" id="{3648728D-DF71-AE40-82D0-0F965684A8D6}"/>
                </a:ext>
              </a:extLst>
            </p:cNvPr>
            <p:cNvSpPr/>
            <p:nvPr/>
          </p:nvSpPr>
          <p:spPr>
            <a:xfrm>
              <a:off x="7727950" y="2378075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5">
              <a:extLst>
                <a:ext uri="{FF2B5EF4-FFF2-40B4-BE49-F238E27FC236}">
                  <a16:creationId xmlns:a16="http://schemas.microsoft.com/office/drawing/2014/main" id="{37491D46-FBCA-7F4D-B92D-F73F9872B468}"/>
                </a:ext>
              </a:extLst>
            </p:cNvPr>
            <p:cNvSpPr txBox="1"/>
            <p:nvPr/>
          </p:nvSpPr>
          <p:spPr>
            <a:xfrm>
              <a:off x="8394790" y="2606295"/>
              <a:ext cx="42862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>
                  <a:latin typeface="Calibri"/>
                  <a:cs typeface="Calibri"/>
                </a:rPr>
                <a:t>(</a:t>
              </a:r>
              <a:r>
                <a:rPr sz="2000" spc="-5" dirty="0">
                  <a:latin typeface="Calibri"/>
                  <a:cs typeface="Calibri"/>
                </a:rPr>
                <a:t>i</a:t>
              </a:r>
              <a:r>
                <a:rPr sz="2000" dirty="0">
                  <a:latin typeface="Calibri"/>
                  <a:cs typeface="Calibri"/>
                </a:rPr>
                <a:t>,</a:t>
              </a:r>
              <a:r>
                <a:rPr sz="2000" spc="-5" dirty="0">
                  <a:latin typeface="Calibri"/>
                  <a:cs typeface="Calibri"/>
                </a:rPr>
                <a:t>*</a:t>
              </a:r>
              <a:r>
                <a:rPr sz="2000" dirty="0">
                  <a:latin typeface="Calibri"/>
                  <a:cs typeface="Calibri"/>
                </a:rPr>
                <a:t>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121" name="object 16">
              <a:extLst>
                <a:ext uri="{FF2B5EF4-FFF2-40B4-BE49-F238E27FC236}">
                  <a16:creationId xmlns:a16="http://schemas.microsoft.com/office/drawing/2014/main" id="{117A933C-BA87-3A41-BB90-1CEBB27110B4}"/>
                </a:ext>
              </a:extLst>
            </p:cNvPr>
            <p:cNvSpPr/>
            <p:nvPr/>
          </p:nvSpPr>
          <p:spPr>
            <a:xfrm>
              <a:off x="7734300" y="2752725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20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7">
              <a:extLst>
                <a:ext uri="{FF2B5EF4-FFF2-40B4-BE49-F238E27FC236}">
                  <a16:creationId xmlns:a16="http://schemas.microsoft.com/office/drawing/2014/main" id="{E0E49177-B34C-6143-894F-3CF9F810B960}"/>
                </a:ext>
              </a:extLst>
            </p:cNvPr>
            <p:cNvSpPr/>
            <p:nvPr/>
          </p:nvSpPr>
          <p:spPr>
            <a:xfrm>
              <a:off x="5422900" y="27654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8">
              <a:extLst>
                <a:ext uri="{FF2B5EF4-FFF2-40B4-BE49-F238E27FC236}">
                  <a16:creationId xmlns:a16="http://schemas.microsoft.com/office/drawing/2014/main" id="{73CAF206-40BD-3748-8A6A-26A5C8FB2F29}"/>
                </a:ext>
              </a:extLst>
            </p:cNvPr>
            <p:cNvSpPr txBox="1"/>
            <p:nvPr/>
          </p:nvSpPr>
          <p:spPr>
            <a:xfrm>
              <a:off x="5340350" y="2378075"/>
              <a:ext cx="596900" cy="520700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33020">
                <a:lnSpc>
                  <a:spcPts val="2345"/>
                </a:lnSpc>
              </a:pPr>
              <a:r>
                <a:rPr sz="2000" dirty="0">
                  <a:latin typeface="Calibri"/>
                  <a:cs typeface="Calibri"/>
                </a:rPr>
                <a:t>(i,k)</a:t>
              </a:r>
            </a:p>
          </p:txBody>
        </p:sp>
        <p:sp>
          <p:nvSpPr>
            <p:cNvPr id="124" name="object 19">
              <a:extLst>
                <a:ext uri="{FF2B5EF4-FFF2-40B4-BE49-F238E27FC236}">
                  <a16:creationId xmlns:a16="http://schemas.microsoft.com/office/drawing/2014/main" id="{60765D46-968F-6A40-AEAB-E420D9AF65C2}"/>
                </a:ext>
              </a:extLst>
            </p:cNvPr>
            <p:cNvSpPr txBox="1"/>
            <p:nvPr/>
          </p:nvSpPr>
          <p:spPr>
            <a:xfrm>
              <a:off x="7226127" y="2377694"/>
              <a:ext cx="48704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>
                  <a:latin typeface="Calibri"/>
                  <a:cs typeface="Calibri"/>
                </a:rPr>
                <a:t>(k,</a:t>
              </a:r>
              <a:r>
                <a:rPr sz="2000" spc="-5" dirty="0">
                  <a:latin typeface="Calibri"/>
                  <a:cs typeface="Calibri"/>
                </a:rPr>
                <a:t>*</a:t>
              </a:r>
              <a:r>
                <a:rPr sz="2000" dirty="0">
                  <a:latin typeface="Calibri"/>
                  <a:cs typeface="Calibri"/>
                </a:rPr>
                <a:t>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125" name="object 20">
              <a:extLst>
                <a:ext uri="{FF2B5EF4-FFF2-40B4-BE49-F238E27FC236}">
                  <a16:creationId xmlns:a16="http://schemas.microsoft.com/office/drawing/2014/main" id="{EE871CCD-1B0D-4B43-8185-76ABA11E16B5}"/>
                </a:ext>
              </a:extLst>
            </p:cNvPr>
            <p:cNvSpPr/>
            <p:nvPr/>
          </p:nvSpPr>
          <p:spPr>
            <a:xfrm>
              <a:off x="6565900" y="2524125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20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8A6D42B-3B77-404F-8D9A-2210149D8923}"/>
              </a:ext>
            </a:extLst>
          </p:cNvPr>
          <p:cNvCxnSpPr/>
          <p:nvPr/>
        </p:nvCxnSpPr>
        <p:spPr bwMode="auto">
          <a:xfrm>
            <a:off x="911424" y="2671221"/>
            <a:ext cx="10153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232D9D87-F36D-694D-870D-47207FB4CCBD}"/>
              </a:ext>
            </a:extLst>
          </p:cNvPr>
          <p:cNvCxnSpPr/>
          <p:nvPr/>
        </p:nvCxnSpPr>
        <p:spPr bwMode="auto">
          <a:xfrm>
            <a:off x="911424" y="4778474"/>
            <a:ext cx="10153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E2B1D5F-9211-1B42-A39C-9EA141AE98AA}"/>
              </a:ext>
            </a:extLst>
          </p:cNvPr>
          <p:cNvSpPr txBox="1"/>
          <p:nvPr/>
        </p:nvSpPr>
        <p:spPr>
          <a:xfrm>
            <a:off x="912292" y="1581722"/>
            <a:ext cx="761747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4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endParaRPr kumimoji="0" lang="zh-CN" altLang="en-US" sz="44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6FA4B4F-AA7A-5B4A-8474-1E4EA91E2D7A}"/>
              </a:ext>
            </a:extLst>
          </p:cNvPr>
          <p:cNvSpPr txBox="1"/>
          <p:nvPr/>
        </p:nvSpPr>
        <p:spPr>
          <a:xfrm>
            <a:off x="911424" y="3520970"/>
            <a:ext cx="777777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4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endParaRPr kumimoji="0" lang="zh-CN" altLang="en-US" sz="44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D689377-8300-024A-8616-8E13DF2D414E}"/>
              </a:ext>
            </a:extLst>
          </p:cNvPr>
          <p:cNvSpPr txBox="1"/>
          <p:nvPr/>
        </p:nvSpPr>
        <p:spPr>
          <a:xfrm>
            <a:off x="912292" y="5320696"/>
            <a:ext cx="761747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4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endParaRPr kumimoji="0" lang="zh-CN" altLang="en-US" sz="44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DF30B-CE83-9A47-9CB4-93CCC97744DB}"/>
              </a:ext>
            </a:extLst>
          </p:cNvPr>
          <p:cNvSpPr txBox="1"/>
          <p:nvPr/>
        </p:nvSpPr>
        <p:spPr>
          <a:xfrm>
            <a:off x="5037956" y="873966"/>
            <a:ext cx="141417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总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1.125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D73F37-9443-804E-B621-A638F59B941D}"/>
              </a:ext>
            </a:extLst>
          </p:cNvPr>
          <p:cNvSpPr txBox="1"/>
          <p:nvPr/>
        </p:nvSpPr>
        <p:spPr>
          <a:xfrm>
            <a:off x="4990915" y="2878327"/>
            <a:ext cx="141417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总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0.250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EEE0721-E8A9-514F-8344-A4A895450CF6}"/>
              </a:ext>
            </a:extLst>
          </p:cNvPr>
          <p:cNvSpPr txBox="1"/>
          <p:nvPr/>
        </p:nvSpPr>
        <p:spPr>
          <a:xfrm>
            <a:off x="4990915" y="4987284"/>
            <a:ext cx="141417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总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2.000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5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4248472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空间局部性对性能的影响</a:t>
            </a:r>
          </a:p>
        </p:txBody>
      </p: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B6ED2B64-0779-3144-A295-C40F90035CE7}"/>
              </a:ext>
            </a:extLst>
          </p:cNvPr>
          <p:cNvGrpSpPr/>
          <p:nvPr/>
        </p:nvGrpSpPr>
        <p:grpSpPr>
          <a:xfrm>
            <a:off x="335828" y="1487465"/>
            <a:ext cx="10980753" cy="5187810"/>
            <a:chOff x="235008" y="1459386"/>
            <a:chExt cx="8666690" cy="5187810"/>
          </a:xfrm>
        </p:grpSpPr>
        <p:sp>
          <p:nvSpPr>
            <p:cNvPr id="337" name="object 4">
              <a:extLst>
                <a:ext uri="{FF2B5EF4-FFF2-40B4-BE49-F238E27FC236}">
                  <a16:creationId xmlns:a16="http://schemas.microsoft.com/office/drawing/2014/main" id="{A5F583E7-EC46-F04E-AE36-A46F88AC7F04}"/>
                </a:ext>
              </a:extLst>
            </p:cNvPr>
            <p:cNvSpPr/>
            <p:nvPr/>
          </p:nvSpPr>
          <p:spPr>
            <a:xfrm>
              <a:off x="745236" y="1604772"/>
              <a:ext cx="7940040" cy="4439920"/>
            </a:xfrm>
            <a:custGeom>
              <a:avLst/>
              <a:gdLst/>
              <a:ahLst/>
              <a:cxnLst/>
              <a:rect l="l" t="t" r="r" b="b"/>
              <a:pathLst>
                <a:path w="7940040" h="4439920">
                  <a:moveTo>
                    <a:pt x="0" y="0"/>
                  </a:moveTo>
                  <a:lnTo>
                    <a:pt x="7940040" y="0"/>
                  </a:lnTo>
                  <a:lnTo>
                    <a:pt x="7940040" y="4439412"/>
                  </a:lnTo>
                  <a:lnTo>
                    <a:pt x="0" y="4439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38" name="object 5">
              <a:extLst>
                <a:ext uri="{FF2B5EF4-FFF2-40B4-BE49-F238E27FC236}">
                  <a16:creationId xmlns:a16="http://schemas.microsoft.com/office/drawing/2014/main" id="{FAD26CD1-2FD8-AB41-B37D-35E8D3CC725E}"/>
                </a:ext>
              </a:extLst>
            </p:cNvPr>
            <p:cNvSpPr/>
            <p:nvPr/>
          </p:nvSpPr>
          <p:spPr>
            <a:xfrm>
              <a:off x="745236" y="5362955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4"/>
                  </a:moveTo>
                  <a:lnTo>
                    <a:pt x="7940040" y="24384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39" name="object 6">
              <a:extLst>
                <a:ext uri="{FF2B5EF4-FFF2-40B4-BE49-F238E27FC236}">
                  <a16:creationId xmlns:a16="http://schemas.microsoft.com/office/drawing/2014/main" id="{8E6946AE-993E-3940-9713-D5A351F4C9DC}"/>
                </a:ext>
              </a:extLst>
            </p:cNvPr>
            <p:cNvSpPr/>
            <p:nvPr/>
          </p:nvSpPr>
          <p:spPr>
            <a:xfrm>
              <a:off x="745236" y="4972811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40" name="object 7">
              <a:extLst>
                <a:ext uri="{FF2B5EF4-FFF2-40B4-BE49-F238E27FC236}">
                  <a16:creationId xmlns:a16="http://schemas.microsoft.com/office/drawing/2014/main" id="{6FD2DF57-911D-424D-BD04-18F99B371D0B}"/>
                </a:ext>
              </a:extLst>
            </p:cNvPr>
            <p:cNvSpPr/>
            <p:nvPr/>
          </p:nvSpPr>
          <p:spPr>
            <a:xfrm>
              <a:off x="745236" y="4695444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41" name="object 8">
              <a:extLst>
                <a:ext uri="{FF2B5EF4-FFF2-40B4-BE49-F238E27FC236}">
                  <a16:creationId xmlns:a16="http://schemas.microsoft.com/office/drawing/2014/main" id="{C6C956D5-E951-BF4A-BC60-A59470DFE133}"/>
                </a:ext>
              </a:extLst>
            </p:cNvPr>
            <p:cNvSpPr/>
            <p:nvPr/>
          </p:nvSpPr>
          <p:spPr>
            <a:xfrm>
              <a:off x="745236" y="4480559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42" name="object 9">
              <a:extLst>
                <a:ext uri="{FF2B5EF4-FFF2-40B4-BE49-F238E27FC236}">
                  <a16:creationId xmlns:a16="http://schemas.microsoft.com/office/drawing/2014/main" id="{0B2D1C05-6DB3-9E41-AAD4-20F743D03B73}"/>
                </a:ext>
              </a:extLst>
            </p:cNvPr>
            <p:cNvSpPr/>
            <p:nvPr/>
          </p:nvSpPr>
          <p:spPr>
            <a:xfrm>
              <a:off x="745236" y="4303776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43" name="object 10">
              <a:extLst>
                <a:ext uri="{FF2B5EF4-FFF2-40B4-BE49-F238E27FC236}">
                  <a16:creationId xmlns:a16="http://schemas.microsoft.com/office/drawing/2014/main" id="{84FE6D83-8515-3D43-BB70-D1D1C807AF7F}"/>
                </a:ext>
              </a:extLst>
            </p:cNvPr>
            <p:cNvSpPr/>
            <p:nvPr/>
          </p:nvSpPr>
          <p:spPr>
            <a:xfrm>
              <a:off x="745236" y="4155947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44" name="object 11">
              <a:extLst>
                <a:ext uri="{FF2B5EF4-FFF2-40B4-BE49-F238E27FC236}">
                  <a16:creationId xmlns:a16="http://schemas.microsoft.com/office/drawing/2014/main" id="{6D7B6C83-6022-604A-85F9-228B2B647F4F}"/>
                </a:ext>
              </a:extLst>
            </p:cNvPr>
            <p:cNvSpPr/>
            <p:nvPr/>
          </p:nvSpPr>
          <p:spPr>
            <a:xfrm>
              <a:off x="745236" y="4026408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45" name="object 12">
              <a:extLst>
                <a:ext uri="{FF2B5EF4-FFF2-40B4-BE49-F238E27FC236}">
                  <a16:creationId xmlns:a16="http://schemas.microsoft.com/office/drawing/2014/main" id="{340041E1-CC85-D944-A0D8-C7FC7E1C9117}"/>
                </a:ext>
              </a:extLst>
            </p:cNvPr>
            <p:cNvSpPr/>
            <p:nvPr/>
          </p:nvSpPr>
          <p:spPr>
            <a:xfrm>
              <a:off x="745236" y="3913632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4"/>
                  </a:moveTo>
                  <a:lnTo>
                    <a:pt x="7940040" y="24384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46" name="object 13">
              <a:extLst>
                <a:ext uri="{FF2B5EF4-FFF2-40B4-BE49-F238E27FC236}">
                  <a16:creationId xmlns:a16="http://schemas.microsoft.com/office/drawing/2014/main" id="{D4DCDB85-6C10-914A-9184-A803C4549AF0}"/>
                </a:ext>
              </a:extLst>
            </p:cNvPr>
            <p:cNvSpPr/>
            <p:nvPr/>
          </p:nvSpPr>
          <p:spPr>
            <a:xfrm>
              <a:off x="745236" y="3144011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4"/>
                  </a:moveTo>
                  <a:lnTo>
                    <a:pt x="7940040" y="24384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47" name="object 14">
              <a:extLst>
                <a:ext uri="{FF2B5EF4-FFF2-40B4-BE49-F238E27FC236}">
                  <a16:creationId xmlns:a16="http://schemas.microsoft.com/office/drawing/2014/main" id="{02903BCE-2DE4-9F45-8347-0B0B8317BDB3}"/>
                </a:ext>
              </a:extLst>
            </p:cNvPr>
            <p:cNvSpPr/>
            <p:nvPr/>
          </p:nvSpPr>
          <p:spPr>
            <a:xfrm>
              <a:off x="745236" y="2752344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4"/>
                  </a:moveTo>
                  <a:lnTo>
                    <a:pt x="7940040" y="24384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48" name="object 15">
              <a:extLst>
                <a:ext uri="{FF2B5EF4-FFF2-40B4-BE49-F238E27FC236}">
                  <a16:creationId xmlns:a16="http://schemas.microsoft.com/office/drawing/2014/main" id="{EB850FDC-234B-EB4F-8D5C-5CC9C5515ADC}"/>
                </a:ext>
              </a:extLst>
            </p:cNvPr>
            <p:cNvSpPr/>
            <p:nvPr/>
          </p:nvSpPr>
          <p:spPr>
            <a:xfrm>
              <a:off x="745236" y="2474976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4"/>
                  </a:moveTo>
                  <a:lnTo>
                    <a:pt x="7940040" y="24384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49" name="object 16">
              <a:extLst>
                <a:ext uri="{FF2B5EF4-FFF2-40B4-BE49-F238E27FC236}">
                  <a16:creationId xmlns:a16="http://schemas.microsoft.com/office/drawing/2014/main" id="{496DA3B1-C45F-B64A-8579-C590DFB307CB}"/>
                </a:ext>
              </a:extLst>
            </p:cNvPr>
            <p:cNvSpPr/>
            <p:nvPr/>
          </p:nvSpPr>
          <p:spPr>
            <a:xfrm>
              <a:off x="745236" y="2260092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4"/>
                  </a:moveTo>
                  <a:lnTo>
                    <a:pt x="7940040" y="24384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0" name="object 17">
              <a:extLst>
                <a:ext uri="{FF2B5EF4-FFF2-40B4-BE49-F238E27FC236}">
                  <a16:creationId xmlns:a16="http://schemas.microsoft.com/office/drawing/2014/main" id="{0F14111C-16CD-C849-8089-411BE4DC2A06}"/>
                </a:ext>
              </a:extLst>
            </p:cNvPr>
            <p:cNvSpPr/>
            <p:nvPr/>
          </p:nvSpPr>
          <p:spPr>
            <a:xfrm>
              <a:off x="745236" y="2084832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1" name="object 18">
              <a:extLst>
                <a:ext uri="{FF2B5EF4-FFF2-40B4-BE49-F238E27FC236}">
                  <a16:creationId xmlns:a16="http://schemas.microsoft.com/office/drawing/2014/main" id="{020EA43B-37D8-C84C-8BFB-ECE6244B4307}"/>
                </a:ext>
              </a:extLst>
            </p:cNvPr>
            <p:cNvSpPr/>
            <p:nvPr/>
          </p:nvSpPr>
          <p:spPr>
            <a:xfrm>
              <a:off x="745236" y="1935479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2" name="object 19">
              <a:extLst>
                <a:ext uri="{FF2B5EF4-FFF2-40B4-BE49-F238E27FC236}">
                  <a16:creationId xmlns:a16="http://schemas.microsoft.com/office/drawing/2014/main" id="{E6242E82-F30C-F34F-AEF5-88F841AE0E3E}"/>
                </a:ext>
              </a:extLst>
            </p:cNvPr>
            <p:cNvSpPr/>
            <p:nvPr/>
          </p:nvSpPr>
          <p:spPr>
            <a:xfrm>
              <a:off x="745236" y="1807464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3" name="object 20">
              <a:extLst>
                <a:ext uri="{FF2B5EF4-FFF2-40B4-BE49-F238E27FC236}">
                  <a16:creationId xmlns:a16="http://schemas.microsoft.com/office/drawing/2014/main" id="{0EC83FFA-8CB2-5C4D-A8AB-705D15FAD0E2}"/>
                </a:ext>
              </a:extLst>
            </p:cNvPr>
            <p:cNvSpPr/>
            <p:nvPr/>
          </p:nvSpPr>
          <p:spPr>
            <a:xfrm>
              <a:off x="745236" y="1693164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4" name="object 21">
              <a:extLst>
                <a:ext uri="{FF2B5EF4-FFF2-40B4-BE49-F238E27FC236}">
                  <a16:creationId xmlns:a16="http://schemas.microsoft.com/office/drawing/2014/main" id="{F8E678A6-0054-1048-9901-0C1A13EB1774}"/>
                </a:ext>
              </a:extLst>
            </p:cNvPr>
            <p:cNvSpPr/>
            <p:nvPr/>
          </p:nvSpPr>
          <p:spPr>
            <a:xfrm>
              <a:off x="745236" y="6031991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5" name="object 22">
              <a:extLst>
                <a:ext uri="{FF2B5EF4-FFF2-40B4-BE49-F238E27FC236}">
                  <a16:creationId xmlns:a16="http://schemas.microsoft.com/office/drawing/2014/main" id="{901E3773-C797-FE40-A0E0-A1B1CF0E4330}"/>
                </a:ext>
              </a:extLst>
            </p:cNvPr>
            <p:cNvSpPr/>
            <p:nvPr/>
          </p:nvSpPr>
          <p:spPr>
            <a:xfrm>
              <a:off x="745236" y="3811523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4">
                  <a:moveTo>
                    <a:pt x="0" y="24384"/>
                  </a:moveTo>
                  <a:lnTo>
                    <a:pt x="7940040" y="24384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6" name="object 23">
              <a:extLst>
                <a:ext uri="{FF2B5EF4-FFF2-40B4-BE49-F238E27FC236}">
                  <a16:creationId xmlns:a16="http://schemas.microsoft.com/office/drawing/2014/main" id="{B68E8943-438C-F743-9B32-1AF5859F3711}"/>
                </a:ext>
              </a:extLst>
            </p:cNvPr>
            <p:cNvSpPr/>
            <p:nvPr/>
          </p:nvSpPr>
          <p:spPr>
            <a:xfrm>
              <a:off x="745236" y="1592580"/>
              <a:ext cx="7940040" cy="24765"/>
            </a:xfrm>
            <a:custGeom>
              <a:avLst/>
              <a:gdLst/>
              <a:ahLst/>
              <a:cxnLst/>
              <a:rect l="l" t="t" r="r" b="b"/>
              <a:pathLst>
                <a:path w="7940040" h="24765">
                  <a:moveTo>
                    <a:pt x="0" y="24383"/>
                  </a:moveTo>
                  <a:lnTo>
                    <a:pt x="7940040" y="24383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7" name="object 24">
              <a:extLst>
                <a:ext uri="{FF2B5EF4-FFF2-40B4-BE49-F238E27FC236}">
                  <a16:creationId xmlns:a16="http://schemas.microsoft.com/office/drawing/2014/main" id="{C3570701-B610-7C4F-B574-784CF8CB0259}"/>
                </a:ext>
              </a:extLst>
            </p:cNvPr>
            <p:cNvSpPr/>
            <p:nvPr/>
          </p:nvSpPr>
          <p:spPr>
            <a:xfrm>
              <a:off x="745236" y="6028944"/>
              <a:ext cx="7940040" cy="30480"/>
            </a:xfrm>
            <a:custGeom>
              <a:avLst/>
              <a:gdLst/>
              <a:ahLst/>
              <a:cxnLst/>
              <a:rect l="l" t="t" r="r" b="b"/>
              <a:pathLst>
                <a:path w="7940040" h="30479">
                  <a:moveTo>
                    <a:pt x="0" y="30479"/>
                  </a:moveTo>
                  <a:lnTo>
                    <a:pt x="7940040" y="30479"/>
                  </a:lnTo>
                  <a:lnTo>
                    <a:pt x="7940040" y="0"/>
                  </a:lnTo>
                  <a:lnTo>
                    <a:pt x="0" y="0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8" name="object 25">
              <a:extLst>
                <a:ext uri="{FF2B5EF4-FFF2-40B4-BE49-F238E27FC236}">
                  <a16:creationId xmlns:a16="http://schemas.microsoft.com/office/drawing/2014/main" id="{36AC4E23-25D0-664F-B083-4180F6A2EC2F}"/>
                </a:ext>
              </a:extLst>
            </p:cNvPr>
            <p:cNvSpPr/>
            <p:nvPr/>
          </p:nvSpPr>
          <p:spPr>
            <a:xfrm>
              <a:off x="745236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9" name="object 26">
              <a:extLst>
                <a:ext uri="{FF2B5EF4-FFF2-40B4-BE49-F238E27FC236}">
                  <a16:creationId xmlns:a16="http://schemas.microsoft.com/office/drawing/2014/main" id="{AC7816E1-3C81-2246-97C4-0BD3E1C1F34B}"/>
                </a:ext>
              </a:extLst>
            </p:cNvPr>
            <p:cNvSpPr/>
            <p:nvPr/>
          </p:nvSpPr>
          <p:spPr>
            <a:xfrm>
              <a:off x="1356360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0" name="object 27">
              <a:extLst>
                <a:ext uri="{FF2B5EF4-FFF2-40B4-BE49-F238E27FC236}">
                  <a16:creationId xmlns:a16="http://schemas.microsoft.com/office/drawing/2014/main" id="{D745146A-D98F-F742-9BE1-4A6886F3AD85}"/>
                </a:ext>
              </a:extLst>
            </p:cNvPr>
            <p:cNvSpPr/>
            <p:nvPr/>
          </p:nvSpPr>
          <p:spPr>
            <a:xfrm>
              <a:off x="1965960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1" name="object 28">
              <a:extLst>
                <a:ext uri="{FF2B5EF4-FFF2-40B4-BE49-F238E27FC236}">
                  <a16:creationId xmlns:a16="http://schemas.microsoft.com/office/drawing/2014/main" id="{C17190C5-7569-FA41-AB4B-82DAD047425B}"/>
                </a:ext>
              </a:extLst>
            </p:cNvPr>
            <p:cNvSpPr/>
            <p:nvPr/>
          </p:nvSpPr>
          <p:spPr>
            <a:xfrm>
              <a:off x="2577083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2" name="object 29">
              <a:extLst>
                <a:ext uri="{FF2B5EF4-FFF2-40B4-BE49-F238E27FC236}">
                  <a16:creationId xmlns:a16="http://schemas.microsoft.com/office/drawing/2014/main" id="{ECC35561-D54D-D14B-B64C-29CC578664DF}"/>
                </a:ext>
              </a:extLst>
            </p:cNvPr>
            <p:cNvSpPr/>
            <p:nvPr/>
          </p:nvSpPr>
          <p:spPr>
            <a:xfrm>
              <a:off x="3188207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3" name="object 30">
              <a:extLst>
                <a:ext uri="{FF2B5EF4-FFF2-40B4-BE49-F238E27FC236}">
                  <a16:creationId xmlns:a16="http://schemas.microsoft.com/office/drawing/2014/main" id="{7FFDDDCE-66C6-7F42-8F7E-EC24935BCC35}"/>
                </a:ext>
              </a:extLst>
            </p:cNvPr>
            <p:cNvSpPr/>
            <p:nvPr/>
          </p:nvSpPr>
          <p:spPr>
            <a:xfrm>
              <a:off x="3799332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4" name="object 31">
              <a:extLst>
                <a:ext uri="{FF2B5EF4-FFF2-40B4-BE49-F238E27FC236}">
                  <a16:creationId xmlns:a16="http://schemas.microsoft.com/office/drawing/2014/main" id="{ECE2C84B-E05F-8243-9DCF-AA5DE2B371A6}"/>
                </a:ext>
              </a:extLst>
            </p:cNvPr>
            <p:cNvSpPr/>
            <p:nvPr/>
          </p:nvSpPr>
          <p:spPr>
            <a:xfrm>
              <a:off x="4408932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5" name="object 32">
              <a:extLst>
                <a:ext uri="{FF2B5EF4-FFF2-40B4-BE49-F238E27FC236}">
                  <a16:creationId xmlns:a16="http://schemas.microsoft.com/office/drawing/2014/main" id="{AF73655B-2ADE-7D4E-B1F5-F7AFB38849C0}"/>
                </a:ext>
              </a:extLst>
            </p:cNvPr>
            <p:cNvSpPr/>
            <p:nvPr/>
          </p:nvSpPr>
          <p:spPr>
            <a:xfrm>
              <a:off x="5020055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6" name="object 33">
              <a:extLst>
                <a:ext uri="{FF2B5EF4-FFF2-40B4-BE49-F238E27FC236}">
                  <a16:creationId xmlns:a16="http://schemas.microsoft.com/office/drawing/2014/main" id="{C0BF978A-E055-B14D-BC89-093FBBF26503}"/>
                </a:ext>
              </a:extLst>
            </p:cNvPr>
            <p:cNvSpPr/>
            <p:nvPr/>
          </p:nvSpPr>
          <p:spPr>
            <a:xfrm>
              <a:off x="5631179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7" name="object 34">
              <a:extLst>
                <a:ext uri="{FF2B5EF4-FFF2-40B4-BE49-F238E27FC236}">
                  <a16:creationId xmlns:a16="http://schemas.microsoft.com/office/drawing/2014/main" id="{1E43F0A7-BF8C-044D-A669-AA30BAA000A2}"/>
                </a:ext>
              </a:extLst>
            </p:cNvPr>
            <p:cNvSpPr/>
            <p:nvPr/>
          </p:nvSpPr>
          <p:spPr>
            <a:xfrm>
              <a:off x="6242303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8" name="object 35">
              <a:extLst>
                <a:ext uri="{FF2B5EF4-FFF2-40B4-BE49-F238E27FC236}">
                  <a16:creationId xmlns:a16="http://schemas.microsoft.com/office/drawing/2014/main" id="{BD1DDC87-CF01-3A46-B83A-97A0C07D2AEE}"/>
                </a:ext>
              </a:extLst>
            </p:cNvPr>
            <p:cNvSpPr/>
            <p:nvPr/>
          </p:nvSpPr>
          <p:spPr>
            <a:xfrm>
              <a:off x="6851904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9" name="object 36">
              <a:extLst>
                <a:ext uri="{FF2B5EF4-FFF2-40B4-BE49-F238E27FC236}">
                  <a16:creationId xmlns:a16="http://schemas.microsoft.com/office/drawing/2014/main" id="{27DE311F-D9BC-3F41-B6F6-F1AD2EEE14E3}"/>
                </a:ext>
              </a:extLst>
            </p:cNvPr>
            <p:cNvSpPr/>
            <p:nvPr/>
          </p:nvSpPr>
          <p:spPr>
            <a:xfrm>
              <a:off x="7463028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0" name="object 37">
              <a:extLst>
                <a:ext uri="{FF2B5EF4-FFF2-40B4-BE49-F238E27FC236}">
                  <a16:creationId xmlns:a16="http://schemas.microsoft.com/office/drawing/2014/main" id="{D09602BD-4231-5447-890A-532BDD19F834}"/>
                </a:ext>
              </a:extLst>
            </p:cNvPr>
            <p:cNvSpPr/>
            <p:nvPr/>
          </p:nvSpPr>
          <p:spPr>
            <a:xfrm>
              <a:off x="8074152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1" name="object 38">
              <a:extLst>
                <a:ext uri="{FF2B5EF4-FFF2-40B4-BE49-F238E27FC236}">
                  <a16:creationId xmlns:a16="http://schemas.microsoft.com/office/drawing/2014/main" id="{27D339BA-E69A-B742-A553-E6C491A30075}"/>
                </a:ext>
              </a:extLst>
            </p:cNvPr>
            <p:cNvSpPr/>
            <p:nvPr/>
          </p:nvSpPr>
          <p:spPr>
            <a:xfrm>
              <a:off x="8685276" y="6044184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0"/>
                  </a:moveTo>
                  <a:lnTo>
                    <a:pt x="0" y="64007"/>
                  </a:lnTo>
                </a:path>
              </a:pathLst>
            </a:custGeom>
            <a:ln w="30480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2" name="object 39">
              <a:extLst>
                <a:ext uri="{FF2B5EF4-FFF2-40B4-BE49-F238E27FC236}">
                  <a16:creationId xmlns:a16="http://schemas.microsoft.com/office/drawing/2014/main" id="{D776D63B-5BC6-4E4B-A89C-3AB75487CA03}"/>
                </a:ext>
              </a:extLst>
            </p:cNvPr>
            <p:cNvSpPr/>
            <p:nvPr/>
          </p:nvSpPr>
          <p:spPr>
            <a:xfrm>
              <a:off x="2484120" y="4460760"/>
              <a:ext cx="185927" cy="185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3" name="object 40">
              <a:extLst>
                <a:ext uri="{FF2B5EF4-FFF2-40B4-BE49-F238E27FC236}">
                  <a16:creationId xmlns:a16="http://schemas.microsoft.com/office/drawing/2014/main" id="{3F27DCE9-A930-2E4F-AD5E-3F668F8E9FE2}"/>
                </a:ext>
              </a:extLst>
            </p:cNvPr>
            <p:cNvSpPr/>
            <p:nvPr/>
          </p:nvSpPr>
          <p:spPr>
            <a:xfrm>
              <a:off x="640079" y="4443984"/>
              <a:ext cx="207263" cy="2072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4" name="object 41">
              <a:extLst>
                <a:ext uri="{FF2B5EF4-FFF2-40B4-BE49-F238E27FC236}">
                  <a16:creationId xmlns:a16="http://schemas.microsoft.com/office/drawing/2014/main" id="{9B8EE69A-C941-1D4A-8FA2-AD2F855FD0B7}"/>
                </a:ext>
              </a:extLst>
            </p:cNvPr>
            <p:cNvSpPr/>
            <p:nvPr/>
          </p:nvSpPr>
          <p:spPr>
            <a:xfrm>
              <a:off x="1251203" y="4466843"/>
              <a:ext cx="207263" cy="2072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5" name="object 42">
              <a:extLst>
                <a:ext uri="{FF2B5EF4-FFF2-40B4-BE49-F238E27FC236}">
                  <a16:creationId xmlns:a16="http://schemas.microsoft.com/office/drawing/2014/main" id="{61BD5152-9F91-6142-8F6C-53488EF1AB48}"/>
                </a:ext>
              </a:extLst>
            </p:cNvPr>
            <p:cNvSpPr/>
            <p:nvPr/>
          </p:nvSpPr>
          <p:spPr>
            <a:xfrm>
              <a:off x="1862327" y="4482084"/>
              <a:ext cx="207263" cy="207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6" name="object 43">
              <a:extLst>
                <a:ext uri="{FF2B5EF4-FFF2-40B4-BE49-F238E27FC236}">
                  <a16:creationId xmlns:a16="http://schemas.microsoft.com/office/drawing/2014/main" id="{34D4E8BF-839C-CB4B-9C98-DB499B341453}"/>
                </a:ext>
              </a:extLst>
            </p:cNvPr>
            <p:cNvSpPr/>
            <p:nvPr/>
          </p:nvSpPr>
          <p:spPr>
            <a:xfrm>
              <a:off x="2473451" y="4472940"/>
              <a:ext cx="207263" cy="2072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7" name="object 44">
              <a:extLst>
                <a:ext uri="{FF2B5EF4-FFF2-40B4-BE49-F238E27FC236}">
                  <a16:creationId xmlns:a16="http://schemas.microsoft.com/office/drawing/2014/main" id="{22849EB5-A8BA-2845-A09C-9676F558766E}"/>
                </a:ext>
              </a:extLst>
            </p:cNvPr>
            <p:cNvSpPr/>
            <p:nvPr/>
          </p:nvSpPr>
          <p:spPr>
            <a:xfrm>
              <a:off x="3083051" y="4110227"/>
              <a:ext cx="207263" cy="207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8" name="object 45">
              <a:extLst>
                <a:ext uri="{FF2B5EF4-FFF2-40B4-BE49-F238E27FC236}">
                  <a16:creationId xmlns:a16="http://schemas.microsoft.com/office/drawing/2014/main" id="{F6490BEC-CAE5-8E4D-8F69-76B3913E557C}"/>
                </a:ext>
              </a:extLst>
            </p:cNvPr>
            <p:cNvSpPr/>
            <p:nvPr/>
          </p:nvSpPr>
          <p:spPr>
            <a:xfrm>
              <a:off x="3694176" y="3345179"/>
              <a:ext cx="207263" cy="2072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9" name="object 46">
              <a:extLst>
                <a:ext uri="{FF2B5EF4-FFF2-40B4-BE49-F238E27FC236}">
                  <a16:creationId xmlns:a16="http://schemas.microsoft.com/office/drawing/2014/main" id="{1CA0C06B-CB64-344D-ABD3-5DE9D3034B0B}"/>
                </a:ext>
              </a:extLst>
            </p:cNvPr>
            <p:cNvSpPr/>
            <p:nvPr/>
          </p:nvSpPr>
          <p:spPr>
            <a:xfrm>
              <a:off x="4305300" y="2953512"/>
              <a:ext cx="207263" cy="207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80" name="object 47">
              <a:extLst>
                <a:ext uri="{FF2B5EF4-FFF2-40B4-BE49-F238E27FC236}">
                  <a16:creationId xmlns:a16="http://schemas.microsoft.com/office/drawing/2014/main" id="{5BFFA5BF-BFE3-9E47-8052-C9A4C75B1046}"/>
                </a:ext>
              </a:extLst>
            </p:cNvPr>
            <p:cNvSpPr/>
            <p:nvPr/>
          </p:nvSpPr>
          <p:spPr>
            <a:xfrm>
              <a:off x="4916423" y="2709671"/>
              <a:ext cx="207263" cy="2072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81" name="object 48">
              <a:extLst>
                <a:ext uri="{FF2B5EF4-FFF2-40B4-BE49-F238E27FC236}">
                  <a16:creationId xmlns:a16="http://schemas.microsoft.com/office/drawing/2014/main" id="{EFD50F0E-ECC7-AF46-9CD2-0A9AD62B7909}"/>
                </a:ext>
              </a:extLst>
            </p:cNvPr>
            <p:cNvSpPr/>
            <p:nvPr/>
          </p:nvSpPr>
          <p:spPr>
            <a:xfrm>
              <a:off x="5526023" y="2400300"/>
              <a:ext cx="207263" cy="207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82" name="object 49">
              <a:extLst>
                <a:ext uri="{FF2B5EF4-FFF2-40B4-BE49-F238E27FC236}">
                  <a16:creationId xmlns:a16="http://schemas.microsoft.com/office/drawing/2014/main" id="{646DA85C-3DA0-9C43-B6E8-7F3B2199786E}"/>
                </a:ext>
              </a:extLst>
            </p:cNvPr>
            <p:cNvSpPr/>
            <p:nvPr/>
          </p:nvSpPr>
          <p:spPr>
            <a:xfrm>
              <a:off x="6137147" y="2065019"/>
              <a:ext cx="207263" cy="207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83" name="object 50">
              <a:extLst>
                <a:ext uri="{FF2B5EF4-FFF2-40B4-BE49-F238E27FC236}">
                  <a16:creationId xmlns:a16="http://schemas.microsoft.com/office/drawing/2014/main" id="{3555C432-5BD1-E349-9442-93111FDDD0B2}"/>
                </a:ext>
              </a:extLst>
            </p:cNvPr>
            <p:cNvSpPr/>
            <p:nvPr/>
          </p:nvSpPr>
          <p:spPr>
            <a:xfrm>
              <a:off x="6748271" y="2007108"/>
              <a:ext cx="207263" cy="2072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84" name="object 51">
              <a:extLst>
                <a:ext uri="{FF2B5EF4-FFF2-40B4-BE49-F238E27FC236}">
                  <a16:creationId xmlns:a16="http://schemas.microsoft.com/office/drawing/2014/main" id="{E51ABDA9-06F3-394A-BAF2-7461310BA577}"/>
                </a:ext>
              </a:extLst>
            </p:cNvPr>
            <p:cNvSpPr/>
            <p:nvPr/>
          </p:nvSpPr>
          <p:spPr>
            <a:xfrm>
              <a:off x="7359395" y="1962912"/>
              <a:ext cx="207263" cy="2072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85" name="object 52">
              <a:extLst>
                <a:ext uri="{FF2B5EF4-FFF2-40B4-BE49-F238E27FC236}">
                  <a16:creationId xmlns:a16="http://schemas.microsoft.com/office/drawing/2014/main" id="{30133026-EBAE-BF44-9435-C388645A382B}"/>
                </a:ext>
              </a:extLst>
            </p:cNvPr>
            <p:cNvSpPr/>
            <p:nvPr/>
          </p:nvSpPr>
          <p:spPr>
            <a:xfrm>
              <a:off x="7968995" y="1929383"/>
              <a:ext cx="207263" cy="2072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86" name="object 53">
              <a:extLst>
                <a:ext uri="{FF2B5EF4-FFF2-40B4-BE49-F238E27FC236}">
                  <a16:creationId xmlns:a16="http://schemas.microsoft.com/office/drawing/2014/main" id="{8327ABAC-805F-0C43-80EC-7F323EF6F27E}"/>
                </a:ext>
              </a:extLst>
            </p:cNvPr>
            <p:cNvSpPr/>
            <p:nvPr/>
          </p:nvSpPr>
          <p:spPr>
            <a:xfrm>
              <a:off x="8580119" y="1901952"/>
              <a:ext cx="207263" cy="2072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87" name="object 54">
              <a:extLst>
                <a:ext uri="{FF2B5EF4-FFF2-40B4-BE49-F238E27FC236}">
                  <a16:creationId xmlns:a16="http://schemas.microsoft.com/office/drawing/2014/main" id="{CB618897-E10A-ED48-A659-A8209C0FE4BF}"/>
                </a:ext>
              </a:extLst>
            </p:cNvPr>
            <p:cNvSpPr/>
            <p:nvPr/>
          </p:nvSpPr>
          <p:spPr>
            <a:xfrm>
              <a:off x="650748" y="4698504"/>
              <a:ext cx="185927" cy="185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88" name="object 55">
              <a:extLst>
                <a:ext uri="{FF2B5EF4-FFF2-40B4-BE49-F238E27FC236}">
                  <a16:creationId xmlns:a16="http://schemas.microsoft.com/office/drawing/2014/main" id="{CDAA3B36-47AE-1743-BCE0-5C2662E37CFF}"/>
                </a:ext>
              </a:extLst>
            </p:cNvPr>
            <p:cNvSpPr/>
            <p:nvPr/>
          </p:nvSpPr>
          <p:spPr>
            <a:xfrm>
              <a:off x="1261872" y="4617719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89" name="object 56">
              <a:extLst>
                <a:ext uri="{FF2B5EF4-FFF2-40B4-BE49-F238E27FC236}">
                  <a16:creationId xmlns:a16="http://schemas.microsoft.com/office/drawing/2014/main" id="{0471C03C-89A1-F44F-8B05-3FD8E5F46A91}"/>
                </a:ext>
              </a:extLst>
            </p:cNvPr>
            <p:cNvSpPr/>
            <p:nvPr/>
          </p:nvSpPr>
          <p:spPr>
            <a:xfrm>
              <a:off x="1872995" y="4559808"/>
              <a:ext cx="185915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0" name="object 57">
              <a:extLst>
                <a:ext uri="{FF2B5EF4-FFF2-40B4-BE49-F238E27FC236}">
                  <a16:creationId xmlns:a16="http://schemas.microsoft.com/office/drawing/2014/main" id="{7B093F07-B193-EA45-A833-43751F8B2510}"/>
                </a:ext>
              </a:extLst>
            </p:cNvPr>
            <p:cNvSpPr/>
            <p:nvPr/>
          </p:nvSpPr>
          <p:spPr>
            <a:xfrm>
              <a:off x="2484120" y="4533912"/>
              <a:ext cx="185927" cy="185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1" name="object 58">
              <a:extLst>
                <a:ext uri="{FF2B5EF4-FFF2-40B4-BE49-F238E27FC236}">
                  <a16:creationId xmlns:a16="http://schemas.microsoft.com/office/drawing/2014/main" id="{71D208F8-7114-D642-8BCC-E4B24FC42193}"/>
                </a:ext>
              </a:extLst>
            </p:cNvPr>
            <p:cNvSpPr/>
            <p:nvPr/>
          </p:nvSpPr>
          <p:spPr>
            <a:xfrm>
              <a:off x="3093720" y="4533912"/>
              <a:ext cx="185915" cy="185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2" name="object 59">
              <a:extLst>
                <a:ext uri="{FF2B5EF4-FFF2-40B4-BE49-F238E27FC236}">
                  <a16:creationId xmlns:a16="http://schemas.microsoft.com/office/drawing/2014/main" id="{9E7E204C-4FA0-9944-A33F-30A051AAACFB}"/>
                </a:ext>
              </a:extLst>
            </p:cNvPr>
            <p:cNvSpPr/>
            <p:nvPr/>
          </p:nvSpPr>
          <p:spPr>
            <a:xfrm>
              <a:off x="3704844" y="4533912"/>
              <a:ext cx="185927" cy="185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3" name="object 60">
              <a:extLst>
                <a:ext uri="{FF2B5EF4-FFF2-40B4-BE49-F238E27FC236}">
                  <a16:creationId xmlns:a16="http://schemas.microsoft.com/office/drawing/2014/main" id="{6767105F-D7F8-9043-AC09-2A5B39A4E466}"/>
                </a:ext>
              </a:extLst>
            </p:cNvPr>
            <p:cNvSpPr/>
            <p:nvPr/>
          </p:nvSpPr>
          <p:spPr>
            <a:xfrm>
              <a:off x="4315967" y="4533912"/>
              <a:ext cx="185927" cy="185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4" name="object 61">
              <a:extLst>
                <a:ext uri="{FF2B5EF4-FFF2-40B4-BE49-F238E27FC236}">
                  <a16:creationId xmlns:a16="http://schemas.microsoft.com/office/drawing/2014/main" id="{F5E8319C-08A9-8A48-8176-E471475FCE4B}"/>
                </a:ext>
              </a:extLst>
            </p:cNvPr>
            <p:cNvSpPr/>
            <p:nvPr/>
          </p:nvSpPr>
          <p:spPr>
            <a:xfrm>
              <a:off x="4927091" y="4529340"/>
              <a:ext cx="185915" cy="185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5" name="object 62">
              <a:extLst>
                <a:ext uri="{FF2B5EF4-FFF2-40B4-BE49-F238E27FC236}">
                  <a16:creationId xmlns:a16="http://schemas.microsoft.com/office/drawing/2014/main" id="{6AC9309E-D951-6D44-A85C-AEB14A8F72FF}"/>
                </a:ext>
              </a:extLst>
            </p:cNvPr>
            <p:cNvSpPr/>
            <p:nvPr/>
          </p:nvSpPr>
          <p:spPr>
            <a:xfrm>
              <a:off x="5536691" y="4002023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6" name="object 63">
              <a:extLst>
                <a:ext uri="{FF2B5EF4-FFF2-40B4-BE49-F238E27FC236}">
                  <a16:creationId xmlns:a16="http://schemas.microsoft.com/office/drawing/2014/main" id="{9467C7CA-ABFA-6E44-9505-65BFEF7379A8}"/>
                </a:ext>
              </a:extLst>
            </p:cNvPr>
            <p:cNvSpPr/>
            <p:nvPr/>
          </p:nvSpPr>
          <p:spPr>
            <a:xfrm>
              <a:off x="6147815" y="3145535"/>
              <a:ext cx="185915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7" name="object 64">
              <a:extLst>
                <a:ext uri="{FF2B5EF4-FFF2-40B4-BE49-F238E27FC236}">
                  <a16:creationId xmlns:a16="http://schemas.microsoft.com/office/drawing/2014/main" id="{E27E6217-D483-8042-85B7-89F31E4EB2D1}"/>
                </a:ext>
              </a:extLst>
            </p:cNvPr>
            <p:cNvSpPr/>
            <p:nvPr/>
          </p:nvSpPr>
          <p:spPr>
            <a:xfrm>
              <a:off x="6758940" y="3067812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8" name="object 65">
              <a:extLst>
                <a:ext uri="{FF2B5EF4-FFF2-40B4-BE49-F238E27FC236}">
                  <a16:creationId xmlns:a16="http://schemas.microsoft.com/office/drawing/2014/main" id="{95978171-F2F6-8D46-A7E7-DBDB1A00BA6E}"/>
                </a:ext>
              </a:extLst>
            </p:cNvPr>
            <p:cNvSpPr/>
            <p:nvPr/>
          </p:nvSpPr>
          <p:spPr>
            <a:xfrm>
              <a:off x="7370064" y="3008375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9" name="object 66">
              <a:extLst>
                <a:ext uri="{FF2B5EF4-FFF2-40B4-BE49-F238E27FC236}">
                  <a16:creationId xmlns:a16="http://schemas.microsoft.com/office/drawing/2014/main" id="{516783A8-DB43-3944-99FC-61B537A956BB}"/>
                </a:ext>
              </a:extLst>
            </p:cNvPr>
            <p:cNvSpPr/>
            <p:nvPr/>
          </p:nvSpPr>
          <p:spPr>
            <a:xfrm>
              <a:off x="7979664" y="2959607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00" name="object 67">
              <a:extLst>
                <a:ext uri="{FF2B5EF4-FFF2-40B4-BE49-F238E27FC236}">
                  <a16:creationId xmlns:a16="http://schemas.microsoft.com/office/drawing/2014/main" id="{88F83E7E-BE69-A04B-9C2A-4C510670E4D6}"/>
                </a:ext>
              </a:extLst>
            </p:cNvPr>
            <p:cNvSpPr/>
            <p:nvPr/>
          </p:nvSpPr>
          <p:spPr>
            <a:xfrm>
              <a:off x="8590788" y="2921507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01" name="object 68">
              <a:extLst>
                <a:ext uri="{FF2B5EF4-FFF2-40B4-BE49-F238E27FC236}">
                  <a16:creationId xmlns:a16="http://schemas.microsoft.com/office/drawing/2014/main" id="{B7317CD4-2AA6-3E48-ACD0-6F663D5EE19C}"/>
                </a:ext>
              </a:extLst>
            </p:cNvPr>
            <p:cNvSpPr/>
            <p:nvPr/>
          </p:nvSpPr>
          <p:spPr>
            <a:xfrm>
              <a:off x="670559" y="4674107"/>
              <a:ext cx="146303" cy="1447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02" name="object 69">
              <a:extLst>
                <a:ext uri="{FF2B5EF4-FFF2-40B4-BE49-F238E27FC236}">
                  <a16:creationId xmlns:a16="http://schemas.microsoft.com/office/drawing/2014/main" id="{1AC3CAFF-8445-3C4B-8A23-0A5E4A2F9589}"/>
                </a:ext>
              </a:extLst>
            </p:cNvPr>
            <p:cNvSpPr/>
            <p:nvPr/>
          </p:nvSpPr>
          <p:spPr>
            <a:xfrm>
              <a:off x="1281683" y="4623815"/>
              <a:ext cx="146303" cy="1447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03" name="object 70">
              <a:extLst>
                <a:ext uri="{FF2B5EF4-FFF2-40B4-BE49-F238E27FC236}">
                  <a16:creationId xmlns:a16="http://schemas.microsoft.com/office/drawing/2014/main" id="{AB29176A-2425-9B45-839F-55F9D57AECE6}"/>
                </a:ext>
              </a:extLst>
            </p:cNvPr>
            <p:cNvSpPr/>
            <p:nvPr/>
          </p:nvSpPr>
          <p:spPr>
            <a:xfrm>
              <a:off x="1892807" y="4575060"/>
              <a:ext cx="146303" cy="1447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04" name="object 71">
              <a:extLst>
                <a:ext uri="{FF2B5EF4-FFF2-40B4-BE49-F238E27FC236}">
                  <a16:creationId xmlns:a16="http://schemas.microsoft.com/office/drawing/2014/main" id="{1B4F829E-27AE-8444-91AD-4F4299781260}"/>
                </a:ext>
              </a:extLst>
            </p:cNvPr>
            <p:cNvSpPr/>
            <p:nvPr/>
          </p:nvSpPr>
          <p:spPr>
            <a:xfrm>
              <a:off x="2503931" y="4550663"/>
              <a:ext cx="146303" cy="1447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05" name="object 72">
              <a:extLst>
                <a:ext uri="{FF2B5EF4-FFF2-40B4-BE49-F238E27FC236}">
                  <a16:creationId xmlns:a16="http://schemas.microsoft.com/office/drawing/2014/main" id="{46A02205-14FD-7546-BBF4-B15FD0B357E0}"/>
                </a:ext>
              </a:extLst>
            </p:cNvPr>
            <p:cNvSpPr/>
            <p:nvPr/>
          </p:nvSpPr>
          <p:spPr>
            <a:xfrm>
              <a:off x="3113531" y="4539996"/>
              <a:ext cx="146303" cy="1447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06" name="object 73">
              <a:extLst>
                <a:ext uri="{FF2B5EF4-FFF2-40B4-BE49-F238E27FC236}">
                  <a16:creationId xmlns:a16="http://schemas.microsoft.com/office/drawing/2014/main" id="{2002051B-F7BF-D848-AFF1-7E40C8FF9D90}"/>
                </a:ext>
              </a:extLst>
            </p:cNvPr>
            <p:cNvSpPr/>
            <p:nvPr/>
          </p:nvSpPr>
          <p:spPr>
            <a:xfrm>
              <a:off x="3724655" y="4530852"/>
              <a:ext cx="146303" cy="1447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07" name="object 74">
              <a:extLst>
                <a:ext uri="{FF2B5EF4-FFF2-40B4-BE49-F238E27FC236}">
                  <a16:creationId xmlns:a16="http://schemas.microsoft.com/office/drawing/2014/main" id="{21916239-2F4C-A74C-A89A-4562DC845F9B}"/>
                </a:ext>
              </a:extLst>
            </p:cNvPr>
            <p:cNvSpPr/>
            <p:nvPr/>
          </p:nvSpPr>
          <p:spPr>
            <a:xfrm>
              <a:off x="4335779" y="4529340"/>
              <a:ext cx="146303" cy="1447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08" name="object 75">
              <a:extLst>
                <a:ext uri="{FF2B5EF4-FFF2-40B4-BE49-F238E27FC236}">
                  <a16:creationId xmlns:a16="http://schemas.microsoft.com/office/drawing/2014/main" id="{CBFA9CC3-6043-9F45-904C-6BD88742392E}"/>
                </a:ext>
              </a:extLst>
            </p:cNvPr>
            <p:cNvSpPr/>
            <p:nvPr/>
          </p:nvSpPr>
          <p:spPr>
            <a:xfrm>
              <a:off x="4946903" y="4523231"/>
              <a:ext cx="146303" cy="1447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09" name="object 76">
              <a:extLst>
                <a:ext uri="{FF2B5EF4-FFF2-40B4-BE49-F238E27FC236}">
                  <a16:creationId xmlns:a16="http://schemas.microsoft.com/office/drawing/2014/main" id="{640F2EF5-05E3-5644-A6FA-001E35B75673}"/>
                </a:ext>
              </a:extLst>
            </p:cNvPr>
            <p:cNvSpPr/>
            <p:nvPr/>
          </p:nvSpPr>
          <p:spPr>
            <a:xfrm>
              <a:off x="5556503" y="3994416"/>
              <a:ext cx="146303" cy="1447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0" name="object 77">
              <a:extLst>
                <a:ext uri="{FF2B5EF4-FFF2-40B4-BE49-F238E27FC236}">
                  <a16:creationId xmlns:a16="http://schemas.microsoft.com/office/drawing/2014/main" id="{0B8D80A1-3FC5-C44C-BBBE-596CDF6492B3}"/>
                </a:ext>
              </a:extLst>
            </p:cNvPr>
            <p:cNvSpPr/>
            <p:nvPr/>
          </p:nvSpPr>
          <p:spPr>
            <a:xfrm>
              <a:off x="6167628" y="3153168"/>
              <a:ext cx="146303" cy="1447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1" name="object 78">
              <a:extLst>
                <a:ext uri="{FF2B5EF4-FFF2-40B4-BE49-F238E27FC236}">
                  <a16:creationId xmlns:a16="http://schemas.microsoft.com/office/drawing/2014/main" id="{0563CEF8-8FDE-9A40-84DE-4EA1CEA6BD0D}"/>
                </a:ext>
              </a:extLst>
            </p:cNvPr>
            <p:cNvSpPr/>
            <p:nvPr/>
          </p:nvSpPr>
          <p:spPr>
            <a:xfrm>
              <a:off x="6778752" y="3078479"/>
              <a:ext cx="146303" cy="1447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2" name="object 79">
              <a:extLst>
                <a:ext uri="{FF2B5EF4-FFF2-40B4-BE49-F238E27FC236}">
                  <a16:creationId xmlns:a16="http://schemas.microsoft.com/office/drawing/2014/main" id="{B09909A5-DA27-534A-BB9A-BD73B12E5ECE}"/>
                </a:ext>
              </a:extLst>
            </p:cNvPr>
            <p:cNvSpPr/>
            <p:nvPr/>
          </p:nvSpPr>
          <p:spPr>
            <a:xfrm>
              <a:off x="7389876" y="3020580"/>
              <a:ext cx="146303" cy="1447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3" name="object 80">
              <a:extLst>
                <a:ext uri="{FF2B5EF4-FFF2-40B4-BE49-F238E27FC236}">
                  <a16:creationId xmlns:a16="http://schemas.microsoft.com/office/drawing/2014/main" id="{CB68CCE5-E473-BC43-BDFA-0846A1D8F857}"/>
                </a:ext>
              </a:extLst>
            </p:cNvPr>
            <p:cNvSpPr/>
            <p:nvPr/>
          </p:nvSpPr>
          <p:spPr>
            <a:xfrm>
              <a:off x="7999476" y="2974860"/>
              <a:ext cx="146303" cy="1447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4" name="object 81">
              <a:extLst>
                <a:ext uri="{FF2B5EF4-FFF2-40B4-BE49-F238E27FC236}">
                  <a16:creationId xmlns:a16="http://schemas.microsoft.com/office/drawing/2014/main" id="{0D7E4202-E7B4-E54F-A8E8-E8BFCE77B4FA}"/>
                </a:ext>
              </a:extLst>
            </p:cNvPr>
            <p:cNvSpPr/>
            <p:nvPr/>
          </p:nvSpPr>
          <p:spPr>
            <a:xfrm>
              <a:off x="8610600" y="2938284"/>
              <a:ext cx="146303" cy="1447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5" name="object 82">
              <a:extLst>
                <a:ext uri="{FF2B5EF4-FFF2-40B4-BE49-F238E27FC236}">
                  <a16:creationId xmlns:a16="http://schemas.microsoft.com/office/drawing/2014/main" id="{B3A2D265-3F8C-EB4D-8091-477BFB710AB0}"/>
                </a:ext>
              </a:extLst>
            </p:cNvPr>
            <p:cNvSpPr/>
            <p:nvPr/>
          </p:nvSpPr>
          <p:spPr>
            <a:xfrm>
              <a:off x="650748" y="5375160"/>
              <a:ext cx="185927" cy="185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6" name="object 83">
              <a:extLst>
                <a:ext uri="{FF2B5EF4-FFF2-40B4-BE49-F238E27FC236}">
                  <a16:creationId xmlns:a16="http://schemas.microsoft.com/office/drawing/2014/main" id="{F77BC4B3-DA0F-9E41-A334-6EDD7B303E92}"/>
                </a:ext>
              </a:extLst>
            </p:cNvPr>
            <p:cNvSpPr/>
            <p:nvPr/>
          </p:nvSpPr>
          <p:spPr>
            <a:xfrm>
              <a:off x="2484120" y="5169420"/>
              <a:ext cx="185927" cy="1859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7" name="object 84">
              <a:extLst>
                <a:ext uri="{FF2B5EF4-FFF2-40B4-BE49-F238E27FC236}">
                  <a16:creationId xmlns:a16="http://schemas.microsoft.com/office/drawing/2014/main" id="{6A783715-E902-7546-B6CA-DD21D2CDBC92}"/>
                </a:ext>
              </a:extLst>
            </p:cNvPr>
            <p:cNvSpPr/>
            <p:nvPr/>
          </p:nvSpPr>
          <p:spPr>
            <a:xfrm>
              <a:off x="3093720" y="5199888"/>
              <a:ext cx="185915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8" name="object 85">
              <a:extLst>
                <a:ext uri="{FF2B5EF4-FFF2-40B4-BE49-F238E27FC236}">
                  <a16:creationId xmlns:a16="http://schemas.microsoft.com/office/drawing/2014/main" id="{293687F5-275B-D448-9530-E526030B42F0}"/>
                </a:ext>
              </a:extLst>
            </p:cNvPr>
            <p:cNvSpPr/>
            <p:nvPr/>
          </p:nvSpPr>
          <p:spPr>
            <a:xfrm>
              <a:off x="3704844" y="5221223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9" name="object 86">
              <a:extLst>
                <a:ext uri="{FF2B5EF4-FFF2-40B4-BE49-F238E27FC236}">
                  <a16:creationId xmlns:a16="http://schemas.microsoft.com/office/drawing/2014/main" id="{091F308E-A661-044D-9505-A919C96A37E7}"/>
                </a:ext>
              </a:extLst>
            </p:cNvPr>
            <p:cNvSpPr/>
            <p:nvPr/>
          </p:nvSpPr>
          <p:spPr>
            <a:xfrm>
              <a:off x="4315967" y="5239511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0" name="object 87">
              <a:extLst>
                <a:ext uri="{FF2B5EF4-FFF2-40B4-BE49-F238E27FC236}">
                  <a16:creationId xmlns:a16="http://schemas.microsoft.com/office/drawing/2014/main" id="{E5F9972F-390A-7744-909A-4E37E6D8427D}"/>
                </a:ext>
              </a:extLst>
            </p:cNvPr>
            <p:cNvSpPr/>
            <p:nvPr/>
          </p:nvSpPr>
          <p:spPr>
            <a:xfrm>
              <a:off x="4927091" y="5248655"/>
              <a:ext cx="185915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1" name="object 88">
              <a:extLst>
                <a:ext uri="{FF2B5EF4-FFF2-40B4-BE49-F238E27FC236}">
                  <a16:creationId xmlns:a16="http://schemas.microsoft.com/office/drawing/2014/main" id="{DD6BCE74-F26A-C448-A78A-2D576F7CD9A0}"/>
                </a:ext>
              </a:extLst>
            </p:cNvPr>
            <p:cNvSpPr/>
            <p:nvPr/>
          </p:nvSpPr>
          <p:spPr>
            <a:xfrm>
              <a:off x="5536691" y="5248655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2" name="object 89">
              <a:extLst>
                <a:ext uri="{FF2B5EF4-FFF2-40B4-BE49-F238E27FC236}">
                  <a16:creationId xmlns:a16="http://schemas.microsoft.com/office/drawing/2014/main" id="{178E13A9-07BC-194A-9DD1-4F15F06CFF57}"/>
                </a:ext>
              </a:extLst>
            </p:cNvPr>
            <p:cNvSpPr/>
            <p:nvPr/>
          </p:nvSpPr>
          <p:spPr>
            <a:xfrm>
              <a:off x="6147815" y="5244084"/>
              <a:ext cx="185915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3" name="object 90">
              <a:extLst>
                <a:ext uri="{FF2B5EF4-FFF2-40B4-BE49-F238E27FC236}">
                  <a16:creationId xmlns:a16="http://schemas.microsoft.com/office/drawing/2014/main" id="{3D5932D0-E3DE-B649-B186-A16CE87FA8CF}"/>
                </a:ext>
              </a:extLst>
            </p:cNvPr>
            <p:cNvSpPr/>
            <p:nvPr/>
          </p:nvSpPr>
          <p:spPr>
            <a:xfrm>
              <a:off x="6758940" y="5244083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4" name="object 91">
              <a:extLst>
                <a:ext uri="{FF2B5EF4-FFF2-40B4-BE49-F238E27FC236}">
                  <a16:creationId xmlns:a16="http://schemas.microsoft.com/office/drawing/2014/main" id="{A35ECAC3-579A-0D42-9ADD-260419F9C90A}"/>
                </a:ext>
              </a:extLst>
            </p:cNvPr>
            <p:cNvSpPr/>
            <p:nvPr/>
          </p:nvSpPr>
          <p:spPr>
            <a:xfrm>
              <a:off x="7370064" y="5239511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5" name="object 92">
              <a:extLst>
                <a:ext uri="{FF2B5EF4-FFF2-40B4-BE49-F238E27FC236}">
                  <a16:creationId xmlns:a16="http://schemas.microsoft.com/office/drawing/2014/main" id="{B52A3B85-A4F5-A54D-9568-FEB167C3F3B9}"/>
                </a:ext>
              </a:extLst>
            </p:cNvPr>
            <p:cNvSpPr/>
            <p:nvPr/>
          </p:nvSpPr>
          <p:spPr>
            <a:xfrm>
              <a:off x="7979664" y="5230367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6" name="object 93">
              <a:extLst>
                <a:ext uri="{FF2B5EF4-FFF2-40B4-BE49-F238E27FC236}">
                  <a16:creationId xmlns:a16="http://schemas.microsoft.com/office/drawing/2014/main" id="{120ABE9B-4C20-004A-937D-60A8BC2B5D36}"/>
                </a:ext>
              </a:extLst>
            </p:cNvPr>
            <p:cNvSpPr/>
            <p:nvPr/>
          </p:nvSpPr>
          <p:spPr>
            <a:xfrm>
              <a:off x="8590788" y="5204459"/>
              <a:ext cx="185927" cy="185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7" name="object 94">
              <a:extLst>
                <a:ext uri="{FF2B5EF4-FFF2-40B4-BE49-F238E27FC236}">
                  <a16:creationId xmlns:a16="http://schemas.microsoft.com/office/drawing/2014/main" id="{FA5E5B75-5414-EC43-B870-1B25F64B4C67}"/>
                </a:ext>
              </a:extLst>
            </p:cNvPr>
            <p:cNvSpPr/>
            <p:nvPr/>
          </p:nvSpPr>
          <p:spPr>
            <a:xfrm>
              <a:off x="650748" y="5416308"/>
              <a:ext cx="185927" cy="185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8" name="object 95">
              <a:extLst>
                <a:ext uri="{FF2B5EF4-FFF2-40B4-BE49-F238E27FC236}">
                  <a16:creationId xmlns:a16="http://schemas.microsoft.com/office/drawing/2014/main" id="{EDF185A1-5B17-B54B-8C1C-336037C81BF5}"/>
                </a:ext>
              </a:extLst>
            </p:cNvPr>
            <p:cNvSpPr/>
            <p:nvPr/>
          </p:nvSpPr>
          <p:spPr>
            <a:xfrm>
              <a:off x="1261872" y="5405627"/>
              <a:ext cx="185927" cy="1965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9" name="object 96">
              <a:extLst>
                <a:ext uri="{FF2B5EF4-FFF2-40B4-BE49-F238E27FC236}">
                  <a16:creationId xmlns:a16="http://schemas.microsoft.com/office/drawing/2014/main" id="{A8A2EBCC-AB6A-604F-992A-C5BEAA9551F8}"/>
                </a:ext>
              </a:extLst>
            </p:cNvPr>
            <p:cNvSpPr/>
            <p:nvPr/>
          </p:nvSpPr>
          <p:spPr>
            <a:xfrm>
              <a:off x="1872995" y="5239511"/>
              <a:ext cx="185915" cy="19507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0" name="object 97">
              <a:extLst>
                <a:ext uri="{FF2B5EF4-FFF2-40B4-BE49-F238E27FC236}">
                  <a16:creationId xmlns:a16="http://schemas.microsoft.com/office/drawing/2014/main" id="{18C56076-8604-484C-A3B9-9C6011C14356}"/>
                </a:ext>
              </a:extLst>
            </p:cNvPr>
            <p:cNvSpPr/>
            <p:nvPr/>
          </p:nvSpPr>
          <p:spPr>
            <a:xfrm>
              <a:off x="2484119" y="5289803"/>
              <a:ext cx="185927" cy="185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1" name="object 98">
              <a:extLst>
                <a:ext uri="{FF2B5EF4-FFF2-40B4-BE49-F238E27FC236}">
                  <a16:creationId xmlns:a16="http://schemas.microsoft.com/office/drawing/2014/main" id="{5B3F26F1-6B5B-4441-9981-8AE42335BA8E}"/>
                </a:ext>
              </a:extLst>
            </p:cNvPr>
            <p:cNvSpPr/>
            <p:nvPr/>
          </p:nvSpPr>
          <p:spPr>
            <a:xfrm>
              <a:off x="3093720" y="5323332"/>
              <a:ext cx="185915" cy="185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2" name="object 99">
              <a:extLst>
                <a:ext uri="{FF2B5EF4-FFF2-40B4-BE49-F238E27FC236}">
                  <a16:creationId xmlns:a16="http://schemas.microsoft.com/office/drawing/2014/main" id="{18930FCD-7F97-1047-9198-15A4AEEE6FD1}"/>
                </a:ext>
              </a:extLst>
            </p:cNvPr>
            <p:cNvSpPr/>
            <p:nvPr/>
          </p:nvSpPr>
          <p:spPr>
            <a:xfrm>
              <a:off x="3704844" y="5344667"/>
              <a:ext cx="185927" cy="185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3" name="object 100">
              <a:extLst>
                <a:ext uri="{FF2B5EF4-FFF2-40B4-BE49-F238E27FC236}">
                  <a16:creationId xmlns:a16="http://schemas.microsoft.com/office/drawing/2014/main" id="{2CA90FB9-51E5-784B-B188-670F4098BA74}"/>
                </a:ext>
              </a:extLst>
            </p:cNvPr>
            <p:cNvSpPr/>
            <p:nvPr/>
          </p:nvSpPr>
          <p:spPr>
            <a:xfrm>
              <a:off x="4315967" y="5358383"/>
              <a:ext cx="185927" cy="185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4" name="object 101">
              <a:extLst>
                <a:ext uri="{FF2B5EF4-FFF2-40B4-BE49-F238E27FC236}">
                  <a16:creationId xmlns:a16="http://schemas.microsoft.com/office/drawing/2014/main" id="{8BD11BA7-15C4-D642-A932-A147C21C14D1}"/>
                </a:ext>
              </a:extLst>
            </p:cNvPr>
            <p:cNvSpPr/>
            <p:nvPr/>
          </p:nvSpPr>
          <p:spPr>
            <a:xfrm>
              <a:off x="4927091" y="5375160"/>
              <a:ext cx="185915" cy="185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5" name="object 102">
              <a:extLst>
                <a:ext uri="{FF2B5EF4-FFF2-40B4-BE49-F238E27FC236}">
                  <a16:creationId xmlns:a16="http://schemas.microsoft.com/office/drawing/2014/main" id="{EECF8CDE-6543-8241-B45C-509F30E53805}"/>
                </a:ext>
              </a:extLst>
            </p:cNvPr>
            <p:cNvSpPr/>
            <p:nvPr/>
          </p:nvSpPr>
          <p:spPr>
            <a:xfrm>
              <a:off x="5536691" y="5375160"/>
              <a:ext cx="185927" cy="185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6" name="object 103">
              <a:extLst>
                <a:ext uri="{FF2B5EF4-FFF2-40B4-BE49-F238E27FC236}">
                  <a16:creationId xmlns:a16="http://schemas.microsoft.com/office/drawing/2014/main" id="{6203C3E7-ECF7-6243-8563-ED86F2484989}"/>
                </a:ext>
              </a:extLst>
            </p:cNvPr>
            <p:cNvSpPr/>
            <p:nvPr/>
          </p:nvSpPr>
          <p:spPr>
            <a:xfrm>
              <a:off x="6147815" y="5364479"/>
              <a:ext cx="185915" cy="185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7" name="object 104">
              <a:extLst>
                <a:ext uri="{FF2B5EF4-FFF2-40B4-BE49-F238E27FC236}">
                  <a16:creationId xmlns:a16="http://schemas.microsoft.com/office/drawing/2014/main" id="{8F0044F1-A9AA-9941-803B-20DEF0A86A26}"/>
                </a:ext>
              </a:extLst>
            </p:cNvPr>
            <p:cNvSpPr/>
            <p:nvPr/>
          </p:nvSpPr>
          <p:spPr>
            <a:xfrm>
              <a:off x="6758940" y="5358383"/>
              <a:ext cx="185927" cy="185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8" name="object 105">
              <a:extLst>
                <a:ext uri="{FF2B5EF4-FFF2-40B4-BE49-F238E27FC236}">
                  <a16:creationId xmlns:a16="http://schemas.microsoft.com/office/drawing/2014/main" id="{DC9CCC1B-F992-7648-A0B3-9E69C575280A}"/>
                </a:ext>
              </a:extLst>
            </p:cNvPr>
            <p:cNvSpPr/>
            <p:nvPr/>
          </p:nvSpPr>
          <p:spPr>
            <a:xfrm>
              <a:off x="7370064" y="5353811"/>
              <a:ext cx="185927" cy="185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9" name="object 106">
              <a:extLst>
                <a:ext uri="{FF2B5EF4-FFF2-40B4-BE49-F238E27FC236}">
                  <a16:creationId xmlns:a16="http://schemas.microsoft.com/office/drawing/2014/main" id="{3F9EED98-2D19-4F45-97AA-2FD769921EA0}"/>
                </a:ext>
              </a:extLst>
            </p:cNvPr>
            <p:cNvSpPr/>
            <p:nvPr/>
          </p:nvSpPr>
          <p:spPr>
            <a:xfrm>
              <a:off x="7979664" y="5349239"/>
              <a:ext cx="185927" cy="185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0" name="object 107">
              <a:extLst>
                <a:ext uri="{FF2B5EF4-FFF2-40B4-BE49-F238E27FC236}">
                  <a16:creationId xmlns:a16="http://schemas.microsoft.com/office/drawing/2014/main" id="{1DC60C1B-CD87-A840-AB43-D64132416C09}"/>
                </a:ext>
              </a:extLst>
            </p:cNvPr>
            <p:cNvSpPr/>
            <p:nvPr/>
          </p:nvSpPr>
          <p:spPr>
            <a:xfrm>
              <a:off x="8590788" y="5329440"/>
              <a:ext cx="185927" cy="185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1" name="object 108">
              <a:extLst>
                <a:ext uri="{FF2B5EF4-FFF2-40B4-BE49-F238E27FC236}">
                  <a16:creationId xmlns:a16="http://schemas.microsoft.com/office/drawing/2014/main" id="{838DFE91-77A0-D242-9D80-FDF21ADA775A}"/>
                </a:ext>
              </a:extLst>
            </p:cNvPr>
            <p:cNvSpPr/>
            <p:nvPr/>
          </p:nvSpPr>
          <p:spPr>
            <a:xfrm>
              <a:off x="744473" y="1983485"/>
              <a:ext cx="7940040" cy="2578735"/>
            </a:xfrm>
            <a:custGeom>
              <a:avLst/>
              <a:gdLst/>
              <a:ahLst/>
              <a:cxnLst/>
              <a:rect l="l" t="t" r="r" b="b"/>
              <a:pathLst>
                <a:path w="7940040" h="2578735">
                  <a:moveTo>
                    <a:pt x="0" y="2548128"/>
                  </a:moveTo>
                  <a:lnTo>
                    <a:pt x="611124" y="2572511"/>
                  </a:lnTo>
                  <a:lnTo>
                    <a:pt x="1222248" y="2578608"/>
                  </a:lnTo>
                  <a:lnTo>
                    <a:pt x="1833372" y="2548128"/>
                  </a:lnTo>
                  <a:lnTo>
                    <a:pt x="2442972" y="2206752"/>
                  </a:lnTo>
                  <a:lnTo>
                    <a:pt x="3054096" y="1447799"/>
                  </a:lnTo>
                  <a:lnTo>
                    <a:pt x="3665220" y="1046987"/>
                  </a:lnTo>
                  <a:lnTo>
                    <a:pt x="4276344" y="801623"/>
                  </a:lnTo>
                  <a:lnTo>
                    <a:pt x="4885944" y="495300"/>
                  </a:lnTo>
                  <a:lnTo>
                    <a:pt x="5497068" y="161544"/>
                  </a:lnTo>
                  <a:lnTo>
                    <a:pt x="6108192" y="105155"/>
                  </a:lnTo>
                  <a:lnTo>
                    <a:pt x="6719316" y="60959"/>
                  </a:lnTo>
                  <a:lnTo>
                    <a:pt x="7328916" y="27431"/>
                  </a:lnTo>
                  <a:lnTo>
                    <a:pt x="794004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2" name="object 109">
              <a:extLst>
                <a:ext uri="{FF2B5EF4-FFF2-40B4-BE49-F238E27FC236}">
                  <a16:creationId xmlns:a16="http://schemas.microsoft.com/office/drawing/2014/main" id="{958D3AE2-5E2B-BD44-AA4F-CAEFDDDC0D32}"/>
                </a:ext>
              </a:extLst>
            </p:cNvPr>
            <p:cNvSpPr/>
            <p:nvPr/>
          </p:nvSpPr>
          <p:spPr>
            <a:xfrm>
              <a:off x="691895" y="4479048"/>
              <a:ext cx="103631" cy="103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3" name="object 110">
              <a:extLst>
                <a:ext uri="{FF2B5EF4-FFF2-40B4-BE49-F238E27FC236}">
                  <a16:creationId xmlns:a16="http://schemas.microsoft.com/office/drawing/2014/main" id="{BAB0D4B1-2D05-A146-BEE7-899FE34B981B}"/>
                </a:ext>
              </a:extLst>
            </p:cNvPr>
            <p:cNvSpPr/>
            <p:nvPr/>
          </p:nvSpPr>
          <p:spPr>
            <a:xfrm>
              <a:off x="1303019" y="4503419"/>
              <a:ext cx="103631" cy="1036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4" name="object 111">
              <a:extLst>
                <a:ext uri="{FF2B5EF4-FFF2-40B4-BE49-F238E27FC236}">
                  <a16:creationId xmlns:a16="http://schemas.microsoft.com/office/drawing/2014/main" id="{96E122A9-FA38-BA4A-A569-C58C07AABDE2}"/>
                </a:ext>
              </a:extLst>
            </p:cNvPr>
            <p:cNvSpPr/>
            <p:nvPr/>
          </p:nvSpPr>
          <p:spPr>
            <a:xfrm>
              <a:off x="1914144" y="4509515"/>
              <a:ext cx="103619" cy="1036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5" name="object 112">
              <a:extLst>
                <a:ext uri="{FF2B5EF4-FFF2-40B4-BE49-F238E27FC236}">
                  <a16:creationId xmlns:a16="http://schemas.microsoft.com/office/drawing/2014/main" id="{43C01C75-B6A0-AB4A-BC40-2BC00659DD44}"/>
                </a:ext>
              </a:extLst>
            </p:cNvPr>
            <p:cNvSpPr/>
            <p:nvPr/>
          </p:nvSpPr>
          <p:spPr>
            <a:xfrm>
              <a:off x="2525267" y="4479048"/>
              <a:ext cx="103631" cy="103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6" name="object 113">
              <a:extLst>
                <a:ext uri="{FF2B5EF4-FFF2-40B4-BE49-F238E27FC236}">
                  <a16:creationId xmlns:a16="http://schemas.microsoft.com/office/drawing/2014/main" id="{77A9E104-E90B-6541-B7BB-D9C3710D7DF5}"/>
                </a:ext>
              </a:extLst>
            </p:cNvPr>
            <p:cNvSpPr/>
            <p:nvPr/>
          </p:nvSpPr>
          <p:spPr>
            <a:xfrm>
              <a:off x="3134867" y="4137659"/>
              <a:ext cx="103619" cy="1036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7" name="object 114">
              <a:extLst>
                <a:ext uri="{FF2B5EF4-FFF2-40B4-BE49-F238E27FC236}">
                  <a16:creationId xmlns:a16="http://schemas.microsoft.com/office/drawing/2014/main" id="{7E91900F-759E-494B-9FFC-1F635182B533}"/>
                </a:ext>
              </a:extLst>
            </p:cNvPr>
            <p:cNvSpPr/>
            <p:nvPr/>
          </p:nvSpPr>
          <p:spPr>
            <a:xfrm>
              <a:off x="3745991" y="3378708"/>
              <a:ext cx="103631" cy="1036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8" name="object 115">
              <a:extLst>
                <a:ext uri="{FF2B5EF4-FFF2-40B4-BE49-F238E27FC236}">
                  <a16:creationId xmlns:a16="http://schemas.microsoft.com/office/drawing/2014/main" id="{BE1C85EA-DBCD-5046-98A3-392A3A1927C3}"/>
                </a:ext>
              </a:extLst>
            </p:cNvPr>
            <p:cNvSpPr/>
            <p:nvPr/>
          </p:nvSpPr>
          <p:spPr>
            <a:xfrm>
              <a:off x="4357115" y="2977895"/>
              <a:ext cx="103631" cy="1036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9" name="object 116">
              <a:extLst>
                <a:ext uri="{FF2B5EF4-FFF2-40B4-BE49-F238E27FC236}">
                  <a16:creationId xmlns:a16="http://schemas.microsoft.com/office/drawing/2014/main" id="{D5DE4173-E19C-6E4F-A867-D0A6B05DF4B1}"/>
                </a:ext>
              </a:extLst>
            </p:cNvPr>
            <p:cNvSpPr/>
            <p:nvPr/>
          </p:nvSpPr>
          <p:spPr>
            <a:xfrm>
              <a:off x="4968240" y="2732544"/>
              <a:ext cx="103619" cy="103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0" name="object 117">
              <a:extLst>
                <a:ext uri="{FF2B5EF4-FFF2-40B4-BE49-F238E27FC236}">
                  <a16:creationId xmlns:a16="http://schemas.microsoft.com/office/drawing/2014/main" id="{3CC6C61C-1F53-FD46-9FCB-F460C5C9C800}"/>
                </a:ext>
              </a:extLst>
            </p:cNvPr>
            <p:cNvSpPr/>
            <p:nvPr/>
          </p:nvSpPr>
          <p:spPr>
            <a:xfrm>
              <a:off x="5577840" y="2426220"/>
              <a:ext cx="103631" cy="103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1" name="object 118">
              <a:extLst>
                <a:ext uri="{FF2B5EF4-FFF2-40B4-BE49-F238E27FC236}">
                  <a16:creationId xmlns:a16="http://schemas.microsoft.com/office/drawing/2014/main" id="{05FC2AF5-A22C-8743-8A53-36EC0F51DB2A}"/>
                </a:ext>
              </a:extLst>
            </p:cNvPr>
            <p:cNvSpPr/>
            <p:nvPr/>
          </p:nvSpPr>
          <p:spPr>
            <a:xfrm>
              <a:off x="6188964" y="2092464"/>
              <a:ext cx="103619" cy="103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2" name="object 119">
              <a:extLst>
                <a:ext uri="{FF2B5EF4-FFF2-40B4-BE49-F238E27FC236}">
                  <a16:creationId xmlns:a16="http://schemas.microsoft.com/office/drawing/2014/main" id="{1CC8CBB5-8C11-2C41-B304-7B30F3AED983}"/>
                </a:ext>
              </a:extLst>
            </p:cNvPr>
            <p:cNvSpPr/>
            <p:nvPr/>
          </p:nvSpPr>
          <p:spPr>
            <a:xfrm>
              <a:off x="6800088" y="2036064"/>
              <a:ext cx="103631" cy="1036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3" name="object 120">
              <a:extLst>
                <a:ext uri="{FF2B5EF4-FFF2-40B4-BE49-F238E27FC236}">
                  <a16:creationId xmlns:a16="http://schemas.microsoft.com/office/drawing/2014/main" id="{52ED98BE-FA55-7646-A3F8-3E1CE3B2DF1F}"/>
                </a:ext>
              </a:extLst>
            </p:cNvPr>
            <p:cNvSpPr/>
            <p:nvPr/>
          </p:nvSpPr>
          <p:spPr>
            <a:xfrm>
              <a:off x="7411211" y="1991880"/>
              <a:ext cx="103631" cy="1036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4" name="object 121">
              <a:extLst>
                <a:ext uri="{FF2B5EF4-FFF2-40B4-BE49-F238E27FC236}">
                  <a16:creationId xmlns:a16="http://schemas.microsoft.com/office/drawing/2014/main" id="{D8CFCED1-01F3-364E-9CED-300BE6301255}"/>
                </a:ext>
              </a:extLst>
            </p:cNvPr>
            <p:cNvSpPr/>
            <p:nvPr/>
          </p:nvSpPr>
          <p:spPr>
            <a:xfrm>
              <a:off x="8020811" y="1958339"/>
              <a:ext cx="103631" cy="1036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5" name="object 122">
              <a:extLst>
                <a:ext uri="{FF2B5EF4-FFF2-40B4-BE49-F238E27FC236}">
                  <a16:creationId xmlns:a16="http://schemas.microsoft.com/office/drawing/2014/main" id="{8C29339C-2987-4448-A1DB-BA91710C56FB}"/>
                </a:ext>
              </a:extLst>
            </p:cNvPr>
            <p:cNvSpPr/>
            <p:nvPr/>
          </p:nvSpPr>
          <p:spPr>
            <a:xfrm>
              <a:off x="8631935" y="1930908"/>
              <a:ext cx="103631" cy="1036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6" name="object 123">
              <a:extLst>
                <a:ext uri="{FF2B5EF4-FFF2-40B4-BE49-F238E27FC236}">
                  <a16:creationId xmlns:a16="http://schemas.microsoft.com/office/drawing/2014/main" id="{CAD3E850-1F56-3A48-81FC-69801D5525A2}"/>
                </a:ext>
              </a:extLst>
            </p:cNvPr>
            <p:cNvSpPr/>
            <p:nvPr/>
          </p:nvSpPr>
          <p:spPr>
            <a:xfrm>
              <a:off x="744473" y="1983485"/>
              <a:ext cx="7940040" cy="2580640"/>
            </a:xfrm>
            <a:custGeom>
              <a:avLst/>
              <a:gdLst/>
              <a:ahLst/>
              <a:cxnLst/>
              <a:rect l="l" t="t" r="r" b="b"/>
              <a:pathLst>
                <a:path w="7940040" h="2580640">
                  <a:moveTo>
                    <a:pt x="0" y="2542032"/>
                  </a:moveTo>
                  <a:lnTo>
                    <a:pt x="611124" y="2564892"/>
                  </a:lnTo>
                  <a:lnTo>
                    <a:pt x="1222248" y="2580132"/>
                  </a:lnTo>
                  <a:lnTo>
                    <a:pt x="1833372" y="2570988"/>
                  </a:lnTo>
                  <a:lnTo>
                    <a:pt x="2442972" y="2208276"/>
                  </a:lnTo>
                  <a:lnTo>
                    <a:pt x="3054096" y="1443228"/>
                  </a:lnTo>
                  <a:lnTo>
                    <a:pt x="3665220" y="1051560"/>
                  </a:lnTo>
                  <a:lnTo>
                    <a:pt x="4276344" y="807719"/>
                  </a:lnTo>
                  <a:lnTo>
                    <a:pt x="4885944" y="498348"/>
                  </a:lnTo>
                  <a:lnTo>
                    <a:pt x="5497068" y="163068"/>
                  </a:lnTo>
                  <a:lnTo>
                    <a:pt x="6108192" y="105156"/>
                  </a:lnTo>
                  <a:lnTo>
                    <a:pt x="6719316" y="60959"/>
                  </a:lnTo>
                  <a:lnTo>
                    <a:pt x="7328916" y="27431"/>
                  </a:lnTo>
                  <a:lnTo>
                    <a:pt x="794004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7" name="object 124">
              <a:extLst>
                <a:ext uri="{FF2B5EF4-FFF2-40B4-BE49-F238E27FC236}">
                  <a16:creationId xmlns:a16="http://schemas.microsoft.com/office/drawing/2014/main" id="{B2FFDE71-D3EF-034E-BDED-B5354FC9EDE3}"/>
                </a:ext>
              </a:extLst>
            </p:cNvPr>
            <p:cNvSpPr/>
            <p:nvPr/>
          </p:nvSpPr>
          <p:spPr>
            <a:xfrm>
              <a:off x="679704" y="4460747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8" name="object 125">
              <a:extLst>
                <a:ext uri="{FF2B5EF4-FFF2-40B4-BE49-F238E27FC236}">
                  <a16:creationId xmlns:a16="http://schemas.microsoft.com/office/drawing/2014/main" id="{AD98BF20-6AAE-5E48-8522-27502C0CDA91}"/>
                </a:ext>
              </a:extLst>
            </p:cNvPr>
            <p:cNvSpPr/>
            <p:nvPr/>
          </p:nvSpPr>
          <p:spPr>
            <a:xfrm>
              <a:off x="1290827" y="4483608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9" name="object 126">
              <a:extLst>
                <a:ext uri="{FF2B5EF4-FFF2-40B4-BE49-F238E27FC236}">
                  <a16:creationId xmlns:a16="http://schemas.microsoft.com/office/drawing/2014/main" id="{34E11C9F-E39C-3F48-A806-AB9F6968AB2C}"/>
                </a:ext>
              </a:extLst>
            </p:cNvPr>
            <p:cNvSpPr/>
            <p:nvPr/>
          </p:nvSpPr>
          <p:spPr>
            <a:xfrm>
              <a:off x="1901951" y="4498847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0" name="object 127">
              <a:extLst>
                <a:ext uri="{FF2B5EF4-FFF2-40B4-BE49-F238E27FC236}">
                  <a16:creationId xmlns:a16="http://schemas.microsoft.com/office/drawing/2014/main" id="{C4B577F9-FA71-8F42-962B-8EFFDD0B06EB}"/>
                </a:ext>
              </a:extLst>
            </p:cNvPr>
            <p:cNvSpPr/>
            <p:nvPr/>
          </p:nvSpPr>
          <p:spPr>
            <a:xfrm>
              <a:off x="2513075" y="4489703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1" name="object 128">
              <a:extLst>
                <a:ext uri="{FF2B5EF4-FFF2-40B4-BE49-F238E27FC236}">
                  <a16:creationId xmlns:a16="http://schemas.microsoft.com/office/drawing/2014/main" id="{F9DE6188-D42B-E84D-9760-47C9B72DCAA9}"/>
                </a:ext>
              </a:extLst>
            </p:cNvPr>
            <p:cNvSpPr/>
            <p:nvPr/>
          </p:nvSpPr>
          <p:spPr>
            <a:xfrm>
              <a:off x="3122676" y="4126991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2" name="object 129">
              <a:extLst>
                <a:ext uri="{FF2B5EF4-FFF2-40B4-BE49-F238E27FC236}">
                  <a16:creationId xmlns:a16="http://schemas.microsoft.com/office/drawing/2014/main" id="{9042E0AF-32B9-4944-A276-7F7A7879FF13}"/>
                </a:ext>
              </a:extLst>
            </p:cNvPr>
            <p:cNvSpPr/>
            <p:nvPr/>
          </p:nvSpPr>
          <p:spPr>
            <a:xfrm>
              <a:off x="3733800" y="3361944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3" name="object 130">
              <a:extLst>
                <a:ext uri="{FF2B5EF4-FFF2-40B4-BE49-F238E27FC236}">
                  <a16:creationId xmlns:a16="http://schemas.microsoft.com/office/drawing/2014/main" id="{55C45269-4C80-124B-8DF5-5AF163BF6B97}"/>
                </a:ext>
              </a:extLst>
            </p:cNvPr>
            <p:cNvSpPr/>
            <p:nvPr/>
          </p:nvSpPr>
          <p:spPr>
            <a:xfrm>
              <a:off x="4344923" y="2970275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4" name="object 131">
              <a:extLst>
                <a:ext uri="{FF2B5EF4-FFF2-40B4-BE49-F238E27FC236}">
                  <a16:creationId xmlns:a16="http://schemas.microsoft.com/office/drawing/2014/main" id="{4693EFCA-011C-1647-9168-D0B61796CE5F}"/>
                </a:ext>
              </a:extLst>
            </p:cNvPr>
            <p:cNvSpPr/>
            <p:nvPr/>
          </p:nvSpPr>
          <p:spPr>
            <a:xfrm>
              <a:off x="4956047" y="2726435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5" name="object 132">
              <a:extLst>
                <a:ext uri="{FF2B5EF4-FFF2-40B4-BE49-F238E27FC236}">
                  <a16:creationId xmlns:a16="http://schemas.microsoft.com/office/drawing/2014/main" id="{3C4508DF-7BD4-2543-BBEE-375B1E6036C8}"/>
                </a:ext>
              </a:extLst>
            </p:cNvPr>
            <p:cNvSpPr/>
            <p:nvPr/>
          </p:nvSpPr>
          <p:spPr>
            <a:xfrm>
              <a:off x="5565647" y="2417063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6" name="object 133">
              <a:extLst>
                <a:ext uri="{FF2B5EF4-FFF2-40B4-BE49-F238E27FC236}">
                  <a16:creationId xmlns:a16="http://schemas.microsoft.com/office/drawing/2014/main" id="{20757336-C3B6-9E45-8678-D1F9006C2C2B}"/>
                </a:ext>
              </a:extLst>
            </p:cNvPr>
            <p:cNvSpPr/>
            <p:nvPr/>
          </p:nvSpPr>
          <p:spPr>
            <a:xfrm>
              <a:off x="6176771" y="2081783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7" name="object 134">
              <a:extLst>
                <a:ext uri="{FF2B5EF4-FFF2-40B4-BE49-F238E27FC236}">
                  <a16:creationId xmlns:a16="http://schemas.microsoft.com/office/drawing/2014/main" id="{A79A4F55-6B77-8A48-9435-2DB0D39F90BE}"/>
                </a:ext>
              </a:extLst>
            </p:cNvPr>
            <p:cNvSpPr/>
            <p:nvPr/>
          </p:nvSpPr>
          <p:spPr>
            <a:xfrm>
              <a:off x="6787895" y="2023871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8" name="object 135">
              <a:extLst>
                <a:ext uri="{FF2B5EF4-FFF2-40B4-BE49-F238E27FC236}">
                  <a16:creationId xmlns:a16="http://schemas.microsoft.com/office/drawing/2014/main" id="{8A7E6928-FB73-2144-91A0-20641E7918DE}"/>
                </a:ext>
              </a:extLst>
            </p:cNvPr>
            <p:cNvSpPr/>
            <p:nvPr/>
          </p:nvSpPr>
          <p:spPr>
            <a:xfrm>
              <a:off x="7399019" y="1979675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9" name="object 136">
              <a:extLst>
                <a:ext uri="{FF2B5EF4-FFF2-40B4-BE49-F238E27FC236}">
                  <a16:creationId xmlns:a16="http://schemas.microsoft.com/office/drawing/2014/main" id="{26C4730D-AE41-5845-BC3F-FE2DD06B9C2A}"/>
                </a:ext>
              </a:extLst>
            </p:cNvPr>
            <p:cNvSpPr/>
            <p:nvPr/>
          </p:nvSpPr>
          <p:spPr>
            <a:xfrm>
              <a:off x="8008619" y="1946147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0" name="object 137">
              <a:extLst>
                <a:ext uri="{FF2B5EF4-FFF2-40B4-BE49-F238E27FC236}">
                  <a16:creationId xmlns:a16="http://schemas.microsoft.com/office/drawing/2014/main" id="{23837419-3F66-F04D-9FA4-BB9C5EC0E9D9}"/>
                </a:ext>
              </a:extLst>
            </p:cNvPr>
            <p:cNvSpPr/>
            <p:nvPr/>
          </p:nvSpPr>
          <p:spPr>
            <a:xfrm>
              <a:off x="8619743" y="1918715"/>
              <a:ext cx="128015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1" name="object 138">
              <a:extLst>
                <a:ext uri="{FF2B5EF4-FFF2-40B4-BE49-F238E27FC236}">
                  <a16:creationId xmlns:a16="http://schemas.microsoft.com/office/drawing/2014/main" id="{096793B6-9645-3E4A-BF62-E95CEF3098E9}"/>
                </a:ext>
              </a:extLst>
            </p:cNvPr>
            <p:cNvSpPr/>
            <p:nvPr/>
          </p:nvSpPr>
          <p:spPr>
            <a:xfrm>
              <a:off x="744473" y="2992373"/>
              <a:ext cx="7940040" cy="1777364"/>
            </a:xfrm>
            <a:custGeom>
              <a:avLst/>
              <a:gdLst/>
              <a:ahLst/>
              <a:cxnLst/>
              <a:rect l="l" t="t" r="r" b="b"/>
              <a:pathLst>
                <a:path w="7940040" h="1777364">
                  <a:moveTo>
                    <a:pt x="0" y="1776983"/>
                  </a:moveTo>
                  <a:lnTo>
                    <a:pt x="611124" y="1696211"/>
                  </a:lnTo>
                  <a:lnTo>
                    <a:pt x="1222248" y="1638300"/>
                  </a:lnTo>
                  <a:lnTo>
                    <a:pt x="1833372" y="1612391"/>
                  </a:lnTo>
                  <a:lnTo>
                    <a:pt x="2442972" y="1612391"/>
                  </a:lnTo>
                  <a:lnTo>
                    <a:pt x="3054096" y="1612391"/>
                  </a:lnTo>
                  <a:lnTo>
                    <a:pt x="3665220" y="1612391"/>
                  </a:lnTo>
                  <a:lnTo>
                    <a:pt x="4276344" y="1607820"/>
                  </a:lnTo>
                  <a:lnTo>
                    <a:pt x="4885944" y="1080515"/>
                  </a:lnTo>
                  <a:lnTo>
                    <a:pt x="5497068" y="224027"/>
                  </a:lnTo>
                  <a:lnTo>
                    <a:pt x="6108192" y="146303"/>
                  </a:lnTo>
                  <a:lnTo>
                    <a:pt x="6719316" y="86867"/>
                  </a:lnTo>
                  <a:lnTo>
                    <a:pt x="7328916" y="38100"/>
                  </a:lnTo>
                  <a:lnTo>
                    <a:pt x="7940040" y="0"/>
                  </a:lnTo>
                </a:path>
              </a:pathLst>
            </a:custGeom>
            <a:ln w="381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2" name="object 139">
              <a:extLst>
                <a:ext uri="{FF2B5EF4-FFF2-40B4-BE49-F238E27FC236}">
                  <a16:creationId xmlns:a16="http://schemas.microsoft.com/office/drawing/2014/main" id="{55FF674C-E317-7146-B504-4F036922CBBF}"/>
                </a:ext>
              </a:extLst>
            </p:cNvPr>
            <p:cNvSpPr/>
            <p:nvPr/>
          </p:nvSpPr>
          <p:spPr>
            <a:xfrm>
              <a:off x="691895" y="4716792"/>
              <a:ext cx="103631" cy="1036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3" name="object 140">
              <a:extLst>
                <a:ext uri="{FF2B5EF4-FFF2-40B4-BE49-F238E27FC236}">
                  <a16:creationId xmlns:a16="http://schemas.microsoft.com/office/drawing/2014/main" id="{34E6FF16-D282-5E4B-A54B-3D8E7F16E1CD}"/>
                </a:ext>
              </a:extLst>
            </p:cNvPr>
            <p:cNvSpPr/>
            <p:nvPr/>
          </p:nvSpPr>
          <p:spPr>
            <a:xfrm>
              <a:off x="1303019" y="4636008"/>
              <a:ext cx="103631" cy="1036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4" name="object 141">
              <a:extLst>
                <a:ext uri="{FF2B5EF4-FFF2-40B4-BE49-F238E27FC236}">
                  <a16:creationId xmlns:a16="http://schemas.microsoft.com/office/drawing/2014/main" id="{2333A417-0C76-244A-943B-91B229062583}"/>
                </a:ext>
              </a:extLst>
            </p:cNvPr>
            <p:cNvSpPr/>
            <p:nvPr/>
          </p:nvSpPr>
          <p:spPr>
            <a:xfrm>
              <a:off x="1914144" y="4578096"/>
              <a:ext cx="103619" cy="1036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5" name="object 142">
              <a:extLst>
                <a:ext uri="{FF2B5EF4-FFF2-40B4-BE49-F238E27FC236}">
                  <a16:creationId xmlns:a16="http://schemas.microsoft.com/office/drawing/2014/main" id="{DD463DDA-950F-EE49-A74D-2CC860BFC26D}"/>
                </a:ext>
              </a:extLst>
            </p:cNvPr>
            <p:cNvSpPr/>
            <p:nvPr/>
          </p:nvSpPr>
          <p:spPr>
            <a:xfrm>
              <a:off x="2525267" y="4552200"/>
              <a:ext cx="103631" cy="1036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6" name="object 143">
              <a:extLst>
                <a:ext uri="{FF2B5EF4-FFF2-40B4-BE49-F238E27FC236}">
                  <a16:creationId xmlns:a16="http://schemas.microsoft.com/office/drawing/2014/main" id="{60F1538A-7A1D-BF46-87BC-B43798C47AEB}"/>
                </a:ext>
              </a:extLst>
            </p:cNvPr>
            <p:cNvSpPr/>
            <p:nvPr/>
          </p:nvSpPr>
          <p:spPr>
            <a:xfrm>
              <a:off x="3134867" y="4552200"/>
              <a:ext cx="103619" cy="1036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7" name="object 144">
              <a:extLst>
                <a:ext uri="{FF2B5EF4-FFF2-40B4-BE49-F238E27FC236}">
                  <a16:creationId xmlns:a16="http://schemas.microsoft.com/office/drawing/2014/main" id="{64BE38DB-3778-D84A-867F-4663386A6658}"/>
                </a:ext>
              </a:extLst>
            </p:cNvPr>
            <p:cNvSpPr/>
            <p:nvPr/>
          </p:nvSpPr>
          <p:spPr>
            <a:xfrm>
              <a:off x="3745991" y="4552200"/>
              <a:ext cx="103631" cy="1036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8" name="object 145">
              <a:extLst>
                <a:ext uri="{FF2B5EF4-FFF2-40B4-BE49-F238E27FC236}">
                  <a16:creationId xmlns:a16="http://schemas.microsoft.com/office/drawing/2014/main" id="{700A1767-2B03-A642-AFA8-8A81FFD470EA}"/>
                </a:ext>
              </a:extLst>
            </p:cNvPr>
            <p:cNvSpPr/>
            <p:nvPr/>
          </p:nvSpPr>
          <p:spPr>
            <a:xfrm>
              <a:off x="4357115" y="4552200"/>
              <a:ext cx="103631" cy="1036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9" name="object 146">
              <a:extLst>
                <a:ext uri="{FF2B5EF4-FFF2-40B4-BE49-F238E27FC236}">
                  <a16:creationId xmlns:a16="http://schemas.microsoft.com/office/drawing/2014/main" id="{7A4F8357-437C-1346-B457-56D74FD30E38}"/>
                </a:ext>
              </a:extLst>
            </p:cNvPr>
            <p:cNvSpPr/>
            <p:nvPr/>
          </p:nvSpPr>
          <p:spPr>
            <a:xfrm>
              <a:off x="4968240" y="4547628"/>
              <a:ext cx="103619" cy="10361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0" name="object 147">
              <a:extLst>
                <a:ext uri="{FF2B5EF4-FFF2-40B4-BE49-F238E27FC236}">
                  <a16:creationId xmlns:a16="http://schemas.microsoft.com/office/drawing/2014/main" id="{796E8C2A-9633-2840-9AAD-18483B4C8AFC}"/>
                </a:ext>
              </a:extLst>
            </p:cNvPr>
            <p:cNvSpPr/>
            <p:nvPr/>
          </p:nvSpPr>
          <p:spPr>
            <a:xfrm>
              <a:off x="5577839" y="4020311"/>
              <a:ext cx="103631" cy="1036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1" name="object 148">
              <a:extLst>
                <a:ext uri="{FF2B5EF4-FFF2-40B4-BE49-F238E27FC236}">
                  <a16:creationId xmlns:a16="http://schemas.microsoft.com/office/drawing/2014/main" id="{DE3B4409-32FC-6A44-B78D-29B472CC8239}"/>
                </a:ext>
              </a:extLst>
            </p:cNvPr>
            <p:cNvSpPr/>
            <p:nvPr/>
          </p:nvSpPr>
          <p:spPr>
            <a:xfrm>
              <a:off x="6188964" y="3163823"/>
              <a:ext cx="103619" cy="1036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2" name="object 149">
              <a:extLst>
                <a:ext uri="{FF2B5EF4-FFF2-40B4-BE49-F238E27FC236}">
                  <a16:creationId xmlns:a16="http://schemas.microsoft.com/office/drawing/2014/main" id="{F0C54D6F-78B6-CE43-96F4-19B3342F2E47}"/>
                </a:ext>
              </a:extLst>
            </p:cNvPr>
            <p:cNvSpPr/>
            <p:nvPr/>
          </p:nvSpPr>
          <p:spPr>
            <a:xfrm>
              <a:off x="6800088" y="3086100"/>
              <a:ext cx="103631" cy="1036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3" name="object 150">
              <a:extLst>
                <a:ext uri="{FF2B5EF4-FFF2-40B4-BE49-F238E27FC236}">
                  <a16:creationId xmlns:a16="http://schemas.microsoft.com/office/drawing/2014/main" id="{737CD200-B454-B744-A121-64AF7BB44417}"/>
                </a:ext>
              </a:extLst>
            </p:cNvPr>
            <p:cNvSpPr/>
            <p:nvPr/>
          </p:nvSpPr>
          <p:spPr>
            <a:xfrm>
              <a:off x="7411211" y="3026663"/>
              <a:ext cx="103631" cy="1036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4" name="object 151">
              <a:extLst>
                <a:ext uri="{FF2B5EF4-FFF2-40B4-BE49-F238E27FC236}">
                  <a16:creationId xmlns:a16="http://schemas.microsoft.com/office/drawing/2014/main" id="{B1FC0ED2-9CEE-0947-A3B3-C7BADC0D5557}"/>
                </a:ext>
              </a:extLst>
            </p:cNvPr>
            <p:cNvSpPr/>
            <p:nvPr/>
          </p:nvSpPr>
          <p:spPr>
            <a:xfrm>
              <a:off x="8020811" y="2977895"/>
              <a:ext cx="103631" cy="1036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5" name="object 152">
              <a:extLst>
                <a:ext uri="{FF2B5EF4-FFF2-40B4-BE49-F238E27FC236}">
                  <a16:creationId xmlns:a16="http://schemas.microsoft.com/office/drawing/2014/main" id="{E1C79CA1-8BA6-2541-9F1D-8A32CA617054}"/>
                </a:ext>
              </a:extLst>
            </p:cNvPr>
            <p:cNvSpPr/>
            <p:nvPr/>
          </p:nvSpPr>
          <p:spPr>
            <a:xfrm>
              <a:off x="8631935" y="2939795"/>
              <a:ext cx="103631" cy="1036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6" name="object 153">
              <a:extLst>
                <a:ext uri="{FF2B5EF4-FFF2-40B4-BE49-F238E27FC236}">
                  <a16:creationId xmlns:a16="http://schemas.microsoft.com/office/drawing/2014/main" id="{DDB2F598-1EFD-5140-A609-ACD18F36117C}"/>
                </a:ext>
              </a:extLst>
            </p:cNvPr>
            <p:cNvSpPr/>
            <p:nvPr/>
          </p:nvSpPr>
          <p:spPr>
            <a:xfrm>
              <a:off x="744473" y="2987801"/>
              <a:ext cx="7940040" cy="1736089"/>
            </a:xfrm>
            <a:custGeom>
              <a:avLst/>
              <a:gdLst/>
              <a:ahLst/>
              <a:cxnLst/>
              <a:rect l="l" t="t" r="r" b="b"/>
              <a:pathLst>
                <a:path w="7940040" h="1736089">
                  <a:moveTo>
                    <a:pt x="0" y="1735836"/>
                  </a:moveTo>
                  <a:lnTo>
                    <a:pt x="611124" y="1685544"/>
                  </a:lnTo>
                  <a:lnTo>
                    <a:pt x="1222248" y="1636776"/>
                  </a:lnTo>
                  <a:lnTo>
                    <a:pt x="1833372" y="1612392"/>
                  </a:lnTo>
                  <a:lnTo>
                    <a:pt x="2442972" y="1601724"/>
                  </a:lnTo>
                  <a:lnTo>
                    <a:pt x="3054096" y="1592580"/>
                  </a:lnTo>
                  <a:lnTo>
                    <a:pt x="3665220" y="1591056"/>
                  </a:lnTo>
                  <a:lnTo>
                    <a:pt x="4276344" y="1584960"/>
                  </a:lnTo>
                  <a:lnTo>
                    <a:pt x="4885944" y="1056132"/>
                  </a:lnTo>
                  <a:lnTo>
                    <a:pt x="5497068" y="214884"/>
                  </a:lnTo>
                  <a:lnTo>
                    <a:pt x="6108192" y="140208"/>
                  </a:lnTo>
                  <a:lnTo>
                    <a:pt x="6719316" y="82296"/>
                  </a:lnTo>
                  <a:lnTo>
                    <a:pt x="7328916" y="36575"/>
                  </a:lnTo>
                  <a:lnTo>
                    <a:pt x="7940040" y="0"/>
                  </a:lnTo>
                </a:path>
              </a:pathLst>
            </a:custGeom>
            <a:ln w="381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7" name="object 154">
              <a:extLst>
                <a:ext uri="{FF2B5EF4-FFF2-40B4-BE49-F238E27FC236}">
                  <a16:creationId xmlns:a16="http://schemas.microsoft.com/office/drawing/2014/main" id="{B1BAA16E-D9CC-E440-84FD-D37D15FEE61F}"/>
                </a:ext>
              </a:extLst>
            </p:cNvPr>
            <p:cNvSpPr/>
            <p:nvPr/>
          </p:nvSpPr>
          <p:spPr>
            <a:xfrm>
              <a:off x="711707" y="4690871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8" name="object 155">
              <a:extLst>
                <a:ext uri="{FF2B5EF4-FFF2-40B4-BE49-F238E27FC236}">
                  <a16:creationId xmlns:a16="http://schemas.microsoft.com/office/drawing/2014/main" id="{39C882AA-72D8-D449-B5AD-8DB2815F2C56}"/>
                </a:ext>
              </a:extLst>
            </p:cNvPr>
            <p:cNvSpPr/>
            <p:nvPr/>
          </p:nvSpPr>
          <p:spPr>
            <a:xfrm>
              <a:off x="1322831" y="4640579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9" name="object 156">
              <a:extLst>
                <a:ext uri="{FF2B5EF4-FFF2-40B4-BE49-F238E27FC236}">
                  <a16:creationId xmlns:a16="http://schemas.microsoft.com/office/drawing/2014/main" id="{343A1C88-DBE9-F048-9472-071AE45383EA}"/>
                </a:ext>
              </a:extLst>
            </p:cNvPr>
            <p:cNvSpPr/>
            <p:nvPr/>
          </p:nvSpPr>
          <p:spPr>
            <a:xfrm>
              <a:off x="1933955" y="4591811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0" name="object 157">
              <a:extLst>
                <a:ext uri="{FF2B5EF4-FFF2-40B4-BE49-F238E27FC236}">
                  <a16:creationId xmlns:a16="http://schemas.microsoft.com/office/drawing/2014/main" id="{508BDDF7-B029-2746-A09E-FB5258C2BAC4}"/>
                </a:ext>
              </a:extLst>
            </p:cNvPr>
            <p:cNvSpPr/>
            <p:nvPr/>
          </p:nvSpPr>
          <p:spPr>
            <a:xfrm>
              <a:off x="2545079" y="4567428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1" name="object 158">
              <a:extLst>
                <a:ext uri="{FF2B5EF4-FFF2-40B4-BE49-F238E27FC236}">
                  <a16:creationId xmlns:a16="http://schemas.microsoft.com/office/drawing/2014/main" id="{2E8668BB-99F7-CE46-B059-0F3F30E27A3D}"/>
                </a:ext>
              </a:extLst>
            </p:cNvPr>
            <p:cNvSpPr/>
            <p:nvPr/>
          </p:nvSpPr>
          <p:spPr>
            <a:xfrm>
              <a:off x="3154680" y="4556759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2" name="object 159">
              <a:extLst>
                <a:ext uri="{FF2B5EF4-FFF2-40B4-BE49-F238E27FC236}">
                  <a16:creationId xmlns:a16="http://schemas.microsoft.com/office/drawing/2014/main" id="{831E1F73-6F8C-4941-BA7B-60681F11F433}"/>
                </a:ext>
              </a:extLst>
            </p:cNvPr>
            <p:cNvSpPr/>
            <p:nvPr/>
          </p:nvSpPr>
          <p:spPr>
            <a:xfrm>
              <a:off x="3765803" y="4547615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3" name="object 160">
              <a:extLst>
                <a:ext uri="{FF2B5EF4-FFF2-40B4-BE49-F238E27FC236}">
                  <a16:creationId xmlns:a16="http://schemas.microsoft.com/office/drawing/2014/main" id="{B1A7C04C-2A6B-8D45-87B6-541F9C4ED43A}"/>
                </a:ext>
              </a:extLst>
            </p:cNvPr>
            <p:cNvSpPr/>
            <p:nvPr/>
          </p:nvSpPr>
          <p:spPr>
            <a:xfrm>
              <a:off x="4376927" y="4546091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4" name="object 161">
              <a:extLst>
                <a:ext uri="{FF2B5EF4-FFF2-40B4-BE49-F238E27FC236}">
                  <a16:creationId xmlns:a16="http://schemas.microsoft.com/office/drawing/2014/main" id="{C594778B-68FA-3947-8808-F444718B1C7A}"/>
                </a:ext>
              </a:extLst>
            </p:cNvPr>
            <p:cNvSpPr/>
            <p:nvPr/>
          </p:nvSpPr>
          <p:spPr>
            <a:xfrm>
              <a:off x="4988051" y="4539996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5" name="object 162">
              <a:extLst>
                <a:ext uri="{FF2B5EF4-FFF2-40B4-BE49-F238E27FC236}">
                  <a16:creationId xmlns:a16="http://schemas.microsoft.com/office/drawing/2014/main" id="{2D5BB8AE-6FD0-D34C-AC05-014AC70D12C3}"/>
                </a:ext>
              </a:extLst>
            </p:cNvPr>
            <p:cNvSpPr/>
            <p:nvPr/>
          </p:nvSpPr>
          <p:spPr>
            <a:xfrm>
              <a:off x="5597651" y="4011167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6" name="object 163">
              <a:extLst>
                <a:ext uri="{FF2B5EF4-FFF2-40B4-BE49-F238E27FC236}">
                  <a16:creationId xmlns:a16="http://schemas.microsoft.com/office/drawing/2014/main" id="{35B4C77A-8B1D-BC48-9001-5BF97C43BAA3}"/>
                </a:ext>
              </a:extLst>
            </p:cNvPr>
            <p:cNvSpPr/>
            <p:nvPr/>
          </p:nvSpPr>
          <p:spPr>
            <a:xfrm>
              <a:off x="6208775" y="3169919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7" name="object 164">
              <a:extLst>
                <a:ext uri="{FF2B5EF4-FFF2-40B4-BE49-F238E27FC236}">
                  <a16:creationId xmlns:a16="http://schemas.microsoft.com/office/drawing/2014/main" id="{2B567CA6-6802-A447-9BA1-07B8A2B77069}"/>
                </a:ext>
              </a:extLst>
            </p:cNvPr>
            <p:cNvSpPr/>
            <p:nvPr/>
          </p:nvSpPr>
          <p:spPr>
            <a:xfrm>
              <a:off x="6819900" y="3095244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8" name="object 165">
              <a:extLst>
                <a:ext uri="{FF2B5EF4-FFF2-40B4-BE49-F238E27FC236}">
                  <a16:creationId xmlns:a16="http://schemas.microsoft.com/office/drawing/2014/main" id="{1ED7B494-8369-154D-94B0-C418354403D0}"/>
                </a:ext>
              </a:extLst>
            </p:cNvPr>
            <p:cNvSpPr/>
            <p:nvPr/>
          </p:nvSpPr>
          <p:spPr>
            <a:xfrm>
              <a:off x="7431023" y="3037331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9" name="object 166">
              <a:extLst>
                <a:ext uri="{FF2B5EF4-FFF2-40B4-BE49-F238E27FC236}">
                  <a16:creationId xmlns:a16="http://schemas.microsoft.com/office/drawing/2014/main" id="{C50BAC9D-D7D4-C24F-8E55-F187B676A69F}"/>
                </a:ext>
              </a:extLst>
            </p:cNvPr>
            <p:cNvSpPr/>
            <p:nvPr/>
          </p:nvSpPr>
          <p:spPr>
            <a:xfrm>
              <a:off x="8040623" y="2991612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0" name="object 167">
              <a:extLst>
                <a:ext uri="{FF2B5EF4-FFF2-40B4-BE49-F238E27FC236}">
                  <a16:creationId xmlns:a16="http://schemas.microsoft.com/office/drawing/2014/main" id="{3382CDD2-4E46-994B-90DB-7C0AD9771F3E}"/>
                </a:ext>
              </a:extLst>
            </p:cNvPr>
            <p:cNvSpPr/>
            <p:nvPr/>
          </p:nvSpPr>
          <p:spPr>
            <a:xfrm>
              <a:off x="8651747" y="2955035"/>
              <a:ext cx="65531" cy="655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1" name="object 168">
              <a:extLst>
                <a:ext uri="{FF2B5EF4-FFF2-40B4-BE49-F238E27FC236}">
                  <a16:creationId xmlns:a16="http://schemas.microsoft.com/office/drawing/2014/main" id="{35762628-3A69-E345-86CB-6DFB30599959}"/>
                </a:ext>
              </a:extLst>
            </p:cNvPr>
            <p:cNvSpPr/>
            <p:nvPr/>
          </p:nvSpPr>
          <p:spPr>
            <a:xfrm>
              <a:off x="744473" y="5240273"/>
              <a:ext cx="7940040" cy="247015"/>
            </a:xfrm>
            <a:custGeom>
              <a:avLst/>
              <a:gdLst/>
              <a:ahLst/>
              <a:cxnLst/>
              <a:rect l="l" t="t" r="r" b="b"/>
              <a:pathLst>
                <a:path w="7940040" h="247014">
                  <a:moveTo>
                    <a:pt x="0" y="205739"/>
                  </a:moveTo>
                  <a:lnTo>
                    <a:pt x="611124" y="246887"/>
                  </a:lnTo>
                  <a:lnTo>
                    <a:pt x="1222248" y="70103"/>
                  </a:lnTo>
                  <a:lnTo>
                    <a:pt x="1833372" y="0"/>
                  </a:lnTo>
                  <a:lnTo>
                    <a:pt x="2442972" y="30479"/>
                  </a:lnTo>
                  <a:lnTo>
                    <a:pt x="3054096" y="51815"/>
                  </a:lnTo>
                  <a:lnTo>
                    <a:pt x="3665220" y="70103"/>
                  </a:lnTo>
                  <a:lnTo>
                    <a:pt x="4276344" y="79247"/>
                  </a:lnTo>
                  <a:lnTo>
                    <a:pt x="4885944" y="79247"/>
                  </a:lnTo>
                  <a:lnTo>
                    <a:pt x="5497068" y="74675"/>
                  </a:lnTo>
                  <a:lnTo>
                    <a:pt x="6108192" y="74675"/>
                  </a:lnTo>
                  <a:lnTo>
                    <a:pt x="6719316" y="70103"/>
                  </a:lnTo>
                  <a:lnTo>
                    <a:pt x="7328916" y="60959"/>
                  </a:lnTo>
                  <a:lnTo>
                    <a:pt x="7940040" y="35051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2" name="object 169">
              <a:extLst>
                <a:ext uri="{FF2B5EF4-FFF2-40B4-BE49-F238E27FC236}">
                  <a16:creationId xmlns:a16="http://schemas.microsoft.com/office/drawing/2014/main" id="{FDAF4C67-D8CA-1640-ADC8-BC1E45D5ACFF}"/>
                </a:ext>
              </a:extLst>
            </p:cNvPr>
            <p:cNvSpPr/>
            <p:nvPr/>
          </p:nvSpPr>
          <p:spPr>
            <a:xfrm>
              <a:off x="691895" y="5393448"/>
              <a:ext cx="103631" cy="10361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3" name="object 170">
              <a:extLst>
                <a:ext uri="{FF2B5EF4-FFF2-40B4-BE49-F238E27FC236}">
                  <a16:creationId xmlns:a16="http://schemas.microsoft.com/office/drawing/2014/main" id="{49CC0229-67DF-EA46-AD7A-D9E05341449C}"/>
                </a:ext>
              </a:extLst>
            </p:cNvPr>
            <p:cNvSpPr/>
            <p:nvPr/>
          </p:nvSpPr>
          <p:spPr>
            <a:xfrm>
              <a:off x="1303019" y="5434596"/>
              <a:ext cx="103631" cy="10361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4" name="object 171">
              <a:extLst>
                <a:ext uri="{FF2B5EF4-FFF2-40B4-BE49-F238E27FC236}">
                  <a16:creationId xmlns:a16="http://schemas.microsoft.com/office/drawing/2014/main" id="{352E659C-34C0-8E48-9272-B3AB5BC057EF}"/>
                </a:ext>
              </a:extLst>
            </p:cNvPr>
            <p:cNvSpPr/>
            <p:nvPr/>
          </p:nvSpPr>
          <p:spPr>
            <a:xfrm>
              <a:off x="1914144" y="5257800"/>
              <a:ext cx="103619" cy="1036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5" name="object 172">
              <a:extLst>
                <a:ext uri="{FF2B5EF4-FFF2-40B4-BE49-F238E27FC236}">
                  <a16:creationId xmlns:a16="http://schemas.microsoft.com/office/drawing/2014/main" id="{88CBD8B8-D154-8844-B0A1-B698C94773D7}"/>
                </a:ext>
              </a:extLst>
            </p:cNvPr>
            <p:cNvSpPr/>
            <p:nvPr/>
          </p:nvSpPr>
          <p:spPr>
            <a:xfrm>
              <a:off x="2525267" y="5187708"/>
              <a:ext cx="103631" cy="10361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6" name="object 173">
              <a:extLst>
                <a:ext uri="{FF2B5EF4-FFF2-40B4-BE49-F238E27FC236}">
                  <a16:creationId xmlns:a16="http://schemas.microsoft.com/office/drawing/2014/main" id="{4ADE1AB3-B907-0B46-834E-A935A3027065}"/>
                </a:ext>
              </a:extLst>
            </p:cNvPr>
            <p:cNvSpPr/>
            <p:nvPr/>
          </p:nvSpPr>
          <p:spPr>
            <a:xfrm>
              <a:off x="3134867" y="5218176"/>
              <a:ext cx="103619" cy="1036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7" name="object 174">
              <a:extLst>
                <a:ext uri="{FF2B5EF4-FFF2-40B4-BE49-F238E27FC236}">
                  <a16:creationId xmlns:a16="http://schemas.microsoft.com/office/drawing/2014/main" id="{DD2268C0-BEF8-FD41-AA06-CFD28A82CAC6}"/>
                </a:ext>
              </a:extLst>
            </p:cNvPr>
            <p:cNvSpPr/>
            <p:nvPr/>
          </p:nvSpPr>
          <p:spPr>
            <a:xfrm>
              <a:off x="3745991" y="5239511"/>
              <a:ext cx="103631" cy="1036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8" name="object 175">
              <a:extLst>
                <a:ext uri="{FF2B5EF4-FFF2-40B4-BE49-F238E27FC236}">
                  <a16:creationId xmlns:a16="http://schemas.microsoft.com/office/drawing/2014/main" id="{AAFEF964-B12D-D441-82AF-1ABF54A8B1C2}"/>
                </a:ext>
              </a:extLst>
            </p:cNvPr>
            <p:cNvSpPr/>
            <p:nvPr/>
          </p:nvSpPr>
          <p:spPr>
            <a:xfrm>
              <a:off x="4357115" y="5257800"/>
              <a:ext cx="103631" cy="1036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9" name="object 176">
              <a:extLst>
                <a:ext uri="{FF2B5EF4-FFF2-40B4-BE49-F238E27FC236}">
                  <a16:creationId xmlns:a16="http://schemas.microsoft.com/office/drawing/2014/main" id="{867BF10C-64DF-E341-8048-229E350D8CC3}"/>
                </a:ext>
              </a:extLst>
            </p:cNvPr>
            <p:cNvSpPr/>
            <p:nvPr/>
          </p:nvSpPr>
          <p:spPr>
            <a:xfrm>
              <a:off x="4968240" y="5266944"/>
              <a:ext cx="103619" cy="1036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0" name="object 177">
              <a:extLst>
                <a:ext uri="{FF2B5EF4-FFF2-40B4-BE49-F238E27FC236}">
                  <a16:creationId xmlns:a16="http://schemas.microsoft.com/office/drawing/2014/main" id="{E148BACB-FA6A-CF44-ACE1-C279BFA6E278}"/>
                </a:ext>
              </a:extLst>
            </p:cNvPr>
            <p:cNvSpPr/>
            <p:nvPr/>
          </p:nvSpPr>
          <p:spPr>
            <a:xfrm>
              <a:off x="5577839" y="5266944"/>
              <a:ext cx="103631" cy="1036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1" name="object 178">
              <a:extLst>
                <a:ext uri="{FF2B5EF4-FFF2-40B4-BE49-F238E27FC236}">
                  <a16:creationId xmlns:a16="http://schemas.microsoft.com/office/drawing/2014/main" id="{ED05523C-786C-914A-A022-FED7867DA4BD}"/>
                </a:ext>
              </a:extLst>
            </p:cNvPr>
            <p:cNvSpPr/>
            <p:nvPr/>
          </p:nvSpPr>
          <p:spPr>
            <a:xfrm>
              <a:off x="6188964" y="5262371"/>
              <a:ext cx="103619" cy="1036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2" name="object 179">
              <a:extLst>
                <a:ext uri="{FF2B5EF4-FFF2-40B4-BE49-F238E27FC236}">
                  <a16:creationId xmlns:a16="http://schemas.microsoft.com/office/drawing/2014/main" id="{34042697-DB3C-4A4E-A868-E3F84E98DADD}"/>
                </a:ext>
              </a:extLst>
            </p:cNvPr>
            <p:cNvSpPr/>
            <p:nvPr/>
          </p:nvSpPr>
          <p:spPr>
            <a:xfrm>
              <a:off x="6800088" y="5262371"/>
              <a:ext cx="103631" cy="1036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3" name="object 180">
              <a:extLst>
                <a:ext uri="{FF2B5EF4-FFF2-40B4-BE49-F238E27FC236}">
                  <a16:creationId xmlns:a16="http://schemas.microsoft.com/office/drawing/2014/main" id="{12BCC160-A359-B148-916C-5E103AA6C9AC}"/>
                </a:ext>
              </a:extLst>
            </p:cNvPr>
            <p:cNvSpPr/>
            <p:nvPr/>
          </p:nvSpPr>
          <p:spPr>
            <a:xfrm>
              <a:off x="7411211" y="5257800"/>
              <a:ext cx="103631" cy="1036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4" name="object 181">
              <a:extLst>
                <a:ext uri="{FF2B5EF4-FFF2-40B4-BE49-F238E27FC236}">
                  <a16:creationId xmlns:a16="http://schemas.microsoft.com/office/drawing/2014/main" id="{D15F8468-3D88-6147-8A9C-E4AC0ACEC490}"/>
                </a:ext>
              </a:extLst>
            </p:cNvPr>
            <p:cNvSpPr/>
            <p:nvPr/>
          </p:nvSpPr>
          <p:spPr>
            <a:xfrm>
              <a:off x="8020811" y="5248655"/>
              <a:ext cx="103631" cy="1036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5" name="object 182">
              <a:extLst>
                <a:ext uri="{FF2B5EF4-FFF2-40B4-BE49-F238E27FC236}">
                  <a16:creationId xmlns:a16="http://schemas.microsoft.com/office/drawing/2014/main" id="{DA06C45D-F6FC-CD45-9B4B-BFAB4CBA3649}"/>
                </a:ext>
              </a:extLst>
            </p:cNvPr>
            <p:cNvSpPr/>
            <p:nvPr/>
          </p:nvSpPr>
          <p:spPr>
            <a:xfrm>
              <a:off x="8631935" y="5222747"/>
              <a:ext cx="103631" cy="1036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6" name="object 183">
              <a:extLst>
                <a:ext uri="{FF2B5EF4-FFF2-40B4-BE49-F238E27FC236}">
                  <a16:creationId xmlns:a16="http://schemas.microsoft.com/office/drawing/2014/main" id="{D8AE8700-0564-BE44-8775-E0F55832EB84}"/>
                </a:ext>
              </a:extLst>
            </p:cNvPr>
            <p:cNvSpPr/>
            <p:nvPr/>
          </p:nvSpPr>
          <p:spPr>
            <a:xfrm>
              <a:off x="744473" y="5319521"/>
              <a:ext cx="7940040" cy="167640"/>
            </a:xfrm>
            <a:custGeom>
              <a:avLst/>
              <a:gdLst/>
              <a:ahLst/>
              <a:cxnLst/>
              <a:rect l="l" t="t" r="r" b="b"/>
              <a:pathLst>
                <a:path w="7940040" h="167639">
                  <a:moveTo>
                    <a:pt x="0" y="167639"/>
                  </a:moveTo>
                  <a:lnTo>
                    <a:pt x="611124" y="156971"/>
                  </a:lnTo>
                  <a:lnTo>
                    <a:pt x="1222248" y="0"/>
                  </a:lnTo>
                  <a:lnTo>
                    <a:pt x="1833372" y="41147"/>
                  </a:lnTo>
                  <a:lnTo>
                    <a:pt x="2442972" y="74675"/>
                  </a:lnTo>
                  <a:lnTo>
                    <a:pt x="3054096" y="96011"/>
                  </a:lnTo>
                  <a:lnTo>
                    <a:pt x="3665220" y="109727"/>
                  </a:lnTo>
                  <a:lnTo>
                    <a:pt x="4276344" y="126491"/>
                  </a:lnTo>
                  <a:lnTo>
                    <a:pt x="4885944" y="126491"/>
                  </a:lnTo>
                  <a:lnTo>
                    <a:pt x="5497068" y="115823"/>
                  </a:lnTo>
                  <a:lnTo>
                    <a:pt x="6108192" y="109727"/>
                  </a:lnTo>
                  <a:lnTo>
                    <a:pt x="6719316" y="105155"/>
                  </a:lnTo>
                  <a:lnTo>
                    <a:pt x="7328916" y="100583"/>
                  </a:lnTo>
                  <a:lnTo>
                    <a:pt x="7940040" y="80771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7" name="object 184">
              <a:extLst>
                <a:ext uri="{FF2B5EF4-FFF2-40B4-BE49-F238E27FC236}">
                  <a16:creationId xmlns:a16="http://schemas.microsoft.com/office/drawing/2014/main" id="{8508D8FA-9C4C-B847-AF53-9BE76620D809}"/>
                </a:ext>
              </a:extLst>
            </p:cNvPr>
            <p:cNvSpPr/>
            <p:nvPr/>
          </p:nvSpPr>
          <p:spPr>
            <a:xfrm>
              <a:off x="691895" y="5434596"/>
              <a:ext cx="103631" cy="1036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8" name="object 185">
              <a:extLst>
                <a:ext uri="{FF2B5EF4-FFF2-40B4-BE49-F238E27FC236}">
                  <a16:creationId xmlns:a16="http://schemas.microsoft.com/office/drawing/2014/main" id="{75CBFE49-8089-3A40-830B-994265A39BCD}"/>
                </a:ext>
              </a:extLst>
            </p:cNvPr>
            <p:cNvSpPr/>
            <p:nvPr/>
          </p:nvSpPr>
          <p:spPr>
            <a:xfrm>
              <a:off x="1303019" y="5423915"/>
              <a:ext cx="103631" cy="1036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9" name="object 186">
              <a:extLst>
                <a:ext uri="{FF2B5EF4-FFF2-40B4-BE49-F238E27FC236}">
                  <a16:creationId xmlns:a16="http://schemas.microsoft.com/office/drawing/2014/main" id="{AA986D5C-EA5A-E040-A880-732024B9A5D9}"/>
                </a:ext>
              </a:extLst>
            </p:cNvPr>
            <p:cNvSpPr/>
            <p:nvPr/>
          </p:nvSpPr>
          <p:spPr>
            <a:xfrm>
              <a:off x="1914144" y="5266944"/>
              <a:ext cx="103619" cy="1036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0" name="object 187">
              <a:extLst>
                <a:ext uri="{FF2B5EF4-FFF2-40B4-BE49-F238E27FC236}">
                  <a16:creationId xmlns:a16="http://schemas.microsoft.com/office/drawing/2014/main" id="{1BA284E4-6761-3B4F-A8FE-3F645BD40AA4}"/>
                </a:ext>
              </a:extLst>
            </p:cNvPr>
            <p:cNvSpPr/>
            <p:nvPr/>
          </p:nvSpPr>
          <p:spPr>
            <a:xfrm>
              <a:off x="2525267" y="5308091"/>
              <a:ext cx="103631" cy="1036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1" name="object 188">
              <a:extLst>
                <a:ext uri="{FF2B5EF4-FFF2-40B4-BE49-F238E27FC236}">
                  <a16:creationId xmlns:a16="http://schemas.microsoft.com/office/drawing/2014/main" id="{48955EC5-C5B8-6C44-8BCB-FECF6BF1B1D9}"/>
                </a:ext>
              </a:extLst>
            </p:cNvPr>
            <p:cNvSpPr/>
            <p:nvPr/>
          </p:nvSpPr>
          <p:spPr>
            <a:xfrm>
              <a:off x="3134867" y="5341620"/>
              <a:ext cx="103619" cy="1036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2" name="object 189">
              <a:extLst>
                <a:ext uri="{FF2B5EF4-FFF2-40B4-BE49-F238E27FC236}">
                  <a16:creationId xmlns:a16="http://schemas.microsoft.com/office/drawing/2014/main" id="{5DF7D341-F91F-1942-AA64-B345AD4FC320}"/>
                </a:ext>
              </a:extLst>
            </p:cNvPr>
            <p:cNvSpPr/>
            <p:nvPr/>
          </p:nvSpPr>
          <p:spPr>
            <a:xfrm>
              <a:off x="3745991" y="5362955"/>
              <a:ext cx="103631" cy="1036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3" name="object 190">
              <a:extLst>
                <a:ext uri="{FF2B5EF4-FFF2-40B4-BE49-F238E27FC236}">
                  <a16:creationId xmlns:a16="http://schemas.microsoft.com/office/drawing/2014/main" id="{B7DE0573-1127-3B43-87C2-F10BE6F3FDFE}"/>
                </a:ext>
              </a:extLst>
            </p:cNvPr>
            <p:cNvSpPr/>
            <p:nvPr/>
          </p:nvSpPr>
          <p:spPr>
            <a:xfrm>
              <a:off x="4357115" y="5376671"/>
              <a:ext cx="103631" cy="1036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4" name="object 191">
              <a:extLst>
                <a:ext uri="{FF2B5EF4-FFF2-40B4-BE49-F238E27FC236}">
                  <a16:creationId xmlns:a16="http://schemas.microsoft.com/office/drawing/2014/main" id="{AB17579A-A128-8F46-8D39-1211E11590AE}"/>
                </a:ext>
              </a:extLst>
            </p:cNvPr>
            <p:cNvSpPr/>
            <p:nvPr/>
          </p:nvSpPr>
          <p:spPr>
            <a:xfrm>
              <a:off x="4968240" y="5393448"/>
              <a:ext cx="103619" cy="1036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5" name="object 192">
              <a:extLst>
                <a:ext uri="{FF2B5EF4-FFF2-40B4-BE49-F238E27FC236}">
                  <a16:creationId xmlns:a16="http://schemas.microsoft.com/office/drawing/2014/main" id="{A122F5BD-96AD-DB43-B62B-8DEA4ACE5CA8}"/>
                </a:ext>
              </a:extLst>
            </p:cNvPr>
            <p:cNvSpPr/>
            <p:nvPr/>
          </p:nvSpPr>
          <p:spPr>
            <a:xfrm>
              <a:off x="5577840" y="5393448"/>
              <a:ext cx="103631" cy="1036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6" name="object 193">
              <a:extLst>
                <a:ext uri="{FF2B5EF4-FFF2-40B4-BE49-F238E27FC236}">
                  <a16:creationId xmlns:a16="http://schemas.microsoft.com/office/drawing/2014/main" id="{C3C20DA2-C757-A84F-BB54-05148552A1AC}"/>
                </a:ext>
              </a:extLst>
            </p:cNvPr>
            <p:cNvSpPr/>
            <p:nvPr/>
          </p:nvSpPr>
          <p:spPr>
            <a:xfrm>
              <a:off x="6188964" y="5382767"/>
              <a:ext cx="103619" cy="1036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7" name="object 194">
              <a:extLst>
                <a:ext uri="{FF2B5EF4-FFF2-40B4-BE49-F238E27FC236}">
                  <a16:creationId xmlns:a16="http://schemas.microsoft.com/office/drawing/2014/main" id="{99DC2D3B-553E-A246-9177-19FB1FEEE386}"/>
                </a:ext>
              </a:extLst>
            </p:cNvPr>
            <p:cNvSpPr/>
            <p:nvPr/>
          </p:nvSpPr>
          <p:spPr>
            <a:xfrm>
              <a:off x="6800088" y="5376671"/>
              <a:ext cx="103631" cy="1036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8" name="object 195">
              <a:extLst>
                <a:ext uri="{FF2B5EF4-FFF2-40B4-BE49-F238E27FC236}">
                  <a16:creationId xmlns:a16="http://schemas.microsoft.com/office/drawing/2014/main" id="{83725BAA-FD79-7F4D-ACC5-1F7F44BE3BC8}"/>
                </a:ext>
              </a:extLst>
            </p:cNvPr>
            <p:cNvSpPr/>
            <p:nvPr/>
          </p:nvSpPr>
          <p:spPr>
            <a:xfrm>
              <a:off x="7411211" y="5372100"/>
              <a:ext cx="103631" cy="1036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9" name="object 196">
              <a:extLst>
                <a:ext uri="{FF2B5EF4-FFF2-40B4-BE49-F238E27FC236}">
                  <a16:creationId xmlns:a16="http://schemas.microsoft.com/office/drawing/2014/main" id="{D4DE17E8-575D-1343-AD26-C0A8FD5A0C23}"/>
                </a:ext>
              </a:extLst>
            </p:cNvPr>
            <p:cNvSpPr/>
            <p:nvPr/>
          </p:nvSpPr>
          <p:spPr>
            <a:xfrm>
              <a:off x="8020811" y="5367527"/>
              <a:ext cx="103631" cy="1036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30" name="object 197">
              <a:extLst>
                <a:ext uri="{FF2B5EF4-FFF2-40B4-BE49-F238E27FC236}">
                  <a16:creationId xmlns:a16="http://schemas.microsoft.com/office/drawing/2014/main" id="{5FDDDD0A-D1C7-5C45-B31B-E4C57194AFE1}"/>
                </a:ext>
              </a:extLst>
            </p:cNvPr>
            <p:cNvSpPr/>
            <p:nvPr/>
          </p:nvSpPr>
          <p:spPr>
            <a:xfrm>
              <a:off x="8631935" y="5347728"/>
              <a:ext cx="103631" cy="1036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31" name="object 198">
              <a:extLst>
                <a:ext uri="{FF2B5EF4-FFF2-40B4-BE49-F238E27FC236}">
                  <a16:creationId xmlns:a16="http://schemas.microsoft.com/office/drawing/2014/main" id="{039AB2F0-AE40-C54D-BF47-C22ADB1608BE}"/>
                </a:ext>
              </a:extLst>
            </p:cNvPr>
            <p:cNvSpPr txBox="1"/>
            <p:nvPr/>
          </p:nvSpPr>
          <p:spPr>
            <a:xfrm>
              <a:off x="337976" y="3679066"/>
              <a:ext cx="233045" cy="266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10</a:t>
              </a:r>
              <a:endParaRPr kumimoji="0" sz="16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32" name="object 199">
              <a:extLst>
                <a:ext uri="{FF2B5EF4-FFF2-40B4-BE49-F238E27FC236}">
                  <a16:creationId xmlns:a16="http://schemas.microsoft.com/office/drawing/2014/main" id="{44066417-9BD1-744D-B2E7-620A16F7B2A3}"/>
                </a:ext>
              </a:extLst>
            </p:cNvPr>
            <p:cNvSpPr txBox="1"/>
            <p:nvPr/>
          </p:nvSpPr>
          <p:spPr>
            <a:xfrm>
              <a:off x="235008" y="1459386"/>
              <a:ext cx="333375" cy="266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1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00</a:t>
              </a:r>
              <a:endParaRPr kumimoji="0" sz="16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33" name="object 200">
              <a:extLst>
                <a:ext uri="{FF2B5EF4-FFF2-40B4-BE49-F238E27FC236}">
                  <a16:creationId xmlns:a16="http://schemas.microsoft.com/office/drawing/2014/main" id="{D94F56D3-5B44-C64F-B0B2-3DCD4B5153A6}"/>
                </a:ext>
              </a:extLst>
            </p:cNvPr>
            <p:cNvSpPr txBox="1"/>
            <p:nvPr/>
          </p:nvSpPr>
          <p:spPr>
            <a:xfrm>
              <a:off x="5514608" y="6162853"/>
              <a:ext cx="338709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  <a:tabLst>
                  <a:tab pos="622935" algn="l"/>
                  <a:tab pos="1233805" algn="l"/>
                  <a:tab pos="1844675" algn="l"/>
                  <a:tab pos="2454910" algn="l"/>
                  <a:tab pos="3065780" algn="l"/>
                </a:tabLst>
              </a:pP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4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5</a:t>
              </a: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	</a:t>
              </a:r>
              <a:r>
                <a:rPr kumimoji="0" lang="zh-CN" altLang="en-US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 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5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	</a:t>
              </a:r>
              <a:r>
                <a:rPr kumimoji="0" lang="zh-CN" altLang="en-US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     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5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5</a:t>
              </a: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lang="zh-CN" altLang="en-US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        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6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	6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5</a:t>
              </a: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	7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00</a:t>
              </a:r>
              <a:endParaRPr kumimoji="0" sz="160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34" name="object 201">
              <a:extLst>
                <a:ext uri="{FF2B5EF4-FFF2-40B4-BE49-F238E27FC236}">
                  <a16:creationId xmlns:a16="http://schemas.microsoft.com/office/drawing/2014/main" id="{0486AFE0-60AB-F343-91C9-5CB4D8C92331}"/>
                </a:ext>
              </a:extLst>
            </p:cNvPr>
            <p:cNvSpPr txBox="1"/>
            <p:nvPr/>
          </p:nvSpPr>
          <p:spPr>
            <a:xfrm>
              <a:off x="660373" y="6177837"/>
              <a:ext cx="5160524" cy="469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27940" algn="l" fontAlgn="auto">
                <a:spcBef>
                  <a:spcPts val="0"/>
                </a:spcBef>
                <a:spcAft>
                  <a:spcPts val="0"/>
                </a:spcAft>
                <a:tabLst>
                  <a:tab pos="558800" algn="l"/>
                  <a:tab pos="1169670" algn="l"/>
                  <a:tab pos="1780539" algn="l"/>
                  <a:tab pos="2390775" algn="l"/>
                  <a:tab pos="3001645" algn="l"/>
                  <a:tab pos="3612515" algn="l"/>
                  <a:tab pos="4223385" algn="l"/>
                </a:tabLst>
              </a:pP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5</a:t>
              </a: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	</a:t>
              </a:r>
              <a:r>
                <a:rPr kumimoji="0" lang="zh-CN" altLang="en-US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  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1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	</a:t>
              </a:r>
              <a:r>
                <a:rPr kumimoji="0" lang="zh-CN" altLang="en-US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    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1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5</a:t>
              </a: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	</a:t>
              </a:r>
              <a:r>
                <a:rPr kumimoji="0" lang="zh-CN" altLang="en-US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       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2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	2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5</a:t>
              </a: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	</a:t>
              </a:r>
              <a:r>
                <a:rPr kumimoji="0" lang="zh-CN" altLang="en-US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 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3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	</a:t>
              </a:r>
              <a:r>
                <a:rPr kumimoji="0" lang="zh-CN" altLang="en-US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     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3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5</a:t>
              </a:r>
              <a:r>
                <a:rPr kumimoji="0" lang="en-US" altLang="zh-CN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</a:t>
              </a:r>
              <a:r>
                <a:rPr kumimoji="0" lang="zh-CN" altLang="en-US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      </a:t>
              </a:r>
              <a:r>
                <a:rPr kumimoji="0" lang="zh-CN" altLang="en-US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sz="16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4</a:t>
              </a:r>
              <a:r>
                <a:rPr kumimoji="0" sz="1600" b="1" spc="-1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00</a:t>
              </a:r>
              <a:endParaRPr kumimoji="0" sz="160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  <a:p>
              <a:pPr marR="5080" algn="l" fontAlgn="auto">
                <a:spcBef>
                  <a:spcPts val="335"/>
                </a:spcBef>
                <a:spcAft>
                  <a:spcPts val="0"/>
                </a:spcAft>
              </a:pPr>
              <a:r>
                <a:rPr kumimoji="0" lang="zh-CN" altLang="en-US" sz="1200" b="1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数组大小</a:t>
              </a:r>
              <a:r>
                <a:rPr kumimoji="0" sz="1200" b="1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/>
                </a:rPr>
                <a:t>(n)</a:t>
              </a:r>
              <a:endParaRPr kumimoji="0" sz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endParaRPr>
            </a:p>
          </p:txBody>
        </p:sp>
        <p:sp>
          <p:nvSpPr>
            <p:cNvPr id="535" name="object 202">
              <a:extLst>
                <a:ext uri="{FF2B5EF4-FFF2-40B4-BE49-F238E27FC236}">
                  <a16:creationId xmlns:a16="http://schemas.microsoft.com/office/drawing/2014/main" id="{A17ADE53-4682-B643-9946-FF53129DBF58}"/>
                </a:ext>
              </a:extLst>
            </p:cNvPr>
            <p:cNvSpPr/>
            <p:nvPr/>
          </p:nvSpPr>
          <p:spPr>
            <a:xfrm>
              <a:off x="1399794" y="2172461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36" name="object 203">
              <a:extLst>
                <a:ext uri="{FF2B5EF4-FFF2-40B4-BE49-F238E27FC236}">
                  <a16:creationId xmlns:a16="http://schemas.microsoft.com/office/drawing/2014/main" id="{595E4530-E190-B54E-BCCC-9AC3F8B6C886}"/>
                </a:ext>
              </a:extLst>
            </p:cNvPr>
            <p:cNvSpPr/>
            <p:nvPr/>
          </p:nvSpPr>
          <p:spPr>
            <a:xfrm>
              <a:off x="1470660" y="212186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0" y="101600"/>
                  </a:lnTo>
                  <a:lnTo>
                    <a:pt x="101600" y="1016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37" name="object 204">
              <a:extLst>
                <a:ext uri="{FF2B5EF4-FFF2-40B4-BE49-F238E27FC236}">
                  <a16:creationId xmlns:a16="http://schemas.microsoft.com/office/drawing/2014/main" id="{E540DA5D-34B9-6540-9D8F-BBC6F1257C39}"/>
                </a:ext>
              </a:extLst>
            </p:cNvPr>
            <p:cNvSpPr/>
            <p:nvPr/>
          </p:nvSpPr>
          <p:spPr>
            <a:xfrm>
              <a:off x="1399794" y="241935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38" name="object 205">
              <a:extLst>
                <a:ext uri="{FF2B5EF4-FFF2-40B4-BE49-F238E27FC236}">
                  <a16:creationId xmlns:a16="http://schemas.microsoft.com/office/drawing/2014/main" id="{850F9578-132F-D948-BBF3-2651CCEFE261}"/>
                </a:ext>
              </a:extLst>
            </p:cNvPr>
            <p:cNvSpPr/>
            <p:nvPr/>
          </p:nvSpPr>
          <p:spPr>
            <a:xfrm>
              <a:off x="1464310" y="236264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57150"/>
                  </a:lnTo>
                  <a:lnTo>
                    <a:pt x="57150" y="114300"/>
                  </a:lnTo>
                  <a:lnTo>
                    <a:pt x="11430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39" name="object 206">
              <a:extLst>
                <a:ext uri="{FF2B5EF4-FFF2-40B4-BE49-F238E27FC236}">
                  <a16:creationId xmlns:a16="http://schemas.microsoft.com/office/drawing/2014/main" id="{BAEF99C8-AB8C-BB47-B83C-A99DE5E384A2}"/>
                </a:ext>
              </a:extLst>
            </p:cNvPr>
            <p:cNvSpPr/>
            <p:nvPr/>
          </p:nvSpPr>
          <p:spPr>
            <a:xfrm>
              <a:off x="1464310" y="236264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114300" y="57150"/>
                  </a:lnTo>
                  <a:lnTo>
                    <a:pt x="57150" y="114300"/>
                  </a:lnTo>
                  <a:lnTo>
                    <a:pt x="0" y="57150"/>
                  </a:lnTo>
                </a:path>
              </a:pathLst>
            </a:custGeom>
            <a:ln w="9144">
              <a:solidFill>
                <a:srgbClr val="A8423F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0" name="object 207">
              <a:extLst>
                <a:ext uri="{FF2B5EF4-FFF2-40B4-BE49-F238E27FC236}">
                  <a16:creationId xmlns:a16="http://schemas.microsoft.com/office/drawing/2014/main" id="{98096C8D-B404-7540-A09E-12E24444E01B}"/>
                </a:ext>
              </a:extLst>
            </p:cNvPr>
            <p:cNvSpPr/>
            <p:nvPr/>
          </p:nvSpPr>
          <p:spPr>
            <a:xfrm>
              <a:off x="1399794" y="2666238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1" name="object 208">
              <a:extLst>
                <a:ext uri="{FF2B5EF4-FFF2-40B4-BE49-F238E27FC236}">
                  <a16:creationId xmlns:a16="http://schemas.microsoft.com/office/drawing/2014/main" id="{4B26AABB-164D-1244-8313-E627BF17A6B7}"/>
                </a:ext>
              </a:extLst>
            </p:cNvPr>
            <p:cNvSpPr/>
            <p:nvPr/>
          </p:nvSpPr>
          <p:spPr>
            <a:xfrm>
              <a:off x="1470660" y="261612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0" y="50800"/>
                  </a:lnTo>
                  <a:lnTo>
                    <a:pt x="50800" y="101600"/>
                  </a:lnTo>
                  <a:lnTo>
                    <a:pt x="1016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2" name="object 209">
              <a:extLst>
                <a:ext uri="{FF2B5EF4-FFF2-40B4-BE49-F238E27FC236}">
                  <a16:creationId xmlns:a16="http://schemas.microsoft.com/office/drawing/2014/main" id="{F94D43E2-666B-134E-8DAB-E2C258D5911E}"/>
                </a:ext>
              </a:extLst>
            </p:cNvPr>
            <p:cNvSpPr/>
            <p:nvPr/>
          </p:nvSpPr>
          <p:spPr>
            <a:xfrm>
              <a:off x="1399794" y="291465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3" name="object 210">
              <a:extLst>
                <a:ext uri="{FF2B5EF4-FFF2-40B4-BE49-F238E27FC236}">
                  <a16:creationId xmlns:a16="http://schemas.microsoft.com/office/drawing/2014/main" id="{9EAF36F4-9E1E-354C-B8E6-812616D924F7}"/>
                </a:ext>
              </a:extLst>
            </p:cNvPr>
            <p:cNvSpPr/>
            <p:nvPr/>
          </p:nvSpPr>
          <p:spPr>
            <a:xfrm>
              <a:off x="1489710" y="288230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0"/>
                  </a:moveTo>
                  <a:lnTo>
                    <a:pt x="0" y="63500"/>
                  </a:lnTo>
                  <a:lnTo>
                    <a:pt x="63500" y="6350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4" name="object 211">
              <a:extLst>
                <a:ext uri="{FF2B5EF4-FFF2-40B4-BE49-F238E27FC236}">
                  <a16:creationId xmlns:a16="http://schemas.microsoft.com/office/drawing/2014/main" id="{9540CF68-FAE6-8A4B-9763-26F80DE20A30}"/>
                </a:ext>
              </a:extLst>
            </p:cNvPr>
            <p:cNvSpPr txBox="1"/>
            <p:nvPr/>
          </p:nvSpPr>
          <p:spPr>
            <a:xfrm>
              <a:off x="1656397" y="2016787"/>
              <a:ext cx="391160" cy="1018540"/>
            </a:xfrm>
            <a:prstGeom prst="rect">
              <a:avLst/>
            </a:prstGeom>
          </p:spPr>
          <p:txBody>
            <a:bodyPr vert="horz" wrap="square" lIns="0" tIns="5080" rIns="0" bIns="0" rtlCol="0">
              <a:spAutoFit/>
            </a:bodyPr>
            <a:lstStyle/>
            <a:p>
              <a:pPr marL="12700" marR="5080" algn="just" fontAlgn="auto">
                <a:lnSpc>
                  <a:spcPts val="1950"/>
                </a:lnSpc>
                <a:spcBef>
                  <a:spcPts val="40"/>
                </a:spcBef>
                <a:spcAft>
                  <a:spcPts val="0"/>
                </a:spcAft>
              </a:pPr>
              <a:r>
                <a:rPr kumimoji="0" sz="1600" b="1" spc="-5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jki  kji  ijk  jik</a:t>
              </a:r>
              <a:endParaRPr kumimoji="0" sz="16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545" name="object 212">
              <a:extLst>
                <a:ext uri="{FF2B5EF4-FFF2-40B4-BE49-F238E27FC236}">
                  <a16:creationId xmlns:a16="http://schemas.microsoft.com/office/drawing/2014/main" id="{1DC15BC4-BE18-C244-934E-FD5C43ADB743}"/>
                </a:ext>
              </a:extLst>
            </p:cNvPr>
            <p:cNvSpPr/>
            <p:nvPr/>
          </p:nvSpPr>
          <p:spPr>
            <a:xfrm>
              <a:off x="1399794" y="3161538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6" name="object 213">
              <a:extLst>
                <a:ext uri="{FF2B5EF4-FFF2-40B4-BE49-F238E27FC236}">
                  <a16:creationId xmlns:a16="http://schemas.microsoft.com/office/drawing/2014/main" id="{CF30ACE0-EB7B-1D4B-875A-5D5F1CE070BB}"/>
                </a:ext>
              </a:extLst>
            </p:cNvPr>
            <p:cNvSpPr/>
            <p:nvPr/>
          </p:nvSpPr>
          <p:spPr>
            <a:xfrm>
              <a:off x="1470660" y="311038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0" y="50800"/>
                  </a:lnTo>
                  <a:lnTo>
                    <a:pt x="50800" y="101600"/>
                  </a:lnTo>
                  <a:lnTo>
                    <a:pt x="1016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7" name="object 214">
              <a:extLst>
                <a:ext uri="{FF2B5EF4-FFF2-40B4-BE49-F238E27FC236}">
                  <a16:creationId xmlns:a16="http://schemas.microsoft.com/office/drawing/2014/main" id="{2090CD73-8143-F140-9444-87A1FDD830A1}"/>
                </a:ext>
              </a:extLst>
            </p:cNvPr>
            <p:cNvSpPr txBox="1"/>
            <p:nvPr/>
          </p:nvSpPr>
          <p:spPr>
            <a:xfrm>
              <a:off x="1656397" y="3005303"/>
              <a:ext cx="391160" cy="2768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600" b="1" spc="-5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kij</a:t>
              </a:r>
              <a:endParaRPr kumimoji="0" sz="16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548" name="object 215">
              <a:extLst>
                <a:ext uri="{FF2B5EF4-FFF2-40B4-BE49-F238E27FC236}">
                  <a16:creationId xmlns:a16="http://schemas.microsoft.com/office/drawing/2014/main" id="{5AA359AA-0B34-0A4C-BD74-44CB2C40B5EE}"/>
                </a:ext>
              </a:extLst>
            </p:cNvPr>
            <p:cNvSpPr/>
            <p:nvPr/>
          </p:nvSpPr>
          <p:spPr>
            <a:xfrm>
              <a:off x="1399794" y="340842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9" name="object 216">
              <a:extLst>
                <a:ext uri="{FF2B5EF4-FFF2-40B4-BE49-F238E27FC236}">
                  <a16:creationId xmlns:a16="http://schemas.microsoft.com/office/drawing/2014/main" id="{F254B7EA-A190-3C4E-980A-1E570049553D}"/>
                </a:ext>
              </a:extLst>
            </p:cNvPr>
            <p:cNvSpPr/>
            <p:nvPr/>
          </p:nvSpPr>
          <p:spPr>
            <a:xfrm>
              <a:off x="1470660" y="335750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0" y="101600"/>
                  </a:lnTo>
                  <a:lnTo>
                    <a:pt x="101600" y="1016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50" name="object 217">
              <a:extLst>
                <a:ext uri="{FF2B5EF4-FFF2-40B4-BE49-F238E27FC236}">
                  <a16:creationId xmlns:a16="http://schemas.microsoft.com/office/drawing/2014/main" id="{068A7FD5-41E8-324E-BC9D-0C7D99867A48}"/>
                </a:ext>
              </a:extLst>
            </p:cNvPr>
            <p:cNvSpPr txBox="1"/>
            <p:nvPr/>
          </p:nvSpPr>
          <p:spPr>
            <a:xfrm>
              <a:off x="1656397" y="3252433"/>
              <a:ext cx="391160" cy="2768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600" b="1" spc="-5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ikj</a:t>
              </a:r>
              <a:endParaRPr kumimoji="0" sz="16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551" name="object 218">
              <a:extLst>
                <a:ext uri="{FF2B5EF4-FFF2-40B4-BE49-F238E27FC236}">
                  <a16:creationId xmlns:a16="http://schemas.microsoft.com/office/drawing/2014/main" id="{305FB68A-CDAA-A447-892F-E6A3637A2526}"/>
                </a:ext>
              </a:extLst>
            </p:cNvPr>
            <p:cNvSpPr txBox="1"/>
            <p:nvPr/>
          </p:nvSpPr>
          <p:spPr>
            <a:xfrm>
              <a:off x="6492241" y="3142996"/>
              <a:ext cx="1164590" cy="3435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2000" b="1" spc="-5" dirty="0">
                  <a:solidFill>
                    <a:srgbClr val="336699"/>
                  </a:solidFill>
                  <a:latin typeface="Courier New"/>
                  <a:ea typeface="+mn-ea"/>
                  <a:cs typeface="Courier New"/>
                </a:rPr>
                <a:t>ijk</a:t>
              </a:r>
              <a:r>
                <a:rPr kumimoji="0" sz="2000" b="1" spc="-835" dirty="0">
                  <a:solidFill>
                    <a:srgbClr val="336699"/>
                  </a:solidFill>
                  <a:latin typeface="Courier New"/>
                  <a:ea typeface="+mn-ea"/>
                  <a:cs typeface="Courier New"/>
                </a:rPr>
                <a:t> </a:t>
              </a:r>
              <a:r>
                <a:rPr kumimoji="0" sz="2000" b="1" dirty="0">
                  <a:solidFill>
                    <a:srgbClr val="336699"/>
                  </a:solidFill>
                  <a:latin typeface="Calibri"/>
                  <a:ea typeface="+mn-ea"/>
                  <a:cs typeface="Calibri"/>
                </a:rPr>
                <a:t>/ </a:t>
              </a:r>
              <a:r>
                <a:rPr kumimoji="0" sz="2000" b="1" spc="-5" dirty="0">
                  <a:solidFill>
                    <a:srgbClr val="336699"/>
                  </a:solidFill>
                  <a:latin typeface="Courier New"/>
                  <a:ea typeface="+mn-ea"/>
                  <a:cs typeface="Courier New"/>
                </a:rPr>
                <a:t>jik</a:t>
              </a:r>
              <a:endParaRPr kumimoji="0" sz="20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552" name="object 219">
              <a:extLst>
                <a:ext uri="{FF2B5EF4-FFF2-40B4-BE49-F238E27FC236}">
                  <a16:creationId xmlns:a16="http://schemas.microsoft.com/office/drawing/2014/main" id="{CB3BAAA0-5D48-7748-BB71-94C8032B7422}"/>
                </a:ext>
              </a:extLst>
            </p:cNvPr>
            <p:cNvSpPr txBox="1"/>
            <p:nvPr/>
          </p:nvSpPr>
          <p:spPr>
            <a:xfrm>
              <a:off x="5641421" y="1568609"/>
              <a:ext cx="1164590" cy="3435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2000" b="1" spc="-5" dirty="0">
                  <a:solidFill>
                    <a:srgbClr val="C00000"/>
                  </a:solidFill>
                  <a:latin typeface="Courier New"/>
                  <a:ea typeface="+mn-ea"/>
                  <a:cs typeface="Courier New"/>
                </a:rPr>
                <a:t>jki</a:t>
              </a:r>
              <a:r>
                <a:rPr kumimoji="0" sz="2000" b="1" spc="-835" dirty="0">
                  <a:solidFill>
                    <a:srgbClr val="C00000"/>
                  </a:solidFill>
                  <a:latin typeface="Courier New"/>
                  <a:ea typeface="+mn-ea"/>
                  <a:cs typeface="Courier New"/>
                </a:rPr>
                <a:t> </a:t>
              </a:r>
              <a:r>
                <a:rPr kumimoji="0" sz="2000" b="1" dirty="0">
                  <a:solidFill>
                    <a:srgbClr val="C00000"/>
                  </a:solidFill>
                  <a:latin typeface="Calibri"/>
                  <a:ea typeface="+mn-ea"/>
                  <a:cs typeface="Calibri"/>
                </a:rPr>
                <a:t>/ </a:t>
              </a:r>
              <a:r>
                <a:rPr kumimoji="0" sz="2000" b="1" spc="-5" dirty="0">
                  <a:solidFill>
                    <a:srgbClr val="C00000"/>
                  </a:solidFill>
                  <a:latin typeface="Courier New"/>
                  <a:ea typeface="+mn-ea"/>
                  <a:cs typeface="Courier New"/>
                </a:rPr>
                <a:t>kji</a:t>
              </a:r>
              <a:endParaRPr kumimoji="0" sz="20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553" name="object 220">
              <a:extLst>
                <a:ext uri="{FF2B5EF4-FFF2-40B4-BE49-F238E27FC236}">
                  <a16:creationId xmlns:a16="http://schemas.microsoft.com/office/drawing/2014/main" id="{E0A22753-2689-8A45-B429-25C0F875CDD3}"/>
                </a:ext>
              </a:extLst>
            </p:cNvPr>
            <p:cNvSpPr txBox="1"/>
            <p:nvPr/>
          </p:nvSpPr>
          <p:spPr>
            <a:xfrm>
              <a:off x="440944" y="5428986"/>
              <a:ext cx="7830820" cy="736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5080" algn="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2000" b="1" spc="-5" dirty="0">
                  <a:solidFill>
                    <a:srgbClr val="008000"/>
                  </a:solidFill>
                  <a:latin typeface="Courier New"/>
                  <a:ea typeface="+mn-ea"/>
                  <a:cs typeface="Courier New"/>
                </a:rPr>
                <a:t>kij</a:t>
              </a:r>
              <a:r>
                <a:rPr kumimoji="0" sz="2000" b="1" spc="-835" dirty="0">
                  <a:solidFill>
                    <a:srgbClr val="008000"/>
                  </a:solidFill>
                  <a:latin typeface="Courier New"/>
                  <a:ea typeface="+mn-ea"/>
                  <a:cs typeface="Courier New"/>
                </a:rPr>
                <a:t> </a:t>
              </a:r>
              <a:r>
                <a:rPr kumimoji="0" sz="2000" b="1" dirty="0">
                  <a:solidFill>
                    <a:srgbClr val="008000"/>
                  </a:solidFill>
                  <a:latin typeface="Calibri"/>
                  <a:ea typeface="+mn-ea"/>
                  <a:cs typeface="Calibri"/>
                </a:rPr>
                <a:t>/ </a:t>
              </a:r>
              <a:r>
                <a:rPr kumimoji="0" sz="2000" b="1" spc="-5" dirty="0">
                  <a:solidFill>
                    <a:srgbClr val="008000"/>
                  </a:solidFill>
                  <a:latin typeface="Courier New"/>
                  <a:ea typeface="+mn-ea"/>
                  <a:cs typeface="Courier New"/>
                </a:rPr>
                <a:t>ikj</a:t>
              </a:r>
              <a:endParaRPr kumimoji="0" sz="2000" dirty="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  <a:p>
              <a:pPr marL="12700" algn="l" fontAlgn="auto">
                <a:spcBef>
                  <a:spcPts val="1295"/>
                </a:spcBef>
                <a:spcAft>
                  <a:spcPts val="0"/>
                </a:spcAft>
              </a:pPr>
              <a:r>
                <a:rPr kumimoji="0" sz="1600" b="1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1</a:t>
              </a:r>
              <a:endParaRPr kumimoji="0" sz="160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</p:grpSp>
      <p:sp>
        <p:nvSpPr>
          <p:cNvPr id="554" name="object 221">
            <a:extLst>
              <a:ext uri="{FF2B5EF4-FFF2-40B4-BE49-F238E27FC236}">
                <a16:creationId xmlns:a16="http://schemas.microsoft.com/office/drawing/2014/main" id="{870BE260-68F9-BC4C-858C-80F1A0BDF27B}"/>
              </a:ext>
            </a:extLst>
          </p:cNvPr>
          <p:cNvSpPr txBox="1"/>
          <p:nvPr/>
        </p:nvSpPr>
        <p:spPr>
          <a:xfrm>
            <a:off x="0" y="1196752"/>
            <a:ext cx="224472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每个内部循环迭代周期</a:t>
            </a:r>
            <a:endParaRPr sz="1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51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153562" y="2924944"/>
            <a:ext cx="7884876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分而治之提高时间局部性举例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3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26" name="object 16">
            <a:extLst>
              <a:ext uri="{FF2B5EF4-FFF2-40B4-BE49-F238E27FC236}">
                <a16:creationId xmlns:a16="http://schemas.microsoft.com/office/drawing/2014/main" id="{707FE448-CAEB-8D4F-A19B-F3C648A3D8A7}"/>
              </a:ext>
            </a:extLst>
          </p:cNvPr>
          <p:cNvSpPr txBox="1"/>
          <p:nvPr/>
        </p:nvSpPr>
        <p:spPr>
          <a:xfrm>
            <a:off x="1881147" y="1329658"/>
            <a:ext cx="8429611" cy="2484654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3820" algn="l" fontAlgn="auto">
              <a:spcBef>
                <a:spcPts val="114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c = (double *) </a:t>
            </a:r>
            <a:r>
              <a:rPr kumimoji="0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calloc(sizeof(double),</a:t>
            </a:r>
            <a:r>
              <a:rPr kumimoji="0" sz="1600" b="1" spc="-2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n*n);</a:t>
            </a:r>
            <a:endParaRPr kumimoji="0" sz="16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algn="l" fontAlgn="auto">
              <a:spcBef>
                <a:spcPts val="20"/>
              </a:spcBef>
              <a:spcAft>
                <a:spcPts val="0"/>
              </a:spcAft>
            </a:pPr>
            <a:endParaRPr kumimoji="0" sz="165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3820" algn="l" fontAlgn="auto">
              <a:spcBef>
                <a:spcPts val="0"/>
              </a:spcBef>
              <a:spcAft>
                <a:spcPts val="0"/>
              </a:spcAft>
              <a:tabLst>
                <a:tab pos="4482465" algn="l"/>
              </a:tabLst>
            </a:pPr>
            <a:r>
              <a:rPr kumimoji="0" sz="1600" b="1" spc="-5" dirty="0">
                <a:solidFill>
                  <a:srgbClr val="990000"/>
                </a:solidFill>
                <a:latin typeface="Courier New"/>
                <a:ea typeface="+mn-ea"/>
                <a:cs typeface="Courier New"/>
              </a:rPr>
              <a:t>/* Multiply n x n </a:t>
            </a:r>
            <a:r>
              <a:rPr kumimoji="0" sz="1600" b="1" dirty="0">
                <a:solidFill>
                  <a:srgbClr val="990000"/>
                </a:solidFill>
                <a:latin typeface="Courier New"/>
                <a:ea typeface="+mn-ea"/>
                <a:cs typeface="Courier New"/>
              </a:rPr>
              <a:t>matrices </a:t>
            </a:r>
            <a:r>
              <a:rPr kumimoji="0" sz="1600" b="1" spc="-5" dirty="0">
                <a:solidFill>
                  <a:srgbClr val="990000"/>
                </a:solidFill>
                <a:latin typeface="Courier New"/>
                <a:ea typeface="+mn-ea"/>
                <a:cs typeface="Courier New"/>
              </a:rPr>
              <a:t>a</a:t>
            </a:r>
            <a:r>
              <a:rPr kumimoji="0" sz="1600" b="1" spc="80" dirty="0">
                <a:solidFill>
                  <a:srgbClr val="99000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600" b="1" dirty="0">
                <a:solidFill>
                  <a:srgbClr val="990000"/>
                </a:solidFill>
                <a:latin typeface="Courier New"/>
                <a:ea typeface="+mn-ea"/>
                <a:cs typeface="Courier New"/>
              </a:rPr>
              <a:t>and</a:t>
            </a:r>
            <a:r>
              <a:rPr kumimoji="0" sz="1600" b="1" spc="5" dirty="0">
                <a:solidFill>
                  <a:srgbClr val="99000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600" b="1" spc="-5" dirty="0">
                <a:solidFill>
                  <a:srgbClr val="990000"/>
                </a:solidFill>
                <a:latin typeface="Courier New"/>
                <a:ea typeface="+mn-ea"/>
                <a:cs typeface="Courier New"/>
              </a:rPr>
              <a:t>b	*/</a:t>
            </a:r>
            <a:endParaRPr kumimoji="0" sz="16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571500" marR="680085" indent="-48768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void mmm(double *a, double *b, double *c, </a:t>
            </a:r>
            <a:r>
              <a:rPr kumimoji="0" sz="1600" b="1" dirty="0">
                <a:solidFill>
                  <a:schemeClr val="accent2"/>
                </a:solidFill>
                <a:latin typeface="Courier New"/>
                <a:ea typeface="+mn-ea"/>
                <a:cs typeface="Courier New"/>
              </a:rPr>
              <a:t>int </a:t>
            </a:r>
            <a:r>
              <a:rPr kumimoji="0" sz="1600" b="1" spc="-5" dirty="0">
                <a:solidFill>
                  <a:schemeClr val="accent2"/>
                </a:solidFill>
                <a:latin typeface="Courier New"/>
                <a:ea typeface="+mn-ea"/>
                <a:cs typeface="Courier New"/>
              </a:rPr>
              <a:t>n</a:t>
            </a: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) {  </a:t>
            </a:r>
            <a:endParaRPr kumimoji="0" lang="en-US" sz="1600" b="1" spc="-5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571500" marR="680085" indent="-48768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int i, </a:t>
            </a:r>
            <a:r>
              <a:rPr kumimoji="0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j,</a:t>
            </a:r>
            <a:r>
              <a:rPr kumimoji="0" sz="1600" b="1" spc="-5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k;</a:t>
            </a:r>
            <a:endParaRPr kumimoji="0" sz="16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999490" marR="3066415" indent="-42799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for (i = 0; i &lt; n; </a:t>
            </a:r>
            <a:r>
              <a:rPr kumimoji="0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i++)  </a:t>
            </a:r>
            <a:endParaRPr kumimoji="0" lang="en-US" sz="1600" b="1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999490" marR="3066415" indent="-42799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   </a:t>
            </a: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for (j = 0; j &lt; n; j++)</a:t>
            </a:r>
            <a:endParaRPr kumimoji="0" sz="16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1671955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for (k = 0; k &lt; n; k++)</a:t>
            </a:r>
            <a:endParaRPr kumimoji="0" sz="16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2097405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c[</a:t>
            </a:r>
            <a:r>
              <a:rPr kumimoji="0" sz="1600" b="1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kumimoji="0" lang="zh-CN" altLang="en-US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*</a:t>
            </a:r>
            <a:r>
              <a:rPr kumimoji="0" lang="zh-CN" altLang="en-US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n </a:t>
            </a: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+ j] += </a:t>
            </a:r>
            <a:r>
              <a:rPr kumimoji="0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a[</a:t>
            </a:r>
            <a:r>
              <a:rPr kumimoji="0" sz="1600" b="1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kumimoji="0" lang="zh-CN" altLang="en-US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*</a:t>
            </a:r>
            <a:r>
              <a:rPr kumimoji="0" lang="zh-CN" altLang="en-US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6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n </a:t>
            </a: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+ k] * b[k</a:t>
            </a:r>
            <a:r>
              <a:rPr kumimoji="0" lang="zh-CN" altLang="en-US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*</a:t>
            </a:r>
            <a:r>
              <a:rPr kumimoji="0" lang="zh-CN" altLang="en-US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n +</a:t>
            </a:r>
            <a:r>
              <a:rPr kumimoji="0" sz="1600" b="1" spc="3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j];</a:t>
            </a:r>
            <a:endParaRPr kumimoji="0" sz="16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85090" algn="l" fontAlgn="auto">
              <a:spcBef>
                <a:spcPts val="0"/>
              </a:spcBef>
              <a:spcAft>
                <a:spcPts val="0"/>
              </a:spcAft>
            </a:pPr>
            <a:r>
              <a:rPr kumimoji="0" sz="16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}</a:t>
            </a:r>
            <a:endParaRPr kumimoji="0" sz="16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ACC8C8-8161-C644-B7B0-A37FDD8C0F2C}"/>
              </a:ext>
            </a:extLst>
          </p:cNvPr>
          <p:cNvGrpSpPr/>
          <p:nvPr/>
        </p:nvGrpSpPr>
        <p:grpSpPr>
          <a:xfrm>
            <a:off x="6312024" y="4534122"/>
            <a:ext cx="4528336" cy="1494041"/>
            <a:chOff x="499529" y="4220959"/>
            <a:chExt cx="4528336" cy="1494041"/>
          </a:xfrm>
        </p:grpSpPr>
        <p:sp>
          <p:nvSpPr>
            <p:cNvPr id="239" name="object 4">
              <a:extLst>
                <a:ext uri="{FF2B5EF4-FFF2-40B4-BE49-F238E27FC236}">
                  <a16:creationId xmlns:a16="http://schemas.microsoft.com/office/drawing/2014/main" id="{70A5CD0B-0F20-C04A-BF61-819A0F511D01}"/>
                </a:ext>
              </a:extLst>
            </p:cNvPr>
            <p:cNvSpPr/>
            <p:nvPr/>
          </p:nvSpPr>
          <p:spPr>
            <a:xfrm>
              <a:off x="2284666" y="4572000"/>
              <a:ext cx="1143000" cy="827405"/>
            </a:xfrm>
            <a:custGeom>
              <a:avLst/>
              <a:gdLst/>
              <a:ahLst/>
              <a:cxnLst/>
              <a:rect l="l" t="t" r="r" b="b"/>
              <a:pathLst>
                <a:path w="1143000" h="827404">
                  <a:moveTo>
                    <a:pt x="0" y="827087"/>
                  </a:moveTo>
                  <a:lnTo>
                    <a:pt x="1142999" y="827087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82708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40" name="object 5">
              <a:extLst>
                <a:ext uri="{FF2B5EF4-FFF2-40B4-BE49-F238E27FC236}">
                  <a16:creationId xmlns:a16="http://schemas.microsoft.com/office/drawing/2014/main" id="{33479E1B-5721-334F-99A5-193A2C3DEB30}"/>
                </a:ext>
              </a:extLst>
            </p:cNvPr>
            <p:cNvSpPr/>
            <p:nvPr/>
          </p:nvSpPr>
          <p:spPr>
            <a:xfrm>
              <a:off x="2284666" y="5457825"/>
              <a:ext cx="1143000" cy="257175"/>
            </a:xfrm>
            <a:custGeom>
              <a:avLst/>
              <a:gdLst/>
              <a:ahLst/>
              <a:cxnLst/>
              <a:rect l="l" t="t" r="r" b="b"/>
              <a:pathLst>
                <a:path w="1143000" h="257175">
                  <a:moveTo>
                    <a:pt x="0" y="257175"/>
                  </a:moveTo>
                  <a:lnTo>
                    <a:pt x="1142999" y="257175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257175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41" name="object 6">
              <a:extLst>
                <a:ext uri="{FF2B5EF4-FFF2-40B4-BE49-F238E27FC236}">
                  <a16:creationId xmlns:a16="http://schemas.microsoft.com/office/drawing/2014/main" id="{5B1E1715-A94F-4E42-941F-26DCC97BF202}"/>
                </a:ext>
              </a:extLst>
            </p:cNvPr>
            <p:cNvSpPr/>
            <p:nvPr/>
          </p:nvSpPr>
          <p:spPr>
            <a:xfrm>
              <a:off x="4599240" y="4572000"/>
              <a:ext cx="428625" cy="1143000"/>
            </a:xfrm>
            <a:custGeom>
              <a:avLst/>
              <a:gdLst/>
              <a:ahLst/>
              <a:cxnLst/>
              <a:rect l="l" t="t" r="r" b="b"/>
              <a:pathLst>
                <a:path w="428625" h="1143000">
                  <a:moveTo>
                    <a:pt x="0" y="1143000"/>
                  </a:moveTo>
                  <a:lnTo>
                    <a:pt x="428626" y="1143000"/>
                  </a:lnTo>
                  <a:lnTo>
                    <a:pt x="428626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42" name="object 7">
              <a:extLst>
                <a:ext uri="{FF2B5EF4-FFF2-40B4-BE49-F238E27FC236}">
                  <a16:creationId xmlns:a16="http://schemas.microsoft.com/office/drawing/2014/main" id="{0924E98F-661B-C146-A7CD-32567F9E1F7F}"/>
                </a:ext>
              </a:extLst>
            </p:cNvPr>
            <p:cNvSpPr/>
            <p:nvPr/>
          </p:nvSpPr>
          <p:spPr>
            <a:xfrm>
              <a:off x="3884866" y="4572000"/>
              <a:ext cx="655955" cy="1143000"/>
            </a:xfrm>
            <a:custGeom>
              <a:avLst/>
              <a:gdLst/>
              <a:ahLst/>
              <a:cxnLst/>
              <a:rect l="l" t="t" r="r" b="b"/>
              <a:pathLst>
                <a:path w="655954" h="1143000">
                  <a:moveTo>
                    <a:pt x="0" y="1143000"/>
                  </a:moveTo>
                  <a:lnTo>
                    <a:pt x="655636" y="1143000"/>
                  </a:lnTo>
                  <a:lnTo>
                    <a:pt x="655636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43" name="object 8">
              <a:extLst>
                <a:ext uri="{FF2B5EF4-FFF2-40B4-BE49-F238E27FC236}">
                  <a16:creationId xmlns:a16="http://schemas.microsoft.com/office/drawing/2014/main" id="{4D159245-2353-484C-8F98-B116BF263E8C}"/>
                </a:ext>
              </a:extLst>
            </p:cNvPr>
            <p:cNvSpPr/>
            <p:nvPr/>
          </p:nvSpPr>
          <p:spPr>
            <a:xfrm>
              <a:off x="2284665" y="5427662"/>
              <a:ext cx="1143000" cy="1905"/>
            </a:xfrm>
            <a:custGeom>
              <a:avLst/>
              <a:gdLst/>
              <a:ahLst/>
              <a:cxnLst/>
              <a:rect l="l" t="t" r="r" b="b"/>
              <a:pathLst>
                <a:path w="1143000" h="1904">
                  <a:moveTo>
                    <a:pt x="0" y="0"/>
                  </a:moveTo>
                  <a:lnTo>
                    <a:pt x="1143000" y="1587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44" name="object 9">
              <a:extLst>
                <a:ext uri="{FF2B5EF4-FFF2-40B4-BE49-F238E27FC236}">
                  <a16:creationId xmlns:a16="http://schemas.microsoft.com/office/drawing/2014/main" id="{24A161AC-B996-FE4C-9815-6D079D87B96B}"/>
                </a:ext>
              </a:extLst>
            </p:cNvPr>
            <p:cNvSpPr/>
            <p:nvPr/>
          </p:nvSpPr>
          <p:spPr>
            <a:xfrm>
              <a:off x="4569077" y="4572000"/>
              <a:ext cx="1905" cy="1143000"/>
            </a:xfrm>
            <a:custGeom>
              <a:avLst/>
              <a:gdLst/>
              <a:ahLst/>
              <a:cxnLst/>
              <a:rect l="l" t="t" r="r" b="b"/>
              <a:pathLst>
                <a:path w="1904" h="1143000">
                  <a:moveTo>
                    <a:pt x="1587" y="0"/>
                  </a:moveTo>
                  <a:lnTo>
                    <a:pt x="0" y="1143000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45" name="object 10">
              <a:extLst>
                <a:ext uri="{FF2B5EF4-FFF2-40B4-BE49-F238E27FC236}">
                  <a16:creationId xmlns:a16="http://schemas.microsoft.com/office/drawing/2014/main" id="{1D7BDB69-A157-F74A-9B87-67AD7AD82FE3}"/>
                </a:ext>
              </a:extLst>
            </p:cNvPr>
            <p:cNvSpPr txBox="1"/>
            <p:nvPr/>
          </p:nvSpPr>
          <p:spPr>
            <a:xfrm>
              <a:off x="4498263" y="4220959"/>
              <a:ext cx="162560" cy="3105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800" b="1" spc="-5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j</a:t>
              </a:r>
              <a:endParaRPr kumimoji="0" sz="18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246" name="object 11">
              <a:extLst>
                <a:ext uri="{FF2B5EF4-FFF2-40B4-BE49-F238E27FC236}">
                  <a16:creationId xmlns:a16="http://schemas.microsoft.com/office/drawing/2014/main" id="{47CF54E9-196C-6749-A144-EE497A08512F}"/>
                </a:ext>
              </a:extLst>
            </p:cNvPr>
            <p:cNvSpPr txBox="1"/>
            <p:nvPr/>
          </p:nvSpPr>
          <p:spPr>
            <a:xfrm>
              <a:off x="3548736" y="4845744"/>
              <a:ext cx="212725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32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x</a:t>
              </a:r>
              <a:endParaRPr kumimoji="0" sz="32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47" name="object 12">
              <a:extLst>
                <a:ext uri="{FF2B5EF4-FFF2-40B4-BE49-F238E27FC236}">
                  <a16:creationId xmlns:a16="http://schemas.microsoft.com/office/drawing/2014/main" id="{856D3894-4A8B-AE42-B5C4-F1D6D2EFB6EE}"/>
                </a:ext>
              </a:extLst>
            </p:cNvPr>
            <p:cNvSpPr/>
            <p:nvPr/>
          </p:nvSpPr>
          <p:spPr>
            <a:xfrm>
              <a:off x="499529" y="457200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0"/>
                  </a:lnTo>
                  <a:lnTo>
                    <a:pt x="11430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48" name="object 13">
              <a:extLst>
                <a:ext uri="{FF2B5EF4-FFF2-40B4-BE49-F238E27FC236}">
                  <a16:creationId xmlns:a16="http://schemas.microsoft.com/office/drawing/2014/main" id="{B0B2FE4C-578E-0D47-AB4E-D8D6AEB596F1}"/>
                </a:ext>
              </a:extLst>
            </p:cNvPr>
            <p:cNvSpPr txBox="1"/>
            <p:nvPr/>
          </p:nvSpPr>
          <p:spPr>
            <a:xfrm>
              <a:off x="499529" y="4572000"/>
              <a:ext cx="3642360" cy="114300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91440" algn="l" fontAlgn="auto">
                <a:spcBef>
                  <a:spcPts val="125"/>
                </a:spcBef>
                <a:spcAft>
                  <a:spcPts val="0"/>
                </a:spcAft>
                <a:tabLst>
                  <a:tab pos="1876425" algn="l"/>
                  <a:tab pos="3476625" algn="l"/>
                </a:tabLst>
              </a:pPr>
              <a:r>
                <a:rPr kumimoji="0" sz="2000" b="1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c	a	b</a:t>
              </a:r>
              <a:endParaRPr kumimoji="0" sz="20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249" name="object 14">
              <a:extLst>
                <a:ext uri="{FF2B5EF4-FFF2-40B4-BE49-F238E27FC236}">
                  <a16:creationId xmlns:a16="http://schemas.microsoft.com/office/drawing/2014/main" id="{8B1C28F8-4B94-D448-9EA6-1EAC972DA299}"/>
                </a:ext>
              </a:extLst>
            </p:cNvPr>
            <p:cNvSpPr txBox="1"/>
            <p:nvPr/>
          </p:nvSpPr>
          <p:spPr>
            <a:xfrm>
              <a:off x="1844522" y="4897120"/>
              <a:ext cx="454659" cy="6737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lnSpc>
                  <a:spcPts val="33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sz="32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=</a:t>
              </a:r>
              <a:endParaRPr kumimoji="0" sz="32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  <a:p>
              <a:pPr marR="5080" algn="r" fontAlgn="auto">
                <a:lnSpc>
                  <a:spcPts val="16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sz="1800" b="1" spc="-5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i</a:t>
              </a:r>
              <a:endParaRPr kumimoji="0" sz="18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250" name="object 15">
              <a:extLst>
                <a:ext uri="{FF2B5EF4-FFF2-40B4-BE49-F238E27FC236}">
                  <a16:creationId xmlns:a16="http://schemas.microsoft.com/office/drawing/2014/main" id="{335AFB28-91A6-4047-9617-93DE9D47F6FF}"/>
                </a:ext>
              </a:extLst>
            </p:cNvPr>
            <p:cNvSpPr/>
            <p:nvPr/>
          </p:nvSpPr>
          <p:spPr>
            <a:xfrm>
              <a:off x="1185329" y="5410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252" name="object 14">
            <a:extLst>
              <a:ext uri="{FF2B5EF4-FFF2-40B4-BE49-F238E27FC236}">
                <a16:creationId xmlns:a16="http://schemas.microsoft.com/office/drawing/2014/main" id="{F97FAC26-109E-7841-8C9C-C7E6501FF138}"/>
              </a:ext>
            </a:extLst>
          </p:cNvPr>
          <p:cNvSpPr txBox="1"/>
          <p:nvPr/>
        </p:nvSpPr>
        <p:spPr>
          <a:xfrm>
            <a:off x="335828" y="3951184"/>
            <a:ext cx="7470775" cy="2076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50000"/>
              </a:lnSpc>
              <a:buClr>
                <a:srgbClr val="990000"/>
              </a:buClr>
              <a:buSzPct val="60416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假设</a:t>
            </a:r>
            <a:r>
              <a:rPr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sz="2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矩阵元素类型是</a:t>
            </a:r>
            <a:r>
              <a:rPr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doubles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47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缓存块</a:t>
            </a:r>
            <a:r>
              <a:rPr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=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64Bytes(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8</a:t>
            </a:r>
            <a:r>
              <a:rPr sz="2000" spc="-6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doubles</a:t>
            </a:r>
            <a:r>
              <a:rPr lang="en-US" altLang="zh-CN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47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缓存大小</a:t>
            </a:r>
            <a:r>
              <a:rPr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 </a:t>
            </a:r>
            <a:r>
              <a:rPr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&lt;&lt; </a:t>
            </a:r>
            <a:r>
              <a:rPr sz="20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比</a:t>
            </a:r>
            <a:r>
              <a:rPr sz="20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小的得多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532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1944216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不命中分析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4E6D9F-7B65-D44F-83A1-44CECF626035}"/>
              </a:ext>
            </a:extLst>
          </p:cNvPr>
          <p:cNvGrpSpPr/>
          <p:nvPr/>
        </p:nvGrpSpPr>
        <p:grpSpPr>
          <a:xfrm>
            <a:off x="5087888" y="1448780"/>
            <a:ext cx="5760640" cy="4312617"/>
            <a:chOff x="3925239" y="3276600"/>
            <a:chExt cx="4533344" cy="3393820"/>
          </a:xfrm>
        </p:grpSpPr>
        <p:sp>
          <p:nvSpPr>
            <p:cNvPr id="88" name="object 5">
              <a:extLst>
                <a:ext uri="{FF2B5EF4-FFF2-40B4-BE49-F238E27FC236}">
                  <a16:creationId xmlns:a16="http://schemas.microsoft.com/office/drawing/2014/main" id="{F61A6B8D-2453-594F-A6FB-F1C6390C0A2B}"/>
                </a:ext>
              </a:extLst>
            </p:cNvPr>
            <p:cNvSpPr/>
            <p:nvPr/>
          </p:nvSpPr>
          <p:spPr>
            <a:xfrm>
              <a:off x="5710364" y="3687763"/>
              <a:ext cx="1143000" cy="1113155"/>
            </a:xfrm>
            <a:custGeom>
              <a:avLst/>
              <a:gdLst/>
              <a:ahLst/>
              <a:cxnLst/>
              <a:rect l="l" t="t" r="r" b="b"/>
              <a:pathLst>
                <a:path w="1143000" h="1113154">
                  <a:moveTo>
                    <a:pt x="0" y="1112836"/>
                  </a:moveTo>
                  <a:lnTo>
                    <a:pt x="1143000" y="1112836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111283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9" name="object 6">
              <a:extLst>
                <a:ext uri="{FF2B5EF4-FFF2-40B4-BE49-F238E27FC236}">
                  <a16:creationId xmlns:a16="http://schemas.microsoft.com/office/drawing/2014/main" id="{BE59AA6D-3FDD-D541-8A34-1D3431E5C741}"/>
                </a:ext>
              </a:extLst>
            </p:cNvPr>
            <p:cNvSpPr/>
            <p:nvPr/>
          </p:nvSpPr>
          <p:spPr>
            <a:xfrm>
              <a:off x="7342065" y="3657600"/>
              <a:ext cx="1111885" cy="1143000"/>
            </a:xfrm>
            <a:custGeom>
              <a:avLst/>
              <a:gdLst/>
              <a:ahLst/>
              <a:cxnLst/>
              <a:rect l="l" t="t" r="r" b="b"/>
              <a:pathLst>
                <a:path w="1111884" h="1143000">
                  <a:moveTo>
                    <a:pt x="0" y="1143000"/>
                  </a:moveTo>
                  <a:lnTo>
                    <a:pt x="1111498" y="1143000"/>
                  </a:lnTo>
                  <a:lnTo>
                    <a:pt x="1111498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0" name="object 7">
              <a:extLst>
                <a:ext uri="{FF2B5EF4-FFF2-40B4-BE49-F238E27FC236}">
                  <a16:creationId xmlns:a16="http://schemas.microsoft.com/office/drawing/2014/main" id="{80EE6317-D5CE-E74B-8903-91F266CEF632}"/>
                </a:ext>
              </a:extLst>
            </p:cNvPr>
            <p:cNvSpPr/>
            <p:nvPr/>
          </p:nvSpPr>
          <p:spPr>
            <a:xfrm>
              <a:off x="5710366" y="3657601"/>
              <a:ext cx="1143000" cy="1905"/>
            </a:xfrm>
            <a:custGeom>
              <a:avLst/>
              <a:gdLst/>
              <a:ahLst/>
              <a:cxnLst/>
              <a:rect l="l" t="t" r="r" b="b"/>
              <a:pathLst>
                <a:path w="1143000" h="1904">
                  <a:moveTo>
                    <a:pt x="0" y="0"/>
                  </a:moveTo>
                  <a:lnTo>
                    <a:pt x="1143000" y="1587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1" name="object 8">
              <a:extLst>
                <a:ext uri="{FF2B5EF4-FFF2-40B4-BE49-F238E27FC236}">
                  <a16:creationId xmlns:a16="http://schemas.microsoft.com/office/drawing/2014/main" id="{CA2DB12F-7862-E649-B549-38C48B101DBB}"/>
                </a:ext>
              </a:extLst>
            </p:cNvPr>
            <p:cNvSpPr/>
            <p:nvPr/>
          </p:nvSpPr>
          <p:spPr>
            <a:xfrm>
              <a:off x="7351675" y="3657600"/>
              <a:ext cx="1905" cy="1143000"/>
            </a:xfrm>
            <a:custGeom>
              <a:avLst/>
              <a:gdLst/>
              <a:ahLst/>
              <a:cxnLst/>
              <a:rect l="l" t="t" r="r" b="b"/>
              <a:pathLst>
                <a:path w="1904" h="1143000">
                  <a:moveTo>
                    <a:pt x="1587" y="0"/>
                  </a:moveTo>
                  <a:lnTo>
                    <a:pt x="0" y="1143000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2" name="object 9">
              <a:extLst>
                <a:ext uri="{FF2B5EF4-FFF2-40B4-BE49-F238E27FC236}">
                  <a16:creationId xmlns:a16="http://schemas.microsoft.com/office/drawing/2014/main" id="{5236614A-BD84-E24E-9868-E3EF6034F8F1}"/>
                </a:ext>
              </a:extLst>
            </p:cNvPr>
            <p:cNvSpPr txBox="1"/>
            <p:nvPr/>
          </p:nvSpPr>
          <p:spPr>
            <a:xfrm>
              <a:off x="6974438" y="3982720"/>
              <a:ext cx="212725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32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x</a:t>
              </a:r>
              <a:endParaRPr kumimoji="0" sz="32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93" name="object 10">
              <a:extLst>
                <a:ext uri="{FF2B5EF4-FFF2-40B4-BE49-F238E27FC236}">
                  <a16:creationId xmlns:a16="http://schemas.microsoft.com/office/drawing/2014/main" id="{646EEE13-7A81-4A48-804F-6EEFA26B01BD}"/>
                </a:ext>
              </a:extLst>
            </p:cNvPr>
            <p:cNvSpPr/>
            <p:nvPr/>
          </p:nvSpPr>
          <p:spPr>
            <a:xfrm>
              <a:off x="3925239" y="365760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0"/>
                  </a:lnTo>
                  <a:lnTo>
                    <a:pt x="11430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4" name="object 11">
              <a:extLst>
                <a:ext uri="{FF2B5EF4-FFF2-40B4-BE49-F238E27FC236}">
                  <a16:creationId xmlns:a16="http://schemas.microsoft.com/office/drawing/2014/main" id="{5B42953C-F670-F04A-895A-F967F6DA881B}"/>
                </a:ext>
              </a:extLst>
            </p:cNvPr>
            <p:cNvSpPr txBox="1"/>
            <p:nvPr/>
          </p:nvSpPr>
          <p:spPr>
            <a:xfrm>
              <a:off x="5270224" y="3982720"/>
              <a:ext cx="228600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32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=</a:t>
              </a:r>
              <a:endParaRPr kumimoji="0" sz="32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95" name="object 12">
              <a:extLst>
                <a:ext uri="{FF2B5EF4-FFF2-40B4-BE49-F238E27FC236}">
                  <a16:creationId xmlns:a16="http://schemas.microsoft.com/office/drawing/2014/main" id="{40F4AA08-AC9F-984E-BC82-4CC8EC6C0D99}"/>
                </a:ext>
              </a:extLst>
            </p:cNvPr>
            <p:cNvSpPr/>
            <p:nvPr/>
          </p:nvSpPr>
          <p:spPr>
            <a:xfrm>
              <a:off x="392523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6" name="object 13">
              <a:extLst>
                <a:ext uri="{FF2B5EF4-FFF2-40B4-BE49-F238E27FC236}">
                  <a16:creationId xmlns:a16="http://schemas.microsoft.com/office/drawing/2014/main" id="{438510C3-589C-5745-BDF3-542F5D96D80D}"/>
                </a:ext>
              </a:extLst>
            </p:cNvPr>
            <p:cNvSpPr/>
            <p:nvPr/>
          </p:nvSpPr>
          <p:spPr>
            <a:xfrm>
              <a:off x="7298266" y="3276600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1143000" y="228600"/>
                  </a:moveTo>
                  <a:lnTo>
                    <a:pt x="1109920" y="161093"/>
                  </a:lnTo>
                  <a:lnTo>
                    <a:pt x="1072806" y="136351"/>
                  </a:lnTo>
                  <a:lnTo>
                    <a:pt x="1025742" y="120126"/>
                  </a:lnTo>
                  <a:lnTo>
                    <a:pt x="971550" y="114300"/>
                  </a:lnTo>
                  <a:lnTo>
                    <a:pt x="742950" y="114300"/>
                  </a:lnTo>
                  <a:lnTo>
                    <a:pt x="688757" y="108473"/>
                  </a:lnTo>
                  <a:lnTo>
                    <a:pt x="641693" y="92248"/>
                  </a:lnTo>
                  <a:lnTo>
                    <a:pt x="604579" y="67506"/>
                  </a:lnTo>
                  <a:lnTo>
                    <a:pt x="580240" y="36129"/>
                  </a:lnTo>
                  <a:lnTo>
                    <a:pt x="571500" y="0"/>
                  </a:lnTo>
                  <a:lnTo>
                    <a:pt x="562759" y="36129"/>
                  </a:lnTo>
                  <a:lnTo>
                    <a:pt x="538420" y="67506"/>
                  </a:lnTo>
                  <a:lnTo>
                    <a:pt x="501306" y="92248"/>
                  </a:lnTo>
                  <a:lnTo>
                    <a:pt x="454242" y="108473"/>
                  </a:lnTo>
                  <a:lnTo>
                    <a:pt x="400050" y="114300"/>
                  </a:lnTo>
                  <a:lnTo>
                    <a:pt x="171450" y="114300"/>
                  </a:lnTo>
                  <a:lnTo>
                    <a:pt x="117257" y="120126"/>
                  </a:lnTo>
                  <a:lnTo>
                    <a:pt x="70193" y="136351"/>
                  </a:lnTo>
                  <a:lnTo>
                    <a:pt x="33079" y="161093"/>
                  </a:lnTo>
                  <a:lnTo>
                    <a:pt x="8740" y="192470"/>
                  </a:lnTo>
                  <a:lnTo>
                    <a:pt x="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7" name="object 15">
              <a:extLst>
                <a:ext uri="{FF2B5EF4-FFF2-40B4-BE49-F238E27FC236}">
                  <a16:creationId xmlns:a16="http://schemas.microsoft.com/office/drawing/2014/main" id="{76067156-440A-BF4E-8CA4-AF9F3D1687B5}"/>
                </a:ext>
              </a:extLst>
            </p:cNvPr>
            <p:cNvSpPr/>
            <p:nvPr/>
          </p:nvSpPr>
          <p:spPr>
            <a:xfrm>
              <a:off x="5715000" y="5287963"/>
              <a:ext cx="1143000" cy="1113155"/>
            </a:xfrm>
            <a:custGeom>
              <a:avLst/>
              <a:gdLst/>
              <a:ahLst/>
              <a:cxnLst/>
              <a:rect l="l" t="t" r="r" b="b"/>
              <a:pathLst>
                <a:path w="1143000" h="1113154">
                  <a:moveTo>
                    <a:pt x="0" y="1112836"/>
                  </a:moveTo>
                  <a:lnTo>
                    <a:pt x="1143000" y="1112836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111283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8" name="object 16">
              <a:extLst>
                <a:ext uri="{FF2B5EF4-FFF2-40B4-BE49-F238E27FC236}">
                  <a16:creationId xmlns:a16="http://schemas.microsoft.com/office/drawing/2014/main" id="{63193EC9-C04C-6B46-B372-8988167E3D55}"/>
                </a:ext>
              </a:extLst>
            </p:cNvPr>
            <p:cNvSpPr/>
            <p:nvPr/>
          </p:nvSpPr>
          <p:spPr>
            <a:xfrm>
              <a:off x="7346698" y="5257800"/>
              <a:ext cx="1111885" cy="1143000"/>
            </a:xfrm>
            <a:custGeom>
              <a:avLst/>
              <a:gdLst/>
              <a:ahLst/>
              <a:cxnLst/>
              <a:rect l="l" t="t" r="r" b="b"/>
              <a:pathLst>
                <a:path w="1111884" h="1143000">
                  <a:moveTo>
                    <a:pt x="0" y="1143000"/>
                  </a:moveTo>
                  <a:lnTo>
                    <a:pt x="1111501" y="1143000"/>
                  </a:lnTo>
                  <a:lnTo>
                    <a:pt x="1111501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9" name="object 17">
              <a:extLst>
                <a:ext uri="{FF2B5EF4-FFF2-40B4-BE49-F238E27FC236}">
                  <a16:creationId xmlns:a16="http://schemas.microsoft.com/office/drawing/2014/main" id="{FAF6B65D-E798-BF45-A3E7-81AF10BC6D99}"/>
                </a:ext>
              </a:extLst>
            </p:cNvPr>
            <p:cNvSpPr/>
            <p:nvPr/>
          </p:nvSpPr>
          <p:spPr>
            <a:xfrm>
              <a:off x="5715000" y="5257801"/>
              <a:ext cx="1143000" cy="1905"/>
            </a:xfrm>
            <a:custGeom>
              <a:avLst/>
              <a:gdLst/>
              <a:ahLst/>
              <a:cxnLst/>
              <a:rect l="l" t="t" r="r" b="b"/>
              <a:pathLst>
                <a:path w="1143000" h="1904">
                  <a:moveTo>
                    <a:pt x="0" y="0"/>
                  </a:moveTo>
                  <a:lnTo>
                    <a:pt x="1143000" y="1587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0" name="object 18">
              <a:extLst>
                <a:ext uri="{FF2B5EF4-FFF2-40B4-BE49-F238E27FC236}">
                  <a16:creationId xmlns:a16="http://schemas.microsoft.com/office/drawing/2014/main" id="{F77F39B5-5025-A842-8FD0-A5EB9161B20D}"/>
                </a:ext>
              </a:extLst>
            </p:cNvPr>
            <p:cNvSpPr/>
            <p:nvPr/>
          </p:nvSpPr>
          <p:spPr>
            <a:xfrm>
              <a:off x="7351675" y="5257800"/>
              <a:ext cx="1905" cy="1143000"/>
            </a:xfrm>
            <a:custGeom>
              <a:avLst/>
              <a:gdLst/>
              <a:ahLst/>
              <a:cxnLst/>
              <a:rect l="l" t="t" r="r" b="b"/>
              <a:pathLst>
                <a:path w="1904" h="1143000">
                  <a:moveTo>
                    <a:pt x="1587" y="0"/>
                  </a:moveTo>
                  <a:lnTo>
                    <a:pt x="0" y="1143000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1" name="object 19">
              <a:extLst>
                <a:ext uri="{FF2B5EF4-FFF2-40B4-BE49-F238E27FC236}">
                  <a16:creationId xmlns:a16="http://schemas.microsoft.com/office/drawing/2014/main" id="{3365B800-57E4-F14A-967C-CAAE7CEA33A3}"/>
                </a:ext>
              </a:extLst>
            </p:cNvPr>
            <p:cNvSpPr txBox="1"/>
            <p:nvPr/>
          </p:nvSpPr>
          <p:spPr>
            <a:xfrm>
              <a:off x="6979071" y="5607744"/>
              <a:ext cx="212725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32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x</a:t>
              </a:r>
              <a:endParaRPr kumimoji="0" sz="32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2" name="object 20">
              <a:extLst>
                <a:ext uri="{FF2B5EF4-FFF2-40B4-BE49-F238E27FC236}">
                  <a16:creationId xmlns:a16="http://schemas.microsoft.com/office/drawing/2014/main" id="{D7922201-D600-BB44-8E0D-DDAE28DA8C6B}"/>
                </a:ext>
              </a:extLst>
            </p:cNvPr>
            <p:cNvSpPr/>
            <p:nvPr/>
          </p:nvSpPr>
          <p:spPr>
            <a:xfrm>
              <a:off x="3929862" y="525780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0"/>
                  </a:lnTo>
                  <a:lnTo>
                    <a:pt x="11430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3" name="object 21">
              <a:extLst>
                <a:ext uri="{FF2B5EF4-FFF2-40B4-BE49-F238E27FC236}">
                  <a16:creationId xmlns:a16="http://schemas.microsoft.com/office/drawing/2014/main" id="{82976D1E-F33A-9547-8916-D8641CE4E8E1}"/>
                </a:ext>
              </a:extLst>
            </p:cNvPr>
            <p:cNvSpPr txBox="1"/>
            <p:nvPr/>
          </p:nvSpPr>
          <p:spPr>
            <a:xfrm>
              <a:off x="5274857" y="5582920"/>
              <a:ext cx="228600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32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=</a:t>
              </a:r>
              <a:endParaRPr kumimoji="0" sz="32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4" name="object 22">
              <a:extLst>
                <a:ext uri="{FF2B5EF4-FFF2-40B4-BE49-F238E27FC236}">
                  <a16:creationId xmlns:a16="http://schemas.microsoft.com/office/drawing/2014/main" id="{3584835A-48ED-2C45-80E2-0213021A1F2E}"/>
                </a:ext>
              </a:extLst>
            </p:cNvPr>
            <p:cNvSpPr/>
            <p:nvPr/>
          </p:nvSpPr>
          <p:spPr>
            <a:xfrm>
              <a:off x="3929862" y="525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5" name="object 23">
              <a:extLst>
                <a:ext uri="{FF2B5EF4-FFF2-40B4-BE49-F238E27FC236}">
                  <a16:creationId xmlns:a16="http://schemas.microsoft.com/office/drawing/2014/main" id="{ADF213DD-CC46-4345-B8E9-C5D2E70FE14F}"/>
                </a:ext>
              </a:extLst>
            </p:cNvPr>
            <p:cNvSpPr/>
            <p:nvPr/>
          </p:nvSpPr>
          <p:spPr>
            <a:xfrm>
              <a:off x="6477000" y="5257800"/>
              <a:ext cx="381000" cy="635"/>
            </a:xfrm>
            <a:custGeom>
              <a:avLst/>
              <a:gdLst/>
              <a:ahLst/>
              <a:cxnLst/>
              <a:rect l="l" t="t" r="r" b="b"/>
              <a:pathLst>
                <a:path w="381000" h="635">
                  <a:moveTo>
                    <a:pt x="0" y="0"/>
                  </a:moveTo>
                  <a:lnTo>
                    <a:pt x="381000" y="533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" name="object 24">
              <a:extLst>
                <a:ext uri="{FF2B5EF4-FFF2-40B4-BE49-F238E27FC236}">
                  <a16:creationId xmlns:a16="http://schemas.microsoft.com/office/drawing/2014/main" id="{6795B4DE-09C2-3F4F-A597-5E5084DA62DA}"/>
                </a:ext>
              </a:extLst>
            </p:cNvPr>
            <p:cNvSpPr/>
            <p:nvPr/>
          </p:nvSpPr>
          <p:spPr>
            <a:xfrm>
              <a:off x="7334502" y="6155842"/>
              <a:ext cx="245745" cy="254000"/>
            </a:xfrm>
            <a:custGeom>
              <a:avLst/>
              <a:gdLst/>
              <a:ahLst/>
              <a:cxnLst/>
              <a:rect l="l" t="t" r="r" b="b"/>
              <a:pathLst>
                <a:path w="245745" h="254000">
                  <a:moveTo>
                    <a:pt x="0" y="0"/>
                  </a:moveTo>
                  <a:lnTo>
                    <a:pt x="245529" y="0"/>
                  </a:lnTo>
                  <a:lnTo>
                    <a:pt x="245529" y="253428"/>
                  </a:lnTo>
                  <a:lnTo>
                    <a:pt x="0" y="253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7" name="object 25">
              <a:extLst>
                <a:ext uri="{FF2B5EF4-FFF2-40B4-BE49-F238E27FC236}">
                  <a16:creationId xmlns:a16="http://schemas.microsoft.com/office/drawing/2014/main" id="{6DA7EC8E-F2C5-854D-8B3B-702A22263E3D}"/>
                </a:ext>
              </a:extLst>
            </p:cNvPr>
            <p:cNvSpPr txBox="1"/>
            <p:nvPr/>
          </p:nvSpPr>
          <p:spPr>
            <a:xfrm>
              <a:off x="7173804" y="6434835"/>
              <a:ext cx="517525" cy="2355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400" b="1" dirty="0">
                  <a:solidFill>
                    <a:srgbClr val="C00000"/>
                  </a:solidFill>
                  <a:latin typeface="Calibri"/>
                  <a:ea typeface="+mn-ea"/>
                  <a:cs typeface="Calibri"/>
                </a:rPr>
                <a:t>8</a:t>
              </a:r>
              <a:r>
                <a:rPr kumimoji="0" sz="1400" b="1" spc="-105" dirty="0">
                  <a:solidFill>
                    <a:srgbClr val="C00000"/>
                  </a:solidFill>
                  <a:latin typeface="Calibri"/>
                  <a:ea typeface="+mn-ea"/>
                  <a:cs typeface="Calibri"/>
                </a:rPr>
                <a:t> </a:t>
              </a:r>
              <a:r>
                <a:rPr kumimoji="0" sz="1400" b="1" dirty="0">
                  <a:solidFill>
                    <a:srgbClr val="C00000"/>
                  </a:solidFill>
                  <a:latin typeface="Calibri"/>
                  <a:ea typeface="+mn-ea"/>
                  <a:cs typeface="Calibri"/>
                </a:rPr>
                <a:t>wide</a:t>
              </a:r>
              <a:endParaRPr kumimoji="0" sz="140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79FB4CA-A125-A645-97B9-C772E492FD31}"/>
              </a:ext>
            </a:extLst>
          </p:cNvPr>
          <p:cNvSpPr txBox="1"/>
          <p:nvPr/>
        </p:nvSpPr>
        <p:spPr>
          <a:xfrm>
            <a:off x="538935" y="1989921"/>
            <a:ext cx="4419119" cy="89511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9900" lvl="1" indent="-458788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5650" algn="l"/>
              </a:tabLst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求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C[0][0]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的</a:t>
            </a:r>
            <a:r>
              <a:rPr lang="en-US" altLang="zh-CN" b="1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Avg.MPI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/8 + n = 9</a:t>
            </a:r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/8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CB3B21F-CD42-9E48-BF6A-EE98B763A11F}"/>
              </a:ext>
            </a:extLst>
          </p:cNvPr>
          <p:cNvSpPr txBox="1"/>
          <p:nvPr/>
        </p:nvSpPr>
        <p:spPr>
          <a:xfrm>
            <a:off x="9366439" y="985499"/>
            <a:ext cx="147620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268067E-B41F-704B-8F65-AA66BA9FAB19}"/>
              </a:ext>
            </a:extLst>
          </p:cNvPr>
          <p:cNvSpPr txBox="1"/>
          <p:nvPr/>
        </p:nvSpPr>
        <p:spPr>
          <a:xfrm>
            <a:off x="538934" y="3991678"/>
            <a:ext cx="441911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9900" lvl="1" indent="-458788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5650" algn="l"/>
              </a:tabLst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求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C[0][0]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后的缓存：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76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必要的回顾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9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1944216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不命中分析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4E6D9F-7B65-D44F-83A1-44CECF626035}"/>
              </a:ext>
            </a:extLst>
          </p:cNvPr>
          <p:cNvGrpSpPr/>
          <p:nvPr/>
        </p:nvGrpSpPr>
        <p:grpSpPr>
          <a:xfrm>
            <a:off x="5087888" y="1448780"/>
            <a:ext cx="5760640" cy="4312617"/>
            <a:chOff x="3925239" y="3276600"/>
            <a:chExt cx="4533344" cy="3393820"/>
          </a:xfrm>
        </p:grpSpPr>
        <p:sp>
          <p:nvSpPr>
            <p:cNvPr id="88" name="object 5">
              <a:extLst>
                <a:ext uri="{FF2B5EF4-FFF2-40B4-BE49-F238E27FC236}">
                  <a16:creationId xmlns:a16="http://schemas.microsoft.com/office/drawing/2014/main" id="{F61A6B8D-2453-594F-A6FB-F1C6390C0A2B}"/>
                </a:ext>
              </a:extLst>
            </p:cNvPr>
            <p:cNvSpPr/>
            <p:nvPr/>
          </p:nvSpPr>
          <p:spPr>
            <a:xfrm>
              <a:off x="5710364" y="3687763"/>
              <a:ext cx="1143000" cy="1113155"/>
            </a:xfrm>
            <a:custGeom>
              <a:avLst/>
              <a:gdLst/>
              <a:ahLst/>
              <a:cxnLst/>
              <a:rect l="l" t="t" r="r" b="b"/>
              <a:pathLst>
                <a:path w="1143000" h="1113154">
                  <a:moveTo>
                    <a:pt x="0" y="1112836"/>
                  </a:moveTo>
                  <a:lnTo>
                    <a:pt x="1143000" y="1112836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111283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9" name="object 6">
              <a:extLst>
                <a:ext uri="{FF2B5EF4-FFF2-40B4-BE49-F238E27FC236}">
                  <a16:creationId xmlns:a16="http://schemas.microsoft.com/office/drawing/2014/main" id="{BE59AA6D-3FDD-D541-8A34-1D3431E5C741}"/>
                </a:ext>
              </a:extLst>
            </p:cNvPr>
            <p:cNvSpPr/>
            <p:nvPr/>
          </p:nvSpPr>
          <p:spPr>
            <a:xfrm>
              <a:off x="7342065" y="3657600"/>
              <a:ext cx="1111885" cy="1143000"/>
            </a:xfrm>
            <a:custGeom>
              <a:avLst/>
              <a:gdLst/>
              <a:ahLst/>
              <a:cxnLst/>
              <a:rect l="l" t="t" r="r" b="b"/>
              <a:pathLst>
                <a:path w="1111884" h="1143000">
                  <a:moveTo>
                    <a:pt x="0" y="1143000"/>
                  </a:moveTo>
                  <a:lnTo>
                    <a:pt x="1111498" y="1143000"/>
                  </a:lnTo>
                  <a:lnTo>
                    <a:pt x="1111498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0" name="object 7">
              <a:extLst>
                <a:ext uri="{FF2B5EF4-FFF2-40B4-BE49-F238E27FC236}">
                  <a16:creationId xmlns:a16="http://schemas.microsoft.com/office/drawing/2014/main" id="{80EE6317-D5CE-E74B-8903-91F266CEF632}"/>
                </a:ext>
              </a:extLst>
            </p:cNvPr>
            <p:cNvSpPr/>
            <p:nvPr/>
          </p:nvSpPr>
          <p:spPr>
            <a:xfrm>
              <a:off x="5710366" y="3657601"/>
              <a:ext cx="1143000" cy="1905"/>
            </a:xfrm>
            <a:custGeom>
              <a:avLst/>
              <a:gdLst/>
              <a:ahLst/>
              <a:cxnLst/>
              <a:rect l="l" t="t" r="r" b="b"/>
              <a:pathLst>
                <a:path w="1143000" h="1904">
                  <a:moveTo>
                    <a:pt x="0" y="0"/>
                  </a:moveTo>
                  <a:lnTo>
                    <a:pt x="1143000" y="1587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1" name="object 8">
              <a:extLst>
                <a:ext uri="{FF2B5EF4-FFF2-40B4-BE49-F238E27FC236}">
                  <a16:creationId xmlns:a16="http://schemas.microsoft.com/office/drawing/2014/main" id="{CA2DB12F-7862-E649-B549-38C48B101DBB}"/>
                </a:ext>
              </a:extLst>
            </p:cNvPr>
            <p:cNvSpPr/>
            <p:nvPr/>
          </p:nvSpPr>
          <p:spPr>
            <a:xfrm>
              <a:off x="7408342" y="3657600"/>
              <a:ext cx="1905" cy="1143000"/>
            </a:xfrm>
            <a:custGeom>
              <a:avLst/>
              <a:gdLst/>
              <a:ahLst/>
              <a:cxnLst/>
              <a:rect l="l" t="t" r="r" b="b"/>
              <a:pathLst>
                <a:path w="1904" h="1143000">
                  <a:moveTo>
                    <a:pt x="1587" y="0"/>
                  </a:moveTo>
                  <a:lnTo>
                    <a:pt x="0" y="1143000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2" name="object 9">
              <a:extLst>
                <a:ext uri="{FF2B5EF4-FFF2-40B4-BE49-F238E27FC236}">
                  <a16:creationId xmlns:a16="http://schemas.microsoft.com/office/drawing/2014/main" id="{5236614A-BD84-E24E-9868-E3EF6034F8F1}"/>
                </a:ext>
              </a:extLst>
            </p:cNvPr>
            <p:cNvSpPr txBox="1"/>
            <p:nvPr/>
          </p:nvSpPr>
          <p:spPr>
            <a:xfrm>
              <a:off x="6974438" y="3982720"/>
              <a:ext cx="212725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32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x</a:t>
              </a:r>
              <a:endParaRPr kumimoji="0" sz="32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93" name="object 10">
              <a:extLst>
                <a:ext uri="{FF2B5EF4-FFF2-40B4-BE49-F238E27FC236}">
                  <a16:creationId xmlns:a16="http://schemas.microsoft.com/office/drawing/2014/main" id="{646EEE13-7A81-4A48-804F-6EEFA26B01BD}"/>
                </a:ext>
              </a:extLst>
            </p:cNvPr>
            <p:cNvSpPr/>
            <p:nvPr/>
          </p:nvSpPr>
          <p:spPr>
            <a:xfrm>
              <a:off x="3925239" y="365760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0"/>
                  </a:lnTo>
                  <a:lnTo>
                    <a:pt x="11430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4" name="object 11">
              <a:extLst>
                <a:ext uri="{FF2B5EF4-FFF2-40B4-BE49-F238E27FC236}">
                  <a16:creationId xmlns:a16="http://schemas.microsoft.com/office/drawing/2014/main" id="{5B42953C-F670-F04A-895A-F967F6DA881B}"/>
                </a:ext>
              </a:extLst>
            </p:cNvPr>
            <p:cNvSpPr txBox="1"/>
            <p:nvPr/>
          </p:nvSpPr>
          <p:spPr>
            <a:xfrm>
              <a:off x="5270224" y="3982720"/>
              <a:ext cx="228600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32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=</a:t>
              </a:r>
              <a:endParaRPr kumimoji="0" sz="32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95" name="object 12">
              <a:extLst>
                <a:ext uri="{FF2B5EF4-FFF2-40B4-BE49-F238E27FC236}">
                  <a16:creationId xmlns:a16="http://schemas.microsoft.com/office/drawing/2014/main" id="{40F4AA08-AC9F-984E-BC82-4CC8EC6C0D99}"/>
                </a:ext>
              </a:extLst>
            </p:cNvPr>
            <p:cNvSpPr/>
            <p:nvPr/>
          </p:nvSpPr>
          <p:spPr>
            <a:xfrm>
              <a:off x="3925239" y="3657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6" name="object 13">
              <a:extLst>
                <a:ext uri="{FF2B5EF4-FFF2-40B4-BE49-F238E27FC236}">
                  <a16:creationId xmlns:a16="http://schemas.microsoft.com/office/drawing/2014/main" id="{438510C3-589C-5745-BDF3-542F5D96D80D}"/>
                </a:ext>
              </a:extLst>
            </p:cNvPr>
            <p:cNvSpPr/>
            <p:nvPr/>
          </p:nvSpPr>
          <p:spPr>
            <a:xfrm>
              <a:off x="7298266" y="3276600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1143000" y="228600"/>
                  </a:moveTo>
                  <a:lnTo>
                    <a:pt x="1109920" y="161093"/>
                  </a:lnTo>
                  <a:lnTo>
                    <a:pt x="1072806" y="136351"/>
                  </a:lnTo>
                  <a:lnTo>
                    <a:pt x="1025742" y="120126"/>
                  </a:lnTo>
                  <a:lnTo>
                    <a:pt x="971550" y="114300"/>
                  </a:lnTo>
                  <a:lnTo>
                    <a:pt x="742950" y="114300"/>
                  </a:lnTo>
                  <a:lnTo>
                    <a:pt x="688757" y="108473"/>
                  </a:lnTo>
                  <a:lnTo>
                    <a:pt x="641693" y="92248"/>
                  </a:lnTo>
                  <a:lnTo>
                    <a:pt x="604579" y="67506"/>
                  </a:lnTo>
                  <a:lnTo>
                    <a:pt x="580240" y="36129"/>
                  </a:lnTo>
                  <a:lnTo>
                    <a:pt x="571500" y="0"/>
                  </a:lnTo>
                  <a:lnTo>
                    <a:pt x="562759" y="36129"/>
                  </a:lnTo>
                  <a:lnTo>
                    <a:pt x="538420" y="67506"/>
                  </a:lnTo>
                  <a:lnTo>
                    <a:pt x="501306" y="92248"/>
                  </a:lnTo>
                  <a:lnTo>
                    <a:pt x="454242" y="108473"/>
                  </a:lnTo>
                  <a:lnTo>
                    <a:pt x="400050" y="114300"/>
                  </a:lnTo>
                  <a:lnTo>
                    <a:pt x="171450" y="114300"/>
                  </a:lnTo>
                  <a:lnTo>
                    <a:pt x="117257" y="120126"/>
                  </a:lnTo>
                  <a:lnTo>
                    <a:pt x="70193" y="136351"/>
                  </a:lnTo>
                  <a:lnTo>
                    <a:pt x="33079" y="161093"/>
                  </a:lnTo>
                  <a:lnTo>
                    <a:pt x="8740" y="192470"/>
                  </a:lnTo>
                  <a:lnTo>
                    <a:pt x="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7" name="object 15">
              <a:extLst>
                <a:ext uri="{FF2B5EF4-FFF2-40B4-BE49-F238E27FC236}">
                  <a16:creationId xmlns:a16="http://schemas.microsoft.com/office/drawing/2014/main" id="{76067156-440A-BF4E-8CA4-AF9F3D1687B5}"/>
                </a:ext>
              </a:extLst>
            </p:cNvPr>
            <p:cNvSpPr/>
            <p:nvPr/>
          </p:nvSpPr>
          <p:spPr>
            <a:xfrm>
              <a:off x="5715000" y="5287963"/>
              <a:ext cx="1143000" cy="1113155"/>
            </a:xfrm>
            <a:custGeom>
              <a:avLst/>
              <a:gdLst/>
              <a:ahLst/>
              <a:cxnLst/>
              <a:rect l="l" t="t" r="r" b="b"/>
              <a:pathLst>
                <a:path w="1143000" h="1113154">
                  <a:moveTo>
                    <a:pt x="0" y="1112836"/>
                  </a:moveTo>
                  <a:lnTo>
                    <a:pt x="1143000" y="1112836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111283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8" name="object 16">
              <a:extLst>
                <a:ext uri="{FF2B5EF4-FFF2-40B4-BE49-F238E27FC236}">
                  <a16:creationId xmlns:a16="http://schemas.microsoft.com/office/drawing/2014/main" id="{63193EC9-C04C-6B46-B372-8988167E3D55}"/>
                </a:ext>
              </a:extLst>
            </p:cNvPr>
            <p:cNvSpPr/>
            <p:nvPr/>
          </p:nvSpPr>
          <p:spPr>
            <a:xfrm>
              <a:off x="7346698" y="5257800"/>
              <a:ext cx="1111885" cy="1143000"/>
            </a:xfrm>
            <a:custGeom>
              <a:avLst/>
              <a:gdLst/>
              <a:ahLst/>
              <a:cxnLst/>
              <a:rect l="l" t="t" r="r" b="b"/>
              <a:pathLst>
                <a:path w="1111884" h="1143000">
                  <a:moveTo>
                    <a:pt x="0" y="1143000"/>
                  </a:moveTo>
                  <a:lnTo>
                    <a:pt x="1111501" y="1143000"/>
                  </a:lnTo>
                  <a:lnTo>
                    <a:pt x="1111501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9" name="object 17">
              <a:extLst>
                <a:ext uri="{FF2B5EF4-FFF2-40B4-BE49-F238E27FC236}">
                  <a16:creationId xmlns:a16="http://schemas.microsoft.com/office/drawing/2014/main" id="{FAF6B65D-E798-BF45-A3E7-81AF10BC6D99}"/>
                </a:ext>
              </a:extLst>
            </p:cNvPr>
            <p:cNvSpPr/>
            <p:nvPr/>
          </p:nvSpPr>
          <p:spPr>
            <a:xfrm>
              <a:off x="5715000" y="5257801"/>
              <a:ext cx="1143000" cy="1905"/>
            </a:xfrm>
            <a:custGeom>
              <a:avLst/>
              <a:gdLst/>
              <a:ahLst/>
              <a:cxnLst/>
              <a:rect l="l" t="t" r="r" b="b"/>
              <a:pathLst>
                <a:path w="1143000" h="1904">
                  <a:moveTo>
                    <a:pt x="0" y="0"/>
                  </a:moveTo>
                  <a:lnTo>
                    <a:pt x="1143000" y="1587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0" name="object 18">
              <a:extLst>
                <a:ext uri="{FF2B5EF4-FFF2-40B4-BE49-F238E27FC236}">
                  <a16:creationId xmlns:a16="http://schemas.microsoft.com/office/drawing/2014/main" id="{F77F39B5-5025-A842-8FD0-A5EB9161B20D}"/>
                </a:ext>
              </a:extLst>
            </p:cNvPr>
            <p:cNvSpPr/>
            <p:nvPr/>
          </p:nvSpPr>
          <p:spPr>
            <a:xfrm>
              <a:off x="7408342" y="5257800"/>
              <a:ext cx="1905" cy="1143000"/>
            </a:xfrm>
            <a:custGeom>
              <a:avLst/>
              <a:gdLst/>
              <a:ahLst/>
              <a:cxnLst/>
              <a:rect l="l" t="t" r="r" b="b"/>
              <a:pathLst>
                <a:path w="1904" h="1143000">
                  <a:moveTo>
                    <a:pt x="1587" y="0"/>
                  </a:moveTo>
                  <a:lnTo>
                    <a:pt x="0" y="1143000"/>
                  </a:lnTo>
                </a:path>
              </a:pathLst>
            </a:custGeom>
            <a:ln w="571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1" name="object 19">
              <a:extLst>
                <a:ext uri="{FF2B5EF4-FFF2-40B4-BE49-F238E27FC236}">
                  <a16:creationId xmlns:a16="http://schemas.microsoft.com/office/drawing/2014/main" id="{3365B800-57E4-F14A-967C-CAAE7CEA33A3}"/>
                </a:ext>
              </a:extLst>
            </p:cNvPr>
            <p:cNvSpPr txBox="1"/>
            <p:nvPr/>
          </p:nvSpPr>
          <p:spPr>
            <a:xfrm>
              <a:off x="6979071" y="5607744"/>
              <a:ext cx="212725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32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x</a:t>
              </a:r>
              <a:endParaRPr kumimoji="0" sz="32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2" name="object 20">
              <a:extLst>
                <a:ext uri="{FF2B5EF4-FFF2-40B4-BE49-F238E27FC236}">
                  <a16:creationId xmlns:a16="http://schemas.microsoft.com/office/drawing/2014/main" id="{D7922201-D600-BB44-8E0D-DDAE28DA8C6B}"/>
                </a:ext>
              </a:extLst>
            </p:cNvPr>
            <p:cNvSpPr/>
            <p:nvPr/>
          </p:nvSpPr>
          <p:spPr>
            <a:xfrm>
              <a:off x="3929862" y="525780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0"/>
                  </a:lnTo>
                  <a:lnTo>
                    <a:pt x="11430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3" name="object 21">
              <a:extLst>
                <a:ext uri="{FF2B5EF4-FFF2-40B4-BE49-F238E27FC236}">
                  <a16:creationId xmlns:a16="http://schemas.microsoft.com/office/drawing/2014/main" id="{82976D1E-F33A-9547-8916-D8641CE4E8E1}"/>
                </a:ext>
              </a:extLst>
            </p:cNvPr>
            <p:cNvSpPr txBox="1"/>
            <p:nvPr/>
          </p:nvSpPr>
          <p:spPr>
            <a:xfrm>
              <a:off x="5274857" y="5582920"/>
              <a:ext cx="228600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3200" b="1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=</a:t>
              </a:r>
              <a:endParaRPr kumimoji="0" sz="32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4" name="object 22">
              <a:extLst>
                <a:ext uri="{FF2B5EF4-FFF2-40B4-BE49-F238E27FC236}">
                  <a16:creationId xmlns:a16="http://schemas.microsoft.com/office/drawing/2014/main" id="{3584835A-48ED-2C45-80E2-0213021A1F2E}"/>
                </a:ext>
              </a:extLst>
            </p:cNvPr>
            <p:cNvSpPr/>
            <p:nvPr/>
          </p:nvSpPr>
          <p:spPr>
            <a:xfrm>
              <a:off x="3929862" y="5257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5" name="object 23">
              <a:extLst>
                <a:ext uri="{FF2B5EF4-FFF2-40B4-BE49-F238E27FC236}">
                  <a16:creationId xmlns:a16="http://schemas.microsoft.com/office/drawing/2014/main" id="{ADF213DD-CC46-4345-B8E9-C5D2E70FE14F}"/>
                </a:ext>
              </a:extLst>
            </p:cNvPr>
            <p:cNvSpPr/>
            <p:nvPr/>
          </p:nvSpPr>
          <p:spPr>
            <a:xfrm>
              <a:off x="6477000" y="5257800"/>
              <a:ext cx="381000" cy="635"/>
            </a:xfrm>
            <a:custGeom>
              <a:avLst/>
              <a:gdLst/>
              <a:ahLst/>
              <a:cxnLst/>
              <a:rect l="l" t="t" r="r" b="b"/>
              <a:pathLst>
                <a:path w="381000" h="635">
                  <a:moveTo>
                    <a:pt x="0" y="0"/>
                  </a:moveTo>
                  <a:lnTo>
                    <a:pt x="381000" y="533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" name="object 24">
              <a:extLst>
                <a:ext uri="{FF2B5EF4-FFF2-40B4-BE49-F238E27FC236}">
                  <a16:creationId xmlns:a16="http://schemas.microsoft.com/office/drawing/2014/main" id="{6795B4DE-09C2-3F4F-A597-5E5084DA62DA}"/>
                </a:ext>
              </a:extLst>
            </p:cNvPr>
            <p:cNvSpPr/>
            <p:nvPr/>
          </p:nvSpPr>
          <p:spPr>
            <a:xfrm>
              <a:off x="7334502" y="6155842"/>
              <a:ext cx="245745" cy="254000"/>
            </a:xfrm>
            <a:custGeom>
              <a:avLst/>
              <a:gdLst/>
              <a:ahLst/>
              <a:cxnLst/>
              <a:rect l="l" t="t" r="r" b="b"/>
              <a:pathLst>
                <a:path w="245745" h="254000">
                  <a:moveTo>
                    <a:pt x="0" y="0"/>
                  </a:moveTo>
                  <a:lnTo>
                    <a:pt x="245529" y="0"/>
                  </a:lnTo>
                  <a:lnTo>
                    <a:pt x="245529" y="253428"/>
                  </a:lnTo>
                  <a:lnTo>
                    <a:pt x="0" y="253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7" name="object 25">
              <a:extLst>
                <a:ext uri="{FF2B5EF4-FFF2-40B4-BE49-F238E27FC236}">
                  <a16:creationId xmlns:a16="http://schemas.microsoft.com/office/drawing/2014/main" id="{6DA7EC8E-F2C5-854D-8B3B-702A22263E3D}"/>
                </a:ext>
              </a:extLst>
            </p:cNvPr>
            <p:cNvSpPr txBox="1"/>
            <p:nvPr/>
          </p:nvSpPr>
          <p:spPr>
            <a:xfrm>
              <a:off x="7173804" y="6434835"/>
              <a:ext cx="517525" cy="2355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400" b="1" dirty="0">
                  <a:solidFill>
                    <a:srgbClr val="C00000"/>
                  </a:solidFill>
                  <a:latin typeface="Calibri"/>
                  <a:ea typeface="+mn-ea"/>
                  <a:cs typeface="Calibri"/>
                </a:rPr>
                <a:t>8</a:t>
              </a:r>
              <a:r>
                <a:rPr kumimoji="0" sz="1400" b="1" spc="-105" dirty="0">
                  <a:solidFill>
                    <a:srgbClr val="C00000"/>
                  </a:solidFill>
                  <a:latin typeface="Calibri"/>
                  <a:ea typeface="+mn-ea"/>
                  <a:cs typeface="Calibri"/>
                </a:rPr>
                <a:t> </a:t>
              </a:r>
              <a:r>
                <a:rPr kumimoji="0" sz="1400" b="1" dirty="0">
                  <a:solidFill>
                    <a:srgbClr val="C00000"/>
                  </a:solidFill>
                  <a:latin typeface="Calibri"/>
                  <a:ea typeface="+mn-ea"/>
                  <a:cs typeface="Calibri"/>
                </a:rPr>
                <a:t>wide</a:t>
              </a:r>
              <a:endParaRPr kumimoji="0" sz="140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79FB4CA-A125-A645-97B9-C772E492FD31}"/>
              </a:ext>
            </a:extLst>
          </p:cNvPr>
          <p:cNvSpPr txBox="1"/>
          <p:nvPr/>
        </p:nvSpPr>
        <p:spPr>
          <a:xfrm>
            <a:off x="538935" y="1989921"/>
            <a:ext cx="4419119" cy="89511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9900" lvl="1" indent="-458788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5650" algn="l"/>
              </a:tabLst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求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C[0][1]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的</a:t>
            </a:r>
            <a:r>
              <a:rPr lang="en-US" altLang="zh-CN" b="1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Avg.MPI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/8 + n = 9</a:t>
            </a:r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/8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CB3B21F-CD42-9E48-BF6A-EE98B763A11F}"/>
              </a:ext>
            </a:extLst>
          </p:cNvPr>
          <p:cNvSpPr txBox="1"/>
          <p:nvPr/>
        </p:nvSpPr>
        <p:spPr>
          <a:xfrm>
            <a:off x="9366439" y="985499"/>
            <a:ext cx="147620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268067E-B41F-704B-8F65-AA66BA9FAB19}"/>
              </a:ext>
            </a:extLst>
          </p:cNvPr>
          <p:cNvSpPr txBox="1"/>
          <p:nvPr/>
        </p:nvSpPr>
        <p:spPr>
          <a:xfrm>
            <a:off x="538934" y="3991678"/>
            <a:ext cx="441911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9900" lvl="1" indent="-458788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5650" algn="l"/>
              </a:tabLst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求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C[0][1]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后的缓存：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EDD904-DD6F-294B-8C0A-374A694972E6}"/>
              </a:ext>
            </a:extLst>
          </p:cNvPr>
          <p:cNvSpPr txBox="1"/>
          <p:nvPr/>
        </p:nvSpPr>
        <p:spPr>
          <a:xfrm>
            <a:off x="538934" y="5995641"/>
            <a:ext cx="642116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9900" lvl="1" indent="-458788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5650" algn="l"/>
              </a:tabLst>
            </a:pP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提问：整个矩阵乘完，总不命次数是多少？？？</a:t>
            </a:r>
            <a:endParaRPr lang="en-US" altLang="zh-CN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16756DDF-0949-FB42-9C76-7602B98FB8B2}"/>
              </a:ext>
            </a:extLst>
          </p:cNvPr>
          <p:cNvSpPr txBox="1"/>
          <p:nvPr/>
        </p:nvSpPr>
        <p:spPr>
          <a:xfrm>
            <a:off x="-2554605" y="5454467"/>
            <a:ext cx="2554605" cy="77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0000"/>
              </a:buClr>
              <a:buSzPct val="58333"/>
              <a:buFont typeface="Wingdings 2"/>
              <a:buChar char=""/>
              <a:tabLst>
                <a:tab pos="355600" algn="l"/>
              </a:tabLst>
            </a:pPr>
            <a:r>
              <a:rPr lang="zh-CN" altLang="en-US" sz="2400" b="1" spc="-5" dirty="0">
                <a:cs typeface="Calibri"/>
              </a:rPr>
              <a:t>总不命中率</a:t>
            </a:r>
            <a:r>
              <a:rPr sz="2400" b="1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/8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 (9/8)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3</a:t>
            </a:r>
            <a:endParaRPr sz="1950" baseline="2564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584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62066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10218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分块矩阵乘法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28B93F7-632A-0345-AAD8-6CA24CE73FD5}"/>
              </a:ext>
            </a:extLst>
          </p:cNvPr>
          <p:cNvGrpSpPr/>
          <p:nvPr/>
        </p:nvGrpSpPr>
        <p:grpSpPr>
          <a:xfrm>
            <a:off x="1386921" y="995640"/>
            <a:ext cx="9641627" cy="4053540"/>
            <a:chOff x="767762" y="1052736"/>
            <a:chExt cx="9144661" cy="4053540"/>
          </a:xfrm>
        </p:grpSpPr>
        <p:sp>
          <p:nvSpPr>
            <p:cNvPr id="33" name="object 6">
              <a:extLst>
                <a:ext uri="{FF2B5EF4-FFF2-40B4-BE49-F238E27FC236}">
                  <a16:creationId xmlns:a16="http://schemas.microsoft.com/office/drawing/2014/main" id="{A5564C1A-39F1-1848-A823-290EA728282B}"/>
                </a:ext>
              </a:extLst>
            </p:cNvPr>
            <p:cNvSpPr/>
            <p:nvPr/>
          </p:nvSpPr>
          <p:spPr>
            <a:xfrm>
              <a:off x="767762" y="1052736"/>
              <a:ext cx="9144661" cy="4053540"/>
            </a:xfrm>
            <a:custGeom>
              <a:avLst/>
              <a:gdLst/>
              <a:ahLst/>
              <a:cxnLst/>
              <a:rect l="l" t="t" r="r" b="b"/>
              <a:pathLst>
                <a:path w="8839200" h="3536950">
                  <a:moveTo>
                    <a:pt x="0" y="0"/>
                  </a:moveTo>
                  <a:lnTo>
                    <a:pt x="8839200" y="0"/>
                  </a:lnTo>
                  <a:lnTo>
                    <a:pt x="8839200" y="3536861"/>
                  </a:lnTo>
                  <a:lnTo>
                    <a:pt x="0" y="3536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5BD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32" name="object 15">
              <a:extLst>
                <a:ext uri="{FF2B5EF4-FFF2-40B4-BE49-F238E27FC236}">
                  <a16:creationId xmlns:a16="http://schemas.microsoft.com/office/drawing/2014/main" id="{929B44C8-C359-B145-B310-4D856A762165}"/>
                </a:ext>
              </a:extLst>
            </p:cNvPr>
            <p:cNvSpPr txBox="1">
              <a:spLocks/>
            </p:cNvSpPr>
            <p:nvPr/>
          </p:nvSpPr>
          <p:spPr>
            <a:xfrm>
              <a:off x="1114367" y="1174864"/>
              <a:ext cx="8502015" cy="38379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1600" b="1" i="0">
                  <a:solidFill>
                    <a:schemeClr val="tx1"/>
                  </a:solidFill>
                  <a:latin typeface="Courier New"/>
                  <a:ea typeface="+mn-ea"/>
                  <a:cs typeface="Courier New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c = (double *) </a:t>
              </a: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calloc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(</a:t>
              </a: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sizeof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(double),</a:t>
              </a:r>
              <a:r>
                <a:rPr kumimoji="0" lang="en-US" sz="1600" b="1" i="0" u="none" strike="noStrike" kern="0" cap="none" spc="-2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n*n);</a:t>
              </a:r>
            </a:p>
            <a:p>
              <a:pPr marL="0" marR="0" lvl="0" indent="0" algn="l" defTabSz="914400" eaLnBrk="1" fontAlgn="auto" latinLnBrk="0" hangingPunct="1">
                <a:lnSpc>
                  <a:spcPct val="120000"/>
                </a:lnSpc>
                <a:spcBef>
                  <a:spcPts val="2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l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398010" algn="l"/>
                </a:tabLst>
                <a:defRPr/>
              </a:pP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/* Multiply n x n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matrices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a</a:t>
              </a:r>
              <a:r>
                <a:rPr kumimoji="0" lang="en-US" sz="1600" b="1" i="0" u="none" strike="noStrike" kern="0" cap="none" spc="8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and</a:t>
              </a:r>
              <a:r>
                <a:rPr kumimoji="0" lang="en-US" sz="1600" b="1" i="0" u="none" strike="noStrike" kern="0" cap="none" spc="5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b	*/</a:t>
              </a:r>
            </a:p>
            <a:p>
              <a:pPr marL="487680" marR="2385060" lvl="0" indent="-487680" algn="l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void mmm(double *a, double *b, double *c,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int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n) {  int </a:t>
              </a:r>
              <a:r>
                <a:rPr kumimoji="0" lang="en-US" sz="1600" b="1" i="0" u="none" strike="noStrike" kern="0" cap="none" spc="-5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,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j,</a:t>
              </a:r>
              <a:r>
                <a:rPr kumimoji="0" lang="en-US" sz="1600" b="1" i="0" u="none" strike="noStrike" kern="0" cap="none" spc="-5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k;</a:t>
              </a:r>
            </a:p>
            <a:p>
              <a:pPr marL="915035" marR="4647565" lvl="0" indent="-427990" algn="l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for (</a:t>
              </a:r>
              <a:r>
                <a:rPr kumimoji="0" lang="en-US" sz="1600" b="1" i="0" u="none" strike="noStrike" kern="0" cap="none" spc="-5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= 0; </a:t>
              </a:r>
              <a:r>
                <a:rPr kumimoji="0" lang="en-US" sz="1600" b="1" i="0" u="none" strike="noStrike" kern="0" cap="none" spc="-5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&lt; n; </a:t>
              </a: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+=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B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)  </a:t>
              </a:r>
            </a:p>
            <a:p>
              <a:pPr marL="915035" marR="4647565" lvl="0" indent="-427990" algn="l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kern="0" dirty="0">
                  <a:solidFill>
                    <a:sysClr val="windowText" lastClr="000000"/>
                  </a:solidFill>
                </a:rPr>
                <a:t>   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for (j = 0; j &lt; n;</a:t>
              </a:r>
              <a:r>
                <a:rPr kumimoji="0" lang="en-US" sz="1600" b="1" i="0" u="none" strike="noStrike" kern="0" cap="none" spc="1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j</a:t>
              </a:r>
              <a:r>
                <a:rPr kumimoji="0" lang="zh-CN" alt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+=</a:t>
              </a:r>
              <a:r>
                <a:rPr kumimoji="0" lang="zh-CN" alt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B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)</a:t>
              </a:r>
            </a:p>
            <a:p>
              <a:pPr marL="1587500" marR="0" lvl="0" indent="0" algn="l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for (k = 0; k &lt; n;</a:t>
              </a:r>
              <a:r>
                <a:rPr kumimoji="0" lang="en-US" sz="1600" b="1" i="0" u="none" strike="noStrike" kern="0" cap="none" spc="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k</a:t>
              </a:r>
              <a:r>
                <a:rPr kumimoji="0" lang="zh-CN" alt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+=</a:t>
              </a:r>
              <a:r>
                <a:rPr kumimoji="0" lang="zh-CN" alt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B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)</a:t>
              </a:r>
            </a:p>
            <a:p>
              <a:pPr marL="2197100" marR="1781175" lvl="0" indent="-245745" algn="l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/* B x B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mini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matrix multiplications */ 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for (i1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= </a:t>
              </a:r>
              <a:r>
                <a:rPr kumimoji="0" lang="en-US" sz="1600" b="1" i="0" u="none" strike="noStrike" kern="0" cap="none" spc="5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</a:t>
              </a:r>
              <a:r>
                <a:rPr kumimoji="0" lang="en-US" sz="1600" b="1" i="0" u="none" strike="noStrike" kern="0" cap="none" spc="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;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i1 &lt; </a:t>
              </a:r>
              <a:r>
                <a:rPr kumimoji="0" lang="en-US" sz="1600" b="1" i="0" u="none" strike="noStrike" kern="0" cap="none" spc="-5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</a:t>
              </a:r>
              <a:r>
                <a:rPr kumimoji="0" lang="zh-CN" alt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+</a:t>
              </a:r>
              <a:r>
                <a:rPr kumimoji="0" lang="zh-CN" alt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B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;</a:t>
              </a:r>
              <a:r>
                <a:rPr kumimoji="0" lang="en-US" sz="1600" b="1" i="0" u="none" strike="noStrike" kern="0" cap="none" spc="-3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++)</a:t>
              </a:r>
            </a:p>
            <a:p>
              <a:pPr marL="3175000" marR="2022475" lvl="0" indent="-488950" algn="l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for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(j1 = j;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j1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&lt; </a:t>
              </a:r>
              <a:r>
                <a:rPr kumimoji="0" lang="en-US" sz="1600" b="1" i="0" u="none" strike="noStrike" kern="0" cap="none" spc="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j</a:t>
              </a:r>
              <a:r>
                <a:rPr kumimoji="0" lang="zh-CN" altLang="en-US" sz="1600" b="1" i="0" u="none" strike="noStrike" kern="0" cap="none" spc="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+</a:t>
              </a:r>
              <a:r>
                <a:rPr kumimoji="0" lang="zh-CN" altLang="en-US" sz="1600" b="1" i="0" u="none" strike="noStrike" kern="0" cap="none" spc="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5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B</a:t>
              </a:r>
              <a:r>
                <a:rPr kumimoji="0" lang="en-US" sz="1600" b="1" i="0" u="none" strike="noStrike" kern="0" cap="none" spc="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; </a:t>
              </a: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j++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)  </a:t>
              </a:r>
            </a:p>
            <a:p>
              <a:pPr marL="3175000" marR="2022475" lvl="0" indent="-488950" algn="l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kern="0" dirty="0">
                  <a:solidFill>
                    <a:sysClr val="windowText" lastClr="000000"/>
                  </a:solidFill>
                </a:rPr>
                <a:t>   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for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(k1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= k; k1 &lt; k</a:t>
              </a:r>
              <a:r>
                <a:rPr kumimoji="0" lang="zh-CN" alt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+</a:t>
              </a:r>
              <a:r>
                <a:rPr kumimoji="0" lang="zh-CN" alt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B</a:t>
              </a: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; k++)</a:t>
              </a:r>
            </a:p>
            <a:p>
              <a:pPr marL="3600450" marR="0" lvl="0" indent="0" algn="l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-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c[i1*n+j1] += a[i1*n + k1]*b[k1*n +</a:t>
              </a:r>
              <a:r>
                <a:rPr kumimoji="0" lang="en-US" sz="1600" b="1" i="0" u="none" strike="noStrike" kern="0" cap="none" spc="85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 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j1];</a:t>
              </a:r>
            </a:p>
          </p:txBody>
        </p:sp>
      </p:grpSp>
      <p:sp>
        <p:nvSpPr>
          <p:cNvPr id="38" name="object 21">
            <a:extLst>
              <a:ext uri="{FF2B5EF4-FFF2-40B4-BE49-F238E27FC236}">
                <a16:creationId xmlns:a16="http://schemas.microsoft.com/office/drawing/2014/main" id="{57C712DF-8BF7-2843-A7FE-DCB5163F21F8}"/>
              </a:ext>
            </a:extLst>
          </p:cNvPr>
          <p:cNvSpPr/>
          <p:nvPr/>
        </p:nvSpPr>
        <p:spPr>
          <a:xfrm>
            <a:off x="2229903" y="549362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BD8EFC76-A600-344F-A685-0FDDBC69618B}"/>
              </a:ext>
            </a:extLst>
          </p:cNvPr>
          <p:cNvSpPr txBox="1"/>
          <p:nvPr/>
        </p:nvSpPr>
        <p:spPr>
          <a:xfrm>
            <a:off x="2229903" y="5493620"/>
            <a:ext cx="1143000" cy="1143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 algn="l" fontAlgn="auto">
              <a:spcBef>
                <a:spcPts val="120"/>
              </a:spcBef>
              <a:spcAft>
                <a:spcPts val="0"/>
              </a:spcAft>
            </a:pPr>
            <a:r>
              <a:rPr kumimoji="0" sz="20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c</a:t>
            </a:r>
            <a:endParaRPr kumimoji="0" sz="200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501D8199-F363-AF49-A2FC-E73E51EFCAE4}"/>
              </a:ext>
            </a:extLst>
          </p:cNvPr>
          <p:cNvSpPr/>
          <p:nvPr/>
        </p:nvSpPr>
        <p:spPr>
          <a:xfrm>
            <a:off x="2873374" y="628102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4A953AB0-73EC-0848-8FE6-786272FFBF7F}"/>
              </a:ext>
            </a:extLst>
          </p:cNvPr>
          <p:cNvSpPr/>
          <p:nvPr/>
        </p:nvSpPr>
        <p:spPr>
          <a:xfrm>
            <a:off x="4310690" y="549362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CEA0CC45-FE24-8242-8CCF-6D41E3E1E018}"/>
              </a:ext>
            </a:extLst>
          </p:cNvPr>
          <p:cNvSpPr txBox="1"/>
          <p:nvPr/>
        </p:nvSpPr>
        <p:spPr>
          <a:xfrm>
            <a:off x="4310690" y="5493620"/>
            <a:ext cx="1143000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 algn="l" fontAlgn="auto">
              <a:spcBef>
                <a:spcPts val="120"/>
              </a:spcBef>
              <a:spcAft>
                <a:spcPts val="0"/>
              </a:spcAft>
            </a:pPr>
            <a:r>
              <a:rPr kumimoji="0" lang="en-US" altLang="zh-CN" sz="20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a</a:t>
            </a:r>
            <a:endParaRPr kumimoji="0" sz="2000" b="1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44" name="object 21">
            <a:extLst>
              <a:ext uri="{FF2B5EF4-FFF2-40B4-BE49-F238E27FC236}">
                <a16:creationId xmlns:a16="http://schemas.microsoft.com/office/drawing/2014/main" id="{746F2685-6565-B44D-AF0F-8B36A9A9F154}"/>
              </a:ext>
            </a:extLst>
          </p:cNvPr>
          <p:cNvSpPr/>
          <p:nvPr/>
        </p:nvSpPr>
        <p:spPr>
          <a:xfrm>
            <a:off x="6391477" y="549362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C60AA7C1-22BC-B54B-AF2F-24E7A50A9261}"/>
              </a:ext>
            </a:extLst>
          </p:cNvPr>
          <p:cNvSpPr txBox="1"/>
          <p:nvPr/>
        </p:nvSpPr>
        <p:spPr>
          <a:xfrm>
            <a:off x="6391477" y="5493620"/>
            <a:ext cx="1143000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 algn="l" fontAlgn="auto">
              <a:spcBef>
                <a:spcPts val="120"/>
              </a:spcBef>
              <a:spcAft>
                <a:spcPts val="0"/>
              </a:spcAft>
            </a:pPr>
            <a:r>
              <a:rPr kumimoji="0" lang="en-US" altLang="zh-CN" sz="20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b</a:t>
            </a:r>
            <a:endParaRPr kumimoji="0" sz="2000" b="1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79D747B-108D-A04B-BF2B-4EF5C9FBBA8E}"/>
              </a:ext>
            </a:extLst>
          </p:cNvPr>
          <p:cNvSpPr txBox="1"/>
          <p:nvPr/>
        </p:nvSpPr>
        <p:spPr>
          <a:xfrm rot="5400000">
            <a:off x="6702573" y="6063618"/>
            <a:ext cx="98616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…………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2E77784E-1D84-6A49-BF9D-FE7159DB0BD7}"/>
              </a:ext>
            </a:extLst>
          </p:cNvPr>
          <p:cNvSpPr/>
          <p:nvPr/>
        </p:nvSpPr>
        <p:spPr>
          <a:xfrm>
            <a:off x="8472264" y="5479433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15793246-8FF8-2542-9AA9-B467A2220B57}"/>
              </a:ext>
            </a:extLst>
          </p:cNvPr>
          <p:cNvSpPr txBox="1"/>
          <p:nvPr/>
        </p:nvSpPr>
        <p:spPr>
          <a:xfrm>
            <a:off x="8472264" y="5479433"/>
            <a:ext cx="1143000" cy="1143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 algn="l" fontAlgn="auto">
              <a:spcBef>
                <a:spcPts val="120"/>
              </a:spcBef>
              <a:spcAft>
                <a:spcPts val="0"/>
              </a:spcAft>
            </a:pPr>
            <a:r>
              <a:rPr kumimoji="0" sz="2000" b="1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c</a:t>
            </a:r>
            <a:endParaRPr kumimoji="0" sz="200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id="{56A7853B-D5C0-6B4B-85C4-E472D59BB847}"/>
              </a:ext>
            </a:extLst>
          </p:cNvPr>
          <p:cNvSpPr/>
          <p:nvPr/>
        </p:nvSpPr>
        <p:spPr>
          <a:xfrm>
            <a:off x="4310762" y="628102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EAA325-1A12-2D4F-BA8D-93BD8E911CC0}"/>
              </a:ext>
            </a:extLst>
          </p:cNvPr>
          <p:cNvSpPr txBox="1"/>
          <p:nvPr/>
        </p:nvSpPr>
        <p:spPr>
          <a:xfrm>
            <a:off x="4548659" y="6105948"/>
            <a:ext cx="98616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…………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524B3F72-0F37-D34A-BF2F-8C70F33FC466}"/>
              </a:ext>
            </a:extLst>
          </p:cNvPr>
          <p:cNvSpPr/>
          <p:nvPr/>
        </p:nvSpPr>
        <p:spPr>
          <a:xfrm>
            <a:off x="4954161" y="628102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927B6B24-52E3-9F47-A6B7-E52461FB2D11}"/>
              </a:ext>
            </a:extLst>
          </p:cNvPr>
          <p:cNvSpPr/>
          <p:nvPr/>
        </p:nvSpPr>
        <p:spPr>
          <a:xfrm>
            <a:off x="5246794" y="628102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7D961358-2736-4746-A0EC-036CF6A323A4}"/>
              </a:ext>
            </a:extLst>
          </p:cNvPr>
          <p:cNvSpPr/>
          <p:nvPr/>
        </p:nvSpPr>
        <p:spPr>
          <a:xfrm>
            <a:off x="4499223" y="628102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5" name="object 24">
            <a:extLst>
              <a:ext uri="{FF2B5EF4-FFF2-40B4-BE49-F238E27FC236}">
                <a16:creationId xmlns:a16="http://schemas.microsoft.com/office/drawing/2014/main" id="{3FDC00F1-CBFC-A34E-9747-F4F2795B0BA1}"/>
              </a:ext>
            </a:extLst>
          </p:cNvPr>
          <p:cNvSpPr/>
          <p:nvPr/>
        </p:nvSpPr>
        <p:spPr>
          <a:xfrm>
            <a:off x="7034948" y="5500372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6" name="object 24">
            <a:extLst>
              <a:ext uri="{FF2B5EF4-FFF2-40B4-BE49-F238E27FC236}">
                <a16:creationId xmlns:a16="http://schemas.microsoft.com/office/drawing/2014/main" id="{CD4C10A0-3418-1B4F-B9D7-CF85B24C93F0}"/>
              </a:ext>
            </a:extLst>
          </p:cNvPr>
          <p:cNvSpPr/>
          <p:nvPr/>
        </p:nvSpPr>
        <p:spPr>
          <a:xfrm>
            <a:off x="7034948" y="5704006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7" name="object 24">
            <a:extLst>
              <a:ext uri="{FF2B5EF4-FFF2-40B4-BE49-F238E27FC236}">
                <a16:creationId xmlns:a16="http://schemas.microsoft.com/office/drawing/2014/main" id="{C1368373-2661-6C4D-9870-DB35E145DE67}"/>
              </a:ext>
            </a:extLst>
          </p:cNvPr>
          <p:cNvSpPr/>
          <p:nvPr/>
        </p:nvSpPr>
        <p:spPr>
          <a:xfrm>
            <a:off x="7034948" y="590764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bject 24">
            <a:extLst>
              <a:ext uri="{FF2B5EF4-FFF2-40B4-BE49-F238E27FC236}">
                <a16:creationId xmlns:a16="http://schemas.microsoft.com/office/drawing/2014/main" id="{61777904-F75C-4A4D-9BF0-081E5DB12B1D}"/>
              </a:ext>
            </a:extLst>
          </p:cNvPr>
          <p:cNvSpPr/>
          <p:nvPr/>
        </p:nvSpPr>
        <p:spPr>
          <a:xfrm>
            <a:off x="7034948" y="628102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90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FCC3F328-61FB-EE49-B4E9-338DA4AE41D3}"/>
              </a:ext>
            </a:extLst>
          </p:cNvPr>
          <p:cNvSpPr txBox="1"/>
          <p:nvPr/>
        </p:nvSpPr>
        <p:spPr>
          <a:xfrm>
            <a:off x="3836794" y="6251488"/>
            <a:ext cx="5113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i1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1" name="object 20">
            <a:extLst>
              <a:ext uri="{FF2B5EF4-FFF2-40B4-BE49-F238E27FC236}">
                <a16:creationId xmlns:a16="http://schemas.microsoft.com/office/drawing/2014/main" id="{B9E35465-DBB0-9D48-BB68-48677AF1F621}"/>
              </a:ext>
            </a:extLst>
          </p:cNvPr>
          <p:cNvSpPr txBox="1"/>
          <p:nvPr/>
        </p:nvSpPr>
        <p:spPr>
          <a:xfrm>
            <a:off x="6910841" y="5155691"/>
            <a:ext cx="43490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j1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E1F15AE6-B156-5840-BF5D-41EB939FBB08}"/>
              </a:ext>
            </a:extLst>
          </p:cNvPr>
          <p:cNvSpPr txBox="1"/>
          <p:nvPr/>
        </p:nvSpPr>
        <p:spPr>
          <a:xfrm>
            <a:off x="3177983" y="5780221"/>
            <a:ext cx="338807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716405" algn="l"/>
              </a:tabLst>
            </a:pPr>
            <a:r>
              <a:rPr sz="32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=</a:t>
            </a:r>
            <a:r>
              <a:rPr sz="4800" b="1" baseline="1736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	</a:t>
            </a:r>
            <a:r>
              <a:rPr lang="zh-CN" altLang="en-US" sz="4800" b="1" baseline="1736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 </a:t>
            </a:r>
            <a:r>
              <a:rPr lang="en-US" altLang="zh-CN" sz="4800" b="1" baseline="1736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×</a:t>
            </a:r>
            <a:endParaRPr sz="4800" baseline="1736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2ADF83BA-D7F8-7748-9EE6-EC0C05D743F7}"/>
              </a:ext>
            </a:extLst>
          </p:cNvPr>
          <p:cNvSpPr txBox="1"/>
          <p:nvPr/>
        </p:nvSpPr>
        <p:spPr>
          <a:xfrm>
            <a:off x="7915466" y="5823809"/>
            <a:ext cx="228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sz="3200" b="1" dirty="0">
                <a:solidFill>
                  <a:prstClr val="black"/>
                </a:solidFill>
                <a:cs typeface="Calibri"/>
              </a:rPr>
              <a:t>＋</a:t>
            </a:r>
            <a:endParaRPr sz="3200" b="1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290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62066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10218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分块矩阵乘法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C9728FF-D214-D74D-8AB4-01BD4B6C64ED}"/>
              </a:ext>
            </a:extLst>
          </p:cNvPr>
          <p:cNvSpPr txBox="1"/>
          <p:nvPr/>
        </p:nvSpPr>
        <p:spPr>
          <a:xfrm>
            <a:off x="2495600" y="242410"/>
            <a:ext cx="1944216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不命中分析</a:t>
            </a:r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313302AF-E01D-8945-833B-20C1F8DA14BE}"/>
              </a:ext>
            </a:extLst>
          </p:cNvPr>
          <p:cNvSpPr txBox="1"/>
          <p:nvPr/>
        </p:nvSpPr>
        <p:spPr>
          <a:xfrm>
            <a:off x="4185379" y="455147"/>
            <a:ext cx="48583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三块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	</a:t>
            </a: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放入缓存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</a:t>
            </a:r>
            <a:r>
              <a:rPr sz="2000" spc="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3B</a:t>
            </a:r>
            <a:r>
              <a:rPr sz="2000" spc="7" baseline="2564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&lt;</a:t>
            </a:r>
            <a:r>
              <a:rPr sz="2000" spc="-9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37E833-5839-2C48-B903-971A3A4A8E31}"/>
              </a:ext>
            </a:extLst>
          </p:cNvPr>
          <p:cNvGrpSpPr/>
          <p:nvPr/>
        </p:nvGrpSpPr>
        <p:grpSpPr>
          <a:xfrm>
            <a:off x="4439816" y="1271497"/>
            <a:ext cx="6517704" cy="4754886"/>
            <a:chOff x="4114800" y="3417331"/>
            <a:chExt cx="4528819" cy="3303927"/>
          </a:xfrm>
        </p:grpSpPr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11A670D5-A257-7343-8D89-C537D7D6D78B}"/>
                </a:ext>
              </a:extLst>
            </p:cNvPr>
            <p:cNvSpPr/>
            <p:nvPr/>
          </p:nvSpPr>
          <p:spPr>
            <a:xfrm>
              <a:off x="5899937" y="5789333"/>
              <a:ext cx="1143000" cy="916305"/>
            </a:xfrm>
            <a:custGeom>
              <a:avLst/>
              <a:gdLst/>
              <a:ahLst/>
              <a:cxnLst/>
              <a:rect l="l" t="t" r="r" b="b"/>
              <a:pathLst>
                <a:path w="1143000" h="916304">
                  <a:moveTo>
                    <a:pt x="0" y="916266"/>
                  </a:moveTo>
                  <a:lnTo>
                    <a:pt x="1143000" y="916266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91626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E47D04EF-8C0B-434E-9D81-47B340C563CB}"/>
                </a:ext>
              </a:extLst>
            </p:cNvPr>
            <p:cNvSpPr/>
            <p:nvPr/>
          </p:nvSpPr>
          <p:spPr>
            <a:xfrm>
              <a:off x="7715415" y="5562600"/>
              <a:ext cx="927735" cy="1143000"/>
            </a:xfrm>
            <a:custGeom>
              <a:avLst/>
              <a:gdLst/>
              <a:ahLst/>
              <a:cxnLst/>
              <a:rect l="l" t="t" r="r" b="b"/>
              <a:pathLst>
                <a:path w="927734" h="1143000">
                  <a:moveTo>
                    <a:pt x="0" y="1143000"/>
                  </a:moveTo>
                  <a:lnTo>
                    <a:pt x="927722" y="1143000"/>
                  </a:lnTo>
                  <a:lnTo>
                    <a:pt x="927722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048BDA4F-B161-9643-BE9B-FDCC85431E64}"/>
                </a:ext>
              </a:extLst>
            </p:cNvPr>
            <p:cNvSpPr txBox="1"/>
            <p:nvPr/>
          </p:nvSpPr>
          <p:spPr>
            <a:xfrm>
              <a:off x="7164003" y="5887720"/>
              <a:ext cx="212725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200" b="1" dirty="0">
                  <a:latin typeface="Calibri"/>
                  <a:cs typeface="Calibri"/>
                </a:rPr>
                <a:t>x</a:t>
              </a:r>
              <a:endParaRPr sz="3200">
                <a:latin typeface="Calibri"/>
                <a:cs typeface="Calibri"/>
              </a:endParaRPr>
            </a:p>
          </p:txBody>
        </p:sp>
        <p:sp>
          <p:nvSpPr>
            <p:cNvPr id="49" name="object 11">
              <a:extLst>
                <a:ext uri="{FF2B5EF4-FFF2-40B4-BE49-F238E27FC236}">
                  <a16:creationId xmlns:a16="http://schemas.microsoft.com/office/drawing/2014/main" id="{FC6B37C5-C2B6-4249-A4EF-49E46B49BCC5}"/>
                </a:ext>
              </a:extLst>
            </p:cNvPr>
            <p:cNvSpPr/>
            <p:nvPr/>
          </p:nvSpPr>
          <p:spPr>
            <a:xfrm>
              <a:off x="4114800" y="556260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0"/>
                  </a:lnTo>
                  <a:lnTo>
                    <a:pt x="11430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2">
              <a:extLst>
                <a:ext uri="{FF2B5EF4-FFF2-40B4-BE49-F238E27FC236}">
                  <a16:creationId xmlns:a16="http://schemas.microsoft.com/office/drawing/2014/main" id="{A8779C34-02E0-764E-A61C-4C43BA3F6B39}"/>
                </a:ext>
              </a:extLst>
            </p:cNvPr>
            <p:cNvSpPr txBox="1"/>
            <p:nvPr/>
          </p:nvSpPr>
          <p:spPr>
            <a:xfrm>
              <a:off x="5459789" y="5887720"/>
              <a:ext cx="228600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200" b="1" dirty="0">
                  <a:latin typeface="Calibri"/>
                  <a:cs typeface="Calibri"/>
                </a:rPr>
                <a:t>=</a:t>
              </a:r>
              <a:endParaRPr sz="3200">
                <a:latin typeface="Calibri"/>
                <a:cs typeface="Calibri"/>
              </a:endParaRPr>
            </a:p>
          </p:txBody>
        </p:sp>
        <p:sp>
          <p:nvSpPr>
            <p:cNvPr id="54" name="object 13">
              <a:extLst>
                <a:ext uri="{FF2B5EF4-FFF2-40B4-BE49-F238E27FC236}">
                  <a16:creationId xmlns:a16="http://schemas.microsoft.com/office/drawing/2014/main" id="{2A7EDD7F-BD02-604C-B76D-20F8C801E3F4}"/>
                </a:ext>
              </a:extLst>
            </p:cNvPr>
            <p:cNvSpPr/>
            <p:nvPr/>
          </p:nvSpPr>
          <p:spPr>
            <a:xfrm>
              <a:off x="4114800" y="5562600"/>
              <a:ext cx="1905" cy="186690"/>
            </a:xfrm>
            <a:custGeom>
              <a:avLst/>
              <a:gdLst/>
              <a:ahLst/>
              <a:cxnLst/>
              <a:rect l="l" t="t" r="r" b="b"/>
              <a:pathLst>
                <a:path w="1904" h="186689">
                  <a:moveTo>
                    <a:pt x="0" y="186270"/>
                  </a:moveTo>
                  <a:lnTo>
                    <a:pt x="1333" y="186270"/>
                  </a:lnTo>
                  <a:lnTo>
                    <a:pt x="1333" y="0"/>
                  </a:lnTo>
                  <a:lnTo>
                    <a:pt x="0" y="0"/>
                  </a:lnTo>
                  <a:lnTo>
                    <a:pt x="0" y="18627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4">
              <a:extLst>
                <a:ext uri="{FF2B5EF4-FFF2-40B4-BE49-F238E27FC236}">
                  <a16:creationId xmlns:a16="http://schemas.microsoft.com/office/drawing/2014/main" id="{E1FDAD0B-C403-DB4A-A093-91BA0078C29D}"/>
                </a:ext>
              </a:extLst>
            </p:cNvPr>
            <p:cNvSpPr/>
            <p:nvPr/>
          </p:nvSpPr>
          <p:spPr>
            <a:xfrm>
              <a:off x="5899937" y="5560733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0" y="0"/>
                  </a:moveTo>
                  <a:lnTo>
                    <a:pt x="1143000" y="0"/>
                  </a:lnTo>
                  <a:lnTo>
                    <a:pt x="1143000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5">
              <a:extLst>
                <a:ext uri="{FF2B5EF4-FFF2-40B4-BE49-F238E27FC236}">
                  <a16:creationId xmlns:a16="http://schemas.microsoft.com/office/drawing/2014/main" id="{AFAB867F-2C06-8B44-94BF-2222F19AB338}"/>
                </a:ext>
              </a:extLst>
            </p:cNvPr>
            <p:cNvSpPr/>
            <p:nvPr/>
          </p:nvSpPr>
          <p:spPr>
            <a:xfrm>
              <a:off x="7486815" y="5562600"/>
              <a:ext cx="228600" cy="931544"/>
            </a:xfrm>
            <a:custGeom>
              <a:avLst/>
              <a:gdLst/>
              <a:ahLst/>
              <a:cxnLst/>
              <a:rect l="l" t="t" r="r" b="b"/>
              <a:pathLst>
                <a:path w="228600" h="931545">
                  <a:moveTo>
                    <a:pt x="0" y="931329"/>
                  </a:moveTo>
                  <a:lnTo>
                    <a:pt x="228600" y="93132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93132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6">
              <a:extLst>
                <a:ext uri="{FF2B5EF4-FFF2-40B4-BE49-F238E27FC236}">
                  <a16:creationId xmlns:a16="http://schemas.microsoft.com/office/drawing/2014/main" id="{D3FD7133-A610-3F4D-8607-BDF7133F5093}"/>
                </a:ext>
              </a:extLst>
            </p:cNvPr>
            <p:cNvSpPr/>
            <p:nvPr/>
          </p:nvSpPr>
          <p:spPr>
            <a:xfrm>
              <a:off x="6577016" y="5552266"/>
              <a:ext cx="1905" cy="228600"/>
            </a:xfrm>
            <a:custGeom>
              <a:avLst/>
              <a:gdLst/>
              <a:ahLst/>
              <a:cxnLst/>
              <a:rect l="l" t="t" r="r" b="b"/>
              <a:pathLst>
                <a:path w="1904" h="228600">
                  <a:moveTo>
                    <a:pt x="1587" y="0"/>
                  </a:moveTo>
                  <a:lnTo>
                    <a:pt x="0" y="228599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7">
              <a:extLst>
                <a:ext uri="{FF2B5EF4-FFF2-40B4-BE49-F238E27FC236}">
                  <a16:creationId xmlns:a16="http://schemas.microsoft.com/office/drawing/2014/main" id="{E2ADC844-97C9-B94C-80EE-2B68A69FFE09}"/>
                </a:ext>
              </a:extLst>
            </p:cNvPr>
            <p:cNvSpPr/>
            <p:nvPr/>
          </p:nvSpPr>
          <p:spPr>
            <a:xfrm>
              <a:off x="6814083" y="5552266"/>
              <a:ext cx="1905" cy="228600"/>
            </a:xfrm>
            <a:custGeom>
              <a:avLst/>
              <a:gdLst/>
              <a:ahLst/>
              <a:cxnLst/>
              <a:rect l="l" t="t" r="r" b="b"/>
              <a:pathLst>
                <a:path w="1904" h="228600">
                  <a:moveTo>
                    <a:pt x="1587" y="0"/>
                  </a:moveTo>
                  <a:lnTo>
                    <a:pt x="0" y="228599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8">
              <a:extLst>
                <a:ext uri="{FF2B5EF4-FFF2-40B4-BE49-F238E27FC236}">
                  <a16:creationId xmlns:a16="http://schemas.microsoft.com/office/drawing/2014/main" id="{52933986-B1B8-4841-8812-1B80DC190C2D}"/>
                </a:ext>
              </a:extLst>
            </p:cNvPr>
            <p:cNvSpPr/>
            <p:nvPr/>
          </p:nvSpPr>
          <p:spPr>
            <a:xfrm>
              <a:off x="6112938" y="5552266"/>
              <a:ext cx="1905" cy="228600"/>
            </a:xfrm>
            <a:custGeom>
              <a:avLst/>
              <a:gdLst/>
              <a:ahLst/>
              <a:cxnLst/>
              <a:rect l="l" t="t" r="r" b="b"/>
              <a:pathLst>
                <a:path w="1904" h="228600">
                  <a:moveTo>
                    <a:pt x="1587" y="0"/>
                  </a:moveTo>
                  <a:lnTo>
                    <a:pt x="0" y="228599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9">
              <a:extLst>
                <a:ext uri="{FF2B5EF4-FFF2-40B4-BE49-F238E27FC236}">
                  <a16:creationId xmlns:a16="http://schemas.microsoft.com/office/drawing/2014/main" id="{B5ED3197-3723-0B47-8315-EF8C3F15EFBE}"/>
                </a:ext>
              </a:extLst>
            </p:cNvPr>
            <p:cNvSpPr/>
            <p:nvPr/>
          </p:nvSpPr>
          <p:spPr>
            <a:xfrm>
              <a:off x="6341538" y="5552266"/>
              <a:ext cx="1905" cy="228600"/>
            </a:xfrm>
            <a:custGeom>
              <a:avLst/>
              <a:gdLst/>
              <a:ahLst/>
              <a:cxnLst/>
              <a:rect l="l" t="t" r="r" b="b"/>
              <a:pathLst>
                <a:path w="1904" h="228600">
                  <a:moveTo>
                    <a:pt x="1587" y="0"/>
                  </a:moveTo>
                  <a:lnTo>
                    <a:pt x="0" y="228599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0">
              <a:extLst>
                <a:ext uri="{FF2B5EF4-FFF2-40B4-BE49-F238E27FC236}">
                  <a16:creationId xmlns:a16="http://schemas.microsoft.com/office/drawing/2014/main" id="{C1159B25-234F-CF40-B17E-089B435C9320}"/>
                </a:ext>
              </a:extLst>
            </p:cNvPr>
            <p:cNvSpPr/>
            <p:nvPr/>
          </p:nvSpPr>
          <p:spPr>
            <a:xfrm>
              <a:off x="7478352" y="6255279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228600" y="15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1">
              <a:extLst>
                <a:ext uri="{FF2B5EF4-FFF2-40B4-BE49-F238E27FC236}">
                  <a16:creationId xmlns:a16="http://schemas.microsoft.com/office/drawing/2014/main" id="{AAE77149-2B34-5349-AFAF-0FFE5CFF4D0F}"/>
                </a:ext>
              </a:extLst>
            </p:cNvPr>
            <p:cNvSpPr/>
            <p:nvPr/>
          </p:nvSpPr>
          <p:spPr>
            <a:xfrm>
              <a:off x="7478352" y="6492345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228600" y="15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2">
              <a:extLst>
                <a:ext uri="{FF2B5EF4-FFF2-40B4-BE49-F238E27FC236}">
                  <a16:creationId xmlns:a16="http://schemas.microsoft.com/office/drawing/2014/main" id="{D9BAEA28-4D72-1A49-8331-E67C13CB07A8}"/>
                </a:ext>
              </a:extLst>
            </p:cNvPr>
            <p:cNvSpPr/>
            <p:nvPr/>
          </p:nvSpPr>
          <p:spPr>
            <a:xfrm>
              <a:off x="7478352" y="5791200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228600" y="15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3">
              <a:extLst>
                <a:ext uri="{FF2B5EF4-FFF2-40B4-BE49-F238E27FC236}">
                  <a16:creationId xmlns:a16="http://schemas.microsoft.com/office/drawing/2014/main" id="{379C3D71-22AA-EF49-A669-D8BC62EBEF0E}"/>
                </a:ext>
              </a:extLst>
            </p:cNvPr>
            <p:cNvSpPr/>
            <p:nvPr/>
          </p:nvSpPr>
          <p:spPr>
            <a:xfrm>
              <a:off x="7478352" y="6019800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228600" y="15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5">
              <a:extLst>
                <a:ext uri="{FF2B5EF4-FFF2-40B4-BE49-F238E27FC236}">
                  <a16:creationId xmlns:a16="http://schemas.microsoft.com/office/drawing/2014/main" id="{8E16D8C5-8915-3949-BF80-5D4B49CB6224}"/>
                </a:ext>
              </a:extLst>
            </p:cNvPr>
            <p:cNvSpPr/>
            <p:nvPr/>
          </p:nvSpPr>
          <p:spPr>
            <a:xfrm>
              <a:off x="6814083" y="5552262"/>
              <a:ext cx="227329" cy="227329"/>
            </a:xfrm>
            <a:custGeom>
              <a:avLst/>
              <a:gdLst/>
              <a:ahLst/>
              <a:cxnLst/>
              <a:rect l="l" t="t" r="r" b="b"/>
              <a:pathLst>
                <a:path w="227329" h="227329">
                  <a:moveTo>
                    <a:pt x="0" y="0"/>
                  </a:moveTo>
                  <a:lnTo>
                    <a:pt x="227266" y="0"/>
                  </a:lnTo>
                  <a:lnTo>
                    <a:pt x="227266" y="226898"/>
                  </a:lnTo>
                  <a:lnTo>
                    <a:pt x="0" y="22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6">
              <a:extLst>
                <a:ext uri="{FF2B5EF4-FFF2-40B4-BE49-F238E27FC236}">
                  <a16:creationId xmlns:a16="http://schemas.microsoft.com/office/drawing/2014/main" id="{633A8D0C-034E-494D-BE1A-1ACB46E28EFA}"/>
                </a:ext>
              </a:extLst>
            </p:cNvPr>
            <p:cNvSpPr/>
            <p:nvPr/>
          </p:nvSpPr>
          <p:spPr>
            <a:xfrm>
              <a:off x="5899937" y="3960533"/>
              <a:ext cx="1143000" cy="916305"/>
            </a:xfrm>
            <a:custGeom>
              <a:avLst/>
              <a:gdLst/>
              <a:ahLst/>
              <a:cxnLst/>
              <a:rect l="l" t="t" r="r" b="b"/>
              <a:pathLst>
                <a:path w="1143000" h="916304">
                  <a:moveTo>
                    <a:pt x="0" y="916266"/>
                  </a:moveTo>
                  <a:lnTo>
                    <a:pt x="1143000" y="916266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916266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7">
              <a:extLst>
                <a:ext uri="{FF2B5EF4-FFF2-40B4-BE49-F238E27FC236}">
                  <a16:creationId xmlns:a16="http://schemas.microsoft.com/office/drawing/2014/main" id="{EB425146-4A72-154A-B5F1-5E7856BC6676}"/>
                </a:ext>
              </a:extLst>
            </p:cNvPr>
            <p:cNvSpPr/>
            <p:nvPr/>
          </p:nvSpPr>
          <p:spPr>
            <a:xfrm>
              <a:off x="7696200" y="3733800"/>
              <a:ext cx="947419" cy="1143000"/>
            </a:xfrm>
            <a:custGeom>
              <a:avLst/>
              <a:gdLst/>
              <a:ahLst/>
              <a:cxnLst/>
              <a:rect l="l" t="t" r="r" b="b"/>
              <a:pathLst>
                <a:path w="947420" h="1143000">
                  <a:moveTo>
                    <a:pt x="0" y="1143000"/>
                  </a:moveTo>
                  <a:lnTo>
                    <a:pt x="946937" y="1143000"/>
                  </a:lnTo>
                  <a:lnTo>
                    <a:pt x="946937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8">
              <a:extLst>
                <a:ext uri="{FF2B5EF4-FFF2-40B4-BE49-F238E27FC236}">
                  <a16:creationId xmlns:a16="http://schemas.microsoft.com/office/drawing/2014/main" id="{2B3360EC-FA31-1D47-83B3-23FDD3876A2F}"/>
                </a:ext>
              </a:extLst>
            </p:cNvPr>
            <p:cNvSpPr txBox="1"/>
            <p:nvPr/>
          </p:nvSpPr>
          <p:spPr>
            <a:xfrm>
              <a:off x="7164003" y="4058920"/>
              <a:ext cx="212725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200" b="1" dirty="0">
                  <a:latin typeface="Calibri"/>
                  <a:cs typeface="Calibri"/>
                </a:rPr>
                <a:t>x</a:t>
              </a:r>
              <a:endParaRPr sz="3200">
                <a:latin typeface="Calibri"/>
                <a:cs typeface="Calibri"/>
              </a:endParaRPr>
            </a:p>
          </p:txBody>
        </p:sp>
        <p:sp>
          <p:nvSpPr>
            <p:cNvPr id="79" name="object 29">
              <a:extLst>
                <a:ext uri="{FF2B5EF4-FFF2-40B4-BE49-F238E27FC236}">
                  <a16:creationId xmlns:a16="http://schemas.microsoft.com/office/drawing/2014/main" id="{4D496967-1B04-2D48-8B61-35335A8F1BFE}"/>
                </a:ext>
              </a:extLst>
            </p:cNvPr>
            <p:cNvSpPr/>
            <p:nvPr/>
          </p:nvSpPr>
          <p:spPr>
            <a:xfrm>
              <a:off x="4114800" y="373380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0"/>
                  </a:lnTo>
                  <a:lnTo>
                    <a:pt x="11430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30">
              <a:extLst>
                <a:ext uri="{FF2B5EF4-FFF2-40B4-BE49-F238E27FC236}">
                  <a16:creationId xmlns:a16="http://schemas.microsoft.com/office/drawing/2014/main" id="{BE6D59D2-037F-7F46-9FFE-359D9E8EEE7E}"/>
                </a:ext>
              </a:extLst>
            </p:cNvPr>
            <p:cNvSpPr txBox="1"/>
            <p:nvPr/>
          </p:nvSpPr>
          <p:spPr>
            <a:xfrm>
              <a:off x="5459789" y="4058920"/>
              <a:ext cx="228600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200" b="1" dirty="0">
                  <a:latin typeface="Calibri"/>
                  <a:cs typeface="Calibri"/>
                </a:rPr>
                <a:t>=</a:t>
              </a:r>
              <a:endParaRPr sz="3200">
                <a:latin typeface="Calibri"/>
                <a:cs typeface="Calibri"/>
              </a:endParaRPr>
            </a:p>
          </p:txBody>
        </p:sp>
        <p:sp>
          <p:nvSpPr>
            <p:cNvPr id="81" name="object 31">
              <a:extLst>
                <a:ext uri="{FF2B5EF4-FFF2-40B4-BE49-F238E27FC236}">
                  <a16:creationId xmlns:a16="http://schemas.microsoft.com/office/drawing/2014/main" id="{E5E3DF6A-AEDE-B640-8387-9DE0C0785599}"/>
                </a:ext>
              </a:extLst>
            </p:cNvPr>
            <p:cNvSpPr/>
            <p:nvPr/>
          </p:nvSpPr>
          <p:spPr>
            <a:xfrm>
              <a:off x="4114800" y="3733800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89" h="186689">
                  <a:moveTo>
                    <a:pt x="0" y="0"/>
                  </a:moveTo>
                  <a:lnTo>
                    <a:pt x="186270" y="0"/>
                  </a:lnTo>
                  <a:lnTo>
                    <a:pt x="186270" y="186270"/>
                  </a:lnTo>
                  <a:lnTo>
                    <a:pt x="0" y="18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32">
              <a:extLst>
                <a:ext uri="{FF2B5EF4-FFF2-40B4-BE49-F238E27FC236}">
                  <a16:creationId xmlns:a16="http://schemas.microsoft.com/office/drawing/2014/main" id="{9AE88940-C45A-DF49-86E8-E9D5BDAFB2A8}"/>
                </a:ext>
              </a:extLst>
            </p:cNvPr>
            <p:cNvSpPr/>
            <p:nvPr/>
          </p:nvSpPr>
          <p:spPr>
            <a:xfrm>
              <a:off x="5899937" y="3731933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0" y="0"/>
                  </a:moveTo>
                  <a:lnTo>
                    <a:pt x="1143000" y="0"/>
                  </a:lnTo>
                  <a:lnTo>
                    <a:pt x="1143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3">
              <a:extLst>
                <a:ext uri="{FF2B5EF4-FFF2-40B4-BE49-F238E27FC236}">
                  <a16:creationId xmlns:a16="http://schemas.microsoft.com/office/drawing/2014/main" id="{C1B2A486-B8D3-6342-8764-F992EFB2664B}"/>
                </a:ext>
              </a:extLst>
            </p:cNvPr>
            <p:cNvSpPr/>
            <p:nvPr/>
          </p:nvSpPr>
          <p:spPr>
            <a:xfrm>
              <a:off x="7467600" y="3733800"/>
              <a:ext cx="228600" cy="1143000"/>
            </a:xfrm>
            <a:custGeom>
              <a:avLst/>
              <a:gdLst/>
              <a:ahLst/>
              <a:cxnLst/>
              <a:rect l="l" t="t" r="r" b="b"/>
              <a:pathLst>
                <a:path w="228600" h="1143000">
                  <a:moveTo>
                    <a:pt x="228600" y="1143000"/>
                  </a:moveTo>
                  <a:lnTo>
                    <a:pt x="0" y="11430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1430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4">
              <a:extLst>
                <a:ext uri="{FF2B5EF4-FFF2-40B4-BE49-F238E27FC236}">
                  <a16:creationId xmlns:a16="http://schemas.microsoft.com/office/drawing/2014/main" id="{7894DF8F-D02D-7C46-AA8D-A7B6020887B9}"/>
                </a:ext>
              </a:extLst>
            </p:cNvPr>
            <p:cNvSpPr/>
            <p:nvPr/>
          </p:nvSpPr>
          <p:spPr>
            <a:xfrm>
              <a:off x="6577016" y="3723467"/>
              <a:ext cx="1905" cy="228600"/>
            </a:xfrm>
            <a:custGeom>
              <a:avLst/>
              <a:gdLst/>
              <a:ahLst/>
              <a:cxnLst/>
              <a:rect l="l" t="t" r="r" b="b"/>
              <a:pathLst>
                <a:path w="1904" h="228600">
                  <a:moveTo>
                    <a:pt x="1587" y="0"/>
                  </a:moveTo>
                  <a:lnTo>
                    <a:pt x="0" y="2286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5">
              <a:extLst>
                <a:ext uri="{FF2B5EF4-FFF2-40B4-BE49-F238E27FC236}">
                  <a16:creationId xmlns:a16="http://schemas.microsoft.com/office/drawing/2014/main" id="{727C2385-8561-1648-870B-955F02F20F6F}"/>
                </a:ext>
              </a:extLst>
            </p:cNvPr>
            <p:cNvSpPr/>
            <p:nvPr/>
          </p:nvSpPr>
          <p:spPr>
            <a:xfrm>
              <a:off x="6814083" y="3723467"/>
              <a:ext cx="1905" cy="228600"/>
            </a:xfrm>
            <a:custGeom>
              <a:avLst/>
              <a:gdLst/>
              <a:ahLst/>
              <a:cxnLst/>
              <a:rect l="l" t="t" r="r" b="b"/>
              <a:pathLst>
                <a:path w="1904" h="228600">
                  <a:moveTo>
                    <a:pt x="1587" y="0"/>
                  </a:moveTo>
                  <a:lnTo>
                    <a:pt x="0" y="2286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36">
              <a:extLst>
                <a:ext uri="{FF2B5EF4-FFF2-40B4-BE49-F238E27FC236}">
                  <a16:creationId xmlns:a16="http://schemas.microsoft.com/office/drawing/2014/main" id="{1532D747-EFB7-5946-B3FD-2EDE0DBD1D29}"/>
                </a:ext>
              </a:extLst>
            </p:cNvPr>
            <p:cNvSpPr/>
            <p:nvPr/>
          </p:nvSpPr>
          <p:spPr>
            <a:xfrm>
              <a:off x="6112938" y="3723467"/>
              <a:ext cx="1905" cy="228600"/>
            </a:xfrm>
            <a:custGeom>
              <a:avLst/>
              <a:gdLst/>
              <a:ahLst/>
              <a:cxnLst/>
              <a:rect l="l" t="t" r="r" b="b"/>
              <a:pathLst>
                <a:path w="1904" h="228600">
                  <a:moveTo>
                    <a:pt x="1587" y="0"/>
                  </a:moveTo>
                  <a:lnTo>
                    <a:pt x="0" y="2286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37">
              <a:extLst>
                <a:ext uri="{FF2B5EF4-FFF2-40B4-BE49-F238E27FC236}">
                  <a16:creationId xmlns:a16="http://schemas.microsoft.com/office/drawing/2014/main" id="{E617D0EF-6DB3-2649-91F6-939870431ED6}"/>
                </a:ext>
              </a:extLst>
            </p:cNvPr>
            <p:cNvSpPr/>
            <p:nvPr/>
          </p:nvSpPr>
          <p:spPr>
            <a:xfrm>
              <a:off x="6341538" y="3723467"/>
              <a:ext cx="1905" cy="228600"/>
            </a:xfrm>
            <a:custGeom>
              <a:avLst/>
              <a:gdLst/>
              <a:ahLst/>
              <a:cxnLst/>
              <a:rect l="l" t="t" r="r" b="b"/>
              <a:pathLst>
                <a:path w="1904" h="228600">
                  <a:moveTo>
                    <a:pt x="1587" y="0"/>
                  </a:moveTo>
                  <a:lnTo>
                    <a:pt x="0" y="2286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38">
              <a:extLst>
                <a:ext uri="{FF2B5EF4-FFF2-40B4-BE49-F238E27FC236}">
                  <a16:creationId xmlns:a16="http://schemas.microsoft.com/office/drawing/2014/main" id="{2C8D850F-C72C-AC48-A4FC-192534E7B361}"/>
                </a:ext>
              </a:extLst>
            </p:cNvPr>
            <p:cNvSpPr/>
            <p:nvPr/>
          </p:nvSpPr>
          <p:spPr>
            <a:xfrm>
              <a:off x="7467759" y="4426479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228600" y="15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39">
              <a:extLst>
                <a:ext uri="{FF2B5EF4-FFF2-40B4-BE49-F238E27FC236}">
                  <a16:creationId xmlns:a16="http://schemas.microsoft.com/office/drawing/2014/main" id="{458DB0FC-8CCB-0F45-B6A3-9A7E07AC8645}"/>
                </a:ext>
              </a:extLst>
            </p:cNvPr>
            <p:cNvSpPr/>
            <p:nvPr/>
          </p:nvSpPr>
          <p:spPr>
            <a:xfrm>
              <a:off x="7467759" y="4663546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228600" y="15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40">
              <a:extLst>
                <a:ext uri="{FF2B5EF4-FFF2-40B4-BE49-F238E27FC236}">
                  <a16:creationId xmlns:a16="http://schemas.microsoft.com/office/drawing/2014/main" id="{5380A74F-183B-164F-A45C-51D1098C1BD1}"/>
                </a:ext>
              </a:extLst>
            </p:cNvPr>
            <p:cNvSpPr/>
            <p:nvPr/>
          </p:nvSpPr>
          <p:spPr>
            <a:xfrm>
              <a:off x="7467759" y="3962400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228600" y="15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41">
              <a:extLst>
                <a:ext uri="{FF2B5EF4-FFF2-40B4-BE49-F238E27FC236}">
                  <a16:creationId xmlns:a16="http://schemas.microsoft.com/office/drawing/2014/main" id="{1CD1AAA5-EE01-C149-ABB5-5FE459EC3FAF}"/>
                </a:ext>
              </a:extLst>
            </p:cNvPr>
            <p:cNvSpPr/>
            <p:nvPr/>
          </p:nvSpPr>
          <p:spPr>
            <a:xfrm>
              <a:off x="7467759" y="4191000"/>
              <a:ext cx="228600" cy="1905"/>
            </a:xfrm>
            <a:custGeom>
              <a:avLst/>
              <a:gdLst/>
              <a:ahLst/>
              <a:cxnLst/>
              <a:rect l="l" t="t" r="r" b="b"/>
              <a:pathLst>
                <a:path w="228600" h="1904">
                  <a:moveTo>
                    <a:pt x="228600" y="15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42">
              <a:extLst>
                <a:ext uri="{FF2B5EF4-FFF2-40B4-BE49-F238E27FC236}">
                  <a16:creationId xmlns:a16="http://schemas.microsoft.com/office/drawing/2014/main" id="{19F52D08-5797-9F41-A2E2-90827395DAC1}"/>
                </a:ext>
              </a:extLst>
            </p:cNvPr>
            <p:cNvSpPr txBox="1"/>
            <p:nvPr/>
          </p:nvSpPr>
          <p:spPr>
            <a:xfrm>
              <a:off x="7096576" y="5017469"/>
              <a:ext cx="1454150" cy="2566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zh-CN" altLang="en-US" b="1" spc="-5" dirty="0">
                  <a:solidFill>
                    <a:srgbClr val="59595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块大小</a:t>
              </a:r>
              <a:r>
                <a:rPr sz="1800" b="1" spc="-10" dirty="0">
                  <a:solidFill>
                    <a:srgbClr val="59595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 </a:t>
              </a:r>
              <a:r>
                <a:rPr sz="1800" b="1" dirty="0">
                  <a:solidFill>
                    <a:srgbClr val="59595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B x</a:t>
              </a:r>
              <a:r>
                <a:rPr sz="1800" b="1" spc="-95" dirty="0">
                  <a:solidFill>
                    <a:srgbClr val="59595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 </a:t>
              </a:r>
              <a:r>
                <a:rPr sz="1800" b="1" dirty="0">
                  <a:solidFill>
                    <a:srgbClr val="595958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B</a:t>
              </a:r>
              <a:endParaRPr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94" name="object 44">
              <a:extLst>
                <a:ext uri="{FF2B5EF4-FFF2-40B4-BE49-F238E27FC236}">
                  <a16:creationId xmlns:a16="http://schemas.microsoft.com/office/drawing/2014/main" id="{598A3D30-0FAF-084B-BACD-DE6CAD2FFE98}"/>
                </a:ext>
              </a:extLst>
            </p:cNvPr>
            <p:cNvSpPr/>
            <p:nvPr/>
          </p:nvSpPr>
          <p:spPr>
            <a:xfrm>
              <a:off x="7500173" y="4896681"/>
              <a:ext cx="88900" cy="76835"/>
            </a:xfrm>
            <a:custGeom>
              <a:avLst/>
              <a:gdLst/>
              <a:ahLst/>
              <a:cxnLst/>
              <a:rect l="l" t="t" r="r" b="b"/>
              <a:pathLst>
                <a:path w="88900" h="76835">
                  <a:moveTo>
                    <a:pt x="88900" y="75831"/>
                  </a:moveTo>
                  <a:lnTo>
                    <a:pt x="43827" y="0"/>
                  </a:lnTo>
                  <a:lnTo>
                    <a:pt x="0" y="7655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45">
              <a:extLst>
                <a:ext uri="{FF2B5EF4-FFF2-40B4-BE49-F238E27FC236}">
                  <a16:creationId xmlns:a16="http://schemas.microsoft.com/office/drawing/2014/main" id="{A80C83B4-B66B-804D-940B-49BB0A5DF6F9}"/>
                </a:ext>
              </a:extLst>
            </p:cNvPr>
            <p:cNvSpPr/>
            <p:nvPr/>
          </p:nvSpPr>
          <p:spPr>
            <a:xfrm>
              <a:off x="7484533" y="3417331"/>
              <a:ext cx="1143000" cy="228600"/>
            </a:xfrm>
            <a:custGeom>
              <a:avLst/>
              <a:gdLst/>
              <a:ahLst/>
              <a:cxnLst/>
              <a:rect l="l" t="t" r="r" b="b"/>
              <a:pathLst>
                <a:path w="1143000" h="228600">
                  <a:moveTo>
                    <a:pt x="1143000" y="228600"/>
                  </a:moveTo>
                  <a:lnTo>
                    <a:pt x="1109920" y="161093"/>
                  </a:lnTo>
                  <a:lnTo>
                    <a:pt x="1072806" y="136351"/>
                  </a:lnTo>
                  <a:lnTo>
                    <a:pt x="1025742" y="120126"/>
                  </a:lnTo>
                  <a:lnTo>
                    <a:pt x="971550" y="114300"/>
                  </a:lnTo>
                  <a:lnTo>
                    <a:pt x="742950" y="114300"/>
                  </a:lnTo>
                  <a:lnTo>
                    <a:pt x="688757" y="108473"/>
                  </a:lnTo>
                  <a:lnTo>
                    <a:pt x="641693" y="92248"/>
                  </a:lnTo>
                  <a:lnTo>
                    <a:pt x="604579" y="67506"/>
                  </a:lnTo>
                  <a:lnTo>
                    <a:pt x="580240" y="36129"/>
                  </a:lnTo>
                  <a:lnTo>
                    <a:pt x="571500" y="0"/>
                  </a:lnTo>
                  <a:lnTo>
                    <a:pt x="562759" y="36129"/>
                  </a:lnTo>
                  <a:lnTo>
                    <a:pt x="538420" y="67506"/>
                  </a:lnTo>
                  <a:lnTo>
                    <a:pt x="501306" y="92248"/>
                  </a:lnTo>
                  <a:lnTo>
                    <a:pt x="454242" y="108473"/>
                  </a:lnTo>
                  <a:lnTo>
                    <a:pt x="400050" y="114300"/>
                  </a:lnTo>
                  <a:lnTo>
                    <a:pt x="171450" y="114300"/>
                  </a:lnTo>
                  <a:lnTo>
                    <a:pt x="117257" y="120126"/>
                  </a:lnTo>
                  <a:lnTo>
                    <a:pt x="70193" y="136351"/>
                  </a:lnTo>
                  <a:lnTo>
                    <a:pt x="33079" y="161093"/>
                  </a:lnTo>
                  <a:lnTo>
                    <a:pt x="8740" y="192470"/>
                  </a:lnTo>
                  <a:lnTo>
                    <a:pt x="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47">
              <a:extLst>
                <a:ext uri="{FF2B5EF4-FFF2-40B4-BE49-F238E27FC236}">
                  <a16:creationId xmlns:a16="http://schemas.microsoft.com/office/drawing/2014/main" id="{20085052-FDC3-A047-85C0-AC3A7C3EBB27}"/>
                </a:ext>
              </a:extLst>
            </p:cNvPr>
            <p:cNvSpPr/>
            <p:nvPr/>
          </p:nvSpPr>
          <p:spPr>
            <a:xfrm>
              <a:off x="7488161" y="6493929"/>
              <a:ext cx="227329" cy="227329"/>
            </a:xfrm>
            <a:custGeom>
              <a:avLst/>
              <a:gdLst/>
              <a:ahLst/>
              <a:cxnLst/>
              <a:rect l="l" t="t" r="r" b="b"/>
              <a:pathLst>
                <a:path w="227329" h="227329">
                  <a:moveTo>
                    <a:pt x="0" y="0"/>
                  </a:moveTo>
                  <a:lnTo>
                    <a:pt x="227266" y="0"/>
                  </a:lnTo>
                  <a:lnTo>
                    <a:pt x="227266" y="226898"/>
                  </a:lnTo>
                  <a:lnTo>
                    <a:pt x="0" y="22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48">
              <a:extLst>
                <a:ext uri="{FF2B5EF4-FFF2-40B4-BE49-F238E27FC236}">
                  <a16:creationId xmlns:a16="http://schemas.microsoft.com/office/drawing/2014/main" id="{CE3F7B56-1796-204D-95D0-B820AB70EC61}"/>
                </a:ext>
              </a:extLst>
            </p:cNvPr>
            <p:cNvSpPr/>
            <p:nvPr/>
          </p:nvSpPr>
          <p:spPr>
            <a:xfrm>
              <a:off x="4116133" y="5560733"/>
              <a:ext cx="227329" cy="227329"/>
            </a:xfrm>
            <a:custGeom>
              <a:avLst/>
              <a:gdLst/>
              <a:ahLst/>
              <a:cxnLst/>
              <a:rect l="l" t="t" r="r" b="b"/>
              <a:pathLst>
                <a:path w="227329" h="227329">
                  <a:moveTo>
                    <a:pt x="0" y="0"/>
                  </a:moveTo>
                  <a:lnTo>
                    <a:pt x="227266" y="0"/>
                  </a:lnTo>
                  <a:lnTo>
                    <a:pt x="227266" y="226898"/>
                  </a:lnTo>
                  <a:lnTo>
                    <a:pt x="0" y="22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46">
            <a:extLst>
              <a:ext uri="{FF2B5EF4-FFF2-40B4-BE49-F238E27FC236}">
                <a16:creationId xmlns:a16="http://schemas.microsoft.com/office/drawing/2014/main" id="{86CD14F5-2499-A246-830F-14BA80E3C3D2}"/>
              </a:ext>
            </a:extLst>
          </p:cNvPr>
          <p:cNvSpPr txBox="1"/>
          <p:nvPr/>
        </p:nvSpPr>
        <p:spPr>
          <a:xfrm>
            <a:off x="9659410" y="994498"/>
            <a:ext cx="10236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sz="1800" b="1" i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kumimoji="0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/B</a:t>
            </a:r>
            <a:r>
              <a:rPr kumimoji="0" sz="1800" b="1" spc="-7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F2180B6-7303-4D4C-A0DD-827781CF8C51}"/>
              </a:ext>
            </a:extLst>
          </p:cNvPr>
          <p:cNvSpPr txBox="1"/>
          <p:nvPr/>
        </p:nvSpPr>
        <p:spPr>
          <a:xfrm>
            <a:off x="538935" y="1989921"/>
            <a:ext cx="4419119" cy="17620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9900" lvl="1" indent="-458788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5650" algn="l"/>
              </a:tabLst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求块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[0][0]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的</a:t>
            </a:r>
            <a:r>
              <a:rPr lang="en-US" altLang="zh-CN" b="1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Avg.MPI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B</a:t>
            </a:r>
            <a:r>
              <a:rPr lang="en-US" altLang="zh-CN" sz="24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/8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每块不命中</a:t>
            </a:r>
          </a:p>
          <a:p>
            <a:pPr marL="469900" lvl="1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2n/B x B</a:t>
            </a:r>
            <a:r>
              <a:rPr lang="en-US" altLang="zh-CN" sz="24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/8 =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nB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/4  </a:t>
            </a:r>
          </a:p>
          <a:p>
            <a:pPr marL="469900" lvl="1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省略矩阵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2770269-BD87-2A45-B520-27C5C4D1188B}"/>
              </a:ext>
            </a:extLst>
          </p:cNvPr>
          <p:cNvSpPr txBox="1"/>
          <p:nvPr/>
        </p:nvSpPr>
        <p:spPr>
          <a:xfrm>
            <a:off x="524030" y="4221698"/>
            <a:ext cx="441911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9900" lvl="1" indent="-458788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5650" algn="l"/>
              </a:tabLst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求块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[0][0]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后的缓存：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561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62066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10218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分块矩阵乘法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C9728FF-D214-D74D-8AB4-01BD4B6C64ED}"/>
              </a:ext>
            </a:extLst>
          </p:cNvPr>
          <p:cNvSpPr txBox="1"/>
          <p:nvPr/>
        </p:nvSpPr>
        <p:spPr>
          <a:xfrm>
            <a:off x="2495600" y="242410"/>
            <a:ext cx="1944216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不命中分析</a:t>
            </a:r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313302AF-E01D-8945-833B-20C1F8DA14BE}"/>
              </a:ext>
            </a:extLst>
          </p:cNvPr>
          <p:cNvSpPr txBox="1"/>
          <p:nvPr/>
        </p:nvSpPr>
        <p:spPr>
          <a:xfrm>
            <a:off x="4185379" y="455147"/>
            <a:ext cx="48583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lvl="1" indent="-286385">
              <a:lnSpc>
                <a:spcPct val="100000"/>
              </a:lnSpc>
              <a:spcBef>
                <a:spcPts val="475"/>
              </a:spcBef>
              <a:buClr>
                <a:srgbClr val="990000"/>
              </a:buClr>
              <a:buSzPct val="110000"/>
              <a:buFont typeface="Wingdings"/>
              <a:buChar char=""/>
              <a:tabLst>
                <a:tab pos="756285" algn="l"/>
                <a:tab pos="756920" algn="l"/>
                <a:tab pos="2463165" algn="l"/>
              </a:tabLst>
            </a:pP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三块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	</a:t>
            </a: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放入缓存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</a:t>
            </a:r>
            <a:r>
              <a:rPr sz="2000" spc="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3B</a:t>
            </a:r>
            <a:r>
              <a:rPr sz="2000" spc="7" baseline="2564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&lt;</a:t>
            </a:r>
            <a:r>
              <a:rPr sz="2000" spc="-9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</a:t>
            </a:r>
          </a:p>
        </p:txBody>
      </p:sp>
      <p:sp>
        <p:nvSpPr>
          <p:cNvPr id="76" name="object 26">
            <a:extLst>
              <a:ext uri="{FF2B5EF4-FFF2-40B4-BE49-F238E27FC236}">
                <a16:creationId xmlns:a16="http://schemas.microsoft.com/office/drawing/2014/main" id="{633A8D0C-034E-494D-BE1A-1ACB46E28EFA}"/>
              </a:ext>
            </a:extLst>
          </p:cNvPr>
          <p:cNvSpPr/>
          <p:nvPr/>
        </p:nvSpPr>
        <p:spPr>
          <a:xfrm>
            <a:off x="7008917" y="2053253"/>
            <a:ext cx="1644962" cy="1318711"/>
          </a:xfrm>
          <a:custGeom>
            <a:avLst/>
            <a:gdLst/>
            <a:ahLst/>
            <a:cxnLst/>
            <a:rect l="l" t="t" r="r" b="b"/>
            <a:pathLst>
              <a:path w="1143000" h="916304">
                <a:moveTo>
                  <a:pt x="0" y="916266"/>
                </a:moveTo>
                <a:lnTo>
                  <a:pt x="1143000" y="916266"/>
                </a:lnTo>
                <a:lnTo>
                  <a:pt x="1143000" y="0"/>
                </a:lnTo>
                <a:lnTo>
                  <a:pt x="0" y="0"/>
                </a:lnTo>
                <a:lnTo>
                  <a:pt x="0" y="916266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7">
            <a:extLst>
              <a:ext uri="{FF2B5EF4-FFF2-40B4-BE49-F238E27FC236}">
                <a16:creationId xmlns:a16="http://schemas.microsoft.com/office/drawing/2014/main" id="{EB425146-4A72-154A-B5F1-5E7856BC6676}"/>
              </a:ext>
            </a:extLst>
          </p:cNvPr>
          <p:cNvSpPr/>
          <p:nvPr/>
        </p:nvSpPr>
        <p:spPr>
          <a:xfrm>
            <a:off x="9264809" y="1726947"/>
            <a:ext cx="1692711" cy="1644962"/>
          </a:xfrm>
          <a:custGeom>
            <a:avLst/>
            <a:gdLst/>
            <a:ahLst/>
            <a:cxnLst/>
            <a:rect l="l" t="t" r="r" b="b"/>
            <a:pathLst>
              <a:path w="947420" h="1143000">
                <a:moveTo>
                  <a:pt x="0" y="1143000"/>
                </a:moveTo>
                <a:lnTo>
                  <a:pt x="946937" y="1143000"/>
                </a:lnTo>
                <a:lnTo>
                  <a:pt x="946937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8">
            <a:extLst>
              <a:ext uri="{FF2B5EF4-FFF2-40B4-BE49-F238E27FC236}">
                <a16:creationId xmlns:a16="http://schemas.microsoft.com/office/drawing/2014/main" id="{2B3360EC-FA31-1D47-83B3-23FDD3876A2F}"/>
              </a:ext>
            </a:extLst>
          </p:cNvPr>
          <p:cNvSpPr txBox="1"/>
          <p:nvPr/>
        </p:nvSpPr>
        <p:spPr>
          <a:xfrm>
            <a:off x="8828113" y="2194847"/>
            <a:ext cx="306146" cy="750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9" name="object 29">
            <a:extLst>
              <a:ext uri="{FF2B5EF4-FFF2-40B4-BE49-F238E27FC236}">
                <a16:creationId xmlns:a16="http://schemas.microsoft.com/office/drawing/2014/main" id="{4D496967-1B04-2D48-8B61-35335A8F1BFE}"/>
              </a:ext>
            </a:extLst>
          </p:cNvPr>
          <p:cNvSpPr/>
          <p:nvPr/>
        </p:nvSpPr>
        <p:spPr>
          <a:xfrm>
            <a:off x="4439816" y="1726947"/>
            <a:ext cx="1644962" cy="1644962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30">
            <a:extLst>
              <a:ext uri="{FF2B5EF4-FFF2-40B4-BE49-F238E27FC236}">
                <a16:creationId xmlns:a16="http://schemas.microsoft.com/office/drawing/2014/main" id="{BE6D59D2-037F-7F46-9FFE-359D9E8EEE7E}"/>
              </a:ext>
            </a:extLst>
          </p:cNvPr>
          <p:cNvSpPr txBox="1"/>
          <p:nvPr/>
        </p:nvSpPr>
        <p:spPr>
          <a:xfrm>
            <a:off x="6375473" y="2194847"/>
            <a:ext cx="328992" cy="750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1" name="object 31">
            <a:extLst>
              <a:ext uri="{FF2B5EF4-FFF2-40B4-BE49-F238E27FC236}">
                <a16:creationId xmlns:a16="http://schemas.microsoft.com/office/drawing/2014/main" id="{E5E3DF6A-AEDE-B640-8387-9DE0C0785599}"/>
              </a:ext>
            </a:extLst>
          </p:cNvPr>
          <p:cNvSpPr/>
          <p:nvPr/>
        </p:nvSpPr>
        <p:spPr>
          <a:xfrm>
            <a:off x="4783207" y="1726947"/>
            <a:ext cx="268677" cy="268677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0"/>
                </a:moveTo>
                <a:lnTo>
                  <a:pt x="186270" y="0"/>
                </a:lnTo>
                <a:lnTo>
                  <a:pt x="186270" y="186270"/>
                </a:lnTo>
                <a:lnTo>
                  <a:pt x="0" y="18627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32">
            <a:extLst>
              <a:ext uri="{FF2B5EF4-FFF2-40B4-BE49-F238E27FC236}">
                <a16:creationId xmlns:a16="http://schemas.microsoft.com/office/drawing/2014/main" id="{9AE88940-C45A-DF49-86E8-E9D5BDAFB2A8}"/>
              </a:ext>
            </a:extLst>
          </p:cNvPr>
          <p:cNvSpPr/>
          <p:nvPr/>
        </p:nvSpPr>
        <p:spPr>
          <a:xfrm>
            <a:off x="7008917" y="1724260"/>
            <a:ext cx="1644962" cy="328992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0"/>
                </a:moveTo>
                <a:lnTo>
                  <a:pt x="1143000" y="0"/>
                </a:lnTo>
                <a:lnTo>
                  <a:pt x="1143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33">
            <a:extLst>
              <a:ext uri="{FF2B5EF4-FFF2-40B4-BE49-F238E27FC236}">
                <a16:creationId xmlns:a16="http://schemas.microsoft.com/office/drawing/2014/main" id="{C1B2A486-B8D3-6342-8764-F992EFB2664B}"/>
              </a:ext>
            </a:extLst>
          </p:cNvPr>
          <p:cNvSpPr/>
          <p:nvPr/>
        </p:nvSpPr>
        <p:spPr>
          <a:xfrm>
            <a:off x="9619436" y="1726947"/>
            <a:ext cx="328992" cy="1644962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228600" y="0"/>
                </a:lnTo>
                <a:lnTo>
                  <a:pt x="228600" y="11430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34">
            <a:extLst>
              <a:ext uri="{FF2B5EF4-FFF2-40B4-BE49-F238E27FC236}">
                <a16:creationId xmlns:a16="http://schemas.microsoft.com/office/drawing/2014/main" id="{7894DF8F-D02D-7C46-AA8D-A7B6020887B9}"/>
              </a:ext>
            </a:extLst>
          </p:cNvPr>
          <p:cNvSpPr/>
          <p:nvPr/>
        </p:nvSpPr>
        <p:spPr>
          <a:xfrm>
            <a:off x="7983344" y="1712076"/>
            <a:ext cx="2742" cy="328992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35">
            <a:extLst>
              <a:ext uri="{FF2B5EF4-FFF2-40B4-BE49-F238E27FC236}">
                <a16:creationId xmlns:a16="http://schemas.microsoft.com/office/drawing/2014/main" id="{727C2385-8561-1648-870B-955F02F20F6F}"/>
              </a:ext>
            </a:extLst>
          </p:cNvPr>
          <p:cNvSpPr/>
          <p:nvPr/>
        </p:nvSpPr>
        <p:spPr>
          <a:xfrm>
            <a:off x="8324521" y="1712076"/>
            <a:ext cx="2742" cy="328992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36">
            <a:extLst>
              <a:ext uri="{FF2B5EF4-FFF2-40B4-BE49-F238E27FC236}">
                <a16:creationId xmlns:a16="http://schemas.microsoft.com/office/drawing/2014/main" id="{1532D747-EFB7-5946-B3FD-2EDE0DBD1D29}"/>
              </a:ext>
            </a:extLst>
          </p:cNvPr>
          <p:cNvSpPr/>
          <p:nvPr/>
        </p:nvSpPr>
        <p:spPr>
          <a:xfrm>
            <a:off x="7315460" y="1712076"/>
            <a:ext cx="2742" cy="328992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37">
            <a:extLst>
              <a:ext uri="{FF2B5EF4-FFF2-40B4-BE49-F238E27FC236}">
                <a16:creationId xmlns:a16="http://schemas.microsoft.com/office/drawing/2014/main" id="{E617D0EF-6DB3-2649-91F6-939870431ED6}"/>
              </a:ext>
            </a:extLst>
          </p:cNvPr>
          <p:cNvSpPr/>
          <p:nvPr/>
        </p:nvSpPr>
        <p:spPr>
          <a:xfrm>
            <a:off x="7644453" y="1712076"/>
            <a:ext cx="2742" cy="328992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7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38">
            <a:extLst>
              <a:ext uri="{FF2B5EF4-FFF2-40B4-BE49-F238E27FC236}">
                <a16:creationId xmlns:a16="http://schemas.microsoft.com/office/drawing/2014/main" id="{2C8D850F-C72C-AC48-A4FC-192534E7B361}"/>
              </a:ext>
            </a:extLst>
          </p:cNvPr>
          <p:cNvSpPr/>
          <p:nvPr/>
        </p:nvSpPr>
        <p:spPr>
          <a:xfrm>
            <a:off x="9619436" y="2723824"/>
            <a:ext cx="328992" cy="2742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39">
            <a:extLst>
              <a:ext uri="{FF2B5EF4-FFF2-40B4-BE49-F238E27FC236}">
                <a16:creationId xmlns:a16="http://schemas.microsoft.com/office/drawing/2014/main" id="{458DB0FC-8CCB-0F45-B6A3-9A7E07AC8645}"/>
              </a:ext>
            </a:extLst>
          </p:cNvPr>
          <p:cNvSpPr/>
          <p:nvPr/>
        </p:nvSpPr>
        <p:spPr>
          <a:xfrm>
            <a:off x="9619436" y="3065002"/>
            <a:ext cx="328992" cy="2742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5380A74F-183B-164F-A45C-51D1098C1BD1}"/>
              </a:ext>
            </a:extLst>
          </p:cNvPr>
          <p:cNvSpPr/>
          <p:nvPr/>
        </p:nvSpPr>
        <p:spPr>
          <a:xfrm>
            <a:off x="9619436" y="2055939"/>
            <a:ext cx="328992" cy="2742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41">
            <a:extLst>
              <a:ext uri="{FF2B5EF4-FFF2-40B4-BE49-F238E27FC236}">
                <a16:creationId xmlns:a16="http://schemas.microsoft.com/office/drawing/2014/main" id="{1CD1AAA5-EE01-C149-ABB5-5FE459EC3FAF}"/>
              </a:ext>
            </a:extLst>
          </p:cNvPr>
          <p:cNvSpPr/>
          <p:nvPr/>
        </p:nvSpPr>
        <p:spPr>
          <a:xfrm>
            <a:off x="9619436" y="2384932"/>
            <a:ext cx="328992" cy="2742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600" y="158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45">
            <a:extLst>
              <a:ext uri="{FF2B5EF4-FFF2-40B4-BE49-F238E27FC236}">
                <a16:creationId xmlns:a16="http://schemas.microsoft.com/office/drawing/2014/main" id="{A80C83B4-B66B-804D-940B-49BB0A5DF6F9}"/>
              </a:ext>
            </a:extLst>
          </p:cNvPr>
          <p:cNvSpPr/>
          <p:nvPr/>
        </p:nvSpPr>
        <p:spPr>
          <a:xfrm>
            <a:off x="9289408" y="1271497"/>
            <a:ext cx="1644962" cy="328992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1109920" y="161093"/>
                </a:lnTo>
                <a:lnTo>
                  <a:pt x="1072806" y="136351"/>
                </a:lnTo>
                <a:lnTo>
                  <a:pt x="1025742" y="120126"/>
                </a:lnTo>
                <a:lnTo>
                  <a:pt x="971550" y="114300"/>
                </a:lnTo>
                <a:lnTo>
                  <a:pt x="742950" y="114300"/>
                </a:lnTo>
                <a:lnTo>
                  <a:pt x="688757" y="108473"/>
                </a:lnTo>
                <a:lnTo>
                  <a:pt x="641693" y="92248"/>
                </a:lnTo>
                <a:lnTo>
                  <a:pt x="604579" y="67506"/>
                </a:lnTo>
                <a:lnTo>
                  <a:pt x="580240" y="36129"/>
                </a:lnTo>
                <a:lnTo>
                  <a:pt x="571500" y="0"/>
                </a:lnTo>
                <a:lnTo>
                  <a:pt x="562759" y="36129"/>
                </a:lnTo>
                <a:lnTo>
                  <a:pt x="538420" y="67506"/>
                </a:lnTo>
                <a:lnTo>
                  <a:pt x="501306" y="92248"/>
                </a:lnTo>
                <a:lnTo>
                  <a:pt x="454242" y="108473"/>
                </a:lnTo>
                <a:lnTo>
                  <a:pt x="400050" y="114300"/>
                </a:lnTo>
                <a:lnTo>
                  <a:pt x="171450" y="114300"/>
                </a:lnTo>
                <a:lnTo>
                  <a:pt x="117257" y="120126"/>
                </a:lnTo>
                <a:lnTo>
                  <a:pt x="70193" y="136351"/>
                </a:lnTo>
                <a:lnTo>
                  <a:pt x="33079" y="161093"/>
                </a:lnTo>
                <a:lnTo>
                  <a:pt x="8740" y="19247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46">
            <a:extLst>
              <a:ext uri="{FF2B5EF4-FFF2-40B4-BE49-F238E27FC236}">
                <a16:creationId xmlns:a16="http://schemas.microsoft.com/office/drawing/2014/main" id="{86CD14F5-2499-A246-830F-14BA80E3C3D2}"/>
              </a:ext>
            </a:extLst>
          </p:cNvPr>
          <p:cNvSpPr txBox="1"/>
          <p:nvPr/>
        </p:nvSpPr>
        <p:spPr>
          <a:xfrm>
            <a:off x="9659410" y="994498"/>
            <a:ext cx="102361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</a:pPr>
            <a:r>
              <a:rPr kumimoji="0" sz="1800" b="1" i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kumimoji="0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/B</a:t>
            </a:r>
            <a:r>
              <a:rPr kumimoji="0" sz="1800" b="1" spc="-7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</a:t>
            </a:r>
            <a:endParaRPr kumimoji="0" sz="18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F2180B6-7303-4D4C-A0DD-827781CF8C51}"/>
              </a:ext>
            </a:extLst>
          </p:cNvPr>
          <p:cNvSpPr txBox="1"/>
          <p:nvPr/>
        </p:nvSpPr>
        <p:spPr>
          <a:xfrm>
            <a:off x="538935" y="1989921"/>
            <a:ext cx="4419119" cy="17620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9900" lvl="1" indent="-458788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5650" algn="l"/>
              </a:tabLst>
            </a:pP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求块</a:t>
            </a:r>
            <a:r>
              <a:rPr lang="en-US" altLang="zh-CN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[0][1]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的</a:t>
            </a:r>
            <a:r>
              <a:rPr lang="en-US" altLang="zh-CN" b="1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Avg.MPI</a:t>
            </a:r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：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B</a:t>
            </a:r>
            <a:r>
              <a:rPr lang="en-US" altLang="zh-CN" sz="24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/8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每块不命中</a:t>
            </a:r>
          </a:p>
          <a:p>
            <a:pPr marL="469900" lvl="1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2n/B x B</a:t>
            </a:r>
            <a:r>
              <a:rPr lang="en-US" altLang="zh-CN" sz="24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/8 =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nB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/4  </a:t>
            </a:r>
          </a:p>
          <a:p>
            <a:pPr marL="469900" lvl="1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省略矩阵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c)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BABDEA-FC28-1F42-9770-CD95221FD033}"/>
              </a:ext>
            </a:extLst>
          </p:cNvPr>
          <p:cNvSpPr txBox="1"/>
          <p:nvPr/>
        </p:nvSpPr>
        <p:spPr>
          <a:xfrm>
            <a:off x="528703" y="4453370"/>
            <a:ext cx="642116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9900" lvl="1" indent="-458788" algn="l">
              <a:lnSpc>
                <a:spcPct val="100000"/>
              </a:lnSpc>
              <a:spcBef>
                <a:spcPts val="509"/>
              </a:spcBef>
              <a:buClr>
                <a:srgbClr val="990000"/>
              </a:buClr>
              <a:buSzPct val="110000"/>
              <a:tabLst>
                <a:tab pos="755650" algn="l"/>
              </a:tabLst>
            </a:pP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提问：整个矩阵乘完，总不命次数是多少？？？</a:t>
            </a:r>
            <a:endParaRPr lang="en-US" altLang="zh-CN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52" name="object 8">
            <a:extLst>
              <a:ext uri="{FF2B5EF4-FFF2-40B4-BE49-F238E27FC236}">
                <a16:creationId xmlns:a16="http://schemas.microsoft.com/office/drawing/2014/main" id="{589C7D5A-6F63-4C49-903D-0F574C309847}"/>
              </a:ext>
            </a:extLst>
          </p:cNvPr>
          <p:cNvSpPr txBox="1"/>
          <p:nvPr/>
        </p:nvSpPr>
        <p:spPr>
          <a:xfrm>
            <a:off x="-2637303" y="4672738"/>
            <a:ext cx="26371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200" spc="-5" dirty="0">
                <a:solidFill>
                  <a:srgbClr val="990000"/>
                </a:solidFill>
                <a:latin typeface="Wingdings"/>
                <a:cs typeface="Wingdings"/>
              </a:rPr>
              <a:t></a:t>
            </a:r>
            <a:r>
              <a:rPr sz="2200" spc="-5" dirty="0">
                <a:solidFill>
                  <a:srgbClr val="990000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B/4 * (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/B)</a:t>
            </a:r>
            <a:r>
              <a:rPr sz="1950" baseline="25641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1950" baseline="25641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/(4B)</a:t>
            </a:r>
          </a:p>
        </p:txBody>
      </p:sp>
    </p:spTree>
    <p:extLst>
      <p:ext uri="{BB962C8B-B14F-4D97-AF65-F5344CB8AC3E}">
        <p14:creationId xmlns:p14="http://schemas.microsoft.com/office/powerpoint/2010/main" val="419348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62066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210218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分块矩阵乘法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C9728FF-D214-D74D-8AB4-01BD4B6C64ED}"/>
              </a:ext>
            </a:extLst>
          </p:cNvPr>
          <p:cNvSpPr txBox="1"/>
          <p:nvPr/>
        </p:nvSpPr>
        <p:spPr>
          <a:xfrm>
            <a:off x="2495600" y="242410"/>
            <a:ext cx="1944216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349EDB74-94C7-2748-917B-1402971134AC}"/>
              </a:ext>
            </a:extLst>
          </p:cNvPr>
          <p:cNvSpPr txBox="1"/>
          <p:nvPr/>
        </p:nvSpPr>
        <p:spPr>
          <a:xfrm>
            <a:off x="1386921" y="1118647"/>
            <a:ext cx="8273475" cy="5374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50000"/>
              </a:lnSpc>
              <a:buClr>
                <a:srgbClr val="990000"/>
              </a:buClr>
              <a:buSzPct val="60416"/>
              <a:tabLst>
                <a:tab pos="355600" algn="l"/>
              </a:tabLst>
            </a:pPr>
            <a:r>
              <a:rPr lang="zh-CN" altLang="en-US"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不分块</a:t>
            </a:r>
            <a:r>
              <a:rPr sz="24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(9/8)</a:t>
            </a:r>
            <a:r>
              <a:rPr sz="2400" b="1" spc="-9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b="1" i="1" spc="-1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sz="2400" b="1" spc="-15" baseline="2430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3</a:t>
            </a:r>
            <a:endParaRPr sz="2400" baseline="24305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>
              <a:lnSpc>
                <a:spcPct val="150000"/>
              </a:lnSpc>
              <a:spcBef>
                <a:spcPts val="575"/>
              </a:spcBef>
              <a:buClr>
                <a:srgbClr val="990000"/>
              </a:buClr>
              <a:buSzPct val="60416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分块</a:t>
            </a:r>
            <a:r>
              <a:rPr sz="24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1/(4B)</a:t>
            </a:r>
            <a:r>
              <a:rPr sz="2400" b="1" spc="-5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b="1" i="1" spc="-1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sz="2400" b="1" spc="-15" baseline="2430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3</a:t>
            </a:r>
            <a:endParaRPr lang="en-US" sz="2400" b="1" spc="-15" baseline="24305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>
              <a:lnSpc>
                <a:spcPct val="150000"/>
              </a:lnSpc>
              <a:spcBef>
                <a:spcPts val="575"/>
              </a:spcBef>
              <a:buClr>
                <a:srgbClr val="990000"/>
              </a:buClr>
              <a:buSzPct val="60416"/>
              <a:tabLst>
                <a:tab pos="355600" algn="l"/>
              </a:tabLst>
            </a:pPr>
            <a:endParaRPr sz="35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12700" algn="l">
              <a:lnSpc>
                <a:spcPct val="150000"/>
              </a:lnSpc>
              <a:buClr>
                <a:srgbClr val="990000"/>
              </a:buClr>
              <a:buSzPct val="60416"/>
              <a:tabLst>
                <a:tab pos="355600" algn="l"/>
              </a:tabLs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建议</a:t>
            </a:r>
            <a:r>
              <a:rPr lang="zh-CN" altLang="en-US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最大可能的</a:t>
            </a:r>
            <a:r>
              <a:rPr lang="zh-CN" altLang="en-US" sz="24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</a:t>
            </a:r>
            <a:r>
              <a:rPr sz="24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B</a:t>
            </a:r>
            <a:r>
              <a:rPr lang="zh-CN" altLang="en-US" sz="24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大小</a:t>
            </a:r>
            <a:r>
              <a:rPr sz="24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</a:t>
            </a:r>
            <a:r>
              <a:rPr lang="zh-CN" altLang="en-US" sz="24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限制为</a:t>
            </a:r>
            <a:r>
              <a:rPr sz="2400" b="1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3B</a:t>
            </a:r>
            <a:r>
              <a:rPr sz="2400" b="1" spc="-7" baseline="2430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 </a:t>
            </a:r>
            <a:r>
              <a:rPr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&lt;</a:t>
            </a:r>
            <a:r>
              <a:rPr sz="2400" b="1" spc="-2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</a:t>
            </a:r>
            <a:r>
              <a:rPr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!</a:t>
            </a:r>
            <a:endParaRPr sz="35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/>
            </a:endParaRPr>
          </a:p>
          <a:p>
            <a:pPr marL="12700" algn="l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巨大差距的原因</a:t>
            </a:r>
            <a:r>
              <a:rPr sz="24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矩阵乘法有天生的时间局部性</a:t>
            </a:r>
            <a:r>
              <a:rPr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927100" lvl="2" algn="l">
              <a:lnSpc>
                <a:spcPct val="150000"/>
              </a:lnSpc>
              <a:spcBef>
                <a:spcPts val="475"/>
              </a:spcBef>
              <a:buSzPct val="80000"/>
              <a:tabLst>
                <a:tab pos="1155700" algn="l"/>
              </a:tabLst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输入数据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 </a:t>
            </a:r>
            <a:r>
              <a:rPr sz="2000" spc="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3</a:t>
            </a:r>
            <a:r>
              <a:rPr sz="2000" i="1" spc="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lang="zh-CN" altLang="en-US" sz="2000" i="1" spc="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1950" spc="7" baseline="2564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sz="2000" spc="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计算</a:t>
            </a:r>
            <a:r>
              <a:rPr sz="2000" spc="-14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spc="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2</a:t>
            </a:r>
            <a:r>
              <a:rPr sz="2000" i="1" spc="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lang="zh-CN" altLang="en-US" sz="2000" i="1" spc="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1950" spc="7" baseline="2564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3</a:t>
            </a:r>
            <a:endParaRPr sz="1950" baseline="25641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927100" lvl="2" algn="l">
              <a:lnSpc>
                <a:spcPct val="150000"/>
              </a:lnSpc>
              <a:spcBef>
                <a:spcPts val="475"/>
              </a:spcBef>
              <a:buSzPct val="80000"/>
              <a:tabLst>
                <a:tab pos="1155700" algn="l"/>
              </a:tabLst>
            </a:pP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每个数据组元素使用</a:t>
            </a:r>
            <a:r>
              <a:rPr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O(</a:t>
            </a:r>
            <a:r>
              <a:rPr sz="2000" i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r>
              <a:rPr sz="2000" spc="2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时间</a:t>
            </a:r>
            <a:r>
              <a:rPr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!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47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前提：程序必须被恰当的编写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223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924944"/>
            <a:ext cx="121920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作业：分析                     和分块可否结合，如果可以性能会如何？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FDD2939-97D1-DD46-AFF9-615736BFB73D}"/>
              </a:ext>
            </a:extLst>
          </p:cNvPr>
          <p:cNvGrpSpPr/>
          <p:nvPr/>
        </p:nvGrpSpPr>
        <p:grpSpPr>
          <a:xfrm>
            <a:off x="3564483" y="3149282"/>
            <a:ext cx="3483065" cy="559436"/>
            <a:chOff x="5340350" y="2377694"/>
            <a:chExt cx="3483065" cy="559436"/>
          </a:xfrm>
        </p:grpSpPr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41167C69-59B4-9948-B038-44DD0418A264}"/>
                </a:ext>
              </a:extLst>
            </p:cNvPr>
            <p:cNvSpPr/>
            <p:nvPr/>
          </p:nvSpPr>
          <p:spPr>
            <a:xfrm>
              <a:off x="6559550" y="2378075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B8D2EB4F-E0C1-7347-84B1-CD503A30DBC0}"/>
                </a:ext>
              </a:extLst>
            </p:cNvPr>
            <p:cNvSpPr/>
            <p:nvPr/>
          </p:nvSpPr>
          <p:spPr>
            <a:xfrm>
              <a:off x="7727950" y="2378075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9C2ADC3A-A150-0B4A-A336-38C30863C9B5}"/>
                </a:ext>
              </a:extLst>
            </p:cNvPr>
            <p:cNvSpPr txBox="1"/>
            <p:nvPr/>
          </p:nvSpPr>
          <p:spPr>
            <a:xfrm>
              <a:off x="8394790" y="2606295"/>
              <a:ext cx="42862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>
                  <a:latin typeface="Calibri"/>
                  <a:cs typeface="Calibri"/>
                </a:rPr>
                <a:t>(</a:t>
              </a:r>
              <a:r>
                <a:rPr sz="2000" spc="-5" dirty="0">
                  <a:latin typeface="Calibri"/>
                  <a:cs typeface="Calibri"/>
                </a:rPr>
                <a:t>i</a:t>
              </a:r>
              <a:r>
                <a:rPr sz="2000" dirty="0">
                  <a:latin typeface="Calibri"/>
                  <a:cs typeface="Calibri"/>
                </a:rPr>
                <a:t>,</a:t>
              </a:r>
              <a:r>
                <a:rPr sz="2000" spc="-5" dirty="0">
                  <a:latin typeface="Calibri"/>
                  <a:cs typeface="Calibri"/>
                </a:rPr>
                <a:t>*</a:t>
              </a:r>
              <a:r>
                <a:rPr sz="2000" dirty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8B006F1-B2E4-604D-8CF0-3F88D27FAF7A}"/>
                </a:ext>
              </a:extLst>
            </p:cNvPr>
            <p:cNvSpPr/>
            <p:nvPr/>
          </p:nvSpPr>
          <p:spPr>
            <a:xfrm>
              <a:off x="7734300" y="2752725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20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3EE4F4CE-A72F-3247-A6CC-0629D0281753}"/>
                </a:ext>
              </a:extLst>
            </p:cNvPr>
            <p:cNvSpPr/>
            <p:nvPr/>
          </p:nvSpPr>
          <p:spPr>
            <a:xfrm>
              <a:off x="5422900" y="27654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49B1F395-315E-1248-96E2-F4A4F6D88F83}"/>
                </a:ext>
              </a:extLst>
            </p:cNvPr>
            <p:cNvSpPr txBox="1"/>
            <p:nvPr/>
          </p:nvSpPr>
          <p:spPr>
            <a:xfrm>
              <a:off x="5340350" y="2378075"/>
              <a:ext cx="596900" cy="520700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33020">
                <a:lnSpc>
                  <a:spcPts val="2345"/>
                </a:lnSpc>
              </a:pPr>
              <a:r>
                <a:rPr sz="2000" dirty="0">
                  <a:latin typeface="Calibri"/>
                  <a:cs typeface="Calibri"/>
                </a:rPr>
                <a:t>(i,k)</a:t>
              </a:r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797F8262-7532-1D4B-9DB8-6A480E3200DB}"/>
                </a:ext>
              </a:extLst>
            </p:cNvPr>
            <p:cNvSpPr txBox="1"/>
            <p:nvPr/>
          </p:nvSpPr>
          <p:spPr>
            <a:xfrm>
              <a:off x="7226127" y="2377694"/>
              <a:ext cx="487045" cy="3308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dirty="0">
                  <a:latin typeface="Calibri"/>
                  <a:cs typeface="Calibri"/>
                </a:rPr>
                <a:t>(k,</a:t>
              </a:r>
              <a:r>
                <a:rPr sz="2000" spc="-5" dirty="0">
                  <a:latin typeface="Calibri"/>
                  <a:cs typeface="Calibri"/>
                </a:rPr>
                <a:t>*</a:t>
              </a:r>
              <a:r>
                <a:rPr sz="2000" dirty="0">
                  <a:latin typeface="Calibri"/>
                  <a:cs typeface="Calibri"/>
                </a:rPr>
                <a:t>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723BF146-B9D1-014F-885C-FE13AFEB8154}"/>
                </a:ext>
              </a:extLst>
            </p:cNvPr>
            <p:cNvSpPr/>
            <p:nvPr/>
          </p:nvSpPr>
          <p:spPr>
            <a:xfrm>
              <a:off x="6565900" y="2524125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20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156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2" y="316050"/>
            <a:ext cx="519853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8600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平均每次循环迭代的不命中数量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BD3AFD-EFD0-F64C-BD32-221BB536F2FC}"/>
              </a:ext>
            </a:extLst>
          </p:cNvPr>
          <p:cNvSpPr txBox="1"/>
          <p:nvPr/>
        </p:nvSpPr>
        <p:spPr>
          <a:xfrm>
            <a:off x="695400" y="1232756"/>
            <a:ext cx="1029714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平均每次</a:t>
            </a:r>
            <a:r>
              <a:rPr lang="zh-CN" altLang="en-US" b="1" kern="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迭代</a:t>
            </a:r>
            <a:r>
              <a:rPr lang="zh-CN" altLang="en-US" b="1" kern="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不命中数量 </a:t>
            </a:r>
            <a:r>
              <a:rPr lang="en-US" altLang="zh-CN" b="1" kern="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min(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Stride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b="1" kern="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WordSize</a:t>
            </a:r>
            <a:r>
              <a:rPr lang="en-US" altLang="zh-CN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b="1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582641-A50D-DD4D-A52D-A608BD1E6679}"/>
              </a:ext>
            </a:extLst>
          </p:cNvPr>
          <p:cNvSpPr txBox="1"/>
          <p:nvPr/>
        </p:nvSpPr>
        <p:spPr>
          <a:xfrm>
            <a:off x="6996100" y="1449801"/>
            <a:ext cx="2637260" cy="2142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0" i="0" u="sng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            </a:t>
            </a:r>
            <a:endParaRPr kumimoji="0" lang="en-US" altLang="zh-CN" sz="1800" b="0" i="0" u="sng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当前访问位置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与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下次访问位置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之间的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距离（字节数）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0D5B7-2106-8941-9680-1A9DE9F2FEE4}"/>
              </a:ext>
            </a:extLst>
          </p:cNvPr>
          <p:cNvSpPr txBox="1"/>
          <p:nvPr/>
        </p:nvSpPr>
        <p:spPr>
          <a:xfrm>
            <a:off x="1199456" y="4761148"/>
            <a:ext cx="241604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道理是什么？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3F4BAD-8602-3141-B8EA-6D53DAD21AE5}"/>
              </a:ext>
            </a:extLst>
          </p:cNvPr>
          <p:cNvSpPr txBox="1"/>
          <p:nvPr/>
        </p:nvSpPr>
        <p:spPr>
          <a:xfrm>
            <a:off x="3615502" y="4638037"/>
            <a:ext cx="2824812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4400" b="1" spc="100" dirty="0">
                <a:solidFill>
                  <a:srgbClr val="000000"/>
                </a:solidFill>
                <a:latin typeface="Courier" pitchFamily="2" charset="0"/>
                <a:ea typeface="微软雅黑" panose="020B0503020204020204" pitchFamily="34" charset="-122"/>
                <a:cs typeface="Times New Roman" pitchFamily="18" charset="0"/>
              </a:rPr>
              <a:t>C=S×E×B</a:t>
            </a:r>
            <a:endParaRPr kumimoji="0" lang="zh-CN" altLang="en-US" sz="44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7B8320-C332-E249-9975-05AD69C06DC7}"/>
              </a:ext>
            </a:extLst>
          </p:cNvPr>
          <p:cNvSpPr txBox="1"/>
          <p:nvPr/>
        </p:nvSpPr>
        <p:spPr>
          <a:xfrm>
            <a:off x="3145048" y="5953497"/>
            <a:ext cx="144142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一共多少组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BCD69C-2F5D-EA4D-B8C7-CD871169D46E}"/>
              </a:ext>
            </a:extLst>
          </p:cNvPr>
          <p:cNvSpPr txBox="1"/>
          <p:nvPr/>
        </p:nvSpPr>
        <p:spPr>
          <a:xfrm>
            <a:off x="4815867" y="5957859"/>
            <a:ext cx="130676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组多少行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F3725E-A18F-574C-A436-C3279951C011}"/>
              </a:ext>
            </a:extLst>
          </p:cNvPr>
          <p:cNvSpPr txBox="1"/>
          <p:nvPr/>
        </p:nvSpPr>
        <p:spPr>
          <a:xfrm>
            <a:off x="6440314" y="5942541"/>
            <a:ext cx="281038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行只有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块，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块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7626EC-BA41-6C40-8021-C868D0492A64}"/>
              </a:ext>
            </a:extLst>
          </p:cNvPr>
          <p:cNvSpPr txBox="1"/>
          <p:nvPr/>
        </p:nvSpPr>
        <p:spPr>
          <a:xfrm>
            <a:off x="1354496" y="5942541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一共多少字节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6CF2FB5-6396-3441-9D38-9295D7854F71}"/>
              </a:ext>
            </a:extLst>
          </p:cNvPr>
          <p:cNvCxnSpPr>
            <a:stCxn id="14" idx="0"/>
          </p:cNvCxnSpPr>
          <p:nvPr/>
        </p:nvCxnSpPr>
        <p:spPr bwMode="auto">
          <a:xfrm flipV="1">
            <a:off x="2177799" y="5284368"/>
            <a:ext cx="1577941" cy="65817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0E2099A-BF8D-2749-8A3C-CE3A679AF9FC}"/>
              </a:ext>
            </a:extLst>
          </p:cNvPr>
          <p:cNvCxnSpPr>
            <a:cxnSpLocks/>
            <a:stCxn id="4" idx="0"/>
          </p:cNvCxnSpPr>
          <p:nvPr/>
        </p:nvCxnSpPr>
        <p:spPr bwMode="auto">
          <a:xfrm flipV="1">
            <a:off x="3865758" y="5284368"/>
            <a:ext cx="632430" cy="6691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46D376D-9D70-1E42-9DF0-FE1258300C93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5307178" y="5284368"/>
            <a:ext cx="162073" cy="6734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F97B2A6-958A-2648-90D7-449B440174EB}"/>
              </a:ext>
            </a:extLst>
          </p:cNvPr>
          <p:cNvCxnSpPr>
            <a:cxnSpLocks/>
            <a:stCxn id="13" idx="0"/>
          </p:cNvCxnSpPr>
          <p:nvPr/>
        </p:nvCxnSpPr>
        <p:spPr bwMode="auto">
          <a:xfrm flipH="1" flipV="1">
            <a:off x="6133112" y="5257580"/>
            <a:ext cx="1712395" cy="6849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882BA24-2ABC-0B40-B4E0-B70C0BB50648}"/>
              </a:ext>
            </a:extLst>
          </p:cNvPr>
          <p:cNvSpPr txBox="1"/>
          <p:nvPr/>
        </p:nvSpPr>
        <p:spPr>
          <a:xfrm>
            <a:off x="7732997" y="4831936"/>
            <a:ext cx="3494867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只有整行（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字节）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载入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替换机制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122BDC-A76D-384F-BE00-CECF6FD26852}"/>
              </a:ext>
            </a:extLst>
          </p:cNvPr>
          <p:cNvSpPr txBox="1"/>
          <p:nvPr/>
        </p:nvSpPr>
        <p:spPr>
          <a:xfrm>
            <a:off x="1354496" y="4121816"/>
            <a:ext cx="1045510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只要不是整个工作集都在缓存，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下次访问超出刚更新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字节就一定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miss</a:t>
            </a:r>
          </a:p>
        </p:txBody>
      </p:sp>
      <p:sp>
        <p:nvSpPr>
          <p:cNvPr id="22" name="上箭头 21">
            <a:extLst>
              <a:ext uri="{FF2B5EF4-FFF2-40B4-BE49-F238E27FC236}">
                <a16:creationId xmlns:a16="http://schemas.microsoft.com/office/drawing/2014/main" id="{4D067615-3044-524F-BB83-C72F139A037F}"/>
              </a:ext>
            </a:extLst>
          </p:cNvPr>
          <p:cNvSpPr/>
          <p:nvPr/>
        </p:nvSpPr>
        <p:spPr bwMode="auto">
          <a:xfrm>
            <a:off x="9219691" y="4569882"/>
            <a:ext cx="418395" cy="262054"/>
          </a:xfrm>
          <a:prstGeom prst="up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上箭头 28">
            <a:extLst>
              <a:ext uri="{FF2B5EF4-FFF2-40B4-BE49-F238E27FC236}">
                <a16:creationId xmlns:a16="http://schemas.microsoft.com/office/drawing/2014/main" id="{5B297B41-5A63-DB40-8A90-794E5AC65E62}"/>
              </a:ext>
            </a:extLst>
          </p:cNvPr>
          <p:cNvSpPr/>
          <p:nvPr/>
        </p:nvSpPr>
        <p:spPr bwMode="auto">
          <a:xfrm>
            <a:off x="8004212" y="3695185"/>
            <a:ext cx="418395" cy="262054"/>
          </a:xfrm>
          <a:prstGeom prst="up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44B99040-C92E-8246-82B5-4E12D46A5C5D}"/>
              </a:ext>
            </a:extLst>
          </p:cNvPr>
          <p:cNvSpPr/>
          <p:nvPr/>
        </p:nvSpPr>
        <p:spPr bwMode="auto">
          <a:xfrm rot="16200000">
            <a:off x="6292849" y="2748101"/>
            <a:ext cx="418395" cy="1204130"/>
          </a:xfrm>
          <a:prstGeom prst="up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ABB9647-759F-D148-84BA-74AB4756BAC2}"/>
              </a:ext>
            </a:extLst>
          </p:cNvPr>
          <p:cNvSpPr txBox="1"/>
          <p:nvPr/>
        </p:nvSpPr>
        <p:spPr>
          <a:xfrm>
            <a:off x="1505724" y="3106932"/>
            <a:ext cx="447911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miss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带来后续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hit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当前迭代                 后续迭代</a:t>
            </a:r>
            <a:endParaRPr kumimoji="0" lang="en-US" altLang="zh-CN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3" name="上箭头 32">
            <a:extLst>
              <a:ext uri="{FF2B5EF4-FFF2-40B4-BE49-F238E27FC236}">
                <a16:creationId xmlns:a16="http://schemas.microsoft.com/office/drawing/2014/main" id="{6C9D84BC-4F7B-874B-8550-912DAF9C7D15}"/>
              </a:ext>
            </a:extLst>
          </p:cNvPr>
          <p:cNvSpPr/>
          <p:nvPr/>
        </p:nvSpPr>
        <p:spPr bwMode="auto">
          <a:xfrm>
            <a:off x="3656559" y="2210519"/>
            <a:ext cx="418395" cy="822437"/>
          </a:xfrm>
          <a:prstGeom prst="up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21C5E3C-DCFE-9744-81EF-5692A7A9205A}"/>
              </a:ext>
            </a:extLst>
          </p:cNvPr>
          <p:cNvSpPr txBox="1"/>
          <p:nvPr/>
        </p:nvSpPr>
        <p:spPr>
          <a:xfrm>
            <a:off x="3035242" y="1705377"/>
            <a:ext cx="166103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(1+x)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9E3DC2-5B9E-E54E-8E5C-1B0E2DCC35AA}"/>
              </a:ext>
            </a:extLst>
          </p:cNvPr>
          <p:cNvSpPr txBox="1"/>
          <p:nvPr/>
        </p:nvSpPr>
        <p:spPr>
          <a:xfrm>
            <a:off x="4908364" y="393865"/>
            <a:ext cx="600632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Average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iss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count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teration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Avg.MPI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932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2" grpId="0"/>
      <p:bldP spid="13" grpId="0"/>
      <p:bldP spid="14" grpId="0"/>
      <p:bldP spid="26" grpId="0"/>
      <p:bldP spid="27" grpId="0"/>
      <p:bldP spid="22" grpId="0" animBg="1"/>
      <p:bldP spid="29" grpId="0" animBg="1"/>
      <p:bldP spid="31" grpId="0" animBg="1"/>
      <p:bldP spid="32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2" y="316050"/>
            <a:ext cx="519853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48600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平均每次循环迭代的不命中数量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9E3DC2-5B9E-E54E-8E5C-1B0E2DCC35AA}"/>
              </a:ext>
            </a:extLst>
          </p:cNvPr>
          <p:cNvSpPr txBox="1"/>
          <p:nvPr/>
        </p:nvSpPr>
        <p:spPr>
          <a:xfrm>
            <a:off x="4908364" y="393865"/>
            <a:ext cx="600632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Average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iss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count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teration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Avg.MPI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81FFD-090B-8646-B91D-F10592A0D49C}"/>
              </a:ext>
            </a:extLst>
          </p:cNvPr>
          <p:cNvSpPr txBox="1"/>
          <p:nvPr/>
        </p:nvSpPr>
        <p:spPr>
          <a:xfrm>
            <a:off x="1127448" y="1484784"/>
            <a:ext cx="4665060" cy="489364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Avg.MPI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与哪些因素有关？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缓存大小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缓存组数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缓存组内行数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④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缓存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相联度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⑤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行替换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驱逐机制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LFU/LRU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5463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重组提高空间局部性举例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37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159C002-1EAA-5340-9684-0BEE022D9F89}"/>
              </a:ext>
            </a:extLst>
          </p:cNvPr>
          <p:cNvSpPr txBox="1">
            <a:spLocks/>
          </p:cNvSpPr>
          <p:nvPr/>
        </p:nvSpPr>
        <p:spPr>
          <a:xfrm>
            <a:off x="323562" y="1160746"/>
            <a:ext cx="5389415" cy="4197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00050" indent="-3921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" indent="0">
              <a:lnSpc>
                <a:spcPct val="150000"/>
              </a:lnSpc>
              <a:buClr>
                <a:srgbClr val="990000"/>
              </a:buClr>
              <a:buSzPct val="58333"/>
              <a:buNone/>
              <a:tabLst>
                <a:tab pos="355600" algn="l"/>
              </a:tabLst>
            </a:pPr>
            <a:r>
              <a:rPr lang="zh-CN" altLang="en-US" b="1" kern="0" spc="-5" dirty="0">
                <a:solidFill>
                  <a:srgbClr val="6B0874"/>
                </a:solidFill>
              </a:rPr>
              <a:t>描述</a:t>
            </a:r>
          </a:p>
          <a:p>
            <a:pPr marL="469900" lvl="1" indent="0">
              <a:lnSpc>
                <a:spcPct val="150000"/>
              </a:lnSpc>
              <a:spcBef>
                <a:spcPts val="505"/>
              </a:spcBef>
              <a:buClr>
                <a:srgbClr val="990000"/>
              </a:buClr>
              <a:buSzPct val="110000"/>
              <a:buNone/>
              <a:tabLst>
                <a:tab pos="756285" algn="l"/>
                <a:tab pos="756920" algn="l"/>
              </a:tabLst>
            </a:pPr>
            <a:r>
              <a:rPr lang="en-US" sz="24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 </a:t>
            </a:r>
            <a:r>
              <a:rPr 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x </a:t>
            </a:r>
            <a:r>
              <a:rPr lang="en-US" sz="24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lang="en-US" sz="2400" i="1" kern="0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lang="zh-CN" altLang="en-US" sz="2400" kern="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矩阵相乘</a:t>
            </a:r>
            <a:endParaRPr lang="zh-CN" altLang="en-US" sz="2400" kern="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marR="325120" lvl="1" indent="0">
              <a:lnSpc>
                <a:spcPct val="150000"/>
              </a:lnSpc>
              <a:spcBef>
                <a:spcPts val="464"/>
              </a:spcBef>
              <a:buClr>
                <a:srgbClr val="990000"/>
              </a:buClr>
              <a:buSzPct val="110000"/>
              <a:buNone/>
              <a:tabLst>
                <a:tab pos="756285" algn="l"/>
                <a:tab pos="756920" algn="l"/>
              </a:tabLst>
            </a:pPr>
            <a:r>
              <a:rPr lang="zh-CN" altLang="en-US" sz="2400" kern="0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矩阵元素类型是 </a:t>
            </a:r>
            <a:r>
              <a:rPr lang="en-US" sz="2400" kern="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double</a:t>
            </a:r>
            <a:r>
              <a:rPr lang="en-US" sz="2400" kern="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Narrow"/>
              </a:rPr>
              <a:t>s </a:t>
            </a:r>
            <a:r>
              <a:rPr 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(8</a:t>
            </a:r>
            <a:r>
              <a:rPr lang="en-US" sz="2400" kern="0" spc="-8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lang="zh-CN" alt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字节</a:t>
            </a:r>
            <a:r>
              <a:rPr lang="en-US" altLang="zh-CN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endParaRPr lang="zh-CN" altLang="en-US" sz="2400" kern="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indent="0">
              <a:lnSpc>
                <a:spcPct val="150000"/>
              </a:lnSpc>
              <a:spcBef>
                <a:spcPts val="465"/>
              </a:spcBef>
              <a:buClr>
                <a:srgbClr val="990000"/>
              </a:buClr>
              <a:buSzPct val="110000"/>
              <a:buNone/>
              <a:tabLst>
                <a:tab pos="756285" algn="l"/>
                <a:tab pos="756920" algn="l"/>
              </a:tabLst>
            </a:pPr>
            <a:r>
              <a:rPr lang="zh-CN" alt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总共</a:t>
            </a:r>
            <a:r>
              <a:rPr 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O(</a:t>
            </a:r>
            <a:r>
              <a:rPr lang="en-US" sz="24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lang="zh-CN" altLang="en-US" sz="24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lang="en-US" kern="0" baseline="2564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3</a:t>
            </a:r>
            <a:r>
              <a:rPr 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 </a:t>
            </a:r>
            <a:r>
              <a:rPr lang="zh-CN" alt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个操作</a:t>
            </a:r>
            <a:r>
              <a:rPr lang="zh-CN" altLang="en-US" sz="2400" kern="0" spc="-4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endParaRPr lang="zh-CN" altLang="en-US" sz="2400" kern="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marR="474345" lvl="1" indent="0">
              <a:lnSpc>
                <a:spcPct val="150000"/>
              </a:lnSpc>
              <a:spcBef>
                <a:spcPts val="475"/>
              </a:spcBef>
              <a:buClr>
                <a:srgbClr val="990000"/>
              </a:buClr>
              <a:buSzPct val="110000"/>
              <a:buNone/>
              <a:tabLst>
                <a:tab pos="756285" algn="l"/>
                <a:tab pos="756920" algn="l"/>
              </a:tabLst>
            </a:pPr>
            <a:r>
              <a:rPr lang="zh-CN" altLang="en-US" sz="2400" kern="0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每个元素都要读</a:t>
            </a:r>
            <a:r>
              <a:rPr lang="en-US" altLang="zh-CN" sz="24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lang="zh-CN" altLang="en-US" sz="2400" kern="0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次</a:t>
            </a:r>
          </a:p>
          <a:p>
            <a:pPr marL="469900" marR="180340" lvl="1" indent="0">
              <a:lnSpc>
                <a:spcPct val="150000"/>
              </a:lnSpc>
              <a:spcBef>
                <a:spcPts val="475"/>
              </a:spcBef>
              <a:buClr>
                <a:srgbClr val="990000"/>
              </a:buClr>
              <a:buSzPct val="110000"/>
              <a:buNone/>
              <a:tabLst>
                <a:tab pos="756285" algn="l"/>
                <a:tab pos="756920" algn="l"/>
              </a:tabLst>
            </a:pPr>
            <a:r>
              <a:rPr lang="zh-CN" altLang="en-US" sz="2400" kern="0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每个目标中都要对</a:t>
            </a:r>
            <a:r>
              <a:rPr lang="en-US" altLang="zh-CN" sz="2400" i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N</a:t>
            </a:r>
            <a:r>
              <a:rPr lang="zh-CN" altLang="en-US" sz="2400" kern="0" spc="-5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个值求和</a:t>
            </a:r>
          </a:p>
          <a:p>
            <a:pPr marL="927100" marR="80010" lvl="2" indent="0">
              <a:lnSpc>
                <a:spcPct val="150000"/>
              </a:lnSpc>
              <a:spcBef>
                <a:spcPts val="475"/>
              </a:spcBef>
              <a:buSzPct val="80000"/>
              <a:buNone/>
              <a:tabLst>
                <a:tab pos="1155700" algn="l"/>
              </a:tabLst>
            </a:pPr>
            <a:r>
              <a:rPr lang="zh-CN" alt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但也可以保持在寄存器中</a:t>
            </a: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923F6931-3AAB-5649-998E-7B74CAD43F7E}"/>
              </a:ext>
            </a:extLst>
          </p:cNvPr>
          <p:cNvSpPr/>
          <p:nvPr/>
        </p:nvSpPr>
        <p:spPr>
          <a:xfrm>
            <a:off x="6479025" y="1880828"/>
            <a:ext cx="4492625" cy="3467222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solidFill>
            <a:srgbClr val="F6F5BD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C6991093-EF89-5340-8B3D-E30BEEE277B5}"/>
              </a:ext>
            </a:extLst>
          </p:cNvPr>
          <p:cNvSpPr/>
          <p:nvPr/>
        </p:nvSpPr>
        <p:spPr>
          <a:xfrm>
            <a:off x="6479025" y="1880827"/>
            <a:ext cx="4492625" cy="3467223"/>
          </a:xfrm>
          <a:custGeom>
            <a:avLst/>
            <a:gdLst/>
            <a:ahLst/>
            <a:cxnLst/>
            <a:rect l="l" t="t" r="r" b="b"/>
            <a:pathLst>
              <a:path w="4492625" h="2834640">
                <a:moveTo>
                  <a:pt x="0" y="0"/>
                </a:moveTo>
                <a:lnTo>
                  <a:pt x="4492625" y="0"/>
                </a:lnTo>
                <a:lnTo>
                  <a:pt x="4492625" y="2834360"/>
                </a:lnTo>
                <a:lnTo>
                  <a:pt x="0" y="28343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DFB6CD1C-59D0-BC4D-8E29-7266348B2DD5}"/>
              </a:ext>
            </a:extLst>
          </p:cNvPr>
          <p:cNvSpPr txBox="1"/>
          <p:nvPr/>
        </p:nvSpPr>
        <p:spPr>
          <a:xfrm>
            <a:off x="6569511" y="2243284"/>
            <a:ext cx="3304006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/* </a:t>
            </a:r>
            <a:r>
              <a:rPr kumimoji="0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ijk</a:t>
            </a:r>
            <a:r>
              <a:rPr kumimoji="0" sz="1800" b="1" spc="-9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*/</a:t>
            </a:r>
            <a:endParaRPr kumimoji="0" sz="18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algn="l" fontAlgn="auto">
              <a:spcBef>
                <a:spcPts val="320"/>
              </a:spcBef>
              <a:spcAft>
                <a:spcPts val="0"/>
              </a:spcAft>
            </a:pPr>
            <a:r>
              <a:rPr kumimoji="0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for </a:t>
            </a:r>
            <a:r>
              <a:rPr kumimoji="0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kumimoji="0" sz="1800" b="1" spc="-10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kumimoji="0" lang="zh-CN" alt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kumimoji="0" lang="zh-CN" alt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0; </a:t>
            </a:r>
            <a:r>
              <a:rPr kumimoji="0" sz="1800" b="1" spc="-5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&lt;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n;</a:t>
            </a:r>
            <a:r>
              <a:rPr kumimoji="0" sz="1800" b="1" spc="-9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i++)</a:t>
            </a:r>
            <a:endParaRPr kumimoji="0" sz="18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87EDE735-77CD-7D43-9184-A7971F169D6F}"/>
              </a:ext>
            </a:extLst>
          </p:cNvPr>
          <p:cNvSpPr/>
          <p:nvPr/>
        </p:nvSpPr>
        <p:spPr>
          <a:xfrm>
            <a:off x="8557061" y="334246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DB51BFEE-A008-3945-ABE5-D860DC05FD70}"/>
              </a:ext>
            </a:extLst>
          </p:cNvPr>
          <p:cNvSpPr txBox="1"/>
          <p:nvPr/>
        </p:nvSpPr>
        <p:spPr>
          <a:xfrm>
            <a:off x="6569511" y="2883685"/>
            <a:ext cx="4783073" cy="2371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 marR="1097915" indent="-273050" algn="l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for (j</a:t>
            </a:r>
            <a:r>
              <a:rPr kumimoji="0" lang="zh-CN" alt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kumimoji="0" lang="zh-CN" alt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0; </a:t>
            </a: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j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&lt;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n; </a:t>
            </a:r>
            <a:r>
              <a:rPr kumimoji="0" lang="en-US" sz="1800" b="1" spc="-5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j++</a:t>
            </a: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)</a:t>
            </a:r>
            <a:r>
              <a:rPr kumimoji="0" lang="en-US" sz="1800" b="1" spc="-10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{  </a:t>
            </a:r>
            <a:r>
              <a:rPr kumimoji="0" lang="en-US" sz="1800" b="1" spc="-10" dirty="0">
                <a:solidFill>
                  <a:schemeClr val="accent2"/>
                </a:solidFill>
                <a:latin typeface="Courier New"/>
                <a:ea typeface="+mn-ea"/>
                <a:cs typeface="Courier New"/>
              </a:rPr>
              <a:t>sum </a:t>
            </a:r>
            <a:r>
              <a:rPr kumimoji="0" lang="en-US" sz="1800" b="1" spc="-5" dirty="0">
                <a:solidFill>
                  <a:schemeClr val="accent2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kumimoji="0" lang="en-US" sz="1800" b="1" spc="-100" dirty="0">
                <a:solidFill>
                  <a:schemeClr val="accent2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5" dirty="0">
                <a:solidFill>
                  <a:schemeClr val="accent2"/>
                </a:solidFill>
                <a:latin typeface="Courier New"/>
                <a:ea typeface="+mn-ea"/>
                <a:cs typeface="Courier New"/>
              </a:rPr>
              <a:t>0.0;</a:t>
            </a:r>
            <a:endParaRPr kumimoji="0" lang="en-US" sz="1800" dirty="0">
              <a:solidFill>
                <a:schemeClr val="accent2"/>
              </a:solidFill>
              <a:latin typeface="Courier New"/>
              <a:ea typeface="+mn-ea"/>
              <a:cs typeface="Courier New"/>
            </a:endParaRPr>
          </a:p>
          <a:p>
            <a:pPr marL="546735" algn="l" fontAlgn="auto">
              <a:spcBef>
                <a:spcPts val="320"/>
              </a:spcBef>
              <a:spcAft>
                <a:spcPts val="0"/>
              </a:spcAft>
            </a:pPr>
            <a:r>
              <a:rPr kumimoji="0" 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for (k</a:t>
            </a:r>
            <a:r>
              <a:rPr kumimoji="0" lang="zh-CN" alt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kumimoji="0" lang="zh-CN" alt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0; </a:t>
            </a: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k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&lt;</a:t>
            </a:r>
            <a:r>
              <a:rPr kumimoji="0" lang="zh-CN" alt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n;</a:t>
            </a:r>
            <a:r>
              <a:rPr kumimoji="0" lang="en-US" sz="1800" b="1" spc="-8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k++)</a:t>
            </a:r>
            <a:endParaRPr kumimoji="0" lang="en-US" sz="18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546735" marR="5080" indent="272415" algn="l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sum += a[</a:t>
            </a:r>
            <a:r>
              <a:rPr kumimoji="0" lang="en-US" sz="1800" b="1" spc="-10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kumimoji="0" 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][k] </a:t>
            </a: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* </a:t>
            </a:r>
            <a:r>
              <a:rPr kumimoji="0" 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b[k][j];  c[</a:t>
            </a:r>
            <a:r>
              <a:rPr kumimoji="0" lang="en-US" sz="1800" b="1" spc="-10" dirty="0" err="1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i</a:t>
            </a:r>
            <a:r>
              <a:rPr kumimoji="0" lang="en-US" sz="1800" b="1" spc="-1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][j] </a:t>
            </a: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=</a:t>
            </a:r>
            <a:r>
              <a:rPr kumimoji="0" lang="en-US" sz="1800" b="1" spc="-90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sum;</a:t>
            </a:r>
            <a:endParaRPr kumimoji="0" lang="en-US" sz="18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274320" algn="l" fontAlgn="auto">
              <a:spcBef>
                <a:spcPts val="325"/>
              </a:spcBef>
              <a:spcAft>
                <a:spcPts val="0"/>
              </a:spcAft>
            </a:pPr>
            <a:r>
              <a:rPr kumimoji="0" lang="en-US" sz="1800" b="1" spc="-5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}</a:t>
            </a:r>
            <a:endParaRPr kumimoji="0" lang="en-US" sz="18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algn="l" fontAlgn="auto">
              <a:spcBef>
                <a:spcPts val="434"/>
              </a:spcBef>
              <a:spcAft>
                <a:spcPts val="0"/>
              </a:spcAft>
              <a:tabLst>
                <a:tab pos="2586990" algn="l"/>
              </a:tabLst>
            </a:pPr>
            <a:r>
              <a:rPr kumimoji="0" lang="en-US" sz="2700" b="1" spc="-7" baseline="3086" dirty="0">
                <a:solidFill>
                  <a:prstClr val="black"/>
                </a:solidFill>
                <a:latin typeface="Courier New"/>
                <a:ea typeface="+mn-ea"/>
                <a:cs typeface="Courier New"/>
              </a:rPr>
              <a:t>}	</a:t>
            </a:r>
            <a:endParaRPr kumimoji="0" lang="en-US" sz="1800" dirty="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114A4E1A-EB5A-5346-A08C-2C5C0ED2C2E8}"/>
              </a:ext>
            </a:extLst>
          </p:cNvPr>
          <p:cNvSpPr txBox="1"/>
          <p:nvPr/>
        </p:nvSpPr>
        <p:spPr>
          <a:xfrm>
            <a:off x="9084332" y="1952836"/>
            <a:ext cx="1861501" cy="566148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170" algn="l" fontAlgn="auto">
              <a:spcBef>
                <a:spcPts val="229"/>
              </a:spcBef>
              <a:spcAft>
                <a:spcPts val="0"/>
              </a:spcAft>
            </a:pPr>
            <a:r>
              <a:rPr kumimoji="0" lang="zh-CN" altLang="en-US" sz="1800" spc="-1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变量和</a:t>
            </a:r>
            <a:endParaRPr kumimoji="0" lang="en-US" altLang="zh-CN" sz="1800" spc="-15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90170" algn="l" fontAlgn="auto">
              <a:spcBef>
                <a:spcPts val="229"/>
              </a:spcBef>
              <a:spcAft>
                <a:spcPts val="0"/>
              </a:spcAft>
            </a:pPr>
            <a:endParaRPr kumimoji="0" lang="en-US" sz="1800" spc="-15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90170" algn="l" fontAlgn="auto">
              <a:spcBef>
                <a:spcPts val="229"/>
              </a:spcBef>
              <a:spcAft>
                <a:spcPts val="0"/>
              </a:spcAft>
            </a:pPr>
            <a:endParaRPr kumimoji="0" sz="18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2AC0B7EF-8C17-114C-9BEE-68C55DF8C1C6}"/>
              </a:ext>
            </a:extLst>
          </p:cNvPr>
          <p:cNvSpPr txBox="1"/>
          <p:nvPr/>
        </p:nvSpPr>
        <p:spPr>
          <a:xfrm>
            <a:off x="9140789" y="2275570"/>
            <a:ext cx="167369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l"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8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保持在寄存器中</a:t>
            </a: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591D20B9-72E2-EE4E-A79D-8B3E760A6D33}"/>
              </a:ext>
            </a:extLst>
          </p:cNvPr>
          <p:cNvSpPr/>
          <p:nvPr/>
        </p:nvSpPr>
        <p:spPr>
          <a:xfrm>
            <a:off x="8620563" y="3380569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13843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" name="object 14">
            <a:extLst>
              <a:ext uri="{FF2B5EF4-FFF2-40B4-BE49-F238E27FC236}">
                <a16:creationId xmlns:a16="http://schemas.microsoft.com/office/drawing/2014/main" id="{E7250EC7-859F-8C43-8BB2-73B09CB6E960}"/>
              </a:ext>
            </a:extLst>
          </p:cNvPr>
          <p:cNvSpPr/>
          <p:nvPr/>
        </p:nvSpPr>
        <p:spPr>
          <a:xfrm>
            <a:off x="10004864" y="2685244"/>
            <a:ext cx="228600" cy="676275"/>
          </a:xfrm>
          <a:custGeom>
            <a:avLst/>
            <a:gdLst/>
            <a:ahLst/>
            <a:cxnLst/>
            <a:rect l="l" t="t" r="r" b="b"/>
            <a:pathLst>
              <a:path w="228600" h="676275">
                <a:moveTo>
                  <a:pt x="228600" y="0"/>
                </a:moveTo>
                <a:lnTo>
                  <a:pt x="0" y="6760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kumimoji="0" sz="180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57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1944216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不命中分析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65E6C453-526F-2947-BD44-502005554789}"/>
              </a:ext>
            </a:extLst>
          </p:cNvPr>
          <p:cNvSpPr txBox="1"/>
          <p:nvPr/>
        </p:nvSpPr>
        <p:spPr>
          <a:xfrm>
            <a:off x="593844" y="1073498"/>
            <a:ext cx="6052185" cy="3220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50000"/>
              </a:lnSpc>
              <a:buClr>
                <a:srgbClr val="990000"/>
              </a:buClr>
              <a:buSzPct val="60416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假设</a:t>
            </a:r>
            <a:r>
              <a:rPr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sz="2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块大小</a:t>
            </a:r>
            <a:r>
              <a:rPr lang="en-US" altLang="zh-CN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B</a:t>
            </a:r>
            <a:r>
              <a:rPr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=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64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B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ytes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8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doubles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矩阵的维数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(N)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是非常非常非常大的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47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缓存不是大到足够容纳多行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>
              <a:lnSpc>
                <a:spcPct val="150000"/>
              </a:lnSpc>
              <a:spcBef>
                <a:spcPts val="545"/>
              </a:spcBef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分析方法</a:t>
            </a:r>
            <a:r>
              <a:rPr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:</a:t>
            </a:r>
            <a:endParaRPr sz="2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50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看最内层循环的的访问模式</a:t>
            </a:r>
            <a:endParaRPr sz="20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F9F1D5-96D4-2C45-ACFE-3F9A4B320FEA}"/>
              </a:ext>
            </a:extLst>
          </p:cNvPr>
          <p:cNvGrpSpPr/>
          <p:nvPr/>
        </p:nvGrpSpPr>
        <p:grpSpPr>
          <a:xfrm>
            <a:off x="2135560" y="4556569"/>
            <a:ext cx="6311262" cy="1750703"/>
            <a:chOff x="901004" y="4610097"/>
            <a:chExt cx="6311262" cy="1750703"/>
          </a:xfrm>
        </p:grpSpPr>
        <p:sp>
          <p:nvSpPr>
            <p:cNvPr id="57" name="object 5">
              <a:extLst>
                <a:ext uri="{FF2B5EF4-FFF2-40B4-BE49-F238E27FC236}">
                  <a16:creationId xmlns:a16="http://schemas.microsoft.com/office/drawing/2014/main" id="{0BE1207E-D141-FD4B-82CE-C5FAFAC478A2}"/>
                </a:ext>
              </a:extLst>
            </p:cNvPr>
            <p:cNvSpPr/>
            <p:nvPr/>
          </p:nvSpPr>
          <p:spPr>
            <a:xfrm>
              <a:off x="3880319" y="5111750"/>
              <a:ext cx="908050" cy="742950"/>
            </a:xfrm>
            <a:custGeom>
              <a:avLst/>
              <a:gdLst/>
              <a:ahLst/>
              <a:cxnLst/>
              <a:rect l="l" t="t" r="r" b="b"/>
              <a:pathLst>
                <a:path w="908050" h="742950">
                  <a:moveTo>
                    <a:pt x="0" y="0"/>
                  </a:moveTo>
                  <a:lnTo>
                    <a:pt x="908050" y="0"/>
                  </a:lnTo>
                  <a:lnTo>
                    <a:pt x="90805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8" name="object 6">
              <a:extLst>
                <a:ext uri="{FF2B5EF4-FFF2-40B4-BE49-F238E27FC236}">
                  <a16:creationId xmlns:a16="http://schemas.microsoft.com/office/drawing/2014/main" id="{6E5DC096-9609-564D-8925-79724478C49A}"/>
                </a:ext>
              </a:extLst>
            </p:cNvPr>
            <p:cNvSpPr/>
            <p:nvPr/>
          </p:nvSpPr>
          <p:spPr>
            <a:xfrm>
              <a:off x="3880319" y="5111750"/>
              <a:ext cx="908050" cy="742950"/>
            </a:xfrm>
            <a:custGeom>
              <a:avLst/>
              <a:gdLst/>
              <a:ahLst/>
              <a:cxnLst/>
              <a:rect l="l" t="t" r="r" b="b"/>
              <a:pathLst>
                <a:path w="908050" h="742950">
                  <a:moveTo>
                    <a:pt x="0" y="0"/>
                  </a:moveTo>
                  <a:lnTo>
                    <a:pt x="908050" y="0"/>
                  </a:lnTo>
                  <a:lnTo>
                    <a:pt x="90805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9" name="object 7">
              <a:extLst>
                <a:ext uri="{FF2B5EF4-FFF2-40B4-BE49-F238E27FC236}">
                  <a16:creationId xmlns:a16="http://schemas.microsoft.com/office/drawing/2014/main" id="{467A175E-02FE-424C-963D-282A4A1FB55B}"/>
                </a:ext>
              </a:extLst>
            </p:cNvPr>
            <p:cNvSpPr txBox="1"/>
            <p:nvPr/>
          </p:nvSpPr>
          <p:spPr>
            <a:xfrm>
              <a:off x="4236807" y="5978530"/>
              <a:ext cx="229235" cy="3822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A</a:t>
              </a:r>
              <a:endParaRPr kumimoji="0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60" name="object 8">
              <a:extLst>
                <a:ext uri="{FF2B5EF4-FFF2-40B4-BE49-F238E27FC236}">
                  <a16:creationId xmlns:a16="http://schemas.microsoft.com/office/drawing/2014/main" id="{1797BBC9-399D-AE47-AD38-7B8A805F69A7}"/>
                </a:ext>
              </a:extLst>
            </p:cNvPr>
            <p:cNvSpPr/>
            <p:nvPr/>
          </p:nvSpPr>
          <p:spPr>
            <a:xfrm>
              <a:off x="3886671" y="4648200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>
                  <a:moveTo>
                    <a:pt x="0" y="0"/>
                  </a:moveTo>
                  <a:lnTo>
                    <a:pt x="6731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1" name="object 9">
              <a:extLst>
                <a:ext uri="{FF2B5EF4-FFF2-40B4-BE49-F238E27FC236}">
                  <a16:creationId xmlns:a16="http://schemas.microsoft.com/office/drawing/2014/main" id="{0595F9ED-5224-764B-B846-EEEFB776B4FF}"/>
                </a:ext>
              </a:extLst>
            </p:cNvPr>
            <p:cNvSpPr/>
            <p:nvPr/>
          </p:nvSpPr>
          <p:spPr>
            <a:xfrm>
              <a:off x="4547072" y="46100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2" name="object 10">
              <a:extLst>
                <a:ext uri="{FF2B5EF4-FFF2-40B4-BE49-F238E27FC236}">
                  <a16:creationId xmlns:a16="http://schemas.microsoft.com/office/drawing/2014/main" id="{2E11EA48-430B-0348-9E39-6CC22BE4B70C}"/>
                </a:ext>
              </a:extLst>
            </p:cNvPr>
            <p:cNvSpPr txBox="1"/>
            <p:nvPr/>
          </p:nvSpPr>
          <p:spPr>
            <a:xfrm>
              <a:off x="4089871" y="4679504"/>
              <a:ext cx="162560" cy="3105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800" b="1" spc="-5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k</a:t>
              </a:r>
              <a:endParaRPr kumimoji="0" sz="18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63" name="object 11">
              <a:extLst>
                <a:ext uri="{FF2B5EF4-FFF2-40B4-BE49-F238E27FC236}">
                  <a16:creationId xmlns:a16="http://schemas.microsoft.com/office/drawing/2014/main" id="{D10ACF9A-7034-C346-B9CA-51395666AC8D}"/>
                </a:ext>
              </a:extLst>
            </p:cNvPr>
            <p:cNvSpPr/>
            <p:nvPr/>
          </p:nvSpPr>
          <p:spPr>
            <a:xfrm>
              <a:off x="3492971" y="5130800"/>
              <a:ext cx="0" cy="673100"/>
            </a:xfrm>
            <a:custGeom>
              <a:avLst/>
              <a:gdLst/>
              <a:ahLst/>
              <a:cxnLst/>
              <a:rect l="l" t="t" r="r" b="b"/>
              <a:pathLst>
                <a:path h="673100">
                  <a:moveTo>
                    <a:pt x="0" y="0"/>
                  </a:moveTo>
                  <a:lnTo>
                    <a:pt x="0" y="6731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4" name="object 12">
              <a:extLst>
                <a:ext uri="{FF2B5EF4-FFF2-40B4-BE49-F238E27FC236}">
                  <a16:creationId xmlns:a16="http://schemas.microsoft.com/office/drawing/2014/main" id="{1A09B679-A412-AA43-AB21-39D1A96A3E1E}"/>
                </a:ext>
              </a:extLst>
            </p:cNvPr>
            <p:cNvSpPr/>
            <p:nvPr/>
          </p:nvSpPr>
          <p:spPr>
            <a:xfrm>
              <a:off x="3454875" y="579120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5" name="object 13">
              <a:extLst>
                <a:ext uri="{FF2B5EF4-FFF2-40B4-BE49-F238E27FC236}">
                  <a16:creationId xmlns:a16="http://schemas.microsoft.com/office/drawing/2014/main" id="{1D3E20E6-E396-6641-B953-8B9A802703DD}"/>
                </a:ext>
              </a:extLst>
            </p:cNvPr>
            <p:cNvSpPr txBox="1"/>
            <p:nvPr/>
          </p:nvSpPr>
          <p:spPr>
            <a:xfrm>
              <a:off x="3630494" y="5222431"/>
              <a:ext cx="162560" cy="3105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800" b="1" spc="-5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i</a:t>
              </a:r>
              <a:endParaRPr kumimoji="0" sz="18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66" name="object 14">
              <a:extLst>
                <a:ext uri="{FF2B5EF4-FFF2-40B4-BE49-F238E27FC236}">
                  <a16:creationId xmlns:a16="http://schemas.microsoft.com/office/drawing/2014/main" id="{467F4D18-E3BF-3F4F-A6D3-47F189E5CD7F}"/>
                </a:ext>
              </a:extLst>
            </p:cNvPr>
            <p:cNvSpPr txBox="1"/>
            <p:nvPr/>
          </p:nvSpPr>
          <p:spPr>
            <a:xfrm>
              <a:off x="6644361" y="5978530"/>
              <a:ext cx="229235" cy="3822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B</a:t>
              </a:r>
              <a:endParaRPr kumimoji="0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67" name="object 15">
              <a:extLst>
                <a:ext uri="{FF2B5EF4-FFF2-40B4-BE49-F238E27FC236}">
                  <a16:creationId xmlns:a16="http://schemas.microsoft.com/office/drawing/2014/main" id="{529FB7A1-FCC8-724E-ADCA-DFF6DF78F57B}"/>
                </a:ext>
              </a:extLst>
            </p:cNvPr>
            <p:cNvSpPr/>
            <p:nvPr/>
          </p:nvSpPr>
          <p:spPr>
            <a:xfrm>
              <a:off x="5956975" y="5118101"/>
              <a:ext cx="0" cy="673100"/>
            </a:xfrm>
            <a:custGeom>
              <a:avLst/>
              <a:gdLst/>
              <a:ahLst/>
              <a:cxnLst/>
              <a:rect l="l" t="t" r="r" b="b"/>
              <a:pathLst>
                <a:path h="673100">
                  <a:moveTo>
                    <a:pt x="0" y="0"/>
                  </a:moveTo>
                  <a:lnTo>
                    <a:pt x="0" y="6731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8" name="object 16">
              <a:extLst>
                <a:ext uri="{FF2B5EF4-FFF2-40B4-BE49-F238E27FC236}">
                  <a16:creationId xmlns:a16="http://schemas.microsoft.com/office/drawing/2014/main" id="{A24178E6-2549-B14E-8AAC-45584F242E43}"/>
                </a:ext>
              </a:extLst>
            </p:cNvPr>
            <p:cNvSpPr/>
            <p:nvPr/>
          </p:nvSpPr>
          <p:spPr>
            <a:xfrm>
              <a:off x="5918879" y="577850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9" name="object 17">
              <a:extLst>
                <a:ext uri="{FF2B5EF4-FFF2-40B4-BE49-F238E27FC236}">
                  <a16:creationId xmlns:a16="http://schemas.microsoft.com/office/drawing/2014/main" id="{F30CA728-8F24-BB41-8EDE-B0C549802CA0}"/>
                </a:ext>
              </a:extLst>
            </p:cNvPr>
            <p:cNvSpPr txBox="1"/>
            <p:nvPr/>
          </p:nvSpPr>
          <p:spPr>
            <a:xfrm>
              <a:off x="6096675" y="5222431"/>
              <a:ext cx="162560" cy="3105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800" b="1" spc="-5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k</a:t>
              </a:r>
              <a:endParaRPr kumimoji="0" sz="18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70" name="object 18">
              <a:extLst>
                <a:ext uri="{FF2B5EF4-FFF2-40B4-BE49-F238E27FC236}">
                  <a16:creationId xmlns:a16="http://schemas.microsoft.com/office/drawing/2014/main" id="{B9A3BF9D-5A24-6E43-95F1-D412C063F5C7}"/>
                </a:ext>
              </a:extLst>
            </p:cNvPr>
            <p:cNvSpPr txBox="1"/>
            <p:nvPr/>
          </p:nvSpPr>
          <p:spPr>
            <a:xfrm>
              <a:off x="6477675" y="4665217"/>
              <a:ext cx="162560" cy="3105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800" b="1" spc="-5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j</a:t>
              </a:r>
              <a:endParaRPr kumimoji="0" sz="18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98AEA44B-7D28-3241-9764-24D20D0E8DF0}"/>
                </a:ext>
              </a:extLst>
            </p:cNvPr>
            <p:cNvSpPr/>
            <p:nvPr/>
          </p:nvSpPr>
          <p:spPr>
            <a:xfrm>
              <a:off x="6304216" y="5111750"/>
              <a:ext cx="908050" cy="742950"/>
            </a:xfrm>
            <a:custGeom>
              <a:avLst/>
              <a:gdLst/>
              <a:ahLst/>
              <a:cxnLst/>
              <a:rect l="l" t="t" r="r" b="b"/>
              <a:pathLst>
                <a:path w="908050" h="742950">
                  <a:moveTo>
                    <a:pt x="0" y="0"/>
                  </a:moveTo>
                  <a:lnTo>
                    <a:pt x="908050" y="0"/>
                  </a:lnTo>
                  <a:lnTo>
                    <a:pt x="90805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4" name="object 20">
              <a:extLst>
                <a:ext uri="{FF2B5EF4-FFF2-40B4-BE49-F238E27FC236}">
                  <a16:creationId xmlns:a16="http://schemas.microsoft.com/office/drawing/2014/main" id="{D8F4ED11-8CDF-C243-8232-EAA43EB92157}"/>
                </a:ext>
              </a:extLst>
            </p:cNvPr>
            <p:cNvSpPr/>
            <p:nvPr/>
          </p:nvSpPr>
          <p:spPr>
            <a:xfrm>
              <a:off x="6304216" y="5111750"/>
              <a:ext cx="908050" cy="742950"/>
            </a:xfrm>
            <a:custGeom>
              <a:avLst/>
              <a:gdLst/>
              <a:ahLst/>
              <a:cxnLst/>
              <a:rect l="l" t="t" r="r" b="b"/>
              <a:pathLst>
                <a:path w="908050" h="742950">
                  <a:moveTo>
                    <a:pt x="0" y="0"/>
                  </a:moveTo>
                  <a:lnTo>
                    <a:pt x="908050" y="0"/>
                  </a:lnTo>
                  <a:lnTo>
                    <a:pt x="90805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5" name="object 21">
              <a:extLst>
                <a:ext uri="{FF2B5EF4-FFF2-40B4-BE49-F238E27FC236}">
                  <a16:creationId xmlns:a16="http://schemas.microsoft.com/office/drawing/2014/main" id="{1BF4CF7E-FDFD-4047-BF81-FF85AB8C5BCE}"/>
                </a:ext>
              </a:extLst>
            </p:cNvPr>
            <p:cNvSpPr/>
            <p:nvPr/>
          </p:nvSpPr>
          <p:spPr>
            <a:xfrm>
              <a:off x="6304220" y="4648200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>
                  <a:moveTo>
                    <a:pt x="0" y="0"/>
                  </a:moveTo>
                  <a:lnTo>
                    <a:pt x="6731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6" name="object 22">
              <a:extLst>
                <a:ext uri="{FF2B5EF4-FFF2-40B4-BE49-F238E27FC236}">
                  <a16:creationId xmlns:a16="http://schemas.microsoft.com/office/drawing/2014/main" id="{F53F9597-0191-E64D-8605-119F480441D1}"/>
                </a:ext>
              </a:extLst>
            </p:cNvPr>
            <p:cNvSpPr/>
            <p:nvPr/>
          </p:nvSpPr>
          <p:spPr>
            <a:xfrm>
              <a:off x="6964621" y="46100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7" name="object 23">
              <a:extLst>
                <a:ext uri="{FF2B5EF4-FFF2-40B4-BE49-F238E27FC236}">
                  <a16:creationId xmlns:a16="http://schemas.microsoft.com/office/drawing/2014/main" id="{84B5B740-8755-1440-BB4D-82C6C1AB034D}"/>
                </a:ext>
              </a:extLst>
            </p:cNvPr>
            <p:cNvSpPr txBox="1"/>
            <p:nvPr/>
          </p:nvSpPr>
          <p:spPr>
            <a:xfrm>
              <a:off x="1702686" y="5924553"/>
              <a:ext cx="245745" cy="3822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pc="-5" dirty="0">
                  <a:solidFill>
                    <a:prstClr val="black"/>
                  </a:solidFill>
                  <a:latin typeface="Arial"/>
                  <a:ea typeface="+mn-ea"/>
                  <a:cs typeface="Arial"/>
                </a:rPr>
                <a:t>C</a:t>
              </a:r>
              <a:endParaRPr kumimoji="0">
                <a:solidFill>
                  <a:prstClr val="black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78" name="object 24">
              <a:extLst>
                <a:ext uri="{FF2B5EF4-FFF2-40B4-BE49-F238E27FC236}">
                  <a16:creationId xmlns:a16="http://schemas.microsoft.com/office/drawing/2014/main" id="{75B55FC9-586E-3B4E-AE2F-DB0187F54640}"/>
                </a:ext>
              </a:extLst>
            </p:cNvPr>
            <p:cNvSpPr/>
            <p:nvPr/>
          </p:nvSpPr>
          <p:spPr>
            <a:xfrm>
              <a:off x="939100" y="5118100"/>
              <a:ext cx="0" cy="673100"/>
            </a:xfrm>
            <a:custGeom>
              <a:avLst/>
              <a:gdLst/>
              <a:ahLst/>
              <a:cxnLst/>
              <a:rect l="l" t="t" r="r" b="b"/>
              <a:pathLst>
                <a:path h="673100">
                  <a:moveTo>
                    <a:pt x="0" y="0"/>
                  </a:moveTo>
                  <a:lnTo>
                    <a:pt x="0" y="6731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9" name="object 25">
              <a:extLst>
                <a:ext uri="{FF2B5EF4-FFF2-40B4-BE49-F238E27FC236}">
                  <a16:creationId xmlns:a16="http://schemas.microsoft.com/office/drawing/2014/main" id="{9506742C-E249-EE4C-90C4-8777271F5F13}"/>
                </a:ext>
              </a:extLst>
            </p:cNvPr>
            <p:cNvSpPr/>
            <p:nvPr/>
          </p:nvSpPr>
          <p:spPr>
            <a:xfrm>
              <a:off x="901004" y="577850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0" name="object 26">
              <a:extLst>
                <a:ext uri="{FF2B5EF4-FFF2-40B4-BE49-F238E27FC236}">
                  <a16:creationId xmlns:a16="http://schemas.microsoft.com/office/drawing/2014/main" id="{670E5F02-F8CB-FB47-90F5-12698671B731}"/>
                </a:ext>
              </a:extLst>
            </p:cNvPr>
            <p:cNvSpPr txBox="1"/>
            <p:nvPr/>
          </p:nvSpPr>
          <p:spPr>
            <a:xfrm>
              <a:off x="1078800" y="5222430"/>
              <a:ext cx="162560" cy="3105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800" b="1" spc="-5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i</a:t>
              </a:r>
              <a:endParaRPr kumimoji="0" sz="18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81" name="object 27">
              <a:extLst>
                <a:ext uri="{FF2B5EF4-FFF2-40B4-BE49-F238E27FC236}">
                  <a16:creationId xmlns:a16="http://schemas.microsoft.com/office/drawing/2014/main" id="{BA59C725-4EF6-E744-91CA-C06BFC0F92EF}"/>
                </a:ext>
              </a:extLst>
            </p:cNvPr>
            <p:cNvSpPr txBox="1"/>
            <p:nvPr/>
          </p:nvSpPr>
          <p:spPr>
            <a:xfrm>
              <a:off x="1536000" y="4665217"/>
              <a:ext cx="162560" cy="3105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1800" b="1" spc="-5" dirty="0">
                  <a:solidFill>
                    <a:prstClr val="black"/>
                  </a:solidFill>
                  <a:latin typeface="Courier New"/>
                  <a:ea typeface="+mn-ea"/>
                  <a:cs typeface="Courier New"/>
                </a:rPr>
                <a:t>j</a:t>
              </a:r>
              <a:endParaRPr kumimoji="0" sz="1800">
                <a:solidFill>
                  <a:prstClr val="black"/>
                </a:solidFill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82" name="object 28">
              <a:extLst>
                <a:ext uri="{FF2B5EF4-FFF2-40B4-BE49-F238E27FC236}">
                  <a16:creationId xmlns:a16="http://schemas.microsoft.com/office/drawing/2014/main" id="{1F287AB7-B2E3-A449-9F69-9114966126C6}"/>
                </a:ext>
              </a:extLst>
            </p:cNvPr>
            <p:cNvSpPr/>
            <p:nvPr/>
          </p:nvSpPr>
          <p:spPr>
            <a:xfrm>
              <a:off x="1332801" y="5053419"/>
              <a:ext cx="908050" cy="742950"/>
            </a:xfrm>
            <a:custGeom>
              <a:avLst/>
              <a:gdLst/>
              <a:ahLst/>
              <a:cxnLst/>
              <a:rect l="l" t="t" r="r" b="b"/>
              <a:pathLst>
                <a:path w="908050" h="742950">
                  <a:moveTo>
                    <a:pt x="0" y="0"/>
                  </a:moveTo>
                  <a:lnTo>
                    <a:pt x="908050" y="0"/>
                  </a:lnTo>
                  <a:lnTo>
                    <a:pt x="908050" y="742949"/>
                  </a:lnTo>
                  <a:lnTo>
                    <a:pt x="0" y="742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3" name="object 29">
              <a:extLst>
                <a:ext uri="{FF2B5EF4-FFF2-40B4-BE49-F238E27FC236}">
                  <a16:creationId xmlns:a16="http://schemas.microsoft.com/office/drawing/2014/main" id="{6635442D-9361-0C45-AC29-813A2016B168}"/>
                </a:ext>
              </a:extLst>
            </p:cNvPr>
            <p:cNvSpPr/>
            <p:nvPr/>
          </p:nvSpPr>
          <p:spPr>
            <a:xfrm>
              <a:off x="1332801" y="5053419"/>
              <a:ext cx="908050" cy="742950"/>
            </a:xfrm>
            <a:custGeom>
              <a:avLst/>
              <a:gdLst/>
              <a:ahLst/>
              <a:cxnLst/>
              <a:rect l="l" t="t" r="r" b="b"/>
              <a:pathLst>
                <a:path w="908050" h="742950">
                  <a:moveTo>
                    <a:pt x="0" y="0"/>
                  </a:moveTo>
                  <a:lnTo>
                    <a:pt x="908050" y="0"/>
                  </a:lnTo>
                  <a:lnTo>
                    <a:pt x="908050" y="742949"/>
                  </a:lnTo>
                  <a:lnTo>
                    <a:pt x="0" y="7429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4" name="object 30">
              <a:extLst>
                <a:ext uri="{FF2B5EF4-FFF2-40B4-BE49-F238E27FC236}">
                  <a16:creationId xmlns:a16="http://schemas.microsoft.com/office/drawing/2014/main" id="{B8BB0F80-9C60-8D4C-B0B1-4B4FCD1370EC}"/>
                </a:ext>
              </a:extLst>
            </p:cNvPr>
            <p:cNvSpPr/>
            <p:nvPr/>
          </p:nvSpPr>
          <p:spPr>
            <a:xfrm>
              <a:off x="1332800" y="4662487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>
                  <a:moveTo>
                    <a:pt x="0" y="0"/>
                  </a:moveTo>
                  <a:lnTo>
                    <a:pt x="6731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5" name="object 31">
              <a:extLst>
                <a:ext uri="{FF2B5EF4-FFF2-40B4-BE49-F238E27FC236}">
                  <a16:creationId xmlns:a16="http://schemas.microsoft.com/office/drawing/2014/main" id="{E2BC5C44-357F-374F-BEF6-8DCDCD5F6946}"/>
                </a:ext>
              </a:extLst>
            </p:cNvPr>
            <p:cNvSpPr/>
            <p:nvPr/>
          </p:nvSpPr>
          <p:spPr>
            <a:xfrm>
              <a:off x="1993201" y="462438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6" name="object 32">
              <a:extLst>
                <a:ext uri="{FF2B5EF4-FFF2-40B4-BE49-F238E27FC236}">
                  <a16:creationId xmlns:a16="http://schemas.microsoft.com/office/drawing/2014/main" id="{CF6BF7D0-4F7E-8B4C-AFDC-60EF608074E3}"/>
                </a:ext>
              </a:extLst>
            </p:cNvPr>
            <p:cNvSpPr txBox="1"/>
            <p:nvPr/>
          </p:nvSpPr>
          <p:spPr>
            <a:xfrm>
              <a:off x="2669539" y="4937136"/>
              <a:ext cx="329565" cy="774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480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=</a:t>
              </a:r>
              <a:endParaRPr kumimoji="0" sz="48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7" name="object 33">
              <a:extLst>
                <a:ext uri="{FF2B5EF4-FFF2-40B4-BE49-F238E27FC236}">
                  <a16:creationId xmlns:a16="http://schemas.microsoft.com/office/drawing/2014/main" id="{B3041ACC-B894-EC48-889E-CDDF4CB76FF8}"/>
                </a:ext>
              </a:extLst>
            </p:cNvPr>
            <p:cNvSpPr txBox="1"/>
            <p:nvPr/>
          </p:nvSpPr>
          <p:spPr>
            <a:xfrm>
              <a:off x="5183530" y="4937136"/>
              <a:ext cx="289560" cy="774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4800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x</a:t>
              </a:r>
              <a:endParaRPr kumimoji="0" sz="480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53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1944216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不命中分析</a:t>
            </a: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86AB7AB9-967F-A145-A260-57408D21EA37}"/>
              </a:ext>
            </a:extLst>
          </p:cNvPr>
          <p:cNvSpPr txBox="1"/>
          <p:nvPr/>
        </p:nvSpPr>
        <p:spPr>
          <a:xfrm>
            <a:off x="868442" y="997438"/>
            <a:ext cx="10692916" cy="548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sz="24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C </a:t>
            </a: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数组分配按行顺序</a:t>
            </a:r>
            <a:endParaRPr sz="2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244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每行在连续的内存位置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12700" algn="l">
              <a:lnSpc>
                <a:spcPct val="150000"/>
              </a:lnSpc>
              <a:spcBef>
                <a:spcPts val="140"/>
              </a:spcBef>
              <a:buClr>
                <a:srgbClr val="990000"/>
              </a:buClr>
              <a:buSzPct val="60416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按行扫描</a:t>
            </a:r>
            <a:endParaRPr sz="2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algn="l">
              <a:spcBef>
                <a:spcPts val="195"/>
              </a:spcBef>
              <a:tabLst>
                <a:tab pos="756285" algn="l"/>
              </a:tabLst>
            </a:pP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for (i </a:t>
            </a:r>
            <a:r>
              <a:rPr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= </a:t>
            </a: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0; </a:t>
            </a:r>
            <a:r>
              <a:rPr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i &lt; </a:t>
            </a: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N;</a:t>
            </a:r>
            <a:r>
              <a:rPr sz="2000" b="1" spc="-6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 </a:t>
            </a: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i++)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</a:endParaRPr>
          </a:p>
          <a:p>
            <a:pPr marL="927100" algn="l">
              <a:spcBef>
                <a:spcPts val="370"/>
              </a:spcBef>
            </a:pP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sum +=</a:t>
            </a:r>
            <a:r>
              <a:rPr sz="2000" b="1" spc="-7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 </a:t>
            </a: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a[0][i];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</a:endParaRPr>
          </a:p>
          <a:p>
            <a:pPr marL="469900" lvl="1" algn="l">
              <a:lnSpc>
                <a:spcPct val="150000"/>
              </a:lnSpc>
              <a:spcBef>
                <a:spcPts val="320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访问连续的元素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23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如果块大小</a:t>
            </a:r>
            <a:r>
              <a:rPr sz="20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(B) &gt; </a:t>
            </a:r>
            <a:r>
              <a:rPr sz="2000" spc="-5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sizeof</a:t>
            </a:r>
            <a:r>
              <a:rPr sz="20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</a:t>
            </a:r>
            <a:r>
              <a:rPr sz="2000" spc="-5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</a:t>
            </a:r>
            <a:r>
              <a:rPr sz="1950" spc="-7" baseline="-21367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ij</a:t>
            </a:r>
            <a:r>
              <a:rPr sz="20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</a:t>
            </a:r>
            <a:r>
              <a:rPr lang="zh-CN" altLang="en-US" sz="20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字节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, </a:t>
            </a: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利用空间局部性</a:t>
            </a:r>
            <a:r>
              <a:rPr lang="en-US" altLang="zh-CN" sz="2000" b="1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Avg.MPI</a:t>
            </a:r>
            <a:r>
              <a:rPr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= </a:t>
            </a:r>
            <a:r>
              <a:rPr sz="20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sizeof(a</a:t>
            </a:r>
            <a:r>
              <a:rPr sz="1950" b="1" spc="-7" baseline="-21367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ij</a:t>
            </a:r>
            <a:r>
              <a:rPr sz="20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) </a:t>
            </a:r>
            <a:r>
              <a:rPr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/</a:t>
            </a:r>
            <a:r>
              <a:rPr sz="2000" b="1" spc="1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B</a:t>
            </a:r>
          </a:p>
          <a:p>
            <a:pPr marL="12700" algn="l">
              <a:lnSpc>
                <a:spcPct val="150000"/>
              </a:lnSpc>
              <a:spcBef>
                <a:spcPts val="140"/>
              </a:spcBef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zh-CN" altLang="en-US" sz="24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按列扫描</a:t>
            </a:r>
            <a:endParaRPr sz="2400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algn="l">
              <a:spcBef>
                <a:spcPts val="195"/>
              </a:spcBef>
              <a:tabLst>
                <a:tab pos="756285" algn="l"/>
              </a:tabLst>
            </a:pP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for (i </a:t>
            </a:r>
            <a:r>
              <a:rPr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= </a:t>
            </a: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0; </a:t>
            </a:r>
            <a:r>
              <a:rPr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i &lt; </a:t>
            </a: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n;</a:t>
            </a:r>
            <a:r>
              <a:rPr sz="2000" b="1" spc="-6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 </a:t>
            </a: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i++)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</a:endParaRPr>
          </a:p>
          <a:p>
            <a:pPr marL="927100" algn="l">
              <a:spcBef>
                <a:spcPts val="370"/>
              </a:spcBef>
            </a:pP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sum +=</a:t>
            </a:r>
            <a:r>
              <a:rPr sz="2000" b="1" spc="-7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 </a:t>
            </a:r>
            <a:r>
              <a:rPr sz="2000" b="1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a[i][0];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/>
            </a:endParaRPr>
          </a:p>
          <a:p>
            <a:pPr marL="469900" lvl="1" algn="l">
              <a:lnSpc>
                <a:spcPct val="150000"/>
              </a:lnSpc>
              <a:spcBef>
                <a:spcPts val="325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访问远隔的元素</a:t>
            </a:r>
            <a:endParaRPr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  <a:p>
            <a:pPr marL="469900" lvl="1" algn="l">
              <a:lnSpc>
                <a:spcPct val="150000"/>
              </a:lnSpc>
              <a:spcBef>
                <a:spcPts val="240"/>
              </a:spcBef>
              <a:buClr>
                <a:srgbClr val="990000"/>
              </a:buClr>
              <a:buSzPct val="110000"/>
              <a:tabLst>
                <a:tab pos="756285" algn="l"/>
                <a:tab pos="756920" algn="l"/>
              </a:tabLst>
            </a:pPr>
            <a:r>
              <a:rPr lang="zh-CN" altLang="en-US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没有空间局部性</a:t>
            </a:r>
            <a:r>
              <a:rPr sz="2000" spc="-5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!</a:t>
            </a:r>
            <a:r>
              <a:rPr lang="zh-CN" altLang="en-US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lang="en-US" altLang="zh-CN" sz="2000" b="1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Avg.MPI</a:t>
            </a:r>
            <a:r>
              <a:rPr lang="en-US" altLang="zh-CN" sz="20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= </a:t>
            </a:r>
            <a:r>
              <a:rPr lang="en-US" altLang="zh-CN"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</a:t>
            </a:r>
            <a:r>
              <a:rPr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b="1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(i.e.</a:t>
            </a:r>
            <a:r>
              <a:rPr sz="2000" b="1" spc="-4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 </a:t>
            </a:r>
            <a:r>
              <a:rPr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100%)</a:t>
            </a:r>
          </a:p>
        </p:txBody>
      </p:sp>
    </p:spTree>
    <p:extLst>
      <p:ext uri="{BB962C8B-B14F-4D97-AF65-F5344CB8AC3E}">
        <p14:creationId xmlns:p14="http://schemas.microsoft.com/office/powerpoint/2010/main" val="28051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1" y="316050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4756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矩阵乘法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0C67-F02A-724D-85B3-1878C0EBBB78}"/>
              </a:ext>
            </a:extLst>
          </p:cNvPr>
          <p:cNvSpPr txBox="1"/>
          <p:nvPr/>
        </p:nvSpPr>
        <p:spPr>
          <a:xfrm>
            <a:off x="2135560" y="242410"/>
            <a:ext cx="2880320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algn="l" eaLnBrk="0" hangingPunct="0">
              <a:lnSpc>
                <a:spcPct val="150000"/>
              </a:lnSpc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lang="en-US" altLang="zh-CN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kern="0" spc="-5" dirty="0" err="1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ijk</a:t>
            </a:r>
            <a:r>
              <a: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277151-8D44-C247-A327-01B9C56A03BD}"/>
              </a:ext>
            </a:extLst>
          </p:cNvPr>
          <p:cNvSpPr txBox="1"/>
          <p:nvPr/>
        </p:nvSpPr>
        <p:spPr>
          <a:xfrm>
            <a:off x="528172" y="1016732"/>
            <a:ext cx="11162107" cy="402571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N&gt;</a:t>
            </a: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MatrixMul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N&gt;::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Mul_ijk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m1,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m2,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res){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k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k &lt; N; k++){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sum += m1[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][k] * m2[k][j];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res[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][j] = sum;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270AAABA-8BED-1148-B065-771697BD0190}"/>
              </a:ext>
            </a:extLst>
          </p:cNvPr>
          <p:cNvSpPr txBox="1"/>
          <p:nvPr/>
        </p:nvSpPr>
        <p:spPr>
          <a:xfrm>
            <a:off x="10272589" y="6194535"/>
            <a:ext cx="7759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rPr>
              <a:t>固定</a:t>
            </a:r>
            <a:endParaRPr kumimoji="0" sz="20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C342FF-40BF-164E-BD63-9FBC9DE6D379}"/>
              </a:ext>
            </a:extLst>
          </p:cNvPr>
          <p:cNvGrpSpPr/>
          <p:nvPr/>
        </p:nvGrpSpPr>
        <p:grpSpPr>
          <a:xfrm>
            <a:off x="7679263" y="3735501"/>
            <a:ext cx="3156215" cy="2766833"/>
            <a:chOff x="7679263" y="3735501"/>
            <a:chExt cx="3156215" cy="2766833"/>
          </a:xfrm>
        </p:grpSpPr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5BF8F6FF-2E87-4C46-BCBA-88CA70B6BCF6}"/>
                </a:ext>
              </a:extLst>
            </p:cNvPr>
            <p:cNvSpPr/>
            <p:nvPr/>
          </p:nvSpPr>
          <p:spPr>
            <a:xfrm>
              <a:off x="7879288" y="4497879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F2D69656-9415-7546-8749-4611017A58E4}"/>
                </a:ext>
              </a:extLst>
            </p:cNvPr>
            <p:cNvSpPr/>
            <p:nvPr/>
          </p:nvSpPr>
          <p:spPr>
            <a:xfrm>
              <a:off x="9098488" y="4497879"/>
              <a:ext cx="596900" cy="520700"/>
            </a:xfrm>
            <a:custGeom>
              <a:avLst/>
              <a:gdLst/>
              <a:ahLst/>
              <a:cxnLst/>
              <a:rect l="l" t="t" r="r" b="b"/>
              <a:pathLst>
                <a:path w="596900" h="520700">
                  <a:moveTo>
                    <a:pt x="0" y="0"/>
                  </a:moveTo>
                  <a:lnTo>
                    <a:pt x="596900" y="0"/>
                  </a:lnTo>
                  <a:lnTo>
                    <a:pt x="5969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97ED3D07-5849-CC48-8EEC-F6F040875399}"/>
                </a:ext>
              </a:extLst>
            </p:cNvPr>
            <p:cNvSpPr txBox="1"/>
            <p:nvPr/>
          </p:nvSpPr>
          <p:spPr>
            <a:xfrm>
              <a:off x="7885638" y="5107098"/>
              <a:ext cx="5842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m1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A5AD995F-A3BA-B64A-9049-CFB884E258F3}"/>
                </a:ext>
              </a:extLst>
            </p:cNvPr>
            <p:cNvSpPr txBox="1"/>
            <p:nvPr/>
          </p:nvSpPr>
          <p:spPr>
            <a:xfrm>
              <a:off x="9111187" y="5107098"/>
              <a:ext cx="5842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m2</a:t>
              </a:r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99983C86-D6E3-074C-8943-43616D25459F}"/>
                </a:ext>
              </a:extLst>
            </p:cNvPr>
            <p:cNvSpPr txBox="1"/>
            <p:nvPr/>
          </p:nvSpPr>
          <p:spPr>
            <a:xfrm>
              <a:off x="10238578" y="5107098"/>
              <a:ext cx="5969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res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D3004F0C-CD87-E444-9A8B-CABC24EAE66C}"/>
                </a:ext>
              </a:extLst>
            </p:cNvPr>
            <p:cNvSpPr/>
            <p:nvPr/>
          </p:nvSpPr>
          <p:spPr>
            <a:xfrm>
              <a:off x="9320738" y="4504229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800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object 14">
              <a:extLst>
                <a:ext uri="{FF2B5EF4-FFF2-40B4-BE49-F238E27FC236}">
                  <a16:creationId xmlns:a16="http://schemas.microsoft.com/office/drawing/2014/main" id="{CCF02913-4410-DD48-B452-E0EF525071A9}"/>
                </a:ext>
              </a:extLst>
            </p:cNvPr>
            <p:cNvSpPr/>
            <p:nvPr/>
          </p:nvSpPr>
          <p:spPr>
            <a:xfrm>
              <a:off x="7885638" y="4872529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200" y="0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object 15">
              <a:extLst>
                <a:ext uri="{FF2B5EF4-FFF2-40B4-BE49-F238E27FC236}">
                  <a16:creationId xmlns:a16="http://schemas.microsoft.com/office/drawing/2014/main" id="{40011972-07D4-2140-A8DD-B0101F405E83}"/>
                </a:ext>
              </a:extLst>
            </p:cNvPr>
            <p:cNvSpPr txBox="1"/>
            <p:nvPr/>
          </p:nvSpPr>
          <p:spPr>
            <a:xfrm>
              <a:off x="8546038" y="4726098"/>
              <a:ext cx="42862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(</a:t>
              </a:r>
              <a:r>
                <a:rPr kumimoji="0" sz="2000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i</a:t>
              </a: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,</a:t>
              </a:r>
              <a:r>
                <a:rPr kumimoji="0" sz="2000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*</a:t>
              </a: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)</a:t>
              </a:r>
              <a:endParaRPr kumimoji="0" sz="20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40" name="object 16">
              <a:extLst>
                <a:ext uri="{FF2B5EF4-FFF2-40B4-BE49-F238E27FC236}">
                  <a16:creationId xmlns:a16="http://schemas.microsoft.com/office/drawing/2014/main" id="{915C7475-1BC2-1340-BB01-47C0E71000B0}"/>
                </a:ext>
              </a:extLst>
            </p:cNvPr>
            <p:cNvSpPr/>
            <p:nvPr/>
          </p:nvSpPr>
          <p:spPr>
            <a:xfrm>
              <a:off x="10400238" y="480902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1" name="object 17">
              <a:extLst>
                <a:ext uri="{FF2B5EF4-FFF2-40B4-BE49-F238E27FC236}">
                  <a16:creationId xmlns:a16="http://schemas.microsoft.com/office/drawing/2014/main" id="{FB56F983-00C9-6F4F-A773-82BC8B49E9E4}"/>
                </a:ext>
              </a:extLst>
            </p:cNvPr>
            <p:cNvSpPr txBox="1"/>
            <p:nvPr/>
          </p:nvSpPr>
          <p:spPr>
            <a:xfrm>
              <a:off x="10238578" y="4463422"/>
              <a:ext cx="596900" cy="574779"/>
            </a:xfrm>
            <a:prstGeom prst="rect">
              <a:avLst/>
            </a:prstGeom>
            <a:ln w="12700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3500" algn="l" fontAlgn="auto">
                <a:lnSpc>
                  <a:spcPts val="23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(i,j)</a:t>
              </a:r>
              <a:endParaRPr kumimoji="0" sz="20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42" name="object 18">
              <a:extLst>
                <a:ext uri="{FF2B5EF4-FFF2-40B4-BE49-F238E27FC236}">
                  <a16:creationId xmlns:a16="http://schemas.microsoft.com/office/drawing/2014/main" id="{A586A901-CDAA-564F-9E71-917EA6D165C8}"/>
                </a:ext>
              </a:extLst>
            </p:cNvPr>
            <p:cNvSpPr txBox="1"/>
            <p:nvPr/>
          </p:nvSpPr>
          <p:spPr>
            <a:xfrm>
              <a:off x="7860196" y="3735501"/>
              <a:ext cx="1727200" cy="7880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内部循环</a:t>
              </a:r>
              <a:r>
                <a:rPr kumimoji="0" sz="2000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: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  <a:p>
              <a:pPr marR="5080" algn="r" fontAlgn="auto">
                <a:spcBef>
                  <a:spcPts val="1200"/>
                </a:spcBef>
                <a:spcAft>
                  <a:spcPts val="0"/>
                </a:spcAft>
              </a:pP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(</a:t>
              </a:r>
              <a:r>
                <a:rPr kumimoji="0" sz="2000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*</a:t>
              </a:r>
              <a:r>
                <a:rPr kumimoji="0" sz="20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,j)</a:t>
              </a:r>
            </a:p>
          </p:txBody>
        </p:sp>
        <p:sp>
          <p:nvSpPr>
            <p:cNvPr id="43" name="object 19">
              <a:extLst>
                <a:ext uri="{FF2B5EF4-FFF2-40B4-BE49-F238E27FC236}">
                  <a16:creationId xmlns:a16="http://schemas.microsoft.com/office/drawing/2014/main" id="{162408F9-E401-0846-9663-BD9891551875}"/>
                </a:ext>
              </a:extLst>
            </p:cNvPr>
            <p:cNvSpPr txBox="1"/>
            <p:nvPr/>
          </p:nvSpPr>
          <p:spPr>
            <a:xfrm>
              <a:off x="8898335" y="6194557"/>
              <a:ext cx="90233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列式</a:t>
              </a:r>
              <a:endParaRPr kumimoji="0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44" name="object 20">
              <a:extLst>
                <a:ext uri="{FF2B5EF4-FFF2-40B4-BE49-F238E27FC236}">
                  <a16:creationId xmlns:a16="http://schemas.microsoft.com/office/drawing/2014/main" id="{B7C1B0CE-F115-6846-B823-984FFE89C005}"/>
                </a:ext>
              </a:extLst>
            </p:cNvPr>
            <p:cNvSpPr/>
            <p:nvPr/>
          </p:nvSpPr>
          <p:spPr>
            <a:xfrm>
              <a:off x="9377889" y="5566267"/>
              <a:ext cx="0" cy="563880"/>
            </a:xfrm>
            <a:custGeom>
              <a:avLst/>
              <a:gdLst/>
              <a:ahLst/>
              <a:cxnLst/>
              <a:rect l="l" t="t" r="r" b="b"/>
              <a:pathLst>
                <a:path h="563879">
                  <a:moveTo>
                    <a:pt x="0" y="5635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object 21">
              <a:extLst>
                <a:ext uri="{FF2B5EF4-FFF2-40B4-BE49-F238E27FC236}">
                  <a16:creationId xmlns:a16="http://schemas.microsoft.com/office/drawing/2014/main" id="{E75F8D79-E618-2E4B-B3EF-042621DD3708}"/>
                </a:ext>
              </a:extLst>
            </p:cNvPr>
            <p:cNvSpPr/>
            <p:nvPr/>
          </p:nvSpPr>
          <p:spPr>
            <a:xfrm>
              <a:off x="9339793" y="550276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object 22">
              <a:extLst>
                <a:ext uri="{FF2B5EF4-FFF2-40B4-BE49-F238E27FC236}">
                  <a16:creationId xmlns:a16="http://schemas.microsoft.com/office/drawing/2014/main" id="{A09B0EC5-EC37-3444-B9D2-4AAC16A4341B}"/>
                </a:ext>
              </a:extLst>
            </p:cNvPr>
            <p:cNvSpPr txBox="1"/>
            <p:nvPr/>
          </p:nvSpPr>
          <p:spPr>
            <a:xfrm>
              <a:off x="7679263" y="6194535"/>
              <a:ext cx="1016000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行式</a:t>
              </a:r>
              <a:endParaRPr kumimoji="0" lang="en-US" altLang="zh-CN" sz="2000" spc="-35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47" name="object 23">
              <a:extLst>
                <a:ext uri="{FF2B5EF4-FFF2-40B4-BE49-F238E27FC236}">
                  <a16:creationId xmlns:a16="http://schemas.microsoft.com/office/drawing/2014/main" id="{A5ABF4AB-19C0-E24C-9AA2-9142AA4D0B5F}"/>
                </a:ext>
              </a:extLst>
            </p:cNvPr>
            <p:cNvSpPr/>
            <p:nvPr/>
          </p:nvSpPr>
          <p:spPr>
            <a:xfrm>
              <a:off x="8158688" y="5566266"/>
              <a:ext cx="0" cy="563880"/>
            </a:xfrm>
            <a:custGeom>
              <a:avLst/>
              <a:gdLst/>
              <a:ahLst/>
              <a:cxnLst/>
              <a:rect l="l" t="t" r="r" b="b"/>
              <a:pathLst>
                <a:path h="563879">
                  <a:moveTo>
                    <a:pt x="0" y="5635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object 24">
              <a:extLst>
                <a:ext uri="{FF2B5EF4-FFF2-40B4-BE49-F238E27FC236}">
                  <a16:creationId xmlns:a16="http://schemas.microsoft.com/office/drawing/2014/main" id="{41C24A9A-95EB-B44C-8F8E-62BAC96205FE}"/>
                </a:ext>
              </a:extLst>
            </p:cNvPr>
            <p:cNvSpPr/>
            <p:nvPr/>
          </p:nvSpPr>
          <p:spPr>
            <a:xfrm>
              <a:off x="8120591" y="550276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object 26">
              <a:extLst>
                <a:ext uri="{FF2B5EF4-FFF2-40B4-BE49-F238E27FC236}">
                  <a16:creationId xmlns:a16="http://schemas.microsoft.com/office/drawing/2014/main" id="{207449E5-7CA8-704F-ACBD-2CACC6B776ED}"/>
                </a:ext>
              </a:extLst>
            </p:cNvPr>
            <p:cNvSpPr/>
            <p:nvPr/>
          </p:nvSpPr>
          <p:spPr>
            <a:xfrm>
              <a:off x="10533589" y="5566266"/>
              <a:ext cx="0" cy="563880"/>
            </a:xfrm>
            <a:custGeom>
              <a:avLst/>
              <a:gdLst/>
              <a:ahLst/>
              <a:cxnLst/>
              <a:rect l="l" t="t" r="r" b="b"/>
              <a:pathLst>
                <a:path h="563879">
                  <a:moveTo>
                    <a:pt x="0" y="5635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object 27">
              <a:extLst>
                <a:ext uri="{FF2B5EF4-FFF2-40B4-BE49-F238E27FC236}">
                  <a16:creationId xmlns:a16="http://schemas.microsoft.com/office/drawing/2014/main" id="{0B0A412C-B0F9-7542-A049-95E9EE95F956}"/>
                </a:ext>
              </a:extLst>
            </p:cNvPr>
            <p:cNvSpPr/>
            <p:nvPr/>
          </p:nvSpPr>
          <p:spPr>
            <a:xfrm>
              <a:off x="10495493" y="550276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199"/>
                  </a:lnTo>
                  <a:lnTo>
                    <a:pt x="76200" y="7619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kumimoji="0" sz="180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5D1C27F-452F-0C4E-B75D-BE5C28F14F49}"/>
              </a:ext>
            </a:extLst>
          </p:cNvPr>
          <p:cNvGrpSpPr/>
          <p:nvPr/>
        </p:nvGrpSpPr>
        <p:grpSpPr>
          <a:xfrm>
            <a:off x="941259" y="5189481"/>
            <a:ext cx="3695826" cy="1644261"/>
            <a:chOff x="941259" y="5189481"/>
            <a:chExt cx="3695826" cy="1644261"/>
          </a:xfrm>
        </p:grpSpPr>
        <p:sp>
          <p:nvSpPr>
            <p:cNvPr id="55" name="object 28">
              <a:extLst>
                <a:ext uri="{FF2B5EF4-FFF2-40B4-BE49-F238E27FC236}">
                  <a16:creationId xmlns:a16="http://schemas.microsoft.com/office/drawing/2014/main" id="{66AB2E79-6CF9-B34A-A301-CE77ADB14B90}"/>
                </a:ext>
              </a:extLst>
            </p:cNvPr>
            <p:cNvSpPr txBox="1"/>
            <p:nvPr/>
          </p:nvSpPr>
          <p:spPr>
            <a:xfrm>
              <a:off x="1099617" y="5759746"/>
              <a:ext cx="775977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m1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0.</a:t>
              </a:r>
              <a:r>
                <a:rPr kumimoji="0" lang="en-US" altLang="zh-CN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1</a:t>
              </a:r>
              <a:r>
                <a:rPr kumimoji="0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25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6" name="object 29">
              <a:extLst>
                <a:ext uri="{FF2B5EF4-FFF2-40B4-BE49-F238E27FC236}">
                  <a16:creationId xmlns:a16="http://schemas.microsoft.com/office/drawing/2014/main" id="{B359C2D8-83E4-9D45-9EAD-25EA2DDEE21A}"/>
                </a:ext>
              </a:extLst>
            </p:cNvPr>
            <p:cNvSpPr txBox="1"/>
            <p:nvPr/>
          </p:nvSpPr>
          <p:spPr>
            <a:xfrm>
              <a:off x="2547418" y="5759746"/>
              <a:ext cx="672333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zh-CN"/>
              </a:defPPr>
              <a:lvl1pPr marL="12700" marR="5080" indent="-1588" fontAlgn="auto">
                <a:spcBef>
                  <a:spcPts val="0"/>
                </a:spcBef>
                <a:spcAft>
                  <a:spcPts val="0"/>
                </a:spcAft>
                <a:defRPr kumimoji="0" u="heavy">
                  <a:solidFill>
                    <a:prstClr val="black"/>
                  </a:solidFill>
                  <a:latin typeface="Calibri"/>
                  <a:ea typeface="+mn-ea"/>
                  <a:cs typeface="Calibri"/>
                </a:defRPr>
              </a:lvl1pPr>
            </a:lstStyle>
            <a:p>
              <a:r>
                <a:rPr lang="en-US" altLang="zh-CN" dirty="0"/>
                <a:t>m2</a:t>
              </a:r>
              <a:r>
                <a:rPr dirty="0"/>
                <a:t>  </a:t>
              </a:r>
              <a:r>
                <a:rPr u="none" dirty="0"/>
                <a:t>1.0</a:t>
              </a:r>
            </a:p>
          </p:txBody>
        </p:sp>
        <p:sp>
          <p:nvSpPr>
            <p:cNvPr id="57" name="object 30">
              <a:extLst>
                <a:ext uri="{FF2B5EF4-FFF2-40B4-BE49-F238E27FC236}">
                  <a16:creationId xmlns:a16="http://schemas.microsoft.com/office/drawing/2014/main" id="{76243A39-E048-DA45-B69F-DB7D55F8741A}"/>
                </a:ext>
              </a:extLst>
            </p:cNvPr>
            <p:cNvSpPr txBox="1"/>
            <p:nvPr/>
          </p:nvSpPr>
          <p:spPr>
            <a:xfrm>
              <a:off x="3861106" y="5759746"/>
              <a:ext cx="775979" cy="7386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15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m3</a:t>
              </a:r>
              <a:r>
                <a:rPr kumimoji="0" u="heavy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  </a:t>
              </a:r>
              <a:r>
                <a:rPr kumimoji="0" spc="-5" dirty="0">
                  <a:solidFill>
                    <a:prstClr val="black"/>
                  </a:solidFill>
                  <a:latin typeface="Calibri"/>
                  <a:ea typeface="+mn-ea"/>
                  <a:cs typeface="Calibri"/>
                </a:rPr>
                <a:t>0.0</a:t>
              </a:r>
              <a:endParaRPr kumimoji="0" dirty="0">
                <a:solidFill>
                  <a:prstClr val="black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D470635-4003-EC4C-A9C8-B750DBA9BFB9}"/>
                </a:ext>
              </a:extLst>
            </p:cNvPr>
            <p:cNvSpPr txBox="1"/>
            <p:nvPr/>
          </p:nvSpPr>
          <p:spPr>
            <a:xfrm>
              <a:off x="1191090" y="5189481"/>
              <a:ext cx="2880320" cy="58105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algn="l" eaLnBrk="0" hangingPunct="0">
                <a:lnSpc>
                  <a:spcPct val="150000"/>
                </a:lnSpc>
                <a:buClr>
                  <a:srgbClr val="990000"/>
                </a:buClr>
                <a:buSzPct val="58333"/>
                <a:tabLst>
                  <a:tab pos="355600" algn="l"/>
                </a:tabLst>
              </a:pPr>
              <a:r>
                <a:rPr lang="en-US" altLang="zh-CN" b="1" kern="0" spc="-5" dirty="0" err="1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Avg.MPI</a:t>
              </a:r>
              <a:r>
                <a:rPr lang="zh-CN" altLang="en-US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b="1" kern="0" spc="-5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</a:t>
              </a:r>
              <a:endParaRPr lang="zh-CN" altLang="en-US" b="1" kern="0" spc="-5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3C85447-D1DB-2E43-AAF0-C171F3996836}"/>
                </a:ext>
              </a:extLst>
            </p:cNvPr>
            <p:cNvSpPr txBox="1"/>
            <p:nvPr/>
          </p:nvSpPr>
          <p:spPr>
            <a:xfrm>
              <a:off x="941259" y="6430537"/>
              <a:ext cx="1092691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AD112F4-1CB2-0549-A2F6-60F71BD74517}"/>
                </a:ext>
              </a:extLst>
            </p:cNvPr>
            <p:cNvSpPr txBox="1"/>
            <p:nvPr/>
          </p:nvSpPr>
          <p:spPr>
            <a:xfrm>
              <a:off x="2306946" y="6433632"/>
              <a:ext cx="1092691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读</a:t>
              </a:r>
              <a:r>
                <a:rPr kumimoji="0" lang="en-US" altLang="zh-CN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1</a:t>
              </a:r>
              <a:r>
                <a:rPr kumimoji="0" lang="zh-CN" altLang="en-US" sz="2000" spc="-35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</a:rPr>
                <a:t>次</a:t>
              </a:r>
              <a:endParaRPr kumimoji="0" lang="zh-CN" altLang="en-US" sz="2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00342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67996</TotalTime>
  <Words>2743</Words>
  <Application>Microsoft Macintosh PowerPoint</Application>
  <PresentationFormat>宽屏</PresentationFormat>
  <Paragraphs>496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黑体</vt:lpstr>
      <vt:lpstr>微软雅黑</vt:lpstr>
      <vt:lpstr>微软雅黑</vt:lpstr>
      <vt:lpstr>Arial</vt:lpstr>
      <vt:lpstr>Arial Black</vt:lpstr>
      <vt:lpstr>Calibri</vt:lpstr>
      <vt:lpstr>Courier</vt:lpstr>
      <vt:lpstr>Courier New</vt:lpstr>
      <vt:lpstr>Menlo</vt:lpstr>
      <vt:lpstr>Times New Roman</vt:lpstr>
      <vt:lpstr>Wingdings</vt:lpstr>
      <vt:lpstr>Wingdings 2</vt:lpstr>
      <vt:lpstr>默认设计模板</vt:lpstr>
      <vt:lpstr>计算机原理与系统 22 内存VI 提高局部性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3452</cp:revision>
  <cp:lastPrinted>2019-07-03T00:25:39Z</cp:lastPrinted>
  <dcterms:modified xsi:type="dcterms:W3CDTF">2022-05-08T14:41:22Z</dcterms:modified>
</cp:coreProperties>
</file>