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Lst>
  <p:notesMasterIdLst>
    <p:notesMasterId r:id="rId28"/>
  </p:notesMasterIdLst>
  <p:handoutMasterIdLst>
    <p:handoutMasterId r:id="rId29"/>
  </p:handoutMasterIdLst>
  <p:sldIdLst>
    <p:sldId id="707" r:id="rId2"/>
    <p:sldId id="1282" r:id="rId3"/>
    <p:sldId id="1262" r:id="rId4"/>
    <p:sldId id="1441" r:id="rId5"/>
    <p:sldId id="1442" r:id="rId6"/>
    <p:sldId id="1443" r:id="rId7"/>
    <p:sldId id="1440" r:id="rId8"/>
    <p:sldId id="1305" r:id="rId9"/>
    <p:sldId id="1444" r:id="rId10"/>
    <p:sldId id="1445" r:id="rId11"/>
    <p:sldId id="1306" r:id="rId12"/>
    <p:sldId id="1438" r:id="rId13"/>
    <p:sldId id="1264" r:id="rId14"/>
    <p:sldId id="1265" r:id="rId15"/>
    <p:sldId id="1268" r:id="rId16"/>
    <p:sldId id="1413" r:id="rId17"/>
    <p:sldId id="1439" r:id="rId18"/>
    <p:sldId id="1446" r:id="rId19"/>
    <p:sldId id="1447" r:id="rId20"/>
    <p:sldId id="1448" r:id="rId21"/>
    <p:sldId id="1449" r:id="rId22"/>
    <p:sldId id="1450" r:id="rId23"/>
    <p:sldId id="1451" r:id="rId24"/>
    <p:sldId id="1452" r:id="rId25"/>
    <p:sldId id="1453" r:id="rId26"/>
    <p:sldId id="938" r:id="rId27"/>
  </p:sldIdLst>
  <p:sldSz cx="12192000" cy="6858000"/>
  <p:notesSz cx="7099300" cy="10234613"/>
  <p:defaultTextStyle>
    <a:defPPr>
      <a:defRPr lang="zh-CN"/>
    </a:defPPr>
    <a:lvl1pPr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065" userDrawn="1">
          <p15:clr>
            <a:srgbClr val="A4A3A4"/>
          </p15:clr>
        </p15:guide>
        <p15:guide id="2" pos="211" userDrawn="1">
          <p15:clr>
            <a:srgbClr val="A4A3A4"/>
          </p15:clr>
        </p15:guide>
        <p15:guide id="5" pos="7469" userDrawn="1">
          <p15:clr>
            <a:srgbClr val="A4A3A4"/>
          </p15:clr>
        </p15:guide>
        <p15:guide id="7" orient="horz" pos="2228"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B0874"/>
    <a:srgbClr val="0096FF"/>
    <a:srgbClr val="FFE6CD"/>
    <a:srgbClr val="007F7F"/>
    <a:srgbClr val="005493"/>
    <a:srgbClr val="F5F5F7"/>
    <a:srgbClr val="FFF2CD"/>
    <a:srgbClr val="D5E8D4"/>
    <a:srgbClr val="D9E8FB"/>
    <a:srgbClr val="D3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77" autoAdjust="0"/>
    <p:restoredTop sz="82268" autoAdjust="0"/>
  </p:normalViewPr>
  <p:slideViewPr>
    <p:cSldViewPr>
      <p:cViewPr>
        <p:scale>
          <a:sx n="104" d="100"/>
          <a:sy n="104" d="100"/>
        </p:scale>
        <p:origin x="1792" y="416"/>
      </p:cViewPr>
      <p:guideLst>
        <p:guide orient="horz" pos="4065"/>
        <p:guide pos="211"/>
        <p:guide pos="7469"/>
        <p:guide orient="horz" pos="2228"/>
        <p:guide pos="3840"/>
      </p:guideLst>
    </p:cSldViewPr>
  </p:slideViewPr>
  <p:outlineViewPr>
    <p:cViewPr>
      <p:scale>
        <a:sx n="33" d="100"/>
        <a:sy n="33" d="100"/>
      </p:scale>
      <p:origin x="0" y="5184"/>
    </p:cViewPr>
  </p:outlineViewPr>
  <p:notesTextViewPr>
    <p:cViewPr>
      <p:scale>
        <a:sx n="20" d="100"/>
        <a:sy n="20" d="100"/>
      </p:scale>
      <p:origin x="0" y="0"/>
    </p:cViewPr>
  </p:notesTextViewPr>
  <p:sorterViewPr>
    <p:cViewPr>
      <p:scale>
        <a:sx n="200" d="100"/>
        <a:sy n="200" d="100"/>
      </p:scale>
      <p:origin x="0" y="-39453"/>
    </p:cViewPr>
  </p:sorterViewPr>
  <p:notesViewPr>
    <p:cSldViewPr showGuides="1">
      <p:cViewPr varScale="1">
        <p:scale>
          <a:sx n="95" d="100"/>
          <a:sy n="95" d="100"/>
        </p:scale>
        <p:origin x="4608" y="20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a:spcBef>
                <a:spcPct val="0"/>
              </a:spcBef>
              <a:defRPr sz="1300">
                <a:ea typeface="宋体" charset="-122"/>
              </a:defRPr>
            </a:lvl1pPr>
          </a:lstStyle>
          <a:p>
            <a:pPr>
              <a:defRPr/>
            </a:pPr>
            <a:endParaRPr lang="en-US"/>
          </a:p>
        </p:txBody>
      </p:sp>
      <p:sp>
        <p:nvSpPr>
          <p:cNvPr id="16896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spcBef>
                <a:spcPct val="0"/>
              </a:spcBef>
              <a:defRPr sz="1300">
                <a:ea typeface="宋体" charset="-122"/>
              </a:defRPr>
            </a:lvl1pPr>
          </a:lstStyle>
          <a:p>
            <a:pPr>
              <a:defRPr/>
            </a:pPr>
            <a:endParaRPr lang="en-US"/>
          </a:p>
        </p:txBody>
      </p:sp>
      <p:sp>
        <p:nvSpPr>
          <p:cNvPr id="16896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a:spcBef>
                <a:spcPct val="0"/>
              </a:spcBef>
              <a:defRPr sz="1300">
                <a:ea typeface="宋体" charset="-122"/>
              </a:defRPr>
            </a:lvl1pPr>
          </a:lstStyle>
          <a:p>
            <a:pPr>
              <a:defRPr/>
            </a:pPr>
            <a:endParaRPr lang="en-US"/>
          </a:p>
        </p:txBody>
      </p:sp>
      <p:sp>
        <p:nvSpPr>
          <p:cNvPr id="16896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spcBef>
                <a:spcPct val="0"/>
              </a:spcBef>
              <a:defRPr sz="1300">
                <a:ea typeface="宋体" charset="-122"/>
              </a:defRPr>
            </a:lvl1pPr>
          </a:lstStyle>
          <a:p>
            <a:pPr>
              <a:defRPr/>
            </a:pPr>
            <a:fld id="{23F33E5C-6339-468E-9000-0678B51B748B}" type="slidenum">
              <a:rPr lang="en-US"/>
              <a:pPr>
                <a:defRPr/>
              </a:pPr>
              <a:t>‹#›</a:t>
            </a:fld>
            <a:endParaRPr lang="en-US"/>
          </a:p>
        </p:txBody>
      </p:sp>
    </p:spTree>
    <p:extLst>
      <p:ext uri="{BB962C8B-B14F-4D97-AF65-F5344CB8AC3E}">
        <p14:creationId xmlns:p14="http://schemas.microsoft.com/office/powerpoint/2010/main" val="3804400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a:spcBef>
                <a:spcPct val="0"/>
              </a:spcBef>
              <a:defRPr sz="1300">
                <a:ea typeface="宋体" charset="-122"/>
              </a:defRPr>
            </a:lvl1pPr>
          </a:lstStyle>
          <a:p>
            <a:pPr>
              <a:defRPr/>
            </a:pPr>
            <a:endParaRPr lang="en-US" altLang="zh-CN"/>
          </a:p>
        </p:txBody>
      </p:sp>
      <p:sp>
        <p:nvSpPr>
          <p:cNvPr id="409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spcBef>
                <a:spcPct val="0"/>
              </a:spcBef>
              <a:defRPr sz="1300">
                <a:ea typeface="宋体"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a:spcBef>
                <a:spcPct val="0"/>
              </a:spcBef>
              <a:defRPr sz="1300">
                <a:ea typeface="宋体"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spcBef>
                <a:spcPct val="0"/>
              </a:spcBef>
              <a:defRPr sz="1300">
                <a:ea typeface="宋体" charset="-122"/>
              </a:defRPr>
            </a:lvl1pPr>
          </a:lstStyle>
          <a:p>
            <a:pPr>
              <a:defRPr/>
            </a:pPr>
            <a:fld id="{9F40A989-F4B7-4AA9-9C8B-85F23D3859BB}" type="slidenum">
              <a:rPr lang="en-US" altLang="zh-CN"/>
              <a:pPr>
                <a:defRPr/>
              </a:pPr>
              <a:t>‹#›</a:t>
            </a:fld>
            <a:endParaRPr lang="en-US" altLang="zh-CN"/>
          </a:p>
        </p:txBody>
      </p:sp>
    </p:spTree>
    <p:extLst>
      <p:ext uri="{BB962C8B-B14F-4D97-AF65-F5344CB8AC3E}">
        <p14:creationId xmlns:p14="http://schemas.microsoft.com/office/powerpoint/2010/main" val="1811314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40A989-F4B7-4AA9-9C8B-85F23D3859BB}" type="slidenum">
              <a:rPr lang="en-US" altLang="zh-CN" smtClean="0"/>
              <a:pPr>
                <a:defRPr/>
              </a:pPr>
              <a:t>1</a:t>
            </a:fld>
            <a:endParaRPr lang="en-US" altLang="zh-CN"/>
          </a:p>
        </p:txBody>
      </p:sp>
    </p:spTree>
    <p:extLst>
      <p:ext uri="{BB962C8B-B14F-4D97-AF65-F5344CB8AC3E}">
        <p14:creationId xmlns:p14="http://schemas.microsoft.com/office/powerpoint/2010/main" val="29983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22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32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800593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961155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390887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42178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253409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10079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46148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880565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39116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22221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38089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3789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87062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946409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5553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824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00DE4AC3-B130-4666-B615-60F113E09356}" type="slidenum">
              <a:rPr lang="en-US" altLang="zh-CN"/>
              <a:pPr>
                <a:defRPr/>
              </a:pPr>
              <a:t>‹#›</a:t>
            </a:fld>
            <a:endParaRPr lang="en-US" altLang="zh-CN" dirty="0"/>
          </a:p>
        </p:txBody>
      </p:sp>
    </p:spTree>
    <p:extLst>
      <p:ext uri="{BB962C8B-B14F-4D97-AF65-F5344CB8AC3E}">
        <p14:creationId xmlns:p14="http://schemas.microsoft.com/office/powerpoint/2010/main" val="40558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91552" y="115888"/>
            <a:ext cx="2686049" cy="5834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27051" y="115888"/>
            <a:ext cx="7861300" cy="5834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A1EEF4A8-7FD6-4E03-83DB-C4E009A65198}" type="slidenum">
              <a:rPr lang="en-US" altLang="zh-CN"/>
              <a:pPr>
                <a:defRPr/>
              </a:pPr>
              <a:t>‹#›</a:t>
            </a:fld>
            <a:endParaRPr lang="en-US" altLang="zh-CN" dirty="0"/>
          </a:p>
        </p:txBody>
      </p:sp>
    </p:spTree>
    <p:extLst>
      <p:ext uri="{BB962C8B-B14F-4D97-AF65-F5344CB8AC3E}">
        <p14:creationId xmlns:p14="http://schemas.microsoft.com/office/powerpoint/2010/main" val="421696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50850" indent="-450850">
              <a:lnSpc>
                <a:spcPct val="120000"/>
              </a:lnSpc>
              <a:buFont typeface="Wingdings" pitchFamily="2" charset="2"/>
              <a:buChar char="l"/>
              <a:tabLst/>
              <a:defRPr sz="2400"/>
            </a:lvl1pPr>
            <a:lvl2pPr marL="742950" indent="-285750">
              <a:buSzPct val="70000"/>
              <a:buFont typeface="Wingdings" pitchFamily="2" charset="2"/>
              <a:buChar char="l"/>
              <a:defRPr/>
            </a:lvl2pPr>
            <a:lvl3pPr marL="1143000" indent="-228600">
              <a:buSzPct val="70000"/>
              <a:buFont typeface="Wingdings" pitchFamily="2" charset="2"/>
              <a:buChar char="l"/>
              <a:defRPr/>
            </a:lvl3pPr>
            <a:lvl4pPr marL="1600200" indent="-228600">
              <a:buFont typeface="Wingdings" pitchFamily="2" charset="2"/>
              <a:buChar char="l"/>
              <a:defRPr/>
            </a:lvl4pPr>
            <a:lvl5pPr marL="2057400" indent="-228600">
              <a:buFont typeface="Wingdings" pitchFamily="2" charset="2"/>
              <a:buChar char="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a:extLst>
              <a:ext uri="{FF2B5EF4-FFF2-40B4-BE49-F238E27FC236}">
                <a16:creationId xmlns:a16="http://schemas.microsoft.com/office/drawing/2014/main" id="{BF20CB4F-9A0E-BC46-80D3-1DA82A097F32}"/>
              </a:ext>
            </a:extLst>
          </p:cNvPr>
          <p:cNvSpPr>
            <a:spLocks noGrp="1"/>
          </p:cNvSpPr>
          <p:nvPr>
            <p:ph type="sldNum" sz="quarter" idx="10"/>
          </p:nvPr>
        </p:nvSpPr>
        <p:spPr>
          <a:xfrm>
            <a:off x="9257456" y="6376244"/>
            <a:ext cx="2743200" cy="365125"/>
          </a:xfrm>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137181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9864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sz="half" idx="1"/>
          </p:nvPr>
        </p:nvSpPr>
        <p:spPr>
          <a:xfrm>
            <a:off x="914400" y="1268414"/>
            <a:ext cx="50800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68414"/>
            <a:ext cx="50800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11D9AC19-A86D-D84A-885A-15C9EE8CAFE6}"/>
              </a:ext>
            </a:extLst>
          </p:cNvPr>
          <p:cNvSpPr>
            <a:spLocks noGrp="1"/>
          </p:cNvSpPr>
          <p:nvPr>
            <p:ph type="sldNum" sz="quarter" idx="10"/>
          </p:nvPr>
        </p:nvSpPr>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140228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914400" y="6248400"/>
            <a:ext cx="2540000" cy="457200"/>
          </a:xfrm>
          <a:prstGeom prst="rect">
            <a:avLst/>
          </a:prstGeom>
        </p:spPr>
        <p:txBody>
          <a:bodyPr/>
          <a:lstStyle>
            <a:lvl1pPr>
              <a:defRPr>
                <a:ea typeface="宋体" charset="-122"/>
              </a:defRPr>
            </a:lvl1pPr>
          </a:lstStyle>
          <a:p>
            <a:pPr>
              <a:defRPr/>
            </a:pPr>
            <a:endParaRPr lang="en-US" altLang="zh-CN"/>
          </a:p>
        </p:txBody>
      </p:sp>
      <p:sp>
        <p:nvSpPr>
          <p:cNvPr id="8" name="页脚占位符 7"/>
          <p:cNvSpPr>
            <a:spLocks noGrp="1"/>
          </p:cNvSpPr>
          <p:nvPr>
            <p:ph type="ftr" sz="quarter" idx="11"/>
          </p:nvPr>
        </p:nvSpPr>
        <p:spPr>
          <a:xfrm>
            <a:off x="4165600" y="6248400"/>
            <a:ext cx="3860800" cy="457200"/>
          </a:xfrm>
          <a:prstGeom prst="rect">
            <a:avLst/>
          </a:prstGeom>
        </p:spPr>
        <p:txBody>
          <a:bodyPr/>
          <a:lstStyle>
            <a:lvl1pPr>
              <a:defRPr>
                <a:ea typeface="宋体" charset="-122"/>
              </a:defRPr>
            </a:lvl1pPr>
          </a:lstStyle>
          <a:p>
            <a:pPr>
              <a:defRPr/>
            </a:pPr>
            <a:endParaRPr lang="en-US" altLang="zh-CN"/>
          </a:p>
        </p:txBody>
      </p:sp>
      <p:sp>
        <p:nvSpPr>
          <p:cNvPr id="9" name="灯片编号占位符 8"/>
          <p:cNvSpPr>
            <a:spLocks noGrp="1"/>
          </p:cNvSpPr>
          <p:nvPr>
            <p:ph type="sldNum" sz="quarter" idx="12"/>
          </p:nvPr>
        </p:nvSpPr>
        <p:spPr>
          <a:xfrm>
            <a:off x="9461500" y="6273800"/>
            <a:ext cx="2540000" cy="457200"/>
          </a:xfrm>
          <a:prstGeom prst="rect">
            <a:avLst/>
          </a:prstGeom>
        </p:spPr>
        <p:txBody>
          <a:bodyPr/>
          <a:lstStyle>
            <a:lvl1pPr>
              <a:defRPr/>
            </a:lvl1pPr>
          </a:lstStyle>
          <a:p>
            <a:pPr>
              <a:defRPr/>
            </a:pPr>
            <a:fld id="{F9F50A12-0459-4B2B-BCDA-EE9935512A55}" type="slidenum">
              <a:rPr lang="en-US" altLang="zh-CN"/>
              <a:pPr>
                <a:defRPr/>
              </a:pPr>
              <a:t>‹#›</a:t>
            </a:fld>
            <a:endParaRPr lang="en-US" altLang="zh-CN"/>
          </a:p>
        </p:txBody>
      </p:sp>
    </p:spTree>
    <p:extLst>
      <p:ext uri="{BB962C8B-B14F-4D97-AF65-F5344CB8AC3E}">
        <p14:creationId xmlns:p14="http://schemas.microsoft.com/office/powerpoint/2010/main" val="415560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914400" y="6248400"/>
            <a:ext cx="2540000" cy="457200"/>
          </a:xfrm>
          <a:prstGeom prst="rect">
            <a:avLst/>
          </a:prstGeom>
        </p:spPr>
        <p:txBody>
          <a:bodyPr/>
          <a:lstStyle>
            <a:lvl1pPr>
              <a:defRPr>
                <a:ea typeface="宋体" charset="-122"/>
              </a:defRPr>
            </a:lvl1pPr>
          </a:lstStyle>
          <a:p>
            <a:pPr>
              <a:defRPr/>
            </a:pPr>
            <a:endParaRPr lang="en-US" altLang="zh-CN"/>
          </a:p>
        </p:txBody>
      </p:sp>
      <p:sp>
        <p:nvSpPr>
          <p:cNvPr id="4" name="页脚占位符 3"/>
          <p:cNvSpPr>
            <a:spLocks noGrp="1"/>
          </p:cNvSpPr>
          <p:nvPr>
            <p:ph type="ftr" sz="quarter" idx="11"/>
          </p:nvPr>
        </p:nvSpPr>
        <p:spPr>
          <a:xfrm>
            <a:off x="4165600" y="6248400"/>
            <a:ext cx="3860800" cy="457200"/>
          </a:xfrm>
          <a:prstGeom prst="rect">
            <a:avLst/>
          </a:prstGeom>
        </p:spPr>
        <p:txBody>
          <a:bodyPr/>
          <a:lstStyle>
            <a:lvl1pPr>
              <a:defRPr>
                <a:ea typeface="宋体" charset="-122"/>
              </a:defRPr>
            </a:lvl1pPr>
          </a:lstStyle>
          <a:p>
            <a:pPr>
              <a:defRPr/>
            </a:pPr>
            <a:endParaRPr lang="en-US" altLang="zh-CN"/>
          </a:p>
        </p:txBody>
      </p:sp>
      <p:sp>
        <p:nvSpPr>
          <p:cNvPr id="5" name="灯片编号占位符 4"/>
          <p:cNvSpPr>
            <a:spLocks noGrp="1"/>
          </p:cNvSpPr>
          <p:nvPr>
            <p:ph type="sldNum" sz="quarter" idx="12"/>
          </p:nvPr>
        </p:nvSpPr>
        <p:spPr>
          <a:xfrm>
            <a:off x="9461500" y="6273800"/>
            <a:ext cx="2540000" cy="457200"/>
          </a:xfrm>
          <a:prstGeom prst="rect">
            <a:avLst/>
          </a:prstGeom>
        </p:spPr>
        <p:txBody>
          <a:bodyPr/>
          <a:lstStyle>
            <a:lvl1pPr>
              <a:defRPr/>
            </a:lvl1pPr>
          </a:lstStyle>
          <a:p>
            <a:pPr>
              <a:defRPr/>
            </a:pPr>
            <a:fld id="{BAADFC05-D6ED-4AED-9494-8E6A3C39E6FC}" type="slidenum">
              <a:rPr lang="en-US" altLang="zh-CN"/>
              <a:pPr>
                <a:defRPr/>
              </a:pPr>
              <a:t>‹#›</a:t>
            </a:fld>
            <a:endParaRPr lang="en-US" altLang="zh-CN"/>
          </a:p>
        </p:txBody>
      </p:sp>
    </p:spTree>
    <p:extLst>
      <p:ext uri="{BB962C8B-B14F-4D97-AF65-F5344CB8AC3E}">
        <p14:creationId xmlns:p14="http://schemas.microsoft.com/office/powerpoint/2010/main" val="125036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9E9A8E6-7C1C-4E4D-A68F-F8A57E7C52AE}"/>
              </a:ext>
            </a:extLst>
          </p:cNvPr>
          <p:cNvSpPr>
            <a:spLocks noGrp="1"/>
          </p:cNvSpPr>
          <p:nvPr>
            <p:ph type="sldNum" sz="quarter" idx="10"/>
          </p:nvPr>
        </p:nvSpPr>
        <p:spPr>
          <a:xfrm>
            <a:off x="9257456" y="6376244"/>
            <a:ext cx="2743200" cy="365125"/>
          </a:xfrm>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42746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A4D344D9-2DF3-4A82-BD4B-7B41F118570B}" type="slidenum">
              <a:rPr lang="en-US" altLang="zh-CN"/>
              <a:pPr>
                <a:defRPr/>
              </a:pPr>
              <a:t>‹#›</a:t>
            </a:fld>
            <a:endParaRPr lang="en-US" altLang="zh-CN" dirty="0"/>
          </a:p>
        </p:txBody>
      </p:sp>
    </p:spTree>
    <p:extLst>
      <p:ext uri="{BB962C8B-B14F-4D97-AF65-F5344CB8AC3E}">
        <p14:creationId xmlns:p14="http://schemas.microsoft.com/office/powerpoint/2010/main" val="229409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76FEE9E2-F10E-4D6B-BE5A-93AB7A37C83B}" type="slidenum">
              <a:rPr lang="en-US" altLang="zh-CN"/>
              <a:pPr>
                <a:defRPr/>
              </a:pPr>
              <a:t>‹#›</a:t>
            </a:fld>
            <a:endParaRPr lang="en-US" altLang="zh-CN" dirty="0"/>
          </a:p>
        </p:txBody>
      </p:sp>
    </p:spTree>
    <p:extLst>
      <p:ext uri="{BB962C8B-B14F-4D97-AF65-F5344CB8AC3E}">
        <p14:creationId xmlns:p14="http://schemas.microsoft.com/office/powerpoint/2010/main" val="14080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7051" y="115889"/>
            <a:ext cx="103632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here to add title</a:t>
            </a:r>
          </a:p>
        </p:txBody>
      </p:sp>
      <p:sp>
        <p:nvSpPr>
          <p:cNvPr id="1027" name="Rectangle 3"/>
          <p:cNvSpPr>
            <a:spLocks noGrp="1" noChangeArrowheads="1"/>
          </p:cNvSpPr>
          <p:nvPr>
            <p:ph type="body" idx="1"/>
          </p:nvPr>
        </p:nvSpPr>
        <p:spPr bwMode="auto">
          <a:xfrm>
            <a:off x="670984" y="1199517"/>
            <a:ext cx="10945283" cy="510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1</a:t>
            </a:r>
          </a:p>
          <a:p>
            <a:pPr lvl="1"/>
            <a:r>
              <a:rPr lang="en-US" altLang="zh-CN" dirty="0"/>
              <a:t>2</a:t>
            </a:r>
          </a:p>
          <a:p>
            <a:pPr lvl="2"/>
            <a:r>
              <a:rPr lang="en-US" altLang="zh-CN" dirty="0"/>
              <a:t>3</a:t>
            </a:r>
          </a:p>
          <a:p>
            <a:pPr lvl="3"/>
            <a:r>
              <a:rPr lang="en-US" altLang="zh-CN" dirty="0"/>
              <a:t>4</a:t>
            </a:r>
          </a:p>
          <a:p>
            <a:pPr lvl="4"/>
            <a:r>
              <a:rPr lang="en-US" altLang="zh-CN" dirty="0"/>
              <a:t>5</a:t>
            </a:r>
          </a:p>
        </p:txBody>
      </p:sp>
      <p:sp>
        <p:nvSpPr>
          <p:cNvPr id="10" name="灯片编号占位符 9">
            <a:extLst>
              <a:ext uri="{FF2B5EF4-FFF2-40B4-BE49-F238E27FC236}">
                <a16:creationId xmlns:a16="http://schemas.microsoft.com/office/drawing/2014/main" id="{06D6CFB4-8CF9-6241-9EBD-B48A3F01E5E1}"/>
              </a:ext>
            </a:extLst>
          </p:cNvPr>
          <p:cNvSpPr>
            <a:spLocks noGrp="1"/>
          </p:cNvSpPr>
          <p:nvPr>
            <p:ph type="sldNum" sz="quarter" idx="4"/>
          </p:nvPr>
        </p:nvSpPr>
        <p:spPr>
          <a:xfrm>
            <a:off x="8873067" y="6376244"/>
            <a:ext cx="2743200" cy="365125"/>
          </a:xfrm>
          <a:prstGeom prst="rect">
            <a:avLst/>
          </a:prstGeom>
        </p:spPr>
        <p:txBody>
          <a:bodyPr vert="horz" lIns="91440" tIns="45720" rIns="91440" bIns="45720" rtlCol="0" anchor="ctr"/>
          <a:lstStyle>
            <a:lvl1pPr algn="r">
              <a:defRPr sz="1600" b="0" i="0">
                <a:solidFill>
                  <a:srgbClr val="6A0874"/>
                </a:solidFill>
                <a:latin typeface="Arial" panose="020B0604020202020204" pitchFamily="34" charset="0"/>
                <a:cs typeface="Arial" panose="020B0604020202020204" pitchFamily="34" charset="0"/>
              </a:defRPr>
            </a:lvl1pPr>
          </a:lstStyle>
          <a:p>
            <a:fld id="{DA2EEF94-6574-7D41-A2C1-D5B1CF1F6BB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93" r:id="rId5"/>
    <p:sldLayoutId id="2147483994" r:id="rId6"/>
    <p:sldLayoutId id="2147483995" r:id="rId7"/>
    <p:sldLayoutId id="2147483989" r:id="rId8"/>
    <p:sldLayoutId id="2147483990" r:id="rId9"/>
    <p:sldLayoutId id="2147483991" r:id="rId10"/>
    <p:sldLayoutId id="2147483992" r:id="rId11"/>
  </p:sldLayoutIdLst>
  <p:hf sldNum="0" hdr="0" dt="0"/>
  <p:txStyles>
    <p:title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p:titleStyle>
    <p:bodyStyle>
      <a:lvl1pPr marL="400050" indent="-392113" algn="l" rtl="0" eaLnBrk="0" fontAlgn="base" hangingPunct="0">
        <a:lnSpc>
          <a:spcPct val="120000"/>
        </a:lnSpc>
        <a:spcBef>
          <a:spcPct val="20000"/>
        </a:spcBef>
        <a:spcAft>
          <a:spcPct val="0"/>
        </a:spcAft>
        <a:buFont typeface="Wingdings" pitchFamily="2" charset="2"/>
        <a:buChar char="l"/>
        <a:tabLst/>
        <a:defRPr kumimoji="1" sz="2400" b="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Font typeface="Wingdings" pitchFamily="2" charset="2"/>
        <a:buChar char="l"/>
        <a:defRPr kumimoji="1" sz="2000" b="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FB556A6-379D-274F-A50D-44A1C4FC2B96}"/>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056" t="-1877" r="1056" b="28697"/>
          <a:stretch/>
        </p:blipFill>
        <p:spPr>
          <a:xfrm>
            <a:off x="6276021" y="5139191"/>
            <a:ext cx="5915980" cy="1708711"/>
          </a:xfrm>
          <a:prstGeom prst="rect">
            <a:avLst/>
          </a:prstGeom>
        </p:spPr>
      </p:pic>
      <p:pic>
        <p:nvPicPr>
          <p:cNvPr id="5" name="图片 4">
            <a:extLst>
              <a:ext uri="{FF2B5EF4-FFF2-40B4-BE49-F238E27FC236}">
                <a16:creationId xmlns:a16="http://schemas.microsoft.com/office/drawing/2014/main" id="{180EDC80-BA02-9842-9287-D471EC50A0F1}"/>
              </a:ext>
            </a:extLst>
          </p:cNvPr>
          <p:cNvPicPr>
            <a:picLocks noChangeAspect="1"/>
          </p:cNvPicPr>
          <p:nvPr/>
        </p:nvPicPr>
        <p:blipFill rotWithShape="1">
          <a:blip r:embed="rId4" cstate="print">
            <a:alphaModFix amt="35000"/>
            <a:extLst>
              <a:ext uri="{28A0092B-C50C-407E-A947-70E740481C1C}">
                <a14:useLocalDpi xmlns:a14="http://schemas.microsoft.com/office/drawing/2010/main" val="0"/>
              </a:ext>
            </a:extLst>
          </a:blip>
          <a:srcRect l="13229" t="-2007" r="18186" b="13367"/>
          <a:stretch/>
        </p:blipFill>
        <p:spPr>
          <a:xfrm>
            <a:off x="-9402" y="4469140"/>
            <a:ext cx="3719400" cy="2383786"/>
          </a:xfrm>
          <a:prstGeom prst="rect">
            <a:avLst/>
          </a:prstGeom>
        </p:spPr>
      </p:pic>
      <p:sp>
        <p:nvSpPr>
          <p:cNvPr id="8" name="Rectangle 2">
            <a:extLst>
              <a:ext uri="{FF2B5EF4-FFF2-40B4-BE49-F238E27FC236}">
                <a16:creationId xmlns:a16="http://schemas.microsoft.com/office/drawing/2014/main" id="{D7BCF97D-78BE-AD48-B50F-9BB21A57FB4B}"/>
              </a:ext>
            </a:extLst>
          </p:cNvPr>
          <p:cNvSpPr>
            <a:spLocks noGrp="1" noChangeArrowheads="1"/>
          </p:cNvSpPr>
          <p:nvPr>
            <p:ph type="ctrTitle"/>
          </p:nvPr>
        </p:nvSpPr>
        <p:spPr>
          <a:xfrm>
            <a:off x="173342" y="2200589"/>
            <a:ext cx="11845316" cy="1836204"/>
          </a:xfrm>
        </p:spPr>
        <p:txBody>
          <a:bodyPr anchor="t"/>
          <a:lstStyle/>
          <a:p>
            <a:pPr eaLnBrk="1" hangingPunct="1">
              <a:lnSpc>
                <a:spcPts val="6700"/>
              </a:lnSpc>
            </a:pPr>
            <a:r>
              <a:rPr lang="zh-CN" altLang="en-US" sz="4400" spc="200" dirty="0">
                <a:solidFill>
                  <a:srgbClr val="6A0874"/>
                </a:solidFill>
                <a:latin typeface="微软雅黑" panose="020B0503020204020204" pitchFamily="34" charset="-122"/>
                <a:ea typeface="微软雅黑" panose="020B0503020204020204" pitchFamily="34" charset="-122"/>
              </a:rPr>
              <a:t>计算机原理与系统</a:t>
            </a:r>
            <a:br>
              <a:rPr lang="en-US" altLang="zh-CN" sz="4400" spc="200" dirty="0">
                <a:solidFill>
                  <a:srgbClr val="6A0874"/>
                </a:solidFill>
                <a:latin typeface="微软雅黑" panose="020B0503020204020204" pitchFamily="34" charset="-122"/>
                <a:ea typeface="微软雅黑" panose="020B0503020204020204" pitchFamily="34" charset="-122"/>
              </a:rPr>
            </a:br>
            <a:r>
              <a:rPr lang="en-US" altLang="zh-CN" sz="4400" b="0" spc="200" dirty="0">
                <a:solidFill>
                  <a:srgbClr val="6A0874"/>
                </a:solidFill>
                <a:latin typeface="微软雅黑" panose="020B0503020204020204" pitchFamily="34" charset="-122"/>
                <a:ea typeface="微软雅黑" panose="020B0503020204020204" pitchFamily="34" charset="-122"/>
              </a:rPr>
              <a:t>23</a:t>
            </a:r>
            <a:r>
              <a:rPr lang="zh-CN" altLang="en-US" sz="4400" b="0" spc="200" dirty="0">
                <a:solidFill>
                  <a:srgbClr val="6A0874"/>
                </a:solidFill>
                <a:latin typeface="微软雅黑" panose="020B0503020204020204" pitchFamily="34" charset="-122"/>
                <a:ea typeface="微软雅黑" panose="020B0503020204020204" pitchFamily="34" charset="-122"/>
              </a:rPr>
              <a:t> 内存</a:t>
            </a:r>
            <a:r>
              <a:rPr lang="en-US" altLang="zh-CN" sz="4400" b="0" spc="200" dirty="0">
                <a:solidFill>
                  <a:srgbClr val="6A0874"/>
                </a:solidFill>
                <a:latin typeface="微软雅黑" panose="020B0503020204020204" pitchFamily="34" charset="-122"/>
                <a:ea typeface="微软雅黑" panose="020B0503020204020204" pitchFamily="34" charset="-122"/>
              </a:rPr>
              <a:t>VII</a:t>
            </a:r>
            <a:r>
              <a:rPr lang="zh-CN" altLang="en-US" sz="4400" b="0" spc="200" dirty="0">
                <a:solidFill>
                  <a:srgbClr val="6A0874"/>
                </a:solidFill>
                <a:latin typeface="微软雅黑" panose="020B0503020204020204" pitchFamily="34" charset="-122"/>
                <a:ea typeface="微软雅黑" panose="020B0503020204020204" pitchFamily="34" charset="-122"/>
              </a:rPr>
              <a:t> 虚拟内存概念</a:t>
            </a:r>
            <a:endParaRPr lang="en-US" altLang="zh-CN" sz="2800" b="0" spc="200" dirty="0">
              <a:solidFill>
                <a:srgbClr val="6A0874"/>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D7F8673-2D3D-9142-9812-8BF42B1FC9CE}"/>
              </a:ext>
            </a:extLst>
          </p:cNvPr>
          <p:cNvSpPr/>
          <p:nvPr/>
        </p:nvSpPr>
        <p:spPr bwMode="auto">
          <a:xfrm>
            <a:off x="1543980" y="3969564"/>
            <a:ext cx="9104040" cy="72000"/>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graphicFrame>
        <p:nvGraphicFramePr>
          <p:cNvPr id="10" name="表格 2">
            <a:extLst>
              <a:ext uri="{FF2B5EF4-FFF2-40B4-BE49-F238E27FC236}">
                <a16:creationId xmlns:a16="http://schemas.microsoft.com/office/drawing/2014/main" id="{6456F9A7-7307-374C-9CD6-B6A6DEF2CCA2}"/>
              </a:ext>
            </a:extLst>
          </p:cNvPr>
          <p:cNvGraphicFramePr>
            <a:graphicFrameLocks noGrp="1"/>
          </p:cNvGraphicFramePr>
          <p:nvPr>
            <p:extLst>
              <p:ext uri="{D42A27DB-BD31-4B8C-83A1-F6EECF244321}">
                <p14:modId xmlns:p14="http://schemas.microsoft.com/office/powerpoint/2010/main" val="155172653"/>
              </p:ext>
            </p:extLst>
          </p:nvPr>
        </p:nvGraphicFramePr>
        <p:xfrm>
          <a:off x="3128244" y="4772097"/>
          <a:ext cx="6295553" cy="367094"/>
        </p:xfrm>
        <a:graphic>
          <a:graphicData uri="http://schemas.openxmlformats.org/drawingml/2006/table">
            <a:tbl>
              <a:tblPr firstRow="1" bandRow="1">
                <a:tableStyleId>{5C22544A-7EE6-4342-B048-85BDC9FD1C3A}</a:tableStyleId>
              </a:tblPr>
              <a:tblGrid>
                <a:gridCol w="1568481">
                  <a:extLst>
                    <a:ext uri="{9D8B030D-6E8A-4147-A177-3AD203B41FA5}">
                      <a16:colId xmlns:a16="http://schemas.microsoft.com/office/drawing/2014/main" val="3559426074"/>
                    </a:ext>
                  </a:extLst>
                </a:gridCol>
                <a:gridCol w="4727072">
                  <a:extLst>
                    <a:ext uri="{9D8B030D-6E8A-4147-A177-3AD203B41FA5}">
                      <a16:colId xmlns:a16="http://schemas.microsoft.com/office/drawing/2014/main" val="3614418351"/>
                    </a:ext>
                  </a:extLst>
                </a:gridCol>
              </a:tblGrid>
              <a:tr h="360131">
                <a:tc>
                  <a:txBody>
                    <a:bodyPr/>
                    <a:lstStyle/>
                    <a:p>
                      <a:pPr marL="92075" indent="0" algn="r" rtl="0" fontAlgn="base">
                        <a:lnSpc>
                          <a:spcPts val="2500"/>
                        </a:lnSpc>
                        <a:spcBef>
                          <a:spcPct val="20000"/>
                        </a:spcBef>
                        <a:spcAft>
                          <a:spcPct val="0"/>
                        </a:spcAft>
                        <a:tabLst/>
                        <a:defRPr/>
                      </a:pPr>
                      <a:r>
                        <a:rPr kumimoji="1" lang="zh-CN" altLang="en-US" sz="2000" b="1" kern="1200" spc="100" baseline="0" dirty="0">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范静涛</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base" latinLnBrk="0" hangingPunct="1">
                        <a:lnSpc>
                          <a:spcPts val="2500"/>
                        </a:lnSpc>
                        <a:spcBef>
                          <a:spcPct val="20000"/>
                        </a:spcBef>
                        <a:spcAft>
                          <a:spcPct val="0"/>
                        </a:spcAft>
                        <a:buClrTx/>
                        <a:buSzTx/>
                        <a:buFontTx/>
                        <a:buNone/>
                        <a:tabLst/>
                        <a:defRPr/>
                      </a:pPr>
                      <a:r>
                        <a:rPr kumimoji="1" lang="en-US" altLang="zh-CN" sz="2000" b="0" kern="1200" spc="100" baseline="0" dirty="0" err="1">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fanjingtao@tsinghua.edu.cn</a:t>
                      </a:r>
                      <a:endParaRPr kumimoji="1" lang="en-US" altLang="zh-CN" sz="2000" b="0" kern="1200" spc="100" baseline="0" dirty="0">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0960939"/>
                  </a:ext>
                </a:extLst>
              </a:tr>
            </a:tbl>
          </a:graphicData>
        </a:graphic>
      </p:graphicFrame>
    </p:spTree>
    <p:extLst>
      <p:ext uri="{BB962C8B-B14F-4D97-AF65-F5344CB8AC3E}">
        <p14:creationId xmlns:p14="http://schemas.microsoft.com/office/powerpoint/2010/main" val="398079355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extLst>
    <p:ext uri="{E180D4A7-C9FB-4DFB-919C-405C955672EB}">
      <p14:showEvtLst xmlns:p14="http://schemas.microsoft.com/office/powerpoint/2010/main">
        <p14:playEvt time="4"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05390" y="1088740"/>
            <a:ext cx="10981220" cy="1411022"/>
          </a:xfrm>
          <a:ln/>
        </p:spPr>
        <p:txBody>
          <a:bodyPr/>
          <a:lstStyle/>
          <a:p>
            <a:pPr marL="1514475" indent="-1514475">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6B0874"/>
                </a:solidFill>
                <a:latin typeface="Segoe UI Web (West European)"/>
              </a:rPr>
              <a:t>虚拟内存</a:t>
            </a:r>
            <a:r>
              <a:rPr lang="zh-CN" altLang="en-US" b="1" dirty="0">
                <a:solidFill>
                  <a:srgbClr val="000000"/>
                </a:solidFill>
                <a:latin typeface="Segoe UI Web (West European)"/>
              </a:rPr>
              <a:t>，</a:t>
            </a:r>
            <a:r>
              <a:rPr lang="zh-CN" altLang="en-US" b="1" dirty="0">
                <a:solidFill>
                  <a:srgbClr val="6B0874"/>
                </a:solidFill>
                <a:latin typeface="Segoe UI Web (West European)"/>
              </a:rPr>
              <a:t>逻辑上</a:t>
            </a:r>
            <a:r>
              <a:rPr lang="zh-CN" altLang="en-US" b="1" dirty="0">
                <a:solidFill>
                  <a:srgbClr val="000000"/>
                </a:solidFill>
                <a:latin typeface="Segoe UI Web (West European)"/>
              </a:rPr>
              <a:t>是硬盘（</a:t>
            </a:r>
            <a:r>
              <a:rPr lang="en-US" altLang="zh-CN" b="1" dirty="0">
                <a:solidFill>
                  <a:schemeClr val="accent2"/>
                </a:solidFill>
                <a:latin typeface="Segoe UI Web (West European)"/>
              </a:rPr>
              <a:t>Disk</a:t>
            </a:r>
            <a:r>
              <a:rPr lang="zh-CN" altLang="en-US" b="1" dirty="0">
                <a:latin typeface="Segoe UI Web (West European)"/>
              </a:rPr>
              <a:t>）</a:t>
            </a:r>
            <a:r>
              <a:rPr lang="zh-CN" altLang="en-US" b="1" dirty="0">
                <a:solidFill>
                  <a:srgbClr val="000000"/>
                </a:solidFill>
                <a:latin typeface="Segoe UI Web (West European)"/>
              </a:rPr>
              <a:t>存储的，其中一部分被取到了主存（</a:t>
            </a:r>
            <a:r>
              <a:rPr lang="en-US" altLang="zh-CN" b="1" dirty="0">
                <a:solidFill>
                  <a:schemeClr val="accent2"/>
                </a:solidFill>
                <a:latin typeface="Segoe UI Web (West European)"/>
              </a:rPr>
              <a:t>DRAM</a:t>
            </a:r>
            <a:r>
              <a:rPr lang="zh-CN" altLang="en-US" b="1" dirty="0">
                <a:solidFill>
                  <a:srgbClr val="000000"/>
                </a:solidFill>
                <a:latin typeface="Segoe UI Web (West European)"/>
              </a:rPr>
              <a:t>）</a:t>
            </a:r>
            <a:r>
              <a:rPr lang="en-US" altLang="zh-CN" b="1" dirty="0">
                <a:solidFill>
                  <a:srgbClr val="000000"/>
                </a:solidFill>
                <a:latin typeface="Segoe UI Web (West European)"/>
              </a:rPr>
              <a:t>,</a:t>
            </a:r>
            <a:r>
              <a:rPr lang="zh-CN" altLang="en-US" b="1" dirty="0">
                <a:solidFill>
                  <a:srgbClr val="000000"/>
                </a:solidFill>
                <a:latin typeface="Segoe UI Web (West European)"/>
              </a:rPr>
              <a:t>更小的部分被取到了</a:t>
            </a:r>
            <a:r>
              <a:rPr lang="en-US" altLang="zh-CN" b="1" dirty="0">
                <a:solidFill>
                  <a:srgbClr val="000000"/>
                </a:solidFill>
                <a:latin typeface="Segoe UI Web (West European)"/>
              </a:rPr>
              <a:t>CPU</a:t>
            </a:r>
            <a:r>
              <a:rPr lang="zh-CN" altLang="en-US" b="1" dirty="0">
                <a:solidFill>
                  <a:srgbClr val="000000"/>
                </a:solidFill>
                <a:latin typeface="Segoe UI Web (West European)"/>
              </a:rPr>
              <a:t>内部的高速缓存和寄存器（</a:t>
            </a:r>
            <a:r>
              <a:rPr lang="en-US" altLang="zh-CN" b="1" dirty="0">
                <a:solidFill>
                  <a:schemeClr val="accent2"/>
                </a:solidFill>
                <a:latin typeface="Segoe UI Web (West European)"/>
              </a:rPr>
              <a:t>SRAM</a:t>
            </a:r>
            <a:r>
              <a:rPr lang="zh-CN" altLang="en-US" b="1" dirty="0">
                <a:solidFill>
                  <a:srgbClr val="000000"/>
                </a:solidFill>
                <a:latin typeface="Segoe UI Web (West European)"/>
              </a:rPr>
              <a:t>）</a:t>
            </a:r>
            <a:endParaRPr lang="en-US" altLang="zh-CN" b="1" dirty="0">
              <a:solidFill>
                <a:srgbClr val="000000"/>
              </a:solidFill>
              <a:latin typeface="Segoe UI Web (West European)"/>
            </a:endParaRPr>
          </a:p>
        </p:txBody>
      </p:sp>
      <p:sp>
        <p:nvSpPr>
          <p:cNvPr id="46" name="圆角矩形 45">
            <a:extLst>
              <a:ext uri="{FF2B5EF4-FFF2-40B4-BE49-F238E27FC236}">
                <a16:creationId xmlns:a16="http://schemas.microsoft.com/office/drawing/2014/main" id="{0A1387F0-4B81-1A48-99A8-28ABA8C2D31E}"/>
              </a:ext>
            </a:extLst>
          </p:cNvPr>
          <p:cNvSpPr/>
          <p:nvPr/>
        </p:nvSpPr>
        <p:spPr bwMode="auto">
          <a:xfrm>
            <a:off x="-182652" y="316050"/>
            <a:ext cx="3650360"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47" name="标题 1">
            <a:extLst>
              <a:ext uri="{FF2B5EF4-FFF2-40B4-BE49-F238E27FC236}">
                <a16:creationId xmlns:a16="http://schemas.microsoft.com/office/drawing/2014/main" id="{D3DD0EE6-FC0E-C742-959E-0F122402730D}"/>
              </a:ext>
            </a:extLst>
          </p:cNvPr>
          <p:cNvSpPr txBox="1">
            <a:spLocks/>
          </p:cNvSpPr>
          <p:nvPr/>
        </p:nvSpPr>
        <p:spPr bwMode="auto">
          <a:xfrm>
            <a:off x="335828" y="319412"/>
            <a:ext cx="2987864"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虚拟内存的逻辑认知</a:t>
            </a:r>
          </a:p>
        </p:txBody>
      </p:sp>
      <p:sp>
        <p:nvSpPr>
          <p:cNvPr id="2" name="矩形 1">
            <a:extLst>
              <a:ext uri="{FF2B5EF4-FFF2-40B4-BE49-F238E27FC236}">
                <a16:creationId xmlns:a16="http://schemas.microsoft.com/office/drawing/2014/main" id="{C82E1B86-E51B-DC4D-9F1D-479B48E58BBE}"/>
              </a:ext>
            </a:extLst>
          </p:cNvPr>
          <p:cNvSpPr/>
          <p:nvPr/>
        </p:nvSpPr>
        <p:spPr bwMode="auto">
          <a:xfrm>
            <a:off x="785410" y="2759599"/>
            <a:ext cx="10621180" cy="4680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j-lt"/>
                <a:ea typeface="宋体" charset="-122"/>
              </a:rPr>
              <a:t>VM</a:t>
            </a:r>
            <a:endParaRPr kumimoji="1" lang="zh-CN" altLang="en-US" sz="2400" b="0" i="0" u="none" strike="noStrike" cap="none" normalizeH="0" baseline="0" dirty="0">
              <a:ln>
                <a:noFill/>
              </a:ln>
              <a:solidFill>
                <a:schemeClr val="tx1"/>
              </a:solidFill>
              <a:effectLst/>
              <a:latin typeface="+mj-lt"/>
              <a:ea typeface="宋体" charset="-122"/>
            </a:endParaRPr>
          </a:p>
        </p:txBody>
      </p:sp>
      <p:sp>
        <p:nvSpPr>
          <p:cNvPr id="7" name="矩形 6">
            <a:extLst>
              <a:ext uri="{FF2B5EF4-FFF2-40B4-BE49-F238E27FC236}">
                <a16:creationId xmlns:a16="http://schemas.microsoft.com/office/drawing/2014/main" id="{8CA7A6C3-BC83-D34A-A590-F28F753F3D82}"/>
              </a:ext>
            </a:extLst>
          </p:cNvPr>
          <p:cNvSpPr/>
          <p:nvPr/>
        </p:nvSpPr>
        <p:spPr bwMode="auto">
          <a:xfrm>
            <a:off x="785410" y="3630350"/>
            <a:ext cx="10621180" cy="468052"/>
          </a:xfrm>
          <a:prstGeom prst="rect">
            <a:avLst/>
          </a:prstGeom>
          <a:gradFill flip="none" rotWithShape="1">
            <a:gsLst>
              <a:gs pos="99000">
                <a:schemeClr val="accent1">
                  <a:shade val="30000"/>
                  <a:satMod val="115000"/>
                </a:schemeClr>
              </a:gs>
              <a:gs pos="48000">
                <a:schemeClr val="accent1">
                  <a:shade val="67500"/>
                  <a:satMod val="115000"/>
                  <a:alpha val="0"/>
                </a:schemeClr>
              </a:gs>
              <a:gs pos="76000">
                <a:schemeClr val="accent1">
                  <a:shade val="100000"/>
                  <a:satMod val="115000"/>
                </a:schemeClr>
              </a:gs>
            </a:gsLst>
            <a:lin ang="0" scaled="1"/>
            <a:tileRect/>
          </a:gra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j-lt"/>
                <a:ea typeface="宋体" charset="-122"/>
              </a:rPr>
              <a:t>Disk</a:t>
            </a:r>
            <a:endParaRPr kumimoji="1" lang="zh-CN" altLang="en-US" sz="2400" b="0" i="0" u="none" strike="noStrike" cap="none" normalizeH="0" baseline="0" dirty="0">
              <a:ln>
                <a:noFill/>
              </a:ln>
              <a:solidFill>
                <a:schemeClr val="tx1"/>
              </a:solidFill>
              <a:effectLst/>
              <a:latin typeface="+mj-lt"/>
              <a:ea typeface="宋体" charset="-122"/>
            </a:endParaRPr>
          </a:p>
        </p:txBody>
      </p:sp>
      <p:sp>
        <p:nvSpPr>
          <p:cNvPr id="3" name="下箭头 2">
            <a:extLst>
              <a:ext uri="{FF2B5EF4-FFF2-40B4-BE49-F238E27FC236}">
                <a16:creationId xmlns:a16="http://schemas.microsoft.com/office/drawing/2014/main" id="{14446029-A784-1243-A9EA-690C85E5CA6F}"/>
              </a:ext>
            </a:extLst>
          </p:cNvPr>
          <p:cNvSpPr/>
          <p:nvPr/>
        </p:nvSpPr>
        <p:spPr bwMode="auto">
          <a:xfrm>
            <a:off x="5915980" y="3299081"/>
            <a:ext cx="360040" cy="259837"/>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p:txBody>
      </p:sp>
      <p:sp>
        <p:nvSpPr>
          <p:cNvPr id="9" name="矩形 8">
            <a:extLst>
              <a:ext uri="{FF2B5EF4-FFF2-40B4-BE49-F238E27FC236}">
                <a16:creationId xmlns:a16="http://schemas.microsoft.com/office/drawing/2014/main" id="{C804DB62-1816-F841-9E94-94F691ACE716}"/>
              </a:ext>
            </a:extLst>
          </p:cNvPr>
          <p:cNvSpPr/>
          <p:nvPr/>
        </p:nvSpPr>
        <p:spPr bwMode="auto">
          <a:xfrm>
            <a:off x="788095" y="4401108"/>
            <a:ext cx="5487925" cy="4680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j-lt"/>
                <a:ea typeface="宋体" charset="-122"/>
              </a:rPr>
              <a:t>DRAM</a:t>
            </a:r>
            <a:endParaRPr kumimoji="1" lang="zh-CN" altLang="en-US" sz="2400" b="0" i="0" u="none" strike="noStrike" cap="none" normalizeH="0" baseline="0" dirty="0">
              <a:ln>
                <a:noFill/>
              </a:ln>
              <a:solidFill>
                <a:schemeClr val="tx1"/>
              </a:solidFill>
              <a:effectLst/>
              <a:latin typeface="+mj-lt"/>
              <a:ea typeface="宋体" charset="-122"/>
            </a:endParaRPr>
          </a:p>
        </p:txBody>
      </p:sp>
      <p:sp>
        <p:nvSpPr>
          <p:cNvPr id="10" name="矩形 9">
            <a:extLst>
              <a:ext uri="{FF2B5EF4-FFF2-40B4-BE49-F238E27FC236}">
                <a16:creationId xmlns:a16="http://schemas.microsoft.com/office/drawing/2014/main" id="{3980B713-8670-4640-B4A7-386A9C14B75A}"/>
              </a:ext>
            </a:extLst>
          </p:cNvPr>
          <p:cNvSpPr/>
          <p:nvPr/>
        </p:nvSpPr>
        <p:spPr bwMode="auto">
          <a:xfrm>
            <a:off x="791625" y="5171866"/>
            <a:ext cx="2676083" cy="4680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j-lt"/>
                <a:ea typeface="宋体" charset="-122"/>
              </a:rPr>
              <a:t>SRAM</a:t>
            </a:r>
            <a:endParaRPr kumimoji="1" lang="zh-CN" altLang="en-US" sz="2400" b="0" i="0" u="none" strike="noStrike" cap="none" normalizeH="0" baseline="0" dirty="0">
              <a:ln>
                <a:noFill/>
              </a:ln>
              <a:solidFill>
                <a:schemeClr val="tx1"/>
              </a:solidFill>
              <a:effectLst/>
              <a:latin typeface="+mj-lt"/>
              <a:ea typeface="宋体" charset="-122"/>
            </a:endParaRPr>
          </a:p>
        </p:txBody>
      </p:sp>
      <p:sp>
        <p:nvSpPr>
          <p:cNvPr id="11" name="下箭头 10">
            <a:extLst>
              <a:ext uri="{FF2B5EF4-FFF2-40B4-BE49-F238E27FC236}">
                <a16:creationId xmlns:a16="http://schemas.microsoft.com/office/drawing/2014/main" id="{83B3DC59-F972-9B41-A25C-506F3E1AE88A}"/>
              </a:ext>
            </a:extLst>
          </p:cNvPr>
          <p:cNvSpPr/>
          <p:nvPr/>
        </p:nvSpPr>
        <p:spPr bwMode="auto">
          <a:xfrm>
            <a:off x="3352037" y="4127446"/>
            <a:ext cx="360040" cy="259837"/>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p:txBody>
      </p:sp>
      <p:sp>
        <p:nvSpPr>
          <p:cNvPr id="12" name="下箭头 11">
            <a:extLst>
              <a:ext uri="{FF2B5EF4-FFF2-40B4-BE49-F238E27FC236}">
                <a16:creationId xmlns:a16="http://schemas.microsoft.com/office/drawing/2014/main" id="{3F63F84A-717D-9F43-AF88-77217EC64D7E}"/>
              </a:ext>
            </a:extLst>
          </p:cNvPr>
          <p:cNvSpPr/>
          <p:nvPr/>
        </p:nvSpPr>
        <p:spPr bwMode="auto">
          <a:xfrm>
            <a:off x="2129666" y="4912029"/>
            <a:ext cx="360040" cy="259837"/>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p:txBody>
      </p:sp>
      <p:sp>
        <p:nvSpPr>
          <p:cNvPr id="4" name="文本框 3">
            <a:extLst>
              <a:ext uri="{FF2B5EF4-FFF2-40B4-BE49-F238E27FC236}">
                <a16:creationId xmlns:a16="http://schemas.microsoft.com/office/drawing/2014/main" id="{37ABBDE4-F9FF-BA4D-9C30-AC10863C6FF8}"/>
              </a:ext>
            </a:extLst>
          </p:cNvPr>
          <p:cNvSpPr txBox="1"/>
          <p:nvPr/>
        </p:nvSpPr>
        <p:spPr>
          <a:xfrm>
            <a:off x="5645078" y="6021288"/>
            <a:ext cx="1261884" cy="40011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kumimoji="0" lang="zh-CN" altLang="en-US" sz="2000" b="1" spc="100" dirty="0">
                <a:solidFill>
                  <a:srgbClr val="6B0874"/>
                </a:solidFill>
                <a:latin typeface="微软雅黑" panose="020B0503020204020204" pitchFamily="34" charset="-122"/>
                <a:ea typeface="微软雅黑" panose="020B0503020204020204" pitchFamily="34" charset="-122"/>
                <a:cs typeface="Times New Roman" pitchFamily="18" charset="0"/>
              </a:rPr>
              <a:t>存储层级</a:t>
            </a:r>
            <a:endParaRPr kumimoji="0" lang="zh-CN" altLang="en-US" sz="2000" b="1" i="0" u="none" strike="noStrike" kern="1200" cap="none" spc="100" normalizeH="0" baseline="0" noProof="0" dirty="0">
              <a:ln>
                <a:noFill/>
              </a:ln>
              <a:solidFill>
                <a:srgbClr val="6B0874"/>
              </a:solidFill>
              <a:effectLst/>
              <a:uLnTx/>
              <a:uFillTx/>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93586379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412776"/>
            <a:ext cx="11197244" cy="4356484"/>
          </a:xfrm>
        </p:spPr>
        <p:txBody>
          <a:bodyPr/>
          <a:lstStyle/>
          <a:p>
            <a:pPr marL="4800600" indent="-4800600">
              <a:buNone/>
            </a:pPr>
            <a:r>
              <a:rPr lang="en-US" b="1" dirty="0" err="1">
                <a:solidFill>
                  <a:srgbClr val="6B0874"/>
                </a:solidFill>
              </a:rPr>
              <a:t>线性地址空间</a:t>
            </a:r>
            <a:r>
              <a:rPr lang="zh-CN" altLang="en-US" b="1" dirty="0">
                <a:solidFill>
                  <a:srgbClr val="6B0874"/>
                </a:solidFill>
              </a:rPr>
              <a:t>（</a:t>
            </a:r>
            <a:r>
              <a:rPr lang="en-US" b="1" dirty="0">
                <a:solidFill>
                  <a:srgbClr val="6B0874"/>
                </a:solidFill>
              </a:rPr>
              <a:t>Linear address space</a:t>
            </a:r>
            <a:r>
              <a:rPr lang="zh-CN" altLang="en-US" b="1" dirty="0">
                <a:solidFill>
                  <a:srgbClr val="6B0874"/>
                </a:solidFill>
              </a:rPr>
              <a:t>）：</a:t>
            </a:r>
            <a:r>
              <a:rPr lang="zh-CN" altLang="en-US" dirty="0"/>
              <a:t>连续非负整数地址的有序集合</a:t>
            </a:r>
            <a:r>
              <a:rPr lang="en-US" dirty="0"/>
              <a:t>:	</a:t>
            </a:r>
          </a:p>
          <a:p>
            <a:pPr marL="4800600" indent="-4800600">
              <a:buNone/>
            </a:pPr>
            <a:r>
              <a:rPr lang="zh-CN" altLang="en-US" dirty="0"/>
              <a:t>                                                </a:t>
            </a:r>
            <a:r>
              <a:rPr lang="en-US" dirty="0"/>
              <a:t>{0, 1, 2, 3 … }</a:t>
            </a:r>
          </a:p>
          <a:p>
            <a:pPr marL="4800600" indent="-4800600">
              <a:buNone/>
            </a:pPr>
            <a:endParaRPr lang="en-US" dirty="0">
              <a:solidFill>
                <a:srgbClr val="990000"/>
              </a:solidFill>
            </a:endParaRPr>
          </a:p>
          <a:p>
            <a:pPr marL="4800600" indent="-4800600">
              <a:buNone/>
            </a:pPr>
            <a:r>
              <a:rPr lang="en-US" b="1" dirty="0" err="1">
                <a:solidFill>
                  <a:srgbClr val="6B0874"/>
                </a:solidFill>
              </a:rPr>
              <a:t>虚拟地址空间</a:t>
            </a:r>
            <a:r>
              <a:rPr lang="zh-CN" altLang="en-US" b="1" dirty="0">
                <a:solidFill>
                  <a:srgbClr val="6B0874"/>
                </a:solidFill>
              </a:rPr>
              <a:t>（</a:t>
            </a:r>
            <a:r>
              <a:rPr lang="en-US" b="1" dirty="0">
                <a:solidFill>
                  <a:srgbClr val="6B0874"/>
                </a:solidFill>
              </a:rPr>
              <a:t>Virtual address space</a:t>
            </a:r>
            <a:r>
              <a:rPr lang="zh-CN" altLang="en-US" b="1" dirty="0">
                <a:solidFill>
                  <a:srgbClr val="6B0874"/>
                </a:solidFill>
              </a:rPr>
              <a:t>）</a:t>
            </a:r>
            <a:r>
              <a:rPr lang="en-US" dirty="0">
                <a:solidFill>
                  <a:srgbClr val="990000"/>
                </a:solidFill>
              </a:rPr>
              <a:t>: </a:t>
            </a:r>
            <a:r>
              <a:rPr lang="en-US" dirty="0"/>
              <a:t>N = 2</a:t>
            </a:r>
            <a:r>
              <a:rPr lang="en-US" baseline="30000" dirty="0"/>
              <a:t>n</a:t>
            </a:r>
            <a:r>
              <a:rPr lang="en-US" dirty="0"/>
              <a:t> </a:t>
            </a:r>
            <a:r>
              <a:rPr lang="zh-CN" altLang="en-US" dirty="0"/>
              <a:t>个虚拟地址的集合 </a:t>
            </a:r>
            <a:endParaRPr lang="en-US" altLang="zh-CN" dirty="0"/>
          </a:p>
          <a:p>
            <a:pPr marL="4800600" indent="-4800600">
              <a:buNone/>
            </a:pPr>
            <a:r>
              <a:rPr lang="zh-CN" altLang="en-US" dirty="0"/>
              <a:t>                                             </a:t>
            </a:r>
            <a:r>
              <a:rPr lang="en-US" dirty="0"/>
              <a:t>{0, 1, 2, 3, …, N-1}</a:t>
            </a:r>
          </a:p>
          <a:p>
            <a:pPr marL="4800600" indent="-4800600">
              <a:buNone/>
            </a:pPr>
            <a:endParaRPr lang="en-US" dirty="0">
              <a:solidFill>
                <a:srgbClr val="990000"/>
              </a:solidFill>
            </a:endParaRPr>
          </a:p>
          <a:p>
            <a:pPr marL="4800600" indent="-4800600">
              <a:buNone/>
            </a:pPr>
            <a:r>
              <a:rPr lang="en-US" b="1" dirty="0" err="1">
                <a:solidFill>
                  <a:srgbClr val="6B0874"/>
                </a:solidFill>
              </a:rPr>
              <a:t>物理地址空间</a:t>
            </a:r>
            <a:r>
              <a:rPr lang="zh-CN" altLang="en-US" b="1" dirty="0">
                <a:solidFill>
                  <a:srgbClr val="6B0874"/>
                </a:solidFill>
              </a:rPr>
              <a:t>（</a:t>
            </a:r>
            <a:r>
              <a:rPr lang="en-US" b="1" dirty="0">
                <a:solidFill>
                  <a:srgbClr val="6B0874"/>
                </a:solidFill>
              </a:rPr>
              <a:t>Physical address space</a:t>
            </a:r>
            <a:r>
              <a:rPr lang="zh-CN" altLang="en-US" b="1" dirty="0">
                <a:solidFill>
                  <a:srgbClr val="6B0874"/>
                </a:solidFill>
              </a:rPr>
              <a:t>）</a:t>
            </a:r>
            <a:r>
              <a:rPr lang="en-US" dirty="0">
                <a:solidFill>
                  <a:srgbClr val="990000"/>
                </a:solidFill>
              </a:rPr>
              <a:t>: </a:t>
            </a:r>
            <a:r>
              <a:rPr lang="en-US" dirty="0"/>
              <a:t> M = 2</a:t>
            </a:r>
            <a:r>
              <a:rPr lang="en-US" baseline="30000" dirty="0"/>
              <a:t>m</a:t>
            </a:r>
            <a:r>
              <a:rPr lang="zh-CN" altLang="en-US" b="0" dirty="0"/>
              <a:t>个物理地址的集合</a:t>
            </a:r>
            <a:endParaRPr lang="en-US" dirty="0"/>
          </a:p>
          <a:p>
            <a:pPr marL="4800600" indent="-4800600">
              <a:buNone/>
            </a:pPr>
            <a:r>
              <a:rPr lang="zh-CN" altLang="en-US" dirty="0"/>
              <a:t>                                             </a:t>
            </a:r>
            <a:r>
              <a:rPr lang="en-US" dirty="0"/>
              <a:t>{0, 1, 2, 3, …, M-1}</a:t>
            </a:r>
          </a:p>
          <a:p>
            <a:pPr marL="0" indent="0">
              <a:buNone/>
            </a:pPr>
            <a:endParaRPr lang="en-US" dirty="0"/>
          </a:p>
        </p:txBody>
      </p:sp>
      <p:sp>
        <p:nvSpPr>
          <p:cNvPr id="4" name="圆角矩形 3">
            <a:extLst>
              <a:ext uri="{FF2B5EF4-FFF2-40B4-BE49-F238E27FC236}">
                <a16:creationId xmlns:a16="http://schemas.microsoft.com/office/drawing/2014/main" id="{F191A950-14C3-C447-B4A0-ADF83BC98749}"/>
              </a:ext>
            </a:extLst>
          </p:cNvPr>
          <p:cNvSpPr/>
          <p:nvPr/>
        </p:nvSpPr>
        <p:spPr bwMode="auto">
          <a:xfrm>
            <a:off x="-182651" y="316050"/>
            <a:ext cx="2210199"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3278AE77-C0B9-D641-8D76-9F6DE5C47AAB}"/>
              </a:ext>
            </a:extLst>
          </p:cNvPr>
          <p:cNvSpPr txBox="1">
            <a:spLocks/>
          </p:cNvSpPr>
          <p:nvPr/>
        </p:nvSpPr>
        <p:spPr bwMode="auto">
          <a:xfrm>
            <a:off x="335827" y="319412"/>
            <a:ext cx="158504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地址空间</a:t>
            </a:r>
          </a:p>
        </p:txBody>
      </p:sp>
      <p:sp>
        <p:nvSpPr>
          <p:cNvPr id="7" name="文本框 6">
            <a:extLst>
              <a:ext uri="{FF2B5EF4-FFF2-40B4-BE49-F238E27FC236}">
                <a16:creationId xmlns:a16="http://schemas.microsoft.com/office/drawing/2014/main" id="{D21A28B4-EB86-DC47-BF09-245D8301F3D7}"/>
              </a:ext>
            </a:extLst>
          </p:cNvPr>
          <p:cNvSpPr txBox="1"/>
          <p:nvPr/>
        </p:nvSpPr>
        <p:spPr>
          <a:xfrm>
            <a:off x="7572164" y="5075892"/>
            <a:ext cx="3097323" cy="369332"/>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kumimoji="0" lang="zh-CN" altLang="en-US" sz="1800" b="0" i="0" u="none" strike="noStrike" kern="1200" cap="none" spc="10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itchFamily="18" charset="0"/>
              </a:rPr>
              <a:t>其实</a:t>
            </a:r>
            <a:r>
              <a:rPr kumimoji="0" lang="en-US" altLang="zh-CN" sz="1800" b="0" i="0" u="none" strike="noStrike" kern="1200" cap="none" spc="10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itchFamily="18" charset="0"/>
              </a:rPr>
              <a:t>M</a:t>
            </a:r>
            <a:r>
              <a:rPr kumimoji="0" lang="zh-CN" altLang="en-US" sz="1800" b="0" i="0" u="none" strike="noStrike" kern="1200" cap="none" spc="10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itchFamily="18" charset="0"/>
              </a:rPr>
              <a:t>不一定要是</a:t>
            </a:r>
            <a:r>
              <a:rPr kumimoji="0" lang="en-US" altLang="zh-CN" sz="1800" b="0" i="0" u="none" strike="noStrike" kern="1200" cap="none" spc="10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itchFamily="18" charset="0"/>
              </a:rPr>
              <a:t>2</a:t>
            </a:r>
            <a:r>
              <a:rPr kumimoji="0" lang="zh-CN" altLang="en-US" sz="1800" b="0" i="0" u="none" strike="noStrike" kern="1200" cap="none" spc="10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Times New Roman" pitchFamily="18" charset="0"/>
              </a:rPr>
              <a:t>的幂次</a:t>
            </a:r>
          </a:p>
        </p:txBody>
      </p:sp>
      <p:sp>
        <p:nvSpPr>
          <p:cNvPr id="9" name="文本框 8">
            <a:extLst>
              <a:ext uri="{FF2B5EF4-FFF2-40B4-BE49-F238E27FC236}">
                <a16:creationId xmlns:a16="http://schemas.microsoft.com/office/drawing/2014/main" id="{1BD01821-A419-3A4E-81A7-5126C6461023}"/>
              </a:ext>
            </a:extLst>
          </p:cNvPr>
          <p:cNvSpPr txBox="1"/>
          <p:nvPr/>
        </p:nvSpPr>
        <p:spPr>
          <a:xfrm>
            <a:off x="767408" y="3419924"/>
            <a:ext cx="1623658" cy="328936"/>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marL="4800600" marR="0" lvl="0" indent="-480060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zh-CN" altLang="en-US" sz="14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（线性地址空间）</a:t>
            </a:r>
            <a:endParaRPr kumimoji="1" lang="en-US" altLang="zh-CN" sz="24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p:txBody>
      </p:sp>
      <p:sp>
        <p:nvSpPr>
          <p:cNvPr id="10" name="文本框 9">
            <a:extLst>
              <a:ext uri="{FF2B5EF4-FFF2-40B4-BE49-F238E27FC236}">
                <a16:creationId xmlns:a16="http://schemas.microsoft.com/office/drawing/2014/main" id="{C6511FD6-D0F4-2A4B-B95E-7C198B853A18}"/>
              </a:ext>
            </a:extLst>
          </p:cNvPr>
          <p:cNvSpPr txBox="1"/>
          <p:nvPr/>
        </p:nvSpPr>
        <p:spPr>
          <a:xfrm>
            <a:off x="767408" y="4902375"/>
            <a:ext cx="1623658" cy="328936"/>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marL="4800600" marR="0" lvl="0" indent="-480060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zh-CN" altLang="en-US" sz="14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（线性地址空间）</a:t>
            </a:r>
            <a:endParaRPr kumimoji="1" lang="en-US" altLang="zh-CN" sz="24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96BF123-B442-6849-B6AE-C73F52DEB5A4}"/>
              </a:ext>
            </a:extLst>
          </p:cNvPr>
          <p:cNvSpPr txBox="1"/>
          <p:nvPr/>
        </p:nvSpPr>
        <p:spPr>
          <a:xfrm>
            <a:off x="3579927" y="6145411"/>
            <a:ext cx="5032147"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kumimoji="0" lang="zh-CN" altLang="en-US" b="1" i="0" u="none" strike="noStrike" kern="1200" cap="none" spc="30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rPr>
              <a:t>感谢各位专家！敬请批评指正！</a:t>
            </a:r>
            <a:endParaRPr kumimoji="0" lang="zh-CN" altLang="en-US"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endParaRPr>
          </a:p>
        </p:txBody>
      </p:sp>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0" y="2924944"/>
            <a:ext cx="121920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为什么使用虚拟内存</a:t>
            </a:r>
            <a:endParaRPr lang="en-US" altLang="zh-CN" sz="2800" b="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694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2362200" y="1058538"/>
            <a:ext cx="8686800" cy="5480050"/>
          </a:xfrm>
          <a:ln/>
        </p:spPr>
        <p:txBody>
          <a:bodyPr/>
          <a:lstStyle/>
          <a:p>
            <a:pPr marL="0"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0" u="none" strike="noStrike" dirty="0">
                <a:solidFill>
                  <a:srgbClr val="6B0874"/>
                </a:solidFill>
                <a:effectLst/>
              </a:rPr>
              <a:t>高效使用主内存</a:t>
            </a:r>
            <a:endParaRPr lang="en-US" altLang="zh-CN" b="1" i="0" u="none" strike="noStrike" dirty="0">
              <a:solidFill>
                <a:srgbClr val="6B0874"/>
              </a:solidFill>
              <a:effectLst/>
            </a:endParaRPr>
          </a:p>
          <a:p>
            <a:pPr marL="457200" lvl="1"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使用 </a:t>
            </a:r>
            <a:r>
              <a:rPr lang="en-US" altLang="zh-CN" b="0" i="0" u="none" strike="noStrike" dirty="0">
                <a:solidFill>
                  <a:srgbClr val="000000"/>
                </a:solidFill>
                <a:effectLst/>
                <a:latin typeface="Microsoft YaHei" panose="020B0503020204020204" pitchFamily="34" charset="-122"/>
                <a:ea typeface="Microsoft YaHei" panose="020B0503020204020204" pitchFamily="34" charset="-122"/>
              </a:rPr>
              <a:t>DRAM </a:t>
            </a: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作为部分虚拟地址空间的缓存</a:t>
            </a:r>
            <a:endParaRPr lang="en-US" altLang="zh-CN" b="0" i="0" u="none" strike="noStrike" dirty="0">
              <a:solidFill>
                <a:srgbClr val="000000"/>
              </a:solidFill>
              <a:effectLst/>
              <a:latin typeface="Microsoft YaHei" panose="020B0503020204020204" pitchFamily="34" charset="-122"/>
              <a:ea typeface="Microsoft YaHei" panose="020B0503020204020204" pitchFamily="34" charset="-122"/>
            </a:endParaRPr>
          </a:p>
          <a:p>
            <a:pPr marL="457200" lvl="1"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US" altLang="zh-CN" b="0" i="0" u="none" strike="noStrike" dirty="0">
              <a:solidFill>
                <a:srgbClr val="000000"/>
              </a:solidFill>
              <a:effectLst/>
              <a:latin typeface="Microsoft YaHei" panose="020B0503020204020204" pitchFamily="34" charset="-122"/>
              <a:ea typeface="Microsoft YaHei" panose="020B0503020204020204" pitchFamily="34" charset="-122"/>
            </a:endParaRPr>
          </a:p>
          <a:p>
            <a:pPr marL="0"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0" u="none" strike="noStrike" dirty="0">
                <a:solidFill>
                  <a:srgbClr val="6B0874"/>
                </a:solidFill>
                <a:effectLst/>
              </a:rPr>
              <a:t>简化内存管理 </a:t>
            </a:r>
            <a:endParaRPr lang="en-US" altLang="zh-CN" b="1" i="0" u="none" strike="noStrike" dirty="0">
              <a:solidFill>
                <a:srgbClr val="6B0874"/>
              </a:solidFill>
              <a:effectLst/>
            </a:endParaRPr>
          </a:p>
          <a:p>
            <a:pPr marL="457200" lvl="1"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每个进程获得相同的均匀线性地址空间 </a:t>
            </a:r>
            <a:endParaRPr lang="en-US" altLang="zh-CN" b="0" i="0" u="none" strike="noStrike" dirty="0">
              <a:solidFill>
                <a:srgbClr val="000000"/>
              </a:solidFill>
              <a:effectLst/>
              <a:latin typeface="Microsoft YaHei" panose="020B0503020204020204" pitchFamily="34" charset="-122"/>
              <a:ea typeface="Microsoft YaHei" panose="020B0503020204020204" pitchFamily="34" charset="-122"/>
            </a:endParaRPr>
          </a:p>
          <a:p>
            <a:pPr marL="457200" lvl="1"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US" altLang="zh-CN" b="0" i="0" u="none" strike="noStrike" dirty="0">
              <a:solidFill>
                <a:srgbClr val="000000"/>
              </a:solidFill>
              <a:effectLst/>
              <a:latin typeface="Microsoft YaHei" panose="020B0503020204020204" pitchFamily="34" charset="-122"/>
              <a:ea typeface="Microsoft YaHei" panose="020B0503020204020204" pitchFamily="34" charset="-122"/>
            </a:endParaRPr>
          </a:p>
          <a:p>
            <a:pPr marL="0"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0" u="none" strike="noStrike" dirty="0">
                <a:solidFill>
                  <a:srgbClr val="6B0874"/>
                </a:solidFill>
                <a:effectLst/>
              </a:rPr>
              <a:t>隔离地址空间 </a:t>
            </a:r>
            <a:endParaRPr lang="en-US" altLang="zh-CN" b="1" i="0" u="none" strike="noStrike" dirty="0">
              <a:solidFill>
                <a:srgbClr val="6B0874"/>
              </a:solidFill>
              <a:effectLst/>
            </a:endParaRPr>
          </a:p>
          <a:p>
            <a:pPr marL="457200" lvl="1"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一个进程不能干扰另一个进程的内存 </a:t>
            </a:r>
            <a:endParaRPr lang="en-US" altLang="zh-CN" b="0" i="0" u="none" strike="noStrike" dirty="0">
              <a:solidFill>
                <a:srgbClr val="000000"/>
              </a:solidFill>
              <a:effectLst/>
              <a:latin typeface="Microsoft YaHei" panose="020B0503020204020204" pitchFamily="34" charset="-122"/>
              <a:ea typeface="Microsoft YaHei" panose="020B0503020204020204" pitchFamily="34" charset="-122"/>
            </a:endParaRPr>
          </a:p>
          <a:p>
            <a:pPr marL="457200" lvl="1"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用户程序无法访问特权内核信息和代码</a:t>
            </a:r>
            <a:endParaRPr lang="en-GB" dirty="0">
              <a:latin typeface="Microsoft YaHei" panose="020B0503020204020204" pitchFamily="34" charset="-122"/>
              <a:ea typeface="Microsoft YaHei" panose="020B0503020204020204" pitchFamily="34" charset="-122"/>
            </a:endParaRPr>
          </a:p>
        </p:txBody>
      </p:sp>
      <p:sp>
        <p:nvSpPr>
          <p:cNvPr id="4" name="圆角矩形 3">
            <a:extLst>
              <a:ext uri="{FF2B5EF4-FFF2-40B4-BE49-F238E27FC236}">
                <a16:creationId xmlns:a16="http://schemas.microsoft.com/office/drawing/2014/main" id="{588F58DB-669E-4044-986F-B3DDAA62CDC1}"/>
              </a:ext>
            </a:extLst>
          </p:cNvPr>
          <p:cNvSpPr/>
          <p:nvPr/>
        </p:nvSpPr>
        <p:spPr bwMode="auto">
          <a:xfrm>
            <a:off x="-182651" y="316050"/>
            <a:ext cx="254485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2EB591E1-9CD9-E042-BB69-78032BEEDF7E}"/>
              </a:ext>
            </a:extLst>
          </p:cNvPr>
          <p:cNvSpPr txBox="1">
            <a:spLocks/>
          </p:cNvSpPr>
          <p:nvPr/>
        </p:nvSpPr>
        <p:spPr bwMode="auto">
          <a:xfrm>
            <a:off x="335827" y="319412"/>
            <a:ext cx="202637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虚拟内存作用</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97378" y="1247331"/>
            <a:ext cx="11197244" cy="1455007"/>
          </a:xfrm>
        </p:spPr>
        <p:txBody>
          <a:bodyPr/>
          <a:lstStyle/>
          <a:p>
            <a:pPr marL="1825625" indent="-1825625" eaLnBrk="1" hangingPunct="1">
              <a:lnSpc>
                <a:spcPct val="150000"/>
              </a:lnSpc>
              <a:buNone/>
            </a:pPr>
            <a:r>
              <a:rPr lang="zh-CN" altLang="en-US" b="1" dirty="0">
                <a:solidFill>
                  <a:srgbClr val="6B0874"/>
                </a:solidFill>
              </a:rPr>
              <a:t>概念上而言</a:t>
            </a:r>
            <a:r>
              <a:rPr lang="zh-CN" altLang="en-US" dirty="0"/>
              <a:t>：虚拟内存被组织为一个由存放在</a:t>
            </a:r>
            <a:r>
              <a:rPr lang="zh-CN" altLang="en-US" dirty="0">
                <a:solidFill>
                  <a:schemeClr val="accent2"/>
                </a:solidFill>
              </a:rPr>
              <a:t>磁盘</a:t>
            </a:r>
            <a:r>
              <a:rPr lang="zh-CN" altLang="en-US" dirty="0"/>
              <a:t>上的</a:t>
            </a:r>
            <a:r>
              <a:rPr lang="en-US" altLang="zh-CN" dirty="0"/>
              <a:t>N</a:t>
            </a:r>
            <a:r>
              <a:rPr lang="zh-CN" altLang="en-US" dirty="0"/>
              <a:t>个连续的字节大小的单元组成的数组。磁盘上数组的内容被缓存在</a:t>
            </a:r>
            <a:r>
              <a:rPr lang="zh-CN" altLang="en-US" i="1" dirty="0">
                <a:solidFill>
                  <a:schemeClr val="accent2"/>
                </a:solidFill>
              </a:rPr>
              <a:t>物理内存中 </a:t>
            </a:r>
            <a:r>
              <a:rPr lang="en-US" altLang="zh-CN" dirty="0">
                <a:solidFill>
                  <a:schemeClr val="accent2"/>
                </a:solidFill>
              </a:rPr>
              <a:t> (</a:t>
            </a:r>
            <a:r>
              <a:rPr lang="en-US" altLang="zh-CN" i="1" dirty="0">
                <a:solidFill>
                  <a:schemeClr val="accent2"/>
                </a:solidFill>
              </a:rPr>
              <a:t>DRAM cache</a:t>
            </a:r>
            <a:r>
              <a:rPr lang="en-US" altLang="zh-CN" dirty="0">
                <a:solidFill>
                  <a:schemeClr val="accent2"/>
                </a:solidFill>
              </a:rPr>
              <a:t>)</a:t>
            </a:r>
          </a:p>
        </p:txBody>
      </p:sp>
      <p:sp>
        <p:nvSpPr>
          <p:cNvPr id="36" name="圆角矩形 35">
            <a:extLst>
              <a:ext uri="{FF2B5EF4-FFF2-40B4-BE49-F238E27FC236}">
                <a16:creationId xmlns:a16="http://schemas.microsoft.com/office/drawing/2014/main" id="{A1B1198D-4D07-5742-A0C8-0A6DA55A1396}"/>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7" name="标题 1">
            <a:extLst>
              <a:ext uri="{FF2B5EF4-FFF2-40B4-BE49-F238E27FC236}">
                <a16:creationId xmlns:a16="http://schemas.microsoft.com/office/drawing/2014/main" id="{15CAD389-46D5-5F41-9394-952DAA219E2B}"/>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
        <p:nvSpPr>
          <p:cNvPr id="39" name="文本框 38">
            <a:extLst>
              <a:ext uri="{FF2B5EF4-FFF2-40B4-BE49-F238E27FC236}">
                <a16:creationId xmlns:a16="http://schemas.microsoft.com/office/drawing/2014/main" id="{643DD1A9-34C1-154D-A9B3-0CFFE497DCDC}"/>
              </a:ext>
            </a:extLst>
          </p:cNvPr>
          <p:cNvSpPr txBox="1"/>
          <p:nvPr/>
        </p:nvSpPr>
        <p:spPr>
          <a:xfrm>
            <a:off x="6580397" y="3962286"/>
            <a:ext cx="5253893" cy="1208921"/>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marL="11113" lvl="1" eaLnBrk="1" hangingPunct="1">
              <a:lnSpc>
                <a:spcPct val="150000"/>
              </a:lnSpc>
              <a:buNone/>
            </a:pPr>
            <a:r>
              <a:rPr lang="zh-CN" altLang="en-US" dirty="0">
                <a:latin typeface="Microsoft YaHei" panose="020B0503020204020204" pitchFamily="34" charset="-122"/>
                <a:ea typeface="Microsoft YaHei" panose="020B0503020204020204" pitchFamily="34" charset="-122"/>
              </a:rPr>
              <a:t>  </a:t>
            </a:r>
            <a:r>
              <a:rPr lang="zh-CN" altLang="en-GB" dirty="0">
                <a:latin typeface="Microsoft YaHei" panose="020B0503020204020204" pitchFamily="34" charset="-122"/>
                <a:ea typeface="Microsoft YaHei" panose="020B0503020204020204" pitchFamily="34" charset="-122"/>
              </a:rPr>
              <a:t>这些内存块被称为</a:t>
            </a:r>
            <a:r>
              <a:rPr lang="zh-CN" altLang="en-GB" b="1" dirty="0">
                <a:solidFill>
                  <a:srgbClr val="6B0874"/>
                </a:solidFill>
                <a:latin typeface="Microsoft YaHei" panose="020B0503020204020204" pitchFamily="34" charset="-122"/>
                <a:ea typeface="Microsoft YaHei" panose="020B0503020204020204" pitchFamily="34" charset="-122"/>
              </a:rPr>
              <a:t>页</a:t>
            </a:r>
            <a:r>
              <a:rPr lang="zh-CN" altLang="en-US" b="1" dirty="0">
                <a:solidFill>
                  <a:srgbClr val="6B0874"/>
                </a:solidFill>
                <a:latin typeface="Microsoft YaHei" panose="020B0503020204020204" pitchFamily="34" charset="-122"/>
                <a:ea typeface="Microsoft YaHei" panose="020B0503020204020204" pitchFamily="34" charset="-122"/>
              </a:rPr>
              <a:t>（</a:t>
            </a:r>
            <a:r>
              <a:rPr lang="en-US" altLang="zh-CN" b="1" dirty="0">
                <a:solidFill>
                  <a:srgbClr val="6B0874"/>
                </a:solidFill>
                <a:latin typeface="Microsoft YaHei" panose="020B0503020204020204" pitchFamily="34" charset="-122"/>
                <a:ea typeface="Microsoft YaHei" panose="020B0503020204020204" pitchFamily="34" charset="-122"/>
              </a:rPr>
              <a:t>Page</a:t>
            </a:r>
            <a:r>
              <a:rPr lang="zh-CN" altLang="en-US" b="1" dirty="0">
                <a:solidFill>
                  <a:srgbClr val="6B0874"/>
                </a:solidFill>
                <a:latin typeface="Microsoft YaHei" panose="020B0503020204020204" pitchFamily="34" charset="-122"/>
                <a:ea typeface="Microsoft YaHei" panose="020B0503020204020204" pitchFamily="34" charset="-122"/>
              </a:rPr>
              <a:t>）</a:t>
            </a:r>
            <a:endParaRPr lang="en-US" altLang="zh-CN" b="1" dirty="0">
              <a:solidFill>
                <a:srgbClr val="6B0874"/>
              </a:solidFill>
              <a:latin typeface="Microsoft YaHei" panose="020B0503020204020204" pitchFamily="34" charset="-122"/>
              <a:ea typeface="Microsoft YaHei" panose="020B0503020204020204" pitchFamily="34" charset="-122"/>
            </a:endParaRPr>
          </a:p>
          <a:p>
            <a:pPr marL="44450" lvl="1" eaLnBrk="1" hangingPunct="1">
              <a:lnSpc>
                <a:spcPct val="150000"/>
              </a:lnSpc>
              <a:buNone/>
            </a:pPr>
            <a:r>
              <a:rPr lang="zh-CN" altLang="en-GB" i="1" dirty="0">
                <a:solidFill>
                  <a:schemeClr val="accent2"/>
                </a:solidFill>
                <a:latin typeface="Microsoft YaHei" panose="020B0503020204020204" pitchFamily="34" charset="-122"/>
                <a:ea typeface="Microsoft YaHei" panose="020B0503020204020204" pitchFamily="34" charset="-122"/>
              </a:rPr>
              <a:t> </a:t>
            </a:r>
            <a:r>
              <a:rPr lang="en-GB" altLang="zh-CN" dirty="0">
                <a:solidFill>
                  <a:schemeClr val="accent2"/>
                </a:solidFill>
                <a:latin typeface="Microsoft YaHei" panose="020B0503020204020204" pitchFamily="34" charset="-122"/>
                <a:ea typeface="Microsoft YaHei" panose="020B0503020204020204" pitchFamily="34" charset="-122"/>
              </a:rPr>
              <a:t>(</a:t>
            </a:r>
            <a:r>
              <a:rPr lang="zh-CN" altLang="en-GB" dirty="0">
                <a:solidFill>
                  <a:schemeClr val="accent2"/>
                </a:solidFill>
                <a:latin typeface="Microsoft YaHei" panose="020B0503020204020204" pitchFamily="34" charset="-122"/>
                <a:ea typeface="Microsoft YaHei" panose="020B0503020204020204" pitchFamily="34" charset="-122"/>
              </a:rPr>
              <a:t>每个页面的大小为</a:t>
            </a:r>
            <a:r>
              <a:rPr lang="en-GB" altLang="zh-CN" dirty="0">
                <a:solidFill>
                  <a:schemeClr val="accent2"/>
                </a:solidFill>
                <a:latin typeface="Microsoft YaHei" panose="020B0503020204020204" pitchFamily="34" charset="-122"/>
                <a:ea typeface="Microsoft YaHei" panose="020B0503020204020204" pitchFamily="34" charset="-122"/>
              </a:rPr>
              <a:t>P = 2</a:t>
            </a:r>
            <a:r>
              <a:rPr lang="en-GB" altLang="zh-CN" baseline="30000" dirty="0">
                <a:solidFill>
                  <a:schemeClr val="accent2"/>
                </a:solidFill>
                <a:latin typeface="Microsoft YaHei" panose="020B0503020204020204" pitchFamily="34" charset="-122"/>
                <a:ea typeface="Microsoft YaHei" panose="020B0503020204020204" pitchFamily="34" charset="-122"/>
              </a:rPr>
              <a:t>p</a:t>
            </a:r>
            <a:r>
              <a:rPr lang="zh-CN" altLang="en-GB" dirty="0">
                <a:solidFill>
                  <a:schemeClr val="accent2"/>
                </a:solidFill>
                <a:latin typeface="Microsoft YaHei" panose="020B0503020204020204" pitchFamily="34" charset="-122"/>
                <a:ea typeface="Microsoft YaHei" panose="020B0503020204020204" pitchFamily="34" charset="-122"/>
              </a:rPr>
              <a:t>字节</a:t>
            </a:r>
            <a:r>
              <a:rPr lang="en-GB" altLang="zh-CN" dirty="0">
                <a:solidFill>
                  <a:schemeClr val="accent2"/>
                </a:solidFill>
                <a:latin typeface="Microsoft YaHei" panose="020B0503020204020204" pitchFamily="34" charset="-122"/>
                <a:ea typeface="Microsoft YaHei" panose="020B0503020204020204" pitchFamily="34" charset="-122"/>
              </a:rPr>
              <a:t>)</a:t>
            </a:r>
            <a:endParaRPr lang="en-GB" altLang="zh-CN" baseline="30000" dirty="0">
              <a:solidFill>
                <a:schemeClr val="accent2"/>
              </a:solidFill>
              <a:latin typeface="Microsoft YaHei" panose="020B0503020204020204" pitchFamily="34" charset="-122"/>
              <a:ea typeface="Microsoft YaHei" panose="020B0503020204020204" pitchFamily="34" charset="-122"/>
            </a:endParaRPr>
          </a:p>
        </p:txBody>
      </p:sp>
      <p:sp>
        <p:nvSpPr>
          <p:cNvPr id="71" name="Rectangle 3">
            <a:extLst>
              <a:ext uri="{FF2B5EF4-FFF2-40B4-BE49-F238E27FC236}">
                <a16:creationId xmlns:a16="http://schemas.microsoft.com/office/drawing/2014/main" id="{978F428A-8870-824C-8F7C-613923FDC285}"/>
              </a:ext>
            </a:extLst>
          </p:cNvPr>
          <p:cNvSpPr>
            <a:spLocks noChangeArrowheads="1"/>
          </p:cNvSpPr>
          <p:nvPr/>
        </p:nvSpPr>
        <p:spPr bwMode="auto">
          <a:xfrm>
            <a:off x="5036902" y="5010594"/>
            <a:ext cx="914400" cy="228600"/>
          </a:xfrm>
          <a:prstGeom prst="rect">
            <a:avLst/>
          </a:prstGeom>
          <a:solidFill>
            <a:srgbClr val="3333CC">
              <a:lumMod val="40000"/>
              <a:lumOff val="60000"/>
            </a:srgbClr>
          </a:solidFill>
          <a:ln w="19080">
            <a:solidFill>
              <a:srgbClr val="000000"/>
            </a:solidFill>
            <a:miter lim="800000"/>
            <a:headEnd/>
            <a:tailEnd/>
          </a:ln>
          <a:effectLst/>
        </p:spPr>
        <p:txBody>
          <a:bodyPr wrap="none" anchor="ct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p:txBody>
      </p:sp>
      <p:sp>
        <p:nvSpPr>
          <p:cNvPr id="72" name="Text Box 4">
            <a:extLst>
              <a:ext uri="{FF2B5EF4-FFF2-40B4-BE49-F238E27FC236}">
                <a16:creationId xmlns:a16="http://schemas.microsoft.com/office/drawing/2014/main" id="{B3DD6F4C-1703-3547-A360-612A268B4E1F}"/>
              </a:ext>
            </a:extLst>
          </p:cNvPr>
          <p:cNvSpPr txBox="1">
            <a:spLocks noChangeArrowheads="1"/>
          </p:cNvSpPr>
          <p:nvPr/>
        </p:nvSpPr>
        <p:spPr bwMode="auto">
          <a:xfrm>
            <a:off x="5913202" y="4989957"/>
            <a:ext cx="1022458" cy="27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88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PP 2</a:t>
            </a:r>
            <a:r>
              <a:rPr kumimoji="0" lang="en-GB" altLang="zh-CN" sz="1400" b="1" i="0" u="none" strike="noStrike" kern="0" cap="none" spc="0" normalizeH="0" baseline="30000" noProof="0">
                <a:ln>
                  <a:noFill/>
                </a:ln>
                <a:solidFill>
                  <a:srgbClr val="000000"/>
                </a:solidFill>
                <a:effectLst/>
                <a:uLnTx/>
                <a:uFillTx/>
                <a:latin typeface="Microsoft YaHei" panose="020B0503020204020204" pitchFamily="34" charset="-122"/>
                <a:ea typeface="Microsoft YaHei" panose="020B0503020204020204" pitchFamily="34" charset="-122"/>
              </a:rPr>
              <a:t>m-p</a:t>
            </a:r>
            <a:r>
              <a:rPr kumimoji="0" lang="en-GB" altLang="zh-CN" sz="14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-1</a:t>
            </a:r>
          </a:p>
        </p:txBody>
      </p:sp>
      <p:sp>
        <p:nvSpPr>
          <p:cNvPr id="73" name="Text Box 5">
            <a:extLst>
              <a:ext uri="{FF2B5EF4-FFF2-40B4-BE49-F238E27FC236}">
                <a16:creationId xmlns:a16="http://schemas.microsoft.com/office/drawing/2014/main" id="{6F0F36AD-0938-3A43-B273-9D5C8382E7BB}"/>
              </a:ext>
            </a:extLst>
          </p:cNvPr>
          <p:cNvSpPr txBox="1">
            <a:spLocks noChangeArrowheads="1"/>
          </p:cNvSpPr>
          <p:nvPr/>
        </p:nvSpPr>
        <p:spPr bwMode="auto">
          <a:xfrm>
            <a:off x="4968639" y="3211957"/>
            <a:ext cx="100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88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物理内存</a:t>
            </a:r>
          </a:p>
        </p:txBody>
      </p:sp>
      <p:sp>
        <p:nvSpPr>
          <p:cNvPr id="74" name="Rectangle 6">
            <a:extLst>
              <a:ext uri="{FF2B5EF4-FFF2-40B4-BE49-F238E27FC236}">
                <a16:creationId xmlns:a16="http://schemas.microsoft.com/office/drawing/2014/main" id="{99C1E9BB-BB74-7C45-9D42-B3BDC55FCF70}"/>
              </a:ext>
            </a:extLst>
          </p:cNvPr>
          <p:cNvSpPr>
            <a:spLocks noChangeArrowheads="1"/>
          </p:cNvSpPr>
          <p:nvPr/>
        </p:nvSpPr>
        <p:spPr bwMode="auto">
          <a:xfrm>
            <a:off x="5036902" y="3880294"/>
            <a:ext cx="914400" cy="228600"/>
          </a:xfrm>
          <a:prstGeom prst="rect">
            <a:avLst/>
          </a:prstGeom>
          <a:solidFill>
            <a:srgbClr val="FFFFFF"/>
          </a:solidFill>
          <a:ln w="1908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空</a:t>
            </a:r>
            <a:endParaRPr kumimoji="0" lang="en-GB" altLang="zh-CN"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p:txBody>
      </p:sp>
      <p:sp>
        <p:nvSpPr>
          <p:cNvPr id="75" name="Rectangle 7">
            <a:extLst>
              <a:ext uri="{FF2B5EF4-FFF2-40B4-BE49-F238E27FC236}">
                <a16:creationId xmlns:a16="http://schemas.microsoft.com/office/drawing/2014/main" id="{D04F8CB6-04E2-8544-8342-C892A71A0813}"/>
              </a:ext>
            </a:extLst>
          </p:cNvPr>
          <p:cNvSpPr>
            <a:spLocks noChangeArrowheads="1"/>
          </p:cNvSpPr>
          <p:nvPr/>
        </p:nvSpPr>
        <p:spPr bwMode="auto">
          <a:xfrm>
            <a:off x="5036902" y="4108894"/>
            <a:ext cx="914400" cy="228600"/>
          </a:xfrm>
          <a:prstGeom prst="rect">
            <a:avLst/>
          </a:prstGeom>
          <a:solidFill>
            <a:srgbClr val="3333CC">
              <a:lumMod val="40000"/>
              <a:lumOff val="60000"/>
            </a:srgbClr>
          </a:solidFill>
          <a:ln w="19080">
            <a:solidFill>
              <a:srgbClr val="000000"/>
            </a:solidFill>
            <a:miter lim="800000"/>
            <a:headEnd/>
            <a:tailEnd/>
          </a:ln>
          <a:effectLst/>
        </p:spPr>
        <p:txBody>
          <a:bodyPr wrap="none" anchor="ct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p:txBody>
      </p:sp>
      <p:sp>
        <p:nvSpPr>
          <p:cNvPr id="76" name="Rectangle 8">
            <a:extLst>
              <a:ext uri="{FF2B5EF4-FFF2-40B4-BE49-F238E27FC236}">
                <a16:creationId xmlns:a16="http://schemas.microsoft.com/office/drawing/2014/main" id="{067F0639-D689-BE45-A03F-79329EC30DA8}"/>
              </a:ext>
            </a:extLst>
          </p:cNvPr>
          <p:cNvSpPr>
            <a:spLocks noChangeArrowheads="1"/>
          </p:cNvSpPr>
          <p:nvPr/>
        </p:nvSpPr>
        <p:spPr bwMode="auto">
          <a:xfrm>
            <a:off x="5036902" y="4337494"/>
            <a:ext cx="914400" cy="228600"/>
          </a:xfrm>
          <a:prstGeom prst="rect">
            <a:avLst/>
          </a:prstGeom>
          <a:solidFill>
            <a:srgbClr val="FFFFFF"/>
          </a:solidFill>
          <a:ln w="1908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空</a:t>
            </a:r>
          </a:p>
        </p:txBody>
      </p:sp>
      <p:sp>
        <p:nvSpPr>
          <p:cNvPr id="77" name="Rectangle 9">
            <a:extLst>
              <a:ext uri="{FF2B5EF4-FFF2-40B4-BE49-F238E27FC236}">
                <a16:creationId xmlns:a16="http://schemas.microsoft.com/office/drawing/2014/main" id="{924D9520-6233-CD48-864A-207AE5FCB487}"/>
              </a:ext>
            </a:extLst>
          </p:cNvPr>
          <p:cNvSpPr>
            <a:spLocks noChangeArrowheads="1"/>
          </p:cNvSpPr>
          <p:nvPr/>
        </p:nvSpPr>
        <p:spPr bwMode="auto">
          <a:xfrm>
            <a:off x="2220677" y="5216969"/>
            <a:ext cx="914400" cy="228600"/>
          </a:xfrm>
          <a:prstGeom prst="rect">
            <a:avLst/>
          </a:prstGeom>
          <a:solidFill>
            <a:srgbClr val="808080">
              <a:lumMod val="20000"/>
              <a:lumOff val="80000"/>
            </a:srgbClr>
          </a:solidFill>
          <a:ln w="19080">
            <a:solidFill>
              <a:srgbClr val="000000"/>
            </a:solidFill>
            <a:miter lim="800000"/>
            <a:headEnd/>
            <a:tailEnd/>
          </a:ln>
          <a:effectLst/>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未缓存的</a:t>
            </a:r>
          </a:p>
        </p:txBody>
      </p:sp>
      <p:sp>
        <p:nvSpPr>
          <p:cNvPr id="78" name="Text Box 10">
            <a:extLst>
              <a:ext uri="{FF2B5EF4-FFF2-40B4-BE49-F238E27FC236}">
                <a16:creationId xmlns:a16="http://schemas.microsoft.com/office/drawing/2014/main" id="{E5884CC4-2460-8E41-980B-A94B92B0258B}"/>
              </a:ext>
            </a:extLst>
          </p:cNvPr>
          <p:cNvSpPr txBox="1">
            <a:spLocks noChangeArrowheads="1"/>
          </p:cNvSpPr>
          <p:nvPr/>
        </p:nvSpPr>
        <p:spPr bwMode="auto">
          <a:xfrm>
            <a:off x="1650047" y="3624707"/>
            <a:ext cx="592855" cy="27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r" defTabSz="914400" eaLnBrk="0" fontAlgn="auto" latinLnBrk="0" hangingPunct="0">
              <a:lnSpc>
                <a:spcPct val="88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VP 0</a:t>
            </a:r>
          </a:p>
        </p:txBody>
      </p:sp>
      <p:sp>
        <p:nvSpPr>
          <p:cNvPr id="79" name="Text Box 11">
            <a:extLst>
              <a:ext uri="{FF2B5EF4-FFF2-40B4-BE49-F238E27FC236}">
                <a16:creationId xmlns:a16="http://schemas.microsoft.com/office/drawing/2014/main" id="{1A5008A9-BC0E-454A-B156-BBC5647FF91A}"/>
              </a:ext>
            </a:extLst>
          </p:cNvPr>
          <p:cNvSpPr txBox="1">
            <a:spLocks noChangeArrowheads="1"/>
          </p:cNvSpPr>
          <p:nvPr/>
        </p:nvSpPr>
        <p:spPr bwMode="auto">
          <a:xfrm>
            <a:off x="1650047" y="3853307"/>
            <a:ext cx="592855" cy="27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r" defTabSz="914400" eaLnBrk="0" fontAlgn="auto" latinLnBrk="0" hangingPunct="0">
              <a:lnSpc>
                <a:spcPct val="88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VP 1</a:t>
            </a:r>
          </a:p>
        </p:txBody>
      </p:sp>
      <p:sp>
        <p:nvSpPr>
          <p:cNvPr id="80" name="Text Box 12">
            <a:extLst>
              <a:ext uri="{FF2B5EF4-FFF2-40B4-BE49-F238E27FC236}">
                <a16:creationId xmlns:a16="http://schemas.microsoft.com/office/drawing/2014/main" id="{16D95EF9-54E7-7E44-BA0E-1FD4E8830BF0}"/>
              </a:ext>
            </a:extLst>
          </p:cNvPr>
          <p:cNvSpPr txBox="1">
            <a:spLocks noChangeArrowheads="1"/>
          </p:cNvSpPr>
          <p:nvPr/>
        </p:nvSpPr>
        <p:spPr bwMode="auto">
          <a:xfrm>
            <a:off x="1250900" y="5213794"/>
            <a:ext cx="992002" cy="27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r" defTabSz="914400" eaLnBrk="0" fontAlgn="auto" latinLnBrk="0" hangingPunct="0">
              <a:lnSpc>
                <a:spcPct val="88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VP 2</a:t>
            </a:r>
            <a:r>
              <a:rPr kumimoji="0" lang="en-GB" altLang="zh-CN" sz="1400" b="1" i="0" u="none" strike="noStrike" kern="0" cap="none" spc="0" normalizeH="0" baseline="30000" noProof="0">
                <a:ln>
                  <a:noFill/>
                </a:ln>
                <a:solidFill>
                  <a:srgbClr val="000000"/>
                </a:solidFill>
                <a:effectLst/>
                <a:uLnTx/>
                <a:uFillTx/>
                <a:latin typeface="Microsoft YaHei" panose="020B0503020204020204" pitchFamily="34" charset="-122"/>
                <a:ea typeface="Microsoft YaHei" panose="020B0503020204020204" pitchFamily="34" charset="-122"/>
              </a:rPr>
              <a:t>n-p</a:t>
            </a:r>
            <a:r>
              <a:rPr kumimoji="0" lang="en-GB" altLang="zh-CN" sz="14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-1</a:t>
            </a:r>
          </a:p>
        </p:txBody>
      </p:sp>
      <p:sp>
        <p:nvSpPr>
          <p:cNvPr id="81" name="Text Box 13">
            <a:extLst>
              <a:ext uri="{FF2B5EF4-FFF2-40B4-BE49-F238E27FC236}">
                <a16:creationId xmlns:a16="http://schemas.microsoft.com/office/drawing/2014/main" id="{557D4BDB-9D8C-CF4A-9436-1A9A4A2E6992}"/>
              </a:ext>
            </a:extLst>
          </p:cNvPr>
          <p:cNvSpPr txBox="1">
            <a:spLocks noChangeArrowheads="1"/>
          </p:cNvSpPr>
          <p:nvPr/>
        </p:nvSpPr>
        <p:spPr bwMode="auto">
          <a:xfrm>
            <a:off x="2168289" y="3211957"/>
            <a:ext cx="100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88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虚拟内存</a:t>
            </a:r>
            <a:endParaRPr kumimoji="0" lang="en-GB" altLang="zh-CN"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p:txBody>
      </p:sp>
      <p:sp>
        <p:nvSpPr>
          <p:cNvPr id="82" name="Rectangle 14">
            <a:extLst>
              <a:ext uri="{FF2B5EF4-FFF2-40B4-BE49-F238E27FC236}">
                <a16:creationId xmlns:a16="http://schemas.microsoft.com/office/drawing/2014/main" id="{8805E234-87D5-F34B-8E07-A08E3BAFE694}"/>
              </a:ext>
            </a:extLst>
          </p:cNvPr>
          <p:cNvSpPr>
            <a:spLocks noChangeArrowheads="1"/>
          </p:cNvSpPr>
          <p:nvPr/>
        </p:nvSpPr>
        <p:spPr bwMode="auto">
          <a:xfrm>
            <a:off x="2220677" y="3635819"/>
            <a:ext cx="914400" cy="228600"/>
          </a:xfrm>
          <a:prstGeom prst="rect">
            <a:avLst/>
          </a:prstGeom>
          <a:solidFill>
            <a:srgbClr val="FFFFFF"/>
          </a:solidFill>
          <a:ln w="1908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rPr>
              <a:t>未分配的</a:t>
            </a:r>
          </a:p>
        </p:txBody>
      </p:sp>
      <p:sp>
        <p:nvSpPr>
          <p:cNvPr id="83" name="Rectangle 15">
            <a:extLst>
              <a:ext uri="{FF2B5EF4-FFF2-40B4-BE49-F238E27FC236}">
                <a16:creationId xmlns:a16="http://schemas.microsoft.com/office/drawing/2014/main" id="{D5AC299D-DE90-D34D-84B5-FC7C56EFA2E8}"/>
              </a:ext>
            </a:extLst>
          </p:cNvPr>
          <p:cNvSpPr>
            <a:spLocks noChangeArrowheads="1"/>
          </p:cNvSpPr>
          <p:nvPr/>
        </p:nvSpPr>
        <p:spPr bwMode="auto">
          <a:xfrm>
            <a:off x="2220677" y="3864419"/>
            <a:ext cx="914400" cy="228600"/>
          </a:xfrm>
          <a:prstGeom prst="rect">
            <a:avLst/>
          </a:prstGeom>
          <a:solidFill>
            <a:srgbClr val="3333CC">
              <a:lumMod val="40000"/>
              <a:lumOff val="60000"/>
            </a:srgbClr>
          </a:solidFill>
          <a:ln w="19080">
            <a:solidFill>
              <a:srgbClr val="000000"/>
            </a:solidFill>
            <a:miter lim="800000"/>
            <a:headEnd/>
            <a:tailEnd/>
          </a:ln>
          <a:effectLst/>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已缓存的</a:t>
            </a:r>
          </a:p>
        </p:txBody>
      </p:sp>
      <p:sp>
        <p:nvSpPr>
          <p:cNvPr id="84" name="Rectangle 16">
            <a:extLst>
              <a:ext uri="{FF2B5EF4-FFF2-40B4-BE49-F238E27FC236}">
                <a16:creationId xmlns:a16="http://schemas.microsoft.com/office/drawing/2014/main" id="{1411069B-CAAC-4642-AECB-486C70C83E79}"/>
              </a:ext>
            </a:extLst>
          </p:cNvPr>
          <p:cNvSpPr>
            <a:spLocks noChangeArrowheads="1"/>
          </p:cNvSpPr>
          <p:nvPr/>
        </p:nvSpPr>
        <p:spPr bwMode="auto">
          <a:xfrm>
            <a:off x="2220677" y="4093019"/>
            <a:ext cx="914400" cy="228600"/>
          </a:xfrm>
          <a:prstGeom prst="rect">
            <a:avLst/>
          </a:prstGeom>
          <a:solidFill>
            <a:srgbClr val="808080">
              <a:lumMod val="20000"/>
              <a:lumOff val="80000"/>
            </a:srgbClr>
          </a:solidFill>
          <a:ln w="19080">
            <a:solidFill>
              <a:srgbClr val="000000"/>
            </a:solidFill>
            <a:miter lim="800000"/>
            <a:headEnd/>
            <a:tailEnd/>
          </a:ln>
          <a:effectLst/>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未缓存的</a:t>
            </a:r>
          </a:p>
        </p:txBody>
      </p:sp>
      <p:sp>
        <p:nvSpPr>
          <p:cNvPr id="85" name="Rectangle 17">
            <a:extLst>
              <a:ext uri="{FF2B5EF4-FFF2-40B4-BE49-F238E27FC236}">
                <a16:creationId xmlns:a16="http://schemas.microsoft.com/office/drawing/2014/main" id="{2A0F0CE7-685C-9D4D-A116-B0CAA7594F96}"/>
              </a:ext>
            </a:extLst>
          </p:cNvPr>
          <p:cNvSpPr>
            <a:spLocks noChangeArrowheads="1"/>
          </p:cNvSpPr>
          <p:nvPr/>
        </p:nvSpPr>
        <p:spPr bwMode="auto">
          <a:xfrm>
            <a:off x="2220677" y="4318444"/>
            <a:ext cx="914400" cy="228600"/>
          </a:xfrm>
          <a:prstGeom prst="rect">
            <a:avLst/>
          </a:prstGeom>
          <a:solidFill>
            <a:srgbClr val="FFFFFF"/>
          </a:solidFill>
          <a:ln w="1908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1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rPr>
              <a:t>未分配的</a:t>
            </a:r>
          </a:p>
        </p:txBody>
      </p:sp>
      <p:sp>
        <p:nvSpPr>
          <p:cNvPr id="86" name="Rectangle 18">
            <a:extLst>
              <a:ext uri="{FF2B5EF4-FFF2-40B4-BE49-F238E27FC236}">
                <a16:creationId xmlns:a16="http://schemas.microsoft.com/office/drawing/2014/main" id="{F055ABC3-B17D-9B4B-A897-A79BA1C10C5C}"/>
              </a:ext>
            </a:extLst>
          </p:cNvPr>
          <p:cNvSpPr>
            <a:spLocks noChangeArrowheads="1"/>
          </p:cNvSpPr>
          <p:nvPr/>
        </p:nvSpPr>
        <p:spPr bwMode="auto">
          <a:xfrm>
            <a:off x="2220677" y="4543869"/>
            <a:ext cx="914400" cy="228600"/>
          </a:xfrm>
          <a:prstGeom prst="rect">
            <a:avLst/>
          </a:prstGeom>
          <a:solidFill>
            <a:srgbClr val="3333CC">
              <a:lumMod val="40000"/>
              <a:lumOff val="60000"/>
            </a:srgbClr>
          </a:solidFill>
          <a:ln w="19080">
            <a:solidFill>
              <a:srgbClr val="000000"/>
            </a:solidFill>
            <a:miter lim="800000"/>
            <a:headEnd/>
            <a:tailEnd/>
          </a:ln>
          <a:effectLst/>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已缓存的</a:t>
            </a:r>
          </a:p>
        </p:txBody>
      </p:sp>
      <p:sp>
        <p:nvSpPr>
          <p:cNvPr id="87" name="Rectangle 19">
            <a:extLst>
              <a:ext uri="{FF2B5EF4-FFF2-40B4-BE49-F238E27FC236}">
                <a16:creationId xmlns:a16="http://schemas.microsoft.com/office/drawing/2014/main" id="{AA4D0EB0-AC24-6E45-8144-4B771C48F7FA}"/>
              </a:ext>
            </a:extLst>
          </p:cNvPr>
          <p:cNvSpPr>
            <a:spLocks noChangeArrowheads="1"/>
          </p:cNvSpPr>
          <p:nvPr/>
        </p:nvSpPr>
        <p:spPr bwMode="auto">
          <a:xfrm>
            <a:off x="2220677" y="4772469"/>
            <a:ext cx="914400" cy="228600"/>
          </a:xfrm>
          <a:prstGeom prst="rect">
            <a:avLst/>
          </a:prstGeom>
          <a:solidFill>
            <a:srgbClr val="808080">
              <a:lumMod val="20000"/>
              <a:lumOff val="80000"/>
            </a:srgbClr>
          </a:solidFill>
          <a:ln w="19080">
            <a:solidFill>
              <a:srgbClr val="000000"/>
            </a:solidFill>
            <a:miter lim="800000"/>
            <a:headEnd/>
            <a:tailEnd/>
          </a:ln>
          <a:effectLst/>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未缓存的</a:t>
            </a:r>
          </a:p>
        </p:txBody>
      </p:sp>
      <p:sp>
        <p:nvSpPr>
          <p:cNvPr id="88" name="Text Box 20">
            <a:extLst>
              <a:ext uri="{FF2B5EF4-FFF2-40B4-BE49-F238E27FC236}">
                <a16:creationId xmlns:a16="http://schemas.microsoft.com/office/drawing/2014/main" id="{CCD2130E-3CA2-3848-A76A-DCB1955BC925}"/>
              </a:ext>
            </a:extLst>
          </p:cNvPr>
          <p:cNvSpPr txBox="1">
            <a:spLocks noChangeArrowheads="1"/>
          </p:cNvSpPr>
          <p:nvPr/>
        </p:nvSpPr>
        <p:spPr bwMode="auto">
          <a:xfrm>
            <a:off x="5875154" y="3850494"/>
            <a:ext cx="582509"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PP 0</a:t>
            </a:r>
          </a:p>
        </p:txBody>
      </p:sp>
      <p:sp>
        <p:nvSpPr>
          <p:cNvPr id="89" name="Text Box 21">
            <a:extLst>
              <a:ext uri="{FF2B5EF4-FFF2-40B4-BE49-F238E27FC236}">
                <a16:creationId xmlns:a16="http://schemas.microsoft.com/office/drawing/2014/main" id="{F66113C7-0742-F846-81F0-16D444584B43}"/>
              </a:ext>
            </a:extLst>
          </p:cNvPr>
          <p:cNvSpPr txBox="1">
            <a:spLocks noChangeArrowheads="1"/>
          </p:cNvSpPr>
          <p:nvPr/>
        </p:nvSpPr>
        <p:spPr bwMode="auto">
          <a:xfrm>
            <a:off x="5875154" y="4079094"/>
            <a:ext cx="582509"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PP 1</a:t>
            </a:r>
          </a:p>
        </p:txBody>
      </p:sp>
      <p:sp>
        <p:nvSpPr>
          <p:cNvPr id="90" name="Line 22">
            <a:extLst>
              <a:ext uri="{FF2B5EF4-FFF2-40B4-BE49-F238E27FC236}">
                <a16:creationId xmlns:a16="http://schemas.microsoft.com/office/drawing/2014/main" id="{09BAB190-C175-BC47-B68A-B435D3E08F1D}"/>
              </a:ext>
            </a:extLst>
          </p:cNvPr>
          <p:cNvSpPr>
            <a:spLocks noChangeShapeType="1"/>
          </p:cNvSpPr>
          <p:nvPr/>
        </p:nvSpPr>
        <p:spPr bwMode="auto">
          <a:xfrm>
            <a:off x="3135077" y="3972369"/>
            <a:ext cx="1905000" cy="2603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0" lang="zh-CN" altLang="en-US" sz="28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p:txBody>
      </p:sp>
      <p:sp>
        <p:nvSpPr>
          <p:cNvPr id="91" name="Rectangle 23">
            <a:extLst>
              <a:ext uri="{FF2B5EF4-FFF2-40B4-BE49-F238E27FC236}">
                <a16:creationId xmlns:a16="http://schemas.microsoft.com/office/drawing/2014/main" id="{F2ADEB5C-C99F-C84D-B4A3-661222188C66}"/>
              </a:ext>
            </a:extLst>
          </p:cNvPr>
          <p:cNvSpPr>
            <a:spLocks noChangeArrowheads="1"/>
          </p:cNvSpPr>
          <p:nvPr/>
        </p:nvSpPr>
        <p:spPr bwMode="auto">
          <a:xfrm>
            <a:off x="5036902" y="4781994"/>
            <a:ext cx="914400" cy="228600"/>
          </a:xfrm>
          <a:prstGeom prst="rect">
            <a:avLst/>
          </a:prstGeom>
          <a:solidFill>
            <a:srgbClr val="FFFFFF"/>
          </a:solidFill>
          <a:ln w="1908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空</a:t>
            </a:r>
          </a:p>
        </p:txBody>
      </p:sp>
      <p:sp>
        <p:nvSpPr>
          <p:cNvPr id="92" name="Line 24">
            <a:extLst>
              <a:ext uri="{FF2B5EF4-FFF2-40B4-BE49-F238E27FC236}">
                <a16:creationId xmlns:a16="http://schemas.microsoft.com/office/drawing/2014/main" id="{EA2B6641-60F8-2249-85A8-4A5D302DC2ED}"/>
              </a:ext>
            </a:extLst>
          </p:cNvPr>
          <p:cNvSpPr>
            <a:spLocks noChangeShapeType="1"/>
          </p:cNvSpPr>
          <p:nvPr/>
        </p:nvSpPr>
        <p:spPr bwMode="auto">
          <a:xfrm>
            <a:off x="3135077" y="4689919"/>
            <a:ext cx="1905000" cy="4572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0" lang="zh-CN" altLang="en-US" sz="28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p:txBody>
      </p:sp>
      <p:sp>
        <p:nvSpPr>
          <p:cNvPr id="93" name="Rectangle 25">
            <a:extLst>
              <a:ext uri="{FF2B5EF4-FFF2-40B4-BE49-F238E27FC236}">
                <a16:creationId xmlns:a16="http://schemas.microsoft.com/office/drawing/2014/main" id="{8067E9B2-3A10-E543-A569-306FF40F8B79}"/>
              </a:ext>
            </a:extLst>
          </p:cNvPr>
          <p:cNvSpPr>
            <a:spLocks noChangeArrowheads="1"/>
          </p:cNvSpPr>
          <p:nvPr/>
        </p:nvSpPr>
        <p:spPr bwMode="auto">
          <a:xfrm>
            <a:off x="2220677" y="4994719"/>
            <a:ext cx="914400" cy="228600"/>
          </a:xfrm>
          <a:prstGeom prst="rect">
            <a:avLst/>
          </a:prstGeom>
          <a:solidFill>
            <a:srgbClr val="3333CC">
              <a:lumMod val="40000"/>
              <a:lumOff val="60000"/>
            </a:srgbClr>
          </a:solidFill>
          <a:ln w="19080">
            <a:solidFill>
              <a:srgbClr val="000000"/>
            </a:solidFill>
            <a:miter lim="800000"/>
            <a:headEnd/>
            <a:tailEnd/>
          </a:ln>
          <a:effectLst/>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algn="l"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已缓存的</a:t>
            </a:r>
          </a:p>
        </p:txBody>
      </p:sp>
      <p:sp>
        <p:nvSpPr>
          <p:cNvPr id="94" name="Rectangle 26">
            <a:extLst>
              <a:ext uri="{FF2B5EF4-FFF2-40B4-BE49-F238E27FC236}">
                <a16:creationId xmlns:a16="http://schemas.microsoft.com/office/drawing/2014/main" id="{248AA97F-0019-CE4C-BEDB-4FBC67122F2C}"/>
              </a:ext>
            </a:extLst>
          </p:cNvPr>
          <p:cNvSpPr>
            <a:spLocks noChangeArrowheads="1"/>
          </p:cNvSpPr>
          <p:nvPr/>
        </p:nvSpPr>
        <p:spPr bwMode="auto">
          <a:xfrm>
            <a:off x="5036902" y="4566094"/>
            <a:ext cx="914400" cy="228600"/>
          </a:xfrm>
          <a:prstGeom prst="rect">
            <a:avLst/>
          </a:prstGeom>
          <a:solidFill>
            <a:srgbClr val="3333CC">
              <a:lumMod val="40000"/>
              <a:lumOff val="60000"/>
            </a:srgbClr>
          </a:solidFill>
          <a:ln w="19080">
            <a:solidFill>
              <a:srgbClr val="000000"/>
            </a:solidFill>
            <a:miter lim="800000"/>
            <a:headEnd/>
            <a:tailEnd/>
          </a:ln>
          <a:effectLst/>
        </p:spPr>
        <p:txBody>
          <a:bodyPr wrap="none" anchor="ct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p:txBody>
      </p:sp>
      <p:sp>
        <p:nvSpPr>
          <p:cNvPr id="95" name="Line 27">
            <a:extLst>
              <a:ext uri="{FF2B5EF4-FFF2-40B4-BE49-F238E27FC236}">
                <a16:creationId xmlns:a16="http://schemas.microsoft.com/office/drawing/2014/main" id="{18ECDDC4-F8A4-C44C-927C-E93CB8C2959B}"/>
              </a:ext>
            </a:extLst>
          </p:cNvPr>
          <p:cNvSpPr>
            <a:spLocks noChangeShapeType="1"/>
          </p:cNvSpPr>
          <p:nvPr/>
        </p:nvSpPr>
        <p:spPr bwMode="auto">
          <a:xfrm flipV="1">
            <a:off x="3135077" y="4688332"/>
            <a:ext cx="1905000" cy="38417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0" lang="zh-CN" altLang="en-US" sz="28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p:txBody>
      </p:sp>
      <p:sp>
        <p:nvSpPr>
          <p:cNvPr id="96" name="Text Box 28">
            <a:extLst>
              <a:ext uri="{FF2B5EF4-FFF2-40B4-BE49-F238E27FC236}">
                <a16:creationId xmlns:a16="http://schemas.microsoft.com/office/drawing/2014/main" id="{3FB2B708-8227-C64E-B78C-9ABAE3450B61}"/>
              </a:ext>
            </a:extLst>
          </p:cNvPr>
          <p:cNvSpPr txBox="1">
            <a:spLocks noChangeArrowheads="1"/>
          </p:cNvSpPr>
          <p:nvPr/>
        </p:nvSpPr>
        <p:spPr bwMode="auto">
          <a:xfrm>
            <a:off x="3077950" y="3517919"/>
            <a:ext cx="260305" cy="24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0</a:t>
            </a:r>
          </a:p>
        </p:txBody>
      </p:sp>
      <p:sp>
        <p:nvSpPr>
          <p:cNvPr id="97" name="Text Box 29">
            <a:extLst>
              <a:ext uri="{FF2B5EF4-FFF2-40B4-BE49-F238E27FC236}">
                <a16:creationId xmlns:a16="http://schemas.microsoft.com/office/drawing/2014/main" id="{645E311F-248D-7941-9E3F-060567B5069C}"/>
              </a:ext>
            </a:extLst>
          </p:cNvPr>
          <p:cNvSpPr txBox="1">
            <a:spLocks noChangeArrowheads="1"/>
          </p:cNvSpPr>
          <p:nvPr/>
        </p:nvSpPr>
        <p:spPr bwMode="auto">
          <a:xfrm>
            <a:off x="3067626" y="5315763"/>
            <a:ext cx="425414" cy="24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N-1</a:t>
            </a:r>
          </a:p>
        </p:txBody>
      </p:sp>
      <p:sp>
        <p:nvSpPr>
          <p:cNvPr id="98" name="Text Box 30">
            <a:extLst>
              <a:ext uri="{FF2B5EF4-FFF2-40B4-BE49-F238E27FC236}">
                <a16:creationId xmlns:a16="http://schemas.microsoft.com/office/drawing/2014/main" id="{ED39C087-DD20-5746-8FD9-0F75D0A47A33}"/>
              </a:ext>
            </a:extLst>
          </p:cNvPr>
          <p:cNvSpPr txBox="1">
            <a:spLocks noChangeArrowheads="1"/>
          </p:cNvSpPr>
          <p:nvPr/>
        </p:nvSpPr>
        <p:spPr bwMode="auto">
          <a:xfrm>
            <a:off x="4666130" y="5122882"/>
            <a:ext cx="447856" cy="24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M-1</a:t>
            </a:r>
          </a:p>
        </p:txBody>
      </p:sp>
      <p:sp>
        <p:nvSpPr>
          <p:cNvPr id="99" name="Text Box 31">
            <a:extLst>
              <a:ext uri="{FF2B5EF4-FFF2-40B4-BE49-F238E27FC236}">
                <a16:creationId xmlns:a16="http://schemas.microsoft.com/office/drawing/2014/main" id="{48AC55CB-50BF-7445-A28A-82E2D1E49CDA}"/>
              </a:ext>
            </a:extLst>
          </p:cNvPr>
          <p:cNvSpPr txBox="1">
            <a:spLocks noChangeArrowheads="1"/>
          </p:cNvSpPr>
          <p:nvPr/>
        </p:nvSpPr>
        <p:spPr bwMode="auto">
          <a:xfrm>
            <a:off x="4836900" y="3763982"/>
            <a:ext cx="260305" cy="24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0</a:t>
            </a:r>
          </a:p>
        </p:txBody>
      </p:sp>
      <p:sp>
        <p:nvSpPr>
          <p:cNvPr id="100" name="Text Box 32">
            <a:extLst>
              <a:ext uri="{FF2B5EF4-FFF2-40B4-BE49-F238E27FC236}">
                <a16:creationId xmlns:a16="http://schemas.microsoft.com/office/drawing/2014/main" id="{D8C41A3B-9E6C-6940-B0CB-15EED1824A61}"/>
              </a:ext>
            </a:extLst>
          </p:cNvPr>
          <p:cNvSpPr txBox="1">
            <a:spLocks noChangeArrowheads="1"/>
          </p:cNvSpPr>
          <p:nvPr/>
        </p:nvSpPr>
        <p:spPr bwMode="auto">
          <a:xfrm>
            <a:off x="1995257" y="5607878"/>
            <a:ext cx="1412864"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虚拟页</a:t>
            </a:r>
            <a:r>
              <a:rPr kumimoji="0" lang="en-GB" altLang="zh-CN"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(VP)</a:t>
            </a:r>
            <a:endParaRPr kumimoji="0" lang="zh-CN" altLang="en-GB"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endParaRPr>
          </a:p>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存储在磁盘上</a:t>
            </a:r>
          </a:p>
        </p:txBody>
      </p:sp>
      <p:sp>
        <p:nvSpPr>
          <p:cNvPr id="101" name="Text Box 33">
            <a:extLst>
              <a:ext uri="{FF2B5EF4-FFF2-40B4-BE49-F238E27FC236}">
                <a16:creationId xmlns:a16="http://schemas.microsoft.com/office/drawing/2014/main" id="{B07B6CF0-56B3-B142-9D96-31724CEA7B66}"/>
              </a:ext>
            </a:extLst>
          </p:cNvPr>
          <p:cNvSpPr txBox="1">
            <a:spLocks noChangeArrowheads="1"/>
          </p:cNvSpPr>
          <p:nvPr/>
        </p:nvSpPr>
        <p:spPr bwMode="auto">
          <a:xfrm>
            <a:off x="4699895" y="5607878"/>
            <a:ext cx="1672552"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物理页 </a:t>
            </a:r>
            <a:r>
              <a:rPr kumimoji="0" lang="en-GB" altLang="zh-CN"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(PP) </a:t>
            </a:r>
          </a:p>
          <a:p>
            <a:pPr marL="0" marR="0" lvl="0" indent="0" defTabSz="914400" eaLnBrk="0" fontAlgn="auto" latinLnBrk="0" hangingPunct="0">
              <a:lnSpc>
                <a:spcPct val="98000"/>
              </a:lnSpc>
              <a:spcBef>
                <a:spcPct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缓存在</a:t>
            </a:r>
            <a:r>
              <a:rPr kumimoji="0" lang="en-GB" altLang="zh-CN"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DRAM</a:t>
            </a:r>
            <a:r>
              <a:rPr kumimoji="0" lang="zh-CN" altLang="en-GB" sz="1600" b="1"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rPr>
              <a:t>中</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3065" y="1178842"/>
            <a:ext cx="12025870" cy="1290637"/>
          </a:xfrm>
          <a:ln/>
        </p:spPr>
        <p:txBody>
          <a:bodyPr/>
          <a:lstStyle/>
          <a:p>
            <a:pPr marL="0"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b="1" dirty="0">
                <a:solidFill>
                  <a:srgbClr val="6B0874"/>
                </a:solidFill>
              </a:rPr>
              <a:t>页表</a:t>
            </a:r>
            <a:r>
              <a:rPr lang="en-GB" altLang="zh-CN" b="1" dirty="0">
                <a:solidFill>
                  <a:srgbClr val="6B0874"/>
                </a:solidFill>
              </a:rPr>
              <a:t> </a:t>
            </a:r>
            <a:r>
              <a:rPr lang="zh-CN" altLang="en-GB" dirty="0"/>
              <a:t>是一个页表条目 </a:t>
            </a:r>
            <a:r>
              <a:rPr lang="en-GB" altLang="zh-CN" dirty="0"/>
              <a:t>(Page Table Entry, PTE)</a:t>
            </a:r>
            <a:r>
              <a:rPr lang="zh-CN" altLang="en-GB" dirty="0"/>
              <a:t>的数组，将虚拟</a:t>
            </a:r>
            <a:r>
              <a:rPr lang="zh-CN" altLang="en-US" dirty="0"/>
              <a:t>页</a:t>
            </a:r>
            <a:r>
              <a:rPr lang="zh-CN" altLang="en-GB" dirty="0"/>
              <a:t>地址映射到物理</a:t>
            </a:r>
            <a:r>
              <a:rPr lang="zh-CN" altLang="en-US" dirty="0"/>
              <a:t>页</a:t>
            </a:r>
            <a:r>
              <a:rPr lang="zh-CN" altLang="en-GB" dirty="0"/>
              <a:t>地址。</a:t>
            </a:r>
            <a:r>
              <a:rPr lang="en-GB" altLang="zh-CN" dirty="0"/>
              <a:t> </a:t>
            </a:r>
          </a:p>
          <a:p>
            <a:pPr marL="457200" lvl="1"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solidFill>
                  <a:schemeClr val="accent2"/>
                </a:solidFill>
                <a:latin typeface="Microsoft YaHei" panose="020B0503020204020204" pitchFamily="34" charset="-122"/>
                <a:ea typeface="Microsoft YaHei" panose="020B0503020204020204" pitchFamily="34" charset="-122"/>
              </a:rPr>
              <a:t>DRAM</a:t>
            </a:r>
            <a:r>
              <a:rPr lang="zh-CN" altLang="en-GB" dirty="0">
                <a:solidFill>
                  <a:schemeClr val="accent2"/>
                </a:solidFill>
                <a:latin typeface="Microsoft YaHei" panose="020B0503020204020204" pitchFamily="34" charset="-122"/>
                <a:ea typeface="Microsoft YaHei" panose="020B0503020204020204" pitchFamily="34" charset="-122"/>
              </a:rPr>
              <a:t>中的每个进程都使用的核心数据结构</a:t>
            </a:r>
            <a:endParaRPr lang="en-GB" sz="2400" dirty="0">
              <a:latin typeface="Microsoft YaHei" panose="020B0503020204020204" pitchFamily="34" charset="-122"/>
              <a:ea typeface="Microsoft YaHei" panose="020B0503020204020204" pitchFamily="34" charset="-122"/>
            </a:endParaRPr>
          </a:p>
        </p:txBody>
      </p:sp>
      <p:sp>
        <p:nvSpPr>
          <p:cNvPr id="60" name="标题 1">
            <a:extLst>
              <a:ext uri="{FF2B5EF4-FFF2-40B4-BE49-F238E27FC236}">
                <a16:creationId xmlns:a16="http://schemas.microsoft.com/office/drawing/2014/main" id="{9A5B7624-F909-8343-B22C-B900B01DC67B}"/>
              </a:ext>
            </a:extLst>
          </p:cNvPr>
          <p:cNvSpPr txBox="1">
            <a:spLocks/>
          </p:cNvSpPr>
          <p:nvPr/>
        </p:nvSpPr>
        <p:spPr bwMode="auto">
          <a:xfrm>
            <a:off x="5427079" y="310774"/>
            <a:ext cx="346147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页表（</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Page</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Table</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2" name="圆角矩形 61">
            <a:extLst>
              <a:ext uri="{FF2B5EF4-FFF2-40B4-BE49-F238E27FC236}">
                <a16:creationId xmlns:a16="http://schemas.microsoft.com/office/drawing/2014/main" id="{DFD8E123-1327-A44F-9ABF-5D84084EF735}"/>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3" name="标题 1">
            <a:extLst>
              <a:ext uri="{FF2B5EF4-FFF2-40B4-BE49-F238E27FC236}">
                <a16:creationId xmlns:a16="http://schemas.microsoft.com/office/drawing/2014/main" id="{23E13652-A26D-024E-B19E-D9AFF26113A7}"/>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
        <p:nvSpPr>
          <p:cNvPr id="64" name="Rectangle 3">
            <a:extLst>
              <a:ext uri="{FF2B5EF4-FFF2-40B4-BE49-F238E27FC236}">
                <a16:creationId xmlns:a16="http://schemas.microsoft.com/office/drawing/2014/main" id="{D6B32548-04CC-2E4D-9032-A9F8F9A00DF4}"/>
              </a:ext>
            </a:extLst>
          </p:cNvPr>
          <p:cNvSpPr>
            <a:spLocks noChangeArrowheads="1"/>
          </p:cNvSpPr>
          <p:nvPr/>
        </p:nvSpPr>
        <p:spPr bwMode="auto">
          <a:xfrm>
            <a:off x="4674753"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5" name="Rectangle 4">
            <a:extLst>
              <a:ext uri="{FF2B5EF4-FFF2-40B4-BE49-F238E27FC236}">
                <a16:creationId xmlns:a16="http://schemas.microsoft.com/office/drawing/2014/main" id="{9DAFAF40-0CE6-BC4E-8419-6DF28C12B267}"/>
              </a:ext>
            </a:extLst>
          </p:cNvPr>
          <p:cNvSpPr>
            <a:spLocks noChangeArrowheads="1"/>
          </p:cNvSpPr>
          <p:nvPr/>
        </p:nvSpPr>
        <p:spPr bwMode="auto">
          <a:xfrm>
            <a:off x="4674753"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6" name="Rectangle 5">
            <a:extLst>
              <a:ext uri="{FF2B5EF4-FFF2-40B4-BE49-F238E27FC236}">
                <a16:creationId xmlns:a16="http://schemas.microsoft.com/office/drawing/2014/main" id="{19F42FF2-F4F8-CD47-88C5-F7170E76950C}"/>
              </a:ext>
            </a:extLst>
          </p:cNvPr>
          <p:cNvSpPr>
            <a:spLocks noChangeArrowheads="1"/>
          </p:cNvSpPr>
          <p:nvPr/>
        </p:nvSpPr>
        <p:spPr bwMode="auto">
          <a:xfrm>
            <a:off x="4674753" y="4448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67" name="Rectangle 6">
            <a:extLst>
              <a:ext uri="{FF2B5EF4-FFF2-40B4-BE49-F238E27FC236}">
                <a16:creationId xmlns:a16="http://schemas.microsoft.com/office/drawing/2014/main" id="{DAB6B15B-9BF0-B846-B857-D365AAC23316}"/>
              </a:ext>
            </a:extLst>
          </p:cNvPr>
          <p:cNvSpPr>
            <a:spLocks noChangeArrowheads="1"/>
          </p:cNvSpPr>
          <p:nvPr/>
        </p:nvSpPr>
        <p:spPr bwMode="auto">
          <a:xfrm>
            <a:off x="4674753" y="3305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68" name="Rectangle 7">
            <a:extLst>
              <a:ext uri="{FF2B5EF4-FFF2-40B4-BE49-F238E27FC236}">
                <a16:creationId xmlns:a16="http://schemas.microsoft.com/office/drawing/2014/main" id="{B59D2FF8-469A-2248-AE95-D212A5B901CC}"/>
              </a:ext>
            </a:extLst>
          </p:cNvPr>
          <p:cNvSpPr>
            <a:spLocks noChangeArrowheads="1"/>
          </p:cNvSpPr>
          <p:nvPr/>
        </p:nvSpPr>
        <p:spPr bwMode="auto">
          <a:xfrm>
            <a:off x="4674753"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9" name="Rectangle 8">
            <a:extLst>
              <a:ext uri="{FF2B5EF4-FFF2-40B4-BE49-F238E27FC236}">
                <a16:creationId xmlns:a16="http://schemas.microsoft.com/office/drawing/2014/main" id="{5EB7A199-BDBE-A44E-8D40-E6692D231849}"/>
              </a:ext>
            </a:extLst>
          </p:cNvPr>
          <p:cNvSpPr>
            <a:spLocks noChangeArrowheads="1"/>
          </p:cNvSpPr>
          <p:nvPr/>
        </p:nvSpPr>
        <p:spPr bwMode="auto">
          <a:xfrm>
            <a:off x="4674753"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0" name="Rectangle 9">
            <a:extLst>
              <a:ext uri="{FF2B5EF4-FFF2-40B4-BE49-F238E27FC236}">
                <a16:creationId xmlns:a16="http://schemas.microsoft.com/office/drawing/2014/main" id="{8EEE22D9-1031-F443-9438-FB29D6BCBAB4}"/>
              </a:ext>
            </a:extLst>
          </p:cNvPr>
          <p:cNvSpPr>
            <a:spLocks noChangeArrowheads="1"/>
          </p:cNvSpPr>
          <p:nvPr/>
        </p:nvSpPr>
        <p:spPr bwMode="auto">
          <a:xfrm>
            <a:off x="4674753"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1" name="Rectangle 10">
            <a:extLst>
              <a:ext uri="{FF2B5EF4-FFF2-40B4-BE49-F238E27FC236}">
                <a16:creationId xmlns:a16="http://schemas.microsoft.com/office/drawing/2014/main" id="{56930BE8-5CA9-294D-9F40-3CD3FB995B78}"/>
              </a:ext>
            </a:extLst>
          </p:cNvPr>
          <p:cNvSpPr>
            <a:spLocks noChangeArrowheads="1"/>
          </p:cNvSpPr>
          <p:nvPr/>
        </p:nvSpPr>
        <p:spPr bwMode="auto">
          <a:xfrm>
            <a:off x="4674753"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2" name="Text Box 11">
            <a:extLst>
              <a:ext uri="{FF2B5EF4-FFF2-40B4-BE49-F238E27FC236}">
                <a16:creationId xmlns:a16="http://schemas.microsoft.com/office/drawing/2014/main" id="{B9487AF0-5C73-774F-A3CE-34855A96BD27}"/>
              </a:ext>
            </a:extLst>
          </p:cNvPr>
          <p:cNvSpPr txBox="1">
            <a:spLocks noChangeArrowheads="1"/>
          </p:cNvSpPr>
          <p:nvPr/>
        </p:nvSpPr>
        <p:spPr bwMode="auto">
          <a:xfrm>
            <a:off x="4752423" y="5175250"/>
            <a:ext cx="1438512" cy="54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400">
                <a:solidFill>
                  <a:srgbClr val="595959"/>
                </a:solidFill>
                <a:latin typeface="Microsoft YaHei" panose="020B0503020204020204" pitchFamily="34" charset="-122"/>
                <a:ea typeface="Microsoft YaHei" panose="020B0503020204020204" pitchFamily="34" charset="-122"/>
              </a:rPr>
              <a:t>常驻内存的页表</a:t>
            </a:r>
          </a:p>
          <a:p>
            <a:pPr algn="ctr">
              <a:lnSpc>
                <a:spcPct val="98000"/>
              </a:lnSpc>
              <a:spcBef>
                <a:spcPct val="0"/>
              </a:spcBef>
              <a:buClrTx/>
              <a:buSzTx/>
              <a:buFontTx/>
              <a:buNone/>
            </a:pPr>
            <a:r>
              <a:rPr lang="en-GB" altLang="zh-CN" sz="1600">
                <a:solidFill>
                  <a:srgbClr val="595959"/>
                </a:solidFill>
                <a:latin typeface="Microsoft YaHei" panose="020B0503020204020204" pitchFamily="34" charset="-122"/>
                <a:ea typeface="Microsoft YaHei" panose="020B0503020204020204" pitchFamily="34" charset="-122"/>
              </a:rPr>
              <a:t>(DRAM)</a:t>
            </a:r>
          </a:p>
        </p:txBody>
      </p:sp>
      <p:sp>
        <p:nvSpPr>
          <p:cNvPr id="73" name="Text Box 12">
            <a:extLst>
              <a:ext uri="{FF2B5EF4-FFF2-40B4-BE49-F238E27FC236}">
                <a16:creationId xmlns:a16="http://schemas.microsoft.com/office/drawing/2014/main" id="{2D03B1EE-4A8F-6249-98FA-A4C5C3941455}"/>
              </a:ext>
            </a:extLst>
          </p:cNvPr>
          <p:cNvSpPr txBox="1">
            <a:spLocks noChangeArrowheads="1"/>
          </p:cNvSpPr>
          <p:nvPr/>
        </p:nvSpPr>
        <p:spPr bwMode="auto">
          <a:xfrm>
            <a:off x="8218409" y="2308225"/>
            <a:ext cx="1012113"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(DRAM)</a:t>
            </a:r>
          </a:p>
        </p:txBody>
      </p:sp>
      <p:sp>
        <p:nvSpPr>
          <p:cNvPr id="74" name="Rectangle 13">
            <a:extLst>
              <a:ext uri="{FF2B5EF4-FFF2-40B4-BE49-F238E27FC236}">
                <a16:creationId xmlns:a16="http://schemas.microsoft.com/office/drawing/2014/main" id="{FF084DE7-5AF0-F64D-8565-0369E2622A9D}"/>
              </a:ext>
            </a:extLst>
          </p:cNvPr>
          <p:cNvSpPr>
            <a:spLocks noChangeArrowheads="1"/>
          </p:cNvSpPr>
          <p:nvPr/>
        </p:nvSpPr>
        <p:spPr bwMode="auto">
          <a:xfrm>
            <a:off x="8019616" y="340042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7</a:t>
            </a:r>
          </a:p>
        </p:txBody>
      </p:sp>
      <p:sp>
        <p:nvSpPr>
          <p:cNvPr id="75" name="Rectangle 14">
            <a:extLst>
              <a:ext uri="{FF2B5EF4-FFF2-40B4-BE49-F238E27FC236}">
                <a16:creationId xmlns:a16="http://schemas.microsoft.com/office/drawing/2014/main" id="{3C5598AB-C3BD-DA48-8D3C-D50D63AF68E4}"/>
              </a:ext>
            </a:extLst>
          </p:cNvPr>
          <p:cNvSpPr>
            <a:spLocks noChangeArrowheads="1"/>
          </p:cNvSpPr>
          <p:nvPr/>
        </p:nvSpPr>
        <p:spPr bwMode="auto">
          <a:xfrm>
            <a:off x="8019616"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4</a:t>
            </a:r>
          </a:p>
        </p:txBody>
      </p:sp>
      <p:sp>
        <p:nvSpPr>
          <p:cNvPr id="76" name="Line 15">
            <a:extLst>
              <a:ext uri="{FF2B5EF4-FFF2-40B4-BE49-F238E27FC236}">
                <a16:creationId xmlns:a16="http://schemas.microsoft.com/office/drawing/2014/main" id="{4F886B66-FD8A-E74D-A484-5A9A74D1D3AB}"/>
              </a:ext>
            </a:extLst>
          </p:cNvPr>
          <p:cNvSpPr>
            <a:spLocks noChangeShapeType="1"/>
          </p:cNvSpPr>
          <p:nvPr/>
        </p:nvSpPr>
        <p:spPr bwMode="auto">
          <a:xfrm>
            <a:off x="5500253" y="4797425"/>
            <a:ext cx="2527300" cy="1450975"/>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77" name="Line 16">
            <a:extLst>
              <a:ext uri="{FF2B5EF4-FFF2-40B4-BE49-F238E27FC236}">
                <a16:creationId xmlns:a16="http://schemas.microsoft.com/office/drawing/2014/main" id="{3383184A-DA89-A443-B2E0-D9164D79C30B}"/>
              </a:ext>
            </a:extLst>
          </p:cNvPr>
          <p:cNvSpPr>
            <a:spLocks noChangeShapeType="1"/>
          </p:cNvSpPr>
          <p:nvPr/>
        </p:nvSpPr>
        <p:spPr bwMode="auto">
          <a:xfrm flipV="1">
            <a:off x="5500253" y="3427413"/>
            <a:ext cx="2527300" cy="16129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78" name="Line 17">
            <a:extLst>
              <a:ext uri="{FF2B5EF4-FFF2-40B4-BE49-F238E27FC236}">
                <a16:creationId xmlns:a16="http://schemas.microsoft.com/office/drawing/2014/main" id="{CE38ABC1-C27D-C94C-8266-509659AC82B0}"/>
              </a:ext>
            </a:extLst>
          </p:cNvPr>
          <p:cNvSpPr>
            <a:spLocks noChangeShapeType="1"/>
          </p:cNvSpPr>
          <p:nvPr/>
        </p:nvSpPr>
        <p:spPr bwMode="auto">
          <a:xfrm flipV="1">
            <a:off x="5525653" y="3198813"/>
            <a:ext cx="2501900" cy="6985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79" name="Line 18">
            <a:extLst>
              <a:ext uri="{FF2B5EF4-FFF2-40B4-BE49-F238E27FC236}">
                <a16:creationId xmlns:a16="http://schemas.microsoft.com/office/drawing/2014/main" id="{50A1068E-ED87-7E4F-A8BF-757173F78B24}"/>
              </a:ext>
            </a:extLst>
          </p:cNvPr>
          <p:cNvSpPr>
            <a:spLocks noChangeShapeType="1"/>
          </p:cNvSpPr>
          <p:nvPr/>
        </p:nvSpPr>
        <p:spPr bwMode="auto">
          <a:xfrm flipV="1">
            <a:off x="5474853" y="2970213"/>
            <a:ext cx="2552700" cy="701675"/>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0" name="Text Box 19">
            <a:extLst>
              <a:ext uri="{FF2B5EF4-FFF2-40B4-BE49-F238E27FC236}">
                <a16:creationId xmlns:a16="http://schemas.microsoft.com/office/drawing/2014/main" id="{0E24E046-D457-6B4B-8EDB-8C2EF1562A8C}"/>
              </a:ext>
            </a:extLst>
          </p:cNvPr>
          <p:cNvSpPr txBox="1">
            <a:spLocks noChangeArrowheads="1"/>
          </p:cNvSpPr>
          <p:nvPr/>
        </p:nvSpPr>
        <p:spPr bwMode="auto">
          <a:xfrm>
            <a:off x="8220012" y="4359275"/>
            <a:ext cx="1008907"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虚拟内存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a:t>
            </a:r>
            <a:r>
              <a:rPr lang="en-US" altLang="zh-CN" sz="1600" dirty="0">
                <a:solidFill>
                  <a:srgbClr val="595959"/>
                </a:solidFill>
                <a:latin typeface="Microsoft YaHei" panose="020B0503020204020204" pitchFamily="34" charset="-122"/>
                <a:ea typeface="Microsoft YaHei" panose="020B0503020204020204" pitchFamily="34" charset="-122"/>
              </a:rPr>
              <a:t>Disk</a:t>
            </a:r>
            <a:r>
              <a:rPr lang="en-GB" altLang="zh-CN" sz="1600" dirty="0">
                <a:solidFill>
                  <a:srgbClr val="595959"/>
                </a:solidFill>
                <a:latin typeface="Microsoft YaHei" panose="020B0503020204020204" pitchFamily="34" charset="-122"/>
                <a:ea typeface="Microsoft YaHei" panose="020B0503020204020204" pitchFamily="34" charset="-122"/>
              </a:rPr>
              <a:t>)</a:t>
            </a:r>
          </a:p>
        </p:txBody>
      </p:sp>
      <p:sp>
        <p:nvSpPr>
          <p:cNvPr id="81" name="Rectangle 20">
            <a:extLst>
              <a:ext uri="{FF2B5EF4-FFF2-40B4-BE49-F238E27FC236}">
                <a16:creationId xmlns:a16="http://schemas.microsoft.com/office/drawing/2014/main" id="{A0056CEF-060C-DB41-853B-86E5C5DB381D}"/>
              </a:ext>
            </a:extLst>
          </p:cNvPr>
          <p:cNvSpPr>
            <a:spLocks noChangeArrowheads="1"/>
          </p:cNvSpPr>
          <p:nvPr/>
        </p:nvSpPr>
        <p:spPr bwMode="auto">
          <a:xfrm>
            <a:off x="4369953" y="4676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2" name="Rectangle 21">
            <a:extLst>
              <a:ext uri="{FF2B5EF4-FFF2-40B4-BE49-F238E27FC236}">
                <a16:creationId xmlns:a16="http://schemas.microsoft.com/office/drawing/2014/main" id="{21C979C6-D86D-0643-BC56-94C1369F48C8}"/>
              </a:ext>
            </a:extLst>
          </p:cNvPr>
          <p:cNvSpPr>
            <a:spLocks noChangeArrowheads="1"/>
          </p:cNvSpPr>
          <p:nvPr/>
        </p:nvSpPr>
        <p:spPr bwMode="auto">
          <a:xfrm>
            <a:off x="4369953" y="4905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3" name="Rectangle 22">
            <a:extLst>
              <a:ext uri="{FF2B5EF4-FFF2-40B4-BE49-F238E27FC236}">
                <a16:creationId xmlns:a16="http://schemas.microsoft.com/office/drawing/2014/main" id="{75EFC9D2-0B4B-6244-BE49-4A408F1D2D66}"/>
              </a:ext>
            </a:extLst>
          </p:cNvPr>
          <p:cNvSpPr>
            <a:spLocks noChangeArrowheads="1"/>
          </p:cNvSpPr>
          <p:nvPr/>
        </p:nvSpPr>
        <p:spPr bwMode="auto">
          <a:xfrm>
            <a:off x="4369953" y="4448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4" name="Rectangle 23">
            <a:extLst>
              <a:ext uri="{FF2B5EF4-FFF2-40B4-BE49-F238E27FC236}">
                <a16:creationId xmlns:a16="http://schemas.microsoft.com/office/drawing/2014/main" id="{6C1C24BB-D8CA-4248-A93A-867EBB6B52F4}"/>
              </a:ext>
            </a:extLst>
          </p:cNvPr>
          <p:cNvSpPr>
            <a:spLocks noChangeArrowheads="1"/>
          </p:cNvSpPr>
          <p:nvPr/>
        </p:nvSpPr>
        <p:spPr bwMode="auto">
          <a:xfrm>
            <a:off x="4369953" y="3305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5" name="Rectangle 24">
            <a:extLst>
              <a:ext uri="{FF2B5EF4-FFF2-40B4-BE49-F238E27FC236}">
                <a16:creationId xmlns:a16="http://schemas.microsoft.com/office/drawing/2014/main" id="{AAE1C6F3-8557-4A41-8BAA-23F4B1C3BAE8}"/>
              </a:ext>
            </a:extLst>
          </p:cNvPr>
          <p:cNvSpPr>
            <a:spLocks noChangeArrowheads="1"/>
          </p:cNvSpPr>
          <p:nvPr/>
        </p:nvSpPr>
        <p:spPr bwMode="auto">
          <a:xfrm>
            <a:off x="4369953" y="3533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6" name="Rectangle 25">
            <a:extLst>
              <a:ext uri="{FF2B5EF4-FFF2-40B4-BE49-F238E27FC236}">
                <a16:creationId xmlns:a16="http://schemas.microsoft.com/office/drawing/2014/main" id="{4CC13C54-3621-F94C-9B8C-21C4123DE5CF}"/>
              </a:ext>
            </a:extLst>
          </p:cNvPr>
          <p:cNvSpPr>
            <a:spLocks noChangeArrowheads="1"/>
          </p:cNvSpPr>
          <p:nvPr/>
        </p:nvSpPr>
        <p:spPr bwMode="auto">
          <a:xfrm>
            <a:off x="4369953" y="3762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7" name="Rectangle 26">
            <a:extLst>
              <a:ext uri="{FF2B5EF4-FFF2-40B4-BE49-F238E27FC236}">
                <a16:creationId xmlns:a16="http://schemas.microsoft.com/office/drawing/2014/main" id="{C1FE327A-8A11-EB4D-AC94-4AEA397C4F8C}"/>
              </a:ext>
            </a:extLst>
          </p:cNvPr>
          <p:cNvSpPr>
            <a:spLocks noChangeArrowheads="1"/>
          </p:cNvSpPr>
          <p:nvPr/>
        </p:nvSpPr>
        <p:spPr bwMode="auto">
          <a:xfrm>
            <a:off x="4369953" y="39909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8" name="Rectangle 27">
            <a:extLst>
              <a:ext uri="{FF2B5EF4-FFF2-40B4-BE49-F238E27FC236}">
                <a16:creationId xmlns:a16="http://schemas.microsoft.com/office/drawing/2014/main" id="{4873626F-F457-3D4D-B996-ADABE89B52EB}"/>
              </a:ext>
            </a:extLst>
          </p:cNvPr>
          <p:cNvSpPr>
            <a:spLocks noChangeArrowheads="1"/>
          </p:cNvSpPr>
          <p:nvPr/>
        </p:nvSpPr>
        <p:spPr bwMode="auto">
          <a:xfrm>
            <a:off x="4369953" y="42195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9" name="Text Box 28">
            <a:extLst>
              <a:ext uri="{FF2B5EF4-FFF2-40B4-BE49-F238E27FC236}">
                <a16:creationId xmlns:a16="http://schemas.microsoft.com/office/drawing/2014/main" id="{25EECBAC-D9A9-EC4B-A102-8134F8A3FC42}"/>
              </a:ext>
            </a:extLst>
          </p:cNvPr>
          <p:cNvSpPr txBox="1">
            <a:spLocks noChangeArrowheads="1"/>
          </p:cNvSpPr>
          <p:nvPr/>
        </p:nvSpPr>
        <p:spPr bwMode="auto">
          <a:xfrm>
            <a:off x="4141353" y="3000375"/>
            <a:ext cx="685800" cy="2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200">
                <a:solidFill>
                  <a:srgbClr val="595959"/>
                </a:solidFill>
                <a:latin typeface="Microsoft YaHei" panose="020B0503020204020204" pitchFamily="34" charset="-122"/>
                <a:ea typeface="Microsoft YaHei" panose="020B0503020204020204" pitchFamily="34" charset="-122"/>
              </a:rPr>
              <a:t>有效位</a:t>
            </a:r>
          </a:p>
        </p:txBody>
      </p:sp>
      <p:sp>
        <p:nvSpPr>
          <p:cNvPr id="90" name="Text Box 29">
            <a:extLst>
              <a:ext uri="{FF2B5EF4-FFF2-40B4-BE49-F238E27FC236}">
                <a16:creationId xmlns:a16="http://schemas.microsoft.com/office/drawing/2014/main" id="{4A8B3FA4-3CCD-CB4B-8F80-87490A1CD278}"/>
              </a:ext>
            </a:extLst>
          </p:cNvPr>
          <p:cNvSpPr txBox="1">
            <a:spLocks noChangeArrowheads="1"/>
          </p:cNvSpPr>
          <p:nvPr/>
        </p:nvSpPr>
        <p:spPr bwMode="auto">
          <a:xfrm>
            <a:off x="4372202" y="32750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1" name="Text Box 30">
            <a:extLst>
              <a:ext uri="{FF2B5EF4-FFF2-40B4-BE49-F238E27FC236}">
                <a16:creationId xmlns:a16="http://schemas.microsoft.com/office/drawing/2014/main" id="{8F57AA05-8F1F-FE49-8935-DEB43A9EF927}"/>
              </a:ext>
            </a:extLst>
          </p:cNvPr>
          <p:cNvSpPr txBox="1">
            <a:spLocks noChangeArrowheads="1"/>
          </p:cNvSpPr>
          <p:nvPr/>
        </p:nvSpPr>
        <p:spPr bwMode="auto">
          <a:xfrm>
            <a:off x="4372995" y="35083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2" name="Text Box 31">
            <a:extLst>
              <a:ext uri="{FF2B5EF4-FFF2-40B4-BE49-F238E27FC236}">
                <a16:creationId xmlns:a16="http://schemas.microsoft.com/office/drawing/2014/main" id="{57B9844B-E973-1E4C-BD70-F9A78DDA6EA9}"/>
              </a:ext>
            </a:extLst>
          </p:cNvPr>
          <p:cNvSpPr txBox="1">
            <a:spLocks noChangeArrowheads="1"/>
          </p:cNvSpPr>
          <p:nvPr/>
        </p:nvSpPr>
        <p:spPr bwMode="auto">
          <a:xfrm>
            <a:off x="4372202" y="39735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3" name="Text Box 32">
            <a:extLst>
              <a:ext uri="{FF2B5EF4-FFF2-40B4-BE49-F238E27FC236}">
                <a16:creationId xmlns:a16="http://schemas.microsoft.com/office/drawing/2014/main" id="{4952A00C-E1AE-834D-9DF8-2AF73CE0C6C0}"/>
              </a:ext>
            </a:extLst>
          </p:cNvPr>
          <p:cNvSpPr txBox="1">
            <a:spLocks noChangeArrowheads="1"/>
          </p:cNvSpPr>
          <p:nvPr/>
        </p:nvSpPr>
        <p:spPr bwMode="auto">
          <a:xfrm>
            <a:off x="4372995" y="41814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4" name="Text Box 33">
            <a:extLst>
              <a:ext uri="{FF2B5EF4-FFF2-40B4-BE49-F238E27FC236}">
                <a16:creationId xmlns:a16="http://schemas.microsoft.com/office/drawing/2014/main" id="{2EF699B6-3CF2-3347-AAA4-BDDB6C349381}"/>
              </a:ext>
            </a:extLst>
          </p:cNvPr>
          <p:cNvSpPr txBox="1">
            <a:spLocks noChangeArrowheads="1"/>
          </p:cNvSpPr>
          <p:nvPr/>
        </p:nvSpPr>
        <p:spPr bwMode="auto">
          <a:xfrm>
            <a:off x="4372202" y="441960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5" name="Text Box 34">
            <a:extLst>
              <a:ext uri="{FF2B5EF4-FFF2-40B4-BE49-F238E27FC236}">
                <a16:creationId xmlns:a16="http://schemas.microsoft.com/office/drawing/2014/main" id="{882773AE-1374-1F4F-8396-9B1888388766}"/>
              </a:ext>
            </a:extLst>
          </p:cNvPr>
          <p:cNvSpPr txBox="1">
            <a:spLocks noChangeArrowheads="1"/>
          </p:cNvSpPr>
          <p:nvPr/>
        </p:nvSpPr>
        <p:spPr bwMode="auto">
          <a:xfrm>
            <a:off x="4372995" y="48799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6" name="Text Box 35">
            <a:extLst>
              <a:ext uri="{FF2B5EF4-FFF2-40B4-BE49-F238E27FC236}">
                <a16:creationId xmlns:a16="http://schemas.microsoft.com/office/drawing/2014/main" id="{B77BB19A-EC20-1440-A526-B7BC626A0E8F}"/>
              </a:ext>
            </a:extLst>
          </p:cNvPr>
          <p:cNvSpPr txBox="1">
            <a:spLocks noChangeArrowheads="1"/>
          </p:cNvSpPr>
          <p:nvPr/>
        </p:nvSpPr>
        <p:spPr bwMode="auto">
          <a:xfrm>
            <a:off x="4372202" y="46466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7" name="Text Box 36">
            <a:extLst>
              <a:ext uri="{FF2B5EF4-FFF2-40B4-BE49-F238E27FC236}">
                <a16:creationId xmlns:a16="http://schemas.microsoft.com/office/drawing/2014/main" id="{A66E437C-C014-9E44-A989-5360771ACC90}"/>
              </a:ext>
            </a:extLst>
          </p:cNvPr>
          <p:cNvSpPr txBox="1">
            <a:spLocks noChangeArrowheads="1"/>
          </p:cNvSpPr>
          <p:nvPr/>
        </p:nvSpPr>
        <p:spPr bwMode="auto">
          <a:xfrm>
            <a:off x="4372995" y="374015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8" name="Text Box 37">
            <a:extLst>
              <a:ext uri="{FF2B5EF4-FFF2-40B4-BE49-F238E27FC236}">
                <a16:creationId xmlns:a16="http://schemas.microsoft.com/office/drawing/2014/main" id="{5A2AD344-5A57-B84D-BB4F-2EF08CDECCFC}"/>
              </a:ext>
            </a:extLst>
          </p:cNvPr>
          <p:cNvSpPr txBox="1">
            <a:spLocks noChangeArrowheads="1"/>
          </p:cNvSpPr>
          <p:nvPr/>
        </p:nvSpPr>
        <p:spPr bwMode="auto">
          <a:xfrm>
            <a:off x="4804300" y="2632459"/>
            <a:ext cx="1215695"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物理页号或</a:t>
            </a:r>
          </a:p>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磁盘地址</a:t>
            </a:r>
          </a:p>
        </p:txBody>
      </p:sp>
      <p:sp>
        <p:nvSpPr>
          <p:cNvPr id="99" name="Text Box 38">
            <a:extLst>
              <a:ext uri="{FF2B5EF4-FFF2-40B4-BE49-F238E27FC236}">
                <a16:creationId xmlns:a16="http://schemas.microsoft.com/office/drawing/2014/main" id="{3C006D92-E588-C442-88FC-AC64C0729A29}"/>
              </a:ext>
            </a:extLst>
          </p:cNvPr>
          <p:cNvSpPr txBox="1">
            <a:spLocks noChangeArrowheads="1"/>
          </p:cNvSpPr>
          <p:nvPr/>
        </p:nvSpPr>
        <p:spPr bwMode="auto">
          <a:xfrm>
            <a:off x="3687717" y="32396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0</a:t>
            </a:r>
          </a:p>
        </p:txBody>
      </p:sp>
      <p:sp>
        <p:nvSpPr>
          <p:cNvPr id="100" name="Text Box 39">
            <a:extLst>
              <a:ext uri="{FF2B5EF4-FFF2-40B4-BE49-F238E27FC236}">
                <a16:creationId xmlns:a16="http://schemas.microsoft.com/office/drawing/2014/main" id="{9540CEC1-B066-6B49-8E89-EAF59C6EEB3E}"/>
              </a:ext>
            </a:extLst>
          </p:cNvPr>
          <p:cNvSpPr txBox="1">
            <a:spLocks noChangeArrowheads="1"/>
          </p:cNvSpPr>
          <p:nvPr/>
        </p:nvSpPr>
        <p:spPr bwMode="auto">
          <a:xfrm>
            <a:off x="3684542" y="48525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7</a:t>
            </a:r>
          </a:p>
        </p:txBody>
      </p:sp>
      <p:sp>
        <p:nvSpPr>
          <p:cNvPr id="101" name="Text Box 40">
            <a:extLst>
              <a:ext uri="{FF2B5EF4-FFF2-40B4-BE49-F238E27FC236}">
                <a16:creationId xmlns:a16="http://schemas.microsoft.com/office/drawing/2014/main" id="{B7D9CB03-6697-7848-8E29-81A9E30FC9E5}"/>
              </a:ext>
            </a:extLst>
          </p:cNvPr>
          <p:cNvSpPr txBox="1">
            <a:spLocks noChangeArrowheads="1"/>
          </p:cNvSpPr>
          <p:nvPr/>
        </p:nvSpPr>
        <p:spPr bwMode="auto">
          <a:xfrm>
            <a:off x="9353814" y="29102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0</a:t>
            </a:r>
          </a:p>
        </p:txBody>
      </p:sp>
      <p:sp>
        <p:nvSpPr>
          <p:cNvPr id="102" name="Rectangle 41">
            <a:extLst>
              <a:ext uri="{FF2B5EF4-FFF2-40B4-BE49-F238E27FC236}">
                <a16:creationId xmlns:a16="http://schemas.microsoft.com/office/drawing/2014/main" id="{330BC6DE-8D82-A440-9F56-D1A127B0A7A2}"/>
              </a:ext>
            </a:extLst>
          </p:cNvPr>
          <p:cNvSpPr>
            <a:spLocks noChangeArrowheads="1"/>
          </p:cNvSpPr>
          <p:nvPr/>
        </p:nvSpPr>
        <p:spPr bwMode="auto">
          <a:xfrm>
            <a:off x="8019616"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2</a:t>
            </a:r>
          </a:p>
        </p:txBody>
      </p:sp>
      <p:sp>
        <p:nvSpPr>
          <p:cNvPr id="103" name="Rectangle 42">
            <a:extLst>
              <a:ext uri="{FF2B5EF4-FFF2-40B4-BE49-F238E27FC236}">
                <a16:creationId xmlns:a16="http://schemas.microsoft.com/office/drawing/2014/main" id="{1788A34C-7948-0C40-B44F-5832E7820D19}"/>
              </a:ext>
            </a:extLst>
          </p:cNvPr>
          <p:cNvSpPr>
            <a:spLocks noChangeArrowheads="1"/>
          </p:cNvSpPr>
          <p:nvPr/>
        </p:nvSpPr>
        <p:spPr bwMode="auto">
          <a:xfrm>
            <a:off x="8019616"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1</a:t>
            </a:r>
          </a:p>
        </p:txBody>
      </p:sp>
      <p:sp>
        <p:nvSpPr>
          <p:cNvPr id="104" name="Oval 43">
            <a:extLst>
              <a:ext uri="{FF2B5EF4-FFF2-40B4-BE49-F238E27FC236}">
                <a16:creationId xmlns:a16="http://schemas.microsoft.com/office/drawing/2014/main" id="{72A120E6-C1DB-7342-B932-C7D2497D1C6C}"/>
              </a:ext>
            </a:extLst>
          </p:cNvPr>
          <p:cNvSpPr>
            <a:spLocks noChangeArrowheads="1"/>
          </p:cNvSpPr>
          <p:nvPr/>
        </p:nvSpPr>
        <p:spPr bwMode="auto">
          <a:xfrm>
            <a:off x="5449453" y="50038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5" name="Oval 44">
            <a:extLst>
              <a:ext uri="{FF2B5EF4-FFF2-40B4-BE49-F238E27FC236}">
                <a16:creationId xmlns:a16="http://schemas.microsoft.com/office/drawing/2014/main" id="{7270286C-71D2-2F4C-8300-CF424ECC998A}"/>
              </a:ext>
            </a:extLst>
          </p:cNvPr>
          <p:cNvSpPr>
            <a:spLocks noChangeArrowheads="1"/>
          </p:cNvSpPr>
          <p:nvPr/>
        </p:nvSpPr>
        <p:spPr bwMode="auto">
          <a:xfrm>
            <a:off x="5449453" y="4775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6" name="Oval 45">
            <a:extLst>
              <a:ext uri="{FF2B5EF4-FFF2-40B4-BE49-F238E27FC236}">
                <a16:creationId xmlns:a16="http://schemas.microsoft.com/office/drawing/2014/main" id="{BDF1A419-8881-6F44-8EC4-289F06FB32A1}"/>
              </a:ext>
            </a:extLst>
          </p:cNvPr>
          <p:cNvSpPr>
            <a:spLocks noChangeArrowheads="1"/>
          </p:cNvSpPr>
          <p:nvPr/>
        </p:nvSpPr>
        <p:spPr bwMode="auto">
          <a:xfrm>
            <a:off x="5449453" y="38671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7" name="Oval 46">
            <a:extLst>
              <a:ext uri="{FF2B5EF4-FFF2-40B4-BE49-F238E27FC236}">
                <a16:creationId xmlns:a16="http://schemas.microsoft.com/office/drawing/2014/main" id="{D834D3EF-E84F-FD46-926D-73D02C34E69C}"/>
              </a:ext>
            </a:extLst>
          </p:cNvPr>
          <p:cNvSpPr>
            <a:spLocks noChangeArrowheads="1"/>
          </p:cNvSpPr>
          <p:nvPr/>
        </p:nvSpPr>
        <p:spPr bwMode="auto">
          <a:xfrm>
            <a:off x="5449453" y="3632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8" name="Text Box 47">
            <a:extLst>
              <a:ext uri="{FF2B5EF4-FFF2-40B4-BE49-F238E27FC236}">
                <a16:creationId xmlns:a16="http://schemas.microsoft.com/office/drawing/2014/main" id="{FBC1BFEB-FAD8-4B4F-A2BC-FBB45A2A3301}"/>
              </a:ext>
            </a:extLst>
          </p:cNvPr>
          <p:cNvSpPr txBox="1">
            <a:spLocks noChangeArrowheads="1"/>
          </p:cNvSpPr>
          <p:nvPr/>
        </p:nvSpPr>
        <p:spPr bwMode="auto">
          <a:xfrm>
            <a:off x="9366514" y="35706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3</a:t>
            </a:r>
          </a:p>
        </p:txBody>
      </p:sp>
      <p:sp>
        <p:nvSpPr>
          <p:cNvPr id="109" name="Rectangle 48">
            <a:extLst>
              <a:ext uri="{FF2B5EF4-FFF2-40B4-BE49-F238E27FC236}">
                <a16:creationId xmlns:a16="http://schemas.microsoft.com/office/drawing/2014/main" id="{B6380839-FEFA-EA40-9F63-47810BD8E5DD}"/>
              </a:ext>
            </a:extLst>
          </p:cNvPr>
          <p:cNvSpPr>
            <a:spLocks noChangeArrowheads="1"/>
          </p:cNvSpPr>
          <p:nvPr/>
        </p:nvSpPr>
        <p:spPr bwMode="auto">
          <a:xfrm>
            <a:off x="8027553" y="498792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1</a:t>
            </a:r>
          </a:p>
        </p:txBody>
      </p:sp>
      <p:sp>
        <p:nvSpPr>
          <p:cNvPr id="110" name="Rectangle 49">
            <a:extLst>
              <a:ext uri="{FF2B5EF4-FFF2-40B4-BE49-F238E27FC236}">
                <a16:creationId xmlns:a16="http://schemas.microsoft.com/office/drawing/2014/main" id="{51F9D249-009A-2A43-B94E-7B1093459629}"/>
              </a:ext>
            </a:extLst>
          </p:cNvPr>
          <p:cNvSpPr>
            <a:spLocks noChangeArrowheads="1"/>
          </p:cNvSpPr>
          <p:nvPr/>
        </p:nvSpPr>
        <p:spPr bwMode="auto">
          <a:xfrm>
            <a:off x="8027553" y="529907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2</a:t>
            </a:r>
          </a:p>
        </p:txBody>
      </p:sp>
      <p:sp>
        <p:nvSpPr>
          <p:cNvPr id="111" name="Rectangle 50">
            <a:extLst>
              <a:ext uri="{FF2B5EF4-FFF2-40B4-BE49-F238E27FC236}">
                <a16:creationId xmlns:a16="http://schemas.microsoft.com/office/drawing/2014/main" id="{57F9DF25-3D83-384F-9BF6-9C581A3FC407}"/>
              </a:ext>
            </a:extLst>
          </p:cNvPr>
          <p:cNvSpPr>
            <a:spLocks noChangeArrowheads="1"/>
          </p:cNvSpPr>
          <p:nvPr/>
        </p:nvSpPr>
        <p:spPr bwMode="auto">
          <a:xfrm>
            <a:off x="8027553" y="591978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4</a:t>
            </a:r>
          </a:p>
        </p:txBody>
      </p:sp>
      <p:sp>
        <p:nvSpPr>
          <p:cNvPr id="112" name="Rectangle 51">
            <a:extLst>
              <a:ext uri="{FF2B5EF4-FFF2-40B4-BE49-F238E27FC236}">
                <a16:creationId xmlns:a16="http://schemas.microsoft.com/office/drawing/2014/main" id="{BCBAE667-F59F-5945-B769-41F20D936B97}"/>
              </a:ext>
            </a:extLst>
          </p:cNvPr>
          <p:cNvSpPr>
            <a:spLocks noChangeArrowheads="1"/>
          </p:cNvSpPr>
          <p:nvPr/>
        </p:nvSpPr>
        <p:spPr bwMode="auto">
          <a:xfrm>
            <a:off x="8027553" y="622935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6</a:t>
            </a:r>
          </a:p>
        </p:txBody>
      </p:sp>
      <p:sp>
        <p:nvSpPr>
          <p:cNvPr id="113" name="Rectangle 52">
            <a:extLst>
              <a:ext uri="{FF2B5EF4-FFF2-40B4-BE49-F238E27FC236}">
                <a16:creationId xmlns:a16="http://schemas.microsoft.com/office/drawing/2014/main" id="{3A3E0D88-288B-104F-89A6-28E96EF19725}"/>
              </a:ext>
            </a:extLst>
          </p:cNvPr>
          <p:cNvSpPr>
            <a:spLocks noChangeArrowheads="1"/>
          </p:cNvSpPr>
          <p:nvPr/>
        </p:nvSpPr>
        <p:spPr bwMode="auto">
          <a:xfrm>
            <a:off x="8027553" y="654050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7</a:t>
            </a:r>
          </a:p>
        </p:txBody>
      </p:sp>
      <p:sp>
        <p:nvSpPr>
          <p:cNvPr id="114" name="Oval 53">
            <a:extLst>
              <a:ext uri="{FF2B5EF4-FFF2-40B4-BE49-F238E27FC236}">
                <a16:creationId xmlns:a16="http://schemas.microsoft.com/office/drawing/2014/main" id="{F77D1B46-C2ED-944B-9FEE-C18C7485BECA}"/>
              </a:ext>
            </a:extLst>
          </p:cNvPr>
          <p:cNvSpPr>
            <a:spLocks noChangeArrowheads="1"/>
          </p:cNvSpPr>
          <p:nvPr/>
        </p:nvSpPr>
        <p:spPr bwMode="auto">
          <a:xfrm>
            <a:off x="5449453" y="40767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5" name="Line 54">
            <a:extLst>
              <a:ext uri="{FF2B5EF4-FFF2-40B4-BE49-F238E27FC236}">
                <a16:creationId xmlns:a16="http://schemas.microsoft.com/office/drawing/2014/main" id="{0E370E9E-A9C7-EC48-BF52-557582042151}"/>
              </a:ext>
            </a:extLst>
          </p:cNvPr>
          <p:cNvSpPr>
            <a:spLocks noChangeShapeType="1"/>
          </p:cNvSpPr>
          <p:nvPr/>
        </p:nvSpPr>
        <p:spPr bwMode="auto">
          <a:xfrm>
            <a:off x="5462153" y="4121150"/>
            <a:ext cx="2565400" cy="1511300"/>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6" name="Oval 55">
            <a:extLst>
              <a:ext uri="{FF2B5EF4-FFF2-40B4-BE49-F238E27FC236}">
                <a16:creationId xmlns:a16="http://schemas.microsoft.com/office/drawing/2014/main" id="{5AACDB3F-068E-E648-A77A-219699B736D1}"/>
              </a:ext>
            </a:extLst>
          </p:cNvPr>
          <p:cNvSpPr>
            <a:spLocks noChangeArrowheads="1"/>
          </p:cNvSpPr>
          <p:nvPr/>
        </p:nvSpPr>
        <p:spPr bwMode="auto">
          <a:xfrm>
            <a:off x="5449453" y="42862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7" name="Line 56">
            <a:extLst>
              <a:ext uri="{FF2B5EF4-FFF2-40B4-BE49-F238E27FC236}">
                <a16:creationId xmlns:a16="http://schemas.microsoft.com/office/drawing/2014/main" id="{58089245-B48E-6E4D-80A7-AB5FA106E1F4}"/>
              </a:ext>
            </a:extLst>
          </p:cNvPr>
          <p:cNvSpPr>
            <a:spLocks noChangeShapeType="1"/>
          </p:cNvSpPr>
          <p:nvPr/>
        </p:nvSpPr>
        <p:spPr bwMode="auto">
          <a:xfrm flipV="1">
            <a:off x="5493903" y="3643313"/>
            <a:ext cx="2533650" cy="6731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8" name="Rectangle 57">
            <a:extLst>
              <a:ext uri="{FF2B5EF4-FFF2-40B4-BE49-F238E27FC236}">
                <a16:creationId xmlns:a16="http://schemas.microsoft.com/office/drawing/2014/main" id="{B1655362-7A6F-DD4D-90B8-26746526DE29}"/>
              </a:ext>
            </a:extLst>
          </p:cNvPr>
          <p:cNvSpPr>
            <a:spLocks noChangeArrowheads="1"/>
          </p:cNvSpPr>
          <p:nvPr/>
        </p:nvSpPr>
        <p:spPr bwMode="auto">
          <a:xfrm>
            <a:off x="8027553" y="560863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animBg="1"/>
      <p:bldP spid="75" grpId="0" animBg="1"/>
      <p:bldP spid="80" grpId="0"/>
      <p:bldP spid="101" grpId="0"/>
      <p:bldP spid="102" grpId="0" animBg="1"/>
      <p:bldP spid="103" grpId="0" animBg="1"/>
      <p:bldP spid="108" grpId="0"/>
      <p:bldP spid="109" grpId="0" animBg="1"/>
      <p:bldP spid="110" grpId="0" animBg="1"/>
      <p:bldP spid="111" grpId="0" animBg="1"/>
      <p:bldP spid="112" grpId="0" animBg="1"/>
      <p:bldP spid="113" grpId="0" animBg="1"/>
      <p:bldP spid="1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1905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err="1">
                <a:latin typeface="Microsoft YaHei" panose="020B0503020204020204" pitchFamily="34" charset="-122"/>
                <a:ea typeface="Microsoft YaHei" panose="020B0503020204020204" pitchFamily="34" charset="-122"/>
              </a:rPr>
              <a:t>虚拟地址</a:t>
            </a:r>
            <a:endParaRPr lang="en-US" sz="1600" dirty="0">
              <a:latin typeface="Microsoft YaHei" panose="020B0503020204020204" pitchFamily="34" charset="-122"/>
              <a:ea typeface="Microsoft YaHei" panose="020B0503020204020204" pitchFamily="34" charset="-122"/>
            </a:endParaRPr>
          </a:p>
        </p:txBody>
      </p:sp>
      <p:cxnSp>
        <p:nvCxnSpPr>
          <p:cNvPr id="61" name="Shape 60"/>
          <p:cNvCxnSpPr>
            <a:cxnSpLocks/>
            <a:stCxn id="59" idx="2"/>
            <a:endCxn id="102" idx="1"/>
          </p:cNvCxnSpPr>
          <p:nvPr/>
        </p:nvCxnSpPr>
        <p:spPr bwMode="auto">
          <a:xfrm rot="16200000" flipH="1">
            <a:off x="2933201" y="2453186"/>
            <a:ext cx="1211693" cy="1667895"/>
          </a:xfrm>
          <a:prstGeom prst="bentConnector2">
            <a:avLst/>
          </a:prstGeom>
          <a:noFill/>
          <a:ln w="25400" cap="flat" cmpd="sng" algn="ctr">
            <a:solidFill>
              <a:schemeClr val="tx1"/>
            </a:solidFill>
            <a:prstDash val="solid"/>
            <a:round/>
            <a:headEnd type="none" w="med" len="med"/>
            <a:tailEnd type="arrow"/>
          </a:ln>
          <a:effectLst/>
        </p:spPr>
      </p:cxnSp>
      <p:sp>
        <p:nvSpPr>
          <p:cNvPr id="63" name="标题 1">
            <a:extLst>
              <a:ext uri="{FF2B5EF4-FFF2-40B4-BE49-F238E27FC236}">
                <a16:creationId xmlns:a16="http://schemas.microsoft.com/office/drawing/2014/main" id="{D432AD93-02E7-6149-AE57-10CC5702B076}"/>
              </a:ext>
            </a:extLst>
          </p:cNvPr>
          <p:cNvSpPr txBox="1">
            <a:spLocks/>
          </p:cNvSpPr>
          <p:nvPr/>
        </p:nvSpPr>
        <p:spPr bwMode="auto">
          <a:xfrm>
            <a:off x="5559839" y="288124"/>
            <a:ext cx="2951861"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页命中</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(Page</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hit)</a:t>
            </a:r>
            <a:endPar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文本框 65">
            <a:extLst>
              <a:ext uri="{FF2B5EF4-FFF2-40B4-BE49-F238E27FC236}">
                <a16:creationId xmlns:a16="http://schemas.microsoft.com/office/drawing/2014/main" id="{F9341A21-30A5-6248-A680-3F547C1392E9}"/>
              </a:ext>
            </a:extLst>
          </p:cNvPr>
          <p:cNvSpPr txBox="1"/>
          <p:nvPr/>
        </p:nvSpPr>
        <p:spPr>
          <a:xfrm>
            <a:off x="479609" y="1196606"/>
            <a:ext cx="11232781"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solidFill>
                  <a:srgbClr val="6B0874"/>
                </a:solidFill>
                <a:latin typeface="Microsoft YaHei" panose="020B0503020204020204" pitchFamily="34" charset="-122"/>
                <a:ea typeface="Microsoft YaHei" panose="020B0503020204020204" pitchFamily="34" charset="-122"/>
              </a:rPr>
              <a:t>Page hit</a:t>
            </a:r>
            <a:r>
              <a:rPr lang="zh-CN" altLang="en-GB" b="1" dirty="0">
                <a:solidFill>
                  <a:srgbClr val="6B0874"/>
                </a:solidFill>
                <a:latin typeface="Microsoft YaHei" panose="020B0503020204020204" pitchFamily="34" charset="-122"/>
                <a:ea typeface="Microsoft YaHei" panose="020B0503020204020204" pitchFamily="34" charset="-122"/>
              </a:rPr>
              <a:t>页命中</a:t>
            </a:r>
            <a:r>
              <a:rPr lang="en-GB" altLang="zh-CN" b="1" dirty="0">
                <a:solidFill>
                  <a:srgbClr val="6B0874"/>
                </a:solidFill>
                <a:latin typeface="Microsoft YaHei" panose="020B0503020204020204" pitchFamily="34" charset="-122"/>
                <a:ea typeface="Microsoft YaHei" panose="020B0503020204020204" pitchFamily="34" charset="-122"/>
              </a:rPr>
              <a:t>: </a:t>
            </a:r>
            <a:r>
              <a:rPr lang="zh-CN" altLang="en-GB" dirty="0">
                <a:latin typeface="Microsoft YaHei" panose="020B0503020204020204" pitchFamily="34" charset="-122"/>
                <a:ea typeface="Microsoft YaHei" panose="020B0503020204020204" pitchFamily="34" charset="-122"/>
              </a:rPr>
              <a:t>虚拟内存中的一个字存在于物理内存中</a:t>
            </a:r>
            <a:r>
              <a:rPr lang="en-GB" altLang="zh-CN" dirty="0">
                <a:latin typeface="Microsoft YaHei" panose="020B0503020204020204" pitchFamily="34" charset="-122"/>
                <a:ea typeface="Microsoft YaHei" panose="020B0503020204020204" pitchFamily="34" charset="-122"/>
              </a:rPr>
              <a:t>,    </a:t>
            </a:r>
            <a:r>
              <a:rPr lang="zh-CN" altLang="en-GB" dirty="0">
                <a:latin typeface="Microsoft YaHei" panose="020B0503020204020204" pitchFamily="34" charset="-122"/>
                <a:ea typeface="Microsoft YaHei" panose="020B0503020204020204" pitchFamily="34" charset="-122"/>
              </a:rPr>
              <a:t>即</a:t>
            </a:r>
            <a:r>
              <a:rPr lang="en-GB" altLang="zh-CN" dirty="0">
                <a:latin typeface="Microsoft YaHei" panose="020B0503020204020204" pitchFamily="34" charset="-122"/>
                <a:ea typeface="Microsoft YaHei" panose="020B0503020204020204" pitchFamily="34" charset="-122"/>
              </a:rPr>
              <a:t>(DRAM </a:t>
            </a:r>
            <a:r>
              <a:rPr lang="zh-CN" altLang="en-GB" dirty="0">
                <a:latin typeface="Microsoft YaHei" panose="020B0503020204020204" pitchFamily="34" charset="-122"/>
                <a:ea typeface="Microsoft YaHei" panose="020B0503020204020204" pitchFamily="34" charset="-122"/>
              </a:rPr>
              <a:t>缓存命中</a:t>
            </a:r>
            <a:r>
              <a:rPr lang="en-GB" altLang="zh-CN" dirty="0">
                <a:latin typeface="Microsoft YaHei" panose="020B0503020204020204" pitchFamily="34" charset="-122"/>
                <a:ea typeface="Microsoft YaHei" panose="020B0503020204020204" pitchFamily="34" charset="-122"/>
              </a:rPr>
              <a:t>)</a:t>
            </a:r>
          </a:p>
        </p:txBody>
      </p:sp>
      <p:sp>
        <p:nvSpPr>
          <p:cNvPr id="67" name="圆角矩形 66">
            <a:extLst>
              <a:ext uri="{FF2B5EF4-FFF2-40B4-BE49-F238E27FC236}">
                <a16:creationId xmlns:a16="http://schemas.microsoft.com/office/drawing/2014/main" id="{BCC81034-5B10-3D45-B2BA-1C1EC0F92F75}"/>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8" name="标题 1">
            <a:extLst>
              <a:ext uri="{FF2B5EF4-FFF2-40B4-BE49-F238E27FC236}">
                <a16:creationId xmlns:a16="http://schemas.microsoft.com/office/drawing/2014/main" id="{4A743F2C-C54F-B348-AAB0-F3D7092C9E3F}"/>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
        <p:nvSpPr>
          <p:cNvPr id="69" name="Rectangle 3">
            <a:extLst>
              <a:ext uri="{FF2B5EF4-FFF2-40B4-BE49-F238E27FC236}">
                <a16:creationId xmlns:a16="http://schemas.microsoft.com/office/drawing/2014/main" id="{2DF36322-3C90-364D-9801-1BF48A896B69}"/>
              </a:ext>
            </a:extLst>
          </p:cNvPr>
          <p:cNvSpPr>
            <a:spLocks noChangeArrowheads="1"/>
          </p:cNvSpPr>
          <p:nvPr/>
        </p:nvSpPr>
        <p:spPr bwMode="auto">
          <a:xfrm>
            <a:off x="4674753"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0" name="Rectangle 4">
            <a:extLst>
              <a:ext uri="{FF2B5EF4-FFF2-40B4-BE49-F238E27FC236}">
                <a16:creationId xmlns:a16="http://schemas.microsoft.com/office/drawing/2014/main" id="{5CBA3086-F674-AC4E-BE73-AFA73F22A38F}"/>
              </a:ext>
            </a:extLst>
          </p:cNvPr>
          <p:cNvSpPr>
            <a:spLocks noChangeArrowheads="1"/>
          </p:cNvSpPr>
          <p:nvPr/>
        </p:nvSpPr>
        <p:spPr bwMode="auto">
          <a:xfrm>
            <a:off x="4674753"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1" name="Rectangle 5">
            <a:extLst>
              <a:ext uri="{FF2B5EF4-FFF2-40B4-BE49-F238E27FC236}">
                <a16:creationId xmlns:a16="http://schemas.microsoft.com/office/drawing/2014/main" id="{785AB45A-857D-274D-9BD8-33887753E242}"/>
              </a:ext>
            </a:extLst>
          </p:cNvPr>
          <p:cNvSpPr>
            <a:spLocks noChangeArrowheads="1"/>
          </p:cNvSpPr>
          <p:nvPr/>
        </p:nvSpPr>
        <p:spPr bwMode="auto">
          <a:xfrm>
            <a:off x="4674753" y="4448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2" name="Rectangle 6">
            <a:extLst>
              <a:ext uri="{FF2B5EF4-FFF2-40B4-BE49-F238E27FC236}">
                <a16:creationId xmlns:a16="http://schemas.microsoft.com/office/drawing/2014/main" id="{D2F93FB0-C4E3-BB40-9718-3A859027D2BD}"/>
              </a:ext>
            </a:extLst>
          </p:cNvPr>
          <p:cNvSpPr>
            <a:spLocks noChangeArrowheads="1"/>
          </p:cNvSpPr>
          <p:nvPr/>
        </p:nvSpPr>
        <p:spPr bwMode="auto">
          <a:xfrm>
            <a:off x="4674753" y="3305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3" name="Rectangle 7">
            <a:extLst>
              <a:ext uri="{FF2B5EF4-FFF2-40B4-BE49-F238E27FC236}">
                <a16:creationId xmlns:a16="http://schemas.microsoft.com/office/drawing/2014/main" id="{D637B842-5B83-3244-A73B-8093375AE8A2}"/>
              </a:ext>
            </a:extLst>
          </p:cNvPr>
          <p:cNvSpPr>
            <a:spLocks noChangeArrowheads="1"/>
          </p:cNvSpPr>
          <p:nvPr/>
        </p:nvSpPr>
        <p:spPr bwMode="auto">
          <a:xfrm>
            <a:off x="4674753"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4" name="Rectangle 8">
            <a:extLst>
              <a:ext uri="{FF2B5EF4-FFF2-40B4-BE49-F238E27FC236}">
                <a16:creationId xmlns:a16="http://schemas.microsoft.com/office/drawing/2014/main" id="{D49DF1FF-04EE-F248-8803-094D069E4C3B}"/>
              </a:ext>
            </a:extLst>
          </p:cNvPr>
          <p:cNvSpPr>
            <a:spLocks noChangeArrowheads="1"/>
          </p:cNvSpPr>
          <p:nvPr/>
        </p:nvSpPr>
        <p:spPr bwMode="auto">
          <a:xfrm>
            <a:off x="4674753"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5" name="Rectangle 9">
            <a:extLst>
              <a:ext uri="{FF2B5EF4-FFF2-40B4-BE49-F238E27FC236}">
                <a16:creationId xmlns:a16="http://schemas.microsoft.com/office/drawing/2014/main" id="{C284F2B1-4A74-054E-9F6C-E095491954A3}"/>
              </a:ext>
            </a:extLst>
          </p:cNvPr>
          <p:cNvSpPr>
            <a:spLocks noChangeArrowheads="1"/>
          </p:cNvSpPr>
          <p:nvPr/>
        </p:nvSpPr>
        <p:spPr bwMode="auto">
          <a:xfrm>
            <a:off x="4674753"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6" name="Rectangle 10">
            <a:extLst>
              <a:ext uri="{FF2B5EF4-FFF2-40B4-BE49-F238E27FC236}">
                <a16:creationId xmlns:a16="http://schemas.microsoft.com/office/drawing/2014/main" id="{6EEFBEDE-6F9B-F749-9D67-EEF4E537F104}"/>
              </a:ext>
            </a:extLst>
          </p:cNvPr>
          <p:cNvSpPr>
            <a:spLocks noChangeArrowheads="1"/>
          </p:cNvSpPr>
          <p:nvPr/>
        </p:nvSpPr>
        <p:spPr bwMode="auto">
          <a:xfrm>
            <a:off x="4674753"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7" name="Text Box 11">
            <a:extLst>
              <a:ext uri="{FF2B5EF4-FFF2-40B4-BE49-F238E27FC236}">
                <a16:creationId xmlns:a16="http://schemas.microsoft.com/office/drawing/2014/main" id="{24244B65-F8CE-6B47-865C-5583EE53D768}"/>
              </a:ext>
            </a:extLst>
          </p:cNvPr>
          <p:cNvSpPr txBox="1">
            <a:spLocks noChangeArrowheads="1"/>
          </p:cNvSpPr>
          <p:nvPr/>
        </p:nvSpPr>
        <p:spPr bwMode="auto">
          <a:xfrm>
            <a:off x="4752423" y="5175250"/>
            <a:ext cx="1438512" cy="54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400">
                <a:solidFill>
                  <a:srgbClr val="595959"/>
                </a:solidFill>
                <a:latin typeface="Microsoft YaHei" panose="020B0503020204020204" pitchFamily="34" charset="-122"/>
                <a:ea typeface="Microsoft YaHei" panose="020B0503020204020204" pitchFamily="34" charset="-122"/>
              </a:rPr>
              <a:t>常驻内存的页表</a:t>
            </a:r>
          </a:p>
          <a:p>
            <a:pPr algn="ctr">
              <a:lnSpc>
                <a:spcPct val="98000"/>
              </a:lnSpc>
              <a:spcBef>
                <a:spcPct val="0"/>
              </a:spcBef>
              <a:buClrTx/>
              <a:buSzTx/>
              <a:buFontTx/>
              <a:buNone/>
            </a:pPr>
            <a:r>
              <a:rPr lang="en-GB" altLang="zh-CN" sz="1600">
                <a:solidFill>
                  <a:srgbClr val="595959"/>
                </a:solidFill>
                <a:latin typeface="Microsoft YaHei" panose="020B0503020204020204" pitchFamily="34" charset="-122"/>
                <a:ea typeface="Microsoft YaHei" panose="020B0503020204020204" pitchFamily="34" charset="-122"/>
              </a:rPr>
              <a:t>(DRAM)</a:t>
            </a:r>
          </a:p>
        </p:txBody>
      </p:sp>
      <p:sp>
        <p:nvSpPr>
          <p:cNvPr id="78" name="Text Box 12">
            <a:extLst>
              <a:ext uri="{FF2B5EF4-FFF2-40B4-BE49-F238E27FC236}">
                <a16:creationId xmlns:a16="http://schemas.microsoft.com/office/drawing/2014/main" id="{5A57C19E-7155-B740-B88D-945A02BD6AC4}"/>
              </a:ext>
            </a:extLst>
          </p:cNvPr>
          <p:cNvSpPr txBox="1">
            <a:spLocks noChangeArrowheads="1"/>
          </p:cNvSpPr>
          <p:nvPr/>
        </p:nvSpPr>
        <p:spPr bwMode="auto">
          <a:xfrm>
            <a:off x="8218409" y="2308225"/>
            <a:ext cx="1012113"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(DRAM)</a:t>
            </a:r>
          </a:p>
        </p:txBody>
      </p:sp>
      <p:sp>
        <p:nvSpPr>
          <p:cNvPr id="79" name="Rectangle 13">
            <a:extLst>
              <a:ext uri="{FF2B5EF4-FFF2-40B4-BE49-F238E27FC236}">
                <a16:creationId xmlns:a16="http://schemas.microsoft.com/office/drawing/2014/main" id="{3D06246E-97FA-3F44-A4F1-0BAEF48A333C}"/>
              </a:ext>
            </a:extLst>
          </p:cNvPr>
          <p:cNvSpPr>
            <a:spLocks noChangeArrowheads="1"/>
          </p:cNvSpPr>
          <p:nvPr/>
        </p:nvSpPr>
        <p:spPr bwMode="auto">
          <a:xfrm>
            <a:off x="8019616" y="340042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7</a:t>
            </a:r>
          </a:p>
        </p:txBody>
      </p:sp>
      <p:sp>
        <p:nvSpPr>
          <p:cNvPr id="80" name="Rectangle 14">
            <a:extLst>
              <a:ext uri="{FF2B5EF4-FFF2-40B4-BE49-F238E27FC236}">
                <a16:creationId xmlns:a16="http://schemas.microsoft.com/office/drawing/2014/main" id="{FB897FB6-9FF3-7140-9D0B-D9D015F05498}"/>
              </a:ext>
            </a:extLst>
          </p:cNvPr>
          <p:cNvSpPr>
            <a:spLocks noChangeArrowheads="1"/>
          </p:cNvSpPr>
          <p:nvPr/>
        </p:nvSpPr>
        <p:spPr bwMode="auto">
          <a:xfrm>
            <a:off x="8019616"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4</a:t>
            </a:r>
          </a:p>
        </p:txBody>
      </p:sp>
      <p:sp>
        <p:nvSpPr>
          <p:cNvPr id="81" name="Line 15">
            <a:extLst>
              <a:ext uri="{FF2B5EF4-FFF2-40B4-BE49-F238E27FC236}">
                <a16:creationId xmlns:a16="http://schemas.microsoft.com/office/drawing/2014/main" id="{4F64F7FA-1274-E441-9C40-5C6A1B091A9A}"/>
              </a:ext>
            </a:extLst>
          </p:cNvPr>
          <p:cNvSpPr>
            <a:spLocks noChangeShapeType="1"/>
          </p:cNvSpPr>
          <p:nvPr/>
        </p:nvSpPr>
        <p:spPr bwMode="auto">
          <a:xfrm>
            <a:off x="5500253" y="4797425"/>
            <a:ext cx="2527300" cy="1450975"/>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2" name="Line 16">
            <a:extLst>
              <a:ext uri="{FF2B5EF4-FFF2-40B4-BE49-F238E27FC236}">
                <a16:creationId xmlns:a16="http://schemas.microsoft.com/office/drawing/2014/main" id="{6B3BB587-6041-A041-8B53-97DA0286A17F}"/>
              </a:ext>
            </a:extLst>
          </p:cNvPr>
          <p:cNvSpPr>
            <a:spLocks noChangeShapeType="1"/>
          </p:cNvSpPr>
          <p:nvPr/>
        </p:nvSpPr>
        <p:spPr bwMode="auto">
          <a:xfrm flipV="1">
            <a:off x="5500253" y="3427413"/>
            <a:ext cx="2527300" cy="16129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3" name="Line 17">
            <a:extLst>
              <a:ext uri="{FF2B5EF4-FFF2-40B4-BE49-F238E27FC236}">
                <a16:creationId xmlns:a16="http://schemas.microsoft.com/office/drawing/2014/main" id="{E0F91D8B-96C4-3E4D-BA7A-18B2C0928DBF}"/>
              </a:ext>
            </a:extLst>
          </p:cNvPr>
          <p:cNvSpPr>
            <a:spLocks noChangeShapeType="1"/>
          </p:cNvSpPr>
          <p:nvPr/>
        </p:nvSpPr>
        <p:spPr bwMode="auto">
          <a:xfrm flipV="1">
            <a:off x="5525653" y="3198813"/>
            <a:ext cx="2501900" cy="6985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4" name="Line 18">
            <a:extLst>
              <a:ext uri="{FF2B5EF4-FFF2-40B4-BE49-F238E27FC236}">
                <a16:creationId xmlns:a16="http://schemas.microsoft.com/office/drawing/2014/main" id="{F221AC54-914C-F944-954E-739967A8B9BB}"/>
              </a:ext>
            </a:extLst>
          </p:cNvPr>
          <p:cNvSpPr>
            <a:spLocks noChangeShapeType="1"/>
          </p:cNvSpPr>
          <p:nvPr/>
        </p:nvSpPr>
        <p:spPr bwMode="auto">
          <a:xfrm flipV="1">
            <a:off x="5474853" y="2970213"/>
            <a:ext cx="2552700" cy="701675"/>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5" name="Text Box 19">
            <a:extLst>
              <a:ext uri="{FF2B5EF4-FFF2-40B4-BE49-F238E27FC236}">
                <a16:creationId xmlns:a16="http://schemas.microsoft.com/office/drawing/2014/main" id="{A0261009-501D-6B46-89AB-83F8DEE5B59A}"/>
              </a:ext>
            </a:extLst>
          </p:cNvPr>
          <p:cNvSpPr txBox="1">
            <a:spLocks noChangeArrowheads="1"/>
          </p:cNvSpPr>
          <p:nvPr/>
        </p:nvSpPr>
        <p:spPr bwMode="auto">
          <a:xfrm>
            <a:off x="8220012" y="4359275"/>
            <a:ext cx="1008907"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虚拟内存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a:t>
            </a:r>
            <a:r>
              <a:rPr lang="en-US" altLang="zh-CN" sz="1600" dirty="0">
                <a:solidFill>
                  <a:srgbClr val="595959"/>
                </a:solidFill>
                <a:latin typeface="Microsoft YaHei" panose="020B0503020204020204" pitchFamily="34" charset="-122"/>
                <a:ea typeface="Microsoft YaHei" panose="020B0503020204020204" pitchFamily="34" charset="-122"/>
              </a:rPr>
              <a:t>Disk</a:t>
            </a:r>
            <a:r>
              <a:rPr lang="en-GB" altLang="zh-CN" sz="1600" dirty="0">
                <a:solidFill>
                  <a:srgbClr val="595959"/>
                </a:solidFill>
                <a:latin typeface="Microsoft YaHei" panose="020B0503020204020204" pitchFamily="34" charset="-122"/>
                <a:ea typeface="Microsoft YaHei" panose="020B0503020204020204" pitchFamily="34" charset="-122"/>
              </a:rPr>
              <a:t>)</a:t>
            </a:r>
          </a:p>
        </p:txBody>
      </p:sp>
      <p:sp>
        <p:nvSpPr>
          <p:cNvPr id="86" name="Rectangle 20">
            <a:extLst>
              <a:ext uri="{FF2B5EF4-FFF2-40B4-BE49-F238E27FC236}">
                <a16:creationId xmlns:a16="http://schemas.microsoft.com/office/drawing/2014/main" id="{48C635CE-4D64-F440-A530-E48B310F433F}"/>
              </a:ext>
            </a:extLst>
          </p:cNvPr>
          <p:cNvSpPr>
            <a:spLocks noChangeArrowheads="1"/>
          </p:cNvSpPr>
          <p:nvPr/>
        </p:nvSpPr>
        <p:spPr bwMode="auto">
          <a:xfrm>
            <a:off x="4369953" y="4676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7" name="Rectangle 21">
            <a:extLst>
              <a:ext uri="{FF2B5EF4-FFF2-40B4-BE49-F238E27FC236}">
                <a16:creationId xmlns:a16="http://schemas.microsoft.com/office/drawing/2014/main" id="{84023234-E8BD-404A-B422-C77E9612EB71}"/>
              </a:ext>
            </a:extLst>
          </p:cNvPr>
          <p:cNvSpPr>
            <a:spLocks noChangeArrowheads="1"/>
          </p:cNvSpPr>
          <p:nvPr/>
        </p:nvSpPr>
        <p:spPr bwMode="auto">
          <a:xfrm>
            <a:off x="4369953" y="4905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8" name="Rectangle 22">
            <a:extLst>
              <a:ext uri="{FF2B5EF4-FFF2-40B4-BE49-F238E27FC236}">
                <a16:creationId xmlns:a16="http://schemas.microsoft.com/office/drawing/2014/main" id="{177BFD0A-1A09-4943-A7A2-AFC80847367B}"/>
              </a:ext>
            </a:extLst>
          </p:cNvPr>
          <p:cNvSpPr>
            <a:spLocks noChangeArrowheads="1"/>
          </p:cNvSpPr>
          <p:nvPr/>
        </p:nvSpPr>
        <p:spPr bwMode="auto">
          <a:xfrm>
            <a:off x="4369953" y="4448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9" name="Rectangle 23">
            <a:extLst>
              <a:ext uri="{FF2B5EF4-FFF2-40B4-BE49-F238E27FC236}">
                <a16:creationId xmlns:a16="http://schemas.microsoft.com/office/drawing/2014/main" id="{E62811A5-ACD1-C84F-8223-39729351275D}"/>
              </a:ext>
            </a:extLst>
          </p:cNvPr>
          <p:cNvSpPr>
            <a:spLocks noChangeArrowheads="1"/>
          </p:cNvSpPr>
          <p:nvPr/>
        </p:nvSpPr>
        <p:spPr bwMode="auto">
          <a:xfrm>
            <a:off x="4369953" y="3305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0" name="Rectangle 24">
            <a:extLst>
              <a:ext uri="{FF2B5EF4-FFF2-40B4-BE49-F238E27FC236}">
                <a16:creationId xmlns:a16="http://schemas.microsoft.com/office/drawing/2014/main" id="{738D182F-74AF-4E44-9076-1D11910B6C02}"/>
              </a:ext>
            </a:extLst>
          </p:cNvPr>
          <p:cNvSpPr>
            <a:spLocks noChangeArrowheads="1"/>
          </p:cNvSpPr>
          <p:nvPr/>
        </p:nvSpPr>
        <p:spPr bwMode="auto">
          <a:xfrm>
            <a:off x="4369953" y="3533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1" name="Rectangle 25">
            <a:extLst>
              <a:ext uri="{FF2B5EF4-FFF2-40B4-BE49-F238E27FC236}">
                <a16:creationId xmlns:a16="http://schemas.microsoft.com/office/drawing/2014/main" id="{EC0919FC-3EE7-B54A-A847-861F550E0AD0}"/>
              </a:ext>
            </a:extLst>
          </p:cNvPr>
          <p:cNvSpPr>
            <a:spLocks noChangeArrowheads="1"/>
          </p:cNvSpPr>
          <p:nvPr/>
        </p:nvSpPr>
        <p:spPr bwMode="auto">
          <a:xfrm>
            <a:off x="4369953" y="3762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2" name="Rectangle 26">
            <a:extLst>
              <a:ext uri="{FF2B5EF4-FFF2-40B4-BE49-F238E27FC236}">
                <a16:creationId xmlns:a16="http://schemas.microsoft.com/office/drawing/2014/main" id="{0DA166FD-1DC9-0242-8F2F-B55420AE6FD2}"/>
              </a:ext>
            </a:extLst>
          </p:cNvPr>
          <p:cNvSpPr>
            <a:spLocks noChangeArrowheads="1"/>
          </p:cNvSpPr>
          <p:nvPr/>
        </p:nvSpPr>
        <p:spPr bwMode="auto">
          <a:xfrm>
            <a:off x="4369953" y="39909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3" name="Rectangle 27">
            <a:extLst>
              <a:ext uri="{FF2B5EF4-FFF2-40B4-BE49-F238E27FC236}">
                <a16:creationId xmlns:a16="http://schemas.microsoft.com/office/drawing/2014/main" id="{FBFDAF29-3E75-574C-8C08-CE3E77C6B221}"/>
              </a:ext>
            </a:extLst>
          </p:cNvPr>
          <p:cNvSpPr>
            <a:spLocks noChangeArrowheads="1"/>
          </p:cNvSpPr>
          <p:nvPr/>
        </p:nvSpPr>
        <p:spPr bwMode="auto">
          <a:xfrm>
            <a:off x="4369953" y="42195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4" name="Text Box 28">
            <a:extLst>
              <a:ext uri="{FF2B5EF4-FFF2-40B4-BE49-F238E27FC236}">
                <a16:creationId xmlns:a16="http://schemas.microsoft.com/office/drawing/2014/main" id="{AA32951C-3FFA-8243-9BA0-1D6C59ABD7D0}"/>
              </a:ext>
            </a:extLst>
          </p:cNvPr>
          <p:cNvSpPr txBox="1">
            <a:spLocks noChangeArrowheads="1"/>
          </p:cNvSpPr>
          <p:nvPr/>
        </p:nvSpPr>
        <p:spPr bwMode="auto">
          <a:xfrm>
            <a:off x="4141353" y="3000375"/>
            <a:ext cx="685800" cy="2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200">
                <a:solidFill>
                  <a:srgbClr val="595959"/>
                </a:solidFill>
                <a:latin typeface="Microsoft YaHei" panose="020B0503020204020204" pitchFamily="34" charset="-122"/>
                <a:ea typeface="Microsoft YaHei" panose="020B0503020204020204" pitchFamily="34" charset="-122"/>
              </a:rPr>
              <a:t>有效位</a:t>
            </a:r>
          </a:p>
        </p:txBody>
      </p:sp>
      <p:sp>
        <p:nvSpPr>
          <p:cNvPr id="95" name="Text Box 29">
            <a:extLst>
              <a:ext uri="{FF2B5EF4-FFF2-40B4-BE49-F238E27FC236}">
                <a16:creationId xmlns:a16="http://schemas.microsoft.com/office/drawing/2014/main" id="{CFE6D6F7-2131-2B4A-9D42-A0427EC272AA}"/>
              </a:ext>
            </a:extLst>
          </p:cNvPr>
          <p:cNvSpPr txBox="1">
            <a:spLocks noChangeArrowheads="1"/>
          </p:cNvSpPr>
          <p:nvPr/>
        </p:nvSpPr>
        <p:spPr bwMode="auto">
          <a:xfrm>
            <a:off x="4372202" y="32750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6" name="Text Box 30">
            <a:extLst>
              <a:ext uri="{FF2B5EF4-FFF2-40B4-BE49-F238E27FC236}">
                <a16:creationId xmlns:a16="http://schemas.microsoft.com/office/drawing/2014/main" id="{60130669-9156-D743-942A-C3EA2FEB75D3}"/>
              </a:ext>
            </a:extLst>
          </p:cNvPr>
          <p:cNvSpPr txBox="1">
            <a:spLocks noChangeArrowheads="1"/>
          </p:cNvSpPr>
          <p:nvPr/>
        </p:nvSpPr>
        <p:spPr bwMode="auto">
          <a:xfrm>
            <a:off x="4372995" y="35083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7" name="Text Box 31">
            <a:extLst>
              <a:ext uri="{FF2B5EF4-FFF2-40B4-BE49-F238E27FC236}">
                <a16:creationId xmlns:a16="http://schemas.microsoft.com/office/drawing/2014/main" id="{21775F12-3BF6-1741-8FF5-D119234648D2}"/>
              </a:ext>
            </a:extLst>
          </p:cNvPr>
          <p:cNvSpPr txBox="1">
            <a:spLocks noChangeArrowheads="1"/>
          </p:cNvSpPr>
          <p:nvPr/>
        </p:nvSpPr>
        <p:spPr bwMode="auto">
          <a:xfrm>
            <a:off x="4372202" y="39735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8" name="Text Box 32">
            <a:extLst>
              <a:ext uri="{FF2B5EF4-FFF2-40B4-BE49-F238E27FC236}">
                <a16:creationId xmlns:a16="http://schemas.microsoft.com/office/drawing/2014/main" id="{07953A8D-7C17-404A-BAF1-8A21E4DC397D}"/>
              </a:ext>
            </a:extLst>
          </p:cNvPr>
          <p:cNvSpPr txBox="1">
            <a:spLocks noChangeArrowheads="1"/>
          </p:cNvSpPr>
          <p:nvPr/>
        </p:nvSpPr>
        <p:spPr bwMode="auto">
          <a:xfrm>
            <a:off x="4372995" y="41814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9" name="Text Box 33">
            <a:extLst>
              <a:ext uri="{FF2B5EF4-FFF2-40B4-BE49-F238E27FC236}">
                <a16:creationId xmlns:a16="http://schemas.microsoft.com/office/drawing/2014/main" id="{129252E1-D9E9-9746-8F7C-CBB93D0090F1}"/>
              </a:ext>
            </a:extLst>
          </p:cNvPr>
          <p:cNvSpPr txBox="1">
            <a:spLocks noChangeArrowheads="1"/>
          </p:cNvSpPr>
          <p:nvPr/>
        </p:nvSpPr>
        <p:spPr bwMode="auto">
          <a:xfrm>
            <a:off x="4372202" y="441960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100" name="Text Box 34">
            <a:extLst>
              <a:ext uri="{FF2B5EF4-FFF2-40B4-BE49-F238E27FC236}">
                <a16:creationId xmlns:a16="http://schemas.microsoft.com/office/drawing/2014/main" id="{DD9360D5-FD12-E247-9BCF-AAB1DB466AED}"/>
              </a:ext>
            </a:extLst>
          </p:cNvPr>
          <p:cNvSpPr txBox="1">
            <a:spLocks noChangeArrowheads="1"/>
          </p:cNvSpPr>
          <p:nvPr/>
        </p:nvSpPr>
        <p:spPr bwMode="auto">
          <a:xfrm>
            <a:off x="4372995" y="48799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101" name="Text Box 35">
            <a:extLst>
              <a:ext uri="{FF2B5EF4-FFF2-40B4-BE49-F238E27FC236}">
                <a16:creationId xmlns:a16="http://schemas.microsoft.com/office/drawing/2014/main" id="{AA18BCCE-8689-7445-9B3F-035594599810}"/>
              </a:ext>
            </a:extLst>
          </p:cNvPr>
          <p:cNvSpPr txBox="1">
            <a:spLocks noChangeArrowheads="1"/>
          </p:cNvSpPr>
          <p:nvPr/>
        </p:nvSpPr>
        <p:spPr bwMode="auto">
          <a:xfrm>
            <a:off x="4372202" y="46466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102" name="Text Box 36">
            <a:extLst>
              <a:ext uri="{FF2B5EF4-FFF2-40B4-BE49-F238E27FC236}">
                <a16:creationId xmlns:a16="http://schemas.microsoft.com/office/drawing/2014/main" id="{0F8B440C-AC5E-8B47-839E-FFF672B9DDDB}"/>
              </a:ext>
            </a:extLst>
          </p:cNvPr>
          <p:cNvSpPr txBox="1">
            <a:spLocks noChangeArrowheads="1"/>
          </p:cNvSpPr>
          <p:nvPr/>
        </p:nvSpPr>
        <p:spPr bwMode="auto">
          <a:xfrm>
            <a:off x="4372995" y="374015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103" name="Text Box 37">
            <a:extLst>
              <a:ext uri="{FF2B5EF4-FFF2-40B4-BE49-F238E27FC236}">
                <a16:creationId xmlns:a16="http://schemas.microsoft.com/office/drawing/2014/main" id="{BA84B258-8E77-1845-9F95-D975CC9517B2}"/>
              </a:ext>
            </a:extLst>
          </p:cNvPr>
          <p:cNvSpPr txBox="1">
            <a:spLocks noChangeArrowheads="1"/>
          </p:cNvSpPr>
          <p:nvPr/>
        </p:nvSpPr>
        <p:spPr bwMode="auto">
          <a:xfrm>
            <a:off x="4804300" y="2632459"/>
            <a:ext cx="1215695"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物理页号或</a:t>
            </a:r>
          </a:p>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磁盘地址</a:t>
            </a:r>
          </a:p>
        </p:txBody>
      </p:sp>
      <p:sp>
        <p:nvSpPr>
          <p:cNvPr id="104" name="Text Box 38">
            <a:extLst>
              <a:ext uri="{FF2B5EF4-FFF2-40B4-BE49-F238E27FC236}">
                <a16:creationId xmlns:a16="http://schemas.microsoft.com/office/drawing/2014/main" id="{8DEE5E64-08E7-A245-921A-223888CCC76E}"/>
              </a:ext>
            </a:extLst>
          </p:cNvPr>
          <p:cNvSpPr txBox="1">
            <a:spLocks noChangeArrowheads="1"/>
          </p:cNvSpPr>
          <p:nvPr/>
        </p:nvSpPr>
        <p:spPr bwMode="auto">
          <a:xfrm>
            <a:off x="3687717" y="32396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0</a:t>
            </a:r>
          </a:p>
        </p:txBody>
      </p:sp>
      <p:sp>
        <p:nvSpPr>
          <p:cNvPr id="105" name="Text Box 39">
            <a:extLst>
              <a:ext uri="{FF2B5EF4-FFF2-40B4-BE49-F238E27FC236}">
                <a16:creationId xmlns:a16="http://schemas.microsoft.com/office/drawing/2014/main" id="{6BDA10CD-365A-2246-AADF-43FBCB00EF92}"/>
              </a:ext>
            </a:extLst>
          </p:cNvPr>
          <p:cNvSpPr txBox="1">
            <a:spLocks noChangeArrowheads="1"/>
          </p:cNvSpPr>
          <p:nvPr/>
        </p:nvSpPr>
        <p:spPr bwMode="auto">
          <a:xfrm>
            <a:off x="3684542" y="48525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7</a:t>
            </a:r>
          </a:p>
        </p:txBody>
      </p:sp>
      <p:sp>
        <p:nvSpPr>
          <p:cNvPr id="106" name="Text Box 40">
            <a:extLst>
              <a:ext uri="{FF2B5EF4-FFF2-40B4-BE49-F238E27FC236}">
                <a16:creationId xmlns:a16="http://schemas.microsoft.com/office/drawing/2014/main" id="{11CDF43D-82E1-7A4F-98DF-AF98880DD138}"/>
              </a:ext>
            </a:extLst>
          </p:cNvPr>
          <p:cNvSpPr txBox="1">
            <a:spLocks noChangeArrowheads="1"/>
          </p:cNvSpPr>
          <p:nvPr/>
        </p:nvSpPr>
        <p:spPr bwMode="auto">
          <a:xfrm>
            <a:off x="9353814" y="29102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0</a:t>
            </a:r>
          </a:p>
        </p:txBody>
      </p:sp>
      <p:sp>
        <p:nvSpPr>
          <p:cNvPr id="107" name="Rectangle 41">
            <a:extLst>
              <a:ext uri="{FF2B5EF4-FFF2-40B4-BE49-F238E27FC236}">
                <a16:creationId xmlns:a16="http://schemas.microsoft.com/office/drawing/2014/main" id="{1A4414B7-A30D-6649-975D-A84D80640EC2}"/>
              </a:ext>
            </a:extLst>
          </p:cNvPr>
          <p:cNvSpPr>
            <a:spLocks noChangeArrowheads="1"/>
          </p:cNvSpPr>
          <p:nvPr/>
        </p:nvSpPr>
        <p:spPr bwMode="auto">
          <a:xfrm>
            <a:off x="8019616"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2</a:t>
            </a:r>
          </a:p>
        </p:txBody>
      </p:sp>
      <p:sp>
        <p:nvSpPr>
          <p:cNvPr id="108" name="Rectangle 42">
            <a:extLst>
              <a:ext uri="{FF2B5EF4-FFF2-40B4-BE49-F238E27FC236}">
                <a16:creationId xmlns:a16="http://schemas.microsoft.com/office/drawing/2014/main" id="{F2017D34-3D27-DD42-9529-736718BC147C}"/>
              </a:ext>
            </a:extLst>
          </p:cNvPr>
          <p:cNvSpPr>
            <a:spLocks noChangeArrowheads="1"/>
          </p:cNvSpPr>
          <p:nvPr/>
        </p:nvSpPr>
        <p:spPr bwMode="auto">
          <a:xfrm>
            <a:off x="8019616"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1</a:t>
            </a:r>
          </a:p>
        </p:txBody>
      </p:sp>
      <p:sp>
        <p:nvSpPr>
          <p:cNvPr id="109" name="Oval 43">
            <a:extLst>
              <a:ext uri="{FF2B5EF4-FFF2-40B4-BE49-F238E27FC236}">
                <a16:creationId xmlns:a16="http://schemas.microsoft.com/office/drawing/2014/main" id="{AE117485-07EF-BA4D-A475-9FCC32915434}"/>
              </a:ext>
            </a:extLst>
          </p:cNvPr>
          <p:cNvSpPr>
            <a:spLocks noChangeArrowheads="1"/>
          </p:cNvSpPr>
          <p:nvPr/>
        </p:nvSpPr>
        <p:spPr bwMode="auto">
          <a:xfrm>
            <a:off x="5449453" y="50038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0" name="Oval 44">
            <a:extLst>
              <a:ext uri="{FF2B5EF4-FFF2-40B4-BE49-F238E27FC236}">
                <a16:creationId xmlns:a16="http://schemas.microsoft.com/office/drawing/2014/main" id="{CBEDF835-C483-1C4B-B3F0-451BD5E4E6CB}"/>
              </a:ext>
            </a:extLst>
          </p:cNvPr>
          <p:cNvSpPr>
            <a:spLocks noChangeArrowheads="1"/>
          </p:cNvSpPr>
          <p:nvPr/>
        </p:nvSpPr>
        <p:spPr bwMode="auto">
          <a:xfrm>
            <a:off x="5449453" y="4775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1" name="Oval 45">
            <a:extLst>
              <a:ext uri="{FF2B5EF4-FFF2-40B4-BE49-F238E27FC236}">
                <a16:creationId xmlns:a16="http://schemas.microsoft.com/office/drawing/2014/main" id="{FE919189-D144-CC4C-9146-E583553EF86D}"/>
              </a:ext>
            </a:extLst>
          </p:cNvPr>
          <p:cNvSpPr>
            <a:spLocks noChangeArrowheads="1"/>
          </p:cNvSpPr>
          <p:nvPr/>
        </p:nvSpPr>
        <p:spPr bwMode="auto">
          <a:xfrm>
            <a:off x="5449453" y="38671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2" name="Oval 46">
            <a:extLst>
              <a:ext uri="{FF2B5EF4-FFF2-40B4-BE49-F238E27FC236}">
                <a16:creationId xmlns:a16="http://schemas.microsoft.com/office/drawing/2014/main" id="{4E684EB7-F6F8-7041-A44C-A3EFFDF2E573}"/>
              </a:ext>
            </a:extLst>
          </p:cNvPr>
          <p:cNvSpPr>
            <a:spLocks noChangeArrowheads="1"/>
          </p:cNvSpPr>
          <p:nvPr/>
        </p:nvSpPr>
        <p:spPr bwMode="auto">
          <a:xfrm>
            <a:off x="5449453" y="3632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3" name="Text Box 47">
            <a:extLst>
              <a:ext uri="{FF2B5EF4-FFF2-40B4-BE49-F238E27FC236}">
                <a16:creationId xmlns:a16="http://schemas.microsoft.com/office/drawing/2014/main" id="{6CEE98DC-97E7-A24D-A07B-5AB59E2D970E}"/>
              </a:ext>
            </a:extLst>
          </p:cNvPr>
          <p:cNvSpPr txBox="1">
            <a:spLocks noChangeArrowheads="1"/>
          </p:cNvSpPr>
          <p:nvPr/>
        </p:nvSpPr>
        <p:spPr bwMode="auto">
          <a:xfrm>
            <a:off x="9366514" y="35706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3</a:t>
            </a:r>
          </a:p>
        </p:txBody>
      </p:sp>
      <p:sp>
        <p:nvSpPr>
          <p:cNvPr id="114" name="Rectangle 48">
            <a:extLst>
              <a:ext uri="{FF2B5EF4-FFF2-40B4-BE49-F238E27FC236}">
                <a16:creationId xmlns:a16="http://schemas.microsoft.com/office/drawing/2014/main" id="{17F17C02-A13D-494D-9253-9C39474DFE94}"/>
              </a:ext>
            </a:extLst>
          </p:cNvPr>
          <p:cNvSpPr>
            <a:spLocks noChangeArrowheads="1"/>
          </p:cNvSpPr>
          <p:nvPr/>
        </p:nvSpPr>
        <p:spPr bwMode="auto">
          <a:xfrm>
            <a:off x="8027553" y="498792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1</a:t>
            </a:r>
          </a:p>
        </p:txBody>
      </p:sp>
      <p:sp>
        <p:nvSpPr>
          <p:cNvPr id="115" name="Rectangle 49">
            <a:extLst>
              <a:ext uri="{FF2B5EF4-FFF2-40B4-BE49-F238E27FC236}">
                <a16:creationId xmlns:a16="http://schemas.microsoft.com/office/drawing/2014/main" id="{1F3301FC-3672-B04F-8717-DAF7EB5B9676}"/>
              </a:ext>
            </a:extLst>
          </p:cNvPr>
          <p:cNvSpPr>
            <a:spLocks noChangeArrowheads="1"/>
          </p:cNvSpPr>
          <p:nvPr/>
        </p:nvSpPr>
        <p:spPr bwMode="auto">
          <a:xfrm>
            <a:off x="8027553" y="529907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2</a:t>
            </a:r>
          </a:p>
        </p:txBody>
      </p:sp>
      <p:sp>
        <p:nvSpPr>
          <p:cNvPr id="116" name="Rectangle 50">
            <a:extLst>
              <a:ext uri="{FF2B5EF4-FFF2-40B4-BE49-F238E27FC236}">
                <a16:creationId xmlns:a16="http://schemas.microsoft.com/office/drawing/2014/main" id="{85ED2592-9C36-2543-99CD-569DC501BEB3}"/>
              </a:ext>
            </a:extLst>
          </p:cNvPr>
          <p:cNvSpPr>
            <a:spLocks noChangeArrowheads="1"/>
          </p:cNvSpPr>
          <p:nvPr/>
        </p:nvSpPr>
        <p:spPr bwMode="auto">
          <a:xfrm>
            <a:off x="8027553" y="591978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4</a:t>
            </a:r>
          </a:p>
        </p:txBody>
      </p:sp>
      <p:sp>
        <p:nvSpPr>
          <p:cNvPr id="117" name="Rectangle 51">
            <a:extLst>
              <a:ext uri="{FF2B5EF4-FFF2-40B4-BE49-F238E27FC236}">
                <a16:creationId xmlns:a16="http://schemas.microsoft.com/office/drawing/2014/main" id="{871FE7F3-4C03-2346-8FDB-BBEC30EB0340}"/>
              </a:ext>
            </a:extLst>
          </p:cNvPr>
          <p:cNvSpPr>
            <a:spLocks noChangeArrowheads="1"/>
          </p:cNvSpPr>
          <p:nvPr/>
        </p:nvSpPr>
        <p:spPr bwMode="auto">
          <a:xfrm>
            <a:off x="8027553" y="622935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6</a:t>
            </a:r>
          </a:p>
        </p:txBody>
      </p:sp>
      <p:sp>
        <p:nvSpPr>
          <p:cNvPr id="118" name="Rectangle 52">
            <a:extLst>
              <a:ext uri="{FF2B5EF4-FFF2-40B4-BE49-F238E27FC236}">
                <a16:creationId xmlns:a16="http://schemas.microsoft.com/office/drawing/2014/main" id="{8E19F823-2F8E-E348-B067-68F93F5764D0}"/>
              </a:ext>
            </a:extLst>
          </p:cNvPr>
          <p:cNvSpPr>
            <a:spLocks noChangeArrowheads="1"/>
          </p:cNvSpPr>
          <p:nvPr/>
        </p:nvSpPr>
        <p:spPr bwMode="auto">
          <a:xfrm>
            <a:off x="8027553" y="654050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7</a:t>
            </a:r>
          </a:p>
        </p:txBody>
      </p:sp>
      <p:sp>
        <p:nvSpPr>
          <p:cNvPr id="119" name="Oval 53">
            <a:extLst>
              <a:ext uri="{FF2B5EF4-FFF2-40B4-BE49-F238E27FC236}">
                <a16:creationId xmlns:a16="http://schemas.microsoft.com/office/drawing/2014/main" id="{A7F2069A-B329-9849-BFC4-EBE4F75B5C09}"/>
              </a:ext>
            </a:extLst>
          </p:cNvPr>
          <p:cNvSpPr>
            <a:spLocks noChangeArrowheads="1"/>
          </p:cNvSpPr>
          <p:nvPr/>
        </p:nvSpPr>
        <p:spPr bwMode="auto">
          <a:xfrm>
            <a:off x="5449453" y="40767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20" name="Line 54">
            <a:extLst>
              <a:ext uri="{FF2B5EF4-FFF2-40B4-BE49-F238E27FC236}">
                <a16:creationId xmlns:a16="http://schemas.microsoft.com/office/drawing/2014/main" id="{5DEDF7CC-D189-E440-9435-222CF0B1F8DF}"/>
              </a:ext>
            </a:extLst>
          </p:cNvPr>
          <p:cNvSpPr>
            <a:spLocks noChangeShapeType="1"/>
          </p:cNvSpPr>
          <p:nvPr/>
        </p:nvSpPr>
        <p:spPr bwMode="auto">
          <a:xfrm>
            <a:off x="5462153" y="4121150"/>
            <a:ext cx="2565400" cy="1511300"/>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21" name="Oval 55">
            <a:extLst>
              <a:ext uri="{FF2B5EF4-FFF2-40B4-BE49-F238E27FC236}">
                <a16:creationId xmlns:a16="http://schemas.microsoft.com/office/drawing/2014/main" id="{BC67D560-4643-2844-B0D3-7CB8E87E5613}"/>
              </a:ext>
            </a:extLst>
          </p:cNvPr>
          <p:cNvSpPr>
            <a:spLocks noChangeArrowheads="1"/>
          </p:cNvSpPr>
          <p:nvPr/>
        </p:nvSpPr>
        <p:spPr bwMode="auto">
          <a:xfrm>
            <a:off x="5449453" y="42862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22" name="Line 56">
            <a:extLst>
              <a:ext uri="{FF2B5EF4-FFF2-40B4-BE49-F238E27FC236}">
                <a16:creationId xmlns:a16="http://schemas.microsoft.com/office/drawing/2014/main" id="{518637FF-D0FE-3947-89FA-F6CB6AFC03A3}"/>
              </a:ext>
            </a:extLst>
          </p:cNvPr>
          <p:cNvSpPr>
            <a:spLocks noChangeShapeType="1"/>
          </p:cNvSpPr>
          <p:nvPr/>
        </p:nvSpPr>
        <p:spPr bwMode="auto">
          <a:xfrm flipV="1">
            <a:off x="5493903" y="3643313"/>
            <a:ext cx="2533650" cy="6731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23" name="Rectangle 57">
            <a:extLst>
              <a:ext uri="{FF2B5EF4-FFF2-40B4-BE49-F238E27FC236}">
                <a16:creationId xmlns:a16="http://schemas.microsoft.com/office/drawing/2014/main" id="{C837BD70-5163-2A4A-87A5-465A3943C866}"/>
              </a:ext>
            </a:extLst>
          </p:cNvPr>
          <p:cNvSpPr>
            <a:spLocks noChangeArrowheads="1"/>
          </p:cNvSpPr>
          <p:nvPr/>
        </p:nvSpPr>
        <p:spPr bwMode="auto">
          <a:xfrm>
            <a:off x="8027553" y="560863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3</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1">
            <a:extLst>
              <a:ext uri="{FF2B5EF4-FFF2-40B4-BE49-F238E27FC236}">
                <a16:creationId xmlns:a16="http://schemas.microsoft.com/office/drawing/2014/main" id="{D432AD93-02E7-6149-AE57-10CC5702B076}"/>
              </a:ext>
            </a:extLst>
          </p:cNvPr>
          <p:cNvSpPr txBox="1">
            <a:spLocks/>
          </p:cNvSpPr>
          <p:nvPr/>
        </p:nvSpPr>
        <p:spPr bwMode="auto">
          <a:xfrm>
            <a:off x="5616250" y="306554"/>
            <a:ext cx="2951861"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缺页</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(Page</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Fault)</a:t>
            </a:r>
            <a:endPar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文本框 65">
            <a:extLst>
              <a:ext uri="{FF2B5EF4-FFF2-40B4-BE49-F238E27FC236}">
                <a16:creationId xmlns:a16="http://schemas.microsoft.com/office/drawing/2014/main" id="{F9341A21-30A5-6248-A680-3F547C1392E9}"/>
              </a:ext>
            </a:extLst>
          </p:cNvPr>
          <p:cNvSpPr txBox="1"/>
          <p:nvPr/>
        </p:nvSpPr>
        <p:spPr>
          <a:xfrm>
            <a:off x="479609" y="1196606"/>
            <a:ext cx="11232781"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solidFill>
                  <a:srgbClr val="6B0874"/>
                </a:solidFill>
                <a:latin typeface="Microsoft YaHei" panose="020B0503020204020204" pitchFamily="34" charset="-122"/>
                <a:ea typeface="Microsoft YaHei" panose="020B0503020204020204" pitchFamily="34" charset="-122"/>
              </a:rPr>
              <a:t>Page fault</a:t>
            </a:r>
            <a:r>
              <a:rPr lang="zh-CN" altLang="en-US" b="1" dirty="0">
                <a:solidFill>
                  <a:srgbClr val="6B0874"/>
                </a:solidFill>
                <a:latin typeface="Microsoft YaHei" panose="020B0503020204020204" pitchFamily="34" charset="-122"/>
                <a:ea typeface="Microsoft YaHei" panose="020B0503020204020204" pitchFamily="34" charset="-122"/>
              </a:rPr>
              <a:t>缺页</a:t>
            </a:r>
            <a:r>
              <a:rPr lang="en-GB" altLang="zh-CN" b="1" dirty="0">
                <a:solidFill>
                  <a:srgbClr val="6B0874"/>
                </a:solidFill>
                <a:latin typeface="Microsoft YaHei" panose="020B0503020204020204" pitchFamily="34" charset="-122"/>
                <a:ea typeface="Microsoft YaHei" panose="020B0503020204020204" pitchFamily="34" charset="-122"/>
              </a:rPr>
              <a:t>: </a:t>
            </a:r>
            <a:r>
              <a:rPr lang="zh-CN" altLang="en-GB" dirty="0">
                <a:latin typeface="Microsoft YaHei" panose="020B0503020204020204" pitchFamily="34" charset="-122"/>
                <a:ea typeface="Microsoft YaHei" panose="020B0503020204020204" pitchFamily="34" charset="-122"/>
              </a:rPr>
              <a:t>虚拟内存中的一个字</a:t>
            </a:r>
            <a:r>
              <a:rPr lang="zh-CN" altLang="en-US" dirty="0">
                <a:latin typeface="Microsoft YaHei" panose="020B0503020204020204" pitchFamily="34" charset="-122"/>
                <a:ea typeface="Microsoft YaHei" panose="020B0503020204020204" pitchFamily="34" charset="-122"/>
              </a:rPr>
              <a:t>不</a:t>
            </a:r>
            <a:r>
              <a:rPr lang="zh-CN" altLang="en-GB" dirty="0">
                <a:latin typeface="Microsoft YaHei" panose="020B0503020204020204" pitchFamily="34" charset="-122"/>
                <a:ea typeface="Microsoft YaHei" panose="020B0503020204020204" pitchFamily="34" charset="-122"/>
              </a:rPr>
              <a:t>在于物理内存中</a:t>
            </a:r>
            <a:r>
              <a:rPr lang="en-GB" altLang="zh-CN" dirty="0">
                <a:latin typeface="Microsoft YaHei" panose="020B0503020204020204" pitchFamily="34" charset="-122"/>
                <a:ea typeface="Microsoft YaHei" panose="020B0503020204020204" pitchFamily="34" charset="-122"/>
              </a:rPr>
              <a:t>,    </a:t>
            </a:r>
            <a:r>
              <a:rPr lang="zh-CN" altLang="en-GB" dirty="0">
                <a:latin typeface="Microsoft YaHei" panose="020B0503020204020204" pitchFamily="34" charset="-122"/>
                <a:ea typeface="Microsoft YaHei" panose="020B0503020204020204" pitchFamily="34" charset="-122"/>
              </a:rPr>
              <a:t>即</a:t>
            </a:r>
            <a:r>
              <a:rPr lang="en-GB" altLang="zh-CN" dirty="0">
                <a:latin typeface="Microsoft YaHei" panose="020B0503020204020204" pitchFamily="34" charset="-122"/>
                <a:ea typeface="Microsoft YaHei" panose="020B0503020204020204" pitchFamily="34" charset="-122"/>
              </a:rPr>
              <a:t>(DRAM </a:t>
            </a:r>
            <a:r>
              <a:rPr lang="zh-CN" altLang="en-US" dirty="0">
                <a:latin typeface="Microsoft YaHei" panose="020B0503020204020204" pitchFamily="34" charset="-122"/>
                <a:ea typeface="Microsoft YaHei" panose="020B0503020204020204" pitchFamily="34" charset="-122"/>
              </a:rPr>
              <a:t>缓存不命中</a:t>
            </a:r>
            <a:r>
              <a:rPr lang="en-GB" altLang="zh-CN" dirty="0">
                <a:latin typeface="Microsoft YaHei" panose="020B0503020204020204" pitchFamily="34" charset="-122"/>
                <a:ea typeface="Microsoft YaHei" panose="020B0503020204020204" pitchFamily="34" charset="-122"/>
              </a:rPr>
              <a:t>)</a:t>
            </a:r>
          </a:p>
        </p:txBody>
      </p:sp>
      <p:sp>
        <p:nvSpPr>
          <p:cNvPr id="64" name="Rectangle 58">
            <a:extLst>
              <a:ext uri="{FF2B5EF4-FFF2-40B4-BE49-F238E27FC236}">
                <a16:creationId xmlns:a16="http://schemas.microsoft.com/office/drawing/2014/main" id="{38B6B0E2-E4F3-CA4B-AD17-A96ADDDF48D2}"/>
              </a:ext>
            </a:extLst>
          </p:cNvPr>
          <p:cNvSpPr/>
          <p:nvPr/>
        </p:nvSpPr>
        <p:spPr bwMode="auto">
          <a:xfrm>
            <a:off x="1905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r>
              <a:rPr lang="en-US" altLang="zh-CN" sz="1600" dirty="0" err="1">
                <a:latin typeface="Microsoft YaHei" panose="020B0503020204020204" pitchFamily="34" charset="-122"/>
                <a:ea typeface="Microsoft YaHei" panose="020B0503020204020204" pitchFamily="34" charset="-122"/>
              </a:rPr>
              <a:t>虚拟地址</a:t>
            </a:r>
            <a:endParaRPr lang="en-US" altLang="zh-CN" sz="1600" dirty="0">
              <a:latin typeface="Microsoft YaHei" panose="020B0503020204020204" pitchFamily="34" charset="-122"/>
              <a:ea typeface="Microsoft YaHei" panose="020B0503020204020204" pitchFamily="34" charset="-122"/>
            </a:endParaRPr>
          </a:p>
        </p:txBody>
      </p:sp>
      <p:cxnSp>
        <p:nvCxnSpPr>
          <p:cNvPr id="65" name="Shape 60">
            <a:extLst>
              <a:ext uri="{FF2B5EF4-FFF2-40B4-BE49-F238E27FC236}">
                <a16:creationId xmlns:a16="http://schemas.microsoft.com/office/drawing/2014/main" id="{F1191131-CEB2-DD4A-AAB0-53E069384DFF}"/>
              </a:ext>
            </a:extLst>
          </p:cNvPr>
          <p:cNvCxnSpPr>
            <a:cxnSpLocks/>
            <a:stCxn id="64" idx="2"/>
          </p:cNvCxnSpPr>
          <p:nvPr/>
        </p:nvCxnSpPr>
        <p:spPr bwMode="auto">
          <a:xfrm rot="16200000" flipH="1">
            <a:off x="2817595" y="2568792"/>
            <a:ext cx="1439864" cy="1664855"/>
          </a:xfrm>
          <a:prstGeom prst="bentConnector2">
            <a:avLst/>
          </a:prstGeom>
          <a:noFill/>
          <a:ln w="25400" cap="flat" cmpd="sng" algn="ctr">
            <a:solidFill>
              <a:schemeClr val="tx1"/>
            </a:solidFill>
            <a:prstDash val="solid"/>
            <a:round/>
            <a:headEnd type="none" w="med" len="med"/>
            <a:tailEnd type="arrow"/>
          </a:ln>
          <a:effectLst/>
        </p:spPr>
      </p:cxnSp>
      <p:sp>
        <p:nvSpPr>
          <p:cNvPr id="67" name="Rectangle 3">
            <a:extLst>
              <a:ext uri="{FF2B5EF4-FFF2-40B4-BE49-F238E27FC236}">
                <a16:creationId xmlns:a16="http://schemas.microsoft.com/office/drawing/2014/main" id="{3B658E6C-CAAF-4E40-85D9-168407A38AFD}"/>
              </a:ext>
            </a:extLst>
          </p:cNvPr>
          <p:cNvSpPr>
            <a:spLocks noChangeArrowheads="1"/>
          </p:cNvSpPr>
          <p:nvPr/>
        </p:nvSpPr>
        <p:spPr bwMode="auto">
          <a:xfrm>
            <a:off x="4674753"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8" name="Rectangle 4">
            <a:extLst>
              <a:ext uri="{FF2B5EF4-FFF2-40B4-BE49-F238E27FC236}">
                <a16:creationId xmlns:a16="http://schemas.microsoft.com/office/drawing/2014/main" id="{8B1EE9FC-33E4-0E47-8377-D6D074AA2458}"/>
              </a:ext>
            </a:extLst>
          </p:cNvPr>
          <p:cNvSpPr>
            <a:spLocks noChangeArrowheads="1"/>
          </p:cNvSpPr>
          <p:nvPr/>
        </p:nvSpPr>
        <p:spPr bwMode="auto">
          <a:xfrm>
            <a:off x="4674753"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9" name="Rectangle 5">
            <a:extLst>
              <a:ext uri="{FF2B5EF4-FFF2-40B4-BE49-F238E27FC236}">
                <a16:creationId xmlns:a16="http://schemas.microsoft.com/office/drawing/2014/main" id="{B6E5A089-4699-9243-99E1-4D1C04F81D0C}"/>
              </a:ext>
            </a:extLst>
          </p:cNvPr>
          <p:cNvSpPr>
            <a:spLocks noChangeArrowheads="1"/>
          </p:cNvSpPr>
          <p:nvPr/>
        </p:nvSpPr>
        <p:spPr bwMode="auto">
          <a:xfrm>
            <a:off x="4674753" y="4448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0" name="Rectangle 6">
            <a:extLst>
              <a:ext uri="{FF2B5EF4-FFF2-40B4-BE49-F238E27FC236}">
                <a16:creationId xmlns:a16="http://schemas.microsoft.com/office/drawing/2014/main" id="{E2A7FF64-7442-6049-9594-B63ABE398F58}"/>
              </a:ext>
            </a:extLst>
          </p:cNvPr>
          <p:cNvSpPr>
            <a:spLocks noChangeArrowheads="1"/>
          </p:cNvSpPr>
          <p:nvPr/>
        </p:nvSpPr>
        <p:spPr bwMode="auto">
          <a:xfrm>
            <a:off x="4674753" y="3305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1" name="Rectangle 7">
            <a:extLst>
              <a:ext uri="{FF2B5EF4-FFF2-40B4-BE49-F238E27FC236}">
                <a16:creationId xmlns:a16="http://schemas.microsoft.com/office/drawing/2014/main" id="{9370801E-CB56-434F-8615-938795EB5B5F}"/>
              </a:ext>
            </a:extLst>
          </p:cNvPr>
          <p:cNvSpPr>
            <a:spLocks noChangeArrowheads="1"/>
          </p:cNvSpPr>
          <p:nvPr/>
        </p:nvSpPr>
        <p:spPr bwMode="auto">
          <a:xfrm>
            <a:off x="4674753"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2" name="Rectangle 8">
            <a:extLst>
              <a:ext uri="{FF2B5EF4-FFF2-40B4-BE49-F238E27FC236}">
                <a16:creationId xmlns:a16="http://schemas.microsoft.com/office/drawing/2014/main" id="{3715C21B-D288-AC41-A91E-49A12C39CE8F}"/>
              </a:ext>
            </a:extLst>
          </p:cNvPr>
          <p:cNvSpPr>
            <a:spLocks noChangeArrowheads="1"/>
          </p:cNvSpPr>
          <p:nvPr/>
        </p:nvSpPr>
        <p:spPr bwMode="auto">
          <a:xfrm>
            <a:off x="4674753"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3" name="Rectangle 9">
            <a:extLst>
              <a:ext uri="{FF2B5EF4-FFF2-40B4-BE49-F238E27FC236}">
                <a16:creationId xmlns:a16="http://schemas.microsoft.com/office/drawing/2014/main" id="{C3202F76-A3B4-3B48-B5D1-7F3EBE6C7068}"/>
              </a:ext>
            </a:extLst>
          </p:cNvPr>
          <p:cNvSpPr>
            <a:spLocks noChangeArrowheads="1"/>
          </p:cNvSpPr>
          <p:nvPr/>
        </p:nvSpPr>
        <p:spPr bwMode="auto">
          <a:xfrm>
            <a:off x="4674753"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4" name="Rectangle 10">
            <a:extLst>
              <a:ext uri="{FF2B5EF4-FFF2-40B4-BE49-F238E27FC236}">
                <a16:creationId xmlns:a16="http://schemas.microsoft.com/office/drawing/2014/main" id="{60BC4AE3-CE8B-F941-BFE8-9472AE9C808D}"/>
              </a:ext>
            </a:extLst>
          </p:cNvPr>
          <p:cNvSpPr>
            <a:spLocks noChangeArrowheads="1"/>
          </p:cNvSpPr>
          <p:nvPr/>
        </p:nvSpPr>
        <p:spPr bwMode="auto">
          <a:xfrm>
            <a:off x="4674753"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5" name="Text Box 11">
            <a:extLst>
              <a:ext uri="{FF2B5EF4-FFF2-40B4-BE49-F238E27FC236}">
                <a16:creationId xmlns:a16="http://schemas.microsoft.com/office/drawing/2014/main" id="{38A7D810-E559-2741-820F-390144055326}"/>
              </a:ext>
            </a:extLst>
          </p:cNvPr>
          <p:cNvSpPr txBox="1">
            <a:spLocks noChangeArrowheads="1"/>
          </p:cNvSpPr>
          <p:nvPr/>
        </p:nvSpPr>
        <p:spPr bwMode="auto">
          <a:xfrm>
            <a:off x="4752423" y="5175250"/>
            <a:ext cx="1438512" cy="54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400">
                <a:solidFill>
                  <a:srgbClr val="595959"/>
                </a:solidFill>
                <a:latin typeface="Microsoft YaHei" panose="020B0503020204020204" pitchFamily="34" charset="-122"/>
                <a:ea typeface="Microsoft YaHei" panose="020B0503020204020204" pitchFamily="34" charset="-122"/>
              </a:rPr>
              <a:t>常驻内存的页表</a:t>
            </a:r>
          </a:p>
          <a:p>
            <a:pPr algn="ctr">
              <a:lnSpc>
                <a:spcPct val="98000"/>
              </a:lnSpc>
              <a:spcBef>
                <a:spcPct val="0"/>
              </a:spcBef>
              <a:buClrTx/>
              <a:buSzTx/>
              <a:buFontTx/>
              <a:buNone/>
            </a:pPr>
            <a:r>
              <a:rPr lang="en-GB" altLang="zh-CN" sz="1600">
                <a:solidFill>
                  <a:srgbClr val="595959"/>
                </a:solidFill>
                <a:latin typeface="Microsoft YaHei" panose="020B0503020204020204" pitchFamily="34" charset="-122"/>
                <a:ea typeface="Microsoft YaHei" panose="020B0503020204020204" pitchFamily="34" charset="-122"/>
              </a:rPr>
              <a:t>(DRAM)</a:t>
            </a:r>
          </a:p>
        </p:txBody>
      </p:sp>
      <p:sp>
        <p:nvSpPr>
          <p:cNvPr id="76" name="Text Box 12">
            <a:extLst>
              <a:ext uri="{FF2B5EF4-FFF2-40B4-BE49-F238E27FC236}">
                <a16:creationId xmlns:a16="http://schemas.microsoft.com/office/drawing/2014/main" id="{F72573C3-855C-0847-9B00-79431D791044}"/>
              </a:ext>
            </a:extLst>
          </p:cNvPr>
          <p:cNvSpPr txBox="1">
            <a:spLocks noChangeArrowheads="1"/>
          </p:cNvSpPr>
          <p:nvPr/>
        </p:nvSpPr>
        <p:spPr bwMode="auto">
          <a:xfrm>
            <a:off x="8218409" y="2308225"/>
            <a:ext cx="1012113"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(DRAM)</a:t>
            </a:r>
          </a:p>
        </p:txBody>
      </p:sp>
      <p:sp>
        <p:nvSpPr>
          <p:cNvPr id="77" name="Rectangle 13">
            <a:extLst>
              <a:ext uri="{FF2B5EF4-FFF2-40B4-BE49-F238E27FC236}">
                <a16:creationId xmlns:a16="http://schemas.microsoft.com/office/drawing/2014/main" id="{146D0465-E3ED-124D-B779-0FE80064B4E2}"/>
              </a:ext>
            </a:extLst>
          </p:cNvPr>
          <p:cNvSpPr>
            <a:spLocks noChangeArrowheads="1"/>
          </p:cNvSpPr>
          <p:nvPr/>
        </p:nvSpPr>
        <p:spPr bwMode="auto">
          <a:xfrm>
            <a:off x="8019616" y="340042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7</a:t>
            </a:r>
          </a:p>
        </p:txBody>
      </p:sp>
      <p:sp>
        <p:nvSpPr>
          <p:cNvPr id="78" name="Rectangle 14">
            <a:extLst>
              <a:ext uri="{FF2B5EF4-FFF2-40B4-BE49-F238E27FC236}">
                <a16:creationId xmlns:a16="http://schemas.microsoft.com/office/drawing/2014/main" id="{30650ACC-C39D-A043-B56B-D5EBBDF53AAD}"/>
              </a:ext>
            </a:extLst>
          </p:cNvPr>
          <p:cNvSpPr>
            <a:spLocks noChangeArrowheads="1"/>
          </p:cNvSpPr>
          <p:nvPr/>
        </p:nvSpPr>
        <p:spPr bwMode="auto">
          <a:xfrm>
            <a:off x="8019616"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4</a:t>
            </a:r>
          </a:p>
        </p:txBody>
      </p:sp>
      <p:sp>
        <p:nvSpPr>
          <p:cNvPr id="79" name="Line 15">
            <a:extLst>
              <a:ext uri="{FF2B5EF4-FFF2-40B4-BE49-F238E27FC236}">
                <a16:creationId xmlns:a16="http://schemas.microsoft.com/office/drawing/2014/main" id="{C24584AC-9BD8-7444-8B39-43B58A3C0D96}"/>
              </a:ext>
            </a:extLst>
          </p:cNvPr>
          <p:cNvSpPr>
            <a:spLocks noChangeShapeType="1"/>
          </p:cNvSpPr>
          <p:nvPr/>
        </p:nvSpPr>
        <p:spPr bwMode="auto">
          <a:xfrm>
            <a:off x="5500253" y="4797425"/>
            <a:ext cx="2527300" cy="1450975"/>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0" name="Line 16">
            <a:extLst>
              <a:ext uri="{FF2B5EF4-FFF2-40B4-BE49-F238E27FC236}">
                <a16:creationId xmlns:a16="http://schemas.microsoft.com/office/drawing/2014/main" id="{9997044E-732F-0346-AC12-01282F2AEAD1}"/>
              </a:ext>
            </a:extLst>
          </p:cNvPr>
          <p:cNvSpPr>
            <a:spLocks noChangeShapeType="1"/>
          </p:cNvSpPr>
          <p:nvPr/>
        </p:nvSpPr>
        <p:spPr bwMode="auto">
          <a:xfrm flipV="1">
            <a:off x="5500253" y="3427413"/>
            <a:ext cx="2527300" cy="16129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1" name="Line 17">
            <a:extLst>
              <a:ext uri="{FF2B5EF4-FFF2-40B4-BE49-F238E27FC236}">
                <a16:creationId xmlns:a16="http://schemas.microsoft.com/office/drawing/2014/main" id="{90CA2F58-2EDB-754F-AF5E-82D9E96C954D}"/>
              </a:ext>
            </a:extLst>
          </p:cNvPr>
          <p:cNvSpPr>
            <a:spLocks noChangeShapeType="1"/>
          </p:cNvSpPr>
          <p:nvPr/>
        </p:nvSpPr>
        <p:spPr bwMode="auto">
          <a:xfrm flipV="1">
            <a:off x="5525653" y="3198813"/>
            <a:ext cx="2501900" cy="6985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2" name="Line 18">
            <a:extLst>
              <a:ext uri="{FF2B5EF4-FFF2-40B4-BE49-F238E27FC236}">
                <a16:creationId xmlns:a16="http://schemas.microsoft.com/office/drawing/2014/main" id="{89A93CE3-6FFB-EF42-B9E0-E0F1E075AE3C}"/>
              </a:ext>
            </a:extLst>
          </p:cNvPr>
          <p:cNvSpPr>
            <a:spLocks noChangeShapeType="1"/>
          </p:cNvSpPr>
          <p:nvPr/>
        </p:nvSpPr>
        <p:spPr bwMode="auto">
          <a:xfrm flipV="1">
            <a:off x="5474853" y="2970213"/>
            <a:ext cx="2552700" cy="701675"/>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3" name="Text Box 19">
            <a:extLst>
              <a:ext uri="{FF2B5EF4-FFF2-40B4-BE49-F238E27FC236}">
                <a16:creationId xmlns:a16="http://schemas.microsoft.com/office/drawing/2014/main" id="{5519B189-E0E1-B749-B461-BD777246519C}"/>
              </a:ext>
            </a:extLst>
          </p:cNvPr>
          <p:cNvSpPr txBox="1">
            <a:spLocks noChangeArrowheads="1"/>
          </p:cNvSpPr>
          <p:nvPr/>
        </p:nvSpPr>
        <p:spPr bwMode="auto">
          <a:xfrm>
            <a:off x="8220012" y="4359275"/>
            <a:ext cx="1008907"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虚拟内存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a:t>
            </a:r>
            <a:r>
              <a:rPr lang="en-US" altLang="zh-CN" sz="1600" dirty="0">
                <a:solidFill>
                  <a:srgbClr val="595959"/>
                </a:solidFill>
                <a:latin typeface="Microsoft YaHei" panose="020B0503020204020204" pitchFamily="34" charset="-122"/>
                <a:ea typeface="Microsoft YaHei" panose="020B0503020204020204" pitchFamily="34" charset="-122"/>
              </a:rPr>
              <a:t>Disk</a:t>
            </a:r>
            <a:r>
              <a:rPr lang="en-GB" altLang="zh-CN" sz="1600" dirty="0">
                <a:solidFill>
                  <a:srgbClr val="595959"/>
                </a:solidFill>
                <a:latin typeface="Microsoft YaHei" panose="020B0503020204020204" pitchFamily="34" charset="-122"/>
                <a:ea typeface="Microsoft YaHei" panose="020B0503020204020204" pitchFamily="34" charset="-122"/>
              </a:rPr>
              <a:t>)</a:t>
            </a:r>
          </a:p>
        </p:txBody>
      </p:sp>
      <p:sp>
        <p:nvSpPr>
          <p:cNvPr id="84" name="Rectangle 20">
            <a:extLst>
              <a:ext uri="{FF2B5EF4-FFF2-40B4-BE49-F238E27FC236}">
                <a16:creationId xmlns:a16="http://schemas.microsoft.com/office/drawing/2014/main" id="{90989FC4-2207-7E4C-854C-CCA5FA73052B}"/>
              </a:ext>
            </a:extLst>
          </p:cNvPr>
          <p:cNvSpPr>
            <a:spLocks noChangeArrowheads="1"/>
          </p:cNvSpPr>
          <p:nvPr/>
        </p:nvSpPr>
        <p:spPr bwMode="auto">
          <a:xfrm>
            <a:off x="4369953" y="4676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5" name="Rectangle 21">
            <a:extLst>
              <a:ext uri="{FF2B5EF4-FFF2-40B4-BE49-F238E27FC236}">
                <a16:creationId xmlns:a16="http://schemas.microsoft.com/office/drawing/2014/main" id="{61C45172-5EB9-5C45-8D69-AC56734197C4}"/>
              </a:ext>
            </a:extLst>
          </p:cNvPr>
          <p:cNvSpPr>
            <a:spLocks noChangeArrowheads="1"/>
          </p:cNvSpPr>
          <p:nvPr/>
        </p:nvSpPr>
        <p:spPr bwMode="auto">
          <a:xfrm>
            <a:off x="4369953" y="4905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6" name="Rectangle 22">
            <a:extLst>
              <a:ext uri="{FF2B5EF4-FFF2-40B4-BE49-F238E27FC236}">
                <a16:creationId xmlns:a16="http://schemas.microsoft.com/office/drawing/2014/main" id="{7E07D58F-C757-2249-8E0C-48A0AD41D1A8}"/>
              </a:ext>
            </a:extLst>
          </p:cNvPr>
          <p:cNvSpPr>
            <a:spLocks noChangeArrowheads="1"/>
          </p:cNvSpPr>
          <p:nvPr/>
        </p:nvSpPr>
        <p:spPr bwMode="auto">
          <a:xfrm>
            <a:off x="4369953" y="4448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7" name="Rectangle 23">
            <a:extLst>
              <a:ext uri="{FF2B5EF4-FFF2-40B4-BE49-F238E27FC236}">
                <a16:creationId xmlns:a16="http://schemas.microsoft.com/office/drawing/2014/main" id="{C8D8059C-4350-4449-AA65-633C33D98CDB}"/>
              </a:ext>
            </a:extLst>
          </p:cNvPr>
          <p:cNvSpPr>
            <a:spLocks noChangeArrowheads="1"/>
          </p:cNvSpPr>
          <p:nvPr/>
        </p:nvSpPr>
        <p:spPr bwMode="auto">
          <a:xfrm>
            <a:off x="4369953" y="3305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8" name="Rectangle 24">
            <a:extLst>
              <a:ext uri="{FF2B5EF4-FFF2-40B4-BE49-F238E27FC236}">
                <a16:creationId xmlns:a16="http://schemas.microsoft.com/office/drawing/2014/main" id="{BBC34444-C66C-4841-94A7-C280A5291B0C}"/>
              </a:ext>
            </a:extLst>
          </p:cNvPr>
          <p:cNvSpPr>
            <a:spLocks noChangeArrowheads="1"/>
          </p:cNvSpPr>
          <p:nvPr/>
        </p:nvSpPr>
        <p:spPr bwMode="auto">
          <a:xfrm>
            <a:off x="4369953" y="3533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9" name="Rectangle 25">
            <a:extLst>
              <a:ext uri="{FF2B5EF4-FFF2-40B4-BE49-F238E27FC236}">
                <a16:creationId xmlns:a16="http://schemas.microsoft.com/office/drawing/2014/main" id="{E5A240E2-87DA-7449-A990-DB8310460880}"/>
              </a:ext>
            </a:extLst>
          </p:cNvPr>
          <p:cNvSpPr>
            <a:spLocks noChangeArrowheads="1"/>
          </p:cNvSpPr>
          <p:nvPr/>
        </p:nvSpPr>
        <p:spPr bwMode="auto">
          <a:xfrm>
            <a:off x="4369953" y="3762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0" name="Rectangle 26">
            <a:extLst>
              <a:ext uri="{FF2B5EF4-FFF2-40B4-BE49-F238E27FC236}">
                <a16:creationId xmlns:a16="http://schemas.microsoft.com/office/drawing/2014/main" id="{3B291E67-85CB-4E4B-81ED-DCF01E1F29EB}"/>
              </a:ext>
            </a:extLst>
          </p:cNvPr>
          <p:cNvSpPr>
            <a:spLocks noChangeArrowheads="1"/>
          </p:cNvSpPr>
          <p:nvPr/>
        </p:nvSpPr>
        <p:spPr bwMode="auto">
          <a:xfrm>
            <a:off x="4369953" y="39909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1" name="Rectangle 27">
            <a:extLst>
              <a:ext uri="{FF2B5EF4-FFF2-40B4-BE49-F238E27FC236}">
                <a16:creationId xmlns:a16="http://schemas.microsoft.com/office/drawing/2014/main" id="{2B617956-A0E5-1345-823E-1C277F069376}"/>
              </a:ext>
            </a:extLst>
          </p:cNvPr>
          <p:cNvSpPr>
            <a:spLocks noChangeArrowheads="1"/>
          </p:cNvSpPr>
          <p:nvPr/>
        </p:nvSpPr>
        <p:spPr bwMode="auto">
          <a:xfrm>
            <a:off x="4369953" y="42195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2" name="Text Box 28">
            <a:extLst>
              <a:ext uri="{FF2B5EF4-FFF2-40B4-BE49-F238E27FC236}">
                <a16:creationId xmlns:a16="http://schemas.microsoft.com/office/drawing/2014/main" id="{7138D1BD-E33A-6945-9AE4-3B9BF02CF59E}"/>
              </a:ext>
            </a:extLst>
          </p:cNvPr>
          <p:cNvSpPr txBox="1">
            <a:spLocks noChangeArrowheads="1"/>
          </p:cNvSpPr>
          <p:nvPr/>
        </p:nvSpPr>
        <p:spPr bwMode="auto">
          <a:xfrm>
            <a:off x="4141353" y="3000375"/>
            <a:ext cx="685800" cy="2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200">
                <a:solidFill>
                  <a:srgbClr val="595959"/>
                </a:solidFill>
                <a:latin typeface="Microsoft YaHei" panose="020B0503020204020204" pitchFamily="34" charset="-122"/>
                <a:ea typeface="Microsoft YaHei" panose="020B0503020204020204" pitchFamily="34" charset="-122"/>
              </a:rPr>
              <a:t>有效位</a:t>
            </a:r>
          </a:p>
        </p:txBody>
      </p:sp>
      <p:sp>
        <p:nvSpPr>
          <p:cNvPr id="93" name="Text Box 29">
            <a:extLst>
              <a:ext uri="{FF2B5EF4-FFF2-40B4-BE49-F238E27FC236}">
                <a16:creationId xmlns:a16="http://schemas.microsoft.com/office/drawing/2014/main" id="{D802FA2E-19C7-6F42-B0F0-0BCC525D9E37}"/>
              </a:ext>
            </a:extLst>
          </p:cNvPr>
          <p:cNvSpPr txBox="1">
            <a:spLocks noChangeArrowheads="1"/>
          </p:cNvSpPr>
          <p:nvPr/>
        </p:nvSpPr>
        <p:spPr bwMode="auto">
          <a:xfrm>
            <a:off x="4372202" y="32750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4" name="Text Box 30">
            <a:extLst>
              <a:ext uri="{FF2B5EF4-FFF2-40B4-BE49-F238E27FC236}">
                <a16:creationId xmlns:a16="http://schemas.microsoft.com/office/drawing/2014/main" id="{2235C03F-4ABD-0949-B2FE-7A98D153EBB4}"/>
              </a:ext>
            </a:extLst>
          </p:cNvPr>
          <p:cNvSpPr txBox="1">
            <a:spLocks noChangeArrowheads="1"/>
          </p:cNvSpPr>
          <p:nvPr/>
        </p:nvSpPr>
        <p:spPr bwMode="auto">
          <a:xfrm>
            <a:off x="4372995" y="35083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5" name="Text Box 31">
            <a:extLst>
              <a:ext uri="{FF2B5EF4-FFF2-40B4-BE49-F238E27FC236}">
                <a16:creationId xmlns:a16="http://schemas.microsoft.com/office/drawing/2014/main" id="{A787DF86-E1E2-CA45-BF60-D3963BB6A569}"/>
              </a:ext>
            </a:extLst>
          </p:cNvPr>
          <p:cNvSpPr txBox="1">
            <a:spLocks noChangeArrowheads="1"/>
          </p:cNvSpPr>
          <p:nvPr/>
        </p:nvSpPr>
        <p:spPr bwMode="auto">
          <a:xfrm>
            <a:off x="4372202" y="39735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6" name="Text Box 32">
            <a:extLst>
              <a:ext uri="{FF2B5EF4-FFF2-40B4-BE49-F238E27FC236}">
                <a16:creationId xmlns:a16="http://schemas.microsoft.com/office/drawing/2014/main" id="{0D0133F7-C105-2249-A7A6-93BB447A1EEF}"/>
              </a:ext>
            </a:extLst>
          </p:cNvPr>
          <p:cNvSpPr txBox="1">
            <a:spLocks noChangeArrowheads="1"/>
          </p:cNvSpPr>
          <p:nvPr/>
        </p:nvSpPr>
        <p:spPr bwMode="auto">
          <a:xfrm>
            <a:off x="4372995" y="41814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7" name="Text Box 33">
            <a:extLst>
              <a:ext uri="{FF2B5EF4-FFF2-40B4-BE49-F238E27FC236}">
                <a16:creationId xmlns:a16="http://schemas.microsoft.com/office/drawing/2014/main" id="{2DA302BC-1E2D-8148-8838-E22268099B87}"/>
              </a:ext>
            </a:extLst>
          </p:cNvPr>
          <p:cNvSpPr txBox="1">
            <a:spLocks noChangeArrowheads="1"/>
          </p:cNvSpPr>
          <p:nvPr/>
        </p:nvSpPr>
        <p:spPr bwMode="auto">
          <a:xfrm>
            <a:off x="4372202" y="441960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8" name="Text Box 34">
            <a:extLst>
              <a:ext uri="{FF2B5EF4-FFF2-40B4-BE49-F238E27FC236}">
                <a16:creationId xmlns:a16="http://schemas.microsoft.com/office/drawing/2014/main" id="{769670DA-E31A-9847-9422-9848222B1BB1}"/>
              </a:ext>
            </a:extLst>
          </p:cNvPr>
          <p:cNvSpPr txBox="1">
            <a:spLocks noChangeArrowheads="1"/>
          </p:cNvSpPr>
          <p:nvPr/>
        </p:nvSpPr>
        <p:spPr bwMode="auto">
          <a:xfrm>
            <a:off x="4372995" y="48799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9" name="Text Box 35">
            <a:extLst>
              <a:ext uri="{FF2B5EF4-FFF2-40B4-BE49-F238E27FC236}">
                <a16:creationId xmlns:a16="http://schemas.microsoft.com/office/drawing/2014/main" id="{35A9B13E-1E39-5B47-A291-5010E1A91E36}"/>
              </a:ext>
            </a:extLst>
          </p:cNvPr>
          <p:cNvSpPr txBox="1">
            <a:spLocks noChangeArrowheads="1"/>
          </p:cNvSpPr>
          <p:nvPr/>
        </p:nvSpPr>
        <p:spPr bwMode="auto">
          <a:xfrm>
            <a:off x="4372202" y="46466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100" name="Text Box 36">
            <a:extLst>
              <a:ext uri="{FF2B5EF4-FFF2-40B4-BE49-F238E27FC236}">
                <a16:creationId xmlns:a16="http://schemas.microsoft.com/office/drawing/2014/main" id="{67C178EF-5CC6-4246-99E9-3062368AF240}"/>
              </a:ext>
            </a:extLst>
          </p:cNvPr>
          <p:cNvSpPr txBox="1">
            <a:spLocks noChangeArrowheads="1"/>
          </p:cNvSpPr>
          <p:nvPr/>
        </p:nvSpPr>
        <p:spPr bwMode="auto">
          <a:xfrm>
            <a:off x="4372995" y="374015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101" name="Text Box 37">
            <a:extLst>
              <a:ext uri="{FF2B5EF4-FFF2-40B4-BE49-F238E27FC236}">
                <a16:creationId xmlns:a16="http://schemas.microsoft.com/office/drawing/2014/main" id="{D5461DC9-39CA-CF46-9A76-142CFD0D6107}"/>
              </a:ext>
            </a:extLst>
          </p:cNvPr>
          <p:cNvSpPr txBox="1">
            <a:spLocks noChangeArrowheads="1"/>
          </p:cNvSpPr>
          <p:nvPr/>
        </p:nvSpPr>
        <p:spPr bwMode="auto">
          <a:xfrm>
            <a:off x="4804300" y="2632459"/>
            <a:ext cx="1215695"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物理页号或</a:t>
            </a:r>
          </a:p>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磁盘地址</a:t>
            </a:r>
          </a:p>
        </p:txBody>
      </p:sp>
      <p:sp>
        <p:nvSpPr>
          <p:cNvPr id="102" name="Text Box 38">
            <a:extLst>
              <a:ext uri="{FF2B5EF4-FFF2-40B4-BE49-F238E27FC236}">
                <a16:creationId xmlns:a16="http://schemas.microsoft.com/office/drawing/2014/main" id="{06EBA816-C049-1446-8465-B26FA9D54022}"/>
              </a:ext>
            </a:extLst>
          </p:cNvPr>
          <p:cNvSpPr txBox="1">
            <a:spLocks noChangeArrowheads="1"/>
          </p:cNvSpPr>
          <p:nvPr/>
        </p:nvSpPr>
        <p:spPr bwMode="auto">
          <a:xfrm>
            <a:off x="3687717" y="32396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0</a:t>
            </a:r>
          </a:p>
        </p:txBody>
      </p:sp>
      <p:sp>
        <p:nvSpPr>
          <p:cNvPr id="103" name="Text Box 39">
            <a:extLst>
              <a:ext uri="{FF2B5EF4-FFF2-40B4-BE49-F238E27FC236}">
                <a16:creationId xmlns:a16="http://schemas.microsoft.com/office/drawing/2014/main" id="{2A3493DB-CE18-9E42-9DA2-F41BBB547978}"/>
              </a:ext>
            </a:extLst>
          </p:cNvPr>
          <p:cNvSpPr txBox="1">
            <a:spLocks noChangeArrowheads="1"/>
          </p:cNvSpPr>
          <p:nvPr/>
        </p:nvSpPr>
        <p:spPr bwMode="auto">
          <a:xfrm>
            <a:off x="3684542" y="48525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7</a:t>
            </a:r>
          </a:p>
        </p:txBody>
      </p:sp>
      <p:sp>
        <p:nvSpPr>
          <p:cNvPr id="104" name="Text Box 40">
            <a:extLst>
              <a:ext uri="{FF2B5EF4-FFF2-40B4-BE49-F238E27FC236}">
                <a16:creationId xmlns:a16="http://schemas.microsoft.com/office/drawing/2014/main" id="{D01BFE6A-8C88-5444-8703-89DB1C1B6E89}"/>
              </a:ext>
            </a:extLst>
          </p:cNvPr>
          <p:cNvSpPr txBox="1">
            <a:spLocks noChangeArrowheads="1"/>
          </p:cNvSpPr>
          <p:nvPr/>
        </p:nvSpPr>
        <p:spPr bwMode="auto">
          <a:xfrm>
            <a:off x="9353814" y="29102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0</a:t>
            </a:r>
          </a:p>
        </p:txBody>
      </p:sp>
      <p:sp>
        <p:nvSpPr>
          <p:cNvPr id="105" name="Rectangle 41">
            <a:extLst>
              <a:ext uri="{FF2B5EF4-FFF2-40B4-BE49-F238E27FC236}">
                <a16:creationId xmlns:a16="http://schemas.microsoft.com/office/drawing/2014/main" id="{AF1D7A29-AE30-A44E-8205-A7BCF7DC7BA9}"/>
              </a:ext>
            </a:extLst>
          </p:cNvPr>
          <p:cNvSpPr>
            <a:spLocks noChangeArrowheads="1"/>
          </p:cNvSpPr>
          <p:nvPr/>
        </p:nvSpPr>
        <p:spPr bwMode="auto">
          <a:xfrm>
            <a:off x="8019616"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2</a:t>
            </a:r>
          </a:p>
        </p:txBody>
      </p:sp>
      <p:sp>
        <p:nvSpPr>
          <p:cNvPr id="106" name="Rectangle 42">
            <a:extLst>
              <a:ext uri="{FF2B5EF4-FFF2-40B4-BE49-F238E27FC236}">
                <a16:creationId xmlns:a16="http://schemas.microsoft.com/office/drawing/2014/main" id="{BF005A15-1B02-984A-A475-FEB38F7E25AA}"/>
              </a:ext>
            </a:extLst>
          </p:cNvPr>
          <p:cNvSpPr>
            <a:spLocks noChangeArrowheads="1"/>
          </p:cNvSpPr>
          <p:nvPr/>
        </p:nvSpPr>
        <p:spPr bwMode="auto">
          <a:xfrm>
            <a:off x="8019616"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1</a:t>
            </a:r>
          </a:p>
        </p:txBody>
      </p:sp>
      <p:sp>
        <p:nvSpPr>
          <p:cNvPr id="107" name="Oval 43">
            <a:extLst>
              <a:ext uri="{FF2B5EF4-FFF2-40B4-BE49-F238E27FC236}">
                <a16:creationId xmlns:a16="http://schemas.microsoft.com/office/drawing/2014/main" id="{D5BACA6B-7FC7-F34D-8F7E-86DEB26CA74A}"/>
              </a:ext>
            </a:extLst>
          </p:cNvPr>
          <p:cNvSpPr>
            <a:spLocks noChangeArrowheads="1"/>
          </p:cNvSpPr>
          <p:nvPr/>
        </p:nvSpPr>
        <p:spPr bwMode="auto">
          <a:xfrm>
            <a:off x="5449453" y="50038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8" name="Oval 44">
            <a:extLst>
              <a:ext uri="{FF2B5EF4-FFF2-40B4-BE49-F238E27FC236}">
                <a16:creationId xmlns:a16="http://schemas.microsoft.com/office/drawing/2014/main" id="{5CC40380-95FB-7D4E-B295-63AB9E3F04B7}"/>
              </a:ext>
            </a:extLst>
          </p:cNvPr>
          <p:cNvSpPr>
            <a:spLocks noChangeArrowheads="1"/>
          </p:cNvSpPr>
          <p:nvPr/>
        </p:nvSpPr>
        <p:spPr bwMode="auto">
          <a:xfrm>
            <a:off x="5449453" y="4775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9" name="Oval 45">
            <a:extLst>
              <a:ext uri="{FF2B5EF4-FFF2-40B4-BE49-F238E27FC236}">
                <a16:creationId xmlns:a16="http://schemas.microsoft.com/office/drawing/2014/main" id="{164A314A-D454-B842-B993-7D9967D80A67}"/>
              </a:ext>
            </a:extLst>
          </p:cNvPr>
          <p:cNvSpPr>
            <a:spLocks noChangeArrowheads="1"/>
          </p:cNvSpPr>
          <p:nvPr/>
        </p:nvSpPr>
        <p:spPr bwMode="auto">
          <a:xfrm>
            <a:off x="5449453" y="38671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0" name="Oval 46">
            <a:extLst>
              <a:ext uri="{FF2B5EF4-FFF2-40B4-BE49-F238E27FC236}">
                <a16:creationId xmlns:a16="http://schemas.microsoft.com/office/drawing/2014/main" id="{375E7D44-4CD4-A145-9576-F16B7FB9FA1E}"/>
              </a:ext>
            </a:extLst>
          </p:cNvPr>
          <p:cNvSpPr>
            <a:spLocks noChangeArrowheads="1"/>
          </p:cNvSpPr>
          <p:nvPr/>
        </p:nvSpPr>
        <p:spPr bwMode="auto">
          <a:xfrm>
            <a:off x="5449453" y="3632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1" name="Text Box 47">
            <a:extLst>
              <a:ext uri="{FF2B5EF4-FFF2-40B4-BE49-F238E27FC236}">
                <a16:creationId xmlns:a16="http://schemas.microsoft.com/office/drawing/2014/main" id="{C465463E-E7E6-064D-A516-2A0EE81AEFD1}"/>
              </a:ext>
            </a:extLst>
          </p:cNvPr>
          <p:cNvSpPr txBox="1">
            <a:spLocks noChangeArrowheads="1"/>
          </p:cNvSpPr>
          <p:nvPr/>
        </p:nvSpPr>
        <p:spPr bwMode="auto">
          <a:xfrm>
            <a:off x="9366514" y="35706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3</a:t>
            </a:r>
          </a:p>
        </p:txBody>
      </p:sp>
      <p:sp>
        <p:nvSpPr>
          <p:cNvPr id="112" name="Rectangle 48">
            <a:extLst>
              <a:ext uri="{FF2B5EF4-FFF2-40B4-BE49-F238E27FC236}">
                <a16:creationId xmlns:a16="http://schemas.microsoft.com/office/drawing/2014/main" id="{212D89F6-468D-9849-AEBA-3AF82CDDECC8}"/>
              </a:ext>
            </a:extLst>
          </p:cNvPr>
          <p:cNvSpPr>
            <a:spLocks noChangeArrowheads="1"/>
          </p:cNvSpPr>
          <p:nvPr/>
        </p:nvSpPr>
        <p:spPr bwMode="auto">
          <a:xfrm>
            <a:off x="8027553" y="498792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1</a:t>
            </a:r>
          </a:p>
        </p:txBody>
      </p:sp>
      <p:sp>
        <p:nvSpPr>
          <p:cNvPr id="113" name="Rectangle 49">
            <a:extLst>
              <a:ext uri="{FF2B5EF4-FFF2-40B4-BE49-F238E27FC236}">
                <a16:creationId xmlns:a16="http://schemas.microsoft.com/office/drawing/2014/main" id="{8D29ED86-1CC3-FF41-A6AB-3D8B874F7258}"/>
              </a:ext>
            </a:extLst>
          </p:cNvPr>
          <p:cNvSpPr>
            <a:spLocks noChangeArrowheads="1"/>
          </p:cNvSpPr>
          <p:nvPr/>
        </p:nvSpPr>
        <p:spPr bwMode="auto">
          <a:xfrm>
            <a:off x="8027553" y="529907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2</a:t>
            </a:r>
          </a:p>
        </p:txBody>
      </p:sp>
      <p:sp>
        <p:nvSpPr>
          <p:cNvPr id="114" name="Rectangle 50">
            <a:extLst>
              <a:ext uri="{FF2B5EF4-FFF2-40B4-BE49-F238E27FC236}">
                <a16:creationId xmlns:a16="http://schemas.microsoft.com/office/drawing/2014/main" id="{F68B9066-AC2E-1D4F-8766-F7F49DE4C872}"/>
              </a:ext>
            </a:extLst>
          </p:cNvPr>
          <p:cNvSpPr>
            <a:spLocks noChangeArrowheads="1"/>
          </p:cNvSpPr>
          <p:nvPr/>
        </p:nvSpPr>
        <p:spPr bwMode="auto">
          <a:xfrm>
            <a:off x="8027553" y="591978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4</a:t>
            </a:r>
          </a:p>
        </p:txBody>
      </p:sp>
      <p:sp>
        <p:nvSpPr>
          <p:cNvPr id="115" name="Rectangle 51">
            <a:extLst>
              <a:ext uri="{FF2B5EF4-FFF2-40B4-BE49-F238E27FC236}">
                <a16:creationId xmlns:a16="http://schemas.microsoft.com/office/drawing/2014/main" id="{407422CF-76C2-EC42-A1F4-944D3104982A}"/>
              </a:ext>
            </a:extLst>
          </p:cNvPr>
          <p:cNvSpPr>
            <a:spLocks noChangeArrowheads="1"/>
          </p:cNvSpPr>
          <p:nvPr/>
        </p:nvSpPr>
        <p:spPr bwMode="auto">
          <a:xfrm>
            <a:off x="8027553" y="622935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6</a:t>
            </a:r>
          </a:p>
        </p:txBody>
      </p:sp>
      <p:sp>
        <p:nvSpPr>
          <p:cNvPr id="116" name="Rectangle 52">
            <a:extLst>
              <a:ext uri="{FF2B5EF4-FFF2-40B4-BE49-F238E27FC236}">
                <a16:creationId xmlns:a16="http://schemas.microsoft.com/office/drawing/2014/main" id="{C78EFEF1-5354-BC48-8AD3-CE87391CE348}"/>
              </a:ext>
            </a:extLst>
          </p:cNvPr>
          <p:cNvSpPr>
            <a:spLocks noChangeArrowheads="1"/>
          </p:cNvSpPr>
          <p:nvPr/>
        </p:nvSpPr>
        <p:spPr bwMode="auto">
          <a:xfrm>
            <a:off x="8027553" y="654050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7</a:t>
            </a:r>
          </a:p>
        </p:txBody>
      </p:sp>
      <p:sp>
        <p:nvSpPr>
          <p:cNvPr id="117" name="Oval 53">
            <a:extLst>
              <a:ext uri="{FF2B5EF4-FFF2-40B4-BE49-F238E27FC236}">
                <a16:creationId xmlns:a16="http://schemas.microsoft.com/office/drawing/2014/main" id="{5A867991-4079-C443-BD24-572691B7A7E7}"/>
              </a:ext>
            </a:extLst>
          </p:cNvPr>
          <p:cNvSpPr>
            <a:spLocks noChangeArrowheads="1"/>
          </p:cNvSpPr>
          <p:nvPr/>
        </p:nvSpPr>
        <p:spPr bwMode="auto">
          <a:xfrm>
            <a:off x="5449453" y="40767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8" name="Line 54">
            <a:extLst>
              <a:ext uri="{FF2B5EF4-FFF2-40B4-BE49-F238E27FC236}">
                <a16:creationId xmlns:a16="http://schemas.microsoft.com/office/drawing/2014/main" id="{777C7566-B3E2-B94E-BA9A-C5C00E8BCFD6}"/>
              </a:ext>
            </a:extLst>
          </p:cNvPr>
          <p:cNvSpPr>
            <a:spLocks noChangeShapeType="1"/>
          </p:cNvSpPr>
          <p:nvPr/>
        </p:nvSpPr>
        <p:spPr bwMode="auto">
          <a:xfrm>
            <a:off x="5462153" y="4121150"/>
            <a:ext cx="2565400" cy="1511300"/>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9" name="Oval 55">
            <a:extLst>
              <a:ext uri="{FF2B5EF4-FFF2-40B4-BE49-F238E27FC236}">
                <a16:creationId xmlns:a16="http://schemas.microsoft.com/office/drawing/2014/main" id="{E5A7E917-CDB9-0E4C-8E66-7EA441D951B9}"/>
              </a:ext>
            </a:extLst>
          </p:cNvPr>
          <p:cNvSpPr>
            <a:spLocks noChangeArrowheads="1"/>
          </p:cNvSpPr>
          <p:nvPr/>
        </p:nvSpPr>
        <p:spPr bwMode="auto">
          <a:xfrm>
            <a:off x="5449453" y="42862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20" name="Line 56">
            <a:extLst>
              <a:ext uri="{FF2B5EF4-FFF2-40B4-BE49-F238E27FC236}">
                <a16:creationId xmlns:a16="http://schemas.microsoft.com/office/drawing/2014/main" id="{71FB95FD-63A5-F64C-9E05-F7EAD1B4D2A6}"/>
              </a:ext>
            </a:extLst>
          </p:cNvPr>
          <p:cNvSpPr>
            <a:spLocks noChangeShapeType="1"/>
          </p:cNvSpPr>
          <p:nvPr/>
        </p:nvSpPr>
        <p:spPr bwMode="auto">
          <a:xfrm flipV="1">
            <a:off x="5493903" y="3643313"/>
            <a:ext cx="2533650" cy="6731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21" name="Rectangle 57">
            <a:extLst>
              <a:ext uri="{FF2B5EF4-FFF2-40B4-BE49-F238E27FC236}">
                <a16:creationId xmlns:a16="http://schemas.microsoft.com/office/drawing/2014/main" id="{585C9FE7-5F3B-A34C-AEB6-4C15D76D41F4}"/>
              </a:ext>
            </a:extLst>
          </p:cNvPr>
          <p:cNvSpPr>
            <a:spLocks noChangeArrowheads="1"/>
          </p:cNvSpPr>
          <p:nvPr/>
        </p:nvSpPr>
        <p:spPr bwMode="auto">
          <a:xfrm>
            <a:off x="8027553" y="560863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3</a:t>
            </a:r>
          </a:p>
        </p:txBody>
      </p:sp>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Tree>
    <p:extLst>
      <p:ext uri="{BB962C8B-B14F-4D97-AF65-F5344CB8AC3E}">
        <p14:creationId xmlns:p14="http://schemas.microsoft.com/office/powerpoint/2010/main" val="24032541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1">
            <a:extLst>
              <a:ext uri="{FF2B5EF4-FFF2-40B4-BE49-F238E27FC236}">
                <a16:creationId xmlns:a16="http://schemas.microsoft.com/office/drawing/2014/main" id="{D432AD93-02E7-6149-AE57-10CC5702B076}"/>
              </a:ext>
            </a:extLst>
          </p:cNvPr>
          <p:cNvSpPr txBox="1">
            <a:spLocks/>
          </p:cNvSpPr>
          <p:nvPr/>
        </p:nvSpPr>
        <p:spPr bwMode="auto">
          <a:xfrm>
            <a:off x="5616250" y="306554"/>
            <a:ext cx="4980250"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缺页处理</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(Handling</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Page</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Fault)</a:t>
            </a:r>
            <a:endPar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文本框 65">
            <a:extLst>
              <a:ext uri="{FF2B5EF4-FFF2-40B4-BE49-F238E27FC236}">
                <a16:creationId xmlns:a16="http://schemas.microsoft.com/office/drawing/2014/main" id="{F9341A21-30A5-6248-A680-3F547C1392E9}"/>
              </a:ext>
            </a:extLst>
          </p:cNvPr>
          <p:cNvSpPr txBox="1"/>
          <p:nvPr/>
        </p:nvSpPr>
        <p:spPr>
          <a:xfrm>
            <a:off x="479609" y="895850"/>
            <a:ext cx="11232781" cy="904863"/>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dirty="0">
                <a:solidFill>
                  <a:srgbClr val="6B0874"/>
                </a:solidFill>
                <a:latin typeface="Microsoft YaHei" panose="020B0503020204020204" pitchFamily="34" charset="-122"/>
                <a:ea typeface="Microsoft YaHei" panose="020B0503020204020204" pitchFamily="34" charset="-122"/>
              </a:rPr>
              <a:t>1</a:t>
            </a:r>
            <a:r>
              <a:rPr lang="zh-CN" altLang="en-US"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产生缺页异常</a:t>
            </a:r>
            <a:endParaRPr lang="en-US" altLang="zh-CN" b="1" dirty="0">
              <a:solidFill>
                <a:schemeClr val="tx1"/>
              </a:solidFill>
              <a:latin typeface="Microsoft YaHei" panose="020B0503020204020204" pitchFamily="34" charset="-122"/>
              <a:ea typeface="Microsoft YaHei" panose="020B0503020204020204" pitchFamily="34" charset="-122"/>
            </a:endParaRPr>
          </a:p>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dirty="0">
              <a:solidFill>
                <a:schemeClr val="tx1"/>
              </a:solidFill>
              <a:latin typeface="Microsoft YaHei" panose="020B0503020204020204" pitchFamily="34" charset="-122"/>
              <a:ea typeface="Microsoft YaHei" panose="020B0503020204020204" pitchFamily="34" charset="-122"/>
            </a:endParaRPr>
          </a:p>
        </p:txBody>
      </p:sp>
      <p:sp>
        <p:nvSpPr>
          <p:cNvPr id="64" name="Rectangle 58">
            <a:extLst>
              <a:ext uri="{FF2B5EF4-FFF2-40B4-BE49-F238E27FC236}">
                <a16:creationId xmlns:a16="http://schemas.microsoft.com/office/drawing/2014/main" id="{38B6B0E2-E4F3-CA4B-AD17-A96ADDDF48D2}"/>
              </a:ext>
            </a:extLst>
          </p:cNvPr>
          <p:cNvSpPr/>
          <p:nvPr/>
        </p:nvSpPr>
        <p:spPr bwMode="auto">
          <a:xfrm>
            <a:off x="1905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r>
              <a:rPr lang="en-US" altLang="zh-CN" sz="1600" dirty="0" err="1">
                <a:latin typeface="Microsoft YaHei" panose="020B0503020204020204" pitchFamily="34" charset="-122"/>
                <a:ea typeface="Microsoft YaHei" panose="020B0503020204020204" pitchFamily="34" charset="-122"/>
              </a:rPr>
              <a:t>虚拟地址</a:t>
            </a:r>
            <a:endParaRPr lang="en-US" altLang="zh-CN" sz="1600" dirty="0">
              <a:latin typeface="Microsoft YaHei" panose="020B0503020204020204" pitchFamily="34" charset="-122"/>
              <a:ea typeface="Microsoft YaHei" panose="020B0503020204020204" pitchFamily="34" charset="-122"/>
            </a:endParaRPr>
          </a:p>
        </p:txBody>
      </p:sp>
      <p:cxnSp>
        <p:nvCxnSpPr>
          <p:cNvPr id="65" name="Shape 60">
            <a:extLst>
              <a:ext uri="{FF2B5EF4-FFF2-40B4-BE49-F238E27FC236}">
                <a16:creationId xmlns:a16="http://schemas.microsoft.com/office/drawing/2014/main" id="{F1191131-CEB2-DD4A-AAB0-53E069384DFF}"/>
              </a:ext>
            </a:extLst>
          </p:cNvPr>
          <p:cNvCxnSpPr>
            <a:cxnSpLocks/>
            <a:stCxn id="64" idx="2"/>
          </p:cNvCxnSpPr>
          <p:nvPr/>
        </p:nvCxnSpPr>
        <p:spPr bwMode="auto">
          <a:xfrm rot="16200000" flipH="1">
            <a:off x="2817595" y="2568792"/>
            <a:ext cx="1439864" cy="1664855"/>
          </a:xfrm>
          <a:prstGeom prst="bentConnector2">
            <a:avLst/>
          </a:prstGeom>
          <a:noFill/>
          <a:ln w="25400" cap="flat" cmpd="sng" algn="ctr">
            <a:solidFill>
              <a:schemeClr val="tx1"/>
            </a:solidFill>
            <a:prstDash val="solid"/>
            <a:round/>
            <a:headEnd type="none" w="med" len="med"/>
            <a:tailEnd type="arrow"/>
          </a:ln>
          <a:effectLst/>
        </p:spPr>
      </p:cxnSp>
      <p:sp>
        <p:nvSpPr>
          <p:cNvPr id="67" name="Rectangle 3">
            <a:extLst>
              <a:ext uri="{FF2B5EF4-FFF2-40B4-BE49-F238E27FC236}">
                <a16:creationId xmlns:a16="http://schemas.microsoft.com/office/drawing/2014/main" id="{3B658E6C-CAAF-4E40-85D9-168407A38AFD}"/>
              </a:ext>
            </a:extLst>
          </p:cNvPr>
          <p:cNvSpPr>
            <a:spLocks noChangeArrowheads="1"/>
          </p:cNvSpPr>
          <p:nvPr/>
        </p:nvSpPr>
        <p:spPr bwMode="auto">
          <a:xfrm>
            <a:off x="4674753"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8" name="Rectangle 4">
            <a:extLst>
              <a:ext uri="{FF2B5EF4-FFF2-40B4-BE49-F238E27FC236}">
                <a16:creationId xmlns:a16="http://schemas.microsoft.com/office/drawing/2014/main" id="{8B1EE9FC-33E4-0E47-8377-D6D074AA2458}"/>
              </a:ext>
            </a:extLst>
          </p:cNvPr>
          <p:cNvSpPr>
            <a:spLocks noChangeArrowheads="1"/>
          </p:cNvSpPr>
          <p:nvPr/>
        </p:nvSpPr>
        <p:spPr bwMode="auto">
          <a:xfrm>
            <a:off x="4674753"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9" name="Rectangle 5">
            <a:extLst>
              <a:ext uri="{FF2B5EF4-FFF2-40B4-BE49-F238E27FC236}">
                <a16:creationId xmlns:a16="http://schemas.microsoft.com/office/drawing/2014/main" id="{B6E5A089-4699-9243-99E1-4D1C04F81D0C}"/>
              </a:ext>
            </a:extLst>
          </p:cNvPr>
          <p:cNvSpPr>
            <a:spLocks noChangeArrowheads="1"/>
          </p:cNvSpPr>
          <p:nvPr/>
        </p:nvSpPr>
        <p:spPr bwMode="auto">
          <a:xfrm>
            <a:off x="4674753" y="4448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0" name="Rectangle 6">
            <a:extLst>
              <a:ext uri="{FF2B5EF4-FFF2-40B4-BE49-F238E27FC236}">
                <a16:creationId xmlns:a16="http://schemas.microsoft.com/office/drawing/2014/main" id="{E2A7FF64-7442-6049-9594-B63ABE398F58}"/>
              </a:ext>
            </a:extLst>
          </p:cNvPr>
          <p:cNvSpPr>
            <a:spLocks noChangeArrowheads="1"/>
          </p:cNvSpPr>
          <p:nvPr/>
        </p:nvSpPr>
        <p:spPr bwMode="auto">
          <a:xfrm>
            <a:off x="4674753" y="3305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1" name="Rectangle 7">
            <a:extLst>
              <a:ext uri="{FF2B5EF4-FFF2-40B4-BE49-F238E27FC236}">
                <a16:creationId xmlns:a16="http://schemas.microsoft.com/office/drawing/2014/main" id="{9370801E-CB56-434F-8615-938795EB5B5F}"/>
              </a:ext>
            </a:extLst>
          </p:cNvPr>
          <p:cNvSpPr>
            <a:spLocks noChangeArrowheads="1"/>
          </p:cNvSpPr>
          <p:nvPr/>
        </p:nvSpPr>
        <p:spPr bwMode="auto">
          <a:xfrm>
            <a:off x="4674753"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2" name="Rectangle 8">
            <a:extLst>
              <a:ext uri="{FF2B5EF4-FFF2-40B4-BE49-F238E27FC236}">
                <a16:creationId xmlns:a16="http://schemas.microsoft.com/office/drawing/2014/main" id="{3715C21B-D288-AC41-A91E-49A12C39CE8F}"/>
              </a:ext>
            </a:extLst>
          </p:cNvPr>
          <p:cNvSpPr>
            <a:spLocks noChangeArrowheads="1"/>
          </p:cNvSpPr>
          <p:nvPr/>
        </p:nvSpPr>
        <p:spPr bwMode="auto">
          <a:xfrm>
            <a:off x="4674753"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3" name="Rectangle 9">
            <a:extLst>
              <a:ext uri="{FF2B5EF4-FFF2-40B4-BE49-F238E27FC236}">
                <a16:creationId xmlns:a16="http://schemas.microsoft.com/office/drawing/2014/main" id="{C3202F76-A3B4-3B48-B5D1-7F3EBE6C7068}"/>
              </a:ext>
            </a:extLst>
          </p:cNvPr>
          <p:cNvSpPr>
            <a:spLocks noChangeArrowheads="1"/>
          </p:cNvSpPr>
          <p:nvPr/>
        </p:nvSpPr>
        <p:spPr bwMode="auto">
          <a:xfrm>
            <a:off x="4674753"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4" name="Rectangle 10">
            <a:extLst>
              <a:ext uri="{FF2B5EF4-FFF2-40B4-BE49-F238E27FC236}">
                <a16:creationId xmlns:a16="http://schemas.microsoft.com/office/drawing/2014/main" id="{60BC4AE3-CE8B-F941-BFE8-9472AE9C808D}"/>
              </a:ext>
            </a:extLst>
          </p:cNvPr>
          <p:cNvSpPr>
            <a:spLocks noChangeArrowheads="1"/>
          </p:cNvSpPr>
          <p:nvPr/>
        </p:nvSpPr>
        <p:spPr bwMode="auto">
          <a:xfrm>
            <a:off x="4674753"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5" name="Text Box 11">
            <a:extLst>
              <a:ext uri="{FF2B5EF4-FFF2-40B4-BE49-F238E27FC236}">
                <a16:creationId xmlns:a16="http://schemas.microsoft.com/office/drawing/2014/main" id="{38A7D810-E559-2741-820F-390144055326}"/>
              </a:ext>
            </a:extLst>
          </p:cNvPr>
          <p:cNvSpPr txBox="1">
            <a:spLocks noChangeArrowheads="1"/>
          </p:cNvSpPr>
          <p:nvPr/>
        </p:nvSpPr>
        <p:spPr bwMode="auto">
          <a:xfrm>
            <a:off x="4752423" y="5175250"/>
            <a:ext cx="1438512" cy="54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400">
                <a:solidFill>
                  <a:srgbClr val="595959"/>
                </a:solidFill>
                <a:latin typeface="Microsoft YaHei" panose="020B0503020204020204" pitchFamily="34" charset="-122"/>
                <a:ea typeface="Microsoft YaHei" panose="020B0503020204020204" pitchFamily="34" charset="-122"/>
              </a:rPr>
              <a:t>常驻内存的页表</a:t>
            </a:r>
          </a:p>
          <a:p>
            <a:pPr algn="ctr">
              <a:lnSpc>
                <a:spcPct val="98000"/>
              </a:lnSpc>
              <a:spcBef>
                <a:spcPct val="0"/>
              </a:spcBef>
              <a:buClrTx/>
              <a:buSzTx/>
              <a:buFontTx/>
              <a:buNone/>
            </a:pPr>
            <a:r>
              <a:rPr lang="en-GB" altLang="zh-CN" sz="1600">
                <a:solidFill>
                  <a:srgbClr val="595959"/>
                </a:solidFill>
                <a:latin typeface="Microsoft YaHei" panose="020B0503020204020204" pitchFamily="34" charset="-122"/>
                <a:ea typeface="Microsoft YaHei" panose="020B0503020204020204" pitchFamily="34" charset="-122"/>
              </a:rPr>
              <a:t>(DRAM)</a:t>
            </a:r>
          </a:p>
        </p:txBody>
      </p:sp>
      <p:sp>
        <p:nvSpPr>
          <p:cNvPr id="76" name="Text Box 12">
            <a:extLst>
              <a:ext uri="{FF2B5EF4-FFF2-40B4-BE49-F238E27FC236}">
                <a16:creationId xmlns:a16="http://schemas.microsoft.com/office/drawing/2014/main" id="{F72573C3-855C-0847-9B00-79431D791044}"/>
              </a:ext>
            </a:extLst>
          </p:cNvPr>
          <p:cNvSpPr txBox="1">
            <a:spLocks noChangeArrowheads="1"/>
          </p:cNvSpPr>
          <p:nvPr/>
        </p:nvSpPr>
        <p:spPr bwMode="auto">
          <a:xfrm>
            <a:off x="8218409" y="2308225"/>
            <a:ext cx="1012113"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(DRAM)</a:t>
            </a:r>
          </a:p>
        </p:txBody>
      </p:sp>
      <p:sp>
        <p:nvSpPr>
          <p:cNvPr id="77" name="Rectangle 13">
            <a:extLst>
              <a:ext uri="{FF2B5EF4-FFF2-40B4-BE49-F238E27FC236}">
                <a16:creationId xmlns:a16="http://schemas.microsoft.com/office/drawing/2014/main" id="{146D0465-E3ED-124D-B779-0FE80064B4E2}"/>
              </a:ext>
            </a:extLst>
          </p:cNvPr>
          <p:cNvSpPr>
            <a:spLocks noChangeArrowheads="1"/>
          </p:cNvSpPr>
          <p:nvPr/>
        </p:nvSpPr>
        <p:spPr bwMode="auto">
          <a:xfrm>
            <a:off x="8019616" y="340042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7</a:t>
            </a:r>
          </a:p>
        </p:txBody>
      </p:sp>
      <p:sp>
        <p:nvSpPr>
          <p:cNvPr id="78" name="Rectangle 14">
            <a:extLst>
              <a:ext uri="{FF2B5EF4-FFF2-40B4-BE49-F238E27FC236}">
                <a16:creationId xmlns:a16="http://schemas.microsoft.com/office/drawing/2014/main" id="{30650ACC-C39D-A043-B56B-D5EBBDF53AAD}"/>
              </a:ext>
            </a:extLst>
          </p:cNvPr>
          <p:cNvSpPr>
            <a:spLocks noChangeArrowheads="1"/>
          </p:cNvSpPr>
          <p:nvPr/>
        </p:nvSpPr>
        <p:spPr bwMode="auto">
          <a:xfrm>
            <a:off x="8019616"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4</a:t>
            </a:r>
          </a:p>
        </p:txBody>
      </p:sp>
      <p:sp>
        <p:nvSpPr>
          <p:cNvPr id="79" name="Line 15">
            <a:extLst>
              <a:ext uri="{FF2B5EF4-FFF2-40B4-BE49-F238E27FC236}">
                <a16:creationId xmlns:a16="http://schemas.microsoft.com/office/drawing/2014/main" id="{C24584AC-9BD8-7444-8B39-43B58A3C0D96}"/>
              </a:ext>
            </a:extLst>
          </p:cNvPr>
          <p:cNvSpPr>
            <a:spLocks noChangeShapeType="1"/>
          </p:cNvSpPr>
          <p:nvPr/>
        </p:nvSpPr>
        <p:spPr bwMode="auto">
          <a:xfrm>
            <a:off x="5500253" y="4797425"/>
            <a:ext cx="2527300" cy="1450975"/>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0" name="Line 16">
            <a:extLst>
              <a:ext uri="{FF2B5EF4-FFF2-40B4-BE49-F238E27FC236}">
                <a16:creationId xmlns:a16="http://schemas.microsoft.com/office/drawing/2014/main" id="{9997044E-732F-0346-AC12-01282F2AEAD1}"/>
              </a:ext>
            </a:extLst>
          </p:cNvPr>
          <p:cNvSpPr>
            <a:spLocks noChangeShapeType="1"/>
          </p:cNvSpPr>
          <p:nvPr/>
        </p:nvSpPr>
        <p:spPr bwMode="auto">
          <a:xfrm flipV="1">
            <a:off x="5500253" y="3427413"/>
            <a:ext cx="2527300" cy="16129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1" name="Line 17">
            <a:extLst>
              <a:ext uri="{FF2B5EF4-FFF2-40B4-BE49-F238E27FC236}">
                <a16:creationId xmlns:a16="http://schemas.microsoft.com/office/drawing/2014/main" id="{90CA2F58-2EDB-754F-AF5E-82D9E96C954D}"/>
              </a:ext>
            </a:extLst>
          </p:cNvPr>
          <p:cNvSpPr>
            <a:spLocks noChangeShapeType="1"/>
          </p:cNvSpPr>
          <p:nvPr/>
        </p:nvSpPr>
        <p:spPr bwMode="auto">
          <a:xfrm flipV="1">
            <a:off x="5525653" y="3198813"/>
            <a:ext cx="2501900" cy="6985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2" name="Line 18">
            <a:extLst>
              <a:ext uri="{FF2B5EF4-FFF2-40B4-BE49-F238E27FC236}">
                <a16:creationId xmlns:a16="http://schemas.microsoft.com/office/drawing/2014/main" id="{89A93CE3-6FFB-EF42-B9E0-E0F1E075AE3C}"/>
              </a:ext>
            </a:extLst>
          </p:cNvPr>
          <p:cNvSpPr>
            <a:spLocks noChangeShapeType="1"/>
          </p:cNvSpPr>
          <p:nvPr/>
        </p:nvSpPr>
        <p:spPr bwMode="auto">
          <a:xfrm flipV="1">
            <a:off x="5474853" y="2970213"/>
            <a:ext cx="2552700" cy="701675"/>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3" name="Text Box 19">
            <a:extLst>
              <a:ext uri="{FF2B5EF4-FFF2-40B4-BE49-F238E27FC236}">
                <a16:creationId xmlns:a16="http://schemas.microsoft.com/office/drawing/2014/main" id="{5519B189-E0E1-B749-B461-BD777246519C}"/>
              </a:ext>
            </a:extLst>
          </p:cNvPr>
          <p:cNvSpPr txBox="1">
            <a:spLocks noChangeArrowheads="1"/>
          </p:cNvSpPr>
          <p:nvPr/>
        </p:nvSpPr>
        <p:spPr bwMode="auto">
          <a:xfrm>
            <a:off x="8220012" y="4359275"/>
            <a:ext cx="1008907"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虚拟内存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a:t>
            </a:r>
            <a:r>
              <a:rPr lang="en-US" altLang="zh-CN" sz="1600" dirty="0">
                <a:solidFill>
                  <a:srgbClr val="595959"/>
                </a:solidFill>
                <a:latin typeface="Microsoft YaHei" panose="020B0503020204020204" pitchFamily="34" charset="-122"/>
                <a:ea typeface="Microsoft YaHei" panose="020B0503020204020204" pitchFamily="34" charset="-122"/>
              </a:rPr>
              <a:t>Disk</a:t>
            </a:r>
            <a:r>
              <a:rPr lang="en-GB" altLang="zh-CN" sz="1600" dirty="0">
                <a:solidFill>
                  <a:srgbClr val="595959"/>
                </a:solidFill>
                <a:latin typeface="Microsoft YaHei" panose="020B0503020204020204" pitchFamily="34" charset="-122"/>
                <a:ea typeface="Microsoft YaHei" panose="020B0503020204020204" pitchFamily="34" charset="-122"/>
              </a:rPr>
              <a:t>)</a:t>
            </a:r>
          </a:p>
        </p:txBody>
      </p:sp>
      <p:sp>
        <p:nvSpPr>
          <p:cNvPr id="84" name="Rectangle 20">
            <a:extLst>
              <a:ext uri="{FF2B5EF4-FFF2-40B4-BE49-F238E27FC236}">
                <a16:creationId xmlns:a16="http://schemas.microsoft.com/office/drawing/2014/main" id="{90989FC4-2207-7E4C-854C-CCA5FA73052B}"/>
              </a:ext>
            </a:extLst>
          </p:cNvPr>
          <p:cNvSpPr>
            <a:spLocks noChangeArrowheads="1"/>
          </p:cNvSpPr>
          <p:nvPr/>
        </p:nvSpPr>
        <p:spPr bwMode="auto">
          <a:xfrm>
            <a:off x="4369953" y="4676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5" name="Rectangle 21">
            <a:extLst>
              <a:ext uri="{FF2B5EF4-FFF2-40B4-BE49-F238E27FC236}">
                <a16:creationId xmlns:a16="http://schemas.microsoft.com/office/drawing/2014/main" id="{61C45172-5EB9-5C45-8D69-AC56734197C4}"/>
              </a:ext>
            </a:extLst>
          </p:cNvPr>
          <p:cNvSpPr>
            <a:spLocks noChangeArrowheads="1"/>
          </p:cNvSpPr>
          <p:nvPr/>
        </p:nvSpPr>
        <p:spPr bwMode="auto">
          <a:xfrm>
            <a:off x="4369953" y="4905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6" name="Rectangle 22">
            <a:extLst>
              <a:ext uri="{FF2B5EF4-FFF2-40B4-BE49-F238E27FC236}">
                <a16:creationId xmlns:a16="http://schemas.microsoft.com/office/drawing/2014/main" id="{7E07D58F-C757-2249-8E0C-48A0AD41D1A8}"/>
              </a:ext>
            </a:extLst>
          </p:cNvPr>
          <p:cNvSpPr>
            <a:spLocks noChangeArrowheads="1"/>
          </p:cNvSpPr>
          <p:nvPr/>
        </p:nvSpPr>
        <p:spPr bwMode="auto">
          <a:xfrm>
            <a:off x="4369953" y="4448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7" name="Rectangle 23">
            <a:extLst>
              <a:ext uri="{FF2B5EF4-FFF2-40B4-BE49-F238E27FC236}">
                <a16:creationId xmlns:a16="http://schemas.microsoft.com/office/drawing/2014/main" id="{C8D8059C-4350-4449-AA65-633C33D98CDB}"/>
              </a:ext>
            </a:extLst>
          </p:cNvPr>
          <p:cNvSpPr>
            <a:spLocks noChangeArrowheads="1"/>
          </p:cNvSpPr>
          <p:nvPr/>
        </p:nvSpPr>
        <p:spPr bwMode="auto">
          <a:xfrm>
            <a:off x="4369953" y="3305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8" name="Rectangle 24">
            <a:extLst>
              <a:ext uri="{FF2B5EF4-FFF2-40B4-BE49-F238E27FC236}">
                <a16:creationId xmlns:a16="http://schemas.microsoft.com/office/drawing/2014/main" id="{BBC34444-C66C-4841-94A7-C280A5291B0C}"/>
              </a:ext>
            </a:extLst>
          </p:cNvPr>
          <p:cNvSpPr>
            <a:spLocks noChangeArrowheads="1"/>
          </p:cNvSpPr>
          <p:nvPr/>
        </p:nvSpPr>
        <p:spPr bwMode="auto">
          <a:xfrm>
            <a:off x="4369953" y="3533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9" name="Rectangle 25">
            <a:extLst>
              <a:ext uri="{FF2B5EF4-FFF2-40B4-BE49-F238E27FC236}">
                <a16:creationId xmlns:a16="http://schemas.microsoft.com/office/drawing/2014/main" id="{E5A240E2-87DA-7449-A990-DB8310460880}"/>
              </a:ext>
            </a:extLst>
          </p:cNvPr>
          <p:cNvSpPr>
            <a:spLocks noChangeArrowheads="1"/>
          </p:cNvSpPr>
          <p:nvPr/>
        </p:nvSpPr>
        <p:spPr bwMode="auto">
          <a:xfrm>
            <a:off x="4369953" y="3762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0" name="Rectangle 26">
            <a:extLst>
              <a:ext uri="{FF2B5EF4-FFF2-40B4-BE49-F238E27FC236}">
                <a16:creationId xmlns:a16="http://schemas.microsoft.com/office/drawing/2014/main" id="{3B291E67-85CB-4E4B-81ED-DCF01E1F29EB}"/>
              </a:ext>
            </a:extLst>
          </p:cNvPr>
          <p:cNvSpPr>
            <a:spLocks noChangeArrowheads="1"/>
          </p:cNvSpPr>
          <p:nvPr/>
        </p:nvSpPr>
        <p:spPr bwMode="auto">
          <a:xfrm>
            <a:off x="4369953" y="39909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1" name="Rectangle 27">
            <a:extLst>
              <a:ext uri="{FF2B5EF4-FFF2-40B4-BE49-F238E27FC236}">
                <a16:creationId xmlns:a16="http://schemas.microsoft.com/office/drawing/2014/main" id="{2B617956-A0E5-1345-823E-1C277F069376}"/>
              </a:ext>
            </a:extLst>
          </p:cNvPr>
          <p:cNvSpPr>
            <a:spLocks noChangeArrowheads="1"/>
          </p:cNvSpPr>
          <p:nvPr/>
        </p:nvSpPr>
        <p:spPr bwMode="auto">
          <a:xfrm>
            <a:off x="4369953" y="42195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2" name="Text Box 28">
            <a:extLst>
              <a:ext uri="{FF2B5EF4-FFF2-40B4-BE49-F238E27FC236}">
                <a16:creationId xmlns:a16="http://schemas.microsoft.com/office/drawing/2014/main" id="{7138D1BD-E33A-6945-9AE4-3B9BF02CF59E}"/>
              </a:ext>
            </a:extLst>
          </p:cNvPr>
          <p:cNvSpPr txBox="1">
            <a:spLocks noChangeArrowheads="1"/>
          </p:cNvSpPr>
          <p:nvPr/>
        </p:nvSpPr>
        <p:spPr bwMode="auto">
          <a:xfrm>
            <a:off x="4141353" y="3000375"/>
            <a:ext cx="685800" cy="2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200">
                <a:solidFill>
                  <a:srgbClr val="595959"/>
                </a:solidFill>
                <a:latin typeface="Microsoft YaHei" panose="020B0503020204020204" pitchFamily="34" charset="-122"/>
                <a:ea typeface="Microsoft YaHei" panose="020B0503020204020204" pitchFamily="34" charset="-122"/>
              </a:rPr>
              <a:t>有效位</a:t>
            </a:r>
          </a:p>
        </p:txBody>
      </p:sp>
      <p:sp>
        <p:nvSpPr>
          <p:cNvPr id="93" name="Text Box 29">
            <a:extLst>
              <a:ext uri="{FF2B5EF4-FFF2-40B4-BE49-F238E27FC236}">
                <a16:creationId xmlns:a16="http://schemas.microsoft.com/office/drawing/2014/main" id="{D802FA2E-19C7-6F42-B0F0-0BCC525D9E37}"/>
              </a:ext>
            </a:extLst>
          </p:cNvPr>
          <p:cNvSpPr txBox="1">
            <a:spLocks noChangeArrowheads="1"/>
          </p:cNvSpPr>
          <p:nvPr/>
        </p:nvSpPr>
        <p:spPr bwMode="auto">
          <a:xfrm>
            <a:off x="4372202" y="32750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4" name="Text Box 30">
            <a:extLst>
              <a:ext uri="{FF2B5EF4-FFF2-40B4-BE49-F238E27FC236}">
                <a16:creationId xmlns:a16="http://schemas.microsoft.com/office/drawing/2014/main" id="{2235C03F-4ABD-0949-B2FE-7A98D153EBB4}"/>
              </a:ext>
            </a:extLst>
          </p:cNvPr>
          <p:cNvSpPr txBox="1">
            <a:spLocks noChangeArrowheads="1"/>
          </p:cNvSpPr>
          <p:nvPr/>
        </p:nvSpPr>
        <p:spPr bwMode="auto">
          <a:xfrm>
            <a:off x="4372995" y="35083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5" name="Text Box 31">
            <a:extLst>
              <a:ext uri="{FF2B5EF4-FFF2-40B4-BE49-F238E27FC236}">
                <a16:creationId xmlns:a16="http://schemas.microsoft.com/office/drawing/2014/main" id="{A787DF86-E1E2-CA45-BF60-D3963BB6A569}"/>
              </a:ext>
            </a:extLst>
          </p:cNvPr>
          <p:cNvSpPr txBox="1">
            <a:spLocks noChangeArrowheads="1"/>
          </p:cNvSpPr>
          <p:nvPr/>
        </p:nvSpPr>
        <p:spPr bwMode="auto">
          <a:xfrm>
            <a:off x="4372202" y="39735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6" name="Text Box 32">
            <a:extLst>
              <a:ext uri="{FF2B5EF4-FFF2-40B4-BE49-F238E27FC236}">
                <a16:creationId xmlns:a16="http://schemas.microsoft.com/office/drawing/2014/main" id="{0D0133F7-C105-2249-A7A6-93BB447A1EEF}"/>
              </a:ext>
            </a:extLst>
          </p:cNvPr>
          <p:cNvSpPr txBox="1">
            <a:spLocks noChangeArrowheads="1"/>
          </p:cNvSpPr>
          <p:nvPr/>
        </p:nvSpPr>
        <p:spPr bwMode="auto">
          <a:xfrm>
            <a:off x="4372995" y="41814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7" name="Text Box 33">
            <a:extLst>
              <a:ext uri="{FF2B5EF4-FFF2-40B4-BE49-F238E27FC236}">
                <a16:creationId xmlns:a16="http://schemas.microsoft.com/office/drawing/2014/main" id="{2DA302BC-1E2D-8148-8838-E22268099B87}"/>
              </a:ext>
            </a:extLst>
          </p:cNvPr>
          <p:cNvSpPr txBox="1">
            <a:spLocks noChangeArrowheads="1"/>
          </p:cNvSpPr>
          <p:nvPr/>
        </p:nvSpPr>
        <p:spPr bwMode="auto">
          <a:xfrm>
            <a:off x="4372202" y="441960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8" name="Text Box 34">
            <a:extLst>
              <a:ext uri="{FF2B5EF4-FFF2-40B4-BE49-F238E27FC236}">
                <a16:creationId xmlns:a16="http://schemas.microsoft.com/office/drawing/2014/main" id="{769670DA-E31A-9847-9422-9848222B1BB1}"/>
              </a:ext>
            </a:extLst>
          </p:cNvPr>
          <p:cNvSpPr txBox="1">
            <a:spLocks noChangeArrowheads="1"/>
          </p:cNvSpPr>
          <p:nvPr/>
        </p:nvSpPr>
        <p:spPr bwMode="auto">
          <a:xfrm>
            <a:off x="4372995" y="48799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9" name="Text Box 35">
            <a:extLst>
              <a:ext uri="{FF2B5EF4-FFF2-40B4-BE49-F238E27FC236}">
                <a16:creationId xmlns:a16="http://schemas.microsoft.com/office/drawing/2014/main" id="{35A9B13E-1E39-5B47-A291-5010E1A91E36}"/>
              </a:ext>
            </a:extLst>
          </p:cNvPr>
          <p:cNvSpPr txBox="1">
            <a:spLocks noChangeArrowheads="1"/>
          </p:cNvSpPr>
          <p:nvPr/>
        </p:nvSpPr>
        <p:spPr bwMode="auto">
          <a:xfrm>
            <a:off x="4372202" y="46466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100" name="Text Box 36">
            <a:extLst>
              <a:ext uri="{FF2B5EF4-FFF2-40B4-BE49-F238E27FC236}">
                <a16:creationId xmlns:a16="http://schemas.microsoft.com/office/drawing/2014/main" id="{67C178EF-5CC6-4246-99E9-3062368AF240}"/>
              </a:ext>
            </a:extLst>
          </p:cNvPr>
          <p:cNvSpPr txBox="1">
            <a:spLocks noChangeArrowheads="1"/>
          </p:cNvSpPr>
          <p:nvPr/>
        </p:nvSpPr>
        <p:spPr bwMode="auto">
          <a:xfrm>
            <a:off x="4372995" y="374015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101" name="Text Box 37">
            <a:extLst>
              <a:ext uri="{FF2B5EF4-FFF2-40B4-BE49-F238E27FC236}">
                <a16:creationId xmlns:a16="http://schemas.microsoft.com/office/drawing/2014/main" id="{D5461DC9-39CA-CF46-9A76-142CFD0D6107}"/>
              </a:ext>
            </a:extLst>
          </p:cNvPr>
          <p:cNvSpPr txBox="1">
            <a:spLocks noChangeArrowheads="1"/>
          </p:cNvSpPr>
          <p:nvPr/>
        </p:nvSpPr>
        <p:spPr bwMode="auto">
          <a:xfrm>
            <a:off x="4804300" y="2632459"/>
            <a:ext cx="1215695"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物理页号或</a:t>
            </a:r>
          </a:p>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磁盘地址</a:t>
            </a:r>
          </a:p>
        </p:txBody>
      </p:sp>
      <p:sp>
        <p:nvSpPr>
          <p:cNvPr id="102" name="Text Box 38">
            <a:extLst>
              <a:ext uri="{FF2B5EF4-FFF2-40B4-BE49-F238E27FC236}">
                <a16:creationId xmlns:a16="http://schemas.microsoft.com/office/drawing/2014/main" id="{06EBA816-C049-1446-8465-B26FA9D54022}"/>
              </a:ext>
            </a:extLst>
          </p:cNvPr>
          <p:cNvSpPr txBox="1">
            <a:spLocks noChangeArrowheads="1"/>
          </p:cNvSpPr>
          <p:nvPr/>
        </p:nvSpPr>
        <p:spPr bwMode="auto">
          <a:xfrm>
            <a:off x="3687717" y="32396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0</a:t>
            </a:r>
          </a:p>
        </p:txBody>
      </p:sp>
      <p:sp>
        <p:nvSpPr>
          <p:cNvPr id="103" name="Text Box 39">
            <a:extLst>
              <a:ext uri="{FF2B5EF4-FFF2-40B4-BE49-F238E27FC236}">
                <a16:creationId xmlns:a16="http://schemas.microsoft.com/office/drawing/2014/main" id="{2A3493DB-CE18-9E42-9DA2-F41BBB547978}"/>
              </a:ext>
            </a:extLst>
          </p:cNvPr>
          <p:cNvSpPr txBox="1">
            <a:spLocks noChangeArrowheads="1"/>
          </p:cNvSpPr>
          <p:nvPr/>
        </p:nvSpPr>
        <p:spPr bwMode="auto">
          <a:xfrm>
            <a:off x="3684542" y="48525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7</a:t>
            </a:r>
          </a:p>
        </p:txBody>
      </p:sp>
      <p:sp>
        <p:nvSpPr>
          <p:cNvPr id="104" name="Text Box 40">
            <a:extLst>
              <a:ext uri="{FF2B5EF4-FFF2-40B4-BE49-F238E27FC236}">
                <a16:creationId xmlns:a16="http://schemas.microsoft.com/office/drawing/2014/main" id="{D01BFE6A-8C88-5444-8703-89DB1C1B6E89}"/>
              </a:ext>
            </a:extLst>
          </p:cNvPr>
          <p:cNvSpPr txBox="1">
            <a:spLocks noChangeArrowheads="1"/>
          </p:cNvSpPr>
          <p:nvPr/>
        </p:nvSpPr>
        <p:spPr bwMode="auto">
          <a:xfrm>
            <a:off x="9353814" y="29102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0</a:t>
            </a:r>
          </a:p>
        </p:txBody>
      </p:sp>
      <p:sp>
        <p:nvSpPr>
          <p:cNvPr id="105" name="Rectangle 41">
            <a:extLst>
              <a:ext uri="{FF2B5EF4-FFF2-40B4-BE49-F238E27FC236}">
                <a16:creationId xmlns:a16="http://schemas.microsoft.com/office/drawing/2014/main" id="{AF1D7A29-AE30-A44E-8205-A7BCF7DC7BA9}"/>
              </a:ext>
            </a:extLst>
          </p:cNvPr>
          <p:cNvSpPr>
            <a:spLocks noChangeArrowheads="1"/>
          </p:cNvSpPr>
          <p:nvPr/>
        </p:nvSpPr>
        <p:spPr bwMode="auto">
          <a:xfrm>
            <a:off x="8019616"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2</a:t>
            </a:r>
          </a:p>
        </p:txBody>
      </p:sp>
      <p:sp>
        <p:nvSpPr>
          <p:cNvPr id="106" name="Rectangle 42">
            <a:extLst>
              <a:ext uri="{FF2B5EF4-FFF2-40B4-BE49-F238E27FC236}">
                <a16:creationId xmlns:a16="http://schemas.microsoft.com/office/drawing/2014/main" id="{BF005A15-1B02-984A-A475-FEB38F7E25AA}"/>
              </a:ext>
            </a:extLst>
          </p:cNvPr>
          <p:cNvSpPr>
            <a:spLocks noChangeArrowheads="1"/>
          </p:cNvSpPr>
          <p:nvPr/>
        </p:nvSpPr>
        <p:spPr bwMode="auto">
          <a:xfrm>
            <a:off x="8019616"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1</a:t>
            </a:r>
          </a:p>
        </p:txBody>
      </p:sp>
      <p:sp>
        <p:nvSpPr>
          <p:cNvPr id="107" name="Oval 43">
            <a:extLst>
              <a:ext uri="{FF2B5EF4-FFF2-40B4-BE49-F238E27FC236}">
                <a16:creationId xmlns:a16="http://schemas.microsoft.com/office/drawing/2014/main" id="{D5BACA6B-7FC7-F34D-8F7E-86DEB26CA74A}"/>
              </a:ext>
            </a:extLst>
          </p:cNvPr>
          <p:cNvSpPr>
            <a:spLocks noChangeArrowheads="1"/>
          </p:cNvSpPr>
          <p:nvPr/>
        </p:nvSpPr>
        <p:spPr bwMode="auto">
          <a:xfrm>
            <a:off x="5449453" y="50038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8" name="Oval 44">
            <a:extLst>
              <a:ext uri="{FF2B5EF4-FFF2-40B4-BE49-F238E27FC236}">
                <a16:creationId xmlns:a16="http://schemas.microsoft.com/office/drawing/2014/main" id="{5CC40380-95FB-7D4E-B295-63AB9E3F04B7}"/>
              </a:ext>
            </a:extLst>
          </p:cNvPr>
          <p:cNvSpPr>
            <a:spLocks noChangeArrowheads="1"/>
          </p:cNvSpPr>
          <p:nvPr/>
        </p:nvSpPr>
        <p:spPr bwMode="auto">
          <a:xfrm>
            <a:off x="5449453" y="4775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9" name="Oval 45">
            <a:extLst>
              <a:ext uri="{FF2B5EF4-FFF2-40B4-BE49-F238E27FC236}">
                <a16:creationId xmlns:a16="http://schemas.microsoft.com/office/drawing/2014/main" id="{164A314A-D454-B842-B993-7D9967D80A67}"/>
              </a:ext>
            </a:extLst>
          </p:cNvPr>
          <p:cNvSpPr>
            <a:spLocks noChangeArrowheads="1"/>
          </p:cNvSpPr>
          <p:nvPr/>
        </p:nvSpPr>
        <p:spPr bwMode="auto">
          <a:xfrm>
            <a:off x="5449453" y="38671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0" name="Oval 46">
            <a:extLst>
              <a:ext uri="{FF2B5EF4-FFF2-40B4-BE49-F238E27FC236}">
                <a16:creationId xmlns:a16="http://schemas.microsoft.com/office/drawing/2014/main" id="{375E7D44-4CD4-A145-9576-F16B7FB9FA1E}"/>
              </a:ext>
            </a:extLst>
          </p:cNvPr>
          <p:cNvSpPr>
            <a:spLocks noChangeArrowheads="1"/>
          </p:cNvSpPr>
          <p:nvPr/>
        </p:nvSpPr>
        <p:spPr bwMode="auto">
          <a:xfrm>
            <a:off x="5449453" y="3632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1" name="Text Box 47">
            <a:extLst>
              <a:ext uri="{FF2B5EF4-FFF2-40B4-BE49-F238E27FC236}">
                <a16:creationId xmlns:a16="http://schemas.microsoft.com/office/drawing/2014/main" id="{C465463E-E7E6-064D-A516-2A0EE81AEFD1}"/>
              </a:ext>
            </a:extLst>
          </p:cNvPr>
          <p:cNvSpPr txBox="1">
            <a:spLocks noChangeArrowheads="1"/>
          </p:cNvSpPr>
          <p:nvPr/>
        </p:nvSpPr>
        <p:spPr bwMode="auto">
          <a:xfrm>
            <a:off x="9366514" y="35706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3</a:t>
            </a:r>
          </a:p>
        </p:txBody>
      </p:sp>
      <p:sp>
        <p:nvSpPr>
          <p:cNvPr id="112" name="Rectangle 48">
            <a:extLst>
              <a:ext uri="{FF2B5EF4-FFF2-40B4-BE49-F238E27FC236}">
                <a16:creationId xmlns:a16="http://schemas.microsoft.com/office/drawing/2014/main" id="{212D89F6-468D-9849-AEBA-3AF82CDDECC8}"/>
              </a:ext>
            </a:extLst>
          </p:cNvPr>
          <p:cNvSpPr>
            <a:spLocks noChangeArrowheads="1"/>
          </p:cNvSpPr>
          <p:nvPr/>
        </p:nvSpPr>
        <p:spPr bwMode="auto">
          <a:xfrm>
            <a:off x="8027553" y="498792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1</a:t>
            </a:r>
          </a:p>
        </p:txBody>
      </p:sp>
      <p:sp>
        <p:nvSpPr>
          <p:cNvPr id="113" name="Rectangle 49">
            <a:extLst>
              <a:ext uri="{FF2B5EF4-FFF2-40B4-BE49-F238E27FC236}">
                <a16:creationId xmlns:a16="http://schemas.microsoft.com/office/drawing/2014/main" id="{8D29ED86-1CC3-FF41-A6AB-3D8B874F7258}"/>
              </a:ext>
            </a:extLst>
          </p:cNvPr>
          <p:cNvSpPr>
            <a:spLocks noChangeArrowheads="1"/>
          </p:cNvSpPr>
          <p:nvPr/>
        </p:nvSpPr>
        <p:spPr bwMode="auto">
          <a:xfrm>
            <a:off x="8027553" y="529907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2</a:t>
            </a:r>
          </a:p>
        </p:txBody>
      </p:sp>
      <p:sp>
        <p:nvSpPr>
          <p:cNvPr id="114" name="Rectangle 50">
            <a:extLst>
              <a:ext uri="{FF2B5EF4-FFF2-40B4-BE49-F238E27FC236}">
                <a16:creationId xmlns:a16="http://schemas.microsoft.com/office/drawing/2014/main" id="{F68B9066-AC2E-1D4F-8766-F7F49DE4C872}"/>
              </a:ext>
            </a:extLst>
          </p:cNvPr>
          <p:cNvSpPr>
            <a:spLocks noChangeArrowheads="1"/>
          </p:cNvSpPr>
          <p:nvPr/>
        </p:nvSpPr>
        <p:spPr bwMode="auto">
          <a:xfrm>
            <a:off x="8027553" y="591978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4</a:t>
            </a:r>
          </a:p>
        </p:txBody>
      </p:sp>
      <p:sp>
        <p:nvSpPr>
          <p:cNvPr id="115" name="Rectangle 51">
            <a:extLst>
              <a:ext uri="{FF2B5EF4-FFF2-40B4-BE49-F238E27FC236}">
                <a16:creationId xmlns:a16="http://schemas.microsoft.com/office/drawing/2014/main" id="{407422CF-76C2-EC42-A1F4-944D3104982A}"/>
              </a:ext>
            </a:extLst>
          </p:cNvPr>
          <p:cNvSpPr>
            <a:spLocks noChangeArrowheads="1"/>
          </p:cNvSpPr>
          <p:nvPr/>
        </p:nvSpPr>
        <p:spPr bwMode="auto">
          <a:xfrm>
            <a:off x="8027553" y="622935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6</a:t>
            </a:r>
          </a:p>
        </p:txBody>
      </p:sp>
      <p:sp>
        <p:nvSpPr>
          <p:cNvPr id="116" name="Rectangle 52">
            <a:extLst>
              <a:ext uri="{FF2B5EF4-FFF2-40B4-BE49-F238E27FC236}">
                <a16:creationId xmlns:a16="http://schemas.microsoft.com/office/drawing/2014/main" id="{C78EFEF1-5354-BC48-8AD3-CE87391CE348}"/>
              </a:ext>
            </a:extLst>
          </p:cNvPr>
          <p:cNvSpPr>
            <a:spLocks noChangeArrowheads="1"/>
          </p:cNvSpPr>
          <p:nvPr/>
        </p:nvSpPr>
        <p:spPr bwMode="auto">
          <a:xfrm>
            <a:off x="8027553" y="654050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7</a:t>
            </a:r>
          </a:p>
        </p:txBody>
      </p:sp>
      <p:sp>
        <p:nvSpPr>
          <p:cNvPr id="117" name="Oval 53">
            <a:extLst>
              <a:ext uri="{FF2B5EF4-FFF2-40B4-BE49-F238E27FC236}">
                <a16:creationId xmlns:a16="http://schemas.microsoft.com/office/drawing/2014/main" id="{5A867991-4079-C443-BD24-572691B7A7E7}"/>
              </a:ext>
            </a:extLst>
          </p:cNvPr>
          <p:cNvSpPr>
            <a:spLocks noChangeArrowheads="1"/>
          </p:cNvSpPr>
          <p:nvPr/>
        </p:nvSpPr>
        <p:spPr bwMode="auto">
          <a:xfrm>
            <a:off x="5449453" y="40767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8" name="Line 54">
            <a:extLst>
              <a:ext uri="{FF2B5EF4-FFF2-40B4-BE49-F238E27FC236}">
                <a16:creationId xmlns:a16="http://schemas.microsoft.com/office/drawing/2014/main" id="{777C7566-B3E2-B94E-BA9A-C5C00E8BCFD6}"/>
              </a:ext>
            </a:extLst>
          </p:cNvPr>
          <p:cNvSpPr>
            <a:spLocks noChangeShapeType="1"/>
          </p:cNvSpPr>
          <p:nvPr/>
        </p:nvSpPr>
        <p:spPr bwMode="auto">
          <a:xfrm>
            <a:off x="5462153" y="4121150"/>
            <a:ext cx="2565400" cy="1511300"/>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9" name="Oval 55">
            <a:extLst>
              <a:ext uri="{FF2B5EF4-FFF2-40B4-BE49-F238E27FC236}">
                <a16:creationId xmlns:a16="http://schemas.microsoft.com/office/drawing/2014/main" id="{E5A7E917-CDB9-0E4C-8E66-7EA441D951B9}"/>
              </a:ext>
            </a:extLst>
          </p:cNvPr>
          <p:cNvSpPr>
            <a:spLocks noChangeArrowheads="1"/>
          </p:cNvSpPr>
          <p:nvPr/>
        </p:nvSpPr>
        <p:spPr bwMode="auto">
          <a:xfrm>
            <a:off x="5449453" y="42862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20" name="Line 56">
            <a:extLst>
              <a:ext uri="{FF2B5EF4-FFF2-40B4-BE49-F238E27FC236}">
                <a16:creationId xmlns:a16="http://schemas.microsoft.com/office/drawing/2014/main" id="{71FB95FD-63A5-F64C-9E05-F7EAD1B4D2A6}"/>
              </a:ext>
            </a:extLst>
          </p:cNvPr>
          <p:cNvSpPr>
            <a:spLocks noChangeShapeType="1"/>
          </p:cNvSpPr>
          <p:nvPr/>
        </p:nvSpPr>
        <p:spPr bwMode="auto">
          <a:xfrm flipV="1">
            <a:off x="5493903" y="3643313"/>
            <a:ext cx="2533650" cy="6731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21" name="Rectangle 57">
            <a:extLst>
              <a:ext uri="{FF2B5EF4-FFF2-40B4-BE49-F238E27FC236}">
                <a16:creationId xmlns:a16="http://schemas.microsoft.com/office/drawing/2014/main" id="{585C9FE7-5F3B-A34C-AEB6-4C15D76D41F4}"/>
              </a:ext>
            </a:extLst>
          </p:cNvPr>
          <p:cNvSpPr>
            <a:spLocks noChangeArrowheads="1"/>
          </p:cNvSpPr>
          <p:nvPr/>
        </p:nvSpPr>
        <p:spPr bwMode="auto">
          <a:xfrm>
            <a:off x="8027553" y="560863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3</a:t>
            </a:r>
          </a:p>
        </p:txBody>
      </p:sp>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Tree>
    <p:extLst>
      <p:ext uri="{BB962C8B-B14F-4D97-AF65-F5344CB8AC3E}">
        <p14:creationId xmlns:p14="http://schemas.microsoft.com/office/powerpoint/2010/main" val="20588072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1">
            <a:extLst>
              <a:ext uri="{FF2B5EF4-FFF2-40B4-BE49-F238E27FC236}">
                <a16:creationId xmlns:a16="http://schemas.microsoft.com/office/drawing/2014/main" id="{D432AD93-02E7-6149-AE57-10CC5702B076}"/>
              </a:ext>
            </a:extLst>
          </p:cNvPr>
          <p:cNvSpPr txBox="1">
            <a:spLocks/>
          </p:cNvSpPr>
          <p:nvPr/>
        </p:nvSpPr>
        <p:spPr bwMode="auto">
          <a:xfrm>
            <a:off x="5616250" y="306554"/>
            <a:ext cx="4980250"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缺页处理</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(Handling</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Page</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Fault)</a:t>
            </a:r>
            <a:endPar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文本框 65">
            <a:extLst>
              <a:ext uri="{FF2B5EF4-FFF2-40B4-BE49-F238E27FC236}">
                <a16:creationId xmlns:a16="http://schemas.microsoft.com/office/drawing/2014/main" id="{F9341A21-30A5-6248-A680-3F547C1392E9}"/>
              </a:ext>
            </a:extLst>
          </p:cNvPr>
          <p:cNvSpPr txBox="1"/>
          <p:nvPr/>
        </p:nvSpPr>
        <p:spPr>
          <a:xfrm>
            <a:off x="479609" y="895850"/>
            <a:ext cx="11232781" cy="179126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dirty="0">
                <a:solidFill>
                  <a:srgbClr val="6B0874"/>
                </a:solidFill>
                <a:latin typeface="Microsoft YaHei" panose="020B0503020204020204" pitchFamily="34" charset="-122"/>
                <a:ea typeface="Microsoft YaHei" panose="020B0503020204020204" pitchFamily="34" charset="-122"/>
              </a:rPr>
              <a:t>1</a:t>
            </a:r>
            <a:r>
              <a:rPr lang="zh-CN" altLang="en-US"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产生缺页异常</a:t>
            </a:r>
            <a:endParaRPr lang="en-US" altLang="zh-CN" b="1" dirty="0">
              <a:solidFill>
                <a:schemeClr val="tx1"/>
              </a:solidFill>
              <a:latin typeface="Microsoft YaHei" panose="020B0503020204020204" pitchFamily="34" charset="-122"/>
              <a:ea typeface="Microsoft YaHei" panose="020B0503020204020204" pitchFamily="34" charset="-122"/>
            </a:endParaRPr>
          </a:p>
          <a:p>
            <a:pPr algn="l">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dirty="0">
                <a:solidFill>
                  <a:srgbClr val="6B0874"/>
                </a:solidFill>
                <a:latin typeface="Microsoft YaHei" panose="020B0503020204020204" pitchFamily="34" charset="-122"/>
                <a:ea typeface="Microsoft YaHei" panose="020B0503020204020204" pitchFamily="34" charset="-122"/>
              </a:rPr>
              <a:t>2</a:t>
            </a:r>
            <a:r>
              <a:rPr lang="zh-CN" altLang="en-US"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缺页异常处理程序选择一个</a:t>
            </a:r>
            <a:r>
              <a:rPr lang="zh-CN" altLang="en-US" b="1" dirty="0">
                <a:solidFill>
                  <a:schemeClr val="accent2"/>
                </a:solidFill>
                <a:latin typeface="Microsoft YaHei" panose="020B0503020204020204" pitchFamily="34" charset="-122"/>
                <a:ea typeface="Microsoft YaHei" panose="020B0503020204020204" pitchFamily="34" charset="-122"/>
              </a:rPr>
              <a:t>牺牲页</a:t>
            </a:r>
            <a:r>
              <a:rPr lang="zh-CN" altLang="en-US" b="1" dirty="0">
                <a:solidFill>
                  <a:schemeClr val="tx1"/>
                </a:solidFill>
                <a:latin typeface="Microsoft YaHei" panose="020B0503020204020204" pitchFamily="34" charset="-122"/>
                <a:ea typeface="Microsoft YaHei" panose="020B0503020204020204" pitchFamily="34" charset="-122"/>
              </a:rPr>
              <a:t> </a:t>
            </a:r>
            <a:r>
              <a:rPr lang="en-US" altLang="zh-CN" b="1" dirty="0">
                <a:solidFill>
                  <a:schemeClr val="tx1"/>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此例中是 </a:t>
            </a:r>
            <a:r>
              <a:rPr lang="en-US" altLang="zh-CN" b="1" dirty="0">
                <a:solidFill>
                  <a:schemeClr val="tx1"/>
                </a:solidFill>
                <a:latin typeface="Microsoft YaHei" panose="020B0503020204020204" pitchFamily="34" charset="-122"/>
                <a:ea typeface="Microsoft YaHei" panose="020B0503020204020204" pitchFamily="34" charset="-122"/>
              </a:rPr>
              <a:t>VP 4)</a:t>
            </a:r>
          </a:p>
          <a:p>
            <a:pPr algn="l">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US" altLang="zh-CN" b="1" dirty="0">
              <a:solidFill>
                <a:schemeClr val="tx1"/>
              </a:solidFill>
              <a:latin typeface="Microsoft YaHei" panose="020B0503020204020204" pitchFamily="34" charset="-122"/>
              <a:ea typeface="Microsoft YaHei" panose="020B0503020204020204" pitchFamily="34" charset="-122"/>
            </a:endParaRPr>
          </a:p>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dirty="0">
              <a:solidFill>
                <a:schemeClr val="tx1"/>
              </a:solidFill>
              <a:latin typeface="Microsoft YaHei" panose="020B0503020204020204" pitchFamily="34" charset="-122"/>
              <a:ea typeface="Microsoft YaHei" panose="020B0503020204020204" pitchFamily="34" charset="-122"/>
            </a:endParaRPr>
          </a:p>
        </p:txBody>
      </p:sp>
      <p:sp>
        <p:nvSpPr>
          <p:cNvPr id="64" name="Rectangle 58">
            <a:extLst>
              <a:ext uri="{FF2B5EF4-FFF2-40B4-BE49-F238E27FC236}">
                <a16:creationId xmlns:a16="http://schemas.microsoft.com/office/drawing/2014/main" id="{38B6B0E2-E4F3-CA4B-AD17-A96ADDDF48D2}"/>
              </a:ext>
            </a:extLst>
          </p:cNvPr>
          <p:cNvSpPr/>
          <p:nvPr/>
        </p:nvSpPr>
        <p:spPr bwMode="auto">
          <a:xfrm>
            <a:off x="1905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r>
              <a:rPr lang="en-US" altLang="zh-CN" sz="1600" dirty="0" err="1">
                <a:latin typeface="Microsoft YaHei" panose="020B0503020204020204" pitchFamily="34" charset="-122"/>
                <a:ea typeface="Microsoft YaHei" panose="020B0503020204020204" pitchFamily="34" charset="-122"/>
              </a:rPr>
              <a:t>虚拟地址</a:t>
            </a:r>
            <a:endParaRPr lang="en-US" altLang="zh-CN" sz="1600" dirty="0">
              <a:latin typeface="Microsoft YaHei" panose="020B0503020204020204" pitchFamily="34" charset="-122"/>
              <a:ea typeface="Microsoft YaHei" panose="020B0503020204020204" pitchFamily="34" charset="-122"/>
            </a:endParaRPr>
          </a:p>
        </p:txBody>
      </p:sp>
      <p:cxnSp>
        <p:nvCxnSpPr>
          <p:cNvPr id="65" name="Shape 60">
            <a:extLst>
              <a:ext uri="{FF2B5EF4-FFF2-40B4-BE49-F238E27FC236}">
                <a16:creationId xmlns:a16="http://schemas.microsoft.com/office/drawing/2014/main" id="{F1191131-CEB2-DD4A-AAB0-53E069384DFF}"/>
              </a:ext>
            </a:extLst>
          </p:cNvPr>
          <p:cNvCxnSpPr>
            <a:cxnSpLocks/>
            <a:stCxn id="64" idx="2"/>
          </p:cNvCxnSpPr>
          <p:nvPr/>
        </p:nvCxnSpPr>
        <p:spPr bwMode="auto">
          <a:xfrm rot="16200000" flipH="1">
            <a:off x="2817595" y="2568792"/>
            <a:ext cx="1439864" cy="1664855"/>
          </a:xfrm>
          <a:prstGeom prst="bentConnector2">
            <a:avLst/>
          </a:prstGeom>
          <a:noFill/>
          <a:ln w="25400" cap="flat" cmpd="sng" algn="ctr">
            <a:solidFill>
              <a:schemeClr val="tx1"/>
            </a:solidFill>
            <a:prstDash val="solid"/>
            <a:round/>
            <a:headEnd type="none" w="med" len="med"/>
            <a:tailEnd type="arrow"/>
          </a:ln>
          <a:effectLst/>
        </p:spPr>
      </p:cxnSp>
      <p:sp>
        <p:nvSpPr>
          <p:cNvPr id="67" name="Rectangle 3">
            <a:extLst>
              <a:ext uri="{FF2B5EF4-FFF2-40B4-BE49-F238E27FC236}">
                <a16:creationId xmlns:a16="http://schemas.microsoft.com/office/drawing/2014/main" id="{3B658E6C-CAAF-4E40-85D9-168407A38AFD}"/>
              </a:ext>
            </a:extLst>
          </p:cNvPr>
          <p:cNvSpPr>
            <a:spLocks noChangeArrowheads="1"/>
          </p:cNvSpPr>
          <p:nvPr/>
        </p:nvSpPr>
        <p:spPr bwMode="auto">
          <a:xfrm>
            <a:off x="4674753"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8" name="Rectangle 4">
            <a:extLst>
              <a:ext uri="{FF2B5EF4-FFF2-40B4-BE49-F238E27FC236}">
                <a16:creationId xmlns:a16="http://schemas.microsoft.com/office/drawing/2014/main" id="{8B1EE9FC-33E4-0E47-8377-D6D074AA2458}"/>
              </a:ext>
            </a:extLst>
          </p:cNvPr>
          <p:cNvSpPr>
            <a:spLocks noChangeArrowheads="1"/>
          </p:cNvSpPr>
          <p:nvPr/>
        </p:nvSpPr>
        <p:spPr bwMode="auto">
          <a:xfrm>
            <a:off x="4674753"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9" name="Rectangle 5">
            <a:extLst>
              <a:ext uri="{FF2B5EF4-FFF2-40B4-BE49-F238E27FC236}">
                <a16:creationId xmlns:a16="http://schemas.microsoft.com/office/drawing/2014/main" id="{B6E5A089-4699-9243-99E1-4D1C04F81D0C}"/>
              </a:ext>
            </a:extLst>
          </p:cNvPr>
          <p:cNvSpPr>
            <a:spLocks noChangeArrowheads="1"/>
          </p:cNvSpPr>
          <p:nvPr/>
        </p:nvSpPr>
        <p:spPr bwMode="auto">
          <a:xfrm>
            <a:off x="4674753" y="4448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0" name="Rectangle 6">
            <a:extLst>
              <a:ext uri="{FF2B5EF4-FFF2-40B4-BE49-F238E27FC236}">
                <a16:creationId xmlns:a16="http://schemas.microsoft.com/office/drawing/2014/main" id="{E2A7FF64-7442-6049-9594-B63ABE398F58}"/>
              </a:ext>
            </a:extLst>
          </p:cNvPr>
          <p:cNvSpPr>
            <a:spLocks noChangeArrowheads="1"/>
          </p:cNvSpPr>
          <p:nvPr/>
        </p:nvSpPr>
        <p:spPr bwMode="auto">
          <a:xfrm>
            <a:off x="4674753" y="3305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1" name="Rectangle 7">
            <a:extLst>
              <a:ext uri="{FF2B5EF4-FFF2-40B4-BE49-F238E27FC236}">
                <a16:creationId xmlns:a16="http://schemas.microsoft.com/office/drawing/2014/main" id="{9370801E-CB56-434F-8615-938795EB5B5F}"/>
              </a:ext>
            </a:extLst>
          </p:cNvPr>
          <p:cNvSpPr>
            <a:spLocks noChangeArrowheads="1"/>
          </p:cNvSpPr>
          <p:nvPr/>
        </p:nvSpPr>
        <p:spPr bwMode="auto">
          <a:xfrm>
            <a:off x="4674753"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2" name="Rectangle 8">
            <a:extLst>
              <a:ext uri="{FF2B5EF4-FFF2-40B4-BE49-F238E27FC236}">
                <a16:creationId xmlns:a16="http://schemas.microsoft.com/office/drawing/2014/main" id="{3715C21B-D288-AC41-A91E-49A12C39CE8F}"/>
              </a:ext>
            </a:extLst>
          </p:cNvPr>
          <p:cNvSpPr>
            <a:spLocks noChangeArrowheads="1"/>
          </p:cNvSpPr>
          <p:nvPr/>
        </p:nvSpPr>
        <p:spPr bwMode="auto">
          <a:xfrm>
            <a:off x="4674753"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3" name="Rectangle 9">
            <a:extLst>
              <a:ext uri="{FF2B5EF4-FFF2-40B4-BE49-F238E27FC236}">
                <a16:creationId xmlns:a16="http://schemas.microsoft.com/office/drawing/2014/main" id="{C3202F76-A3B4-3B48-B5D1-7F3EBE6C7068}"/>
              </a:ext>
            </a:extLst>
          </p:cNvPr>
          <p:cNvSpPr>
            <a:spLocks noChangeArrowheads="1"/>
          </p:cNvSpPr>
          <p:nvPr/>
        </p:nvSpPr>
        <p:spPr bwMode="auto">
          <a:xfrm>
            <a:off x="4674753"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4" name="Rectangle 10">
            <a:extLst>
              <a:ext uri="{FF2B5EF4-FFF2-40B4-BE49-F238E27FC236}">
                <a16:creationId xmlns:a16="http://schemas.microsoft.com/office/drawing/2014/main" id="{60BC4AE3-CE8B-F941-BFE8-9472AE9C808D}"/>
              </a:ext>
            </a:extLst>
          </p:cNvPr>
          <p:cNvSpPr>
            <a:spLocks noChangeArrowheads="1"/>
          </p:cNvSpPr>
          <p:nvPr/>
        </p:nvSpPr>
        <p:spPr bwMode="auto">
          <a:xfrm>
            <a:off x="4674753"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5" name="Text Box 11">
            <a:extLst>
              <a:ext uri="{FF2B5EF4-FFF2-40B4-BE49-F238E27FC236}">
                <a16:creationId xmlns:a16="http://schemas.microsoft.com/office/drawing/2014/main" id="{38A7D810-E559-2741-820F-390144055326}"/>
              </a:ext>
            </a:extLst>
          </p:cNvPr>
          <p:cNvSpPr txBox="1">
            <a:spLocks noChangeArrowheads="1"/>
          </p:cNvSpPr>
          <p:nvPr/>
        </p:nvSpPr>
        <p:spPr bwMode="auto">
          <a:xfrm>
            <a:off x="4752423" y="5175250"/>
            <a:ext cx="1438512" cy="54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400">
                <a:solidFill>
                  <a:srgbClr val="595959"/>
                </a:solidFill>
                <a:latin typeface="Microsoft YaHei" panose="020B0503020204020204" pitchFamily="34" charset="-122"/>
                <a:ea typeface="Microsoft YaHei" panose="020B0503020204020204" pitchFamily="34" charset="-122"/>
              </a:rPr>
              <a:t>常驻内存的页表</a:t>
            </a:r>
          </a:p>
          <a:p>
            <a:pPr algn="ctr">
              <a:lnSpc>
                <a:spcPct val="98000"/>
              </a:lnSpc>
              <a:spcBef>
                <a:spcPct val="0"/>
              </a:spcBef>
              <a:buClrTx/>
              <a:buSzTx/>
              <a:buFontTx/>
              <a:buNone/>
            </a:pPr>
            <a:r>
              <a:rPr lang="en-GB" altLang="zh-CN" sz="1600">
                <a:solidFill>
                  <a:srgbClr val="595959"/>
                </a:solidFill>
                <a:latin typeface="Microsoft YaHei" panose="020B0503020204020204" pitchFamily="34" charset="-122"/>
                <a:ea typeface="Microsoft YaHei" panose="020B0503020204020204" pitchFamily="34" charset="-122"/>
              </a:rPr>
              <a:t>(DRAM)</a:t>
            </a:r>
          </a:p>
        </p:txBody>
      </p:sp>
      <p:sp>
        <p:nvSpPr>
          <p:cNvPr id="76" name="Text Box 12">
            <a:extLst>
              <a:ext uri="{FF2B5EF4-FFF2-40B4-BE49-F238E27FC236}">
                <a16:creationId xmlns:a16="http://schemas.microsoft.com/office/drawing/2014/main" id="{F72573C3-855C-0847-9B00-79431D791044}"/>
              </a:ext>
            </a:extLst>
          </p:cNvPr>
          <p:cNvSpPr txBox="1">
            <a:spLocks noChangeArrowheads="1"/>
          </p:cNvSpPr>
          <p:nvPr/>
        </p:nvSpPr>
        <p:spPr bwMode="auto">
          <a:xfrm>
            <a:off x="8218409" y="2308225"/>
            <a:ext cx="1012113"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(DRAM)</a:t>
            </a:r>
          </a:p>
        </p:txBody>
      </p:sp>
      <p:sp>
        <p:nvSpPr>
          <p:cNvPr id="77" name="Rectangle 13">
            <a:extLst>
              <a:ext uri="{FF2B5EF4-FFF2-40B4-BE49-F238E27FC236}">
                <a16:creationId xmlns:a16="http://schemas.microsoft.com/office/drawing/2014/main" id="{146D0465-E3ED-124D-B779-0FE80064B4E2}"/>
              </a:ext>
            </a:extLst>
          </p:cNvPr>
          <p:cNvSpPr>
            <a:spLocks noChangeArrowheads="1"/>
          </p:cNvSpPr>
          <p:nvPr/>
        </p:nvSpPr>
        <p:spPr bwMode="auto">
          <a:xfrm>
            <a:off x="8019616" y="340042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7</a:t>
            </a:r>
          </a:p>
        </p:txBody>
      </p:sp>
      <p:sp>
        <p:nvSpPr>
          <p:cNvPr id="78" name="Rectangle 14">
            <a:extLst>
              <a:ext uri="{FF2B5EF4-FFF2-40B4-BE49-F238E27FC236}">
                <a16:creationId xmlns:a16="http://schemas.microsoft.com/office/drawing/2014/main" id="{30650ACC-C39D-A043-B56B-D5EBBDF53AAD}"/>
              </a:ext>
            </a:extLst>
          </p:cNvPr>
          <p:cNvSpPr>
            <a:spLocks noChangeArrowheads="1"/>
          </p:cNvSpPr>
          <p:nvPr/>
        </p:nvSpPr>
        <p:spPr bwMode="auto">
          <a:xfrm>
            <a:off x="8019616" y="3609975"/>
            <a:ext cx="1379537" cy="228600"/>
          </a:xfrm>
          <a:prstGeom prst="rect">
            <a:avLst/>
          </a:prstGeom>
          <a:solidFill>
            <a:srgbClr val="C00000"/>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4</a:t>
            </a:r>
          </a:p>
        </p:txBody>
      </p:sp>
      <p:sp>
        <p:nvSpPr>
          <p:cNvPr id="79" name="Line 15">
            <a:extLst>
              <a:ext uri="{FF2B5EF4-FFF2-40B4-BE49-F238E27FC236}">
                <a16:creationId xmlns:a16="http://schemas.microsoft.com/office/drawing/2014/main" id="{C24584AC-9BD8-7444-8B39-43B58A3C0D96}"/>
              </a:ext>
            </a:extLst>
          </p:cNvPr>
          <p:cNvSpPr>
            <a:spLocks noChangeShapeType="1"/>
          </p:cNvSpPr>
          <p:nvPr/>
        </p:nvSpPr>
        <p:spPr bwMode="auto">
          <a:xfrm>
            <a:off x="5500253" y="4797425"/>
            <a:ext cx="2527300" cy="1450975"/>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0" name="Line 16">
            <a:extLst>
              <a:ext uri="{FF2B5EF4-FFF2-40B4-BE49-F238E27FC236}">
                <a16:creationId xmlns:a16="http://schemas.microsoft.com/office/drawing/2014/main" id="{9997044E-732F-0346-AC12-01282F2AEAD1}"/>
              </a:ext>
            </a:extLst>
          </p:cNvPr>
          <p:cNvSpPr>
            <a:spLocks noChangeShapeType="1"/>
          </p:cNvSpPr>
          <p:nvPr/>
        </p:nvSpPr>
        <p:spPr bwMode="auto">
          <a:xfrm flipV="1">
            <a:off x="5500253" y="3427413"/>
            <a:ext cx="2527300" cy="16129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1" name="Line 17">
            <a:extLst>
              <a:ext uri="{FF2B5EF4-FFF2-40B4-BE49-F238E27FC236}">
                <a16:creationId xmlns:a16="http://schemas.microsoft.com/office/drawing/2014/main" id="{90CA2F58-2EDB-754F-AF5E-82D9E96C954D}"/>
              </a:ext>
            </a:extLst>
          </p:cNvPr>
          <p:cNvSpPr>
            <a:spLocks noChangeShapeType="1"/>
          </p:cNvSpPr>
          <p:nvPr/>
        </p:nvSpPr>
        <p:spPr bwMode="auto">
          <a:xfrm flipV="1">
            <a:off x="5525653" y="3198813"/>
            <a:ext cx="2501900" cy="6985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2" name="Line 18">
            <a:extLst>
              <a:ext uri="{FF2B5EF4-FFF2-40B4-BE49-F238E27FC236}">
                <a16:creationId xmlns:a16="http://schemas.microsoft.com/office/drawing/2014/main" id="{89A93CE3-6FFB-EF42-B9E0-E0F1E075AE3C}"/>
              </a:ext>
            </a:extLst>
          </p:cNvPr>
          <p:cNvSpPr>
            <a:spLocks noChangeShapeType="1"/>
          </p:cNvSpPr>
          <p:nvPr/>
        </p:nvSpPr>
        <p:spPr bwMode="auto">
          <a:xfrm flipV="1">
            <a:off x="5474853" y="2970213"/>
            <a:ext cx="2552700" cy="701675"/>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3" name="Text Box 19">
            <a:extLst>
              <a:ext uri="{FF2B5EF4-FFF2-40B4-BE49-F238E27FC236}">
                <a16:creationId xmlns:a16="http://schemas.microsoft.com/office/drawing/2014/main" id="{5519B189-E0E1-B749-B461-BD777246519C}"/>
              </a:ext>
            </a:extLst>
          </p:cNvPr>
          <p:cNvSpPr txBox="1">
            <a:spLocks noChangeArrowheads="1"/>
          </p:cNvSpPr>
          <p:nvPr/>
        </p:nvSpPr>
        <p:spPr bwMode="auto">
          <a:xfrm>
            <a:off x="8220012" y="4359275"/>
            <a:ext cx="1008907"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虚拟内存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a:t>
            </a:r>
            <a:r>
              <a:rPr lang="en-US" altLang="zh-CN" sz="1600" dirty="0">
                <a:solidFill>
                  <a:srgbClr val="595959"/>
                </a:solidFill>
                <a:latin typeface="Microsoft YaHei" panose="020B0503020204020204" pitchFamily="34" charset="-122"/>
                <a:ea typeface="Microsoft YaHei" panose="020B0503020204020204" pitchFamily="34" charset="-122"/>
              </a:rPr>
              <a:t>Disk</a:t>
            </a:r>
            <a:r>
              <a:rPr lang="en-GB" altLang="zh-CN" sz="1600" dirty="0">
                <a:solidFill>
                  <a:srgbClr val="595959"/>
                </a:solidFill>
                <a:latin typeface="Microsoft YaHei" panose="020B0503020204020204" pitchFamily="34" charset="-122"/>
                <a:ea typeface="Microsoft YaHei" panose="020B0503020204020204" pitchFamily="34" charset="-122"/>
              </a:rPr>
              <a:t>)</a:t>
            </a:r>
          </a:p>
        </p:txBody>
      </p:sp>
      <p:sp>
        <p:nvSpPr>
          <p:cNvPr id="84" name="Rectangle 20">
            <a:extLst>
              <a:ext uri="{FF2B5EF4-FFF2-40B4-BE49-F238E27FC236}">
                <a16:creationId xmlns:a16="http://schemas.microsoft.com/office/drawing/2014/main" id="{90989FC4-2207-7E4C-854C-CCA5FA73052B}"/>
              </a:ext>
            </a:extLst>
          </p:cNvPr>
          <p:cNvSpPr>
            <a:spLocks noChangeArrowheads="1"/>
          </p:cNvSpPr>
          <p:nvPr/>
        </p:nvSpPr>
        <p:spPr bwMode="auto">
          <a:xfrm>
            <a:off x="4369953" y="4676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5" name="Rectangle 21">
            <a:extLst>
              <a:ext uri="{FF2B5EF4-FFF2-40B4-BE49-F238E27FC236}">
                <a16:creationId xmlns:a16="http://schemas.microsoft.com/office/drawing/2014/main" id="{61C45172-5EB9-5C45-8D69-AC56734197C4}"/>
              </a:ext>
            </a:extLst>
          </p:cNvPr>
          <p:cNvSpPr>
            <a:spLocks noChangeArrowheads="1"/>
          </p:cNvSpPr>
          <p:nvPr/>
        </p:nvSpPr>
        <p:spPr bwMode="auto">
          <a:xfrm>
            <a:off x="4369953" y="4905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6" name="Rectangle 22">
            <a:extLst>
              <a:ext uri="{FF2B5EF4-FFF2-40B4-BE49-F238E27FC236}">
                <a16:creationId xmlns:a16="http://schemas.microsoft.com/office/drawing/2014/main" id="{7E07D58F-C757-2249-8E0C-48A0AD41D1A8}"/>
              </a:ext>
            </a:extLst>
          </p:cNvPr>
          <p:cNvSpPr>
            <a:spLocks noChangeArrowheads="1"/>
          </p:cNvSpPr>
          <p:nvPr/>
        </p:nvSpPr>
        <p:spPr bwMode="auto">
          <a:xfrm>
            <a:off x="4369953" y="4448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7" name="Rectangle 23">
            <a:extLst>
              <a:ext uri="{FF2B5EF4-FFF2-40B4-BE49-F238E27FC236}">
                <a16:creationId xmlns:a16="http://schemas.microsoft.com/office/drawing/2014/main" id="{C8D8059C-4350-4449-AA65-633C33D98CDB}"/>
              </a:ext>
            </a:extLst>
          </p:cNvPr>
          <p:cNvSpPr>
            <a:spLocks noChangeArrowheads="1"/>
          </p:cNvSpPr>
          <p:nvPr/>
        </p:nvSpPr>
        <p:spPr bwMode="auto">
          <a:xfrm>
            <a:off x="4369953" y="3305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8" name="Rectangle 24">
            <a:extLst>
              <a:ext uri="{FF2B5EF4-FFF2-40B4-BE49-F238E27FC236}">
                <a16:creationId xmlns:a16="http://schemas.microsoft.com/office/drawing/2014/main" id="{BBC34444-C66C-4841-94A7-C280A5291B0C}"/>
              </a:ext>
            </a:extLst>
          </p:cNvPr>
          <p:cNvSpPr>
            <a:spLocks noChangeArrowheads="1"/>
          </p:cNvSpPr>
          <p:nvPr/>
        </p:nvSpPr>
        <p:spPr bwMode="auto">
          <a:xfrm>
            <a:off x="4369953" y="3533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9" name="Rectangle 25">
            <a:extLst>
              <a:ext uri="{FF2B5EF4-FFF2-40B4-BE49-F238E27FC236}">
                <a16:creationId xmlns:a16="http://schemas.microsoft.com/office/drawing/2014/main" id="{E5A240E2-87DA-7449-A990-DB8310460880}"/>
              </a:ext>
            </a:extLst>
          </p:cNvPr>
          <p:cNvSpPr>
            <a:spLocks noChangeArrowheads="1"/>
          </p:cNvSpPr>
          <p:nvPr/>
        </p:nvSpPr>
        <p:spPr bwMode="auto">
          <a:xfrm>
            <a:off x="4369953" y="3762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0" name="Rectangle 26">
            <a:extLst>
              <a:ext uri="{FF2B5EF4-FFF2-40B4-BE49-F238E27FC236}">
                <a16:creationId xmlns:a16="http://schemas.microsoft.com/office/drawing/2014/main" id="{3B291E67-85CB-4E4B-81ED-DCF01E1F29EB}"/>
              </a:ext>
            </a:extLst>
          </p:cNvPr>
          <p:cNvSpPr>
            <a:spLocks noChangeArrowheads="1"/>
          </p:cNvSpPr>
          <p:nvPr/>
        </p:nvSpPr>
        <p:spPr bwMode="auto">
          <a:xfrm>
            <a:off x="4369953" y="39909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1" name="Rectangle 27">
            <a:extLst>
              <a:ext uri="{FF2B5EF4-FFF2-40B4-BE49-F238E27FC236}">
                <a16:creationId xmlns:a16="http://schemas.microsoft.com/office/drawing/2014/main" id="{2B617956-A0E5-1345-823E-1C277F069376}"/>
              </a:ext>
            </a:extLst>
          </p:cNvPr>
          <p:cNvSpPr>
            <a:spLocks noChangeArrowheads="1"/>
          </p:cNvSpPr>
          <p:nvPr/>
        </p:nvSpPr>
        <p:spPr bwMode="auto">
          <a:xfrm>
            <a:off x="4369953" y="42195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2" name="Text Box 28">
            <a:extLst>
              <a:ext uri="{FF2B5EF4-FFF2-40B4-BE49-F238E27FC236}">
                <a16:creationId xmlns:a16="http://schemas.microsoft.com/office/drawing/2014/main" id="{7138D1BD-E33A-6945-9AE4-3B9BF02CF59E}"/>
              </a:ext>
            </a:extLst>
          </p:cNvPr>
          <p:cNvSpPr txBox="1">
            <a:spLocks noChangeArrowheads="1"/>
          </p:cNvSpPr>
          <p:nvPr/>
        </p:nvSpPr>
        <p:spPr bwMode="auto">
          <a:xfrm>
            <a:off x="4141353" y="3000375"/>
            <a:ext cx="685800" cy="2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200">
                <a:solidFill>
                  <a:srgbClr val="595959"/>
                </a:solidFill>
                <a:latin typeface="Microsoft YaHei" panose="020B0503020204020204" pitchFamily="34" charset="-122"/>
                <a:ea typeface="Microsoft YaHei" panose="020B0503020204020204" pitchFamily="34" charset="-122"/>
              </a:rPr>
              <a:t>有效位</a:t>
            </a:r>
          </a:p>
        </p:txBody>
      </p:sp>
      <p:sp>
        <p:nvSpPr>
          <p:cNvPr id="93" name="Text Box 29">
            <a:extLst>
              <a:ext uri="{FF2B5EF4-FFF2-40B4-BE49-F238E27FC236}">
                <a16:creationId xmlns:a16="http://schemas.microsoft.com/office/drawing/2014/main" id="{D802FA2E-19C7-6F42-B0F0-0BCC525D9E37}"/>
              </a:ext>
            </a:extLst>
          </p:cNvPr>
          <p:cNvSpPr txBox="1">
            <a:spLocks noChangeArrowheads="1"/>
          </p:cNvSpPr>
          <p:nvPr/>
        </p:nvSpPr>
        <p:spPr bwMode="auto">
          <a:xfrm>
            <a:off x="4372202" y="32750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4" name="Text Box 30">
            <a:extLst>
              <a:ext uri="{FF2B5EF4-FFF2-40B4-BE49-F238E27FC236}">
                <a16:creationId xmlns:a16="http://schemas.microsoft.com/office/drawing/2014/main" id="{2235C03F-4ABD-0949-B2FE-7A98D153EBB4}"/>
              </a:ext>
            </a:extLst>
          </p:cNvPr>
          <p:cNvSpPr txBox="1">
            <a:spLocks noChangeArrowheads="1"/>
          </p:cNvSpPr>
          <p:nvPr/>
        </p:nvSpPr>
        <p:spPr bwMode="auto">
          <a:xfrm>
            <a:off x="4372995" y="35083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5" name="Text Box 31">
            <a:extLst>
              <a:ext uri="{FF2B5EF4-FFF2-40B4-BE49-F238E27FC236}">
                <a16:creationId xmlns:a16="http://schemas.microsoft.com/office/drawing/2014/main" id="{A787DF86-E1E2-CA45-BF60-D3963BB6A569}"/>
              </a:ext>
            </a:extLst>
          </p:cNvPr>
          <p:cNvSpPr txBox="1">
            <a:spLocks noChangeArrowheads="1"/>
          </p:cNvSpPr>
          <p:nvPr/>
        </p:nvSpPr>
        <p:spPr bwMode="auto">
          <a:xfrm>
            <a:off x="4372202" y="39735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6" name="Text Box 32">
            <a:extLst>
              <a:ext uri="{FF2B5EF4-FFF2-40B4-BE49-F238E27FC236}">
                <a16:creationId xmlns:a16="http://schemas.microsoft.com/office/drawing/2014/main" id="{0D0133F7-C105-2249-A7A6-93BB447A1EEF}"/>
              </a:ext>
            </a:extLst>
          </p:cNvPr>
          <p:cNvSpPr txBox="1">
            <a:spLocks noChangeArrowheads="1"/>
          </p:cNvSpPr>
          <p:nvPr/>
        </p:nvSpPr>
        <p:spPr bwMode="auto">
          <a:xfrm>
            <a:off x="4372995" y="41814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7" name="Text Box 33">
            <a:extLst>
              <a:ext uri="{FF2B5EF4-FFF2-40B4-BE49-F238E27FC236}">
                <a16:creationId xmlns:a16="http://schemas.microsoft.com/office/drawing/2014/main" id="{2DA302BC-1E2D-8148-8838-E22268099B87}"/>
              </a:ext>
            </a:extLst>
          </p:cNvPr>
          <p:cNvSpPr txBox="1">
            <a:spLocks noChangeArrowheads="1"/>
          </p:cNvSpPr>
          <p:nvPr/>
        </p:nvSpPr>
        <p:spPr bwMode="auto">
          <a:xfrm>
            <a:off x="4372202" y="441960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8" name="Text Box 34">
            <a:extLst>
              <a:ext uri="{FF2B5EF4-FFF2-40B4-BE49-F238E27FC236}">
                <a16:creationId xmlns:a16="http://schemas.microsoft.com/office/drawing/2014/main" id="{769670DA-E31A-9847-9422-9848222B1BB1}"/>
              </a:ext>
            </a:extLst>
          </p:cNvPr>
          <p:cNvSpPr txBox="1">
            <a:spLocks noChangeArrowheads="1"/>
          </p:cNvSpPr>
          <p:nvPr/>
        </p:nvSpPr>
        <p:spPr bwMode="auto">
          <a:xfrm>
            <a:off x="4372995" y="48799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9" name="Text Box 35">
            <a:extLst>
              <a:ext uri="{FF2B5EF4-FFF2-40B4-BE49-F238E27FC236}">
                <a16:creationId xmlns:a16="http://schemas.microsoft.com/office/drawing/2014/main" id="{35A9B13E-1E39-5B47-A291-5010E1A91E36}"/>
              </a:ext>
            </a:extLst>
          </p:cNvPr>
          <p:cNvSpPr txBox="1">
            <a:spLocks noChangeArrowheads="1"/>
          </p:cNvSpPr>
          <p:nvPr/>
        </p:nvSpPr>
        <p:spPr bwMode="auto">
          <a:xfrm>
            <a:off x="4372202" y="46466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100" name="Text Box 36">
            <a:extLst>
              <a:ext uri="{FF2B5EF4-FFF2-40B4-BE49-F238E27FC236}">
                <a16:creationId xmlns:a16="http://schemas.microsoft.com/office/drawing/2014/main" id="{67C178EF-5CC6-4246-99E9-3062368AF240}"/>
              </a:ext>
            </a:extLst>
          </p:cNvPr>
          <p:cNvSpPr txBox="1">
            <a:spLocks noChangeArrowheads="1"/>
          </p:cNvSpPr>
          <p:nvPr/>
        </p:nvSpPr>
        <p:spPr bwMode="auto">
          <a:xfrm>
            <a:off x="4372995" y="374015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101" name="Text Box 37">
            <a:extLst>
              <a:ext uri="{FF2B5EF4-FFF2-40B4-BE49-F238E27FC236}">
                <a16:creationId xmlns:a16="http://schemas.microsoft.com/office/drawing/2014/main" id="{D5461DC9-39CA-CF46-9A76-142CFD0D6107}"/>
              </a:ext>
            </a:extLst>
          </p:cNvPr>
          <p:cNvSpPr txBox="1">
            <a:spLocks noChangeArrowheads="1"/>
          </p:cNvSpPr>
          <p:nvPr/>
        </p:nvSpPr>
        <p:spPr bwMode="auto">
          <a:xfrm>
            <a:off x="4804300" y="2632459"/>
            <a:ext cx="1215695"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物理页号或</a:t>
            </a:r>
          </a:p>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磁盘地址</a:t>
            </a:r>
          </a:p>
        </p:txBody>
      </p:sp>
      <p:sp>
        <p:nvSpPr>
          <p:cNvPr id="102" name="Text Box 38">
            <a:extLst>
              <a:ext uri="{FF2B5EF4-FFF2-40B4-BE49-F238E27FC236}">
                <a16:creationId xmlns:a16="http://schemas.microsoft.com/office/drawing/2014/main" id="{06EBA816-C049-1446-8465-B26FA9D54022}"/>
              </a:ext>
            </a:extLst>
          </p:cNvPr>
          <p:cNvSpPr txBox="1">
            <a:spLocks noChangeArrowheads="1"/>
          </p:cNvSpPr>
          <p:nvPr/>
        </p:nvSpPr>
        <p:spPr bwMode="auto">
          <a:xfrm>
            <a:off x="3687717" y="32396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0</a:t>
            </a:r>
          </a:p>
        </p:txBody>
      </p:sp>
      <p:sp>
        <p:nvSpPr>
          <p:cNvPr id="103" name="Text Box 39">
            <a:extLst>
              <a:ext uri="{FF2B5EF4-FFF2-40B4-BE49-F238E27FC236}">
                <a16:creationId xmlns:a16="http://schemas.microsoft.com/office/drawing/2014/main" id="{2A3493DB-CE18-9E42-9DA2-F41BBB547978}"/>
              </a:ext>
            </a:extLst>
          </p:cNvPr>
          <p:cNvSpPr txBox="1">
            <a:spLocks noChangeArrowheads="1"/>
          </p:cNvSpPr>
          <p:nvPr/>
        </p:nvSpPr>
        <p:spPr bwMode="auto">
          <a:xfrm>
            <a:off x="3684542" y="48525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7</a:t>
            </a:r>
          </a:p>
        </p:txBody>
      </p:sp>
      <p:sp>
        <p:nvSpPr>
          <p:cNvPr id="104" name="Text Box 40">
            <a:extLst>
              <a:ext uri="{FF2B5EF4-FFF2-40B4-BE49-F238E27FC236}">
                <a16:creationId xmlns:a16="http://schemas.microsoft.com/office/drawing/2014/main" id="{D01BFE6A-8C88-5444-8703-89DB1C1B6E89}"/>
              </a:ext>
            </a:extLst>
          </p:cNvPr>
          <p:cNvSpPr txBox="1">
            <a:spLocks noChangeArrowheads="1"/>
          </p:cNvSpPr>
          <p:nvPr/>
        </p:nvSpPr>
        <p:spPr bwMode="auto">
          <a:xfrm>
            <a:off x="9353814" y="29102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0</a:t>
            </a:r>
          </a:p>
        </p:txBody>
      </p:sp>
      <p:sp>
        <p:nvSpPr>
          <p:cNvPr id="105" name="Rectangle 41">
            <a:extLst>
              <a:ext uri="{FF2B5EF4-FFF2-40B4-BE49-F238E27FC236}">
                <a16:creationId xmlns:a16="http://schemas.microsoft.com/office/drawing/2014/main" id="{AF1D7A29-AE30-A44E-8205-A7BCF7DC7BA9}"/>
              </a:ext>
            </a:extLst>
          </p:cNvPr>
          <p:cNvSpPr>
            <a:spLocks noChangeArrowheads="1"/>
          </p:cNvSpPr>
          <p:nvPr/>
        </p:nvSpPr>
        <p:spPr bwMode="auto">
          <a:xfrm>
            <a:off x="8019616"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2</a:t>
            </a:r>
          </a:p>
        </p:txBody>
      </p:sp>
      <p:sp>
        <p:nvSpPr>
          <p:cNvPr id="106" name="Rectangle 42">
            <a:extLst>
              <a:ext uri="{FF2B5EF4-FFF2-40B4-BE49-F238E27FC236}">
                <a16:creationId xmlns:a16="http://schemas.microsoft.com/office/drawing/2014/main" id="{BF005A15-1B02-984A-A475-FEB38F7E25AA}"/>
              </a:ext>
            </a:extLst>
          </p:cNvPr>
          <p:cNvSpPr>
            <a:spLocks noChangeArrowheads="1"/>
          </p:cNvSpPr>
          <p:nvPr/>
        </p:nvSpPr>
        <p:spPr bwMode="auto">
          <a:xfrm>
            <a:off x="8019616"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1</a:t>
            </a:r>
          </a:p>
        </p:txBody>
      </p:sp>
      <p:sp>
        <p:nvSpPr>
          <p:cNvPr id="107" name="Oval 43">
            <a:extLst>
              <a:ext uri="{FF2B5EF4-FFF2-40B4-BE49-F238E27FC236}">
                <a16:creationId xmlns:a16="http://schemas.microsoft.com/office/drawing/2014/main" id="{D5BACA6B-7FC7-F34D-8F7E-86DEB26CA74A}"/>
              </a:ext>
            </a:extLst>
          </p:cNvPr>
          <p:cNvSpPr>
            <a:spLocks noChangeArrowheads="1"/>
          </p:cNvSpPr>
          <p:nvPr/>
        </p:nvSpPr>
        <p:spPr bwMode="auto">
          <a:xfrm>
            <a:off x="5449453" y="50038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8" name="Oval 44">
            <a:extLst>
              <a:ext uri="{FF2B5EF4-FFF2-40B4-BE49-F238E27FC236}">
                <a16:creationId xmlns:a16="http://schemas.microsoft.com/office/drawing/2014/main" id="{5CC40380-95FB-7D4E-B295-63AB9E3F04B7}"/>
              </a:ext>
            </a:extLst>
          </p:cNvPr>
          <p:cNvSpPr>
            <a:spLocks noChangeArrowheads="1"/>
          </p:cNvSpPr>
          <p:nvPr/>
        </p:nvSpPr>
        <p:spPr bwMode="auto">
          <a:xfrm>
            <a:off x="5449453" y="4775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9" name="Oval 45">
            <a:extLst>
              <a:ext uri="{FF2B5EF4-FFF2-40B4-BE49-F238E27FC236}">
                <a16:creationId xmlns:a16="http://schemas.microsoft.com/office/drawing/2014/main" id="{164A314A-D454-B842-B993-7D9967D80A67}"/>
              </a:ext>
            </a:extLst>
          </p:cNvPr>
          <p:cNvSpPr>
            <a:spLocks noChangeArrowheads="1"/>
          </p:cNvSpPr>
          <p:nvPr/>
        </p:nvSpPr>
        <p:spPr bwMode="auto">
          <a:xfrm>
            <a:off x="5449453" y="38671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0" name="Oval 46">
            <a:extLst>
              <a:ext uri="{FF2B5EF4-FFF2-40B4-BE49-F238E27FC236}">
                <a16:creationId xmlns:a16="http://schemas.microsoft.com/office/drawing/2014/main" id="{375E7D44-4CD4-A145-9576-F16B7FB9FA1E}"/>
              </a:ext>
            </a:extLst>
          </p:cNvPr>
          <p:cNvSpPr>
            <a:spLocks noChangeArrowheads="1"/>
          </p:cNvSpPr>
          <p:nvPr/>
        </p:nvSpPr>
        <p:spPr bwMode="auto">
          <a:xfrm>
            <a:off x="5449453" y="3632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1" name="Text Box 47">
            <a:extLst>
              <a:ext uri="{FF2B5EF4-FFF2-40B4-BE49-F238E27FC236}">
                <a16:creationId xmlns:a16="http://schemas.microsoft.com/office/drawing/2014/main" id="{C465463E-E7E6-064D-A516-2A0EE81AEFD1}"/>
              </a:ext>
            </a:extLst>
          </p:cNvPr>
          <p:cNvSpPr txBox="1">
            <a:spLocks noChangeArrowheads="1"/>
          </p:cNvSpPr>
          <p:nvPr/>
        </p:nvSpPr>
        <p:spPr bwMode="auto">
          <a:xfrm>
            <a:off x="9366514" y="35706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3</a:t>
            </a:r>
          </a:p>
        </p:txBody>
      </p:sp>
      <p:sp>
        <p:nvSpPr>
          <p:cNvPr id="112" name="Rectangle 48">
            <a:extLst>
              <a:ext uri="{FF2B5EF4-FFF2-40B4-BE49-F238E27FC236}">
                <a16:creationId xmlns:a16="http://schemas.microsoft.com/office/drawing/2014/main" id="{212D89F6-468D-9849-AEBA-3AF82CDDECC8}"/>
              </a:ext>
            </a:extLst>
          </p:cNvPr>
          <p:cNvSpPr>
            <a:spLocks noChangeArrowheads="1"/>
          </p:cNvSpPr>
          <p:nvPr/>
        </p:nvSpPr>
        <p:spPr bwMode="auto">
          <a:xfrm>
            <a:off x="8027553" y="498792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1</a:t>
            </a:r>
          </a:p>
        </p:txBody>
      </p:sp>
      <p:sp>
        <p:nvSpPr>
          <p:cNvPr id="113" name="Rectangle 49">
            <a:extLst>
              <a:ext uri="{FF2B5EF4-FFF2-40B4-BE49-F238E27FC236}">
                <a16:creationId xmlns:a16="http://schemas.microsoft.com/office/drawing/2014/main" id="{8D29ED86-1CC3-FF41-A6AB-3D8B874F7258}"/>
              </a:ext>
            </a:extLst>
          </p:cNvPr>
          <p:cNvSpPr>
            <a:spLocks noChangeArrowheads="1"/>
          </p:cNvSpPr>
          <p:nvPr/>
        </p:nvSpPr>
        <p:spPr bwMode="auto">
          <a:xfrm>
            <a:off x="8027553" y="529907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2</a:t>
            </a:r>
          </a:p>
        </p:txBody>
      </p:sp>
      <p:sp>
        <p:nvSpPr>
          <p:cNvPr id="114" name="Rectangle 50">
            <a:extLst>
              <a:ext uri="{FF2B5EF4-FFF2-40B4-BE49-F238E27FC236}">
                <a16:creationId xmlns:a16="http://schemas.microsoft.com/office/drawing/2014/main" id="{F68B9066-AC2E-1D4F-8766-F7F49DE4C872}"/>
              </a:ext>
            </a:extLst>
          </p:cNvPr>
          <p:cNvSpPr>
            <a:spLocks noChangeArrowheads="1"/>
          </p:cNvSpPr>
          <p:nvPr/>
        </p:nvSpPr>
        <p:spPr bwMode="auto">
          <a:xfrm>
            <a:off x="8027553" y="591978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4</a:t>
            </a:r>
          </a:p>
        </p:txBody>
      </p:sp>
      <p:sp>
        <p:nvSpPr>
          <p:cNvPr id="115" name="Rectangle 51">
            <a:extLst>
              <a:ext uri="{FF2B5EF4-FFF2-40B4-BE49-F238E27FC236}">
                <a16:creationId xmlns:a16="http://schemas.microsoft.com/office/drawing/2014/main" id="{407422CF-76C2-EC42-A1F4-944D3104982A}"/>
              </a:ext>
            </a:extLst>
          </p:cNvPr>
          <p:cNvSpPr>
            <a:spLocks noChangeArrowheads="1"/>
          </p:cNvSpPr>
          <p:nvPr/>
        </p:nvSpPr>
        <p:spPr bwMode="auto">
          <a:xfrm>
            <a:off x="8027553" y="622935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6</a:t>
            </a:r>
          </a:p>
        </p:txBody>
      </p:sp>
      <p:sp>
        <p:nvSpPr>
          <p:cNvPr id="116" name="Rectangle 52">
            <a:extLst>
              <a:ext uri="{FF2B5EF4-FFF2-40B4-BE49-F238E27FC236}">
                <a16:creationId xmlns:a16="http://schemas.microsoft.com/office/drawing/2014/main" id="{C78EFEF1-5354-BC48-8AD3-CE87391CE348}"/>
              </a:ext>
            </a:extLst>
          </p:cNvPr>
          <p:cNvSpPr>
            <a:spLocks noChangeArrowheads="1"/>
          </p:cNvSpPr>
          <p:nvPr/>
        </p:nvSpPr>
        <p:spPr bwMode="auto">
          <a:xfrm>
            <a:off x="8027553" y="654050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7</a:t>
            </a:r>
          </a:p>
        </p:txBody>
      </p:sp>
      <p:sp>
        <p:nvSpPr>
          <p:cNvPr id="117" name="Oval 53">
            <a:extLst>
              <a:ext uri="{FF2B5EF4-FFF2-40B4-BE49-F238E27FC236}">
                <a16:creationId xmlns:a16="http://schemas.microsoft.com/office/drawing/2014/main" id="{5A867991-4079-C443-BD24-572691B7A7E7}"/>
              </a:ext>
            </a:extLst>
          </p:cNvPr>
          <p:cNvSpPr>
            <a:spLocks noChangeArrowheads="1"/>
          </p:cNvSpPr>
          <p:nvPr/>
        </p:nvSpPr>
        <p:spPr bwMode="auto">
          <a:xfrm>
            <a:off x="5449453" y="40767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8" name="Line 54">
            <a:extLst>
              <a:ext uri="{FF2B5EF4-FFF2-40B4-BE49-F238E27FC236}">
                <a16:creationId xmlns:a16="http://schemas.microsoft.com/office/drawing/2014/main" id="{777C7566-B3E2-B94E-BA9A-C5C00E8BCFD6}"/>
              </a:ext>
            </a:extLst>
          </p:cNvPr>
          <p:cNvSpPr>
            <a:spLocks noChangeShapeType="1"/>
          </p:cNvSpPr>
          <p:nvPr/>
        </p:nvSpPr>
        <p:spPr bwMode="auto">
          <a:xfrm>
            <a:off x="5462153" y="4121150"/>
            <a:ext cx="2565400" cy="1511300"/>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9" name="Oval 55">
            <a:extLst>
              <a:ext uri="{FF2B5EF4-FFF2-40B4-BE49-F238E27FC236}">
                <a16:creationId xmlns:a16="http://schemas.microsoft.com/office/drawing/2014/main" id="{E5A7E917-CDB9-0E4C-8E66-7EA441D951B9}"/>
              </a:ext>
            </a:extLst>
          </p:cNvPr>
          <p:cNvSpPr>
            <a:spLocks noChangeArrowheads="1"/>
          </p:cNvSpPr>
          <p:nvPr/>
        </p:nvSpPr>
        <p:spPr bwMode="auto">
          <a:xfrm>
            <a:off x="5449453" y="42862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20" name="Line 56">
            <a:extLst>
              <a:ext uri="{FF2B5EF4-FFF2-40B4-BE49-F238E27FC236}">
                <a16:creationId xmlns:a16="http://schemas.microsoft.com/office/drawing/2014/main" id="{71FB95FD-63A5-F64C-9E05-F7EAD1B4D2A6}"/>
              </a:ext>
            </a:extLst>
          </p:cNvPr>
          <p:cNvSpPr>
            <a:spLocks noChangeShapeType="1"/>
          </p:cNvSpPr>
          <p:nvPr/>
        </p:nvSpPr>
        <p:spPr bwMode="auto">
          <a:xfrm flipV="1">
            <a:off x="5493903" y="3643313"/>
            <a:ext cx="2533650" cy="6731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21" name="Rectangle 57">
            <a:extLst>
              <a:ext uri="{FF2B5EF4-FFF2-40B4-BE49-F238E27FC236}">
                <a16:creationId xmlns:a16="http://schemas.microsoft.com/office/drawing/2014/main" id="{585C9FE7-5F3B-A34C-AEB6-4C15D76D41F4}"/>
              </a:ext>
            </a:extLst>
          </p:cNvPr>
          <p:cNvSpPr>
            <a:spLocks noChangeArrowheads="1"/>
          </p:cNvSpPr>
          <p:nvPr/>
        </p:nvSpPr>
        <p:spPr bwMode="auto">
          <a:xfrm>
            <a:off x="8027553" y="560863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3</a:t>
            </a:r>
          </a:p>
        </p:txBody>
      </p:sp>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Tree>
    <p:extLst>
      <p:ext uri="{BB962C8B-B14F-4D97-AF65-F5344CB8AC3E}">
        <p14:creationId xmlns:p14="http://schemas.microsoft.com/office/powerpoint/2010/main" val="2951173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96BF123-B442-6849-B6AE-C73F52DEB5A4}"/>
              </a:ext>
            </a:extLst>
          </p:cNvPr>
          <p:cNvSpPr txBox="1"/>
          <p:nvPr/>
        </p:nvSpPr>
        <p:spPr>
          <a:xfrm>
            <a:off x="3579927" y="6145411"/>
            <a:ext cx="5032147"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kumimoji="0" lang="zh-CN" altLang="en-US" b="1" i="0" u="none" strike="noStrike" kern="1200" cap="none" spc="30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rPr>
              <a:t>感谢各位专家！敬请批评指正！</a:t>
            </a:r>
            <a:endParaRPr kumimoji="0" lang="zh-CN" altLang="en-US"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endParaRPr>
          </a:p>
        </p:txBody>
      </p:sp>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0" y="2924944"/>
            <a:ext cx="121920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什么是虚拟内存（</a:t>
            </a:r>
            <a:r>
              <a:rPr lang="en-US" altLang="zh-CN" sz="4400" kern="0" spc="200" dirty="0">
                <a:solidFill>
                  <a:srgbClr val="6A0874"/>
                </a:solidFill>
                <a:latin typeface="微软雅黑" panose="020B0503020204020204" pitchFamily="34" charset="-122"/>
                <a:ea typeface="微软雅黑" panose="020B0503020204020204" pitchFamily="34" charset="-122"/>
              </a:rPr>
              <a:t>Virtual</a:t>
            </a:r>
            <a:r>
              <a:rPr lang="zh-CN" altLang="en-US" sz="4400" kern="0" spc="200" dirty="0">
                <a:solidFill>
                  <a:srgbClr val="6A0874"/>
                </a:solidFill>
                <a:latin typeface="微软雅黑" panose="020B0503020204020204" pitchFamily="34" charset="-122"/>
                <a:ea typeface="微软雅黑" panose="020B0503020204020204" pitchFamily="34" charset="-122"/>
              </a:rPr>
              <a:t> </a:t>
            </a:r>
            <a:r>
              <a:rPr lang="en-US" altLang="zh-CN" sz="4400" kern="0" spc="200" dirty="0">
                <a:solidFill>
                  <a:srgbClr val="6A0874"/>
                </a:solidFill>
                <a:latin typeface="微软雅黑" panose="020B0503020204020204" pitchFamily="34" charset="-122"/>
                <a:ea typeface="微软雅黑" panose="020B0503020204020204" pitchFamily="34" charset="-122"/>
              </a:rPr>
              <a:t>Memory</a:t>
            </a:r>
            <a:r>
              <a:rPr lang="zh-CN" altLang="en-US" sz="4400" kern="0" spc="200" dirty="0">
                <a:solidFill>
                  <a:srgbClr val="6A0874"/>
                </a:solidFill>
                <a:latin typeface="微软雅黑" panose="020B0503020204020204" pitchFamily="34" charset="-122"/>
                <a:ea typeface="微软雅黑" panose="020B0503020204020204" pitchFamily="34" charset="-122"/>
              </a:rPr>
              <a:t>，</a:t>
            </a:r>
            <a:r>
              <a:rPr lang="en-US" altLang="zh-CN" sz="4400" kern="0" spc="200" dirty="0">
                <a:solidFill>
                  <a:srgbClr val="6A0874"/>
                </a:solidFill>
                <a:latin typeface="微软雅黑" panose="020B0503020204020204" pitchFamily="34" charset="-122"/>
                <a:ea typeface="微软雅黑" panose="020B0503020204020204" pitchFamily="34" charset="-122"/>
              </a:rPr>
              <a:t>VM</a:t>
            </a:r>
            <a:r>
              <a:rPr lang="zh-CN" altLang="en-US" sz="4400" kern="0" spc="200" dirty="0">
                <a:solidFill>
                  <a:srgbClr val="6A0874"/>
                </a:solidFill>
                <a:latin typeface="微软雅黑" panose="020B0503020204020204" pitchFamily="34" charset="-122"/>
                <a:ea typeface="微软雅黑" panose="020B0503020204020204" pitchFamily="34" charset="-122"/>
              </a:rPr>
              <a:t>）</a:t>
            </a:r>
            <a:endParaRPr lang="en-US" altLang="zh-CN" sz="2800" b="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9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1">
            <a:extLst>
              <a:ext uri="{FF2B5EF4-FFF2-40B4-BE49-F238E27FC236}">
                <a16:creationId xmlns:a16="http://schemas.microsoft.com/office/drawing/2014/main" id="{D432AD93-02E7-6149-AE57-10CC5702B076}"/>
              </a:ext>
            </a:extLst>
          </p:cNvPr>
          <p:cNvSpPr txBox="1">
            <a:spLocks/>
          </p:cNvSpPr>
          <p:nvPr/>
        </p:nvSpPr>
        <p:spPr bwMode="auto">
          <a:xfrm>
            <a:off x="5616250" y="306554"/>
            <a:ext cx="4980250"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缺页处理</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(Handling</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Page</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Fault)</a:t>
            </a:r>
            <a:endPar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文本框 65">
            <a:extLst>
              <a:ext uri="{FF2B5EF4-FFF2-40B4-BE49-F238E27FC236}">
                <a16:creationId xmlns:a16="http://schemas.microsoft.com/office/drawing/2014/main" id="{F9341A21-30A5-6248-A680-3F547C1392E9}"/>
              </a:ext>
            </a:extLst>
          </p:cNvPr>
          <p:cNvSpPr txBox="1"/>
          <p:nvPr/>
        </p:nvSpPr>
        <p:spPr>
          <a:xfrm>
            <a:off x="479609" y="895850"/>
            <a:ext cx="11232781" cy="1348061"/>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dirty="0">
                <a:solidFill>
                  <a:srgbClr val="6B0874"/>
                </a:solidFill>
                <a:latin typeface="Microsoft YaHei" panose="020B0503020204020204" pitchFamily="34" charset="-122"/>
                <a:ea typeface="Microsoft YaHei" panose="020B0503020204020204" pitchFamily="34" charset="-122"/>
              </a:rPr>
              <a:t>1</a:t>
            </a:r>
            <a:r>
              <a:rPr lang="zh-CN" altLang="en-US"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产生缺页异常</a:t>
            </a:r>
            <a:endParaRPr lang="en-US" altLang="zh-CN" b="1" dirty="0">
              <a:solidFill>
                <a:schemeClr val="tx1"/>
              </a:solidFill>
              <a:latin typeface="Microsoft YaHei" panose="020B0503020204020204" pitchFamily="34" charset="-122"/>
              <a:ea typeface="Microsoft YaHei" panose="020B0503020204020204" pitchFamily="34" charset="-122"/>
            </a:endParaRPr>
          </a:p>
          <a:p>
            <a:pPr algn="l">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dirty="0">
                <a:solidFill>
                  <a:srgbClr val="6B0874"/>
                </a:solidFill>
                <a:latin typeface="Microsoft YaHei" panose="020B0503020204020204" pitchFamily="34" charset="-122"/>
                <a:ea typeface="Microsoft YaHei" panose="020B0503020204020204" pitchFamily="34" charset="-122"/>
              </a:rPr>
              <a:t>2</a:t>
            </a:r>
            <a:r>
              <a:rPr lang="zh-CN" altLang="en-US"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缺页异常处理程序选择一个</a:t>
            </a:r>
            <a:r>
              <a:rPr lang="zh-CN" altLang="en-US" b="1" dirty="0">
                <a:solidFill>
                  <a:schemeClr val="accent2"/>
                </a:solidFill>
                <a:latin typeface="Microsoft YaHei" panose="020B0503020204020204" pitchFamily="34" charset="-122"/>
                <a:ea typeface="Microsoft YaHei" panose="020B0503020204020204" pitchFamily="34" charset="-122"/>
              </a:rPr>
              <a:t>牺牲页</a:t>
            </a:r>
            <a:r>
              <a:rPr lang="zh-CN" altLang="en-US" b="1" dirty="0">
                <a:solidFill>
                  <a:schemeClr val="tx1"/>
                </a:solidFill>
                <a:latin typeface="Microsoft YaHei" panose="020B0503020204020204" pitchFamily="34" charset="-122"/>
                <a:ea typeface="Microsoft YaHei" panose="020B0503020204020204" pitchFamily="34" charset="-122"/>
              </a:rPr>
              <a:t> </a:t>
            </a:r>
            <a:r>
              <a:rPr lang="en-US" altLang="zh-CN" b="1" dirty="0">
                <a:solidFill>
                  <a:schemeClr val="tx1"/>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此例中是 </a:t>
            </a:r>
            <a:r>
              <a:rPr lang="en-US" altLang="zh-CN" b="1" dirty="0">
                <a:solidFill>
                  <a:schemeClr val="tx1"/>
                </a:solidFill>
                <a:latin typeface="Microsoft YaHei" panose="020B0503020204020204" pitchFamily="34" charset="-122"/>
                <a:ea typeface="Microsoft YaHei" panose="020B0503020204020204" pitchFamily="34" charset="-122"/>
              </a:rPr>
              <a:t>VP 4)</a:t>
            </a:r>
          </a:p>
          <a:p>
            <a:pPr algn="l">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dirty="0">
                <a:solidFill>
                  <a:srgbClr val="6B0874"/>
                </a:solidFill>
                <a:latin typeface="Microsoft YaHei" panose="020B0503020204020204" pitchFamily="34" charset="-122"/>
                <a:ea typeface="Microsoft YaHei" panose="020B0503020204020204" pitchFamily="34" charset="-122"/>
              </a:rPr>
              <a:t>3</a:t>
            </a:r>
            <a:r>
              <a:rPr lang="zh-CN" altLang="en-US"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导致缺页的指令</a:t>
            </a:r>
            <a:r>
              <a:rPr lang="zh-CN" altLang="en-US" b="1" dirty="0">
                <a:solidFill>
                  <a:schemeClr val="accent2"/>
                </a:solidFill>
                <a:latin typeface="Microsoft YaHei" panose="020B0503020204020204" pitchFamily="34" charset="-122"/>
                <a:ea typeface="Microsoft YaHei" panose="020B0503020204020204" pitchFamily="34" charset="-122"/>
              </a:rPr>
              <a:t>重新启动</a:t>
            </a:r>
            <a:r>
              <a:rPr lang="en-US" altLang="zh-CN" b="1" dirty="0">
                <a:solidFill>
                  <a:schemeClr val="accent2"/>
                </a:solidFill>
                <a:latin typeface="Microsoft YaHei" panose="020B0503020204020204" pitchFamily="34" charset="-122"/>
                <a:ea typeface="Microsoft YaHei" panose="020B0503020204020204" pitchFamily="34" charset="-122"/>
              </a:rPr>
              <a:t>: </a:t>
            </a:r>
            <a:r>
              <a:rPr lang="zh-CN" altLang="en-US" b="1" dirty="0">
                <a:solidFill>
                  <a:schemeClr val="accent2"/>
                </a:solidFill>
                <a:latin typeface="Microsoft YaHei" panose="020B0503020204020204" pitchFamily="34" charset="-122"/>
                <a:ea typeface="Microsoft YaHei" panose="020B0503020204020204" pitchFamily="34" charset="-122"/>
              </a:rPr>
              <a:t>页面命中</a:t>
            </a:r>
            <a:r>
              <a:rPr lang="en-US" altLang="zh-CN" b="1" dirty="0">
                <a:solidFill>
                  <a:schemeClr val="tx1"/>
                </a:solidFill>
                <a:latin typeface="Microsoft YaHei" panose="020B0503020204020204" pitchFamily="34" charset="-122"/>
                <a:ea typeface="Microsoft YaHei" panose="020B0503020204020204" pitchFamily="34" charset="-122"/>
              </a:rPr>
              <a:t>!</a:t>
            </a:r>
          </a:p>
        </p:txBody>
      </p:sp>
      <p:sp>
        <p:nvSpPr>
          <p:cNvPr id="64" name="Rectangle 58">
            <a:extLst>
              <a:ext uri="{FF2B5EF4-FFF2-40B4-BE49-F238E27FC236}">
                <a16:creationId xmlns:a16="http://schemas.microsoft.com/office/drawing/2014/main" id="{38B6B0E2-E4F3-CA4B-AD17-A96ADDDF48D2}"/>
              </a:ext>
            </a:extLst>
          </p:cNvPr>
          <p:cNvSpPr/>
          <p:nvPr/>
        </p:nvSpPr>
        <p:spPr bwMode="auto">
          <a:xfrm>
            <a:off x="1905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r>
              <a:rPr lang="en-US" altLang="zh-CN" sz="1600" dirty="0" err="1">
                <a:latin typeface="Microsoft YaHei" panose="020B0503020204020204" pitchFamily="34" charset="-122"/>
                <a:ea typeface="Microsoft YaHei" panose="020B0503020204020204" pitchFamily="34" charset="-122"/>
              </a:rPr>
              <a:t>虚拟地址</a:t>
            </a:r>
            <a:endParaRPr lang="en-US" altLang="zh-CN" sz="1600" dirty="0">
              <a:latin typeface="Microsoft YaHei" panose="020B0503020204020204" pitchFamily="34" charset="-122"/>
              <a:ea typeface="Microsoft YaHei" panose="020B0503020204020204" pitchFamily="34" charset="-122"/>
            </a:endParaRPr>
          </a:p>
        </p:txBody>
      </p:sp>
      <p:cxnSp>
        <p:nvCxnSpPr>
          <p:cNvPr id="65" name="Shape 60">
            <a:extLst>
              <a:ext uri="{FF2B5EF4-FFF2-40B4-BE49-F238E27FC236}">
                <a16:creationId xmlns:a16="http://schemas.microsoft.com/office/drawing/2014/main" id="{F1191131-CEB2-DD4A-AAB0-53E069384DFF}"/>
              </a:ext>
            </a:extLst>
          </p:cNvPr>
          <p:cNvCxnSpPr>
            <a:cxnSpLocks/>
            <a:stCxn id="64" idx="2"/>
          </p:cNvCxnSpPr>
          <p:nvPr/>
        </p:nvCxnSpPr>
        <p:spPr bwMode="auto">
          <a:xfrm rot="16200000" flipH="1">
            <a:off x="2817595" y="2568792"/>
            <a:ext cx="1439864" cy="1664855"/>
          </a:xfrm>
          <a:prstGeom prst="bentConnector2">
            <a:avLst/>
          </a:prstGeom>
          <a:noFill/>
          <a:ln w="25400" cap="flat" cmpd="sng" algn="ctr">
            <a:solidFill>
              <a:schemeClr val="tx1"/>
            </a:solidFill>
            <a:prstDash val="solid"/>
            <a:round/>
            <a:headEnd type="none" w="med" len="med"/>
            <a:tailEnd type="arrow"/>
          </a:ln>
          <a:effectLst/>
        </p:spPr>
      </p:cxnSp>
      <p:sp>
        <p:nvSpPr>
          <p:cNvPr id="67" name="Rectangle 3">
            <a:extLst>
              <a:ext uri="{FF2B5EF4-FFF2-40B4-BE49-F238E27FC236}">
                <a16:creationId xmlns:a16="http://schemas.microsoft.com/office/drawing/2014/main" id="{3B658E6C-CAAF-4E40-85D9-168407A38AFD}"/>
              </a:ext>
            </a:extLst>
          </p:cNvPr>
          <p:cNvSpPr>
            <a:spLocks noChangeArrowheads="1"/>
          </p:cNvSpPr>
          <p:nvPr/>
        </p:nvSpPr>
        <p:spPr bwMode="auto">
          <a:xfrm>
            <a:off x="4674753"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8" name="Rectangle 4">
            <a:extLst>
              <a:ext uri="{FF2B5EF4-FFF2-40B4-BE49-F238E27FC236}">
                <a16:creationId xmlns:a16="http://schemas.microsoft.com/office/drawing/2014/main" id="{8B1EE9FC-33E4-0E47-8377-D6D074AA2458}"/>
              </a:ext>
            </a:extLst>
          </p:cNvPr>
          <p:cNvSpPr>
            <a:spLocks noChangeArrowheads="1"/>
          </p:cNvSpPr>
          <p:nvPr/>
        </p:nvSpPr>
        <p:spPr bwMode="auto">
          <a:xfrm>
            <a:off x="4674753"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9" name="Rectangle 5">
            <a:extLst>
              <a:ext uri="{FF2B5EF4-FFF2-40B4-BE49-F238E27FC236}">
                <a16:creationId xmlns:a16="http://schemas.microsoft.com/office/drawing/2014/main" id="{B6E5A089-4699-9243-99E1-4D1C04F81D0C}"/>
              </a:ext>
            </a:extLst>
          </p:cNvPr>
          <p:cNvSpPr>
            <a:spLocks noChangeArrowheads="1"/>
          </p:cNvSpPr>
          <p:nvPr/>
        </p:nvSpPr>
        <p:spPr bwMode="auto">
          <a:xfrm>
            <a:off x="4674753" y="4448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0" name="Rectangle 6">
            <a:extLst>
              <a:ext uri="{FF2B5EF4-FFF2-40B4-BE49-F238E27FC236}">
                <a16:creationId xmlns:a16="http://schemas.microsoft.com/office/drawing/2014/main" id="{E2A7FF64-7442-6049-9594-B63ABE398F58}"/>
              </a:ext>
            </a:extLst>
          </p:cNvPr>
          <p:cNvSpPr>
            <a:spLocks noChangeArrowheads="1"/>
          </p:cNvSpPr>
          <p:nvPr/>
        </p:nvSpPr>
        <p:spPr bwMode="auto">
          <a:xfrm>
            <a:off x="4674753" y="3305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1" name="Rectangle 7">
            <a:extLst>
              <a:ext uri="{FF2B5EF4-FFF2-40B4-BE49-F238E27FC236}">
                <a16:creationId xmlns:a16="http://schemas.microsoft.com/office/drawing/2014/main" id="{9370801E-CB56-434F-8615-938795EB5B5F}"/>
              </a:ext>
            </a:extLst>
          </p:cNvPr>
          <p:cNvSpPr>
            <a:spLocks noChangeArrowheads="1"/>
          </p:cNvSpPr>
          <p:nvPr/>
        </p:nvSpPr>
        <p:spPr bwMode="auto">
          <a:xfrm>
            <a:off x="4674753"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2" name="Rectangle 8">
            <a:extLst>
              <a:ext uri="{FF2B5EF4-FFF2-40B4-BE49-F238E27FC236}">
                <a16:creationId xmlns:a16="http://schemas.microsoft.com/office/drawing/2014/main" id="{3715C21B-D288-AC41-A91E-49A12C39CE8F}"/>
              </a:ext>
            </a:extLst>
          </p:cNvPr>
          <p:cNvSpPr>
            <a:spLocks noChangeArrowheads="1"/>
          </p:cNvSpPr>
          <p:nvPr/>
        </p:nvSpPr>
        <p:spPr bwMode="auto">
          <a:xfrm>
            <a:off x="4674753"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3" name="Rectangle 9">
            <a:extLst>
              <a:ext uri="{FF2B5EF4-FFF2-40B4-BE49-F238E27FC236}">
                <a16:creationId xmlns:a16="http://schemas.microsoft.com/office/drawing/2014/main" id="{C3202F76-A3B4-3B48-B5D1-7F3EBE6C7068}"/>
              </a:ext>
            </a:extLst>
          </p:cNvPr>
          <p:cNvSpPr>
            <a:spLocks noChangeArrowheads="1"/>
          </p:cNvSpPr>
          <p:nvPr/>
        </p:nvSpPr>
        <p:spPr bwMode="auto">
          <a:xfrm>
            <a:off x="4674753"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latin typeface="Microsoft YaHei" panose="020B0503020204020204" pitchFamily="34" charset="-122"/>
              <a:ea typeface="Microsoft YaHei" panose="020B0503020204020204" pitchFamily="34" charset="-122"/>
            </a:endParaRPr>
          </a:p>
        </p:txBody>
      </p:sp>
      <p:sp>
        <p:nvSpPr>
          <p:cNvPr id="74" name="Rectangle 10">
            <a:extLst>
              <a:ext uri="{FF2B5EF4-FFF2-40B4-BE49-F238E27FC236}">
                <a16:creationId xmlns:a16="http://schemas.microsoft.com/office/drawing/2014/main" id="{60BC4AE3-CE8B-F941-BFE8-9472AE9C808D}"/>
              </a:ext>
            </a:extLst>
          </p:cNvPr>
          <p:cNvSpPr>
            <a:spLocks noChangeArrowheads="1"/>
          </p:cNvSpPr>
          <p:nvPr/>
        </p:nvSpPr>
        <p:spPr bwMode="auto">
          <a:xfrm>
            <a:off x="4674753" y="42195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latin typeface="Microsoft YaHei" panose="020B0503020204020204" pitchFamily="34" charset="-122"/>
              <a:ea typeface="Microsoft YaHei" panose="020B0503020204020204" pitchFamily="34" charset="-122"/>
            </a:endParaRPr>
          </a:p>
        </p:txBody>
      </p:sp>
      <p:sp>
        <p:nvSpPr>
          <p:cNvPr id="75" name="Text Box 11">
            <a:extLst>
              <a:ext uri="{FF2B5EF4-FFF2-40B4-BE49-F238E27FC236}">
                <a16:creationId xmlns:a16="http://schemas.microsoft.com/office/drawing/2014/main" id="{38A7D810-E559-2741-820F-390144055326}"/>
              </a:ext>
            </a:extLst>
          </p:cNvPr>
          <p:cNvSpPr txBox="1">
            <a:spLocks noChangeArrowheads="1"/>
          </p:cNvSpPr>
          <p:nvPr/>
        </p:nvSpPr>
        <p:spPr bwMode="auto">
          <a:xfrm>
            <a:off x="4752423" y="5175250"/>
            <a:ext cx="1438512" cy="54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400">
                <a:solidFill>
                  <a:srgbClr val="595959"/>
                </a:solidFill>
                <a:latin typeface="Microsoft YaHei" panose="020B0503020204020204" pitchFamily="34" charset="-122"/>
                <a:ea typeface="Microsoft YaHei" panose="020B0503020204020204" pitchFamily="34" charset="-122"/>
              </a:rPr>
              <a:t>常驻内存的页表</a:t>
            </a:r>
          </a:p>
          <a:p>
            <a:pPr algn="ctr">
              <a:lnSpc>
                <a:spcPct val="98000"/>
              </a:lnSpc>
              <a:spcBef>
                <a:spcPct val="0"/>
              </a:spcBef>
              <a:buClrTx/>
              <a:buSzTx/>
              <a:buFontTx/>
              <a:buNone/>
            </a:pPr>
            <a:r>
              <a:rPr lang="en-GB" altLang="zh-CN" sz="1600">
                <a:solidFill>
                  <a:srgbClr val="595959"/>
                </a:solidFill>
                <a:latin typeface="Microsoft YaHei" panose="020B0503020204020204" pitchFamily="34" charset="-122"/>
                <a:ea typeface="Microsoft YaHei" panose="020B0503020204020204" pitchFamily="34" charset="-122"/>
              </a:rPr>
              <a:t>(DRAM)</a:t>
            </a:r>
          </a:p>
        </p:txBody>
      </p:sp>
      <p:sp>
        <p:nvSpPr>
          <p:cNvPr id="76" name="Text Box 12">
            <a:extLst>
              <a:ext uri="{FF2B5EF4-FFF2-40B4-BE49-F238E27FC236}">
                <a16:creationId xmlns:a16="http://schemas.microsoft.com/office/drawing/2014/main" id="{F72573C3-855C-0847-9B00-79431D791044}"/>
              </a:ext>
            </a:extLst>
          </p:cNvPr>
          <p:cNvSpPr txBox="1">
            <a:spLocks noChangeArrowheads="1"/>
          </p:cNvSpPr>
          <p:nvPr/>
        </p:nvSpPr>
        <p:spPr bwMode="auto">
          <a:xfrm>
            <a:off x="8218409" y="2308225"/>
            <a:ext cx="1012113"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(DRAM)</a:t>
            </a:r>
          </a:p>
        </p:txBody>
      </p:sp>
      <p:sp>
        <p:nvSpPr>
          <p:cNvPr id="77" name="Rectangle 13">
            <a:extLst>
              <a:ext uri="{FF2B5EF4-FFF2-40B4-BE49-F238E27FC236}">
                <a16:creationId xmlns:a16="http://schemas.microsoft.com/office/drawing/2014/main" id="{146D0465-E3ED-124D-B779-0FE80064B4E2}"/>
              </a:ext>
            </a:extLst>
          </p:cNvPr>
          <p:cNvSpPr>
            <a:spLocks noChangeArrowheads="1"/>
          </p:cNvSpPr>
          <p:nvPr/>
        </p:nvSpPr>
        <p:spPr bwMode="auto">
          <a:xfrm>
            <a:off x="8019616" y="340042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Microsoft YaHei" panose="020B0503020204020204" pitchFamily="34" charset="-122"/>
                <a:ea typeface="Microsoft YaHei" panose="020B0503020204020204" pitchFamily="34" charset="-122"/>
              </a:rPr>
              <a:t>VP 7</a:t>
            </a:r>
            <a:endParaRPr lang="en-GB" sz="1400" dirty="0">
              <a:latin typeface="Microsoft YaHei" panose="020B0503020204020204" pitchFamily="34" charset="-122"/>
              <a:ea typeface="Microsoft YaHei" panose="020B0503020204020204" pitchFamily="34" charset="-122"/>
            </a:endParaRPr>
          </a:p>
        </p:txBody>
      </p:sp>
      <p:sp>
        <p:nvSpPr>
          <p:cNvPr id="78" name="Rectangle 14">
            <a:extLst>
              <a:ext uri="{FF2B5EF4-FFF2-40B4-BE49-F238E27FC236}">
                <a16:creationId xmlns:a16="http://schemas.microsoft.com/office/drawing/2014/main" id="{30650ACC-C39D-A043-B56B-D5EBBDF53AAD}"/>
              </a:ext>
            </a:extLst>
          </p:cNvPr>
          <p:cNvSpPr>
            <a:spLocks noChangeArrowheads="1"/>
          </p:cNvSpPr>
          <p:nvPr/>
        </p:nvSpPr>
        <p:spPr bwMode="auto">
          <a:xfrm>
            <a:off x="8019616"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Microsoft YaHei" panose="020B0503020204020204" pitchFamily="34" charset="-122"/>
                <a:ea typeface="Microsoft YaHei" panose="020B0503020204020204" pitchFamily="34" charset="-122"/>
              </a:rPr>
              <a:t>VP </a:t>
            </a:r>
            <a:r>
              <a:rPr lang="en-US" altLang="zh-CN" sz="1400" dirty="0">
                <a:latin typeface="Microsoft YaHei" panose="020B0503020204020204" pitchFamily="34" charset="-122"/>
                <a:ea typeface="Microsoft YaHei" panose="020B0503020204020204" pitchFamily="34" charset="-122"/>
              </a:rPr>
              <a:t>3</a:t>
            </a:r>
            <a:endParaRPr lang="en-GB" sz="1400" dirty="0">
              <a:latin typeface="Microsoft YaHei" panose="020B0503020204020204" pitchFamily="34" charset="-122"/>
              <a:ea typeface="Microsoft YaHei" panose="020B0503020204020204" pitchFamily="34" charset="-122"/>
            </a:endParaRPr>
          </a:p>
        </p:txBody>
      </p:sp>
      <p:sp>
        <p:nvSpPr>
          <p:cNvPr id="79" name="Line 15">
            <a:extLst>
              <a:ext uri="{FF2B5EF4-FFF2-40B4-BE49-F238E27FC236}">
                <a16:creationId xmlns:a16="http://schemas.microsoft.com/office/drawing/2014/main" id="{C24584AC-9BD8-7444-8B39-43B58A3C0D96}"/>
              </a:ext>
            </a:extLst>
          </p:cNvPr>
          <p:cNvSpPr>
            <a:spLocks noChangeShapeType="1"/>
          </p:cNvSpPr>
          <p:nvPr/>
        </p:nvSpPr>
        <p:spPr bwMode="auto">
          <a:xfrm>
            <a:off x="5500253" y="4797425"/>
            <a:ext cx="2527300" cy="1450975"/>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0" name="Line 16">
            <a:extLst>
              <a:ext uri="{FF2B5EF4-FFF2-40B4-BE49-F238E27FC236}">
                <a16:creationId xmlns:a16="http://schemas.microsoft.com/office/drawing/2014/main" id="{9997044E-732F-0346-AC12-01282F2AEAD1}"/>
              </a:ext>
            </a:extLst>
          </p:cNvPr>
          <p:cNvSpPr>
            <a:spLocks noChangeShapeType="1"/>
          </p:cNvSpPr>
          <p:nvPr/>
        </p:nvSpPr>
        <p:spPr bwMode="auto">
          <a:xfrm flipV="1">
            <a:off x="5500253" y="3427413"/>
            <a:ext cx="2527300" cy="16129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1" name="Line 17">
            <a:extLst>
              <a:ext uri="{FF2B5EF4-FFF2-40B4-BE49-F238E27FC236}">
                <a16:creationId xmlns:a16="http://schemas.microsoft.com/office/drawing/2014/main" id="{90CA2F58-2EDB-754F-AF5E-82D9E96C954D}"/>
              </a:ext>
            </a:extLst>
          </p:cNvPr>
          <p:cNvSpPr>
            <a:spLocks noChangeShapeType="1"/>
          </p:cNvSpPr>
          <p:nvPr/>
        </p:nvSpPr>
        <p:spPr bwMode="auto">
          <a:xfrm flipV="1">
            <a:off x="5525653" y="3198813"/>
            <a:ext cx="2501900" cy="6985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2" name="Line 18">
            <a:extLst>
              <a:ext uri="{FF2B5EF4-FFF2-40B4-BE49-F238E27FC236}">
                <a16:creationId xmlns:a16="http://schemas.microsoft.com/office/drawing/2014/main" id="{89A93CE3-6FFB-EF42-B9E0-E0F1E075AE3C}"/>
              </a:ext>
            </a:extLst>
          </p:cNvPr>
          <p:cNvSpPr>
            <a:spLocks noChangeShapeType="1"/>
          </p:cNvSpPr>
          <p:nvPr/>
        </p:nvSpPr>
        <p:spPr bwMode="auto">
          <a:xfrm flipV="1">
            <a:off x="5474853" y="2970213"/>
            <a:ext cx="2552700" cy="701675"/>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3" name="Text Box 19">
            <a:extLst>
              <a:ext uri="{FF2B5EF4-FFF2-40B4-BE49-F238E27FC236}">
                <a16:creationId xmlns:a16="http://schemas.microsoft.com/office/drawing/2014/main" id="{5519B189-E0E1-B749-B461-BD777246519C}"/>
              </a:ext>
            </a:extLst>
          </p:cNvPr>
          <p:cNvSpPr txBox="1">
            <a:spLocks noChangeArrowheads="1"/>
          </p:cNvSpPr>
          <p:nvPr/>
        </p:nvSpPr>
        <p:spPr bwMode="auto">
          <a:xfrm>
            <a:off x="8220012" y="4359275"/>
            <a:ext cx="1008907"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虚拟内存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a:t>
            </a:r>
            <a:r>
              <a:rPr lang="en-US" altLang="zh-CN" sz="1600" dirty="0">
                <a:solidFill>
                  <a:srgbClr val="595959"/>
                </a:solidFill>
                <a:latin typeface="Microsoft YaHei" panose="020B0503020204020204" pitchFamily="34" charset="-122"/>
                <a:ea typeface="Microsoft YaHei" panose="020B0503020204020204" pitchFamily="34" charset="-122"/>
              </a:rPr>
              <a:t>Disk</a:t>
            </a:r>
            <a:r>
              <a:rPr lang="en-GB" altLang="zh-CN" sz="1600" dirty="0">
                <a:solidFill>
                  <a:srgbClr val="595959"/>
                </a:solidFill>
                <a:latin typeface="Microsoft YaHei" panose="020B0503020204020204" pitchFamily="34" charset="-122"/>
                <a:ea typeface="Microsoft YaHei" panose="020B0503020204020204" pitchFamily="34" charset="-122"/>
              </a:rPr>
              <a:t>)</a:t>
            </a:r>
          </a:p>
        </p:txBody>
      </p:sp>
      <p:sp>
        <p:nvSpPr>
          <p:cNvPr id="84" name="Rectangle 20">
            <a:extLst>
              <a:ext uri="{FF2B5EF4-FFF2-40B4-BE49-F238E27FC236}">
                <a16:creationId xmlns:a16="http://schemas.microsoft.com/office/drawing/2014/main" id="{90989FC4-2207-7E4C-854C-CCA5FA73052B}"/>
              </a:ext>
            </a:extLst>
          </p:cNvPr>
          <p:cNvSpPr>
            <a:spLocks noChangeArrowheads="1"/>
          </p:cNvSpPr>
          <p:nvPr/>
        </p:nvSpPr>
        <p:spPr bwMode="auto">
          <a:xfrm>
            <a:off x="4369953" y="4676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5" name="Rectangle 21">
            <a:extLst>
              <a:ext uri="{FF2B5EF4-FFF2-40B4-BE49-F238E27FC236}">
                <a16:creationId xmlns:a16="http://schemas.microsoft.com/office/drawing/2014/main" id="{61C45172-5EB9-5C45-8D69-AC56734197C4}"/>
              </a:ext>
            </a:extLst>
          </p:cNvPr>
          <p:cNvSpPr>
            <a:spLocks noChangeArrowheads="1"/>
          </p:cNvSpPr>
          <p:nvPr/>
        </p:nvSpPr>
        <p:spPr bwMode="auto">
          <a:xfrm>
            <a:off x="4369953" y="4905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6" name="Rectangle 22">
            <a:extLst>
              <a:ext uri="{FF2B5EF4-FFF2-40B4-BE49-F238E27FC236}">
                <a16:creationId xmlns:a16="http://schemas.microsoft.com/office/drawing/2014/main" id="{7E07D58F-C757-2249-8E0C-48A0AD41D1A8}"/>
              </a:ext>
            </a:extLst>
          </p:cNvPr>
          <p:cNvSpPr>
            <a:spLocks noChangeArrowheads="1"/>
          </p:cNvSpPr>
          <p:nvPr/>
        </p:nvSpPr>
        <p:spPr bwMode="auto">
          <a:xfrm>
            <a:off x="4369953" y="4448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7" name="Rectangle 23">
            <a:extLst>
              <a:ext uri="{FF2B5EF4-FFF2-40B4-BE49-F238E27FC236}">
                <a16:creationId xmlns:a16="http://schemas.microsoft.com/office/drawing/2014/main" id="{C8D8059C-4350-4449-AA65-633C33D98CDB}"/>
              </a:ext>
            </a:extLst>
          </p:cNvPr>
          <p:cNvSpPr>
            <a:spLocks noChangeArrowheads="1"/>
          </p:cNvSpPr>
          <p:nvPr/>
        </p:nvSpPr>
        <p:spPr bwMode="auto">
          <a:xfrm>
            <a:off x="4369953" y="3305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8" name="Rectangle 24">
            <a:extLst>
              <a:ext uri="{FF2B5EF4-FFF2-40B4-BE49-F238E27FC236}">
                <a16:creationId xmlns:a16="http://schemas.microsoft.com/office/drawing/2014/main" id="{BBC34444-C66C-4841-94A7-C280A5291B0C}"/>
              </a:ext>
            </a:extLst>
          </p:cNvPr>
          <p:cNvSpPr>
            <a:spLocks noChangeArrowheads="1"/>
          </p:cNvSpPr>
          <p:nvPr/>
        </p:nvSpPr>
        <p:spPr bwMode="auto">
          <a:xfrm>
            <a:off x="4369953" y="3533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9" name="Rectangle 25">
            <a:extLst>
              <a:ext uri="{FF2B5EF4-FFF2-40B4-BE49-F238E27FC236}">
                <a16:creationId xmlns:a16="http://schemas.microsoft.com/office/drawing/2014/main" id="{E5A240E2-87DA-7449-A990-DB8310460880}"/>
              </a:ext>
            </a:extLst>
          </p:cNvPr>
          <p:cNvSpPr>
            <a:spLocks noChangeArrowheads="1"/>
          </p:cNvSpPr>
          <p:nvPr/>
        </p:nvSpPr>
        <p:spPr bwMode="auto">
          <a:xfrm>
            <a:off x="4369953" y="3762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0" name="Rectangle 26">
            <a:extLst>
              <a:ext uri="{FF2B5EF4-FFF2-40B4-BE49-F238E27FC236}">
                <a16:creationId xmlns:a16="http://schemas.microsoft.com/office/drawing/2014/main" id="{3B291E67-85CB-4E4B-81ED-DCF01E1F29EB}"/>
              </a:ext>
            </a:extLst>
          </p:cNvPr>
          <p:cNvSpPr>
            <a:spLocks noChangeArrowheads="1"/>
          </p:cNvSpPr>
          <p:nvPr/>
        </p:nvSpPr>
        <p:spPr bwMode="auto">
          <a:xfrm>
            <a:off x="4369953" y="39909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1" name="Rectangle 27">
            <a:extLst>
              <a:ext uri="{FF2B5EF4-FFF2-40B4-BE49-F238E27FC236}">
                <a16:creationId xmlns:a16="http://schemas.microsoft.com/office/drawing/2014/main" id="{2B617956-A0E5-1345-823E-1C277F069376}"/>
              </a:ext>
            </a:extLst>
          </p:cNvPr>
          <p:cNvSpPr>
            <a:spLocks noChangeArrowheads="1"/>
          </p:cNvSpPr>
          <p:nvPr/>
        </p:nvSpPr>
        <p:spPr bwMode="auto">
          <a:xfrm>
            <a:off x="4369953" y="42195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2" name="Text Box 28">
            <a:extLst>
              <a:ext uri="{FF2B5EF4-FFF2-40B4-BE49-F238E27FC236}">
                <a16:creationId xmlns:a16="http://schemas.microsoft.com/office/drawing/2014/main" id="{7138D1BD-E33A-6945-9AE4-3B9BF02CF59E}"/>
              </a:ext>
            </a:extLst>
          </p:cNvPr>
          <p:cNvSpPr txBox="1">
            <a:spLocks noChangeArrowheads="1"/>
          </p:cNvSpPr>
          <p:nvPr/>
        </p:nvSpPr>
        <p:spPr bwMode="auto">
          <a:xfrm>
            <a:off x="4141353" y="3000375"/>
            <a:ext cx="685800" cy="2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200">
                <a:solidFill>
                  <a:srgbClr val="595959"/>
                </a:solidFill>
                <a:latin typeface="Microsoft YaHei" panose="020B0503020204020204" pitchFamily="34" charset="-122"/>
                <a:ea typeface="Microsoft YaHei" panose="020B0503020204020204" pitchFamily="34" charset="-122"/>
              </a:rPr>
              <a:t>有效位</a:t>
            </a:r>
          </a:p>
        </p:txBody>
      </p:sp>
      <p:sp>
        <p:nvSpPr>
          <p:cNvPr id="93" name="Text Box 29">
            <a:extLst>
              <a:ext uri="{FF2B5EF4-FFF2-40B4-BE49-F238E27FC236}">
                <a16:creationId xmlns:a16="http://schemas.microsoft.com/office/drawing/2014/main" id="{D802FA2E-19C7-6F42-B0F0-0BCC525D9E37}"/>
              </a:ext>
            </a:extLst>
          </p:cNvPr>
          <p:cNvSpPr txBox="1">
            <a:spLocks noChangeArrowheads="1"/>
          </p:cNvSpPr>
          <p:nvPr/>
        </p:nvSpPr>
        <p:spPr bwMode="auto">
          <a:xfrm>
            <a:off x="4372202" y="32750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4" name="Text Box 30">
            <a:extLst>
              <a:ext uri="{FF2B5EF4-FFF2-40B4-BE49-F238E27FC236}">
                <a16:creationId xmlns:a16="http://schemas.microsoft.com/office/drawing/2014/main" id="{2235C03F-4ABD-0949-B2FE-7A98D153EBB4}"/>
              </a:ext>
            </a:extLst>
          </p:cNvPr>
          <p:cNvSpPr txBox="1">
            <a:spLocks noChangeArrowheads="1"/>
          </p:cNvSpPr>
          <p:nvPr/>
        </p:nvSpPr>
        <p:spPr bwMode="auto">
          <a:xfrm>
            <a:off x="4372995" y="35083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5" name="Text Box 31">
            <a:extLst>
              <a:ext uri="{FF2B5EF4-FFF2-40B4-BE49-F238E27FC236}">
                <a16:creationId xmlns:a16="http://schemas.microsoft.com/office/drawing/2014/main" id="{A787DF86-E1E2-CA45-BF60-D3963BB6A569}"/>
              </a:ext>
            </a:extLst>
          </p:cNvPr>
          <p:cNvSpPr txBox="1">
            <a:spLocks noChangeArrowheads="1"/>
          </p:cNvSpPr>
          <p:nvPr/>
        </p:nvSpPr>
        <p:spPr bwMode="auto">
          <a:xfrm>
            <a:off x="4372202" y="39735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US" altLang="zh-CN" sz="1400" dirty="0">
                <a:solidFill>
                  <a:srgbClr val="000066"/>
                </a:solidFill>
                <a:latin typeface="Microsoft YaHei" panose="020B0503020204020204" pitchFamily="34" charset="-122"/>
                <a:ea typeface="Microsoft YaHei" panose="020B0503020204020204" pitchFamily="34" charset="-122"/>
              </a:rPr>
              <a:t>1</a:t>
            </a:r>
            <a:endParaRPr lang="en-GB" altLang="zh-CN" sz="1400" dirty="0">
              <a:solidFill>
                <a:srgbClr val="000066"/>
              </a:solidFill>
              <a:latin typeface="Microsoft YaHei" panose="020B0503020204020204" pitchFamily="34" charset="-122"/>
              <a:ea typeface="Microsoft YaHei" panose="020B0503020204020204" pitchFamily="34" charset="-122"/>
            </a:endParaRPr>
          </a:p>
        </p:txBody>
      </p:sp>
      <p:sp>
        <p:nvSpPr>
          <p:cNvPr id="96" name="Text Box 32">
            <a:extLst>
              <a:ext uri="{FF2B5EF4-FFF2-40B4-BE49-F238E27FC236}">
                <a16:creationId xmlns:a16="http://schemas.microsoft.com/office/drawing/2014/main" id="{0D0133F7-C105-2249-A7A6-93BB447A1EEF}"/>
              </a:ext>
            </a:extLst>
          </p:cNvPr>
          <p:cNvSpPr txBox="1">
            <a:spLocks noChangeArrowheads="1"/>
          </p:cNvSpPr>
          <p:nvPr/>
        </p:nvSpPr>
        <p:spPr bwMode="auto">
          <a:xfrm>
            <a:off x="4372995" y="41814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7" name="Text Box 33">
            <a:extLst>
              <a:ext uri="{FF2B5EF4-FFF2-40B4-BE49-F238E27FC236}">
                <a16:creationId xmlns:a16="http://schemas.microsoft.com/office/drawing/2014/main" id="{2DA302BC-1E2D-8148-8838-E22268099B87}"/>
              </a:ext>
            </a:extLst>
          </p:cNvPr>
          <p:cNvSpPr txBox="1">
            <a:spLocks noChangeArrowheads="1"/>
          </p:cNvSpPr>
          <p:nvPr/>
        </p:nvSpPr>
        <p:spPr bwMode="auto">
          <a:xfrm>
            <a:off x="4372202" y="441960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8" name="Text Box 34">
            <a:extLst>
              <a:ext uri="{FF2B5EF4-FFF2-40B4-BE49-F238E27FC236}">
                <a16:creationId xmlns:a16="http://schemas.microsoft.com/office/drawing/2014/main" id="{769670DA-E31A-9847-9422-9848222B1BB1}"/>
              </a:ext>
            </a:extLst>
          </p:cNvPr>
          <p:cNvSpPr txBox="1">
            <a:spLocks noChangeArrowheads="1"/>
          </p:cNvSpPr>
          <p:nvPr/>
        </p:nvSpPr>
        <p:spPr bwMode="auto">
          <a:xfrm>
            <a:off x="4372995" y="48799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9" name="Text Box 35">
            <a:extLst>
              <a:ext uri="{FF2B5EF4-FFF2-40B4-BE49-F238E27FC236}">
                <a16:creationId xmlns:a16="http://schemas.microsoft.com/office/drawing/2014/main" id="{35A9B13E-1E39-5B47-A291-5010E1A91E36}"/>
              </a:ext>
            </a:extLst>
          </p:cNvPr>
          <p:cNvSpPr txBox="1">
            <a:spLocks noChangeArrowheads="1"/>
          </p:cNvSpPr>
          <p:nvPr/>
        </p:nvSpPr>
        <p:spPr bwMode="auto">
          <a:xfrm>
            <a:off x="4372202" y="46466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100" name="Text Box 36">
            <a:extLst>
              <a:ext uri="{FF2B5EF4-FFF2-40B4-BE49-F238E27FC236}">
                <a16:creationId xmlns:a16="http://schemas.microsoft.com/office/drawing/2014/main" id="{67C178EF-5CC6-4246-99E9-3062368AF240}"/>
              </a:ext>
            </a:extLst>
          </p:cNvPr>
          <p:cNvSpPr txBox="1">
            <a:spLocks noChangeArrowheads="1"/>
          </p:cNvSpPr>
          <p:nvPr/>
        </p:nvSpPr>
        <p:spPr bwMode="auto">
          <a:xfrm>
            <a:off x="4372995" y="374015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101" name="Text Box 37">
            <a:extLst>
              <a:ext uri="{FF2B5EF4-FFF2-40B4-BE49-F238E27FC236}">
                <a16:creationId xmlns:a16="http://schemas.microsoft.com/office/drawing/2014/main" id="{D5461DC9-39CA-CF46-9A76-142CFD0D6107}"/>
              </a:ext>
            </a:extLst>
          </p:cNvPr>
          <p:cNvSpPr txBox="1">
            <a:spLocks noChangeArrowheads="1"/>
          </p:cNvSpPr>
          <p:nvPr/>
        </p:nvSpPr>
        <p:spPr bwMode="auto">
          <a:xfrm>
            <a:off x="4804300" y="2632459"/>
            <a:ext cx="1215695"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物理页号或</a:t>
            </a:r>
          </a:p>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磁盘地址</a:t>
            </a:r>
          </a:p>
        </p:txBody>
      </p:sp>
      <p:sp>
        <p:nvSpPr>
          <p:cNvPr id="102" name="Text Box 38">
            <a:extLst>
              <a:ext uri="{FF2B5EF4-FFF2-40B4-BE49-F238E27FC236}">
                <a16:creationId xmlns:a16="http://schemas.microsoft.com/office/drawing/2014/main" id="{06EBA816-C049-1446-8465-B26FA9D54022}"/>
              </a:ext>
            </a:extLst>
          </p:cNvPr>
          <p:cNvSpPr txBox="1">
            <a:spLocks noChangeArrowheads="1"/>
          </p:cNvSpPr>
          <p:nvPr/>
        </p:nvSpPr>
        <p:spPr bwMode="auto">
          <a:xfrm>
            <a:off x="3687717" y="32396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0</a:t>
            </a:r>
          </a:p>
        </p:txBody>
      </p:sp>
      <p:sp>
        <p:nvSpPr>
          <p:cNvPr id="103" name="Text Box 39">
            <a:extLst>
              <a:ext uri="{FF2B5EF4-FFF2-40B4-BE49-F238E27FC236}">
                <a16:creationId xmlns:a16="http://schemas.microsoft.com/office/drawing/2014/main" id="{2A3493DB-CE18-9E42-9DA2-F41BBB547978}"/>
              </a:ext>
            </a:extLst>
          </p:cNvPr>
          <p:cNvSpPr txBox="1">
            <a:spLocks noChangeArrowheads="1"/>
          </p:cNvSpPr>
          <p:nvPr/>
        </p:nvSpPr>
        <p:spPr bwMode="auto">
          <a:xfrm>
            <a:off x="3684542" y="48525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7</a:t>
            </a:r>
          </a:p>
        </p:txBody>
      </p:sp>
      <p:sp>
        <p:nvSpPr>
          <p:cNvPr id="104" name="Text Box 40">
            <a:extLst>
              <a:ext uri="{FF2B5EF4-FFF2-40B4-BE49-F238E27FC236}">
                <a16:creationId xmlns:a16="http://schemas.microsoft.com/office/drawing/2014/main" id="{D01BFE6A-8C88-5444-8703-89DB1C1B6E89}"/>
              </a:ext>
            </a:extLst>
          </p:cNvPr>
          <p:cNvSpPr txBox="1">
            <a:spLocks noChangeArrowheads="1"/>
          </p:cNvSpPr>
          <p:nvPr/>
        </p:nvSpPr>
        <p:spPr bwMode="auto">
          <a:xfrm>
            <a:off x="9353814" y="29102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0</a:t>
            </a:r>
          </a:p>
        </p:txBody>
      </p:sp>
      <p:sp>
        <p:nvSpPr>
          <p:cNvPr id="105" name="Rectangle 41">
            <a:extLst>
              <a:ext uri="{FF2B5EF4-FFF2-40B4-BE49-F238E27FC236}">
                <a16:creationId xmlns:a16="http://schemas.microsoft.com/office/drawing/2014/main" id="{AF1D7A29-AE30-A44E-8205-A7BCF7DC7BA9}"/>
              </a:ext>
            </a:extLst>
          </p:cNvPr>
          <p:cNvSpPr>
            <a:spLocks noChangeArrowheads="1"/>
          </p:cNvSpPr>
          <p:nvPr/>
        </p:nvSpPr>
        <p:spPr bwMode="auto">
          <a:xfrm>
            <a:off x="8019616"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2</a:t>
            </a:r>
          </a:p>
        </p:txBody>
      </p:sp>
      <p:sp>
        <p:nvSpPr>
          <p:cNvPr id="106" name="Rectangle 42">
            <a:extLst>
              <a:ext uri="{FF2B5EF4-FFF2-40B4-BE49-F238E27FC236}">
                <a16:creationId xmlns:a16="http://schemas.microsoft.com/office/drawing/2014/main" id="{BF005A15-1B02-984A-A475-FEB38F7E25AA}"/>
              </a:ext>
            </a:extLst>
          </p:cNvPr>
          <p:cNvSpPr>
            <a:spLocks noChangeArrowheads="1"/>
          </p:cNvSpPr>
          <p:nvPr/>
        </p:nvSpPr>
        <p:spPr bwMode="auto">
          <a:xfrm>
            <a:off x="8019616"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1</a:t>
            </a:r>
          </a:p>
        </p:txBody>
      </p:sp>
      <p:sp>
        <p:nvSpPr>
          <p:cNvPr id="107" name="Oval 43">
            <a:extLst>
              <a:ext uri="{FF2B5EF4-FFF2-40B4-BE49-F238E27FC236}">
                <a16:creationId xmlns:a16="http://schemas.microsoft.com/office/drawing/2014/main" id="{D5BACA6B-7FC7-F34D-8F7E-86DEB26CA74A}"/>
              </a:ext>
            </a:extLst>
          </p:cNvPr>
          <p:cNvSpPr>
            <a:spLocks noChangeArrowheads="1"/>
          </p:cNvSpPr>
          <p:nvPr/>
        </p:nvSpPr>
        <p:spPr bwMode="auto">
          <a:xfrm>
            <a:off x="5449453" y="50038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8" name="Oval 44">
            <a:extLst>
              <a:ext uri="{FF2B5EF4-FFF2-40B4-BE49-F238E27FC236}">
                <a16:creationId xmlns:a16="http://schemas.microsoft.com/office/drawing/2014/main" id="{5CC40380-95FB-7D4E-B295-63AB9E3F04B7}"/>
              </a:ext>
            </a:extLst>
          </p:cNvPr>
          <p:cNvSpPr>
            <a:spLocks noChangeArrowheads="1"/>
          </p:cNvSpPr>
          <p:nvPr/>
        </p:nvSpPr>
        <p:spPr bwMode="auto">
          <a:xfrm>
            <a:off x="5449453" y="4775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9" name="Oval 45">
            <a:extLst>
              <a:ext uri="{FF2B5EF4-FFF2-40B4-BE49-F238E27FC236}">
                <a16:creationId xmlns:a16="http://schemas.microsoft.com/office/drawing/2014/main" id="{164A314A-D454-B842-B993-7D9967D80A67}"/>
              </a:ext>
            </a:extLst>
          </p:cNvPr>
          <p:cNvSpPr>
            <a:spLocks noChangeArrowheads="1"/>
          </p:cNvSpPr>
          <p:nvPr/>
        </p:nvSpPr>
        <p:spPr bwMode="auto">
          <a:xfrm>
            <a:off x="5449453" y="38671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0" name="Oval 46">
            <a:extLst>
              <a:ext uri="{FF2B5EF4-FFF2-40B4-BE49-F238E27FC236}">
                <a16:creationId xmlns:a16="http://schemas.microsoft.com/office/drawing/2014/main" id="{375E7D44-4CD4-A145-9576-F16B7FB9FA1E}"/>
              </a:ext>
            </a:extLst>
          </p:cNvPr>
          <p:cNvSpPr>
            <a:spLocks noChangeArrowheads="1"/>
          </p:cNvSpPr>
          <p:nvPr/>
        </p:nvSpPr>
        <p:spPr bwMode="auto">
          <a:xfrm>
            <a:off x="5449453" y="3632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1" name="Text Box 47">
            <a:extLst>
              <a:ext uri="{FF2B5EF4-FFF2-40B4-BE49-F238E27FC236}">
                <a16:creationId xmlns:a16="http://schemas.microsoft.com/office/drawing/2014/main" id="{C465463E-E7E6-064D-A516-2A0EE81AEFD1}"/>
              </a:ext>
            </a:extLst>
          </p:cNvPr>
          <p:cNvSpPr txBox="1">
            <a:spLocks noChangeArrowheads="1"/>
          </p:cNvSpPr>
          <p:nvPr/>
        </p:nvSpPr>
        <p:spPr bwMode="auto">
          <a:xfrm>
            <a:off x="9366514" y="35706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3</a:t>
            </a:r>
          </a:p>
        </p:txBody>
      </p:sp>
      <p:sp>
        <p:nvSpPr>
          <p:cNvPr id="112" name="Rectangle 48">
            <a:extLst>
              <a:ext uri="{FF2B5EF4-FFF2-40B4-BE49-F238E27FC236}">
                <a16:creationId xmlns:a16="http://schemas.microsoft.com/office/drawing/2014/main" id="{212D89F6-468D-9849-AEBA-3AF82CDDECC8}"/>
              </a:ext>
            </a:extLst>
          </p:cNvPr>
          <p:cNvSpPr>
            <a:spLocks noChangeArrowheads="1"/>
          </p:cNvSpPr>
          <p:nvPr/>
        </p:nvSpPr>
        <p:spPr bwMode="auto">
          <a:xfrm>
            <a:off x="8027553" y="498792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1</a:t>
            </a:r>
          </a:p>
        </p:txBody>
      </p:sp>
      <p:sp>
        <p:nvSpPr>
          <p:cNvPr id="113" name="Rectangle 49">
            <a:extLst>
              <a:ext uri="{FF2B5EF4-FFF2-40B4-BE49-F238E27FC236}">
                <a16:creationId xmlns:a16="http://schemas.microsoft.com/office/drawing/2014/main" id="{8D29ED86-1CC3-FF41-A6AB-3D8B874F7258}"/>
              </a:ext>
            </a:extLst>
          </p:cNvPr>
          <p:cNvSpPr>
            <a:spLocks noChangeArrowheads="1"/>
          </p:cNvSpPr>
          <p:nvPr/>
        </p:nvSpPr>
        <p:spPr bwMode="auto">
          <a:xfrm>
            <a:off x="8027553" y="529907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2</a:t>
            </a:r>
          </a:p>
        </p:txBody>
      </p:sp>
      <p:sp>
        <p:nvSpPr>
          <p:cNvPr id="114" name="Rectangle 50">
            <a:extLst>
              <a:ext uri="{FF2B5EF4-FFF2-40B4-BE49-F238E27FC236}">
                <a16:creationId xmlns:a16="http://schemas.microsoft.com/office/drawing/2014/main" id="{F68B9066-AC2E-1D4F-8766-F7F49DE4C872}"/>
              </a:ext>
            </a:extLst>
          </p:cNvPr>
          <p:cNvSpPr>
            <a:spLocks noChangeArrowheads="1"/>
          </p:cNvSpPr>
          <p:nvPr/>
        </p:nvSpPr>
        <p:spPr bwMode="auto">
          <a:xfrm>
            <a:off x="8027553" y="591978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4</a:t>
            </a:r>
          </a:p>
        </p:txBody>
      </p:sp>
      <p:sp>
        <p:nvSpPr>
          <p:cNvPr id="115" name="Rectangle 51">
            <a:extLst>
              <a:ext uri="{FF2B5EF4-FFF2-40B4-BE49-F238E27FC236}">
                <a16:creationId xmlns:a16="http://schemas.microsoft.com/office/drawing/2014/main" id="{407422CF-76C2-EC42-A1F4-944D3104982A}"/>
              </a:ext>
            </a:extLst>
          </p:cNvPr>
          <p:cNvSpPr>
            <a:spLocks noChangeArrowheads="1"/>
          </p:cNvSpPr>
          <p:nvPr/>
        </p:nvSpPr>
        <p:spPr bwMode="auto">
          <a:xfrm>
            <a:off x="8027553" y="622935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6</a:t>
            </a:r>
          </a:p>
        </p:txBody>
      </p:sp>
      <p:sp>
        <p:nvSpPr>
          <p:cNvPr id="116" name="Rectangle 52">
            <a:extLst>
              <a:ext uri="{FF2B5EF4-FFF2-40B4-BE49-F238E27FC236}">
                <a16:creationId xmlns:a16="http://schemas.microsoft.com/office/drawing/2014/main" id="{C78EFEF1-5354-BC48-8AD3-CE87391CE348}"/>
              </a:ext>
            </a:extLst>
          </p:cNvPr>
          <p:cNvSpPr>
            <a:spLocks noChangeArrowheads="1"/>
          </p:cNvSpPr>
          <p:nvPr/>
        </p:nvSpPr>
        <p:spPr bwMode="auto">
          <a:xfrm>
            <a:off x="8027553" y="654050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7</a:t>
            </a:r>
          </a:p>
        </p:txBody>
      </p:sp>
      <p:sp>
        <p:nvSpPr>
          <p:cNvPr id="117" name="Oval 53">
            <a:extLst>
              <a:ext uri="{FF2B5EF4-FFF2-40B4-BE49-F238E27FC236}">
                <a16:creationId xmlns:a16="http://schemas.microsoft.com/office/drawing/2014/main" id="{5A867991-4079-C443-BD24-572691B7A7E7}"/>
              </a:ext>
            </a:extLst>
          </p:cNvPr>
          <p:cNvSpPr>
            <a:spLocks noChangeArrowheads="1"/>
          </p:cNvSpPr>
          <p:nvPr/>
        </p:nvSpPr>
        <p:spPr bwMode="auto">
          <a:xfrm>
            <a:off x="5449453" y="40767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8" name="Line 54">
            <a:extLst>
              <a:ext uri="{FF2B5EF4-FFF2-40B4-BE49-F238E27FC236}">
                <a16:creationId xmlns:a16="http://schemas.microsoft.com/office/drawing/2014/main" id="{777C7566-B3E2-B94E-BA9A-C5C00E8BCFD6}"/>
              </a:ext>
            </a:extLst>
          </p:cNvPr>
          <p:cNvSpPr>
            <a:spLocks noChangeShapeType="1"/>
          </p:cNvSpPr>
          <p:nvPr/>
        </p:nvSpPr>
        <p:spPr bwMode="auto">
          <a:xfrm>
            <a:off x="5500253" y="4340224"/>
            <a:ext cx="2519363" cy="1579564"/>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9" name="Oval 55">
            <a:extLst>
              <a:ext uri="{FF2B5EF4-FFF2-40B4-BE49-F238E27FC236}">
                <a16:creationId xmlns:a16="http://schemas.microsoft.com/office/drawing/2014/main" id="{E5A7E917-CDB9-0E4C-8E66-7EA441D951B9}"/>
              </a:ext>
            </a:extLst>
          </p:cNvPr>
          <p:cNvSpPr>
            <a:spLocks noChangeArrowheads="1"/>
          </p:cNvSpPr>
          <p:nvPr/>
        </p:nvSpPr>
        <p:spPr bwMode="auto">
          <a:xfrm>
            <a:off x="5449453" y="42862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20" name="Line 56">
            <a:extLst>
              <a:ext uri="{FF2B5EF4-FFF2-40B4-BE49-F238E27FC236}">
                <a16:creationId xmlns:a16="http://schemas.microsoft.com/office/drawing/2014/main" id="{71FB95FD-63A5-F64C-9E05-F7EAD1B4D2A6}"/>
              </a:ext>
            </a:extLst>
          </p:cNvPr>
          <p:cNvSpPr>
            <a:spLocks noChangeShapeType="1"/>
          </p:cNvSpPr>
          <p:nvPr/>
        </p:nvSpPr>
        <p:spPr bwMode="auto">
          <a:xfrm flipV="1">
            <a:off x="5500253" y="3643313"/>
            <a:ext cx="2527300" cy="493712"/>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21" name="Rectangle 57">
            <a:extLst>
              <a:ext uri="{FF2B5EF4-FFF2-40B4-BE49-F238E27FC236}">
                <a16:creationId xmlns:a16="http://schemas.microsoft.com/office/drawing/2014/main" id="{585C9FE7-5F3B-A34C-AEB6-4C15D76D41F4}"/>
              </a:ext>
            </a:extLst>
          </p:cNvPr>
          <p:cNvSpPr>
            <a:spLocks noChangeArrowheads="1"/>
          </p:cNvSpPr>
          <p:nvPr/>
        </p:nvSpPr>
        <p:spPr bwMode="auto">
          <a:xfrm>
            <a:off x="8027553" y="560863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3</a:t>
            </a:r>
          </a:p>
        </p:txBody>
      </p:sp>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
        <p:nvSpPr>
          <p:cNvPr id="124" name="TextBox 60">
            <a:extLst>
              <a:ext uri="{FF2B5EF4-FFF2-40B4-BE49-F238E27FC236}">
                <a16:creationId xmlns:a16="http://schemas.microsoft.com/office/drawing/2014/main" id="{117A137F-5D0F-6142-BEB2-1E942B225289}"/>
              </a:ext>
            </a:extLst>
          </p:cNvPr>
          <p:cNvSpPr txBox="1">
            <a:spLocks noChangeArrowheads="1"/>
          </p:cNvSpPr>
          <p:nvPr/>
        </p:nvSpPr>
        <p:spPr bwMode="auto">
          <a:xfrm>
            <a:off x="249803" y="6182114"/>
            <a:ext cx="7586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r>
              <a:rPr lang="zh-CN" altLang="en-US" sz="1800" dirty="0">
                <a:solidFill>
                  <a:srgbClr val="FF0000"/>
                </a:solidFill>
                <a:latin typeface="Microsoft YaHei" panose="020B0503020204020204" pitchFamily="34" charset="-122"/>
                <a:ea typeface="Microsoft YaHei" panose="020B0503020204020204" pitchFamily="34" charset="-122"/>
              </a:rPr>
              <a:t>关键点</a:t>
            </a:r>
            <a:r>
              <a:rPr lang="en-US" altLang="zh-CN" sz="1800" dirty="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当有不命中发生时才换入页面的这种策略，称为 </a:t>
            </a:r>
            <a:r>
              <a:rPr lang="zh-CN" altLang="en-US" sz="1800" dirty="0">
                <a:solidFill>
                  <a:srgbClr val="FF0000"/>
                </a:solidFill>
                <a:latin typeface="Microsoft YaHei" panose="020B0503020204020204" pitchFamily="34" charset="-122"/>
                <a:ea typeface="Microsoft YaHei" panose="020B0503020204020204" pitchFamily="34" charset="-122"/>
              </a:rPr>
              <a:t>页面调度</a:t>
            </a:r>
          </a:p>
        </p:txBody>
      </p:sp>
    </p:spTree>
    <p:extLst>
      <p:ext uri="{BB962C8B-B14F-4D97-AF65-F5344CB8AC3E}">
        <p14:creationId xmlns:p14="http://schemas.microsoft.com/office/powerpoint/2010/main" val="252473117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1">
            <a:extLst>
              <a:ext uri="{FF2B5EF4-FFF2-40B4-BE49-F238E27FC236}">
                <a16:creationId xmlns:a16="http://schemas.microsoft.com/office/drawing/2014/main" id="{D432AD93-02E7-6149-AE57-10CC5702B076}"/>
              </a:ext>
            </a:extLst>
          </p:cNvPr>
          <p:cNvSpPr txBox="1">
            <a:spLocks/>
          </p:cNvSpPr>
          <p:nvPr/>
        </p:nvSpPr>
        <p:spPr bwMode="auto">
          <a:xfrm>
            <a:off x="5616250" y="306554"/>
            <a:ext cx="4980250"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分配页面</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(Allocating</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Pages)</a:t>
            </a:r>
            <a:endPar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文本框 65">
            <a:extLst>
              <a:ext uri="{FF2B5EF4-FFF2-40B4-BE49-F238E27FC236}">
                <a16:creationId xmlns:a16="http://schemas.microsoft.com/office/drawing/2014/main" id="{F9341A21-30A5-6248-A680-3F547C1392E9}"/>
              </a:ext>
            </a:extLst>
          </p:cNvPr>
          <p:cNvSpPr txBox="1"/>
          <p:nvPr/>
        </p:nvSpPr>
        <p:spPr>
          <a:xfrm>
            <a:off x="479609" y="895850"/>
            <a:ext cx="11232781"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6B0874"/>
                </a:solidFill>
                <a:latin typeface="Microsoft YaHei" panose="020B0503020204020204" pitchFamily="34" charset="-122"/>
                <a:ea typeface="Microsoft YaHei" panose="020B0503020204020204" pitchFamily="34" charset="-122"/>
              </a:rPr>
              <a:t>例如</a:t>
            </a:r>
            <a:r>
              <a:rPr lang="zh-CN" altLang="en-US" b="1" dirty="0">
                <a:solidFill>
                  <a:schemeClr val="tx1"/>
                </a:solidFill>
                <a:latin typeface="Microsoft YaHei" panose="020B0503020204020204" pitchFamily="34" charset="-122"/>
                <a:ea typeface="Microsoft YaHei" panose="020B0503020204020204" pitchFamily="34" charset="-122"/>
              </a:rPr>
              <a:t>分配</a:t>
            </a:r>
            <a:r>
              <a:rPr lang="en-US" altLang="zh-CN" b="1" dirty="0">
                <a:solidFill>
                  <a:schemeClr val="tx1"/>
                </a:solidFill>
                <a:latin typeface="Microsoft YaHei" panose="020B0503020204020204" pitchFamily="34" charset="-122"/>
                <a:ea typeface="Microsoft YaHei" panose="020B0503020204020204" pitchFamily="34" charset="-122"/>
              </a:rPr>
              <a:t>VP</a:t>
            </a:r>
            <a:r>
              <a:rPr lang="zh-CN" altLang="en-US" b="1" dirty="0">
                <a:solidFill>
                  <a:schemeClr val="tx1"/>
                </a:solidFill>
                <a:latin typeface="Microsoft YaHei" panose="020B0503020204020204" pitchFamily="34" charset="-122"/>
                <a:ea typeface="Microsoft YaHei" panose="020B0503020204020204" pitchFamily="34" charset="-122"/>
              </a:rPr>
              <a:t> </a:t>
            </a:r>
            <a:r>
              <a:rPr lang="en-US" altLang="zh-CN" b="1" dirty="0">
                <a:solidFill>
                  <a:schemeClr val="tx1"/>
                </a:solidFill>
                <a:latin typeface="Microsoft YaHei" panose="020B0503020204020204" pitchFamily="34" charset="-122"/>
                <a:ea typeface="Microsoft YaHei" panose="020B0503020204020204" pitchFamily="34" charset="-122"/>
              </a:rPr>
              <a:t>5</a:t>
            </a:r>
            <a:r>
              <a:rPr lang="zh-CN" altLang="en-US" b="1" dirty="0">
                <a:solidFill>
                  <a:schemeClr val="tx1"/>
                </a:solidFill>
                <a:latin typeface="Microsoft YaHei" panose="020B0503020204020204" pitchFamily="34" charset="-122"/>
                <a:ea typeface="Microsoft YaHei" panose="020B0503020204020204" pitchFamily="34" charset="-122"/>
              </a:rPr>
              <a:t>（之前）</a:t>
            </a:r>
            <a:endParaRPr lang="en-US" altLang="zh-CN" b="1" dirty="0">
              <a:solidFill>
                <a:schemeClr val="tx1"/>
              </a:solidFill>
              <a:latin typeface="Microsoft YaHei" panose="020B0503020204020204" pitchFamily="34" charset="-122"/>
              <a:ea typeface="Microsoft YaHei" panose="020B0503020204020204" pitchFamily="34" charset="-122"/>
            </a:endParaRPr>
          </a:p>
        </p:txBody>
      </p:sp>
      <p:sp>
        <p:nvSpPr>
          <p:cNvPr id="67" name="Rectangle 3">
            <a:extLst>
              <a:ext uri="{FF2B5EF4-FFF2-40B4-BE49-F238E27FC236}">
                <a16:creationId xmlns:a16="http://schemas.microsoft.com/office/drawing/2014/main" id="{3B658E6C-CAAF-4E40-85D9-168407A38AFD}"/>
              </a:ext>
            </a:extLst>
          </p:cNvPr>
          <p:cNvSpPr>
            <a:spLocks noChangeArrowheads="1"/>
          </p:cNvSpPr>
          <p:nvPr/>
        </p:nvSpPr>
        <p:spPr bwMode="auto">
          <a:xfrm>
            <a:off x="4674753"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8" name="Rectangle 4">
            <a:extLst>
              <a:ext uri="{FF2B5EF4-FFF2-40B4-BE49-F238E27FC236}">
                <a16:creationId xmlns:a16="http://schemas.microsoft.com/office/drawing/2014/main" id="{8B1EE9FC-33E4-0E47-8377-D6D074AA2458}"/>
              </a:ext>
            </a:extLst>
          </p:cNvPr>
          <p:cNvSpPr>
            <a:spLocks noChangeArrowheads="1"/>
          </p:cNvSpPr>
          <p:nvPr/>
        </p:nvSpPr>
        <p:spPr bwMode="auto">
          <a:xfrm>
            <a:off x="4674753"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9" name="Rectangle 5">
            <a:extLst>
              <a:ext uri="{FF2B5EF4-FFF2-40B4-BE49-F238E27FC236}">
                <a16:creationId xmlns:a16="http://schemas.microsoft.com/office/drawing/2014/main" id="{B6E5A089-4699-9243-99E1-4D1C04F81D0C}"/>
              </a:ext>
            </a:extLst>
          </p:cNvPr>
          <p:cNvSpPr>
            <a:spLocks noChangeArrowheads="1"/>
          </p:cNvSpPr>
          <p:nvPr/>
        </p:nvSpPr>
        <p:spPr bwMode="auto">
          <a:xfrm>
            <a:off x="4674753" y="4448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0" name="Rectangle 6">
            <a:extLst>
              <a:ext uri="{FF2B5EF4-FFF2-40B4-BE49-F238E27FC236}">
                <a16:creationId xmlns:a16="http://schemas.microsoft.com/office/drawing/2014/main" id="{E2A7FF64-7442-6049-9594-B63ABE398F58}"/>
              </a:ext>
            </a:extLst>
          </p:cNvPr>
          <p:cNvSpPr>
            <a:spLocks noChangeArrowheads="1"/>
          </p:cNvSpPr>
          <p:nvPr/>
        </p:nvSpPr>
        <p:spPr bwMode="auto">
          <a:xfrm>
            <a:off x="4674753" y="3305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1" name="Rectangle 7">
            <a:extLst>
              <a:ext uri="{FF2B5EF4-FFF2-40B4-BE49-F238E27FC236}">
                <a16:creationId xmlns:a16="http://schemas.microsoft.com/office/drawing/2014/main" id="{9370801E-CB56-434F-8615-938795EB5B5F}"/>
              </a:ext>
            </a:extLst>
          </p:cNvPr>
          <p:cNvSpPr>
            <a:spLocks noChangeArrowheads="1"/>
          </p:cNvSpPr>
          <p:nvPr/>
        </p:nvSpPr>
        <p:spPr bwMode="auto">
          <a:xfrm>
            <a:off x="4674753"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2" name="Rectangle 8">
            <a:extLst>
              <a:ext uri="{FF2B5EF4-FFF2-40B4-BE49-F238E27FC236}">
                <a16:creationId xmlns:a16="http://schemas.microsoft.com/office/drawing/2014/main" id="{3715C21B-D288-AC41-A91E-49A12C39CE8F}"/>
              </a:ext>
            </a:extLst>
          </p:cNvPr>
          <p:cNvSpPr>
            <a:spLocks noChangeArrowheads="1"/>
          </p:cNvSpPr>
          <p:nvPr/>
        </p:nvSpPr>
        <p:spPr bwMode="auto">
          <a:xfrm>
            <a:off x="4674753"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3" name="Rectangle 9">
            <a:extLst>
              <a:ext uri="{FF2B5EF4-FFF2-40B4-BE49-F238E27FC236}">
                <a16:creationId xmlns:a16="http://schemas.microsoft.com/office/drawing/2014/main" id="{C3202F76-A3B4-3B48-B5D1-7F3EBE6C7068}"/>
              </a:ext>
            </a:extLst>
          </p:cNvPr>
          <p:cNvSpPr>
            <a:spLocks noChangeArrowheads="1"/>
          </p:cNvSpPr>
          <p:nvPr/>
        </p:nvSpPr>
        <p:spPr bwMode="auto">
          <a:xfrm>
            <a:off x="4674753"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latin typeface="Microsoft YaHei" panose="020B0503020204020204" pitchFamily="34" charset="-122"/>
              <a:ea typeface="Microsoft YaHei" panose="020B0503020204020204" pitchFamily="34" charset="-122"/>
            </a:endParaRPr>
          </a:p>
        </p:txBody>
      </p:sp>
      <p:sp>
        <p:nvSpPr>
          <p:cNvPr id="74" name="Rectangle 10">
            <a:extLst>
              <a:ext uri="{FF2B5EF4-FFF2-40B4-BE49-F238E27FC236}">
                <a16:creationId xmlns:a16="http://schemas.microsoft.com/office/drawing/2014/main" id="{60BC4AE3-CE8B-F941-BFE8-9472AE9C808D}"/>
              </a:ext>
            </a:extLst>
          </p:cNvPr>
          <p:cNvSpPr>
            <a:spLocks noChangeArrowheads="1"/>
          </p:cNvSpPr>
          <p:nvPr/>
        </p:nvSpPr>
        <p:spPr bwMode="auto">
          <a:xfrm>
            <a:off x="4674753" y="42195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latin typeface="Microsoft YaHei" panose="020B0503020204020204" pitchFamily="34" charset="-122"/>
              <a:ea typeface="Microsoft YaHei" panose="020B0503020204020204" pitchFamily="34" charset="-122"/>
            </a:endParaRPr>
          </a:p>
        </p:txBody>
      </p:sp>
      <p:sp>
        <p:nvSpPr>
          <p:cNvPr id="75" name="Text Box 11">
            <a:extLst>
              <a:ext uri="{FF2B5EF4-FFF2-40B4-BE49-F238E27FC236}">
                <a16:creationId xmlns:a16="http://schemas.microsoft.com/office/drawing/2014/main" id="{38A7D810-E559-2741-820F-390144055326}"/>
              </a:ext>
            </a:extLst>
          </p:cNvPr>
          <p:cNvSpPr txBox="1">
            <a:spLocks noChangeArrowheads="1"/>
          </p:cNvSpPr>
          <p:nvPr/>
        </p:nvSpPr>
        <p:spPr bwMode="auto">
          <a:xfrm>
            <a:off x="4752423" y="5175250"/>
            <a:ext cx="1438512" cy="54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400">
                <a:solidFill>
                  <a:srgbClr val="595959"/>
                </a:solidFill>
                <a:latin typeface="Microsoft YaHei" panose="020B0503020204020204" pitchFamily="34" charset="-122"/>
                <a:ea typeface="Microsoft YaHei" panose="020B0503020204020204" pitchFamily="34" charset="-122"/>
              </a:rPr>
              <a:t>常驻内存的页表</a:t>
            </a:r>
          </a:p>
          <a:p>
            <a:pPr algn="ctr">
              <a:lnSpc>
                <a:spcPct val="98000"/>
              </a:lnSpc>
              <a:spcBef>
                <a:spcPct val="0"/>
              </a:spcBef>
              <a:buClrTx/>
              <a:buSzTx/>
              <a:buFontTx/>
              <a:buNone/>
            </a:pPr>
            <a:r>
              <a:rPr lang="en-GB" altLang="zh-CN" sz="1600">
                <a:solidFill>
                  <a:srgbClr val="595959"/>
                </a:solidFill>
                <a:latin typeface="Microsoft YaHei" panose="020B0503020204020204" pitchFamily="34" charset="-122"/>
                <a:ea typeface="Microsoft YaHei" panose="020B0503020204020204" pitchFamily="34" charset="-122"/>
              </a:rPr>
              <a:t>(DRAM)</a:t>
            </a:r>
          </a:p>
        </p:txBody>
      </p:sp>
      <p:sp>
        <p:nvSpPr>
          <p:cNvPr id="76" name="Text Box 12">
            <a:extLst>
              <a:ext uri="{FF2B5EF4-FFF2-40B4-BE49-F238E27FC236}">
                <a16:creationId xmlns:a16="http://schemas.microsoft.com/office/drawing/2014/main" id="{F72573C3-855C-0847-9B00-79431D791044}"/>
              </a:ext>
            </a:extLst>
          </p:cNvPr>
          <p:cNvSpPr txBox="1">
            <a:spLocks noChangeArrowheads="1"/>
          </p:cNvSpPr>
          <p:nvPr/>
        </p:nvSpPr>
        <p:spPr bwMode="auto">
          <a:xfrm>
            <a:off x="8218409" y="2308225"/>
            <a:ext cx="1012113"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(DRAM)</a:t>
            </a:r>
          </a:p>
        </p:txBody>
      </p:sp>
      <p:sp>
        <p:nvSpPr>
          <p:cNvPr id="77" name="Rectangle 13">
            <a:extLst>
              <a:ext uri="{FF2B5EF4-FFF2-40B4-BE49-F238E27FC236}">
                <a16:creationId xmlns:a16="http://schemas.microsoft.com/office/drawing/2014/main" id="{146D0465-E3ED-124D-B779-0FE80064B4E2}"/>
              </a:ext>
            </a:extLst>
          </p:cNvPr>
          <p:cNvSpPr>
            <a:spLocks noChangeArrowheads="1"/>
          </p:cNvSpPr>
          <p:nvPr/>
        </p:nvSpPr>
        <p:spPr bwMode="auto">
          <a:xfrm>
            <a:off x="8019616" y="340042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Microsoft YaHei" panose="020B0503020204020204" pitchFamily="34" charset="-122"/>
                <a:ea typeface="Microsoft YaHei" panose="020B0503020204020204" pitchFamily="34" charset="-122"/>
              </a:rPr>
              <a:t>VP 7</a:t>
            </a:r>
            <a:endParaRPr lang="en-GB" sz="1400" dirty="0">
              <a:latin typeface="Microsoft YaHei" panose="020B0503020204020204" pitchFamily="34" charset="-122"/>
              <a:ea typeface="Microsoft YaHei" panose="020B0503020204020204" pitchFamily="34" charset="-122"/>
            </a:endParaRPr>
          </a:p>
        </p:txBody>
      </p:sp>
      <p:sp>
        <p:nvSpPr>
          <p:cNvPr id="78" name="Rectangle 14">
            <a:extLst>
              <a:ext uri="{FF2B5EF4-FFF2-40B4-BE49-F238E27FC236}">
                <a16:creationId xmlns:a16="http://schemas.microsoft.com/office/drawing/2014/main" id="{30650ACC-C39D-A043-B56B-D5EBBDF53AAD}"/>
              </a:ext>
            </a:extLst>
          </p:cNvPr>
          <p:cNvSpPr>
            <a:spLocks noChangeArrowheads="1"/>
          </p:cNvSpPr>
          <p:nvPr/>
        </p:nvSpPr>
        <p:spPr bwMode="auto">
          <a:xfrm>
            <a:off x="8019616"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Microsoft YaHei" panose="020B0503020204020204" pitchFamily="34" charset="-122"/>
                <a:ea typeface="Microsoft YaHei" panose="020B0503020204020204" pitchFamily="34" charset="-122"/>
              </a:rPr>
              <a:t>VP </a:t>
            </a:r>
            <a:r>
              <a:rPr lang="en-US" altLang="zh-CN" sz="1400" dirty="0">
                <a:latin typeface="Microsoft YaHei" panose="020B0503020204020204" pitchFamily="34" charset="-122"/>
                <a:ea typeface="Microsoft YaHei" panose="020B0503020204020204" pitchFamily="34" charset="-122"/>
              </a:rPr>
              <a:t>3</a:t>
            </a:r>
            <a:endParaRPr lang="en-GB" sz="1400" dirty="0">
              <a:latin typeface="Microsoft YaHei" panose="020B0503020204020204" pitchFamily="34" charset="-122"/>
              <a:ea typeface="Microsoft YaHei" panose="020B0503020204020204" pitchFamily="34" charset="-122"/>
            </a:endParaRPr>
          </a:p>
        </p:txBody>
      </p:sp>
      <p:sp>
        <p:nvSpPr>
          <p:cNvPr id="79" name="Line 15">
            <a:extLst>
              <a:ext uri="{FF2B5EF4-FFF2-40B4-BE49-F238E27FC236}">
                <a16:creationId xmlns:a16="http://schemas.microsoft.com/office/drawing/2014/main" id="{C24584AC-9BD8-7444-8B39-43B58A3C0D96}"/>
              </a:ext>
            </a:extLst>
          </p:cNvPr>
          <p:cNvSpPr>
            <a:spLocks noChangeShapeType="1"/>
          </p:cNvSpPr>
          <p:nvPr/>
        </p:nvSpPr>
        <p:spPr bwMode="auto">
          <a:xfrm>
            <a:off x="5500253" y="4797425"/>
            <a:ext cx="2527300" cy="1450975"/>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0" name="Line 16">
            <a:extLst>
              <a:ext uri="{FF2B5EF4-FFF2-40B4-BE49-F238E27FC236}">
                <a16:creationId xmlns:a16="http://schemas.microsoft.com/office/drawing/2014/main" id="{9997044E-732F-0346-AC12-01282F2AEAD1}"/>
              </a:ext>
            </a:extLst>
          </p:cNvPr>
          <p:cNvSpPr>
            <a:spLocks noChangeShapeType="1"/>
          </p:cNvSpPr>
          <p:nvPr/>
        </p:nvSpPr>
        <p:spPr bwMode="auto">
          <a:xfrm flipV="1">
            <a:off x="5500253" y="3427413"/>
            <a:ext cx="2527300" cy="16129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1" name="Line 17">
            <a:extLst>
              <a:ext uri="{FF2B5EF4-FFF2-40B4-BE49-F238E27FC236}">
                <a16:creationId xmlns:a16="http://schemas.microsoft.com/office/drawing/2014/main" id="{90CA2F58-2EDB-754F-AF5E-82D9E96C954D}"/>
              </a:ext>
            </a:extLst>
          </p:cNvPr>
          <p:cNvSpPr>
            <a:spLocks noChangeShapeType="1"/>
          </p:cNvSpPr>
          <p:nvPr/>
        </p:nvSpPr>
        <p:spPr bwMode="auto">
          <a:xfrm flipV="1">
            <a:off x="5525653" y="3198813"/>
            <a:ext cx="2501900" cy="6985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2" name="Line 18">
            <a:extLst>
              <a:ext uri="{FF2B5EF4-FFF2-40B4-BE49-F238E27FC236}">
                <a16:creationId xmlns:a16="http://schemas.microsoft.com/office/drawing/2014/main" id="{89A93CE3-6FFB-EF42-B9E0-E0F1E075AE3C}"/>
              </a:ext>
            </a:extLst>
          </p:cNvPr>
          <p:cNvSpPr>
            <a:spLocks noChangeShapeType="1"/>
          </p:cNvSpPr>
          <p:nvPr/>
        </p:nvSpPr>
        <p:spPr bwMode="auto">
          <a:xfrm flipV="1">
            <a:off x="5474853" y="2970213"/>
            <a:ext cx="2552700" cy="701675"/>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3" name="Text Box 19">
            <a:extLst>
              <a:ext uri="{FF2B5EF4-FFF2-40B4-BE49-F238E27FC236}">
                <a16:creationId xmlns:a16="http://schemas.microsoft.com/office/drawing/2014/main" id="{5519B189-E0E1-B749-B461-BD777246519C}"/>
              </a:ext>
            </a:extLst>
          </p:cNvPr>
          <p:cNvSpPr txBox="1">
            <a:spLocks noChangeArrowheads="1"/>
          </p:cNvSpPr>
          <p:nvPr/>
        </p:nvSpPr>
        <p:spPr bwMode="auto">
          <a:xfrm>
            <a:off x="8220012" y="4359275"/>
            <a:ext cx="1008907"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虚拟内存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a:t>
            </a:r>
            <a:r>
              <a:rPr lang="en-US" altLang="zh-CN" sz="1600" dirty="0">
                <a:solidFill>
                  <a:srgbClr val="595959"/>
                </a:solidFill>
                <a:latin typeface="Microsoft YaHei" panose="020B0503020204020204" pitchFamily="34" charset="-122"/>
                <a:ea typeface="Microsoft YaHei" panose="020B0503020204020204" pitchFamily="34" charset="-122"/>
              </a:rPr>
              <a:t>Disk</a:t>
            </a:r>
            <a:r>
              <a:rPr lang="en-GB" altLang="zh-CN" sz="1600" dirty="0">
                <a:solidFill>
                  <a:srgbClr val="595959"/>
                </a:solidFill>
                <a:latin typeface="Microsoft YaHei" panose="020B0503020204020204" pitchFamily="34" charset="-122"/>
                <a:ea typeface="Microsoft YaHei" panose="020B0503020204020204" pitchFamily="34" charset="-122"/>
              </a:rPr>
              <a:t>)</a:t>
            </a:r>
          </a:p>
        </p:txBody>
      </p:sp>
      <p:sp>
        <p:nvSpPr>
          <p:cNvPr id="84" name="Rectangle 20">
            <a:extLst>
              <a:ext uri="{FF2B5EF4-FFF2-40B4-BE49-F238E27FC236}">
                <a16:creationId xmlns:a16="http://schemas.microsoft.com/office/drawing/2014/main" id="{90989FC4-2207-7E4C-854C-CCA5FA73052B}"/>
              </a:ext>
            </a:extLst>
          </p:cNvPr>
          <p:cNvSpPr>
            <a:spLocks noChangeArrowheads="1"/>
          </p:cNvSpPr>
          <p:nvPr/>
        </p:nvSpPr>
        <p:spPr bwMode="auto">
          <a:xfrm>
            <a:off x="4369953" y="4676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5" name="Rectangle 21">
            <a:extLst>
              <a:ext uri="{FF2B5EF4-FFF2-40B4-BE49-F238E27FC236}">
                <a16:creationId xmlns:a16="http://schemas.microsoft.com/office/drawing/2014/main" id="{61C45172-5EB9-5C45-8D69-AC56734197C4}"/>
              </a:ext>
            </a:extLst>
          </p:cNvPr>
          <p:cNvSpPr>
            <a:spLocks noChangeArrowheads="1"/>
          </p:cNvSpPr>
          <p:nvPr/>
        </p:nvSpPr>
        <p:spPr bwMode="auto">
          <a:xfrm>
            <a:off x="4369953" y="4905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6" name="Rectangle 22">
            <a:extLst>
              <a:ext uri="{FF2B5EF4-FFF2-40B4-BE49-F238E27FC236}">
                <a16:creationId xmlns:a16="http://schemas.microsoft.com/office/drawing/2014/main" id="{7E07D58F-C757-2249-8E0C-48A0AD41D1A8}"/>
              </a:ext>
            </a:extLst>
          </p:cNvPr>
          <p:cNvSpPr>
            <a:spLocks noChangeArrowheads="1"/>
          </p:cNvSpPr>
          <p:nvPr/>
        </p:nvSpPr>
        <p:spPr bwMode="auto">
          <a:xfrm>
            <a:off x="4369953" y="4448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7" name="Rectangle 23">
            <a:extLst>
              <a:ext uri="{FF2B5EF4-FFF2-40B4-BE49-F238E27FC236}">
                <a16:creationId xmlns:a16="http://schemas.microsoft.com/office/drawing/2014/main" id="{C8D8059C-4350-4449-AA65-633C33D98CDB}"/>
              </a:ext>
            </a:extLst>
          </p:cNvPr>
          <p:cNvSpPr>
            <a:spLocks noChangeArrowheads="1"/>
          </p:cNvSpPr>
          <p:nvPr/>
        </p:nvSpPr>
        <p:spPr bwMode="auto">
          <a:xfrm>
            <a:off x="4369953" y="3305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8" name="Rectangle 24">
            <a:extLst>
              <a:ext uri="{FF2B5EF4-FFF2-40B4-BE49-F238E27FC236}">
                <a16:creationId xmlns:a16="http://schemas.microsoft.com/office/drawing/2014/main" id="{BBC34444-C66C-4841-94A7-C280A5291B0C}"/>
              </a:ext>
            </a:extLst>
          </p:cNvPr>
          <p:cNvSpPr>
            <a:spLocks noChangeArrowheads="1"/>
          </p:cNvSpPr>
          <p:nvPr/>
        </p:nvSpPr>
        <p:spPr bwMode="auto">
          <a:xfrm>
            <a:off x="4369953" y="3533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9" name="Rectangle 25">
            <a:extLst>
              <a:ext uri="{FF2B5EF4-FFF2-40B4-BE49-F238E27FC236}">
                <a16:creationId xmlns:a16="http://schemas.microsoft.com/office/drawing/2014/main" id="{E5A240E2-87DA-7449-A990-DB8310460880}"/>
              </a:ext>
            </a:extLst>
          </p:cNvPr>
          <p:cNvSpPr>
            <a:spLocks noChangeArrowheads="1"/>
          </p:cNvSpPr>
          <p:nvPr/>
        </p:nvSpPr>
        <p:spPr bwMode="auto">
          <a:xfrm>
            <a:off x="4369953" y="3762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0" name="Rectangle 26">
            <a:extLst>
              <a:ext uri="{FF2B5EF4-FFF2-40B4-BE49-F238E27FC236}">
                <a16:creationId xmlns:a16="http://schemas.microsoft.com/office/drawing/2014/main" id="{3B291E67-85CB-4E4B-81ED-DCF01E1F29EB}"/>
              </a:ext>
            </a:extLst>
          </p:cNvPr>
          <p:cNvSpPr>
            <a:spLocks noChangeArrowheads="1"/>
          </p:cNvSpPr>
          <p:nvPr/>
        </p:nvSpPr>
        <p:spPr bwMode="auto">
          <a:xfrm>
            <a:off x="4369953" y="39909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1" name="Rectangle 27">
            <a:extLst>
              <a:ext uri="{FF2B5EF4-FFF2-40B4-BE49-F238E27FC236}">
                <a16:creationId xmlns:a16="http://schemas.microsoft.com/office/drawing/2014/main" id="{2B617956-A0E5-1345-823E-1C277F069376}"/>
              </a:ext>
            </a:extLst>
          </p:cNvPr>
          <p:cNvSpPr>
            <a:spLocks noChangeArrowheads="1"/>
          </p:cNvSpPr>
          <p:nvPr/>
        </p:nvSpPr>
        <p:spPr bwMode="auto">
          <a:xfrm>
            <a:off x="4369953" y="42195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2" name="Text Box 28">
            <a:extLst>
              <a:ext uri="{FF2B5EF4-FFF2-40B4-BE49-F238E27FC236}">
                <a16:creationId xmlns:a16="http://schemas.microsoft.com/office/drawing/2014/main" id="{7138D1BD-E33A-6945-9AE4-3B9BF02CF59E}"/>
              </a:ext>
            </a:extLst>
          </p:cNvPr>
          <p:cNvSpPr txBox="1">
            <a:spLocks noChangeArrowheads="1"/>
          </p:cNvSpPr>
          <p:nvPr/>
        </p:nvSpPr>
        <p:spPr bwMode="auto">
          <a:xfrm>
            <a:off x="4141353" y="3000375"/>
            <a:ext cx="685800" cy="2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200">
                <a:solidFill>
                  <a:srgbClr val="595959"/>
                </a:solidFill>
                <a:latin typeface="Microsoft YaHei" panose="020B0503020204020204" pitchFamily="34" charset="-122"/>
                <a:ea typeface="Microsoft YaHei" panose="020B0503020204020204" pitchFamily="34" charset="-122"/>
              </a:rPr>
              <a:t>有效位</a:t>
            </a:r>
          </a:p>
        </p:txBody>
      </p:sp>
      <p:sp>
        <p:nvSpPr>
          <p:cNvPr id="93" name="Text Box 29">
            <a:extLst>
              <a:ext uri="{FF2B5EF4-FFF2-40B4-BE49-F238E27FC236}">
                <a16:creationId xmlns:a16="http://schemas.microsoft.com/office/drawing/2014/main" id="{D802FA2E-19C7-6F42-B0F0-0BCC525D9E37}"/>
              </a:ext>
            </a:extLst>
          </p:cNvPr>
          <p:cNvSpPr txBox="1">
            <a:spLocks noChangeArrowheads="1"/>
          </p:cNvSpPr>
          <p:nvPr/>
        </p:nvSpPr>
        <p:spPr bwMode="auto">
          <a:xfrm>
            <a:off x="4372202" y="32750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4" name="Text Box 30">
            <a:extLst>
              <a:ext uri="{FF2B5EF4-FFF2-40B4-BE49-F238E27FC236}">
                <a16:creationId xmlns:a16="http://schemas.microsoft.com/office/drawing/2014/main" id="{2235C03F-4ABD-0949-B2FE-7A98D153EBB4}"/>
              </a:ext>
            </a:extLst>
          </p:cNvPr>
          <p:cNvSpPr txBox="1">
            <a:spLocks noChangeArrowheads="1"/>
          </p:cNvSpPr>
          <p:nvPr/>
        </p:nvSpPr>
        <p:spPr bwMode="auto">
          <a:xfrm>
            <a:off x="4372995" y="35083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5" name="Text Box 31">
            <a:extLst>
              <a:ext uri="{FF2B5EF4-FFF2-40B4-BE49-F238E27FC236}">
                <a16:creationId xmlns:a16="http://schemas.microsoft.com/office/drawing/2014/main" id="{A787DF86-E1E2-CA45-BF60-D3963BB6A569}"/>
              </a:ext>
            </a:extLst>
          </p:cNvPr>
          <p:cNvSpPr txBox="1">
            <a:spLocks noChangeArrowheads="1"/>
          </p:cNvSpPr>
          <p:nvPr/>
        </p:nvSpPr>
        <p:spPr bwMode="auto">
          <a:xfrm>
            <a:off x="4372202" y="39735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US" altLang="zh-CN" sz="1400" dirty="0">
                <a:solidFill>
                  <a:srgbClr val="000066"/>
                </a:solidFill>
                <a:latin typeface="Microsoft YaHei" panose="020B0503020204020204" pitchFamily="34" charset="-122"/>
                <a:ea typeface="Microsoft YaHei" panose="020B0503020204020204" pitchFamily="34" charset="-122"/>
              </a:rPr>
              <a:t>1</a:t>
            </a:r>
            <a:endParaRPr lang="en-GB" altLang="zh-CN" sz="1400" dirty="0">
              <a:solidFill>
                <a:srgbClr val="000066"/>
              </a:solidFill>
              <a:latin typeface="Microsoft YaHei" panose="020B0503020204020204" pitchFamily="34" charset="-122"/>
              <a:ea typeface="Microsoft YaHei" panose="020B0503020204020204" pitchFamily="34" charset="-122"/>
            </a:endParaRPr>
          </a:p>
        </p:txBody>
      </p:sp>
      <p:sp>
        <p:nvSpPr>
          <p:cNvPr id="96" name="Text Box 32">
            <a:extLst>
              <a:ext uri="{FF2B5EF4-FFF2-40B4-BE49-F238E27FC236}">
                <a16:creationId xmlns:a16="http://schemas.microsoft.com/office/drawing/2014/main" id="{0D0133F7-C105-2249-A7A6-93BB447A1EEF}"/>
              </a:ext>
            </a:extLst>
          </p:cNvPr>
          <p:cNvSpPr txBox="1">
            <a:spLocks noChangeArrowheads="1"/>
          </p:cNvSpPr>
          <p:nvPr/>
        </p:nvSpPr>
        <p:spPr bwMode="auto">
          <a:xfrm>
            <a:off x="4372995" y="41814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7" name="Text Box 33">
            <a:extLst>
              <a:ext uri="{FF2B5EF4-FFF2-40B4-BE49-F238E27FC236}">
                <a16:creationId xmlns:a16="http://schemas.microsoft.com/office/drawing/2014/main" id="{2DA302BC-1E2D-8148-8838-E22268099B87}"/>
              </a:ext>
            </a:extLst>
          </p:cNvPr>
          <p:cNvSpPr txBox="1">
            <a:spLocks noChangeArrowheads="1"/>
          </p:cNvSpPr>
          <p:nvPr/>
        </p:nvSpPr>
        <p:spPr bwMode="auto">
          <a:xfrm>
            <a:off x="4372202" y="441960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8" name="Text Box 34">
            <a:extLst>
              <a:ext uri="{FF2B5EF4-FFF2-40B4-BE49-F238E27FC236}">
                <a16:creationId xmlns:a16="http://schemas.microsoft.com/office/drawing/2014/main" id="{769670DA-E31A-9847-9422-9848222B1BB1}"/>
              </a:ext>
            </a:extLst>
          </p:cNvPr>
          <p:cNvSpPr txBox="1">
            <a:spLocks noChangeArrowheads="1"/>
          </p:cNvSpPr>
          <p:nvPr/>
        </p:nvSpPr>
        <p:spPr bwMode="auto">
          <a:xfrm>
            <a:off x="4372995" y="48799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9" name="Text Box 35">
            <a:extLst>
              <a:ext uri="{FF2B5EF4-FFF2-40B4-BE49-F238E27FC236}">
                <a16:creationId xmlns:a16="http://schemas.microsoft.com/office/drawing/2014/main" id="{35A9B13E-1E39-5B47-A291-5010E1A91E36}"/>
              </a:ext>
            </a:extLst>
          </p:cNvPr>
          <p:cNvSpPr txBox="1">
            <a:spLocks noChangeArrowheads="1"/>
          </p:cNvSpPr>
          <p:nvPr/>
        </p:nvSpPr>
        <p:spPr bwMode="auto">
          <a:xfrm>
            <a:off x="4372202" y="46466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100" name="Text Box 36">
            <a:extLst>
              <a:ext uri="{FF2B5EF4-FFF2-40B4-BE49-F238E27FC236}">
                <a16:creationId xmlns:a16="http://schemas.microsoft.com/office/drawing/2014/main" id="{67C178EF-5CC6-4246-99E9-3062368AF240}"/>
              </a:ext>
            </a:extLst>
          </p:cNvPr>
          <p:cNvSpPr txBox="1">
            <a:spLocks noChangeArrowheads="1"/>
          </p:cNvSpPr>
          <p:nvPr/>
        </p:nvSpPr>
        <p:spPr bwMode="auto">
          <a:xfrm>
            <a:off x="4372995" y="374015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101" name="Text Box 37">
            <a:extLst>
              <a:ext uri="{FF2B5EF4-FFF2-40B4-BE49-F238E27FC236}">
                <a16:creationId xmlns:a16="http://schemas.microsoft.com/office/drawing/2014/main" id="{D5461DC9-39CA-CF46-9A76-142CFD0D6107}"/>
              </a:ext>
            </a:extLst>
          </p:cNvPr>
          <p:cNvSpPr txBox="1">
            <a:spLocks noChangeArrowheads="1"/>
          </p:cNvSpPr>
          <p:nvPr/>
        </p:nvSpPr>
        <p:spPr bwMode="auto">
          <a:xfrm>
            <a:off x="4804300" y="2632459"/>
            <a:ext cx="1215695"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物理页号或</a:t>
            </a:r>
          </a:p>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磁盘地址</a:t>
            </a:r>
          </a:p>
        </p:txBody>
      </p:sp>
      <p:sp>
        <p:nvSpPr>
          <p:cNvPr id="102" name="Text Box 38">
            <a:extLst>
              <a:ext uri="{FF2B5EF4-FFF2-40B4-BE49-F238E27FC236}">
                <a16:creationId xmlns:a16="http://schemas.microsoft.com/office/drawing/2014/main" id="{06EBA816-C049-1446-8465-B26FA9D54022}"/>
              </a:ext>
            </a:extLst>
          </p:cNvPr>
          <p:cNvSpPr txBox="1">
            <a:spLocks noChangeArrowheads="1"/>
          </p:cNvSpPr>
          <p:nvPr/>
        </p:nvSpPr>
        <p:spPr bwMode="auto">
          <a:xfrm>
            <a:off x="3687717" y="32396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0</a:t>
            </a:r>
          </a:p>
        </p:txBody>
      </p:sp>
      <p:sp>
        <p:nvSpPr>
          <p:cNvPr id="103" name="Text Box 39">
            <a:extLst>
              <a:ext uri="{FF2B5EF4-FFF2-40B4-BE49-F238E27FC236}">
                <a16:creationId xmlns:a16="http://schemas.microsoft.com/office/drawing/2014/main" id="{2A3493DB-CE18-9E42-9DA2-F41BBB547978}"/>
              </a:ext>
            </a:extLst>
          </p:cNvPr>
          <p:cNvSpPr txBox="1">
            <a:spLocks noChangeArrowheads="1"/>
          </p:cNvSpPr>
          <p:nvPr/>
        </p:nvSpPr>
        <p:spPr bwMode="auto">
          <a:xfrm>
            <a:off x="3684542" y="48525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7</a:t>
            </a:r>
          </a:p>
        </p:txBody>
      </p:sp>
      <p:sp>
        <p:nvSpPr>
          <p:cNvPr id="104" name="Text Box 40">
            <a:extLst>
              <a:ext uri="{FF2B5EF4-FFF2-40B4-BE49-F238E27FC236}">
                <a16:creationId xmlns:a16="http://schemas.microsoft.com/office/drawing/2014/main" id="{D01BFE6A-8C88-5444-8703-89DB1C1B6E89}"/>
              </a:ext>
            </a:extLst>
          </p:cNvPr>
          <p:cNvSpPr txBox="1">
            <a:spLocks noChangeArrowheads="1"/>
          </p:cNvSpPr>
          <p:nvPr/>
        </p:nvSpPr>
        <p:spPr bwMode="auto">
          <a:xfrm>
            <a:off x="9353814" y="29102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0</a:t>
            </a:r>
          </a:p>
        </p:txBody>
      </p:sp>
      <p:sp>
        <p:nvSpPr>
          <p:cNvPr id="105" name="Rectangle 41">
            <a:extLst>
              <a:ext uri="{FF2B5EF4-FFF2-40B4-BE49-F238E27FC236}">
                <a16:creationId xmlns:a16="http://schemas.microsoft.com/office/drawing/2014/main" id="{AF1D7A29-AE30-A44E-8205-A7BCF7DC7BA9}"/>
              </a:ext>
            </a:extLst>
          </p:cNvPr>
          <p:cNvSpPr>
            <a:spLocks noChangeArrowheads="1"/>
          </p:cNvSpPr>
          <p:nvPr/>
        </p:nvSpPr>
        <p:spPr bwMode="auto">
          <a:xfrm>
            <a:off x="8019616"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2</a:t>
            </a:r>
          </a:p>
        </p:txBody>
      </p:sp>
      <p:sp>
        <p:nvSpPr>
          <p:cNvPr id="106" name="Rectangle 42">
            <a:extLst>
              <a:ext uri="{FF2B5EF4-FFF2-40B4-BE49-F238E27FC236}">
                <a16:creationId xmlns:a16="http://schemas.microsoft.com/office/drawing/2014/main" id="{BF005A15-1B02-984A-A475-FEB38F7E25AA}"/>
              </a:ext>
            </a:extLst>
          </p:cNvPr>
          <p:cNvSpPr>
            <a:spLocks noChangeArrowheads="1"/>
          </p:cNvSpPr>
          <p:nvPr/>
        </p:nvSpPr>
        <p:spPr bwMode="auto">
          <a:xfrm>
            <a:off x="8019616"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1</a:t>
            </a:r>
          </a:p>
        </p:txBody>
      </p:sp>
      <p:sp>
        <p:nvSpPr>
          <p:cNvPr id="107" name="Oval 43">
            <a:extLst>
              <a:ext uri="{FF2B5EF4-FFF2-40B4-BE49-F238E27FC236}">
                <a16:creationId xmlns:a16="http://schemas.microsoft.com/office/drawing/2014/main" id="{D5BACA6B-7FC7-F34D-8F7E-86DEB26CA74A}"/>
              </a:ext>
            </a:extLst>
          </p:cNvPr>
          <p:cNvSpPr>
            <a:spLocks noChangeArrowheads="1"/>
          </p:cNvSpPr>
          <p:nvPr/>
        </p:nvSpPr>
        <p:spPr bwMode="auto">
          <a:xfrm>
            <a:off x="5449453" y="50038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8" name="Oval 44">
            <a:extLst>
              <a:ext uri="{FF2B5EF4-FFF2-40B4-BE49-F238E27FC236}">
                <a16:creationId xmlns:a16="http://schemas.microsoft.com/office/drawing/2014/main" id="{5CC40380-95FB-7D4E-B295-63AB9E3F04B7}"/>
              </a:ext>
            </a:extLst>
          </p:cNvPr>
          <p:cNvSpPr>
            <a:spLocks noChangeArrowheads="1"/>
          </p:cNvSpPr>
          <p:nvPr/>
        </p:nvSpPr>
        <p:spPr bwMode="auto">
          <a:xfrm>
            <a:off x="5449453" y="4775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9" name="Oval 45">
            <a:extLst>
              <a:ext uri="{FF2B5EF4-FFF2-40B4-BE49-F238E27FC236}">
                <a16:creationId xmlns:a16="http://schemas.microsoft.com/office/drawing/2014/main" id="{164A314A-D454-B842-B993-7D9967D80A67}"/>
              </a:ext>
            </a:extLst>
          </p:cNvPr>
          <p:cNvSpPr>
            <a:spLocks noChangeArrowheads="1"/>
          </p:cNvSpPr>
          <p:nvPr/>
        </p:nvSpPr>
        <p:spPr bwMode="auto">
          <a:xfrm>
            <a:off x="5449453" y="38671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0" name="Oval 46">
            <a:extLst>
              <a:ext uri="{FF2B5EF4-FFF2-40B4-BE49-F238E27FC236}">
                <a16:creationId xmlns:a16="http://schemas.microsoft.com/office/drawing/2014/main" id="{375E7D44-4CD4-A145-9576-F16B7FB9FA1E}"/>
              </a:ext>
            </a:extLst>
          </p:cNvPr>
          <p:cNvSpPr>
            <a:spLocks noChangeArrowheads="1"/>
          </p:cNvSpPr>
          <p:nvPr/>
        </p:nvSpPr>
        <p:spPr bwMode="auto">
          <a:xfrm>
            <a:off x="5449453" y="3632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1" name="Text Box 47">
            <a:extLst>
              <a:ext uri="{FF2B5EF4-FFF2-40B4-BE49-F238E27FC236}">
                <a16:creationId xmlns:a16="http://schemas.microsoft.com/office/drawing/2014/main" id="{C465463E-E7E6-064D-A516-2A0EE81AEFD1}"/>
              </a:ext>
            </a:extLst>
          </p:cNvPr>
          <p:cNvSpPr txBox="1">
            <a:spLocks noChangeArrowheads="1"/>
          </p:cNvSpPr>
          <p:nvPr/>
        </p:nvSpPr>
        <p:spPr bwMode="auto">
          <a:xfrm>
            <a:off x="9366514" y="35706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3</a:t>
            </a:r>
          </a:p>
        </p:txBody>
      </p:sp>
      <p:sp>
        <p:nvSpPr>
          <p:cNvPr id="112" name="Rectangle 48">
            <a:extLst>
              <a:ext uri="{FF2B5EF4-FFF2-40B4-BE49-F238E27FC236}">
                <a16:creationId xmlns:a16="http://schemas.microsoft.com/office/drawing/2014/main" id="{212D89F6-468D-9849-AEBA-3AF82CDDECC8}"/>
              </a:ext>
            </a:extLst>
          </p:cNvPr>
          <p:cNvSpPr>
            <a:spLocks noChangeArrowheads="1"/>
          </p:cNvSpPr>
          <p:nvPr/>
        </p:nvSpPr>
        <p:spPr bwMode="auto">
          <a:xfrm>
            <a:off x="8027553" y="498792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1</a:t>
            </a:r>
          </a:p>
        </p:txBody>
      </p:sp>
      <p:sp>
        <p:nvSpPr>
          <p:cNvPr id="113" name="Rectangle 49">
            <a:extLst>
              <a:ext uri="{FF2B5EF4-FFF2-40B4-BE49-F238E27FC236}">
                <a16:creationId xmlns:a16="http://schemas.microsoft.com/office/drawing/2014/main" id="{8D29ED86-1CC3-FF41-A6AB-3D8B874F7258}"/>
              </a:ext>
            </a:extLst>
          </p:cNvPr>
          <p:cNvSpPr>
            <a:spLocks noChangeArrowheads="1"/>
          </p:cNvSpPr>
          <p:nvPr/>
        </p:nvSpPr>
        <p:spPr bwMode="auto">
          <a:xfrm>
            <a:off x="8027553" y="5299075"/>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2</a:t>
            </a:r>
          </a:p>
        </p:txBody>
      </p:sp>
      <p:sp>
        <p:nvSpPr>
          <p:cNvPr id="114" name="Rectangle 50">
            <a:extLst>
              <a:ext uri="{FF2B5EF4-FFF2-40B4-BE49-F238E27FC236}">
                <a16:creationId xmlns:a16="http://schemas.microsoft.com/office/drawing/2014/main" id="{F68B9066-AC2E-1D4F-8766-F7F49DE4C872}"/>
              </a:ext>
            </a:extLst>
          </p:cNvPr>
          <p:cNvSpPr>
            <a:spLocks noChangeArrowheads="1"/>
          </p:cNvSpPr>
          <p:nvPr/>
        </p:nvSpPr>
        <p:spPr bwMode="auto">
          <a:xfrm>
            <a:off x="8027553" y="591978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4</a:t>
            </a:r>
          </a:p>
        </p:txBody>
      </p:sp>
      <p:sp>
        <p:nvSpPr>
          <p:cNvPr id="115" name="Rectangle 51">
            <a:extLst>
              <a:ext uri="{FF2B5EF4-FFF2-40B4-BE49-F238E27FC236}">
                <a16:creationId xmlns:a16="http://schemas.microsoft.com/office/drawing/2014/main" id="{407422CF-76C2-EC42-A1F4-944D3104982A}"/>
              </a:ext>
            </a:extLst>
          </p:cNvPr>
          <p:cNvSpPr>
            <a:spLocks noChangeArrowheads="1"/>
          </p:cNvSpPr>
          <p:nvPr/>
        </p:nvSpPr>
        <p:spPr bwMode="auto">
          <a:xfrm>
            <a:off x="8027553" y="622935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6</a:t>
            </a:r>
          </a:p>
        </p:txBody>
      </p:sp>
      <p:sp>
        <p:nvSpPr>
          <p:cNvPr id="116" name="Rectangle 52">
            <a:extLst>
              <a:ext uri="{FF2B5EF4-FFF2-40B4-BE49-F238E27FC236}">
                <a16:creationId xmlns:a16="http://schemas.microsoft.com/office/drawing/2014/main" id="{C78EFEF1-5354-BC48-8AD3-CE87391CE348}"/>
              </a:ext>
            </a:extLst>
          </p:cNvPr>
          <p:cNvSpPr>
            <a:spLocks noChangeArrowheads="1"/>
          </p:cNvSpPr>
          <p:nvPr/>
        </p:nvSpPr>
        <p:spPr bwMode="auto">
          <a:xfrm>
            <a:off x="8027553" y="654050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7</a:t>
            </a:r>
          </a:p>
        </p:txBody>
      </p:sp>
      <p:sp>
        <p:nvSpPr>
          <p:cNvPr id="117" name="Oval 53">
            <a:extLst>
              <a:ext uri="{FF2B5EF4-FFF2-40B4-BE49-F238E27FC236}">
                <a16:creationId xmlns:a16="http://schemas.microsoft.com/office/drawing/2014/main" id="{5A867991-4079-C443-BD24-572691B7A7E7}"/>
              </a:ext>
            </a:extLst>
          </p:cNvPr>
          <p:cNvSpPr>
            <a:spLocks noChangeArrowheads="1"/>
          </p:cNvSpPr>
          <p:nvPr/>
        </p:nvSpPr>
        <p:spPr bwMode="auto">
          <a:xfrm>
            <a:off x="5449453" y="40767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8" name="Line 54">
            <a:extLst>
              <a:ext uri="{FF2B5EF4-FFF2-40B4-BE49-F238E27FC236}">
                <a16:creationId xmlns:a16="http://schemas.microsoft.com/office/drawing/2014/main" id="{777C7566-B3E2-B94E-BA9A-C5C00E8BCFD6}"/>
              </a:ext>
            </a:extLst>
          </p:cNvPr>
          <p:cNvSpPr>
            <a:spLocks noChangeShapeType="1"/>
          </p:cNvSpPr>
          <p:nvPr/>
        </p:nvSpPr>
        <p:spPr bwMode="auto">
          <a:xfrm>
            <a:off x="5500253" y="4340224"/>
            <a:ext cx="2519363" cy="1579564"/>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9" name="Oval 55">
            <a:extLst>
              <a:ext uri="{FF2B5EF4-FFF2-40B4-BE49-F238E27FC236}">
                <a16:creationId xmlns:a16="http://schemas.microsoft.com/office/drawing/2014/main" id="{E5A7E917-CDB9-0E4C-8E66-7EA441D951B9}"/>
              </a:ext>
            </a:extLst>
          </p:cNvPr>
          <p:cNvSpPr>
            <a:spLocks noChangeArrowheads="1"/>
          </p:cNvSpPr>
          <p:nvPr/>
        </p:nvSpPr>
        <p:spPr bwMode="auto">
          <a:xfrm>
            <a:off x="5449453" y="42862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20" name="Line 56">
            <a:extLst>
              <a:ext uri="{FF2B5EF4-FFF2-40B4-BE49-F238E27FC236}">
                <a16:creationId xmlns:a16="http://schemas.microsoft.com/office/drawing/2014/main" id="{71FB95FD-63A5-F64C-9E05-F7EAD1B4D2A6}"/>
              </a:ext>
            </a:extLst>
          </p:cNvPr>
          <p:cNvSpPr>
            <a:spLocks noChangeShapeType="1"/>
          </p:cNvSpPr>
          <p:nvPr/>
        </p:nvSpPr>
        <p:spPr bwMode="auto">
          <a:xfrm flipV="1">
            <a:off x="5500253" y="3643313"/>
            <a:ext cx="2527300" cy="493712"/>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21" name="Rectangle 57">
            <a:extLst>
              <a:ext uri="{FF2B5EF4-FFF2-40B4-BE49-F238E27FC236}">
                <a16:creationId xmlns:a16="http://schemas.microsoft.com/office/drawing/2014/main" id="{585C9FE7-5F3B-A34C-AEB6-4C15D76D41F4}"/>
              </a:ext>
            </a:extLst>
          </p:cNvPr>
          <p:cNvSpPr>
            <a:spLocks noChangeArrowheads="1"/>
          </p:cNvSpPr>
          <p:nvPr/>
        </p:nvSpPr>
        <p:spPr bwMode="auto">
          <a:xfrm>
            <a:off x="8027553" y="5608638"/>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3</a:t>
            </a:r>
          </a:p>
        </p:txBody>
      </p:sp>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Tree>
    <p:extLst>
      <p:ext uri="{BB962C8B-B14F-4D97-AF65-F5344CB8AC3E}">
        <p14:creationId xmlns:p14="http://schemas.microsoft.com/office/powerpoint/2010/main" val="2737067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1">
            <a:extLst>
              <a:ext uri="{FF2B5EF4-FFF2-40B4-BE49-F238E27FC236}">
                <a16:creationId xmlns:a16="http://schemas.microsoft.com/office/drawing/2014/main" id="{D432AD93-02E7-6149-AE57-10CC5702B076}"/>
              </a:ext>
            </a:extLst>
          </p:cNvPr>
          <p:cNvSpPr txBox="1">
            <a:spLocks/>
          </p:cNvSpPr>
          <p:nvPr/>
        </p:nvSpPr>
        <p:spPr bwMode="auto">
          <a:xfrm>
            <a:off x="5616250" y="306554"/>
            <a:ext cx="4980250"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分配页面</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(Allocating</a:t>
            </a:r>
            <a:r>
              <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Pages)</a:t>
            </a:r>
            <a:endParaRPr lang="zh-CN" altLang="en-US" sz="24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文本框 65">
            <a:extLst>
              <a:ext uri="{FF2B5EF4-FFF2-40B4-BE49-F238E27FC236}">
                <a16:creationId xmlns:a16="http://schemas.microsoft.com/office/drawing/2014/main" id="{F9341A21-30A5-6248-A680-3F547C1392E9}"/>
              </a:ext>
            </a:extLst>
          </p:cNvPr>
          <p:cNvSpPr txBox="1"/>
          <p:nvPr/>
        </p:nvSpPr>
        <p:spPr>
          <a:xfrm>
            <a:off x="479609" y="895850"/>
            <a:ext cx="11232781"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6B0874"/>
                </a:solidFill>
                <a:latin typeface="Microsoft YaHei" panose="020B0503020204020204" pitchFamily="34" charset="-122"/>
                <a:ea typeface="Microsoft YaHei" panose="020B0503020204020204" pitchFamily="34" charset="-122"/>
              </a:rPr>
              <a:t>例如</a:t>
            </a:r>
            <a:r>
              <a:rPr lang="zh-CN" altLang="en-US" b="1" dirty="0">
                <a:solidFill>
                  <a:schemeClr val="tx1"/>
                </a:solidFill>
                <a:latin typeface="Microsoft YaHei" panose="020B0503020204020204" pitchFamily="34" charset="-122"/>
                <a:ea typeface="Microsoft YaHei" panose="020B0503020204020204" pitchFamily="34" charset="-122"/>
              </a:rPr>
              <a:t>分配</a:t>
            </a:r>
            <a:r>
              <a:rPr lang="en-US" altLang="zh-CN" b="1" dirty="0">
                <a:solidFill>
                  <a:schemeClr val="tx1"/>
                </a:solidFill>
                <a:latin typeface="Microsoft YaHei" panose="020B0503020204020204" pitchFamily="34" charset="-122"/>
                <a:ea typeface="Microsoft YaHei" panose="020B0503020204020204" pitchFamily="34" charset="-122"/>
              </a:rPr>
              <a:t>VP</a:t>
            </a:r>
            <a:r>
              <a:rPr lang="zh-CN" altLang="en-US" b="1" dirty="0">
                <a:solidFill>
                  <a:schemeClr val="tx1"/>
                </a:solidFill>
                <a:latin typeface="Microsoft YaHei" panose="020B0503020204020204" pitchFamily="34" charset="-122"/>
                <a:ea typeface="Microsoft YaHei" panose="020B0503020204020204" pitchFamily="34" charset="-122"/>
              </a:rPr>
              <a:t> </a:t>
            </a:r>
            <a:r>
              <a:rPr lang="en-US" altLang="zh-CN" b="1" dirty="0">
                <a:solidFill>
                  <a:schemeClr val="tx1"/>
                </a:solidFill>
                <a:latin typeface="Microsoft YaHei" panose="020B0503020204020204" pitchFamily="34" charset="-122"/>
                <a:ea typeface="Microsoft YaHei" panose="020B0503020204020204" pitchFamily="34" charset="-122"/>
              </a:rPr>
              <a:t>5</a:t>
            </a:r>
            <a:r>
              <a:rPr lang="zh-CN" altLang="en-US" b="1" dirty="0">
                <a:solidFill>
                  <a:schemeClr val="tx1"/>
                </a:solidFill>
                <a:latin typeface="Microsoft YaHei" panose="020B0503020204020204" pitchFamily="34" charset="-122"/>
                <a:ea typeface="Microsoft YaHei" panose="020B0503020204020204" pitchFamily="34" charset="-122"/>
              </a:rPr>
              <a:t>（之后）</a:t>
            </a:r>
            <a:endParaRPr lang="en-US" altLang="zh-CN" b="1" dirty="0">
              <a:solidFill>
                <a:schemeClr val="tx1"/>
              </a:solidFill>
              <a:latin typeface="Microsoft YaHei" panose="020B0503020204020204" pitchFamily="34" charset="-122"/>
              <a:ea typeface="Microsoft YaHei" panose="020B0503020204020204" pitchFamily="34" charset="-122"/>
            </a:endParaRPr>
          </a:p>
        </p:txBody>
      </p:sp>
      <p:sp>
        <p:nvSpPr>
          <p:cNvPr id="67" name="Rectangle 3">
            <a:extLst>
              <a:ext uri="{FF2B5EF4-FFF2-40B4-BE49-F238E27FC236}">
                <a16:creationId xmlns:a16="http://schemas.microsoft.com/office/drawing/2014/main" id="{3B658E6C-CAAF-4E40-85D9-168407A38AFD}"/>
              </a:ext>
            </a:extLst>
          </p:cNvPr>
          <p:cNvSpPr>
            <a:spLocks noChangeArrowheads="1"/>
          </p:cNvSpPr>
          <p:nvPr/>
        </p:nvSpPr>
        <p:spPr bwMode="auto">
          <a:xfrm>
            <a:off x="4674753"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8" name="Rectangle 4">
            <a:extLst>
              <a:ext uri="{FF2B5EF4-FFF2-40B4-BE49-F238E27FC236}">
                <a16:creationId xmlns:a16="http://schemas.microsoft.com/office/drawing/2014/main" id="{8B1EE9FC-33E4-0E47-8377-D6D074AA2458}"/>
              </a:ext>
            </a:extLst>
          </p:cNvPr>
          <p:cNvSpPr>
            <a:spLocks noChangeArrowheads="1"/>
          </p:cNvSpPr>
          <p:nvPr/>
        </p:nvSpPr>
        <p:spPr bwMode="auto">
          <a:xfrm>
            <a:off x="4674753"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69" name="Rectangle 5">
            <a:extLst>
              <a:ext uri="{FF2B5EF4-FFF2-40B4-BE49-F238E27FC236}">
                <a16:creationId xmlns:a16="http://schemas.microsoft.com/office/drawing/2014/main" id="{B6E5A089-4699-9243-99E1-4D1C04F81D0C}"/>
              </a:ext>
            </a:extLst>
          </p:cNvPr>
          <p:cNvSpPr>
            <a:spLocks noChangeArrowheads="1"/>
          </p:cNvSpPr>
          <p:nvPr/>
        </p:nvSpPr>
        <p:spPr bwMode="auto">
          <a:xfrm>
            <a:off x="4674753"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buNone/>
            </a:pPr>
            <a:endParaRPr lang="en-GB" altLang="zh-CN" dirty="0">
              <a:latin typeface="Microsoft YaHei" panose="020B0503020204020204" pitchFamily="34" charset="-122"/>
              <a:ea typeface="Microsoft YaHei" panose="020B0503020204020204" pitchFamily="34" charset="-122"/>
            </a:endParaRPr>
          </a:p>
        </p:txBody>
      </p:sp>
      <p:sp>
        <p:nvSpPr>
          <p:cNvPr id="70" name="Rectangle 6">
            <a:extLst>
              <a:ext uri="{FF2B5EF4-FFF2-40B4-BE49-F238E27FC236}">
                <a16:creationId xmlns:a16="http://schemas.microsoft.com/office/drawing/2014/main" id="{E2A7FF64-7442-6049-9594-B63ABE398F58}"/>
              </a:ext>
            </a:extLst>
          </p:cNvPr>
          <p:cNvSpPr>
            <a:spLocks noChangeArrowheads="1"/>
          </p:cNvSpPr>
          <p:nvPr/>
        </p:nvSpPr>
        <p:spPr bwMode="auto">
          <a:xfrm>
            <a:off x="4674753" y="3305175"/>
            <a:ext cx="1600200"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null</a:t>
            </a:r>
          </a:p>
        </p:txBody>
      </p:sp>
      <p:sp>
        <p:nvSpPr>
          <p:cNvPr id="71" name="Rectangle 7">
            <a:extLst>
              <a:ext uri="{FF2B5EF4-FFF2-40B4-BE49-F238E27FC236}">
                <a16:creationId xmlns:a16="http://schemas.microsoft.com/office/drawing/2014/main" id="{9370801E-CB56-434F-8615-938795EB5B5F}"/>
              </a:ext>
            </a:extLst>
          </p:cNvPr>
          <p:cNvSpPr>
            <a:spLocks noChangeArrowheads="1"/>
          </p:cNvSpPr>
          <p:nvPr/>
        </p:nvSpPr>
        <p:spPr bwMode="auto">
          <a:xfrm>
            <a:off x="4674753"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2" name="Rectangle 8">
            <a:extLst>
              <a:ext uri="{FF2B5EF4-FFF2-40B4-BE49-F238E27FC236}">
                <a16:creationId xmlns:a16="http://schemas.microsoft.com/office/drawing/2014/main" id="{3715C21B-D288-AC41-A91E-49A12C39CE8F}"/>
              </a:ext>
            </a:extLst>
          </p:cNvPr>
          <p:cNvSpPr>
            <a:spLocks noChangeArrowheads="1"/>
          </p:cNvSpPr>
          <p:nvPr/>
        </p:nvSpPr>
        <p:spPr bwMode="auto">
          <a:xfrm>
            <a:off x="4674753"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pPr>
              <a:defRPr/>
            </a:pPr>
            <a:endParaRPr lang="en-US" sz="2400">
              <a:latin typeface="Microsoft YaHei" panose="020B0503020204020204" pitchFamily="34" charset="-122"/>
              <a:ea typeface="Microsoft YaHei" panose="020B0503020204020204" pitchFamily="34" charset="-122"/>
            </a:endParaRPr>
          </a:p>
        </p:txBody>
      </p:sp>
      <p:sp>
        <p:nvSpPr>
          <p:cNvPr id="73" name="Rectangle 9">
            <a:extLst>
              <a:ext uri="{FF2B5EF4-FFF2-40B4-BE49-F238E27FC236}">
                <a16:creationId xmlns:a16="http://schemas.microsoft.com/office/drawing/2014/main" id="{C3202F76-A3B4-3B48-B5D1-7F3EBE6C7068}"/>
              </a:ext>
            </a:extLst>
          </p:cNvPr>
          <p:cNvSpPr>
            <a:spLocks noChangeArrowheads="1"/>
          </p:cNvSpPr>
          <p:nvPr/>
        </p:nvSpPr>
        <p:spPr bwMode="auto">
          <a:xfrm>
            <a:off x="4674753"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latin typeface="Microsoft YaHei" panose="020B0503020204020204" pitchFamily="34" charset="-122"/>
              <a:ea typeface="Microsoft YaHei" panose="020B0503020204020204" pitchFamily="34" charset="-122"/>
            </a:endParaRPr>
          </a:p>
        </p:txBody>
      </p:sp>
      <p:sp>
        <p:nvSpPr>
          <p:cNvPr id="74" name="Rectangle 10">
            <a:extLst>
              <a:ext uri="{FF2B5EF4-FFF2-40B4-BE49-F238E27FC236}">
                <a16:creationId xmlns:a16="http://schemas.microsoft.com/office/drawing/2014/main" id="{60BC4AE3-CE8B-F941-BFE8-9472AE9C808D}"/>
              </a:ext>
            </a:extLst>
          </p:cNvPr>
          <p:cNvSpPr>
            <a:spLocks noChangeArrowheads="1"/>
          </p:cNvSpPr>
          <p:nvPr/>
        </p:nvSpPr>
        <p:spPr bwMode="auto">
          <a:xfrm>
            <a:off x="4674753" y="42195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latin typeface="Microsoft YaHei" panose="020B0503020204020204" pitchFamily="34" charset="-122"/>
              <a:ea typeface="Microsoft YaHei" panose="020B0503020204020204" pitchFamily="34" charset="-122"/>
            </a:endParaRPr>
          </a:p>
        </p:txBody>
      </p:sp>
      <p:sp>
        <p:nvSpPr>
          <p:cNvPr id="75" name="Text Box 11">
            <a:extLst>
              <a:ext uri="{FF2B5EF4-FFF2-40B4-BE49-F238E27FC236}">
                <a16:creationId xmlns:a16="http://schemas.microsoft.com/office/drawing/2014/main" id="{38A7D810-E559-2741-820F-390144055326}"/>
              </a:ext>
            </a:extLst>
          </p:cNvPr>
          <p:cNvSpPr txBox="1">
            <a:spLocks noChangeArrowheads="1"/>
          </p:cNvSpPr>
          <p:nvPr/>
        </p:nvSpPr>
        <p:spPr bwMode="auto">
          <a:xfrm>
            <a:off x="4752423" y="5175250"/>
            <a:ext cx="1438512" cy="54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400">
                <a:solidFill>
                  <a:srgbClr val="595959"/>
                </a:solidFill>
                <a:latin typeface="Microsoft YaHei" panose="020B0503020204020204" pitchFamily="34" charset="-122"/>
                <a:ea typeface="Microsoft YaHei" panose="020B0503020204020204" pitchFamily="34" charset="-122"/>
              </a:rPr>
              <a:t>常驻内存的页表</a:t>
            </a:r>
          </a:p>
          <a:p>
            <a:pPr algn="ctr">
              <a:lnSpc>
                <a:spcPct val="98000"/>
              </a:lnSpc>
              <a:spcBef>
                <a:spcPct val="0"/>
              </a:spcBef>
              <a:buClrTx/>
              <a:buSzTx/>
              <a:buFontTx/>
              <a:buNone/>
            </a:pPr>
            <a:r>
              <a:rPr lang="en-GB" altLang="zh-CN" sz="1600">
                <a:solidFill>
                  <a:srgbClr val="595959"/>
                </a:solidFill>
                <a:latin typeface="Microsoft YaHei" panose="020B0503020204020204" pitchFamily="34" charset="-122"/>
                <a:ea typeface="Microsoft YaHei" panose="020B0503020204020204" pitchFamily="34" charset="-122"/>
              </a:rPr>
              <a:t>(DRAM)</a:t>
            </a:r>
          </a:p>
        </p:txBody>
      </p:sp>
      <p:sp>
        <p:nvSpPr>
          <p:cNvPr id="76" name="Text Box 12">
            <a:extLst>
              <a:ext uri="{FF2B5EF4-FFF2-40B4-BE49-F238E27FC236}">
                <a16:creationId xmlns:a16="http://schemas.microsoft.com/office/drawing/2014/main" id="{F72573C3-855C-0847-9B00-79431D791044}"/>
              </a:ext>
            </a:extLst>
          </p:cNvPr>
          <p:cNvSpPr txBox="1">
            <a:spLocks noChangeArrowheads="1"/>
          </p:cNvSpPr>
          <p:nvPr/>
        </p:nvSpPr>
        <p:spPr bwMode="auto">
          <a:xfrm>
            <a:off x="8218409" y="2308225"/>
            <a:ext cx="1012113"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(DRAM)</a:t>
            </a:r>
          </a:p>
        </p:txBody>
      </p:sp>
      <p:sp>
        <p:nvSpPr>
          <p:cNvPr id="77" name="Rectangle 13">
            <a:extLst>
              <a:ext uri="{FF2B5EF4-FFF2-40B4-BE49-F238E27FC236}">
                <a16:creationId xmlns:a16="http://schemas.microsoft.com/office/drawing/2014/main" id="{146D0465-E3ED-124D-B779-0FE80064B4E2}"/>
              </a:ext>
            </a:extLst>
          </p:cNvPr>
          <p:cNvSpPr>
            <a:spLocks noChangeArrowheads="1"/>
          </p:cNvSpPr>
          <p:nvPr/>
        </p:nvSpPr>
        <p:spPr bwMode="auto">
          <a:xfrm>
            <a:off x="8019616" y="340042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Microsoft YaHei" panose="020B0503020204020204" pitchFamily="34" charset="-122"/>
                <a:ea typeface="Microsoft YaHei" panose="020B0503020204020204" pitchFamily="34" charset="-122"/>
              </a:rPr>
              <a:t>VP 7</a:t>
            </a:r>
            <a:endParaRPr lang="en-GB" sz="1400" dirty="0">
              <a:latin typeface="Microsoft YaHei" panose="020B0503020204020204" pitchFamily="34" charset="-122"/>
              <a:ea typeface="Microsoft YaHei" panose="020B0503020204020204" pitchFamily="34" charset="-122"/>
            </a:endParaRPr>
          </a:p>
        </p:txBody>
      </p:sp>
      <p:sp>
        <p:nvSpPr>
          <p:cNvPr id="78" name="Rectangle 14">
            <a:extLst>
              <a:ext uri="{FF2B5EF4-FFF2-40B4-BE49-F238E27FC236}">
                <a16:creationId xmlns:a16="http://schemas.microsoft.com/office/drawing/2014/main" id="{30650ACC-C39D-A043-B56B-D5EBBDF53AAD}"/>
              </a:ext>
            </a:extLst>
          </p:cNvPr>
          <p:cNvSpPr>
            <a:spLocks noChangeArrowheads="1"/>
          </p:cNvSpPr>
          <p:nvPr/>
        </p:nvSpPr>
        <p:spPr bwMode="auto">
          <a:xfrm>
            <a:off x="8019616"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Microsoft YaHei" panose="020B0503020204020204" pitchFamily="34" charset="-122"/>
                <a:ea typeface="Microsoft YaHei" panose="020B0503020204020204" pitchFamily="34" charset="-122"/>
              </a:rPr>
              <a:t>VP </a:t>
            </a:r>
            <a:r>
              <a:rPr lang="en-US" altLang="zh-CN" sz="1400" dirty="0">
                <a:latin typeface="Microsoft YaHei" panose="020B0503020204020204" pitchFamily="34" charset="-122"/>
                <a:ea typeface="Microsoft YaHei" panose="020B0503020204020204" pitchFamily="34" charset="-122"/>
              </a:rPr>
              <a:t>3</a:t>
            </a:r>
            <a:endParaRPr lang="en-GB" sz="1400" dirty="0">
              <a:latin typeface="Microsoft YaHei" panose="020B0503020204020204" pitchFamily="34" charset="-122"/>
              <a:ea typeface="Microsoft YaHei" panose="020B0503020204020204" pitchFamily="34" charset="-122"/>
            </a:endParaRPr>
          </a:p>
        </p:txBody>
      </p:sp>
      <p:sp>
        <p:nvSpPr>
          <p:cNvPr id="79" name="Line 15">
            <a:extLst>
              <a:ext uri="{FF2B5EF4-FFF2-40B4-BE49-F238E27FC236}">
                <a16:creationId xmlns:a16="http://schemas.microsoft.com/office/drawing/2014/main" id="{C24584AC-9BD8-7444-8B39-43B58A3C0D96}"/>
              </a:ext>
            </a:extLst>
          </p:cNvPr>
          <p:cNvSpPr>
            <a:spLocks noChangeShapeType="1"/>
          </p:cNvSpPr>
          <p:nvPr/>
        </p:nvSpPr>
        <p:spPr bwMode="auto">
          <a:xfrm>
            <a:off x="5500253" y="4797425"/>
            <a:ext cx="2527300" cy="1450975"/>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0" name="Line 16">
            <a:extLst>
              <a:ext uri="{FF2B5EF4-FFF2-40B4-BE49-F238E27FC236}">
                <a16:creationId xmlns:a16="http://schemas.microsoft.com/office/drawing/2014/main" id="{9997044E-732F-0346-AC12-01282F2AEAD1}"/>
              </a:ext>
            </a:extLst>
          </p:cNvPr>
          <p:cNvSpPr>
            <a:spLocks noChangeShapeType="1"/>
          </p:cNvSpPr>
          <p:nvPr/>
        </p:nvSpPr>
        <p:spPr bwMode="auto">
          <a:xfrm flipV="1">
            <a:off x="5500253" y="3427413"/>
            <a:ext cx="2527300" cy="16129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1" name="Line 17">
            <a:extLst>
              <a:ext uri="{FF2B5EF4-FFF2-40B4-BE49-F238E27FC236}">
                <a16:creationId xmlns:a16="http://schemas.microsoft.com/office/drawing/2014/main" id="{90CA2F58-2EDB-754F-AF5E-82D9E96C954D}"/>
              </a:ext>
            </a:extLst>
          </p:cNvPr>
          <p:cNvSpPr>
            <a:spLocks noChangeShapeType="1"/>
          </p:cNvSpPr>
          <p:nvPr/>
        </p:nvSpPr>
        <p:spPr bwMode="auto">
          <a:xfrm flipV="1">
            <a:off x="5525653" y="3198813"/>
            <a:ext cx="2501900" cy="698500"/>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2" name="Line 18">
            <a:extLst>
              <a:ext uri="{FF2B5EF4-FFF2-40B4-BE49-F238E27FC236}">
                <a16:creationId xmlns:a16="http://schemas.microsoft.com/office/drawing/2014/main" id="{89A93CE3-6FFB-EF42-B9E0-E0F1E075AE3C}"/>
              </a:ext>
            </a:extLst>
          </p:cNvPr>
          <p:cNvSpPr>
            <a:spLocks noChangeShapeType="1"/>
          </p:cNvSpPr>
          <p:nvPr/>
        </p:nvSpPr>
        <p:spPr bwMode="auto">
          <a:xfrm flipV="1">
            <a:off x="5474853" y="2970213"/>
            <a:ext cx="2552700" cy="701675"/>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83" name="Text Box 19">
            <a:extLst>
              <a:ext uri="{FF2B5EF4-FFF2-40B4-BE49-F238E27FC236}">
                <a16:creationId xmlns:a16="http://schemas.microsoft.com/office/drawing/2014/main" id="{5519B189-E0E1-B749-B461-BD777246519C}"/>
              </a:ext>
            </a:extLst>
          </p:cNvPr>
          <p:cNvSpPr txBox="1">
            <a:spLocks noChangeArrowheads="1"/>
          </p:cNvSpPr>
          <p:nvPr/>
        </p:nvSpPr>
        <p:spPr bwMode="auto">
          <a:xfrm>
            <a:off x="8220012" y="3969060"/>
            <a:ext cx="1008907"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虚拟内存</a:t>
            </a:r>
          </a:p>
          <a:p>
            <a:pPr algn="ctr">
              <a:lnSpc>
                <a:spcPct val="98000"/>
              </a:lnSpc>
              <a:spcBef>
                <a:spcPct val="0"/>
              </a:spcBef>
              <a:buClrTx/>
              <a:buSzTx/>
              <a:buFontTx/>
              <a:buNone/>
            </a:pPr>
            <a:r>
              <a:rPr lang="en-GB" altLang="zh-CN" sz="1600" dirty="0">
                <a:solidFill>
                  <a:srgbClr val="595959"/>
                </a:solidFill>
                <a:latin typeface="Microsoft YaHei" panose="020B0503020204020204" pitchFamily="34" charset="-122"/>
                <a:ea typeface="Microsoft YaHei" panose="020B0503020204020204" pitchFamily="34" charset="-122"/>
              </a:rPr>
              <a:t>(</a:t>
            </a:r>
            <a:r>
              <a:rPr lang="en-US" altLang="zh-CN" sz="1600" dirty="0">
                <a:solidFill>
                  <a:srgbClr val="595959"/>
                </a:solidFill>
                <a:latin typeface="Microsoft YaHei" panose="020B0503020204020204" pitchFamily="34" charset="-122"/>
                <a:ea typeface="Microsoft YaHei" panose="020B0503020204020204" pitchFamily="34" charset="-122"/>
              </a:rPr>
              <a:t>Disk</a:t>
            </a:r>
            <a:r>
              <a:rPr lang="en-GB" altLang="zh-CN" sz="1600" dirty="0">
                <a:solidFill>
                  <a:srgbClr val="595959"/>
                </a:solidFill>
                <a:latin typeface="Microsoft YaHei" panose="020B0503020204020204" pitchFamily="34" charset="-122"/>
                <a:ea typeface="Microsoft YaHei" panose="020B0503020204020204" pitchFamily="34" charset="-122"/>
              </a:rPr>
              <a:t>)</a:t>
            </a:r>
          </a:p>
        </p:txBody>
      </p:sp>
      <p:sp>
        <p:nvSpPr>
          <p:cNvPr id="84" name="Rectangle 20">
            <a:extLst>
              <a:ext uri="{FF2B5EF4-FFF2-40B4-BE49-F238E27FC236}">
                <a16:creationId xmlns:a16="http://schemas.microsoft.com/office/drawing/2014/main" id="{90989FC4-2207-7E4C-854C-CCA5FA73052B}"/>
              </a:ext>
            </a:extLst>
          </p:cNvPr>
          <p:cNvSpPr>
            <a:spLocks noChangeArrowheads="1"/>
          </p:cNvSpPr>
          <p:nvPr/>
        </p:nvSpPr>
        <p:spPr bwMode="auto">
          <a:xfrm>
            <a:off x="4369953" y="4676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5" name="Rectangle 21">
            <a:extLst>
              <a:ext uri="{FF2B5EF4-FFF2-40B4-BE49-F238E27FC236}">
                <a16:creationId xmlns:a16="http://schemas.microsoft.com/office/drawing/2014/main" id="{61C45172-5EB9-5C45-8D69-AC56734197C4}"/>
              </a:ext>
            </a:extLst>
          </p:cNvPr>
          <p:cNvSpPr>
            <a:spLocks noChangeArrowheads="1"/>
          </p:cNvSpPr>
          <p:nvPr/>
        </p:nvSpPr>
        <p:spPr bwMode="auto">
          <a:xfrm>
            <a:off x="4369953" y="4905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6" name="Rectangle 22">
            <a:extLst>
              <a:ext uri="{FF2B5EF4-FFF2-40B4-BE49-F238E27FC236}">
                <a16:creationId xmlns:a16="http://schemas.microsoft.com/office/drawing/2014/main" id="{7E07D58F-C757-2249-8E0C-48A0AD41D1A8}"/>
              </a:ext>
            </a:extLst>
          </p:cNvPr>
          <p:cNvSpPr>
            <a:spLocks noChangeArrowheads="1"/>
          </p:cNvSpPr>
          <p:nvPr/>
        </p:nvSpPr>
        <p:spPr bwMode="auto">
          <a:xfrm>
            <a:off x="4369953" y="4448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7" name="Rectangle 23">
            <a:extLst>
              <a:ext uri="{FF2B5EF4-FFF2-40B4-BE49-F238E27FC236}">
                <a16:creationId xmlns:a16="http://schemas.microsoft.com/office/drawing/2014/main" id="{C8D8059C-4350-4449-AA65-633C33D98CDB}"/>
              </a:ext>
            </a:extLst>
          </p:cNvPr>
          <p:cNvSpPr>
            <a:spLocks noChangeArrowheads="1"/>
          </p:cNvSpPr>
          <p:nvPr/>
        </p:nvSpPr>
        <p:spPr bwMode="auto">
          <a:xfrm>
            <a:off x="4369953" y="33051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8" name="Rectangle 24">
            <a:extLst>
              <a:ext uri="{FF2B5EF4-FFF2-40B4-BE49-F238E27FC236}">
                <a16:creationId xmlns:a16="http://schemas.microsoft.com/office/drawing/2014/main" id="{BBC34444-C66C-4841-94A7-C280A5291B0C}"/>
              </a:ext>
            </a:extLst>
          </p:cNvPr>
          <p:cNvSpPr>
            <a:spLocks noChangeArrowheads="1"/>
          </p:cNvSpPr>
          <p:nvPr/>
        </p:nvSpPr>
        <p:spPr bwMode="auto">
          <a:xfrm>
            <a:off x="4369953" y="35337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89" name="Rectangle 25">
            <a:extLst>
              <a:ext uri="{FF2B5EF4-FFF2-40B4-BE49-F238E27FC236}">
                <a16:creationId xmlns:a16="http://schemas.microsoft.com/office/drawing/2014/main" id="{E5A240E2-87DA-7449-A990-DB8310460880}"/>
              </a:ext>
            </a:extLst>
          </p:cNvPr>
          <p:cNvSpPr>
            <a:spLocks noChangeArrowheads="1"/>
          </p:cNvSpPr>
          <p:nvPr/>
        </p:nvSpPr>
        <p:spPr bwMode="auto">
          <a:xfrm>
            <a:off x="4369953" y="37623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0" name="Rectangle 26">
            <a:extLst>
              <a:ext uri="{FF2B5EF4-FFF2-40B4-BE49-F238E27FC236}">
                <a16:creationId xmlns:a16="http://schemas.microsoft.com/office/drawing/2014/main" id="{3B291E67-85CB-4E4B-81ED-DCF01E1F29EB}"/>
              </a:ext>
            </a:extLst>
          </p:cNvPr>
          <p:cNvSpPr>
            <a:spLocks noChangeArrowheads="1"/>
          </p:cNvSpPr>
          <p:nvPr/>
        </p:nvSpPr>
        <p:spPr bwMode="auto">
          <a:xfrm>
            <a:off x="4369953" y="39909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1" name="Rectangle 27">
            <a:extLst>
              <a:ext uri="{FF2B5EF4-FFF2-40B4-BE49-F238E27FC236}">
                <a16:creationId xmlns:a16="http://schemas.microsoft.com/office/drawing/2014/main" id="{2B617956-A0E5-1345-823E-1C277F069376}"/>
              </a:ext>
            </a:extLst>
          </p:cNvPr>
          <p:cNvSpPr>
            <a:spLocks noChangeArrowheads="1"/>
          </p:cNvSpPr>
          <p:nvPr/>
        </p:nvSpPr>
        <p:spPr bwMode="auto">
          <a:xfrm>
            <a:off x="4369953" y="4219575"/>
            <a:ext cx="304800" cy="228600"/>
          </a:xfrm>
          <a:prstGeom prst="rect">
            <a:avLst/>
          </a:prstGeom>
          <a:noFill/>
          <a:ln w="1908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92" name="Text Box 28">
            <a:extLst>
              <a:ext uri="{FF2B5EF4-FFF2-40B4-BE49-F238E27FC236}">
                <a16:creationId xmlns:a16="http://schemas.microsoft.com/office/drawing/2014/main" id="{7138D1BD-E33A-6945-9AE4-3B9BF02CF59E}"/>
              </a:ext>
            </a:extLst>
          </p:cNvPr>
          <p:cNvSpPr txBox="1">
            <a:spLocks noChangeArrowheads="1"/>
          </p:cNvSpPr>
          <p:nvPr/>
        </p:nvSpPr>
        <p:spPr bwMode="auto">
          <a:xfrm>
            <a:off x="4141353" y="3000375"/>
            <a:ext cx="685800" cy="27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200">
                <a:solidFill>
                  <a:srgbClr val="595959"/>
                </a:solidFill>
                <a:latin typeface="Microsoft YaHei" panose="020B0503020204020204" pitchFamily="34" charset="-122"/>
                <a:ea typeface="Microsoft YaHei" panose="020B0503020204020204" pitchFamily="34" charset="-122"/>
              </a:rPr>
              <a:t>有效位</a:t>
            </a:r>
          </a:p>
        </p:txBody>
      </p:sp>
      <p:sp>
        <p:nvSpPr>
          <p:cNvPr id="93" name="Text Box 29">
            <a:extLst>
              <a:ext uri="{FF2B5EF4-FFF2-40B4-BE49-F238E27FC236}">
                <a16:creationId xmlns:a16="http://schemas.microsoft.com/office/drawing/2014/main" id="{D802FA2E-19C7-6F42-B0F0-0BCC525D9E37}"/>
              </a:ext>
            </a:extLst>
          </p:cNvPr>
          <p:cNvSpPr txBox="1">
            <a:spLocks noChangeArrowheads="1"/>
          </p:cNvSpPr>
          <p:nvPr/>
        </p:nvSpPr>
        <p:spPr bwMode="auto">
          <a:xfrm>
            <a:off x="4372202" y="32750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94" name="Text Box 30">
            <a:extLst>
              <a:ext uri="{FF2B5EF4-FFF2-40B4-BE49-F238E27FC236}">
                <a16:creationId xmlns:a16="http://schemas.microsoft.com/office/drawing/2014/main" id="{2235C03F-4ABD-0949-B2FE-7A98D153EBB4}"/>
              </a:ext>
            </a:extLst>
          </p:cNvPr>
          <p:cNvSpPr txBox="1">
            <a:spLocks noChangeArrowheads="1"/>
          </p:cNvSpPr>
          <p:nvPr/>
        </p:nvSpPr>
        <p:spPr bwMode="auto">
          <a:xfrm>
            <a:off x="4372995" y="35083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5" name="Text Box 31">
            <a:extLst>
              <a:ext uri="{FF2B5EF4-FFF2-40B4-BE49-F238E27FC236}">
                <a16:creationId xmlns:a16="http://schemas.microsoft.com/office/drawing/2014/main" id="{A787DF86-E1E2-CA45-BF60-D3963BB6A569}"/>
              </a:ext>
            </a:extLst>
          </p:cNvPr>
          <p:cNvSpPr txBox="1">
            <a:spLocks noChangeArrowheads="1"/>
          </p:cNvSpPr>
          <p:nvPr/>
        </p:nvSpPr>
        <p:spPr bwMode="auto">
          <a:xfrm>
            <a:off x="4372202" y="39735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US" altLang="zh-CN" sz="1400" dirty="0">
                <a:solidFill>
                  <a:srgbClr val="000066"/>
                </a:solidFill>
                <a:latin typeface="Microsoft YaHei" panose="020B0503020204020204" pitchFamily="34" charset="-122"/>
                <a:ea typeface="Microsoft YaHei" panose="020B0503020204020204" pitchFamily="34" charset="-122"/>
              </a:rPr>
              <a:t>1</a:t>
            </a:r>
            <a:endParaRPr lang="en-GB" altLang="zh-CN" sz="1400" dirty="0">
              <a:solidFill>
                <a:srgbClr val="000066"/>
              </a:solidFill>
              <a:latin typeface="Microsoft YaHei" panose="020B0503020204020204" pitchFamily="34" charset="-122"/>
              <a:ea typeface="Microsoft YaHei" panose="020B0503020204020204" pitchFamily="34" charset="-122"/>
            </a:endParaRPr>
          </a:p>
        </p:txBody>
      </p:sp>
      <p:sp>
        <p:nvSpPr>
          <p:cNvPr id="96" name="Text Box 32">
            <a:extLst>
              <a:ext uri="{FF2B5EF4-FFF2-40B4-BE49-F238E27FC236}">
                <a16:creationId xmlns:a16="http://schemas.microsoft.com/office/drawing/2014/main" id="{0D0133F7-C105-2249-A7A6-93BB447A1EEF}"/>
              </a:ext>
            </a:extLst>
          </p:cNvPr>
          <p:cNvSpPr txBox="1">
            <a:spLocks noChangeArrowheads="1"/>
          </p:cNvSpPr>
          <p:nvPr/>
        </p:nvSpPr>
        <p:spPr bwMode="auto">
          <a:xfrm>
            <a:off x="4372995" y="41814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7" name="Text Box 33">
            <a:extLst>
              <a:ext uri="{FF2B5EF4-FFF2-40B4-BE49-F238E27FC236}">
                <a16:creationId xmlns:a16="http://schemas.microsoft.com/office/drawing/2014/main" id="{2DA302BC-1E2D-8148-8838-E22268099B87}"/>
              </a:ext>
            </a:extLst>
          </p:cNvPr>
          <p:cNvSpPr txBox="1">
            <a:spLocks noChangeArrowheads="1"/>
          </p:cNvSpPr>
          <p:nvPr/>
        </p:nvSpPr>
        <p:spPr bwMode="auto">
          <a:xfrm>
            <a:off x="4372202" y="441960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US" altLang="zh-CN" sz="1400" dirty="0">
                <a:solidFill>
                  <a:srgbClr val="6B0874"/>
                </a:solidFill>
                <a:latin typeface="Microsoft YaHei" panose="020B0503020204020204" pitchFamily="34" charset="-122"/>
                <a:ea typeface="Microsoft YaHei" panose="020B0503020204020204" pitchFamily="34" charset="-122"/>
              </a:rPr>
              <a:t>1</a:t>
            </a:r>
            <a:endParaRPr lang="en-GB" altLang="zh-CN" sz="1400" dirty="0">
              <a:solidFill>
                <a:srgbClr val="6B0874"/>
              </a:solidFill>
              <a:latin typeface="Microsoft YaHei" panose="020B0503020204020204" pitchFamily="34" charset="-122"/>
              <a:ea typeface="Microsoft YaHei" panose="020B0503020204020204" pitchFamily="34" charset="-122"/>
            </a:endParaRPr>
          </a:p>
        </p:txBody>
      </p:sp>
      <p:sp>
        <p:nvSpPr>
          <p:cNvPr id="98" name="Text Box 34">
            <a:extLst>
              <a:ext uri="{FF2B5EF4-FFF2-40B4-BE49-F238E27FC236}">
                <a16:creationId xmlns:a16="http://schemas.microsoft.com/office/drawing/2014/main" id="{769670DA-E31A-9847-9422-9848222B1BB1}"/>
              </a:ext>
            </a:extLst>
          </p:cNvPr>
          <p:cNvSpPr txBox="1">
            <a:spLocks noChangeArrowheads="1"/>
          </p:cNvSpPr>
          <p:nvPr/>
        </p:nvSpPr>
        <p:spPr bwMode="auto">
          <a:xfrm>
            <a:off x="4372995" y="4879975"/>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99" name="Text Box 35">
            <a:extLst>
              <a:ext uri="{FF2B5EF4-FFF2-40B4-BE49-F238E27FC236}">
                <a16:creationId xmlns:a16="http://schemas.microsoft.com/office/drawing/2014/main" id="{35A9B13E-1E39-5B47-A291-5010E1A91E36}"/>
              </a:ext>
            </a:extLst>
          </p:cNvPr>
          <p:cNvSpPr txBox="1">
            <a:spLocks noChangeArrowheads="1"/>
          </p:cNvSpPr>
          <p:nvPr/>
        </p:nvSpPr>
        <p:spPr bwMode="auto">
          <a:xfrm>
            <a:off x="4372202" y="4646613"/>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0</a:t>
            </a:r>
          </a:p>
        </p:txBody>
      </p:sp>
      <p:sp>
        <p:nvSpPr>
          <p:cNvPr id="100" name="Text Box 36">
            <a:extLst>
              <a:ext uri="{FF2B5EF4-FFF2-40B4-BE49-F238E27FC236}">
                <a16:creationId xmlns:a16="http://schemas.microsoft.com/office/drawing/2014/main" id="{67C178EF-5CC6-4246-99E9-3062368AF240}"/>
              </a:ext>
            </a:extLst>
          </p:cNvPr>
          <p:cNvSpPr txBox="1">
            <a:spLocks noChangeArrowheads="1"/>
          </p:cNvSpPr>
          <p:nvPr/>
        </p:nvSpPr>
        <p:spPr bwMode="auto">
          <a:xfrm>
            <a:off x="4372995" y="3740150"/>
            <a:ext cx="292366" cy="30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1</a:t>
            </a:r>
          </a:p>
        </p:txBody>
      </p:sp>
      <p:sp>
        <p:nvSpPr>
          <p:cNvPr id="101" name="Text Box 37">
            <a:extLst>
              <a:ext uri="{FF2B5EF4-FFF2-40B4-BE49-F238E27FC236}">
                <a16:creationId xmlns:a16="http://schemas.microsoft.com/office/drawing/2014/main" id="{D5461DC9-39CA-CF46-9A76-142CFD0D6107}"/>
              </a:ext>
            </a:extLst>
          </p:cNvPr>
          <p:cNvSpPr txBox="1">
            <a:spLocks noChangeArrowheads="1"/>
          </p:cNvSpPr>
          <p:nvPr/>
        </p:nvSpPr>
        <p:spPr bwMode="auto">
          <a:xfrm>
            <a:off x="4804300" y="2632459"/>
            <a:ext cx="1215695" cy="5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物理页号或</a:t>
            </a:r>
          </a:p>
          <a:p>
            <a:pPr algn="ctr">
              <a:lnSpc>
                <a:spcPct val="98000"/>
              </a:lnSpc>
              <a:spcBef>
                <a:spcPct val="0"/>
              </a:spcBef>
              <a:buClrTx/>
              <a:buSzTx/>
              <a:buFontTx/>
              <a:buNone/>
            </a:pPr>
            <a:r>
              <a:rPr lang="zh-CN" altLang="en-GB" sz="1600" dirty="0">
                <a:solidFill>
                  <a:srgbClr val="595959"/>
                </a:solidFill>
                <a:latin typeface="Microsoft YaHei" panose="020B0503020204020204" pitchFamily="34" charset="-122"/>
                <a:ea typeface="Microsoft YaHei" panose="020B0503020204020204" pitchFamily="34" charset="-122"/>
              </a:rPr>
              <a:t>磁盘地址</a:t>
            </a:r>
          </a:p>
        </p:txBody>
      </p:sp>
      <p:sp>
        <p:nvSpPr>
          <p:cNvPr id="102" name="Text Box 38">
            <a:extLst>
              <a:ext uri="{FF2B5EF4-FFF2-40B4-BE49-F238E27FC236}">
                <a16:creationId xmlns:a16="http://schemas.microsoft.com/office/drawing/2014/main" id="{06EBA816-C049-1446-8465-B26FA9D54022}"/>
              </a:ext>
            </a:extLst>
          </p:cNvPr>
          <p:cNvSpPr txBox="1">
            <a:spLocks noChangeArrowheads="1"/>
          </p:cNvSpPr>
          <p:nvPr/>
        </p:nvSpPr>
        <p:spPr bwMode="auto">
          <a:xfrm>
            <a:off x="3687717" y="32396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0</a:t>
            </a:r>
          </a:p>
        </p:txBody>
      </p:sp>
      <p:sp>
        <p:nvSpPr>
          <p:cNvPr id="103" name="Text Box 39">
            <a:extLst>
              <a:ext uri="{FF2B5EF4-FFF2-40B4-BE49-F238E27FC236}">
                <a16:creationId xmlns:a16="http://schemas.microsoft.com/office/drawing/2014/main" id="{2A3493DB-CE18-9E42-9DA2-F41BBB547978}"/>
              </a:ext>
            </a:extLst>
          </p:cNvPr>
          <p:cNvSpPr txBox="1">
            <a:spLocks noChangeArrowheads="1"/>
          </p:cNvSpPr>
          <p:nvPr/>
        </p:nvSpPr>
        <p:spPr bwMode="auto">
          <a:xfrm>
            <a:off x="3684542" y="4852570"/>
            <a:ext cx="717161"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PTE 7</a:t>
            </a:r>
          </a:p>
        </p:txBody>
      </p:sp>
      <p:sp>
        <p:nvSpPr>
          <p:cNvPr id="104" name="Text Box 40">
            <a:extLst>
              <a:ext uri="{FF2B5EF4-FFF2-40B4-BE49-F238E27FC236}">
                <a16:creationId xmlns:a16="http://schemas.microsoft.com/office/drawing/2014/main" id="{D01BFE6A-8C88-5444-8703-89DB1C1B6E89}"/>
              </a:ext>
            </a:extLst>
          </p:cNvPr>
          <p:cNvSpPr txBox="1">
            <a:spLocks noChangeArrowheads="1"/>
          </p:cNvSpPr>
          <p:nvPr/>
        </p:nvSpPr>
        <p:spPr bwMode="auto">
          <a:xfrm>
            <a:off x="9353814" y="29102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0</a:t>
            </a:r>
          </a:p>
        </p:txBody>
      </p:sp>
      <p:sp>
        <p:nvSpPr>
          <p:cNvPr id="105" name="Rectangle 41">
            <a:extLst>
              <a:ext uri="{FF2B5EF4-FFF2-40B4-BE49-F238E27FC236}">
                <a16:creationId xmlns:a16="http://schemas.microsoft.com/office/drawing/2014/main" id="{AF1D7A29-AE30-A44E-8205-A7BCF7DC7BA9}"/>
              </a:ext>
            </a:extLst>
          </p:cNvPr>
          <p:cNvSpPr>
            <a:spLocks noChangeArrowheads="1"/>
          </p:cNvSpPr>
          <p:nvPr/>
        </p:nvSpPr>
        <p:spPr bwMode="auto">
          <a:xfrm>
            <a:off x="8019616"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2</a:t>
            </a:r>
          </a:p>
        </p:txBody>
      </p:sp>
      <p:sp>
        <p:nvSpPr>
          <p:cNvPr id="106" name="Rectangle 42">
            <a:extLst>
              <a:ext uri="{FF2B5EF4-FFF2-40B4-BE49-F238E27FC236}">
                <a16:creationId xmlns:a16="http://schemas.microsoft.com/office/drawing/2014/main" id="{BF005A15-1B02-984A-A475-FEB38F7E25AA}"/>
              </a:ext>
            </a:extLst>
          </p:cNvPr>
          <p:cNvSpPr>
            <a:spLocks noChangeArrowheads="1"/>
          </p:cNvSpPr>
          <p:nvPr/>
        </p:nvSpPr>
        <p:spPr bwMode="auto">
          <a:xfrm>
            <a:off x="8019616"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latin typeface="Microsoft YaHei" panose="020B0503020204020204" pitchFamily="34" charset="-122"/>
                <a:ea typeface="Microsoft YaHei" panose="020B0503020204020204" pitchFamily="34" charset="-122"/>
              </a:rPr>
              <a:t>VP 1</a:t>
            </a:r>
          </a:p>
        </p:txBody>
      </p:sp>
      <p:sp>
        <p:nvSpPr>
          <p:cNvPr id="107" name="Oval 43">
            <a:extLst>
              <a:ext uri="{FF2B5EF4-FFF2-40B4-BE49-F238E27FC236}">
                <a16:creationId xmlns:a16="http://schemas.microsoft.com/office/drawing/2014/main" id="{D5BACA6B-7FC7-F34D-8F7E-86DEB26CA74A}"/>
              </a:ext>
            </a:extLst>
          </p:cNvPr>
          <p:cNvSpPr>
            <a:spLocks noChangeArrowheads="1"/>
          </p:cNvSpPr>
          <p:nvPr/>
        </p:nvSpPr>
        <p:spPr bwMode="auto">
          <a:xfrm>
            <a:off x="5449453" y="50038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8" name="Oval 44">
            <a:extLst>
              <a:ext uri="{FF2B5EF4-FFF2-40B4-BE49-F238E27FC236}">
                <a16:creationId xmlns:a16="http://schemas.microsoft.com/office/drawing/2014/main" id="{5CC40380-95FB-7D4E-B295-63AB9E3F04B7}"/>
              </a:ext>
            </a:extLst>
          </p:cNvPr>
          <p:cNvSpPr>
            <a:spLocks noChangeArrowheads="1"/>
          </p:cNvSpPr>
          <p:nvPr/>
        </p:nvSpPr>
        <p:spPr bwMode="auto">
          <a:xfrm>
            <a:off x="5449453" y="4775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09" name="Oval 45">
            <a:extLst>
              <a:ext uri="{FF2B5EF4-FFF2-40B4-BE49-F238E27FC236}">
                <a16:creationId xmlns:a16="http://schemas.microsoft.com/office/drawing/2014/main" id="{164A314A-D454-B842-B993-7D9967D80A67}"/>
              </a:ext>
            </a:extLst>
          </p:cNvPr>
          <p:cNvSpPr>
            <a:spLocks noChangeArrowheads="1"/>
          </p:cNvSpPr>
          <p:nvPr/>
        </p:nvSpPr>
        <p:spPr bwMode="auto">
          <a:xfrm>
            <a:off x="5449453" y="38671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0" name="Oval 46">
            <a:extLst>
              <a:ext uri="{FF2B5EF4-FFF2-40B4-BE49-F238E27FC236}">
                <a16:creationId xmlns:a16="http://schemas.microsoft.com/office/drawing/2014/main" id="{375E7D44-4CD4-A145-9576-F16B7FB9FA1E}"/>
              </a:ext>
            </a:extLst>
          </p:cNvPr>
          <p:cNvSpPr>
            <a:spLocks noChangeArrowheads="1"/>
          </p:cNvSpPr>
          <p:nvPr/>
        </p:nvSpPr>
        <p:spPr bwMode="auto">
          <a:xfrm>
            <a:off x="5449453" y="36322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1" name="Text Box 47">
            <a:extLst>
              <a:ext uri="{FF2B5EF4-FFF2-40B4-BE49-F238E27FC236}">
                <a16:creationId xmlns:a16="http://schemas.microsoft.com/office/drawing/2014/main" id="{C465463E-E7E6-064D-A516-2A0EE81AEFD1}"/>
              </a:ext>
            </a:extLst>
          </p:cNvPr>
          <p:cNvSpPr txBox="1">
            <a:spLocks noChangeArrowheads="1"/>
          </p:cNvSpPr>
          <p:nvPr/>
        </p:nvSpPr>
        <p:spPr bwMode="auto">
          <a:xfrm>
            <a:off x="9366514" y="3570663"/>
            <a:ext cx="612966"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tx1">
                    <a:lumMod val="65000"/>
                    <a:lumOff val="35000"/>
                  </a:schemeClr>
                </a:solidFill>
                <a:latin typeface="Microsoft YaHei" panose="020B0503020204020204" pitchFamily="34" charset="-122"/>
                <a:ea typeface="Microsoft YaHei" panose="020B0503020204020204" pitchFamily="34" charset="-122"/>
              </a:rPr>
              <a:t>PP 3</a:t>
            </a:r>
          </a:p>
        </p:txBody>
      </p:sp>
      <p:sp>
        <p:nvSpPr>
          <p:cNvPr id="112" name="Rectangle 48">
            <a:extLst>
              <a:ext uri="{FF2B5EF4-FFF2-40B4-BE49-F238E27FC236}">
                <a16:creationId xmlns:a16="http://schemas.microsoft.com/office/drawing/2014/main" id="{212D89F6-468D-9849-AEBA-3AF82CDDECC8}"/>
              </a:ext>
            </a:extLst>
          </p:cNvPr>
          <p:cNvSpPr>
            <a:spLocks noChangeArrowheads="1"/>
          </p:cNvSpPr>
          <p:nvPr/>
        </p:nvSpPr>
        <p:spPr bwMode="auto">
          <a:xfrm>
            <a:off x="8027553" y="459771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1</a:t>
            </a:r>
          </a:p>
        </p:txBody>
      </p:sp>
      <p:sp>
        <p:nvSpPr>
          <p:cNvPr id="113" name="Rectangle 49">
            <a:extLst>
              <a:ext uri="{FF2B5EF4-FFF2-40B4-BE49-F238E27FC236}">
                <a16:creationId xmlns:a16="http://schemas.microsoft.com/office/drawing/2014/main" id="{8D29ED86-1CC3-FF41-A6AB-3D8B874F7258}"/>
              </a:ext>
            </a:extLst>
          </p:cNvPr>
          <p:cNvSpPr>
            <a:spLocks noChangeArrowheads="1"/>
          </p:cNvSpPr>
          <p:nvPr/>
        </p:nvSpPr>
        <p:spPr bwMode="auto">
          <a:xfrm>
            <a:off x="8027553" y="490886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2</a:t>
            </a:r>
          </a:p>
        </p:txBody>
      </p:sp>
      <p:sp>
        <p:nvSpPr>
          <p:cNvPr id="114" name="Rectangle 50">
            <a:extLst>
              <a:ext uri="{FF2B5EF4-FFF2-40B4-BE49-F238E27FC236}">
                <a16:creationId xmlns:a16="http://schemas.microsoft.com/office/drawing/2014/main" id="{F68B9066-AC2E-1D4F-8766-F7F49DE4C872}"/>
              </a:ext>
            </a:extLst>
          </p:cNvPr>
          <p:cNvSpPr>
            <a:spLocks noChangeArrowheads="1"/>
          </p:cNvSpPr>
          <p:nvPr/>
        </p:nvSpPr>
        <p:spPr bwMode="auto">
          <a:xfrm>
            <a:off x="8027553" y="5529573"/>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4</a:t>
            </a:r>
          </a:p>
        </p:txBody>
      </p:sp>
      <p:sp>
        <p:nvSpPr>
          <p:cNvPr id="115" name="Rectangle 51">
            <a:extLst>
              <a:ext uri="{FF2B5EF4-FFF2-40B4-BE49-F238E27FC236}">
                <a16:creationId xmlns:a16="http://schemas.microsoft.com/office/drawing/2014/main" id="{407422CF-76C2-EC42-A1F4-944D3104982A}"/>
              </a:ext>
            </a:extLst>
          </p:cNvPr>
          <p:cNvSpPr>
            <a:spLocks noChangeArrowheads="1"/>
          </p:cNvSpPr>
          <p:nvPr/>
        </p:nvSpPr>
        <p:spPr bwMode="auto">
          <a:xfrm>
            <a:off x="8027553" y="622935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6</a:t>
            </a:r>
          </a:p>
        </p:txBody>
      </p:sp>
      <p:sp>
        <p:nvSpPr>
          <p:cNvPr id="116" name="Rectangle 52">
            <a:extLst>
              <a:ext uri="{FF2B5EF4-FFF2-40B4-BE49-F238E27FC236}">
                <a16:creationId xmlns:a16="http://schemas.microsoft.com/office/drawing/2014/main" id="{C78EFEF1-5354-BC48-8AD3-CE87391CE348}"/>
              </a:ext>
            </a:extLst>
          </p:cNvPr>
          <p:cNvSpPr>
            <a:spLocks noChangeArrowheads="1"/>
          </p:cNvSpPr>
          <p:nvPr/>
        </p:nvSpPr>
        <p:spPr bwMode="auto">
          <a:xfrm>
            <a:off x="8027553" y="6540500"/>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7</a:t>
            </a:r>
          </a:p>
        </p:txBody>
      </p:sp>
      <p:sp>
        <p:nvSpPr>
          <p:cNvPr id="117" name="Oval 53">
            <a:extLst>
              <a:ext uri="{FF2B5EF4-FFF2-40B4-BE49-F238E27FC236}">
                <a16:creationId xmlns:a16="http://schemas.microsoft.com/office/drawing/2014/main" id="{5A867991-4079-C443-BD24-572691B7A7E7}"/>
              </a:ext>
            </a:extLst>
          </p:cNvPr>
          <p:cNvSpPr>
            <a:spLocks noChangeArrowheads="1"/>
          </p:cNvSpPr>
          <p:nvPr/>
        </p:nvSpPr>
        <p:spPr bwMode="auto">
          <a:xfrm>
            <a:off x="5449453" y="407670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18" name="Line 54">
            <a:extLst>
              <a:ext uri="{FF2B5EF4-FFF2-40B4-BE49-F238E27FC236}">
                <a16:creationId xmlns:a16="http://schemas.microsoft.com/office/drawing/2014/main" id="{777C7566-B3E2-B94E-BA9A-C5C00E8BCFD6}"/>
              </a:ext>
            </a:extLst>
          </p:cNvPr>
          <p:cNvSpPr>
            <a:spLocks noChangeShapeType="1"/>
          </p:cNvSpPr>
          <p:nvPr/>
        </p:nvSpPr>
        <p:spPr bwMode="auto">
          <a:xfrm>
            <a:off x="5500254" y="4340224"/>
            <a:ext cx="2519361" cy="1189349"/>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9" name="Oval 55">
            <a:extLst>
              <a:ext uri="{FF2B5EF4-FFF2-40B4-BE49-F238E27FC236}">
                <a16:creationId xmlns:a16="http://schemas.microsoft.com/office/drawing/2014/main" id="{E5A7E917-CDB9-0E4C-8E66-7EA441D951B9}"/>
              </a:ext>
            </a:extLst>
          </p:cNvPr>
          <p:cNvSpPr>
            <a:spLocks noChangeArrowheads="1"/>
          </p:cNvSpPr>
          <p:nvPr/>
        </p:nvSpPr>
        <p:spPr bwMode="auto">
          <a:xfrm>
            <a:off x="5449453" y="4286250"/>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120" name="Line 56">
            <a:extLst>
              <a:ext uri="{FF2B5EF4-FFF2-40B4-BE49-F238E27FC236}">
                <a16:creationId xmlns:a16="http://schemas.microsoft.com/office/drawing/2014/main" id="{71FB95FD-63A5-F64C-9E05-F7EAD1B4D2A6}"/>
              </a:ext>
            </a:extLst>
          </p:cNvPr>
          <p:cNvSpPr>
            <a:spLocks noChangeShapeType="1"/>
          </p:cNvSpPr>
          <p:nvPr/>
        </p:nvSpPr>
        <p:spPr bwMode="auto">
          <a:xfrm flipV="1">
            <a:off x="5500253" y="3643313"/>
            <a:ext cx="2527300" cy="493712"/>
          </a:xfrm>
          <a:prstGeom prst="line">
            <a:avLst/>
          </a:prstGeom>
          <a:noFill/>
          <a:ln w="1908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21" name="Rectangle 57">
            <a:extLst>
              <a:ext uri="{FF2B5EF4-FFF2-40B4-BE49-F238E27FC236}">
                <a16:creationId xmlns:a16="http://schemas.microsoft.com/office/drawing/2014/main" id="{585C9FE7-5F3B-A34C-AEB6-4C15D76D41F4}"/>
              </a:ext>
            </a:extLst>
          </p:cNvPr>
          <p:cNvSpPr>
            <a:spLocks noChangeArrowheads="1"/>
          </p:cNvSpPr>
          <p:nvPr/>
        </p:nvSpPr>
        <p:spPr bwMode="auto">
          <a:xfrm>
            <a:off x="8027553" y="5218423"/>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a:solidFill>
                  <a:srgbClr val="000066"/>
                </a:solidFill>
                <a:latin typeface="Microsoft YaHei" panose="020B0503020204020204" pitchFamily="34" charset="-122"/>
                <a:ea typeface="Microsoft YaHei" panose="020B0503020204020204" pitchFamily="34" charset="-122"/>
              </a:rPr>
              <a:t>VP 3</a:t>
            </a:r>
          </a:p>
        </p:txBody>
      </p:sp>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55585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476194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虚拟内存是缓存（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caching</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a:t>
            </a:r>
          </a:p>
        </p:txBody>
      </p:sp>
      <p:sp>
        <p:nvSpPr>
          <p:cNvPr id="61" name="Rectangle 51">
            <a:extLst>
              <a:ext uri="{FF2B5EF4-FFF2-40B4-BE49-F238E27FC236}">
                <a16:creationId xmlns:a16="http://schemas.microsoft.com/office/drawing/2014/main" id="{43407E93-B5C6-2240-9F5A-9CA0FB7F7720}"/>
              </a:ext>
            </a:extLst>
          </p:cNvPr>
          <p:cNvSpPr>
            <a:spLocks noChangeArrowheads="1"/>
          </p:cNvSpPr>
          <p:nvPr/>
        </p:nvSpPr>
        <p:spPr bwMode="auto">
          <a:xfrm>
            <a:off x="8019615" y="5878823"/>
            <a:ext cx="1379538" cy="228600"/>
          </a:xfrm>
          <a:prstGeom prst="rect">
            <a:avLst/>
          </a:prstGeom>
          <a:solidFill>
            <a:srgbClr val="FFFFFF"/>
          </a:solidFill>
          <a:ln w="19080">
            <a:solidFill>
              <a:srgbClr val="000066"/>
            </a:solidFill>
            <a:miter lim="800000"/>
            <a:headEnd/>
            <a:tailEnd/>
          </a:ln>
        </p:spPr>
        <p:txBody>
          <a:bodyPr wrap="none" lIns="90000" tIns="46800" rIns="90000" bIns="4680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400" dirty="0">
                <a:solidFill>
                  <a:srgbClr val="6B0874"/>
                </a:solidFill>
                <a:latin typeface="Microsoft YaHei" panose="020B0503020204020204" pitchFamily="34" charset="-122"/>
                <a:ea typeface="Microsoft YaHei" panose="020B0503020204020204" pitchFamily="34" charset="-122"/>
              </a:rPr>
              <a:t>VP </a:t>
            </a:r>
            <a:r>
              <a:rPr lang="en-US" altLang="zh-CN" sz="1400" dirty="0">
                <a:solidFill>
                  <a:srgbClr val="6B0874"/>
                </a:solidFill>
                <a:latin typeface="Microsoft YaHei" panose="020B0503020204020204" pitchFamily="34" charset="-122"/>
                <a:ea typeface="Microsoft YaHei" panose="020B0503020204020204" pitchFamily="34" charset="-122"/>
              </a:rPr>
              <a:t>5</a:t>
            </a:r>
            <a:endParaRPr lang="en-GB" altLang="zh-CN" sz="1400" dirty="0">
              <a:solidFill>
                <a:srgbClr val="6B0874"/>
              </a:solidFill>
              <a:latin typeface="Microsoft YaHei" panose="020B0503020204020204" pitchFamily="34" charset="-122"/>
              <a:ea typeface="Microsoft YaHei" panose="020B0503020204020204" pitchFamily="34" charset="-122"/>
            </a:endParaRPr>
          </a:p>
        </p:txBody>
      </p:sp>
      <p:sp>
        <p:nvSpPr>
          <p:cNvPr id="62" name="Oval 44">
            <a:extLst>
              <a:ext uri="{FF2B5EF4-FFF2-40B4-BE49-F238E27FC236}">
                <a16:creationId xmlns:a16="http://schemas.microsoft.com/office/drawing/2014/main" id="{9300E917-A501-EF40-B5AA-C105F47A2561}"/>
              </a:ext>
            </a:extLst>
          </p:cNvPr>
          <p:cNvSpPr>
            <a:spLocks noChangeArrowheads="1"/>
          </p:cNvSpPr>
          <p:nvPr/>
        </p:nvSpPr>
        <p:spPr bwMode="auto">
          <a:xfrm>
            <a:off x="5458185" y="4516664"/>
            <a:ext cx="76200" cy="76200"/>
          </a:xfrm>
          <a:prstGeom prst="ellipse">
            <a:avLst/>
          </a:prstGeom>
          <a:solidFill>
            <a:srgbClr val="000066"/>
          </a:solidFill>
          <a:ln w="12600">
            <a:solidFill>
              <a:srgbClr val="000066"/>
            </a:solidFill>
            <a:miter lim="800000"/>
            <a:headEnd/>
            <a:tailEnd/>
          </a:ln>
        </p:spPr>
        <p:txBody>
          <a:bodyPr wrap="none" anchor="ct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ClrTx/>
              <a:buSzTx/>
              <a:buFontTx/>
              <a:buNone/>
            </a:pPr>
            <a:endParaRPr lang="en-US" altLang="zh-CN">
              <a:latin typeface="Microsoft YaHei" panose="020B0503020204020204" pitchFamily="34" charset="-122"/>
              <a:ea typeface="Microsoft YaHei" panose="020B0503020204020204" pitchFamily="34" charset="-122"/>
            </a:endParaRPr>
          </a:p>
        </p:txBody>
      </p:sp>
      <p:sp>
        <p:nvSpPr>
          <p:cNvPr id="64" name="Line 54">
            <a:extLst>
              <a:ext uri="{FF2B5EF4-FFF2-40B4-BE49-F238E27FC236}">
                <a16:creationId xmlns:a16="http://schemas.microsoft.com/office/drawing/2014/main" id="{640957AD-4BFD-1542-92B9-A492D0E329D3}"/>
              </a:ext>
            </a:extLst>
          </p:cNvPr>
          <p:cNvSpPr>
            <a:spLocks noChangeShapeType="1"/>
          </p:cNvSpPr>
          <p:nvPr/>
        </p:nvSpPr>
        <p:spPr bwMode="auto">
          <a:xfrm>
            <a:off x="5525654" y="4556126"/>
            <a:ext cx="2493962" cy="1322697"/>
          </a:xfrm>
          <a:prstGeom prst="line">
            <a:avLst/>
          </a:prstGeom>
          <a:noFill/>
          <a:ln w="1908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6589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440644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388796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虚拟内存作为内存管理工具</a:t>
            </a:r>
          </a:p>
        </p:txBody>
      </p:sp>
      <p:sp>
        <p:nvSpPr>
          <p:cNvPr id="65" name="Rectangle 2">
            <a:extLst>
              <a:ext uri="{FF2B5EF4-FFF2-40B4-BE49-F238E27FC236}">
                <a16:creationId xmlns:a16="http://schemas.microsoft.com/office/drawing/2014/main" id="{0BD93681-C41B-1D4F-8251-58A80CC2B6F2}"/>
              </a:ext>
            </a:extLst>
          </p:cNvPr>
          <p:cNvSpPr txBox="1">
            <a:spLocks noChangeArrowheads="1"/>
          </p:cNvSpPr>
          <p:nvPr/>
        </p:nvSpPr>
        <p:spPr bwMode="auto">
          <a:xfrm>
            <a:off x="917463" y="965993"/>
            <a:ext cx="10357073"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0850" indent="-450850" algn="l" rtl="0" eaLnBrk="0" fontAlgn="base" hangingPunct="0">
              <a:lnSpc>
                <a:spcPct val="120000"/>
              </a:lnSpc>
              <a:spcBef>
                <a:spcPct val="20000"/>
              </a:spcBef>
              <a:spcAft>
                <a:spcPct val="0"/>
              </a:spcAft>
              <a:buFont typeface="Wingdings" pitchFamily="2" charset="2"/>
              <a:buChar char="l"/>
              <a:tabLst/>
              <a:defRPr kumimoji="1" sz="2400" b="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SzPct val="70000"/>
              <a:buFont typeface="Wingdings" pitchFamily="2" charset="2"/>
              <a:buChar char="l"/>
              <a:defRPr kumimoji="1" sz="2000" b="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itchFamily="2" charset="2"/>
              <a:buChar char="l"/>
              <a:defRPr kumimoji="1" sz="1800" b="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kern="0" dirty="0">
                <a:solidFill>
                  <a:srgbClr val="6B0874"/>
                </a:solidFill>
              </a:rPr>
              <a:t>Key idea</a:t>
            </a:r>
            <a:r>
              <a:rPr lang="zh-CN" altLang="en-GB" b="1" kern="0" dirty="0">
                <a:solidFill>
                  <a:srgbClr val="6B0874"/>
                </a:solidFill>
              </a:rPr>
              <a:t>核心观点</a:t>
            </a:r>
            <a:r>
              <a:rPr lang="en-GB" altLang="zh-CN" b="1" kern="0" dirty="0"/>
              <a:t>: </a:t>
            </a:r>
            <a:r>
              <a:rPr lang="zh-CN" altLang="en-GB" b="1" kern="0" dirty="0"/>
              <a:t>每个进程都拥有一个独立的虚拟地址空间</a:t>
            </a:r>
          </a:p>
          <a:p>
            <a:pPr marL="457200" lvl="1"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b="1" kern="0" dirty="0">
                <a:latin typeface="Microsoft YaHei" panose="020B0503020204020204" pitchFamily="34" charset="-122"/>
                <a:ea typeface="Microsoft YaHei" panose="020B0503020204020204" pitchFamily="34" charset="-122"/>
              </a:rPr>
              <a:t>把内存看作独立的</a:t>
            </a:r>
            <a:r>
              <a:rPr lang="zh-CN" altLang="en-GB" b="1" kern="0" dirty="0">
                <a:solidFill>
                  <a:schemeClr val="accent2"/>
                </a:solidFill>
                <a:latin typeface="Microsoft YaHei" panose="020B0503020204020204" pitchFamily="34" charset="-122"/>
                <a:ea typeface="Microsoft YaHei" panose="020B0503020204020204" pitchFamily="34" charset="-122"/>
              </a:rPr>
              <a:t>简单线性数组</a:t>
            </a:r>
          </a:p>
          <a:p>
            <a:pPr marL="457200" lvl="1"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b="1" kern="0" dirty="0">
                <a:solidFill>
                  <a:schemeClr val="accent2"/>
                </a:solidFill>
                <a:latin typeface="Microsoft YaHei" panose="020B0503020204020204" pitchFamily="34" charset="-122"/>
                <a:ea typeface="Microsoft YaHei" panose="020B0503020204020204" pitchFamily="34" charset="-122"/>
              </a:rPr>
              <a:t>映射函数</a:t>
            </a:r>
            <a:r>
              <a:rPr lang="zh-CN" altLang="en-GB" b="1" kern="0" dirty="0">
                <a:latin typeface="Microsoft YaHei" panose="020B0503020204020204" pitchFamily="34" charset="-122"/>
                <a:ea typeface="Microsoft YaHei" panose="020B0503020204020204" pitchFamily="34" charset="-122"/>
              </a:rPr>
              <a:t>通过物理内存来分散地址</a:t>
            </a:r>
            <a:r>
              <a:rPr lang="zh-CN" altLang="en-US" b="1" kern="0" dirty="0">
                <a:latin typeface="Microsoft YaHei" panose="020B0503020204020204" pitchFamily="34" charset="-122"/>
                <a:ea typeface="Microsoft YaHei" panose="020B0503020204020204" pitchFamily="34" charset="-122"/>
              </a:rPr>
              <a:t>：</a:t>
            </a:r>
            <a:r>
              <a:rPr lang="zh-CN" altLang="en-GB" b="1" kern="0" dirty="0">
                <a:latin typeface="Microsoft YaHei" panose="020B0503020204020204" pitchFamily="34" charset="-122"/>
                <a:ea typeface="Microsoft YaHei" panose="020B0503020204020204" pitchFamily="34" charset="-122"/>
              </a:rPr>
              <a:t>好的映射函数可以提高程序的局部性</a:t>
            </a:r>
          </a:p>
        </p:txBody>
      </p:sp>
      <p:sp>
        <p:nvSpPr>
          <p:cNvPr id="124" name="Rectangle 3">
            <a:extLst>
              <a:ext uri="{FF2B5EF4-FFF2-40B4-BE49-F238E27FC236}">
                <a16:creationId xmlns:a16="http://schemas.microsoft.com/office/drawing/2014/main" id="{82A594B4-AB2A-D94C-9BA8-1D8ED6562D95}"/>
              </a:ext>
            </a:extLst>
          </p:cNvPr>
          <p:cNvSpPr>
            <a:spLocks noChangeArrowheads="1"/>
          </p:cNvSpPr>
          <p:nvPr/>
        </p:nvSpPr>
        <p:spPr bwMode="auto">
          <a:xfrm>
            <a:off x="1021312" y="3267881"/>
            <a:ext cx="2573072" cy="45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800" dirty="0">
                <a:solidFill>
                  <a:srgbClr val="7F7F7F"/>
                </a:solidFill>
                <a:latin typeface="Microsoft YaHei" panose="020B0503020204020204" pitchFamily="34" charset="-122"/>
                <a:ea typeface="Microsoft YaHei" panose="020B0503020204020204" pitchFamily="34" charset="-122"/>
              </a:rPr>
              <a:t>进程</a:t>
            </a:r>
            <a:r>
              <a:rPr lang="en-GB" altLang="zh-CN" sz="1800" dirty="0">
                <a:solidFill>
                  <a:srgbClr val="7F7F7F"/>
                </a:solidFill>
                <a:latin typeface="Microsoft YaHei" panose="020B0503020204020204" pitchFamily="34" charset="-122"/>
                <a:ea typeface="Microsoft YaHei" panose="020B0503020204020204" pitchFamily="34" charset="-122"/>
              </a:rPr>
              <a:t>1</a:t>
            </a:r>
            <a:r>
              <a:rPr lang="zh-CN" altLang="en-GB" sz="1800" dirty="0">
                <a:solidFill>
                  <a:srgbClr val="7F7F7F"/>
                </a:solidFill>
                <a:latin typeface="Microsoft YaHei" panose="020B0503020204020204" pitchFamily="34" charset="-122"/>
                <a:ea typeface="Microsoft YaHei" panose="020B0503020204020204" pitchFamily="34" charset="-122"/>
              </a:rPr>
              <a:t>的虚拟地址空间</a:t>
            </a:r>
            <a:r>
              <a:rPr lang="en-GB" altLang="zh-CN" dirty="0">
                <a:solidFill>
                  <a:srgbClr val="7F7F7F"/>
                </a:solidFill>
                <a:latin typeface="Microsoft YaHei" panose="020B0503020204020204" pitchFamily="34" charset="-122"/>
                <a:ea typeface="Microsoft YaHei" panose="020B0503020204020204" pitchFamily="34" charset="-122"/>
              </a:rPr>
              <a:t>:</a:t>
            </a:r>
            <a:endParaRPr lang="zh-CN" altLang="en-GB" dirty="0">
              <a:solidFill>
                <a:srgbClr val="7F7F7F"/>
              </a:solidFill>
              <a:latin typeface="Microsoft YaHei" panose="020B0503020204020204" pitchFamily="34" charset="-122"/>
              <a:ea typeface="Microsoft YaHei" panose="020B0503020204020204" pitchFamily="34" charset="-122"/>
            </a:endParaRPr>
          </a:p>
        </p:txBody>
      </p:sp>
      <p:sp>
        <p:nvSpPr>
          <p:cNvPr id="125" name="Rectangle 4">
            <a:extLst>
              <a:ext uri="{FF2B5EF4-FFF2-40B4-BE49-F238E27FC236}">
                <a16:creationId xmlns:a16="http://schemas.microsoft.com/office/drawing/2014/main" id="{38C0F82F-2AB3-6440-936D-2EBAC53EA0CE}"/>
              </a:ext>
            </a:extLst>
          </p:cNvPr>
          <p:cNvSpPr>
            <a:spLocks noChangeArrowheads="1"/>
          </p:cNvSpPr>
          <p:nvPr/>
        </p:nvSpPr>
        <p:spPr bwMode="auto">
          <a:xfrm>
            <a:off x="8029197" y="3020231"/>
            <a:ext cx="10668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800">
                <a:solidFill>
                  <a:srgbClr val="7F7F7F"/>
                </a:solidFill>
                <a:latin typeface="Microsoft YaHei" panose="020B0503020204020204" pitchFamily="34" charset="-122"/>
                <a:ea typeface="Microsoft YaHei" panose="020B0503020204020204" pitchFamily="34" charset="-122"/>
              </a:rPr>
              <a:t>物理地址空间 </a:t>
            </a:r>
            <a:r>
              <a:rPr lang="en-GB" altLang="zh-CN" sz="1800">
                <a:solidFill>
                  <a:srgbClr val="7F7F7F"/>
                </a:solidFill>
                <a:latin typeface="Microsoft YaHei" panose="020B0503020204020204" pitchFamily="34" charset="-122"/>
                <a:ea typeface="Microsoft YaHei" panose="020B0503020204020204" pitchFamily="34" charset="-122"/>
              </a:rPr>
              <a:t>(DRAM)</a:t>
            </a:r>
          </a:p>
        </p:txBody>
      </p:sp>
      <p:sp>
        <p:nvSpPr>
          <p:cNvPr id="126" name="Rectangle 24">
            <a:extLst>
              <a:ext uri="{FF2B5EF4-FFF2-40B4-BE49-F238E27FC236}">
                <a16:creationId xmlns:a16="http://schemas.microsoft.com/office/drawing/2014/main" id="{A9C99481-9C57-EB48-A23D-EA16FB60A207}"/>
              </a:ext>
            </a:extLst>
          </p:cNvPr>
          <p:cNvSpPr>
            <a:spLocks noChangeArrowheads="1"/>
          </p:cNvSpPr>
          <p:nvPr/>
        </p:nvSpPr>
        <p:spPr bwMode="auto">
          <a:xfrm>
            <a:off x="3647995" y="2969431"/>
            <a:ext cx="293093"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0</a:t>
            </a:r>
          </a:p>
        </p:txBody>
      </p:sp>
      <p:sp>
        <p:nvSpPr>
          <p:cNvPr id="127" name="Rectangle 26">
            <a:extLst>
              <a:ext uri="{FF2B5EF4-FFF2-40B4-BE49-F238E27FC236}">
                <a16:creationId xmlns:a16="http://schemas.microsoft.com/office/drawing/2014/main" id="{8AEFAE42-85C2-5046-8E1C-E5CC7D85CEF8}"/>
              </a:ext>
            </a:extLst>
          </p:cNvPr>
          <p:cNvSpPr>
            <a:spLocks noChangeArrowheads="1"/>
          </p:cNvSpPr>
          <p:nvPr/>
        </p:nvSpPr>
        <p:spPr bwMode="auto">
          <a:xfrm>
            <a:off x="3450029" y="4269594"/>
            <a:ext cx="523925"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N-1</a:t>
            </a:r>
          </a:p>
        </p:txBody>
      </p:sp>
      <p:sp>
        <p:nvSpPr>
          <p:cNvPr id="128" name="Rectangle 37">
            <a:extLst>
              <a:ext uri="{FF2B5EF4-FFF2-40B4-BE49-F238E27FC236}">
                <a16:creationId xmlns:a16="http://schemas.microsoft.com/office/drawing/2014/main" id="{9560E67B-4A76-124D-9BC4-E43B3C6D031C}"/>
              </a:ext>
            </a:extLst>
          </p:cNvPr>
          <p:cNvSpPr>
            <a:spLocks noChangeArrowheads="1"/>
          </p:cNvSpPr>
          <p:nvPr/>
        </p:nvSpPr>
        <p:spPr bwMode="auto">
          <a:xfrm>
            <a:off x="7900906" y="4460864"/>
            <a:ext cx="1998606" cy="51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400" dirty="0">
                <a:latin typeface="Microsoft YaHei" panose="020B0503020204020204" pitchFamily="34" charset="-122"/>
                <a:ea typeface="Microsoft YaHei" panose="020B0503020204020204" pitchFamily="34" charset="-122"/>
              </a:rPr>
              <a:t>共享页面</a:t>
            </a:r>
            <a:endParaRPr lang="en-US" altLang="zh-CN" sz="1400" dirty="0">
              <a:latin typeface="Microsoft YaHei" panose="020B0503020204020204" pitchFamily="34" charset="-122"/>
              <a:ea typeface="Microsoft YaHei" panose="020B0503020204020204" pitchFamily="34" charset="-122"/>
            </a:endParaRPr>
          </a:p>
          <a:p>
            <a:pPr>
              <a:lnSpc>
                <a:spcPct val="98000"/>
              </a:lnSpc>
              <a:spcBef>
                <a:spcPct val="0"/>
              </a:spcBef>
              <a:buClrTx/>
              <a:buSzTx/>
              <a:buFontTx/>
              <a:buNone/>
            </a:pPr>
            <a:r>
              <a:rPr lang="zh-CN" altLang="en-GB" sz="1400" dirty="0">
                <a:latin typeface="Microsoft YaHei" panose="020B0503020204020204" pitchFamily="34" charset="-122"/>
                <a:ea typeface="Microsoft YaHei" panose="020B0503020204020204" pitchFamily="34" charset="-122"/>
              </a:rPr>
              <a:t>（比如 只读的库代码）</a:t>
            </a:r>
            <a:endParaRPr lang="en-GB" altLang="zh-CN" sz="1400" dirty="0">
              <a:latin typeface="Microsoft YaHei" panose="020B0503020204020204" pitchFamily="34" charset="-122"/>
              <a:ea typeface="Microsoft YaHei" panose="020B0503020204020204" pitchFamily="34" charset="-122"/>
            </a:endParaRPr>
          </a:p>
        </p:txBody>
      </p:sp>
      <p:sp>
        <p:nvSpPr>
          <p:cNvPr id="129" name="Rectangle 44">
            <a:extLst>
              <a:ext uri="{FF2B5EF4-FFF2-40B4-BE49-F238E27FC236}">
                <a16:creationId xmlns:a16="http://schemas.microsoft.com/office/drawing/2014/main" id="{610662D1-2FB3-FC47-99C3-DF561CCECD5B}"/>
              </a:ext>
            </a:extLst>
          </p:cNvPr>
          <p:cNvSpPr/>
          <p:nvPr/>
        </p:nvSpPr>
        <p:spPr bwMode="auto">
          <a:xfrm>
            <a:off x="3914397" y="3125006"/>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30" name="Rectangle 45">
            <a:extLst>
              <a:ext uri="{FF2B5EF4-FFF2-40B4-BE49-F238E27FC236}">
                <a16:creationId xmlns:a16="http://schemas.microsoft.com/office/drawing/2014/main" id="{E0714B30-305D-A141-B715-75CDF53C3488}"/>
              </a:ext>
            </a:extLst>
          </p:cNvPr>
          <p:cNvSpPr/>
          <p:nvPr/>
        </p:nvSpPr>
        <p:spPr bwMode="auto">
          <a:xfrm>
            <a:off x="3914397" y="338059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VP 1</a:t>
            </a:r>
          </a:p>
        </p:txBody>
      </p:sp>
      <p:sp>
        <p:nvSpPr>
          <p:cNvPr id="131" name="Rectangle 46">
            <a:extLst>
              <a:ext uri="{FF2B5EF4-FFF2-40B4-BE49-F238E27FC236}">
                <a16:creationId xmlns:a16="http://schemas.microsoft.com/office/drawing/2014/main" id="{99B99D7E-701D-8B48-A037-AB54F870FFD7}"/>
              </a:ext>
            </a:extLst>
          </p:cNvPr>
          <p:cNvSpPr/>
          <p:nvPr/>
        </p:nvSpPr>
        <p:spPr bwMode="auto">
          <a:xfrm>
            <a:off x="3914397" y="3633006"/>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VP 2</a:t>
            </a:r>
          </a:p>
        </p:txBody>
      </p:sp>
      <p:sp>
        <p:nvSpPr>
          <p:cNvPr id="132" name="Rectangle 47">
            <a:extLst>
              <a:ext uri="{FF2B5EF4-FFF2-40B4-BE49-F238E27FC236}">
                <a16:creationId xmlns:a16="http://schemas.microsoft.com/office/drawing/2014/main" id="{C342011F-E619-3347-A8E6-110DF974BE8B}"/>
              </a:ext>
            </a:extLst>
          </p:cNvPr>
          <p:cNvSpPr/>
          <p:nvPr/>
        </p:nvSpPr>
        <p:spPr bwMode="auto">
          <a:xfrm>
            <a:off x="3914397" y="4142594"/>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33" name="Text Box 38">
            <a:extLst>
              <a:ext uri="{FF2B5EF4-FFF2-40B4-BE49-F238E27FC236}">
                <a16:creationId xmlns:a16="http://schemas.microsoft.com/office/drawing/2014/main" id="{B383F2E0-182A-284A-AD65-029D1EBCB44E}"/>
              </a:ext>
            </a:extLst>
          </p:cNvPr>
          <p:cNvSpPr txBox="1">
            <a:spLocks noChangeArrowheads="1"/>
          </p:cNvSpPr>
          <p:nvPr/>
        </p:nvSpPr>
        <p:spPr bwMode="auto">
          <a:xfrm>
            <a:off x="4125088" y="3761594"/>
            <a:ext cx="446981" cy="4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900"/>
              </a:spcBef>
              <a:buClrTx/>
              <a:buSzTx/>
              <a:buFontTx/>
              <a:buNone/>
            </a:pPr>
            <a:r>
              <a:rPr lang="en-GB" altLang="zh-CN">
                <a:solidFill>
                  <a:srgbClr val="003300"/>
                </a:solidFill>
                <a:latin typeface="Microsoft YaHei" panose="020B0503020204020204" pitchFamily="34" charset="-122"/>
                <a:ea typeface="Microsoft YaHei" panose="020B0503020204020204" pitchFamily="34" charset="-122"/>
              </a:rPr>
              <a:t>...</a:t>
            </a:r>
          </a:p>
        </p:txBody>
      </p:sp>
      <p:sp>
        <p:nvSpPr>
          <p:cNvPr id="134" name="Rectangle 24">
            <a:extLst>
              <a:ext uri="{FF2B5EF4-FFF2-40B4-BE49-F238E27FC236}">
                <a16:creationId xmlns:a16="http://schemas.microsoft.com/office/drawing/2014/main" id="{5C90DB9C-7EC6-C14A-AE24-75AF82C27389}"/>
              </a:ext>
            </a:extLst>
          </p:cNvPr>
          <p:cNvSpPr>
            <a:spLocks noChangeArrowheads="1"/>
          </p:cNvSpPr>
          <p:nvPr/>
        </p:nvSpPr>
        <p:spPr bwMode="auto">
          <a:xfrm>
            <a:off x="3647995" y="4950631"/>
            <a:ext cx="293093"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0</a:t>
            </a:r>
          </a:p>
        </p:txBody>
      </p:sp>
      <p:sp>
        <p:nvSpPr>
          <p:cNvPr id="135" name="Rectangle 26">
            <a:extLst>
              <a:ext uri="{FF2B5EF4-FFF2-40B4-BE49-F238E27FC236}">
                <a16:creationId xmlns:a16="http://schemas.microsoft.com/office/drawing/2014/main" id="{B275019A-E8BF-DD41-9F71-4E90FF7B487B}"/>
              </a:ext>
            </a:extLst>
          </p:cNvPr>
          <p:cNvSpPr>
            <a:spLocks noChangeArrowheads="1"/>
          </p:cNvSpPr>
          <p:nvPr/>
        </p:nvSpPr>
        <p:spPr bwMode="auto">
          <a:xfrm>
            <a:off x="3450029" y="6250794"/>
            <a:ext cx="523925"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N-1</a:t>
            </a:r>
          </a:p>
        </p:txBody>
      </p:sp>
      <p:sp>
        <p:nvSpPr>
          <p:cNvPr id="136" name="Rectangle 51">
            <a:extLst>
              <a:ext uri="{FF2B5EF4-FFF2-40B4-BE49-F238E27FC236}">
                <a16:creationId xmlns:a16="http://schemas.microsoft.com/office/drawing/2014/main" id="{E0D1C826-D614-4346-99DA-660C265A3EE9}"/>
              </a:ext>
            </a:extLst>
          </p:cNvPr>
          <p:cNvSpPr/>
          <p:nvPr/>
        </p:nvSpPr>
        <p:spPr bwMode="auto">
          <a:xfrm>
            <a:off x="3914397" y="5123669"/>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37" name="Rectangle 52">
            <a:extLst>
              <a:ext uri="{FF2B5EF4-FFF2-40B4-BE49-F238E27FC236}">
                <a16:creationId xmlns:a16="http://schemas.microsoft.com/office/drawing/2014/main" id="{469D61CC-55B3-0C4C-B2E5-6AB752424A66}"/>
              </a:ext>
            </a:extLst>
          </p:cNvPr>
          <p:cNvSpPr/>
          <p:nvPr/>
        </p:nvSpPr>
        <p:spPr bwMode="auto">
          <a:xfrm>
            <a:off x="3914397" y="5357031"/>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VP 1</a:t>
            </a:r>
          </a:p>
        </p:txBody>
      </p:sp>
      <p:sp>
        <p:nvSpPr>
          <p:cNvPr id="138" name="Rectangle 53">
            <a:extLst>
              <a:ext uri="{FF2B5EF4-FFF2-40B4-BE49-F238E27FC236}">
                <a16:creationId xmlns:a16="http://schemas.microsoft.com/office/drawing/2014/main" id="{451A8FAA-E78F-D346-B20E-717B69BF6927}"/>
              </a:ext>
            </a:extLst>
          </p:cNvPr>
          <p:cNvSpPr/>
          <p:nvPr/>
        </p:nvSpPr>
        <p:spPr bwMode="auto">
          <a:xfrm>
            <a:off x="3914397" y="560944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VP 2</a:t>
            </a:r>
          </a:p>
        </p:txBody>
      </p:sp>
      <p:sp>
        <p:nvSpPr>
          <p:cNvPr id="139" name="Rectangle 54">
            <a:extLst>
              <a:ext uri="{FF2B5EF4-FFF2-40B4-BE49-F238E27FC236}">
                <a16:creationId xmlns:a16="http://schemas.microsoft.com/office/drawing/2014/main" id="{51839B2A-8703-3941-98AD-2FE095E10F80}"/>
              </a:ext>
            </a:extLst>
          </p:cNvPr>
          <p:cNvSpPr/>
          <p:nvPr/>
        </p:nvSpPr>
        <p:spPr bwMode="auto">
          <a:xfrm>
            <a:off x="3914397" y="611903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0" name="Text Box 38">
            <a:extLst>
              <a:ext uri="{FF2B5EF4-FFF2-40B4-BE49-F238E27FC236}">
                <a16:creationId xmlns:a16="http://schemas.microsoft.com/office/drawing/2014/main" id="{89B8680B-E5F1-8643-8903-728769B4C13E}"/>
              </a:ext>
            </a:extLst>
          </p:cNvPr>
          <p:cNvSpPr txBox="1">
            <a:spLocks noChangeArrowheads="1"/>
          </p:cNvSpPr>
          <p:nvPr/>
        </p:nvSpPr>
        <p:spPr bwMode="auto">
          <a:xfrm>
            <a:off x="4125088" y="5738031"/>
            <a:ext cx="446981" cy="4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900"/>
              </a:spcBef>
              <a:buClrTx/>
              <a:buSzTx/>
              <a:buFontTx/>
              <a:buNone/>
            </a:pPr>
            <a:r>
              <a:rPr lang="en-GB" altLang="zh-CN">
                <a:solidFill>
                  <a:srgbClr val="003300"/>
                </a:solidFill>
                <a:latin typeface="Microsoft YaHei" panose="020B0503020204020204" pitchFamily="34" charset="-122"/>
                <a:ea typeface="Microsoft YaHei" panose="020B0503020204020204" pitchFamily="34" charset="-122"/>
              </a:rPr>
              <a:t>...</a:t>
            </a:r>
          </a:p>
        </p:txBody>
      </p:sp>
      <p:sp>
        <p:nvSpPr>
          <p:cNvPr id="141" name="Rectangle 56">
            <a:extLst>
              <a:ext uri="{FF2B5EF4-FFF2-40B4-BE49-F238E27FC236}">
                <a16:creationId xmlns:a16="http://schemas.microsoft.com/office/drawing/2014/main" id="{96622DDB-7723-A849-A58D-B641CD3D0036}"/>
              </a:ext>
            </a:extLst>
          </p:cNvPr>
          <p:cNvSpPr/>
          <p:nvPr/>
        </p:nvSpPr>
        <p:spPr bwMode="auto">
          <a:xfrm>
            <a:off x="7013197" y="312183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2" name="Rectangle 57">
            <a:extLst>
              <a:ext uri="{FF2B5EF4-FFF2-40B4-BE49-F238E27FC236}">
                <a16:creationId xmlns:a16="http://schemas.microsoft.com/office/drawing/2014/main" id="{D88AECC1-A4F8-A646-AB0B-33DC55A80864}"/>
              </a:ext>
            </a:extLst>
          </p:cNvPr>
          <p:cNvSpPr/>
          <p:nvPr/>
        </p:nvSpPr>
        <p:spPr bwMode="auto">
          <a:xfrm>
            <a:off x="7013197" y="3377419"/>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3" name="Rectangle 58">
            <a:extLst>
              <a:ext uri="{FF2B5EF4-FFF2-40B4-BE49-F238E27FC236}">
                <a16:creationId xmlns:a16="http://schemas.microsoft.com/office/drawing/2014/main" id="{156D68B0-D6A6-2446-87A1-54A6382DC9BC}"/>
              </a:ext>
            </a:extLst>
          </p:cNvPr>
          <p:cNvSpPr/>
          <p:nvPr/>
        </p:nvSpPr>
        <p:spPr bwMode="auto">
          <a:xfrm>
            <a:off x="7013197" y="3636181"/>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2</a:t>
            </a:r>
          </a:p>
        </p:txBody>
      </p:sp>
      <p:sp>
        <p:nvSpPr>
          <p:cNvPr id="144" name="Rectangle 59">
            <a:extLst>
              <a:ext uri="{FF2B5EF4-FFF2-40B4-BE49-F238E27FC236}">
                <a16:creationId xmlns:a16="http://schemas.microsoft.com/office/drawing/2014/main" id="{E108B5CB-395E-7B40-995B-29FE6AC78F8E}"/>
              </a:ext>
            </a:extLst>
          </p:cNvPr>
          <p:cNvSpPr/>
          <p:nvPr/>
        </p:nvSpPr>
        <p:spPr bwMode="auto">
          <a:xfrm>
            <a:off x="7013197" y="3888594"/>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5" name="Rectangle 60">
            <a:extLst>
              <a:ext uri="{FF2B5EF4-FFF2-40B4-BE49-F238E27FC236}">
                <a16:creationId xmlns:a16="http://schemas.microsoft.com/office/drawing/2014/main" id="{7D214572-9CFC-7747-843A-1978B030DEC7}"/>
              </a:ext>
            </a:extLst>
          </p:cNvPr>
          <p:cNvSpPr/>
          <p:nvPr/>
        </p:nvSpPr>
        <p:spPr bwMode="auto">
          <a:xfrm>
            <a:off x="7013197" y="414418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6" name="Rectangle 61">
            <a:extLst>
              <a:ext uri="{FF2B5EF4-FFF2-40B4-BE49-F238E27FC236}">
                <a16:creationId xmlns:a16="http://schemas.microsoft.com/office/drawing/2014/main" id="{42E89EBF-604E-9046-9050-FEE3A8107529}"/>
              </a:ext>
            </a:extLst>
          </p:cNvPr>
          <p:cNvSpPr/>
          <p:nvPr/>
        </p:nvSpPr>
        <p:spPr bwMode="auto">
          <a:xfrm>
            <a:off x="7013197" y="4402944"/>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7" name="Rectangle 62">
            <a:extLst>
              <a:ext uri="{FF2B5EF4-FFF2-40B4-BE49-F238E27FC236}">
                <a16:creationId xmlns:a16="http://schemas.microsoft.com/office/drawing/2014/main" id="{088F71DB-EA25-E042-A331-D2D8BFB87AE1}"/>
              </a:ext>
            </a:extLst>
          </p:cNvPr>
          <p:cNvSpPr/>
          <p:nvPr/>
        </p:nvSpPr>
        <p:spPr bwMode="auto">
          <a:xfrm>
            <a:off x="7013197" y="4658531"/>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6</a:t>
            </a:r>
          </a:p>
        </p:txBody>
      </p:sp>
      <p:sp>
        <p:nvSpPr>
          <p:cNvPr id="148" name="Rectangle 63">
            <a:extLst>
              <a:ext uri="{FF2B5EF4-FFF2-40B4-BE49-F238E27FC236}">
                <a16:creationId xmlns:a16="http://schemas.microsoft.com/office/drawing/2014/main" id="{4B9F28A5-2E6E-D24A-8FD8-0F1B0070BC60}"/>
              </a:ext>
            </a:extLst>
          </p:cNvPr>
          <p:cNvSpPr/>
          <p:nvPr/>
        </p:nvSpPr>
        <p:spPr bwMode="auto">
          <a:xfrm>
            <a:off x="7013197" y="491888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9" name="Rectangle 64">
            <a:extLst>
              <a:ext uri="{FF2B5EF4-FFF2-40B4-BE49-F238E27FC236}">
                <a16:creationId xmlns:a16="http://schemas.microsoft.com/office/drawing/2014/main" id="{134FF85A-29DD-7A4D-B4CB-4E5D0B731751}"/>
              </a:ext>
            </a:extLst>
          </p:cNvPr>
          <p:cNvSpPr/>
          <p:nvPr/>
        </p:nvSpPr>
        <p:spPr bwMode="auto">
          <a:xfrm>
            <a:off x="7013197" y="5174469"/>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8</a:t>
            </a:r>
          </a:p>
        </p:txBody>
      </p:sp>
      <p:sp>
        <p:nvSpPr>
          <p:cNvPr id="150" name="Rectangle 65">
            <a:extLst>
              <a:ext uri="{FF2B5EF4-FFF2-40B4-BE49-F238E27FC236}">
                <a16:creationId xmlns:a16="http://schemas.microsoft.com/office/drawing/2014/main" id="{AE86C6C4-E6F2-A34E-9C32-E061A357FEE0}"/>
              </a:ext>
            </a:extLst>
          </p:cNvPr>
          <p:cNvSpPr/>
          <p:nvPr/>
        </p:nvSpPr>
        <p:spPr bwMode="auto">
          <a:xfrm>
            <a:off x="7013197" y="5431644"/>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51" name="Rectangle 66">
            <a:extLst>
              <a:ext uri="{FF2B5EF4-FFF2-40B4-BE49-F238E27FC236}">
                <a16:creationId xmlns:a16="http://schemas.microsoft.com/office/drawing/2014/main" id="{17026737-2EB8-6F40-8684-D783AFA91120}"/>
              </a:ext>
            </a:extLst>
          </p:cNvPr>
          <p:cNvSpPr/>
          <p:nvPr/>
        </p:nvSpPr>
        <p:spPr bwMode="auto">
          <a:xfrm>
            <a:off x="7013197" y="609363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52" name="Text Box 38">
            <a:extLst>
              <a:ext uri="{FF2B5EF4-FFF2-40B4-BE49-F238E27FC236}">
                <a16:creationId xmlns:a16="http://schemas.microsoft.com/office/drawing/2014/main" id="{F253FBA7-AAB8-5545-BE11-9A7F55A6D2F2}"/>
              </a:ext>
            </a:extLst>
          </p:cNvPr>
          <p:cNvSpPr txBox="1">
            <a:spLocks noChangeArrowheads="1"/>
          </p:cNvSpPr>
          <p:nvPr/>
        </p:nvSpPr>
        <p:spPr bwMode="auto">
          <a:xfrm>
            <a:off x="7246113" y="5641194"/>
            <a:ext cx="446981" cy="4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900"/>
              </a:spcBef>
              <a:buClrTx/>
              <a:buSzTx/>
              <a:buFontTx/>
              <a:buNone/>
            </a:pPr>
            <a:r>
              <a:rPr lang="en-GB" altLang="zh-CN">
                <a:solidFill>
                  <a:srgbClr val="003300"/>
                </a:solidFill>
                <a:latin typeface="Microsoft YaHei" panose="020B0503020204020204" pitchFamily="34" charset="-122"/>
                <a:ea typeface="Microsoft YaHei" panose="020B0503020204020204" pitchFamily="34" charset="-122"/>
              </a:rPr>
              <a:t>...</a:t>
            </a:r>
          </a:p>
        </p:txBody>
      </p:sp>
      <p:sp>
        <p:nvSpPr>
          <p:cNvPr id="153" name="Rectangle 24">
            <a:extLst>
              <a:ext uri="{FF2B5EF4-FFF2-40B4-BE49-F238E27FC236}">
                <a16:creationId xmlns:a16="http://schemas.microsoft.com/office/drawing/2014/main" id="{15195775-FDD6-B349-A9C0-10C3198C2676}"/>
              </a:ext>
            </a:extLst>
          </p:cNvPr>
          <p:cNvSpPr>
            <a:spLocks noChangeArrowheads="1"/>
          </p:cNvSpPr>
          <p:nvPr/>
        </p:nvSpPr>
        <p:spPr bwMode="auto">
          <a:xfrm>
            <a:off x="6761082" y="2969431"/>
            <a:ext cx="293093"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0</a:t>
            </a:r>
          </a:p>
        </p:txBody>
      </p:sp>
      <p:sp>
        <p:nvSpPr>
          <p:cNvPr id="154" name="Rectangle 26">
            <a:extLst>
              <a:ext uri="{FF2B5EF4-FFF2-40B4-BE49-F238E27FC236}">
                <a16:creationId xmlns:a16="http://schemas.microsoft.com/office/drawing/2014/main" id="{5BDAE939-020C-9F4B-B12A-5F3B2B4FA1B2}"/>
              </a:ext>
            </a:extLst>
          </p:cNvPr>
          <p:cNvSpPr>
            <a:spLocks noChangeArrowheads="1"/>
          </p:cNvSpPr>
          <p:nvPr/>
        </p:nvSpPr>
        <p:spPr bwMode="auto">
          <a:xfrm>
            <a:off x="6521686" y="6244444"/>
            <a:ext cx="555985"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M-1</a:t>
            </a:r>
          </a:p>
        </p:txBody>
      </p:sp>
      <p:cxnSp>
        <p:nvCxnSpPr>
          <p:cNvPr id="155" name="Straight Arrow Connector 73">
            <a:extLst>
              <a:ext uri="{FF2B5EF4-FFF2-40B4-BE49-F238E27FC236}">
                <a16:creationId xmlns:a16="http://schemas.microsoft.com/office/drawing/2014/main" id="{FBBE1BB5-7453-3744-B4F5-C31026E46FD9}"/>
              </a:ext>
            </a:extLst>
          </p:cNvPr>
          <p:cNvCxnSpPr>
            <a:cxnSpLocks noChangeShapeType="1"/>
            <a:stCxn id="130" idx="3"/>
            <a:endCxn id="143" idx="1"/>
          </p:cNvCxnSpPr>
          <p:nvPr/>
        </p:nvCxnSpPr>
        <p:spPr bwMode="auto">
          <a:xfrm>
            <a:off x="4828797" y="3507594"/>
            <a:ext cx="2184400" cy="2555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6" name="Straight Arrow Connector 75">
            <a:extLst>
              <a:ext uri="{FF2B5EF4-FFF2-40B4-BE49-F238E27FC236}">
                <a16:creationId xmlns:a16="http://schemas.microsoft.com/office/drawing/2014/main" id="{0188D788-593E-804F-BCA3-586C81BB9840}"/>
              </a:ext>
            </a:extLst>
          </p:cNvPr>
          <p:cNvCxnSpPr>
            <a:cxnSpLocks noChangeShapeType="1"/>
            <a:stCxn id="131" idx="3"/>
            <a:endCxn id="147" idx="1"/>
          </p:cNvCxnSpPr>
          <p:nvPr/>
        </p:nvCxnSpPr>
        <p:spPr bwMode="auto">
          <a:xfrm>
            <a:off x="4828797" y="3760006"/>
            <a:ext cx="2184400" cy="1027113"/>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7" name="Straight Arrow Connector 77">
            <a:extLst>
              <a:ext uri="{FF2B5EF4-FFF2-40B4-BE49-F238E27FC236}">
                <a16:creationId xmlns:a16="http://schemas.microsoft.com/office/drawing/2014/main" id="{04A70AEA-8342-2C45-A5AD-44B0B3CA8CC7}"/>
              </a:ext>
            </a:extLst>
          </p:cNvPr>
          <p:cNvCxnSpPr>
            <a:cxnSpLocks noChangeShapeType="1"/>
            <a:stCxn id="138" idx="3"/>
            <a:endCxn id="147" idx="1"/>
          </p:cNvCxnSpPr>
          <p:nvPr/>
        </p:nvCxnSpPr>
        <p:spPr bwMode="auto">
          <a:xfrm flipV="1">
            <a:off x="4828797" y="4787119"/>
            <a:ext cx="2184400" cy="950912"/>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8" name="Straight Arrow Connector 79">
            <a:extLst>
              <a:ext uri="{FF2B5EF4-FFF2-40B4-BE49-F238E27FC236}">
                <a16:creationId xmlns:a16="http://schemas.microsoft.com/office/drawing/2014/main" id="{734EEE9D-1FF4-F841-9AAC-AAAA25D8B0E5}"/>
              </a:ext>
            </a:extLst>
          </p:cNvPr>
          <p:cNvCxnSpPr>
            <a:cxnSpLocks noChangeShapeType="1"/>
            <a:stCxn id="137" idx="3"/>
            <a:endCxn id="149" idx="1"/>
          </p:cNvCxnSpPr>
          <p:nvPr/>
        </p:nvCxnSpPr>
        <p:spPr bwMode="auto">
          <a:xfrm flipV="1">
            <a:off x="4828797" y="5302263"/>
            <a:ext cx="2184400" cy="182562"/>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9" name="Rectangle 80">
            <a:extLst>
              <a:ext uri="{FF2B5EF4-FFF2-40B4-BE49-F238E27FC236}">
                <a16:creationId xmlns:a16="http://schemas.microsoft.com/office/drawing/2014/main" id="{EE6C635A-9FE6-7141-A774-7E963F4EE58F}"/>
              </a:ext>
            </a:extLst>
          </p:cNvPr>
          <p:cNvSpPr>
            <a:spLocks noChangeArrowheads="1"/>
          </p:cNvSpPr>
          <p:nvPr/>
        </p:nvSpPr>
        <p:spPr bwMode="auto">
          <a:xfrm>
            <a:off x="5281235" y="2871006"/>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a:spcBef>
                <a:spcPct val="0"/>
              </a:spcBef>
              <a:buClrTx/>
              <a:buSzTx/>
              <a:buFontTx/>
              <a:buNone/>
            </a:pPr>
            <a:r>
              <a:rPr lang="zh-CN" altLang="en-GB" sz="2000">
                <a:solidFill>
                  <a:srgbClr val="7F7F7F"/>
                </a:solidFill>
                <a:latin typeface="Microsoft YaHei" panose="020B0503020204020204" pitchFamily="34" charset="-122"/>
                <a:ea typeface="Microsoft YaHei" panose="020B0503020204020204" pitchFamily="34" charset="-122"/>
              </a:rPr>
              <a:t>地址翻译</a:t>
            </a:r>
            <a:endParaRPr lang="zh-CN" altLang="en-US" sz="2000">
              <a:latin typeface="Microsoft YaHei" panose="020B0503020204020204" pitchFamily="34" charset="-122"/>
              <a:ea typeface="Microsoft YaHei" panose="020B0503020204020204" pitchFamily="34" charset="-122"/>
            </a:endParaRPr>
          </a:p>
        </p:txBody>
      </p:sp>
      <p:sp>
        <p:nvSpPr>
          <p:cNvPr id="160" name="Rectangle 3">
            <a:extLst>
              <a:ext uri="{FF2B5EF4-FFF2-40B4-BE49-F238E27FC236}">
                <a16:creationId xmlns:a16="http://schemas.microsoft.com/office/drawing/2014/main" id="{139FD124-BFED-0143-9933-83D65BD38E93}"/>
              </a:ext>
            </a:extLst>
          </p:cNvPr>
          <p:cNvSpPr>
            <a:spLocks noChangeArrowheads="1"/>
          </p:cNvSpPr>
          <p:nvPr/>
        </p:nvSpPr>
        <p:spPr bwMode="auto">
          <a:xfrm>
            <a:off x="987156" y="5387755"/>
            <a:ext cx="2462873" cy="45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800" dirty="0">
                <a:solidFill>
                  <a:srgbClr val="7F7F7F"/>
                </a:solidFill>
                <a:latin typeface="Microsoft YaHei" panose="020B0503020204020204" pitchFamily="34" charset="-122"/>
                <a:ea typeface="Microsoft YaHei" panose="020B0503020204020204" pitchFamily="34" charset="-122"/>
              </a:rPr>
              <a:t>进程</a:t>
            </a:r>
            <a:r>
              <a:rPr lang="en-GB" altLang="zh-CN" sz="1800" dirty="0">
                <a:solidFill>
                  <a:srgbClr val="7F7F7F"/>
                </a:solidFill>
                <a:latin typeface="Microsoft YaHei" panose="020B0503020204020204" pitchFamily="34" charset="-122"/>
                <a:ea typeface="Microsoft YaHei" panose="020B0503020204020204" pitchFamily="34" charset="-122"/>
              </a:rPr>
              <a:t>2</a:t>
            </a:r>
            <a:r>
              <a:rPr lang="zh-CN" altLang="en-GB" sz="1800" dirty="0">
                <a:solidFill>
                  <a:srgbClr val="7F7F7F"/>
                </a:solidFill>
                <a:latin typeface="Microsoft YaHei" panose="020B0503020204020204" pitchFamily="34" charset="-122"/>
                <a:ea typeface="Microsoft YaHei" panose="020B0503020204020204" pitchFamily="34" charset="-122"/>
              </a:rPr>
              <a:t>的虚拟地址空间</a:t>
            </a:r>
            <a:r>
              <a:rPr lang="en-GB" altLang="zh-CN" dirty="0">
                <a:solidFill>
                  <a:srgbClr val="7F7F7F"/>
                </a:solidFill>
                <a:latin typeface="Microsoft YaHei" panose="020B0503020204020204" pitchFamily="34" charset="-122"/>
                <a:ea typeface="Microsoft YaHei" panose="020B0503020204020204" pitchFamily="34" charset="-122"/>
              </a:rPr>
              <a:t>:</a:t>
            </a:r>
            <a:endParaRPr lang="zh-CN" altLang="en-GB" dirty="0">
              <a:solidFill>
                <a:srgbClr val="7F7F7F"/>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185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440644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388796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虚拟内存作为内存管理工具</a:t>
            </a:r>
          </a:p>
        </p:txBody>
      </p:sp>
      <p:sp>
        <p:nvSpPr>
          <p:cNvPr id="124" name="Rectangle 3">
            <a:extLst>
              <a:ext uri="{FF2B5EF4-FFF2-40B4-BE49-F238E27FC236}">
                <a16:creationId xmlns:a16="http://schemas.microsoft.com/office/drawing/2014/main" id="{82A594B4-AB2A-D94C-9BA8-1D8ED6562D95}"/>
              </a:ext>
            </a:extLst>
          </p:cNvPr>
          <p:cNvSpPr>
            <a:spLocks noChangeArrowheads="1"/>
          </p:cNvSpPr>
          <p:nvPr/>
        </p:nvSpPr>
        <p:spPr bwMode="auto">
          <a:xfrm>
            <a:off x="1021312" y="3267881"/>
            <a:ext cx="2573072" cy="45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800" dirty="0">
                <a:solidFill>
                  <a:srgbClr val="7F7F7F"/>
                </a:solidFill>
                <a:latin typeface="Microsoft YaHei" panose="020B0503020204020204" pitchFamily="34" charset="-122"/>
                <a:ea typeface="Microsoft YaHei" panose="020B0503020204020204" pitchFamily="34" charset="-122"/>
              </a:rPr>
              <a:t>进程</a:t>
            </a:r>
            <a:r>
              <a:rPr lang="en-GB" altLang="zh-CN" sz="1800" dirty="0">
                <a:solidFill>
                  <a:srgbClr val="7F7F7F"/>
                </a:solidFill>
                <a:latin typeface="Microsoft YaHei" panose="020B0503020204020204" pitchFamily="34" charset="-122"/>
                <a:ea typeface="Microsoft YaHei" panose="020B0503020204020204" pitchFamily="34" charset="-122"/>
              </a:rPr>
              <a:t>1</a:t>
            </a:r>
            <a:r>
              <a:rPr lang="zh-CN" altLang="en-GB" sz="1800" dirty="0">
                <a:solidFill>
                  <a:srgbClr val="7F7F7F"/>
                </a:solidFill>
                <a:latin typeface="Microsoft YaHei" panose="020B0503020204020204" pitchFamily="34" charset="-122"/>
                <a:ea typeface="Microsoft YaHei" panose="020B0503020204020204" pitchFamily="34" charset="-122"/>
              </a:rPr>
              <a:t>的虚拟地址空间</a:t>
            </a:r>
            <a:r>
              <a:rPr lang="en-GB" altLang="zh-CN" dirty="0">
                <a:solidFill>
                  <a:srgbClr val="7F7F7F"/>
                </a:solidFill>
                <a:latin typeface="Microsoft YaHei" panose="020B0503020204020204" pitchFamily="34" charset="-122"/>
                <a:ea typeface="Microsoft YaHei" panose="020B0503020204020204" pitchFamily="34" charset="-122"/>
              </a:rPr>
              <a:t>:</a:t>
            </a:r>
            <a:endParaRPr lang="zh-CN" altLang="en-GB" dirty="0">
              <a:solidFill>
                <a:srgbClr val="7F7F7F"/>
              </a:solidFill>
              <a:latin typeface="Microsoft YaHei" panose="020B0503020204020204" pitchFamily="34" charset="-122"/>
              <a:ea typeface="Microsoft YaHei" panose="020B0503020204020204" pitchFamily="34" charset="-122"/>
            </a:endParaRPr>
          </a:p>
        </p:txBody>
      </p:sp>
      <p:sp>
        <p:nvSpPr>
          <p:cNvPr id="125" name="Rectangle 4">
            <a:extLst>
              <a:ext uri="{FF2B5EF4-FFF2-40B4-BE49-F238E27FC236}">
                <a16:creationId xmlns:a16="http://schemas.microsoft.com/office/drawing/2014/main" id="{38C0F82F-2AB3-6440-936D-2EBAC53EA0CE}"/>
              </a:ext>
            </a:extLst>
          </p:cNvPr>
          <p:cNvSpPr>
            <a:spLocks noChangeArrowheads="1"/>
          </p:cNvSpPr>
          <p:nvPr/>
        </p:nvSpPr>
        <p:spPr bwMode="auto">
          <a:xfrm>
            <a:off x="8029197" y="3020231"/>
            <a:ext cx="10668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800">
                <a:solidFill>
                  <a:srgbClr val="7F7F7F"/>
                </a:solidFill>
                <a:latin typeface="Microsoft YaHei" panose="020B0503020204020204" pitchFamily="34" charset="-122"/>
                <a:ea typeface="Microsoft YaHei" panose="020B0503020204020204" pitchFamily="34" charset="-122"/>
              </a:rPr>
              <a:t>物理地址空间 </a:t>
            </a:r>
            <a:r>
              <a:rPr lang="en-GB" altLang="zh-CN" sz="1800">
                <a:solidFill>
                  <a:srgbClr val="7F7F7F"/>
                </a:solidFill>
                <a:latin typeface="Microsoft YaHei" panose="020B0503020204020204" pitchFamily="34" charset="-122"/>
                <a:ea typeface="Microsoft YaHei" panose="020B0503020204020204" pitchFamily="34" charset="-122"/>
              </a:rPr>
              <a:t>(DRAM)</a:t>
            </a:r>
          </a:p>
        </p:txBody>
      </p:sp>
      <p:sp>
        <p:nvSpPr>
          <p:cNvPr id="126" name="Rectangle 24">
            <a:extLst>
              <a:ext uri="{FF2B5EF4-FFF2-40B4-BE49-F238E27FC236}">
                <a16:creationId xmlns:a16="http://schemas.microsoft.com/office/drawing/2014/main" id="{A9C99481-9C57-EB48-A23D-EA16FB60A207}"/>
              </a:ext>
            </a:extLst>
          </p:cNvPr>
          <p:cNvSpPr>
            <a:spLocks noChangeArrowheads="1"/>
          </p:cNvSpPr>
          <p:nvPr/>
        </p:nvSpPr>
        <p:spPr bwMode="auto">
          <a:xfrm>
            <a:off x="3647995" y="2969431"/>
            <a:ext cx="293093"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0</a:t>
            </a:r>
          </a:p>
        </p:txBody>
      </p:sp>
      <p:sp>
        <p:nvSpPr>
          <p:cNvPr id="127" name="Rectangle 26">
            <a:extLst>
              <a:ext uri="{FF2B5EF4-FFF2-40B4-BE49-F238E27FC236}">
                <a16:creationId xmlns:a16="http://schemas.microsoft.com/office/drawing/2014/main" id="{8AEFAE42-85C2-5046-8E1C-E5CC7D85CEF8}"/>
              </a:ext>
            </a:extLst>
          </p:cNvPr>
          <p:cNvSpPr>
            <a:spLocks noChangeArrowheads="1"/>
          </p:cNvSpPr>
          <p:nvPr/>
        </p:nvSpPr>
        <p:spPr bwMode="auto">
          <a:xfrm>
            <a:off x="3450029" y="4269594"/>
            <a:ext cx="523925"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N-1</a:t>
            </a:r>
          </a:p>
        </p:txBody>
      </p:sp>
      <p:sp>
        <p:nvSpPr>
          <p:cNvPr id="128" name="Rectangle 37">
            <a:extLst>
              <a:ext uri="{FF2B5EF4-FFF2-40B4-BE49-F238E27FC236}">
                <a16:creationId xmlns:a16="http://schemas.microsoft.com/office/drawing/2014/main" id="{9560E67B-4A76-124D-9BC4-E43B3C6D031C}"/>
              </a:ext>
            </a:extLst>
          </p:cNvPr>
          <p:cNvSpPr>
            <a:spLocks noChangeArrowheads="1"/>
          </p:cNvSpPr>
          <p:nvPr/>
        </p:nvSpPr>
        <p:spPr bwMode="auto">
          <a:xfrm>
            <a:off x="7900906" y="4460864"/>
            <a:ext cx="1998606" cy="51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400" dirty="0">
                <a:latin typeface="Microsoft YaHei" panose="020B0503020204020204" pitchFamily="34" charset="-122"/>
                <a:ea typeface="Microsoft YaHei" panose="020B0503020204020204" pitchFamily="34" charset="-122"/>
              </a:rPr>
              <a:t>共享页面</a:t>
            </a:r>
            <a:endParaRPr lang="en-US" altLang="zh-CN" sz="1400" dirty="0">
              <a:latin typeface="Microsoft YaHei" panose="020B0503020204020204" pitchFamily="34" charset="-122"/>
              <a:ea typeface="Microsoft YaHei" panose="020B0503020204020204" pitchFamily="34" charset="-122"/>
            </a:endParaRPr>
          </a:p>
          <a:p>
            <a:pPr>
              <a:lnSpc>
                <a:spcPct val="98000"/>
              </a:lnSpc>
              <a:spcBef>
                <a:spcPct val="0"/>
              </a:spcBef>
              <a:buClrTx/>
              <a:buSzTx/>
              <a:buFontTx/>
              <a:buNone/>
            </a:pPr>
            <a:r>
              <a:rPr lang="zh-CN" altLang="en-GB" sz="1400" dirty="0">
                <a:latin typeface="Microsoft YaHei" panose="020B0503020204020204" pitchFamily="34" charset="-122"/>
                <a:ea typeface="Microsoft YaHei" panose="020B0503020204020204" pitchFamily="34" charset="-122"/>
              </a:rPr>
              <a:t>（比如 只读的库代码）</a:t>
            </a:r>
            <a:endParaRPr lang="en-GB" altLang="zh-CN" sz="1400" dirty="0">
              <a:latin typeface="Microsoft YaHei" panose="020B0503020204020204" pitchFamily="34" charset="-122"/>
              <a:ea typeface="Microsoft YaHei" panose="020B0503020204020204" pitchFamily="34" charset="-122"/>
            </a:endParaRPr>
          </a:p>
        </p:txBody>
      </p:sp>
      <p:sp>
        <p:nvSpPr>
          <p:cNvPr id="129" name="Rectangle 44">
            <a:extLst>
              <a:ext uri="{FF2B5EF4-FFF2-40B4-BE49-F238E27FC236}">
                <a16:creationId xmlns:a16="http://schemas.microsoft.com/office/drawing/2014/main" id="{610662D1-2FB3-FC47-99C3-DF561CCECD5B}"/>
              </a:ext>
            </a:extLst>
          </p:cNvPr>
          <p:cNvSpPr/>
          <p:nvPr/>
        </p:nvSpPr>
        <p:spPr bwMode="auto">
          <a:xfrm>
            <a:off x="3914397" y="3125006"/>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30" name="Rectangle 45">
            <a:extLst>
              <a:ext uri="{FF2B5EF4-FFF2-40B4-BE49-F238E27FC236}">
                <a16:creationId xmlns:a16="http://schemas.microsoft.com/office/drawing/2014/main" id="{E0714B30-305D-A141-B715-75CDF53C3488}"/>
              </a:ext>
            </a:extLst>
          </p:cNvPr>
          <p:cNvSpPr/>
          <p:nvPr/>
        </p:nvSpPr>
        <p:spPr bwMode="auto">
          <a:xfrm>
            <a:off x="3914397" y="338059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VP 1</a:t>
            </a:r>
          </a:p>
        </p:txBody>
      </p:sp>
      <p:sp>
        <p:nvSpPr>
          <p:cNvPr id="131" name="Rectangle 46">
            <a:extLst>
              <a:ext uri="{FF2B5EF4-FFF2-40B4-BE49-F238E27FC236}">
                <a16:creationId xmlns:a16="http://schemas.microsoft.com/office/drawing/2014/main" id="{99B99D7E-701D-8B48-A037-AB54F870FFD7}"/>
              </a:ext>
            </a:extLst>
          </p:cNvPr>
          <p:cNvSpPr/>
          <p:nvPr/>
        </p:nvSpPr>
        <p:spPr bwMode="auto">
          <a:xfrm>
            <a:off x="3914397" y="3633006"/>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VP 2</a:t>
            </a:r>
          </a:p>
        </p:txBody>
      </p:sp>
      <p:sp>
        <p:nvSpPr>
          <p:cNvPr id="132" name="Rectangle 47">
            <a:extLst>
              <a:ext uri="{FF2B5EF4-FFF2-40B4-BE49-F238E27FC236}">
                <a16:creationId xmlns:a16="http://schemas.microsoft.com/office/drawing/2014/main" id="{C342011F-E619-3347-A8E6-110DF974BE8B}"/>
              </a:ext>
            </a:extLst>
          </p:cNvPr>
          <p:cNvSpPr/>
          <p:nvPr/>
        </p:nvSpPr>
        <p:spPr bwMode="auto">
          <a:xfrm>
            <a:off x="3914397" y="4142594"/>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33" name="Text Box 38">
            <a:extLst>
              <a:ext uri="{FF2B5EF4-FFF2-40B4-BE49-F238E27FC236}">
                <a16:creationId xmlns:a16="http://schemas.microsoft.com/office/drawing/2014/main" id="{B383F2E0-182A-284A-AD65-029D1EBCB44E}"/>
              </a:ext>
            </a:extLst>
          </p:cNvPr>
          <p:cNvSpPr txBox="1">
            <a:spLocks noChangeArrowheads="1"/>
          </p:cNvSpPr>
          <p:nvPr/>
        </p:nvSpPr>
        <p:spPr bwMode="auto">
          <a:xfrm>
            <a:off x="4125088" y="3761594"/>
            <a:ext cx="446981" cy="4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900"/>
              </a:spcBef>
              <a:buClrTx/>
              <a:buSzTx/>
              <a:buFontTx/>
              <a:buNone/>
            </a:pPr>
            <a:r>
              <a:rPr lang="en-GB" altLang="zh-CN">
                <a:solidFill>
                  <a:srgbClr val="003300"/>
                </a:solidFill>
                <a:latin typeface="Microsoft YaHei" panose="020B0503020204020204" pitchFamily="34" charset="-122"/>
                <a:ea typeface="Microsoft YaHei" panose="020B0503020204020204" pitchFamily="34" charset="-122"/>
              </a:rPr>
              <a:t>...</a:t>
            </a:r>
          </a:p>
        </p:txBody>
      </p:sp>
      <p:sp>
        <p:nvSpPr>
          <p:cNvPr id="134" name="Rectangle 24">
            <a:extLst>
              <a:ext uri="{FF2B5EF4-FFF2-40B4-BE49-F238E27FC236}">
                <a16:creationId xmlns:a16="http://schemas.microsoft.com/office/drawing/2014/main" id="{5C90DB9C-7EC6-C14A-AE24-75AF82C27389}"/>
              </a:ext>
            </a:extLst>
          </p:cNvPr>
          <p:cNvSpPr>
            <a:spLocks noChangeArrowheads="1"/>
          </p:cNvSpPr>
          <p:nvPr/>
        </p:nvSpPr>
        <p:spPr bwMode="auto">
          <a:xfrm>
            <a:off x="3647995" y="4950631"/>
            <a:ext cx="293093"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0</a:t>
            </a:r>
          </a:p>
        </p:txBody>
      </p:sp>
      <p:sp>
        <p:nvSpPr>
          <p:cNvPr id="135" name="Rectangle 26">
            <a:extLst>
              <a:ext uri="{FF2B5EF4-FFF2-40B4-BE49-F238E27FC236}">
                <a16:creationId xmlns:a16="http://schemas.microsoft.com/office/drawing/2014/main" id="{B275019A-E8BF-DD41-9F71-4E90FF7B487B}"/>
              </a:ext>
            </a:extLst>
          </p:cNvPr>
          <p:cNvSpPr>
            <a:spLocks noChangeArrowheads="1"/>
          </p:cNvSpPr>
          <p:nvPr/>
        </p:nvSpPr>
        <p:spPr bwMode="auto">
          <a:xfrm>
            <a:off x="3450029" y="6250794"/>
            <a:ext cx="523925"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N-1</a:t>
            </a:r>
          </a:p>
        </p:txBody>
      </p:sp>
      <p:sp>
        <p:nvSpPr>
          <p:cNvPr id="136" name="Rectangle 51">
            <a:extLst>
              <a:ext uri="{FF2B5EF4-FFF2-40B4-BE49-F238E27FC236}">
                <a16:creationId xmlns:a16="http://schemas.microsoft.com/office/drawing/2014/main" id="{E0D1C826-D614-4346-99DA-660C265A3EE9}"/>
              </a:ext>
            </a:extLst>
          </p:cNvPr>
          <p:cNvSpPr/>
          <p:nvPr/>
        </p:nvSpPr>
        <p:spPr bwMode="auto">
          <a:xfrm>
            <a:off x="3914397" y="5123669"/>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37" name="Rectangle 52">
            <a:extLst>
              <a:ext uri="{FF2B5EF4-FFF2-40B4-BE49-F238E27FC236}">
                <a16:creationId xmlns:a16="http://schemas.microsoft.com/office/drawing/2014/main" id="{469D61CC-55B3-0C4C-B2E5-6AB752424A66}"/>
              </a:ext>
            </a:extLst>
          </p:cNvPr>
          <p:cNvSpPr/>
          <p:nvPr/>
        </p:nvSpPr>
        <p:spPr bwMode="auto">
          <a:xfrm>
            <a:off x="3914397" y="5357031"/>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VP 1</a:t>
            </a:r>
          </a:p>
        </p:txBody>
      </p:sp>
      <p:sp>
        <p:nvSpPr>
          <p:cNvPr id="138" name="Rectangle 53">
            <a:extLst>
              <a:ext uri="{FF2B5EF4-FFF2-40B4-BE49-F238E27FC236}">
                <a16:creationId xmlns:a16="http://schemas.microsoft.com/office/drawing/2014/main" id="{451A8FAA-E78F-D346-B20E-717B69BF6927}"/>
              </a:ext>
            </a:extLst>
          </p:cNvPr>
          <p:cNvSpPr/>
          <p:nvPr/>
        </p:nvSpPr>
        <p:spPr bwMode="auto">
          <a:xfrm>
            <a:off x="3914397" y="560944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VP 2</a:t>
            </a:r>
          </a:p>
        </p:txBody>
      </p:sp>
      <p:sp>
        <p:nvSpPr>
          <p:cNvPr id="139" name="Rectangle 54">
            <a:extLst>
              <a:ext uri="{FF2B5EF4-FFF2-40B4-BE49-F238E27FC236}">
                <a16:creationId xmlns:a16="http://schemas.microsoft.com/office/drawing/2014/main" id="{51839B2A-8703-3941-98AD-2FE095E10F80}"/>
              </a:ext>
            </a:extLst>
          </p:cNvPr>
          <p:cNvSpPr/>
          <p:nvPr/>
        </p:nvSpPr>
        <p:spPr bwMode="auto">
          <a:xfrm>
            <a:off x="3914397" y="611903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0" name="Text Box 38">
            <a:extLst>
              <a:ext uri="{FF2B5EF4-FFF2-40B4-BE49-F238E27FC236}">
                <a16:creationId xmlns:a16="http://schemas.microsoft.com/office/drawing/2014/main" id="{89B8680B-E5F1-8643-8903-728769B4C13E}"/>
              </a:ext>
            </a:extLst>
          </p:cNvPr>
          <p:cNvSpPr txBox="1">
            <a:spLocks noChangeArrowheads="1"/>
          </p:cNvSpPr>
          <p:nvPr/>
        </p:nvSpPr>
        <p:spPr bwMode="auto">
          <a:xfrm>
            <a:off x="4125088" y="5738031"/>
            <a:ext cx="446981" cy="4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900"/>
              </a:spcBef>
              <a:buClrTx/>
              <a:buSzTx/>
              <a:buFontTx/>
              <a:buNone/>
            </a:pPr>
            <a:r>
              <a:rPr lang="en-GB" altLang="zh-CN">
                <a:solidFill>
                  <a:srgbClr val="003300"/>
                </a:solidFill>
                <a:latin typeface="Microsoft YaHei" panose="020B0503020204020204" pitchFamily="34" charset="-122"/>
                <a:ea typeface="Microsoft YaHei" panose="020B0503020204020204" pitchFamily="34" charset="-122"/>
              </a:rPr>
              <a:t>...</a:t>
            </a:r>
          </a:p>
        </p:txBody>
      </p:sp>
      <p:sp>
        <p:nvSpPr>
          <p:cNvPr id="141" name="Rectangle 56">
            <a:extLst>
              <a:ext uri="{FF2B5EF4-FFF2-40B4-BE49-F238E27FC236}">
                <a16:creationId xmlns:a16="http://schemas.microsoft.com/office/drawing/2014/main" id="{96622DDB-7723-A849-A58D-B641CD3D0036}"/>
              </a:ext>
            </a:extLst>
          </p:cNvPr>
          <p:cNvSpPr/>
          <p:nvPr/>
        </p:nvSpPr>
        <p:spPr bwMode="auto">
          <a:xfrm>
            <a:off x="7013197" y="312183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2" name="Rectangle 57">
            <a:extLst>
              <a:ext uri="{FF2B5EF4-FFF2-40B4-BE49-F238E27FC236}">
                <a16:creationId xmlns:a16="http://schemas.microsoft.com/office/drawing/2014/main" id="{D88AECC1-A4F8-A646-AB0B-33DC55A80864}"/>
              </a:ext>
            </a:extLst>
          </p:cNvPr>
          <p:cNvSpPr/>
          <p:nvPr/>
        </p:nvSpPr>
        <p:spPr bwMode="auto">
          <a:xfrm>
            <a:off x="7013197" y="3377419"/>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3" name="Rectangle 58">
            <a:extLst>
              <a:ext uri="{FF2B5EF4-FFF2-40B4-BE49-F238E27FC236}">
                <a16:creationId xmlns:a16="http://schemas.microsoft.com/office/drawing/2014/main" id="{156D68B0-D6A6-2446-87A1-54A6382DC9BC}"/>
              </a:ext>
            </a:extLst>
          </p:cNvPr>
          <p:cNvSpPr/>
          <p:nvPr/>
        </p:nvSpPr>
        <p:spPr bwMode="auto">
          <a:xfrm>
            <a:off x="7013197" y="3636181"/>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2</a:t>
            </a:r>
          </a:p>
        </p:txBody>
      </p:sp>
      <p:sp>
        <p:nvSpPr>
          <p:cNvPr id="144" name="Rectangle 59">
            <a:extLst>
              <a:ext uri="{FF2B5EF4-FFF2-40B4-BE49-F238E27FC236}">
                <a16:creationId xmlns:a16="http://schemas.microsoft.com/office/drawing/2014/main" id="{E108B5CB-395E-7B40-995B-29FE6AC78F8E}"/>
              </a:ext>
            </a:extLst>
          </p:cNvPr>
          <p:cNvSpPr/>
          <p:nvPr/>
        </p:nvSpPr>
        <p:spPr bwMode="auto">
          <a:xfrm>
            <a:off x="7013197" y="3888594"/>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5" name="Rectangle 60">
            <a:extLst>
              <a:ext uri="{FF2B5EF4-FFF2-40B4-BE49-F238E27FC236}">
                <a16:creationId xmlns:a16="http://schemas.microsoft.com/office/drawing/2014/main" id="{7D214572-9CFC-7747-843A-1978B030DEC7}"/>
              </a:ext>
            </a:extLst>
          </p:cNvPr>
          <p:cNvSpPr/>
          <p:nvPr/>
        </p:nvSpPr>
        <p:spPr bwMode="auto">
          <a:xfrm>
            <a:off x="7013197" y="414418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6" name="Rectangle 61">
            <a:extLst>
              <a:ext uri="{FF2B5EF4-FFF2-40B4-BE49-F238E27FC236}">
                <a16:creationId xmlns:a16="http://schemas.microsoft.com/office/drawing/2014/main" id="{42E89EBF-604E-9046-9050-FEE3A8107529}"/>
              </a:ext>
            </a:extLst>
          </p:cNvPr>
          <p:cNvSpPr/>
          <p:nvPr/>
        </p:nvSpPr>
        <p:spPr bwMode="auto">
          <a:xfrm>
            <a:off x="7013197" y="4402944"/>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7" name="Rectangle 62">
            <a:extLst>
              <a:ext uri="{FF2B5EF4-FFF2-40B4-BE49-F238E27FC236}">
                <a16:creationId xmlns:a16="http://schemas.microsoft.com/office/drawing/2014/main" id="{088F71DB-EA25-E042-A331-D2D8BFB87AE1}"/>
              </a:ext>
            </a:extLst>
          </p:cNvPr>
          <p:cNvSpPr/>
          <p:nvPr/>
        </p:nvSpPr>
        <p:spPr bwMode="auto">
          <a:xfrm>
            <a:off x="7013197" y="4658531"/>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6</a:t>
            </a:r>
          </a:p>
        </p:txBody>
      </p:sp>
      <p:sp>
        <p:nvSpPr>
          <p:cNvPr id="148" name="Rectangle 63">
            <a:extLst>
              <a:ext uri="{FF2B5EF4-FFF2-40B4-BE49-F238E27FC236}">
                <a16:creationId xmlns:a16="http://schemas.microsoft.com/office/drawing/2014/main" id="{4B9F28A5-2E6E-D24A-8FD8-0F1B0070BC60}"/>
              </a:ext>
            </a:extLst>
          </p:cNvPr>
          <p:cNvSpPr/>
          <p:nvPr/>
        </p:nvSpPr>
        <p:spPr bwMode="auto">
          <a:xfrm>
            <a:off x="7013197" y="491888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49" name="Rectangle 64">
            <a:extLst>
              <a:ext uri="{FF2B5EF4-FFF2-40B4-BE49-F238E27FC236}">
                <a16:creationId xmlns:a16="http://schemas.microsoft.com/office/drawing/2014/main" id="{134FF85A-29DD-7A4D-B4CB-4E5D0B731751}"/>
              </a:ext>
            </a:extLst>
          </p:cNvPr>
          <p:cNvSpPr/>
          <p:nvPr/>
        </p:nvSpPr>
        <p:spPr bwMode="auto">
          <a:xfrm>
            <a:off x="7013197" y="5174469"/>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8</a:t>
            </a:r>
          </a:p>
        </p:txBody>
      </p:sp>
      <p:sp>
        <p:nvSpPr>
          <p:cNvPr id="150" name="Rectangle 65">
            <a:extLst>
              <a:ext uri="{FF2B5EF4-FFF2-40B4-BE49-F238E27FC236}">
                <a16:creationId xmlns:a16="http://schemas.microsoft.com/office/drawing/2014/main" id="{AE86C6C4-E6F2-A34E-9C32-E061A357FEE0}"/>
              </a:ext>
            </a:extLst>
          </p:cNvPr>
          <p:cNvSpPr/>
          <p:nvPr/>
        </p:nvSpPr>
        <p:spPr bwMode="auto">
          <a:xfrm>
            <a:off x="7013197" y="5431644"/>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51" name="Rectangle 66">
            <a:extLst>
              <a:ext uri="{FF2B5EF4-FFF2-40B4-BE49-F238E27FC236}">
                <a16:creationId xmlns:a16="http://schemas.microsoft.com/office/drawing/2014/main" id="{17026737-2EB8-6F40-8684-D783AFA91120}"/>
              </a:ext>
            </a:extLst>
          </p:cNvPr>
          <p:cNvSpPr/>
          <p:nvPr/>
        </p:nvSpPr>
        <p:spPr bwMode="auto">
          <a:xfrm>
            <a:off x="7013197" y="6093631"/>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152" name="Text Box 38">
            <a:extLst>
              <a:ext uri="{FF2B5EF4-FFF2-40B4-BE49-F238E27FC236}">
                <a16:creationId xmlns:a16="http://schemas.microsoft.com/office/drawing/2014/main" id="{F253FBA7-AAB8-5545-BE11-9A7F55A6D2F2}"/>
              </a:ext>
            </a:extLst>
          </p:cNvPr>
          <p:cNvSpPr txBox="1">
            <a:spLocks noChangeArrowheads="1"/>
          </p:cNvSpPr>
          <p:nvPr/>
        </p:nvSpPr>
        <p:spPr bwMode="auto">
          <a:xfrm>
            <a:off x="7246113" y="5641194"/>
            <a:ext cx="446981" cy="4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900"/>
              </a:spcBef>
              <a:buClrTx/>
              <a:buSzTx/>
              <a:buFontTx/>
              <a:buNone/>
            </a:pPr>
            <a:r>
              <a:rPr lang="en-GB" altLang="zh-CN">
                <a:solidFill>
                  <a:srgbClr val="003300"/>
                </a:solidFill>
                <a:latin typeface="Microsoft YaHei" panose="020B0503020204020204" pitchFamily="34" charset="-122"/>
                <a:ea typeface="Microsoft YaHei" panose="020B0503020204020204" pitchFamily="34" charset="-122"/>
              </a:rPr>
              <a:t>...</a:t>
            </a:r>
          </a:p>
        </p:txBody>
      </p:sp>
      <p:sp>
        <p:nvSpPr>
          <p:cNvPr id="153" name="Rectangle 24">
            <a:extLst>
              <a:ext uri="{FF2B5EF4-FFF2-40B4-BE49-F238E27FC236}">
                <a16:creationId xmlns:a16="http://schemas.microsoft.com/office/drawing/2014/main" id="{15195775-FDD6-B349-A9C0-10C3198C2676}"/>
              </a:ext>
            </a:extLst>
          </p:cNvPr>
          <p:cNvSpPr>
            <a:spLocks noChangeArrowheads="1"/>
          </p:cNvSpPr>
          <p:nvPr/>
        </p:nvSpPr>
        <p:spPr bwMode="auto">
          <a:xfrm>
            <a:off x="6761082" y="2969431"/>
            <a:ext cx="293093"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0</a:t>
            </a:r>
          </a:p>
        </p:txBody>
      </p:sp>
      <p:sp>
        <p:nvSpPr>
          <p:cNvPr id="154" name="Rectangle 26">
            <a:extLst>
              <a:ext uri="{FF2B5EF4-FFF2-40B4-BE49-F238E27FC236}">
                <a16:creationId xmlns:a16="http://schemas.microsoft.com/office/drawing/2014/main" id="{5BDAE939-020C-9F4B-B12A-5F3B2B4FA1B2}"/>
              </a:ext>
            </a:extLst>
          </p:cNvPr>
          <p:cNvSpPr>
            <a:spLocks noChangeArrowheads="1"/>
          </p:cNvSpPr>
          <p:nvPr/>
        </p:nvSpPr>
        <p:spPr bwMode="auto">
          <a:xfrm>
            <a:off x="6521686" y="6244444"/>
            <a:ext cx="555985" cy="30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en-GB" altLang="zh-CN" sz="1400">
                <a:latin typeface="Microsoft YaHei" panose="020B0503020204020204" pitchFamily="34" charset="-122"/>
                <a:ea typeface="Microsoft YaHei" panose="020B0503020204020204" pitchFamily="34" charset="-122"/>
              </a:rPr>
              <a:t>M-1</a:t>
            </a:r>
          </a:p>
        </p:txBody>
      </p:sp>
      <p:cxnSp>
        <p:nvCxnSpPr>
          <p:cNvPr id="155" name="Straight Arrow Connector 73">
            <a:extLst>
              <a:ext uri="{FF2B5EF4-FFF2-40B4-BE49-F238E27FC236}">
                <a16:creationId xmlns:a16="http://schemas.microsoft.com/office/drawing/2014/main" id="{FBBE1BB5-7453-3744-B4F5-C31026E46FD9}"/>
              </a:ext>
            </a:extLst>
          </p:cNvPr>
          <p:cNvCxnSpPr>
            <a:cxnSpLocks noChangeShapeType="1"/>
            <a:stCxn id="130" idx="3"/>
            <a:endCxn id="143" idx="1"/>
          </p:cNvCxnSpPr>
          <p:nvPr/>
        </p:nvCxnSpPr>
        <p:spPr bwMode="auto">
          <a:xfrm>
            <a:off x="4828797" y="3507594"/>
            <a:ext cx="2184400" cy="2555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6" name="Straight Arrow Connector 75">
            <a:extLst>
              <a:ext uri="{FF2B5EF4-FFF2-40B4-BE49-F238E27FC236}">
                <a16:creationId xmlns:a16="http://schemas.microsoft.com/office/drawing/2014/main" id="{0188D788-593E-804F-BCA3-586C81BB9840}"/>
              </a:ext>
            </a:extLst>
          </p:cNvPr>
          <p:cNvCxnSpPr>
            <a:cxnSpLocks noChangeShapeType="1"/>
            <a:stCxn id="131" idx="3"/>
            <a:endCxn id="147" idx="1"/>
          </p:cNvCxnSpPr>
          <p:nvPr/>
        </p:nvCxnSpPr>
        <p:spPr bwMode="auto">
          <a:xfrm>
            <a:off x="4828797" y="3760006"/>
            <a:ext cx="2184400" cy="1027113"/>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7" name="Straight Arrow Connector 77">
            <a:extLst>
              <a:ext uri="{FF2B5EF4-FFF2-40B4-BE49-F238E27FC236}">
                <a16:creationId xmlns:a16="http://schemas.microsoft.com/office/drawing/2014/main" id="{04A70AEA-8342-2C45-A5AD-44B0B3CA8CC7}"/>
              </a:ext>
            </a:extLst>
          </p:cNvPr>
          <p:cNvCxnSpPr>
            <a:cxnSpLocks noChangeShapeType="1"/>
            <a:stCxn id="138" idx="3"/>
            <a:endCxn id="147" idx="1"/>
          </p:cNvCxnSpPr>
          <p:nvPr/>
        </p:nvCxnSpPr>
        <p:spPr bwMode="auto">
          <a:xfrm flipV="1">
            <a:off x="4828797" y="4787119"/>
            <a:ext cx="2184400" cy="950912"/>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8" name="Straight Arrow Connector 79">
            <a:extLst>
              <a:ext uri="{FF2B5EF4-FFF2-40B4-BE49-F238E27FC236}">
                <a16:creationId xmlns:a16="http://schemas.microsoft.com/office/drawing/2014/main" id="{734EEE9D-1FF4-F841-9AAC-AAAA25D8B0E5}"/>
              </a:ext>
            </a:extLst>
          </p:cNvPr>
          <p:cNvCxnSpPr>
            <a:cxnSpLocks noChangeShapeType="1"/>
            <a:stCxn id="137" idx="3"/>
            <a:endCxn id="149" idx="1"/>
          </p:cNvCxnSpPr>
          <p:nvPr/>
        </p:nvCxnSpPr>
        <p:spPr bwMode="auto">
          <a:xfrm flipV="1">
            <a:off x="4828797" y="5302263"/>
            <a:ext cx="2184400" cy="182562"/>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9" name="Rectangle 80">
            <a:extLst>
              <a:ext uri="{FF2B5EF4-FFF2-40B4-BE49-F238E27FC236}">
                <a16:creationId xmlns:a16="http://schemas.microsoft.com/office/drawing/2014/main" id="{EE6C635A-9FE6-7141-A774-7E963F4EE58F}"/>
              </a:ext>
            </a:extLst>
          </p:cNvPr>
          <p:cNvSpPr>
            <a:spLocks noChangeArrowheads="1"/>
          </p:cNvSpPr>
          <p:nvPr/>
        </p:nvSpPr>
        <p:spPr bwMode="auto">
          <a:xfrm>
            <a:off x="5281235" y="2871006"/>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a:spcBef>
                <a:spcPct val="0"/>
              </a:spcBef>
              <a:buClrTx/>
              <a:buSzTx/>
              <a:buFontTx/>
              <a:buNone/>
            </a:pPr>
            <a:r>
              <a:rPr lang="zh-CN" altLang="en-GB" sz="2000">
                <a:solidFill>
                  <a:srgbClr val="7F7F7F"/>
                </a:solidFill>
                <a:latin typeface="Microsoft YaHei" panose="020B0503020204020204" pitchFamily="34" charset="-122"/>
                <a:ea typeface="Microsoft YaHei" panose="020B0503020204020204" pitchFamily="34" charset="-122"/>
              </a:rPr>
              <a:t>地址翻译</a:t>
            </a:r>
            <a:endParaRPr lang="zh-CN" altLang="en-US" sz="2000">
              <a:latin typeface="Microsoft YaHei" panose="020B0503020204020204" pitchFamily="34" charset="-122"/>
              <a:ea typeface="Microsoft YaHei" panose="020B0503020204020204" pitchFamily="34" charset="-122"/>
            </a:endParaRPr>
          </a:p>
        </p:txBody>
      </p:sp>
      <p:sp>
        <p:nvSpPr>
          <p:cNvPr id="160" name="Rectangle 3">
            <a:extLst>
              <a:ext uri="{FF2B5EF4-FFF2-40B4-BE49-F238E27FC236}">
                <a16:creationId xmlns:a16="http://schemas.microsoft.com/office/drawing/2014/main" id="{139FD124-BFED-0143-9933-83D65BD38E93}"/>
              </a:ext>
            </a:extLst>
          </p:cNvPr>
          <p:cNvSpPr>
            <a:spLocks noChangeArrowheads="1"/>
          </p:cNvSpPr>
          <p:nvPr/>
        </p:nvSpPr>
        <p:spPr bwMode="auto">
          <a:xfrm>
            <a:off x="987156" y="5387755"/>
            <a:ext cx="2462873" cy="45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800" dirty="0">
                <a:solidFill>
                  <a:srgbClr val="7F7F7F"/>
                </a:solidFill>
                <a:latin typeface="Microsoft YaHei" panose="020B0503020204020204" pitchFamily="34" charset="-122"/>
                <a:ea typeface="Microsoft YaHei" panose="020B0503020204020204" pitchFamily="34" charset="-122"/>
              </a:rPr>
              <a:t>进程</a:t>
            </a:r>
            <a:r>
              <a:rPr lang="en-GB" altLang="zh-CN" sz="1800" dirty="0">
                <a:solidFill>
                  <a:srgbClr val="7F7F7F"/>
                </a:solidFill>
                <a:latin typeface="Microsoft YaHei" panose="020B0503020204020204" pitchFamily="34" charset="-122"/>
                <a:ea typeface="Microsoft YaHei" panose="020B0503020204020204" pitchFamily="34" charset="-122"/>
              </a:rPr>
              <a:t>2</a:t>
            </a:r>
            <a:r>
              <a:rPr lang="zh-CN" altLang="en-GB" sz="1800" dirty="0">
                <a:solidFill>
                  <a:srgbClr val="7F7F7F"/>
                </a:solidFill>
                <a:latin typeface="Microsoft YaHei" panose="020B0503020204020204" pitchFamily="34" charset="-122"/>
                <a:ea typeface="Microsoft YaHei" panose="020B0503020204020204" pitchFamily="34" charset="-122"/>
              </a:rPr>
              <a:t>的虚拟地址空间</a:t>
            </a:r>
            <a:r>
              <a:rPr lang="en-GB" altLang="zh-CN" dirty="0">
                <a:solidFill>
                  <a:srgbClr val="7F7F7F"/>
                </a:solidFill>
                <a:latin typeface="Microsoft YaHei" panose="020B0503020204020204" pitchFamily="34" charset="-122"/>
                <a:ea typeface="Microsoft YaHei" panose="020B0503020204020204" pitchFamily="34" charset="-122"/>
              </a:rPr>
              <a:t>:</a:t>
            </a:r>
            <a:endParaRPr lang="zh-CN" altLang="en-GB" dirty="0">
              <a:solidFill>
                <a:srgbClr val="7F7F7F"/>
              </a:solidFill>
              <a:latin typeface="Microsoft YaHei" panose="020B0503020204020204" pitchFamily="34" charset="-122"/>
              <a:ea typeface="Microsoft YaHei" panose="020B0503020204020204" pitchFamily="34" charset="-122"/>
            </a:endParaRPr>
          </a:p>
        </p:txBody>
      </p:sp>
      <p:sp>
        <p:nvSpPr>
          <p:cNvPr id="42" name="Rectangle 2">
            <a:extLst>
              <a:ext uri="{FF2B5EF4-FFF2-40B4-BE49-F238E27FC236}">
                <a16:creationId xmlns:a16="http://schemas.microsoft.com/office/drawing/2014/main" id="{8E595F79-E6FD-2743-AE50-34ACBB8B4EBD}"/>
              </a:ext>
            </a:extLst>
          </p:cNvPr>
          <p:cNvSpPr txBox="1">
            <a:spLocks noChangeArrowheads="1"/>
          </p:cNvSpPr>
          <p:nvPr/>
        </p:nvSpPr>
        <p:spPr bwMode="auto">
          <a:xfrm>
            <a:off x="987156" y="730181"/>
            <a:ext cx="10691936"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0850" indent="-450850" algn="l" rtl="0" eaLnBrk="0" fontAlgn="base" hangingPunct="0">
              <a:lnSpc>
                <a:spcPct val="120000"/>
              </a:lnSpc>
              <a:spcBef>
                <a:spcPct val="20000"/>
              </a:spcBef>
              <a:spcAft>
                <a:spcPct val="0"/>
              </a:spcAft>
              <a:buFont typeface="Wingdings" pitchFamily="2" charset="2"/>
              <a:buChar char="l"/>
              <a:tabLst/>
              <a:defRPr kumimoji="1" sz="2400" b="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SzPct val="70000"/>
              <a:buFont typeface="Wingdings" pitchFamily="2" charset="2"/>
              <a:buChar char="l"/>
              <a:defRPr kumimoji="1" sz="2000" b="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itchFamily="2" charset="2"/>
              <a:buChar char="l"/>
              <a:defRPr kumimoji="1" sz="1800" b="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indent="0" algn="just"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kern="0" dirty="0"/>
              <a:t>Simplifying memory allocation </a:t>
            </a:r>
            <a:r>
              <a:rPr lang="zh-CN" altLang="en-GB" b="1" kern="0" dirty="0">
                <a:solidFill>
                  <a:srgbClr val="6B0874"/>
                </a:solidFill>
              </a:rPr>
              <a:t>简化内存分配</a:t>
            </a:r>
            <a:endParaRPr lang="en-US" altLang="zh-CN" b="1" kern="0" dirty="0">
              <a:solidFill>
                <a:srgbClr val="6B0874"/>
              </a:solidFill>
            </a:endParaRPr>
          </a:p>
          <a:p>
            <a:pPr marL="0" indent="0" algn="just"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1800" kern="0" dirty="0">
                <a:latin typeface="Microsoft YaHei" panose="020B0503020204020204" pitchFamily="34" charset="-122"/>
                <a:ea typeface="Microsoft YaHei" panose="020B0503020204020204" pitchFamily="34" charset="-122"/>
              </a:rPr>
              <a:t>每个虚拟内存页面都要被映射到一个物理页面</a:t>
            </a:r>
            <a:r>
              <a:rPr lang="zh-CN" altLang="en-US" sz="1800" kern="0" dirty="0">
                <a:latin typeface="Microsoft YaHei" panose="020B0503020204020204" pitchFamily="34" charset="-122"/>
                <a:ea typeface="Microsoft YaHei" panose="020B0503020204020204" pitchFamily="34" charset="-122"/>
              </a:rPr>
              <a:t>，</a:t>
            </a:r>
            <a:r>
              <a:rPr lang="zh-CN" altLang="en-GB" sz="1800" kern="0" dirty="0">
                <a:latin typeface="Microsoft YaHei" panose="020B0503020204020204" pitchFamily="34" charset="-122"/>
                <a:ea typeface="Microsoft YaHei" panose="020B0503020204020204" pitchFamily="34" charset="-122"/>
              </a:rPr>
              <a:t>一个虚拟内存页面每次可以被分配到不同的物理页面</a:t>
            </a:r>
            <a:endParaRPr lang="en-GB" altLang="zh-CN" sz="1800" kern="0" dirty="0">
              <a:latin typeface="Microsoft YaHei" panose="020B0503020204020204" pitchFamily="34" charset="-122"/>
              <a:ea typeface="Microsoft YaHei" panose="020B0503020204020204" pitchFamily="34" charset="-122"/>
            </a:endParaRPr>
          </a:p>
          <a:p>
            <a:pPr marL="0"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kern="0" dirty="0"/>
              <a:t>Sharing code and data among processes </a:t>
            </a:r>
            <a:r>
              <a:rPr lang="zh-CN" altLang="en-GB" b="1" kern="0" dirty="0">
                <a:solidFill>
                  <a:srgbClr val="6B0874"/>
                </a:solidFill>
              </a:rPr>
              <a:t>简化代码和数据共享</a:t>
            </a:r>
            <a:endParaRPr lang="en-US" altLang="zh-CN" b="1" kern="0" dirty="0">
              <a:solidFill>
                <a:srgbClr val="6B0874"/>
              </a:solidFill>
            </a:endParaRPr>
          </a:p>
          <a:p>
            <a:pPr marL="0"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1800" kern="0" dirty="0">
                <a:latin typeface="Microsoft YaHei" panose="020B0503020204020204" pitchFamily="34" charset="-122"/>
                <a:ea typeface="Microsoft YaHei" panose="020B0503020204020204" pitchFamily="34" charset="-122"/>
              </a:rPr>
              <a:t>不同的虚拟内存页面被映射到相同的物理页面 </a:t>
            </a:r>
            <a:r>
              <a:rPr lang="en-GB" altLang="zh-CN" sz="1800" kern="0" dirty="0">
                <a:latin typeface="Microsoft YaHei" panose="020B0503020204020204" pitchFamily="34" charset="-122"/>
                <a:ea typeface="Microsoft YaHei" panose="020B0503020204020204" pitchFamily="34" charset="-122"/>
              </a:rPr>
              <a:t>(</a:t>
            </a:r>
            <a:r>
              <a:rPr lang="zh-CN" altLang="en-GB" sz="1800" kern="0" dirty="0">
                <a:latin typeface="Microsoft YaHei" panose="020B0503020204020204" pitchFamily="34" charset="-122"/>
                <a:ea typeface="Microsoft YaHei" panose="020B0503020204020204" pitchFamily="34" charset="-122"/>
              </a:rPr>
              <a:t>此例中的 </a:t>
            </a:r>
            <a:r>
              <a:rPr lang="en-GB" altLang="zh-CN" sz="1800" kern="0" dirty="0">
                <a:latin typeface="Microsoft YaHei" panose="020B0503020204020204" pitchFamily="34" charset="-122"/>
                <a:ea typeface="Microsoft YaHei" panose="020B0503020204020204" pitchFamily="34" charset="-122"/>
              </a:rPr>
              <a:t>PP 6)</a:t>
            </a:r>
            <a:endParaRPr lang="en-GB" altLang="zh-CN" kern="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57165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圆角矩形 121">
            <a:extLst>
              <a:ext uri="{FF2B5EF4-FFF2-40B4-BE49-F238E27FC236}">
                <a16:creationId xmlns:a16="http://schemas.microsoft.com/office/drawing/2014/main" id="{4754285D-A0C5-6441-8E87-9F6258320C3F}"/>
              </a:ext>
            </a:extLst>
          </p:cNvPr>
          <p:cNvSpPr/>
          <p:nvPr/>
        </p:nvSpPr>
        <p:spPr bwMode="auto">
          <a:xfrm>
            <a:off x="-182651" y="316050"/>
            <a:ext cx="440644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23" name="标题 1">
            <a:extLst>
              <a:ext uri="{FF2B5EF4-FFF2-40B4-BE49-F238E27FC236}">
                <a16:creationId xmlns:a16="http://schemas.microsoft.com/office/drawing/2014/main" id="{65E22981-301F-6A44-9B06-78F07F0B5DE7}"/>
              </a:ext>
            </a:extLst>
          </p:cNvPr>
          <p:cNvSpPr txBox="1">
            <a:spLocks/>
          </p:cNvSpPr>
          <p:nvPr/>
        </p:nvSpPr>
        <p:spPr bwMode="auto">
          <a:xfrm>
            <a:off x="335827" y="319412"/>
            <a:ext cx="3887965"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虚拟内存作为内存保护工具</a:t>
            </a:r>
          </a:p>
        </p:txBody>
      </p:sp>
      <p:sp>
        <p:nvSpPr>
          <p:cNvPr id="43" name="Rectangle 2">
            <a:extLst>
              <a:ext uri="{FF2B5EF4-FFF2-40B4-BE49-F238E27FC236}">
                <a16:creationId xmlns:a16="http://schemas.microsoft.com/office/drawing/2014/main" id="{162A43E4-7690-BF46-8424-D216CFD53B1E}"/>
              </a:ext>
            </a:extLst>
          </p:cNvPr>
          <p:cNvSpPr txBox="1">
            <a:spLocks noChangeArrowheads="1"/>
          </p:cNvSpPr>
          <p:nvPr/>
        </p:nvSpPr>
        <p:spPr bwMode="auto">
          <a:xfrm>
            <a:off x="688181" y="960177"/>
            <a:ext cx="11097567" cy="1278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0850" indent="-450850" algn="l" rtl="0" eaLnBrk="0" fontAlgn="base" hangingPunct="0">
              <a:lnSpc>
                <a:spcPct val="120000"/>
              </a:lnSpc>
              <a:spcBef>
                <a:spcPct val="20000"/>
              </a:spcBef>
              <a:spcAft>
                <a:spcPct val="0"/>
              </a:spcAft>
              <a:buFont typeface="Wingdings" pitchFamily="2" charset="2"/>
              <a:buChar char="l"/>
              <a:tabLst/>
              <a:defRPr kumimoji="1" sz="2400" b="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SzPct val="70000"/>
              <a:buFont typeface="Wingdings" pitchFamily="2" charset="2"/>
              <a:buChar char="l"/>
              <a:defRPr kumimoji="1" sz="2000" b="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itchFamily="2" charset="2"/>
              <a:buChar char="l"/>
              <a:defRPr kumimoji="1" sz="1800" b="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b="1" kern="0" dirty="0"/>
              <a:t>在 </a:t>
            </a:r>
            <a:r>
              <a:rPr lang="en-GB" altLang="zh-CN" b="1" kern="0" dirty="0"/>
              <a:t>PTE </a:t>
            </a:r>
            <a:r>
              <a:rPr lang="zh-CN" altLang="en-GB" b="1" kern="0" dirty="0"/>
              <a:t>上扩展许可位以提供</a:t>
            </a:r>
            <a:r>
              <a:rPr lang="zh-CN" altLang="en-GB" b="1" kern="0" dirty="0">
                <a:solidFill>
                  <a:srgbClr val="6B0874"/>
                </a:solidFill>
              </a:rPr>
              <a:t>更好的访问控制</a:t>
            </a:r>
            <a:endParaRPr lang="en-GB" altLang="zh-CN" b="1" kern="0" dirty="0">
              <a:solidFill>
                <a:srgbClr val="6B0874"/>
              </a:solidFill>
            </a:endParaRPr>
          </a:p>
          <a:p>
            <a:pPr marL="0" indent="0" eaLnBrk="1" hangingPunct="1">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b="1" kern="0" dirty="0"/>
              <a:t>内存管理单元（</a:t>
            </a:r>
            <a:r>
              <a:rPr lang="en-GB" altLang="zh-CN" b="1" kern="0" dirty="0"/>
              <a:t>MMU</a:t>
            </a:r>
            <a:r>
              <a:rPr lang="zh-CN" altLang="en-GB" b="1" kern="0" dirty="0"/>
              <a:t>）每次访问数据都要检查</a:t>
            </a:r>
            <a:r>
              <a:rPr lang="zh-CN" altLang="en-GB" b="1" kern="0" dirty="0">
                <a:solidFill>
                  <a:srgbClr val="6B0874"/>
                </a:solidFill>
              </a:rPr>
              <a:t>许可位</a:t>
            </a:r>
            <a:r>
              <a:rPr lang="zh-CN" altLang="en-US" b="1" kern="0" dirty="0">
                <a:solidFill>
                  <a:srgbClr val="6B0874"/>
                </a:solidFill>
              </a:rPr>
              <a:t>（段错误）</a:t>
            </a:r>
            <a:endParaRPr lang="en-GB" altLang="zh-CN" b="1" kern="0" dirty="0">
              <a:solidFill>
                <a:srgbClr val="6B0874"/>
              </a:solidFill>
            </a:endParaRPr>
          </a:p>
        </p:txBody>
      </p:sp>
      <p:sp>
        <p:nvSpPr>
          <p:cNvPr id="44" name="Text Box 4">
            <a:extLst>
              <a:ext uri="{FF2B5EF4-FFF2-40B4-BE49-F238E27FC236}">
                <a16:creationId xmlns:a16="http://schemas.microsoft.com/office/drawing/2014/main" id="{FD03AEB1-73E3-D44E-93F2-2F6E69785FFD}"/>
              </a:ext>
            </a:extLst>
          </p:cNvPr>
          <p:cNvSpPr txBox="1">
            <a:spLocks noChangeArrowheads="1"/>
          </p:cNvSpPr>
          <p:nvPr/>
        </p:nvSpPr>
        <p:spPr bwMode="auto">
          <a:xfrm>
            <a:off x="1707512" y="2773623"/>
            <a:ext cx="1203535" cy="333210"/>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chemeClr val="tx1">
                    <a:lumMod val="50000"/>
                    <a:lumOff val="50000"/>
                  </a:schemeClr>
                </a:solidFill>
                <a:latin typeface="Microsoft YaHei" panose="020B0503020204020204" pitchFamily="34" charset="-122"/>
                <a:ea typeface="Microsoft YaHei" panose="020B0503020204020204" pitchFamily="34" charset="-122"/>
              </a:rPr>
              <a:t>Process </a:t>
            </a:r>
            <a:r>
              <a:rPr lang="en-GB" sz="1800" dirty="0" err="1">
                <a:solidFill>
                  <a:schemeClr val="tx1">
                    <a:lumMod val="50000"/>
                    <a:lumOff val="50000"/>
                  </a:schemeClr>
                </a:solidFill>
                <a:latin typeface="Microsoft YaHei" panose="020B0503020204020204" pitchFamily="34" charset="-122"/>
                <a:ea typeface="Microsoft YaHei" panose="020B0503020204020204" pitchFamily="34" charset="-122"/>
              </a:rPr>
              <a:t>i</a:t>
            </a:r>
            <a:r>
              <a:rPr lang="en-GB" sz="1800" dirty="0">
                <a:solidFill>
                  <a:schemeClr val="tx1">
                    <a:lumMod val="50000"/>
                    <a:lumOff val="50000"/>
                  </a:schemeClr>
                </a:solidFill>
                <a:latin typeface="Microsoft YaHei" panose="020B0503020204020204" pitchFamily="34" charset="-122"/>
                <a:ea typeface="Microsoft YaHei" panose="020B0503020204020204" pitchFamily="34" charset="-122"/>
              </a:rPr>
              <a:t>:</a:t>
            </a:r>
          </a:p>
        </p:txBody>
      </p:sp>
      <p:sp>
        <p:nvSpPr>
          <p:cNvPr id="45" name="Text Box 5">
            <a:extLst>
              <a:ext uri="{FF2B5EF4-FFF2-40B4-BE49-F238E27FC236}">
                <a16:creationId xmlns:a16="http://schemas.microsoft.com/office/drawing/2014/main" id="{7CB1FC6D-2E56-A94F-B685-11AAAF392548}"/>
              </a:ext>
            </a:extLst>
          </p:cNvPr>
          <p:cNvSpPr txBox="1">
            <a:spLocks noChangeArrowheads="1"/>
          </p:cNvSpPr>
          <p:nvPr/>
        </p:nvSpPr>
        <p:spPr bwMode="auto">
          <a:xfrm>
            <a:off x="5918461" y="2775211"/>
            <a:ext cx="59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600"/>
              </a:spcBef>
              <a:buClrTx/>
              <a:buSzTx/>
              <a:buFontTx/>
              <a:buNone/>
            </a:pPr>
            <a:r>
              <a:rPr lang="zh-CN" altLang="en-GB" sz="1600">
                <a:latin typeface="Microsoft YaHei" panose="020B0503020204020204" pitchFamily="34" charset="-122"/>
                <a:ea typeface="Microsoft YaHei" panose="020B0503020204020204" pitchFamily="34" charset="-122"/>
              </a:rPr>
              <a:t>地址</a:t>
            </a:r>
          </a:p>
        </p:txBody>
      </p:sp>
      <p:sp>
        <p:nvSpPr>
          <p:cNvPr id="46" name="Text Box 6">
            <a:extLst>
              <a:ext uri="{FF2B5EF4-FFF2-40B4-BE49-F238E27FC236}">
                <a16:creationId xmlns:a16="http://schemas.microsoft.com/office/drawing/2014/main" id="{79F747E8-CE34-A240-84A7-812E2FD7672A}"/>
              </a:ext>
            </a:extLst>
          </p:cNvPr>
          <p:cNvSpPr txBox="1">
            <a:spLocks noChangeArrowheads="1"/>
          </p:cNvSpPr>
          <p:nvPr/>
        </p:nvSpPr>
        <p:spPr bwMode="auto">
          <a:xfrm>
            <a:off x="3541756" y="2775211"/>
            <a:ext cx="760848"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READ</a:t>
            </a:r>
          </a:p>
        </p:txBody>
      </p:sp>
      <p:sp>
        <p:nvSpPr>
          <p:cNvPr id="47" name="Text Box 7">
            <a:extLst>
              <a:ext uri="{FF2B5EF4-FFF2-40B4-BE49-F238E27FC236}">
                <a16:creationId xmlns:a16="http://schemas.microsoft.com/office/drawing/2014/main" id="{967F94C5-27CB-5D49-9663-036DF0053C8B}"/>
              </a:ext>
            </a:extLst>
          </p:cNvPr>
          <p:cNvSpPr txBox="1">
            <a:spLocks noChangeArrowheads="1"/>
          </p:cNvSpPr>
          <p:nvPr/>
        </p:nvSpPr>
        <p:spPr bwMode="auto">
          <a:xfrm>
            <a:off x="4176114" y="2775211"/>
            <a:ext cx="86055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WRITE</a:t>
            </a:r>
          </a:p>
        </p:txBody>
      </p:sp>
      <p:sp>
        <p:nvSpPr>
          <p:cNvPr id="48" name="Rectangle 8">
            <a:extLst>
              <a:ext uri="{FF2B5EF4-FFF2-40B4-BE49-F238E27FC236}">
                <a16:creationId xmlns:a16="http://schemas.microsoft.com/office/drawing/2014/main" id="{31DD30DC-5801-0C41-ADA2-FD8999B6082E}"/>
              </a:ext>
            </a:extLst>
          </p:cNvPr>
          <p:cNvSpPr>
            <a:spLocks noChangeArrowheads="1"/>
          </p:cNvSpPr>
          <p:nvPr/>
        </p:nvSpPr>
        <p:spPr bwMode="auto">
          <a:xfrm>
            <a:off x="5624773" y="3080011"/>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latin typeface="Microsoft YaHei" panose="020B0503020204020204" pitchFamily="34" charset="-122"/>
                <a:ea typeface="Microsoft YaHei" panose="020B0503020204020204" pitchFamily="34" charset="-122"/>
              </a:rPr>
              <a:t>PP 6</a:t>
            </a:r>
          </a:p>
        </p:txBody>
      </p:sp>
      <p:sp>
        <p:nvSpPr>
          <p:cNvPr id="49" name="Rectangle 9">
            <a:extLst>
              <a:ext uri="{FF2B5EF4-FFF2-40B4-BE49-F238E27FC236}">
                <a16:creationId xmlns:a16="http://schemas.microsoft.com/office/drawing/2014/main" id="{A797FF05-DEB2-364D-8819-513FEFB418FD}"/>
              </a:ext>
            </a:extLst>
          </p:cNvPr>
          <p:cNvSpPr>
            <a:spLocks noChangeArrowheads="1"/>
          </p:cNvSpPr>
          <p:nvPr/>
        </p:nvSpPr>
        <p:spPr bwMode="auto">
          <a:xfrm>
            <a:off x="3572136" y="3080011"/>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50" name="Rectangle 10">
            <a:extLst>
              <a:ext uri="{FF2B5EF4-FFF2-40B4-BE49-F238E27FC236}">
                <a16:creationId xmlns:a16="http://schemas.microsoft.com/office/drawing/2014/main" id="{354AED05-2D83-114F-8201-121CA21A5A08}"/>
              </a:ext>
            </a:extLst>
          </p:cNvPr>
          <p:cNvSpPr>
            <a:spLocks noChangeArrowheads="1"/>
          </p:cNvSpPr>
          <p:nvPr/>
        </p:nvSpPr>
        <p:spPr bwMode="auto">
          <a:xfrm>
            <a:off x="4257936" y="3080011"/>
            <a:ext cx="685800" cy="304800"/>
          </a:xfrm>
          <a:prstGeom prst="rect">
            <a:avLst/>
          </a:prstGeom>
          <a:solidFill>
            <a:srgbClr val="F1C7C7"/>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No</a:t>
            </a:r>
          </a:p>
        </p:txBody>
      </p:sp>
      <p:sp>
        <p:nvSpPr>
          <p:cNvPr id="51" name="Rectangle 11">
            <a:extLst>
              <a:ext uri="{FF2B5EF4-FFF2-40B4-BE49-F238E27FC236}">
                <a16:creationId xmlns:a16="http://schemas.microsoft.com/office/drawing/2014/main" id="{7F44F22A-5300-D94A-96F7-9B6D73D7D4A3}"/>
              </a:ext>
            </a:extLst>
          </p:cNvPr>
          <p:cNvSpPr>
            <a:spLocks noChangeArrowheads="1"/>
          </p:cNvSpPr>
          <p:nvPr/>
        </p:nvSpPr>
        <p:spPr bwMode="auto">
          <a:xfrm>
            <a:off x="5624773" y="3384811"/>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latin typeface="Microsoft YaHei" panose="020B0503020204020204" pitchFamily="34" charset="-122"/>
                <a:ea typeface="Microsoft YaHei" panose="020B0503020204020204" pitchFamily="34" charset="-122"/>
              </a:rPr>
              <a:t>PP 4</a:t>
            </a:r>
          </a:p>
        </p:txBody>
      </p:sp>
      <p:sp>
        <p:nvSpPr>
          <p:cNvPr id="52" name="Rectangle 12">
            <a:extLst>
              <a:ext uri="{FF2B5EF4-FFF2-40B4-BE49-F238E27FC236}">
                <a16:creationId xmlns:a16="http://schemas.microsoft.com/office/drawing/2014/main" id="{3A618C53-660D-CE4A-8578-C1B10EBF8CA4}"/>
              </a:ext>
            </a:extLst>
          </p:cNvPr>
          <p:cNvSpPr>
            <a:spLocks noChangeArrowheads="1"/>
          </p:cNvSpPr>
          <p:nvPr/>
        </p:nvSpPr>
        <p:spPr bwMode="auto">
          <a:xfrm>
            <a:off x="3572136" y="3384811"/>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53" name="Rectangle 13">
            <a:extLst>
              <a:ext uri="{FF2B5EF4-FFF2-40B4-BE49-F238E27FC236}">
                <a16:creationId xmlns:a16="http://schemas.microsoft.com/office/drawing/2014/main" id="{8D0AD450-D9D8-D349-BD3B-81AE074BD256}"/>
              </a:ext>
            </a:extLst>
          </p:cNvPr>
          <p:cNvSpPr>
            <a:spLocks noChangeArrowheads="1"/>
          </p:cNvSpPr>
          <p:nvPr/>
        </p:nvSpPr>
        <p:spPr bwMode="auto">
          <a:xfrm>
            <a:off x="4257936" y="3384811"/>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54" name="Rectangle 14">
            <a:extLst>
              <a:ext uri="{FF2B5EF4-FFF2-40B4-BE49-F238E27FC236}">
                <a16:creationId xmlns:a16="http://schemas.microsoft.com/office/drawing/2014/main" id="{4616FD99-1BFC-6A47-A00C-CA67F936D39B}"/>
              </a:ext>
            </a:extLst>
          </p:cNvPr>
          <p:cNvSpPr>
            <a:spLocks noChangeArrowheads="1"/>
          </p:cNvSpPr>
          <p:nvPr/>
        </p:nvSpPr>
        <p:spPr bwMode="auto">
          <a:xfrm>
            <a:off x="5624773" y="3689611"/>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latin typeface="Microsoft YaHei" panose="020B0503020204020204" pitchFamily="34" charset="-122"/>
                <a:ea typeface="Microsoft YaHei" panose="020B0503020204020204" pitchFamily="34" charset="-122"/>
              </a:rPr>
              <a:t>PP 2</a:t>
            </a:r>
          </a:p>
        </p:txBody>
      </p:sp>
      <p:sp>
        <p:nvSpPr>
          <p:cNvPr id="55" name="Rectangle 15">
            <a:extLst>
              <a:ext uri="{FF2B5EF4-FFF2-40B4-BE49-F238E27FC236}">
                <a16:creationId xmlns:a16="http://schemas.microsoft.com/office/drawing/2014/main" id="{310E4AC7-6255-104A-81A7-E7CE1C17456D}"/>
              </a:ext>
            </a:extLst>
          </p:cNvPr>
          <p:cNvSpPr>
            <a:spLocks noChangeArrowheads="1"/>
          </p:cNvSpPr>
          <p:nvPr/>
        </p:nvSpPr>
        <p:spPr bwMode="auto">
          <a:xfrm>
            <a:off x="3572136" y="3689611"/>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56" name="Text Box 16">
            <a:extLst>
              <a:ext uri="{FF2B5EF4-FFF2-40B4-BE49-F238E27FC236}">
                <a16:creationId xmlns:a16="http://schemas.microsoft.com/office/drawing/2014/main" id="{AC96CD37-0F21-3F47-8EA5-8048C50497C3}"/>
              </a:ext>
            </a:extLst>
          </p:cNvPr>
          <p:cNvSpPr txBox="1">
            <a:spLocks noChangeArrowheads="1"/>
          </p:cNvSpPr>
          <p:nvPr/>
        </p:nvSpPr>
        <p:spPr bwMode="auto">
          <a:xfrm>
            <a:off x="2109117" y="3075248"/>
            <a:ext cx="71147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VP 0:</a:t>
            </a:r>
          </a:p>
        </p:txBody>
      </p:sp>
      <p:sp>
        <p:nvSpPr>
          <p:cNvPr id="57" name="Text Box 17">
            <a:extLst>
              <a:ext uri="{FF2B5EF4-FFF2-40B4-BE49-F238E27FC236}">
                <a16:creationId xmlns:a16="http://schemas.microsoft.com/office/drawing/2014/main" id="{CB1346CD-A131-184E-86C5-ED34CA6AA234}"/>
              </a:ext>
            </a:extLst>
          </p:cNvPr>
          <p:cNvSpPr txBox="1">
            <a:spLocks noChangeArrowheads="1"/>
          </p:cNvSpPr>
          <p:nvPr/>
        </p:nvSpPr>
        <p:spPr bwMode="auto">
          <a:xfrm>
            <a:off x="2109117" y="3380048"/>
            <a:ext cx="71147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VP 1:</a:t>
            </a:r>
          </a:p>
        </p:txBody>
      </p:sp>
      <p:sp>
        <p:nvSpPr>
          <p:cNvPr id="58" name="Text Box 18">
            <a:extLst>
              <a:ext uri="{FF2B5EF4-FFF2-40B4-BE49-F238E27FC236}">
                <a16:creationId xmlns:a16="http://schemas.microsoft.com/office/drawing/2014/main" id="{96943C6F-2563-D24D-9269-7F27C1D197DC}"/>
              </a:ext>
            </a:extLst>
          </p:cNvPr>
          <p:cNvSpPr txBox="1">
            <a:spLocks noChangeArrowheads="1"/>
          </p:cNvSpPr>
          <p:nvPr/>
        </p:nvSpPr>
        <p:spPr bwMode="auto">
          <a:xfrm>
            <a:off x="2110704" y="3684848"/>
            <a:ext cx="71147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VP 2:</a:t>
            </a:r>
          </a:p>
        </p:txBody>
      </p:sp>
      <p:sp>
        <p:nvSpPr>
          <p:cNvPr id="59" name="Rectangle 19">
            <a:extLst>
              <a:ext uri="{FF2B5EF4-FFF2-40B4-BE49-F238E27FC236}">
                <a16:creationId xmlns:a16="http://schemas.microsoft.com/office/drawing/2014/main" id="{99CBF535-77EF-DB45-BDBD-54445F102A5B}"/>
              </a:ext>
            </a:extLst>
          </p:cNvPr>
          <p:cNvSpPr>
            <a:spLocks noChangeArrowheads="1"/>
          </p:cNvSpPr>
          <p:nvPr/>
        </p:nvSpPr>
        <p:spPr bwMode="auto">
          <a:xfrm>
            <a:off x="5226311" y="4070611"/>
            <a:ext cx="246062" cy="48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49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a:t>
            </a:r>
          </a:p>
          <a:p>
            <a:pPr algn="ctr">
              <a:lnSpc>
                <a:spcPct val="49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a:t>
            </a:r>
          </a:p>
          <a:p>
            <a:pPr algn="ctr">
              <a:lnSpc>
                <a:spcPct val="49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a:t>
            </a:r>
          </a:p>
        </p:txBody>
      </p:sp>
      <p:sp>
        <p:nvSpPr>
          <p:cNvPr id="60" name="Text Box 20">
            <a:extLst>
              <a:ext uri="{FF2B5EF4-FFF2-40B4-BE49-F238E27FC236}">
                <a16:creationId xmlns:a16="http://schemas.microsoft.com/office/drawing/2014/main" id="{9B84D748-251A-B542-8640-701F54678BBF}"/>
              </a:ext>
            </a:extLst>
          </p:cNvPr>
          <p:cNvSpPr txBox="1">
            <a:spLocks noChangeArrowheads="1"/>
          </p:cNvSpPr>
          <p:nvPr/>
        </p:nvSpPr>
        <p:spPr bwMode="auto">
          <a:xfrm>
            <a:off x="1709100" y="5002473"/>
            <a:ext cx="1203534" cy="333210"/>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chemeClr val="tx1">
                    <a:lumMod val="50000"/>
                    <a:lumOff val="50000"/>
                  </a:schemeClr>
                </a:solidFill>
                <a:latin typeface="Microsoft YaHei" panose="020B0503020204020204" pitchFamily="34" charset="-122"/>
                <a:ea typeface="Microsoft YaHei" panose="020B0503020204020204" pitchFamily="34" charset="-122"/>
              </a:rPr>
              <a:t>Process j:</a:t>
            </a:r>
          </a:p>
        </p:txBody>
      </p:sp>
      <p:sp>
        <p:nvSpPr>
          <p:cNvPr id="61" name="Rectangle 35">
            <a:extLst>
              <a:ext uri="{FF2B5EF4-FFF2-40B4-BE49-F238E27FC236}">
                <a16:creationId xmlns:a16="http://schemas.microsoft.com/office/drawing/2014/main" id="{989D95B3-5AE0-F143-B2E1-45E8D9420B57}"/>
              </a:ext>
            </a:extLst>
          </p:cNvPr>
          <p:cNvSpPr>
            <a:spLocks noChangeArrowheads="1"/>
          </p:cNvSpPr>
          <p:nvPr/>
        </p:nvSpPr>
        <p:spPr bwMode="auto">
          <a:xfrm>
            <a:off x="4257936" y="3689611"/>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62" name="Text Box 42">
            <a:extLst>
              <a:ext uri="{FF2B5EF4-FFF2-40B4-BE49-F238E27FC236}">
                <a16:creationId xmlns:a16="http://schemas.microsoft.com/office/drawing/2014/main" id="{902BC27B-88CC-DD4C-8A97-7FC499F1D67C}"/>
              </a:ext>
            </a:extLst>
          </p:cNvPr>
          <p:cNvSpPr txBox="1">
            <a:spLocks noChangeArrowheads="1"/>
          </p:cNvSpPr>
          <p:nvPr/>
        </p:nvSpPr>
        <p:spPr bwMode="auto">
          <a:xfrm>
            <a:off x="2939128" y="2775211"/>
            <a:ext cx="59926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SUP</a:t>
            </a:r>
          </a:p>
        </p:txBody>
      </p:sp>
      <p:sp>
        <p:nvSpPr>
          <p:cNvPr id="63" name="Rectangle 43">
            <a:extLst>
              <a:ext uri="{FF2B5EF4-FFF2-40B4-BE49-F238E27FC236}">
                <a16:creationId xmlns:a16="http://schemas.microsoft.com/office/drawing/2014/main" id="{20AAE771-0A8C-3649-9B11-D434DDCAF1CD}"/>
              </a:ext>
            </a:extLst>
          </p:cNvPr>
          <p:cNvSpPr>
            <a:spLocks noChangeArrowheads="1"/>
          </p:cNvSpPr>
          <p:nvPr/>
        </p:nvSpPr>
        <p:spPr bwMode="auto">
          <a:xfrm>
            <a:off x="2883161" y="3080011"/>
            <a:ext cx="685800" cy="304800"/>
          </a:xfrm>
          <a:prstGeom prst="rect">
            <a:avLst/>
          </a:prstGeom>
          <a:solidFill>
            <a:srgbClr val="F1C7C7"/>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No</a:t>
            </a:r>
          </a:p>
        </p:txBody>
      </p:sp>
      <p:sp>
        <p:nvSpPr>
          <p:cNvPr id="64" name="Rectangle 44">
            <a:extLst>
              <a:ext uri="{FF2B5EF4-FFF2-40B4-BE49-F238E27FC236}">
                <a16:creationId xmlns:a16="http://schemas.microsoft.com/office/drawing/2014/main" id="{75D6C434-882B-5449-86F3-7F8AE6BB8782}"/>
              </a:ext>
            </a:extLst>
          </p:cNvPr>
          <p:cNvSpPr>
            <a:spLocks noChangeArrowheads="1"/>
          </p:cNvSpPr>
          <p:nvPr/>
        </p:nvSpPr>
        <p:spPr bwMode="auto">
          <a:xfrm>
            <a:off x="2883161" y="3384811"/>
            <a:ext cx="685800" cy="304800"/>
          </a:xfrm>
          <a:prstGeom prst="rect">
            <a:avLst/>
          </a:prstGeom>
          <a:solidFill>
            <a:srgbClr val="F1C7C7"/>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No</a:t>
            </a:r>
          </a:p>
        </p:txBody>
      </p:sp>
      <p:sp>
        <p:nvSpPr>
          <p:cNvPr id="65" name="Rectangle 45">
            <a:extLst>
              <a:ext uri="{FF2B5EF4-FFF2-40B4-BE49-F238E27FC236}">
                <a16:creationId xmlns:a16="http://schemas.microsoft.com/office/drawing/2014/main" id="{58F1E3C1-E7BF-0940-BB1D-730F6AE7984D}"/>
              </a:ext>
            </a:extLst>
          </p:cNvPr>
          <p:cNvSpPr>
            <a:spLocks noChangeArrowheads="1"/>
          </p:cNvSpPr>
          <p:nvPr/>
        </p:nvSpPr>
        <p:spPr bwMode="auto">
          <a:xfrm>
            <a:off x="2883161" y="3689611"/>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66" name="Text Box 46">
            <a:extLst>
              <a:ext uri="{FF2B5EF4-FFF2-40B4-BE49-F238E27FC236}">
                <a16:creationId xmlns:a16="http://schemas.microsoft.com/office/drawing/2014/main" id="{FE7489AC-A5AB-B04B-BD37-C98016D138A7}"/>
              </a:ext>
            </a:extLst>
          </p:cNvPr>
          <p:cNvSpPr txBox="1">
            <a:spLocks noChangeArrowheads="1"/>
          </p:cNvSpPr>
          <p:nvPr/>
        </p:nvSpPr>
        <p:spPr bwMode="auto">
          <a:xfrm>
            <a:off x="5921636" y="4983423"/>
            <a:ext cx="59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600"/>
              </a:spcBef>
              <a:buClrTx/>
              <a:buSzTx/>
              <a:buFontTx/>
              <a:buNone/>
            </a:pPr>
            <a:r>
              <a:rPr lang="zh-CN" altLang="en-GB" sz="1600">
                <a:latin typeface="Microsoft YaHei" panose="020B0503020204020204" pitchFamily="34" charset="-122"/>
                <a:ea typeface="Microsoft YaHei" panose="020B0503020204020204" pitchFamily="34" charset="-122"/>
              </a:rPr>
              <a:t>地址</a:t>
            </a:r>
          </a:p>
        </p:txBody>
      </p:sp>
      <p:sp>
        <p:nvSpPr>
          <p:cNvPr id="67" name="Text Box 47">
            <a:extLst>
              <a:ext uri="{FF2B5EF4-FFF2-40B4-BE49-F238E27FC236}">
                <a16:creationId xmlns:a16="http://schemas.microsoft.com/office/drawing/2014/main" id="{D2972DD6-B159-6D46-A468-9B16A32EF11F}"/>
              </a:ext>
            </a:extLst>
          </p:cNvPr>
          <p:cNvSpPr txBox="1">
            <a:spLocks noChangeArrowheads="1"/>
          </p:cNvSpPr>
          <p:nvPr/>
        </p:nvSpPr>
        <p:spPr bwMode="auto">
          <a:xfrm>
            <a:off x="3547312" y="4983423"/>
            <a:ext cx="760848"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READ</a:t>
            </a:r>
          </a:p>
        </p:txBody>
      </p:sp>
      <p:sp>
        <p:nvSpPr>
          <p:cNvPr id="68" name="Text Box 48">
            <a:extLst>
              <a:ext uri="{FF2B5EF4-FFF2-40B4-BE49-F238E27FC236}">
                <a16:creationId xmlns:a16="http://schemas.microsoft.com/office/drawing/2014/main" id="{6E55F7A4-49DC-CE48-AFA8-988DD3D4DCFA}"/>
              </a:ext>
            </a:extLst>
          </p:cNvPr>
          <p:cNvSpPr txBox="1">
            <a:spLocks noChangeArrowheads="1"/>
          </p:cNvSpPr>
          <p:nvPr/>
        </p:nvSpPr>
        <p:spPr bwMode="auto">
          <a:xfrm>
            <a:off x="4181671" y="4983423"/>
            <a:ext cx="86055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WRITE</a:t>
            </a:r>
          </a:p>
        </p:txBody>
      </p:sp>
      <p:sp>
        <p:nvSpPr>
          <p:cNvPr id="69" name="Rectangle 49">
            <a:extLst>
              <a:ext uri="{FF2B5EF4-FFF2-40B4-BE49-F238E27FC236}">
                <a16:creationId xmlns:a16="http://schemas.microsoft.com/office/drawing/2014/main" id="{1AE603C3-0007-CD43-8ED7-7A9B56055F23}"/>
              </a:ext>
            </a:extLst>
          </p:cNvPr>
          <p:cNvSpPr>
            <a:spLocks noChangeArrowheads="1"/>
          </p:cNvSpPr>
          <p:nvPr/>
        </p:nvSpPr>
        <p:spPr bwMode="auto">
          <a:xfrm>
            <a:off x="5627948" y="5288223"/>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latin typeface="Microsoft YaHei" panose="020B0503020204020204" pitchFamily="34" charset="-122"/>
                <a:ea typeface="Microsoft YaHei" panose="020B0503020204020204" pitchFamily="34" charset="-122"/>
              </a:rPr>
              <a:t>PP 9</a:t>
            </a:r>
          </a:p>
        </p:txBody>
      </p:sp>
      <p:sp>
        <p:nvSpPr>
          <p:cNvPr id="70" name="Rectangle 50">
            <a:extLst>
              <a:ext uri="{FF2B5EF4-FFF2-40B4-BE49-F238E27FC236}">
                <a16:creationId xmlns:a16="http://schemas.microsoft.com/office/drawing/2014/main" id="{086CE0FC-BE20-4C4D-9C05-739B4C8F09B0}"/>
              </a:ext>
            </a:extLst>
          </p:cNvPr>
          <p:cNvSpPr>
            <a:spLocks noChangeArrowheads="1"/>
          </p:cNvSpPr>
          <p:nvPr/>
        </p:nvSpPr>
        <p:spPr bwMode="auto">
          <a:xfrm>
            <a:off x="3580073" y="5288223"/>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71" name="Rectangle 51">
            <a:extLst>
              <a:ext uri="{FF2B5EF4-FFF2-40B4-BE49-F238E27FC236}">
                <a16:creationId xmlns:a16="http://schemas.microsoft.com/office/drawing/2014/main" id="{55F7EC5B-45A4-2C4D-96B1-7E1ADC989D41}"/>
              </a:ext>
            </a:extLst>
          </p:cNvPr>
          <p:cNvSpPr>
            <a:spLocks noChangeArrowheads="1"/>
          </p:cNvSpPr>
          <p:nvPr/>
        </p:nvSpPr>
        <p:spPr bwMode="auto">
          <a:xfrm>
            <a:off x="4265873" y="5288223"/>
            <a:ext cx="685800" cy="304800"/>
          </a:xfrm>
          <a:prstGeom prst="rect">
            <a:avLst/>
          </a:prstGeom>
          <a:solidFill>
            <a:srgbClr val="F1C7C7"/>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No</a:t>
            </a:r>
          </a:p>
        </p:txBody>
      </p:sp>
      <p:sp>
        <p:nvSpPr>
          <p:cNvPr id="72" name="Rectangle 52">
            <a:extLst>
              <a:ext uri="{FF2B5EF4-FFF2-40B4-BE49-F238E27FC236}">
                <a16:creationId xmlns:a16="http://schemas.microsoft.com/office/drawing/2014/main" id="{766936CB-FAE6-084F-A399-65B87E12317D}"/>
              </a:ext>
            </a:extLst>
          </p:cNvPr>
          <p:cNvSpPr>
            <a:spLocks noChangeArrowheads="1"/>
          </p:cNvSpPr>
          <p:nvPr/>
        </p:nvSpPr>
        <p:spPr bwMode="auto">
          <a:xfrm>
            <a:off x="5627948" y="5593023"/>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latin typeface="Microsoft YaHei" panose="020B0503020204020204" pitchFamily="34" charset="-122"/>
                <a:ea typeface="Microsoft YaHei" panose="020B0503020204020204" pitchFamily="34" charset="-122"/>
              </a:rPr>
              <a:t>PP 6</a:t>
            </a:r>
          </a:p>
        </p:txBody>
      </p:sp>
      <p:sp>
        <p:nvSpPr>
          <p:cNvPr id="73" name="Rectangle 53">
            <a:extLst>
              <a:ext uri="{FF2B5EF4-FFF2-40B4-BE49-F238E27FC236}">
                <a16:creationId xmlns:a16="http://schemas.microsoft.com/office/drawing/2014/main" id="{702200E3-223B-ED4A-9CB6-DC16E79A969B}"/>
              </a:ext>
            </a:extLst>
          </p:cNvPr>
          <p:cNvSpPr>
            <a:spLocks noChangeArrowheads="1"/>
          </p:cNvSpPr>
          <p:nvPr/>
        </p:nvSpPr>
        <p:spPr bwMode="auto">
          <a:xfrm>
            <a:off x="3580073" y="5593023"/>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74" name="Rectangle 54">
            <a:extLst>
              <a:ext uri="{FF2B5EF4-FFF2-40B4-BE49-F238E27FC236}">
                <a16:creationId xmlns:a16="http://schemas.microsoft.com/office/drawing/2014/main" id="{6F776AFE-061C-4A42-B7F3-EF5E7B923E49}"/>
              </a:ext>
            </a:extLst>
          </p:cNvPr>
          <p:cNvSpPr>
            <a:spLocks noChangeArrowheads="1"/>
          </p:cNvSpPr>
          <p:nvPr/>
        </p:nvSpPr>
        <p:spPr bwMode="auto">
          <a:xfrm>
            <a:off x="4265873" y="5593023"/>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75" name="Rectangle 55">
            <a:extLst>
              <a:ext uri="{FF2B5EF4-FFF2-40B4-BE49-F238E27FC236}">
                <a16:creationId xmlns:a16="http://schemas.microsoft.com/office/drawing/2014/main" id="{55E1FA63-5F59-9F4F-8C85-ECB06172E9F0}"/>
              </a:ext>
            </a:extLst>
          </p:cNvPr>
          <p:cNvSpPr>
            <a:spLocks noChangeArrowheads="1"/>
          </p:cNvSpPr>
          <p:nvPr/>
        </p:nvSpPr>
        <p:spPr bwMode="auto">
          <a:xfrm>
            <a:off x="5627948" y="5897823"/>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latin typeface="Microsoft YaHei" panose="020B0503020204020204" pitchFamily="34" charset="-122"/>
                <a:ea typeface="Microsoft YaHei" panose="020B0503020204020204" pitchFamily="34" charset="-122"/>
              </a:rPr>
              <a:t>PP 11</a:t>
            </a:r>
          </a:p>
        </p:txBody>
      </p:sp>
      <p:sp>
        <p:nvSpPr>
          <p:cNvPr id="76" name="Rectangle 56">
            <a:extLst>
              <a:ext uri="{FF2B5EF4-FFF2-40B4-BE49-F238E27FC236}">
                <a16:creationId xmlns:a16="http://schemas.microsoft.com/office/drawing/2014/main" id="{EA3CE60B-57DC-724D-94A8-D3522946B56F}"/>
              </a:ext>
            </a:extLst>
          </p:cNvPr>
          <p:cNvSpPr>
            <a:spLocks noChangeArrowheads="1"/>
          </p:cNvSpPr>
          <p:nvPr/>
        </p:nvSpPr>
        <p:spPr bwMode="auto">
          <a:xfrm>
            <a:off x="3580073" y="5897823"/>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77" name="Rectangle 57">
            <a:extLst>
              <a:ext uri="{FF2B5EF4-FFF2-40B4-BE49-F238E27FC236}">
                <a16:creationId xmlns:a16="http://schemas.microsoft.com/office/drawing/2014/main" id="{0B7BAB32-FCED-B943-AAF7-02796721C18B}"/>
              </a:ext>
            </a:extLst>
          </p:cNvPr>
          <p:cNvSpPr>
            <a:spLocks noChangeArrowheads="1"/>
          </p:cNvSpPr>
          <p:nvPr/>
        </p:nvSpPr>
        <p:spPr bwMode="auto">
          <a:xfrm>
            <a:off x="4265873" y="5897823"/>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78" name="Text Box 58">
            <a:extLst>
              <a:ext uri="{FF2B5EF4-FFF2-40B4-BE49-F238E27FC236}">
                <a16:creationId xmlns:a16="http://schemas.microsoft.com/office/drawing/2014/main" id="{60DAD475-6CAF-1541-8B0B-C9991D186DF9}"/>
              </a:ext>
            </a:extLst>
          </p:cNvPr>
          <p:cNvSpPr txBox="1">
            <a:spLocks noChangeArrowheads="1"/>
          </p:cNvSpPr>
          <p:nvPr/>
        </p:nvSpPr>
        <p:spPr bwMode="auto">
          <a:xfrm>
            <a:off x="2945478" y="4983423"/>
            <a:ext cx="59926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SUP</a:t>
            </a:r>
          </a:p>
        </p:txBody>
      </p:sp>
      <p:sp>
        <p:nvSpPr>
          <p:cNvPr id="79" name="Rectangle 59">
            <a:extLst>
              <a:ext uri="{FF2B5EF4-FFF2-40B4-BE49-F238E27FC236}">
                <a16:creationId xmlns:a16="http://schemas.microsoft.com/office/drawing/2014/main" id="{D0C18B97-BBE4-5B48-A677-3A94310DDAE5}"/>
              </a:ext>
            </a:extLst>
          </p:cNvPr>
          <p:cNvSpPr>
            <a:spLocks noChangeArrowheads="1"/>
          </p:cNvSpPr>
          <p:nvPr/>
        </p:nvSpPr>
        <p:spPr bwMode="auto">
          <a:xfrm>
            <a:off x="2891098" y="5288223"/>
            <a:ext cx="685800" cy="304800"/>
          </a:xfrm>
          <a:prstGeom prst="rect">
            <a:avLst/>
          </a:prstGeom>
          <a:solidFill>
            <a:srgbClr val="F1C7C7"/>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No</a:t>
            </a:r>
          </a:p>
        </p:txBody>
      </p:sp>
      <p:sp>
        <p:nvSpPr>
          <p:cNvPr id="80" name="Rectangle 60">
            <a:extLst>
              <a:ext uri="{FF2B5EF4-FFF2-40B4-BE49-F238E27FC236}">
                <a16:creationId xmlns:a16="http://schemas.microsoft.com/office/drawing/2014/main" id="{7BA17172-6BB3-1E40-B54F-61156C882144}"/>
              </a:ext>
            </a:extLst>
          </p:cNvPr>
          <p:cNvSpPr>
            <a:spLocks noChangeArrowheads="1"/>
          </p:cNvSpPr>
          <p:nvPr/>
        </p:nvSpPr>
        <p:spPr bwMode="auto">
          <a:xfrm>
            <a:off x="2891098" y="5593023"/>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81" name="Rectangle 61">
            <a:extLst>
              <a:ext uri="{FF2B5EF4-FFF2-40B4-BE49-F238E27FC236}">
                <a16:creationId xmlns:a16="http://schemas.microsoft.com/office/drawing/2014/main" id="{2B4D276A-AF24-D547-8848-E45EDD574F09}"/>
              </a:ext>
            </a:extLst>
          </p:cNvPr>
          <p:cNvSpPr>
            <a:spLocks noChangeArrowheads="1"/>
          </p:cNvSpPr>
          <p:nvPr/>
        </p:nvSpPr>
        <p:spPr bwMode="auto">
          <a:xfrm>
            <a:off x="2891098" y="5897823"/>
            <a:ext cx="685800" cy="304800"/>
          </a:xfrm>
          <a:prstGeom prst="rect">
            <a:avLst/>
          </a:prstGeom>
          <a:solidFill>
            <a:srgbClr val="F1C7C7"/>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No</a:t>
            </a:r>
          </a:p>
        </p:txBody>
      </p:sp>
      <p:sp>
        <p:nvSpPr>
          <p:cNvPr id="82" name="Text Box 62">
            <a:extLst>
              <a:ext uri="{FF2B5EF4-FFF2-40B4-BE49-F238E27FC236}">
                <a16:creationId xmlns:a16="http://schemas.microsoft.com/office/drawing/2014/main" id="{A3215FAC-D00F-ED42-A099-E8CD0B5BF816}"/>
              </a:ext>
            </a:extLst>
          </p:cNvPr>
          <p:cNvSpPr txBox="1">
            <a:spLocks noChangeArrowheads="1"/>
          </p:cNvSpPr>
          <p:nvPr/>
        </p:nvSpPr>
        <p:spPr bwMode="auto">
          <a:xfrm>
            <a:off x="2234529" y="5289811"/>
            <a:ext cx="71147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VP 0:</a:t>
            </a:r>
          </a:p>
        </p:txBody>
      </p:sp>
      <p:sp>
        <p:nvSpPr>
          <p:cNvPr id="83" name="Text Box 63">
            <a:extLst>
              <a:ext uri="{FF2B5EF4-FFF2-40B4-BE49-F238E27FC236}">
                <a16:creationId xmlns:a16="http://schemas.microsoft.com/office/drawing/2014/main" id="{A3E0313D-FAF9-5644-A0F5-F963016D8F2E}"/>
              </a:ext>
            </a:extLst>
          </p:cNvPr>
          <p:cNvSpPr txBox="1">
            <a:spLocks noChangeArrowheads="1"/>
          </p:cNvSpPr>
          <p:nvPr/>
        </p:nvSpPr>
        <p:spPr bwMode="auto">
          <a:xfrm>
            <a:off x="2234529" y="5594611"/>
            <a:ext cx="71147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VP 1:</a:t>
            </a:r>
          </a:p>
        </p:txBody>
      </p:sp>
      <p:sp>
        <p:nvSpPr>
          <p:cNvPr id="84" name="Text Box 64">
            <a:extLst>
              <a:ext uri="{FF2B5EF4-FFF2-40B4-BE49-F238E27FC236}">
                <a16:creationId xmlns:a16="http://schemas.microsoft.com/office/drawing/2014/main" id="{FE30A30C-A88F-7F4B-9C9E-5D5F3A1772B2}"/>
              </a:ext>
            </a:extLst>
          </p:cNvPr>
          <p:cNvSpPr txBox="1">
            <a:spLocks noChangeArrowheads="1"/>
          </p:cNvSpPr>
          <p:nvPr/>
        </p:nvSpPr>
        <p:spPr bwMode="auto">
          <a:xfrm>
            <a:off x="2236117" y="5899411"/>
            <a:ext cx="711476"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VP 2:</a:t>
            </a:r>
          </a:p>
        </p:txBody>
      </p:sp>
      <p:sp>
        <p:nvSpPr>
          <p:cNvPr id="85" name="Rectangle 4">
            <a:extLst>
              <a:ext uri="{FF2B5EF4-FFF2-40B4-BE49-F238E27FC236}">
                <a16:creationId xmlns:a16="http://schemas.microsoft.com/office/drawing/2014/main" id="{FC0B1632-B364-064E-AA18-BD21657257CA}"/>
              </a:ext>
            </a:extLst>
          </p:cNvPr>
          <p:cNvSpPr>
            <a:spLocks noChangeArrowheads="1"/>
          </p:cNvSpPr>
          <p:nvPr/>
        </p:nvSpPr>
        <p:spPr bwMode="auto">
          <a:xfrm>
            <a:off x="8414672" y="2564073"/>
            <a:ext cx="1676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nSpc>
                <a:spcPct val="98000"/>
              </a:lnSpc>
              <a:spcBef>
                <a:spcPct val="0"/>
              </a:spcBef>
              <a:buClrTx/>
              <a:buSzTx/>
              <a:buFontTx/>
              <a:buNone/>
            </a:pPr>
            <a:r>
              <a:rPr lang="zh-CN" altLang="en-GB" sz="1800">
                <a:solidFill>
                  <a:srgbClr val="7F7F7F"/>
                </a:solidFill>
                <a:latin typeface="Microsoft YaHei" panose="020B0503020204020204" pitchFamily="34" charset="-122"/>
                <a:ea typeface="Microsoft YaHei" panose="020B0503020204020204" pitchFamily="34" charset="-122"/>
              </a:rPr>
              <a:t>物理内存</a:t>
            </a:r>
          </a:p>
        </p:txBody>
      </p:sp>
      <p:sp>
        <p:nvSpPr>
          <p:cNvPr id="86" name="Rectangle 94">
            <a:extLst>
              <a:ext uri="{FF2B5EF4-FFF2-40B4-BE49-F238E27FC236}">
                <a16:creationId xmlns:a16="http://schemas.microsoft.com/office/drawing/2014/main" id="{B589913C-F3F3-1F4F-A40A-01D2FDE13951}"/>
              </a:ext>
            </a:extLst>
          </p:cNvPr>
          <p:cNvSpPr/>
          <p:nvPr/>
        </p:nvSpPr>
        <p:spPr bwMode="auto">
          <a:xfrm>
            <a:off x="8782311" y="3084773"/>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87" name="Rectangle 95">
            <a:extLst>
              <a:ext uri="{FF2B5EF4-FFF2-40B4-BE49-F238E27FC236}">
                <a16:creationId xmlns:a16="http://schemas.microsoft.com/office/drawing/2014/main" id="{D6DA6EA5-3276-D043-B6A8-2861F75368D9}"/>
              </a:ext>
            </a:extLst>
          </p:cNvPr>
          <p:cNvSpPr/>
          <p:nvPr/>
        </p:nvSpPr>
        <p:spPr bwMode="auto">
          <a:xfrm>
            <a:off x="8782311" y="3340361"/>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88" name="Rectangle 96">
            <a:extLst>
              <a:ext uri="{FF2B5EF4-FFF2-40B4-BE49-F238E27FC236}">
                <a16:creationId xmlns:a16="http://schemas.microsoft.com/office/drawing/2014/main" id="{3D1C16D3-2566-7742-8DFF-BAE4D6BC807A}"/>
              </a:ext>
            </a:extLst>
          </p:cNvPr>
          <p:cNvSpPr/>
          <p:nvPr/>
        </p:nvSpPr>
        <p:spPr bwMode="auto">
          <a:xfrm>
            <a:off x="8782311" y="3599123"/>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2</a:t>
            </a:r>
          </a:p>
        </p:txBody>
      </p:sp>
      <p:sp>
        <p:nvSpPr>
          <p:cNvPr id="89" name="Rectangle 97">
            <a:extLst>
              <a:ext uri="{FF2B5EF4-FFF2-40B4-BE49-F238E27FC236}">
                <a16:creationId xmlns:a16="http://schemas.microsoft.com/office/drawing/2014/main" id="{4971E135-62A6-1D49-B0BE-38328FDD4D85}"/>
              </a:ext>
            </a:extLst>
          </p:cNvPr>
          <p:cNvSpPr/>
          <p:nvPr/>
        </p:nvSpPr>
        <p:spPr bwMode="auto">
          <a:xfrm>
            <a:off x="8782311" y="3859473"/>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90" name="Rectangle 98">
            <a:extLst>
              <a:ext uri="{FF2B5EF4-FFF2-40B4-BE49-F238E27FC236}">
                <a16:creationId xmlns:a16="http://schemas.microsoft.com/office/drawing/2014/main" id="{B33F6F76-CEA8-B646-A967-4494CA7B5A30}"/>
              </a:ext>
            </a:extLst>
          </p:cNvPr>
          <p:cNvSpPr/>
          <p:nvPr/>
        </p:nvSpPr>
        <p:spPr bwMode="auto">
          <a:xfrm>
            <a:off x="8782311" y="4115061"/>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solidFill>
                  <a:srgbClr val="000000"/>
                </a:solidFill>
                <a:latin typeface="Microsoft YaHei" panose="020B0503020204020204" pitchFamily="34" charset="-122"/>
                <a:ea typeface="Microsoft YaHei" panose="020B0503020204020204" pitchFamily="34" charset="-122"/>
              </a:rPr>
              <a:t>PP 4</a:t>
            </a:r>
          </a:p>
        </p:txBody>
      </p:sp>
      <p:sp>
        <p:nvSpPr>
          <p:cNvPr id="91" name="Rectangle 99">
            <a:extLst>
              <a:ext uri="{FF2B5EF4-FFF2-40B4-BE49-F238E27FC236}">
                <a16:creationId xmlns:a16="http://schemas.microsoft.com/office/drawing/2014/main" id="{166BA870-A3F4-5B44-B494-E754A3072AD2}"/>
              </a:ext>
            </a:extLst>
          </p:cNvPr>
          <p:cNvSpPr/>
          <p:nvPr/>
        </p:nvSpPr>
        <p:spPr bwMode="auto">
          <a:xfrm>
            <a:off x="8782311" y="4369061"/>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92" name="Rectangle 100">
            <a:extLst>
              <a:ext uri="{FF2B5EF4-FFF2-40B4-BE49-F238E27FC236}">
                <a16:creationId xmlns:a16="http://schemas.microsoft.com/office/drawing/2014/main" id="{42C4E380-9862-4247-BCE2-81935B69BD86}"/>
              </a:ext>
            </a:extLst>
          </p:cNvPr>
          <p:cNvSpPr/>
          <p:nvPr/>
        </p:nvSpPr>
        <p:spPr bwMode="auto">
          <a:xfrm>
            <a:off x="8782311" y="4629411"/>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6</a:t>
            </a:r>
          </a:p>
        </p:txBody>
      </p:sp>
      <p:sp>
        <p:nvSpPr>
          <p:cNvPr id="93" name="Rectangle 101">
            <a:extLst>
              <a:ext uri="{FF2B5EF4-FFF2-40B4-BE49-F238E27FC236}">
                <a16:creationId xmlns:a16="http://schemas.microsoft.com/office/drawing/2014/main" id="{8FC46D79-6BA7-D44C-A139-73B171D12C91}"/>
              </a:ext>
            </a:extLst>
          </p:cNvPr>
          <p:cNvSpPr/>
          <p:nvPr/>
        </p:nvSpPr>
        <p:spPr bwMode="auto">
          <a:xfrm>
            <a:off x="8782311" y="4880236"/>
            <a:ext cx="914400" cy="255587"/>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94" name="Rectangle 102">
            <a:extLst>
              <a:ext uri="{FF2B5EF4-FFF2-40B4-BE49-F238E27FC236}">
                <a16:creationId xmlns:a16="http://schemas.microsoft.com/office/drawing/2014/main" id="{BC0FD167-D933-D846-9925-BBB1B31590FA}"/>
              </a:ext>
            </a:extLst>
          </p:cNvPr>
          <p:cNvSpPr/>
          <p:nvPr/>
        </p:nvSpPr>
        <p:spPr bwMode="auto">
          <a:xfrm>
            <a:off x="8782311" y="5135823"/>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8</a:t>
            </a:r>
          </a:p>
        </p:txBody>
      </p:sp>
      <p:sp>
        <p:nvSpPr>
          <p:cNvPr id="95" name="Rectangle 103">
            <a:extLst>
              <a:ext uri="{FF2B5EF4-FFF2-40B4-BE49-F238E27FC236}">
                <a16:creationId xmlns:a16="http://schemas.microsoft.com/office/drawing/2014/main" id="{931A56EC-0274-254D-9905-42BA578F8CFA}"/>
              </a:ext>
            </a:extLst>
          </p:cNvPr>
          <p:cNvSpPr/>
          <p:nvPr/>
        </p:nvSpPr>
        <p:spPr bwMode="auto">
          <a:xfrm>
            <a:off x="8782311" y="5389823"/>
            <a:ext cx="914400" cy="255588"/>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solidFill>
                  <a:srgbClr val="000000"/>
                </a:solidFill>
                <a:latin typeface="Microsoft YaHei" panose="020B0503020204020204" pitchFamily="34" charset="-122"/>
                <a:ea typeface="Microsoft YaHei" panose="020B0503020204020204" pitchFamily="34" charset="-122"/>
              </a:rPr>
              <a:t>PP 9</a:t>
            </a:r>
          </a:p>
        </p:txBody>
      </p:sp>
      <p:sp>
        <p:nvSpPr>
          <p:cNvPr id="96" name="Rectangle 110">
            <a:extLst>
              <a:ext uri="{FF2B5EF4-FFF2-40B4-BE49-F238E27FC236}">
                <a16:creationId xmlns:a16="http://schemas.microsoft.com/office/drawing/2014/main" id="{A9E5DB27-3DEF-EE41-8195-B972B43D4C93}"/>
              </a:ext>
            </a:extLst>
          </p:cNvPr>
          <p:cNvSpPr/>
          <p:nvPr/>
        </p:nvSpPr>
        <p:spPr bwMode="auto">
          <a:xfrm>
            <a:off x="8783898" y="5640648"/>
            <a:ext cx="914400" cy="255588"/>
          </a:xfrm>
          <a:prstGeom prst="rect">
            <a:avLst/>
          </a:prstGeom>
          <a:noFill/>
          <a:ln w="12700" cap="flat" cmpd="sng" algn="ctr">
            <a:solidFill>
              <a:schemeClr val="tx1"/>
            </a:solidFill>
            <a:prstDash val="solid"/>
            <a:round/>
            <a:headEnd type="none" w="med" len="med"/>
            <a:tailEnd type="arrow" w="med" len="med"/>
          </a:ln>
          <a:effectLst/>
        </p:spPr>
        <p:txBody>
          <a:bodyPr anchor="ctr"/>
          <a:lstStyle/>
          <a:p>
            <a:pPr algn="ctr">
              <a:defRPr/>
            </a:pPr>
            <a:endParaRPr lang="en-US" sz="1600" dirty="0">
              <a:latin typeface="Microsoft YaHei" panose="020B0503020204020204" pitchFamily="34" charset="-122"/>
              <a:ea typeface="Microsoft YaHei" panose="020B0503020204020204" pitchFamily="34" charset="-122"/>
            </a:endParaRPr>
          </a:p>
        </p:txBody>
      </p:sp>
      <p:sp>
        <p:nvSpPr>
          <p:cNvPr id="97" name="Rectangle 111">
            <a:extLst>
              <a:ext uri="{FF2B5EF4-FFF2-40B4-BE49-F238E27FC236}">
                <a16:creationId xmlns:a16="http://schemas.microsoft.com/office/drawing/2014/main" id="{371F4975-0CF6-A14A-859A-25172BD4FAAA}"/>
              </a:ext>
            </a:extLst>
          </p:cNvPr>
          <p:cNvSpPr/>
          <p:nvPr/>
        </p:nvSpPr>
        <p:spPr bwMode="auto">
          <a:xfrm>
            <a:off x="8783898" y="5896236"/>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anchor="ctr"/>
          <a:lstStyle/>
          <a:p>
            <a:pPr algn="ctr">
              <a:defRPr/>
            </a:pPr>
            <a:r>
              <a:rPr lang="en-US" sz="1600" dirty="0">
                <a:latin typeface="Microsoft YaHei" panose="020B0503020204020204" pitchFamily="34" charset="-122"/>
                <a:ea typeface="Microsoft YaHei" panose="020B0503020204020204" pitchFamily="34" charset="-122"/>
              </a:rPr>
              <a:t>PP 11</a:t>
            </a:r>
          </a:p>
        </p:txBody>
      </p:sp>
      <p:cxnSp>
        <p:nvCxnSpPr>
          <p:cNvPr id="98" name="Straight Arrow Connector 113">
            <a:extLst>
              <a:ext uri="{FF2B5EF4-FFF2-40B4-BE49-F238E27FC236}">
                <a16:creationId xmlns:a16="http://schemas.microsoft.com/office/drawing/2014/main" id="{117FA5D3-0ABA-B643-8CD2-948E3054F7A9}"/>
              </a:ext>
            </a:extLst>
          </p:cNvPr>
          <p:cNvCxnSpPr>
            <a:cxnSpLocks noChangeShapeType="1"/>
            <a:stCxn id="48" idx="3"/>
            <a:endCxn id="92" idx="1"/>
          </p:cNvCxnSpPr>
          <p:nvPr/>
        </p:nvCxnSpPr>
        <p:spPr bwMode="auto">
          <a:xfrm>
            <a:off x="7148773" y="3232411"/>
            <a:ext cx="1633538" cy="15255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9" name="Straight Arrow Connector 115">
            <a:extLst>
              <a:ext uri="{FF2B5EF4-FFF2-40B4-BE49-F238E27FC236}">
                <a16:creationId xmlns:a16="http://schemas.microsoft.com/office/drawing/2014/main" id="{1EE48C34-5556-9B44-8A26-C480C29373F2}"/>
              </a:ext>
            </a:extLst>
          </p:cNvPr>
          <p:cNvCxnSpPr>
            <a:cxnSpLocks noChangeShapeType="1"/>
            <a:stCxn id="51" idx="3"/>
            <a:endCxn id="90" idx="1"/>
          </p:cNvCxnSpPr>
          <p:nvPr/>
        </p:nvCxnSpPr>
        <p:spPr bwMode="auto">
          <a:xfrm>
            <a:off x="7148773" y="3537211"/>
            <a:ext cx="1633538" cy="70643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0" name="Straight Arrow Connector 117">
            <a:extLst>
              <a:ext uri="{FF2B5EF4-FFF2-40B4-BE49-F238E27FC236}">
                <a16:creationId xmlns:a16="http://schemas.microsoft.com/office/drawing/2014/main" id="{3856E59B-5DB4-AB48-8834-1C5E13DAAFBF}"/>
              </a:ext>
            </a:extLst>
          </p:cNvPr>
          <p:cNvCxnSpPr>
            <a:cxnSpLocks noChangeShapeType="1"/>
            <a:stCxn id="54" idx="3"/>
            <a:endCxn id="88" idx="1"/>
          </p:cNvCxnSpPr>
          <p:nvPr/>
        </p:nvCxnSpPr>
        <p:spPr bwMode="auto">
          <a:xfrm flipV="1">
            <a:off x="7148773" y="3726123"/>
            <a:ext cx="1633538" cy="115888"/>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1" name="Straight Arrow Connector 119">
            <a:extLst>
              <a:ext uri="{FF2B5EF4-FFF2-40B4-BE49-F238E27FC236}">
                <a16:creationId xmlns:a16="http://schemas.microsoft.com/office/drawing/2014/main" id="{81F3FECD-C207-F84F-A2AA-E4A84FDDB0B5}"/>
              </a:ext>
            </a:extLst>
          </p:cNvPr>
          <p:cNvCxnSpPr>
            <a:cxnSpLocks noChangeShapeType="1"/>
            <a:stCxn id="69" idx="3"/>
            <a:endCxn id="95" idx="1"/>
          </p:cNvCxnSpPr>
          <p:nvPr/>
        </p:nvCxnSpPr>
        <p:spPr bwMode="auto">
          <a:xfrm>
            <a:off x="7151948" y="5440623"/>
            <a:ext cx="1630363" cy="77788"/>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 name="Straight Arrow Connector 121">
            <a:extLst>
              <a:ext uri="{FF2B5EF4-FFF2-40B4-BE49-F238E27FC236}">
                <a16:creationId xmlns:a16="http://schemas.microsoft.com/office/drawing/2014/main" id="{9D4B6F50-F599-B943-9216-CDA044A37DF8}"/>
              </a:ext>
            </a:extLst>
          </p:cNvPr>
          <p:cNvCxnSpPr>
            <a:cxnSpLocks noChangeShapeType="1"/>
            <a:stCxn id="72" idx="3"/>
            <a:endCxn id="92" idx="1"/>
          </p:cNvCxnSpPr>
          <p:nvPr/>
        </p:nvCxnSpPr>
        <p:spPr bwMode="auto">
          <a:xfrm flipV="1">
            <a:off x="7151948" y="4757998"/>
            <a:ext cx="1630363" cy="987425"/>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 name="Straight Arrow Connector 123">
            <a:extLst>
              <a:ext uri="{FF2B5EF4-FFF2-40B4-BE49-F238E27FC236}">
                <a16:creationId xmlns:a16="http://schemas.microsoft.com/office/drawing/2014/main" id="{105E69A3-EEA9-0C41-8469-403A3B3566CC}"/>
              </a:ext>
            </a:extLst>
          </p:cNvPr>
          <p:cNvCxnSpPr>
            <a:cxnSpLocks noChangeShapeType="1"/>
            <a:stCxn id="75" idx="3"/>
            <a:endCxn id="97" idx="1"/>
          </p:cNvCxnSpPr>
          <p:nvPr/>
        </p:nvCxnSpPr>
        <p:spPr bwMode="auto">
          <a:xfrm flipV="1">
            <a:off x="7151948" y="6024823"/>
            <a:ext cx="1631950" cy="254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4" name="Text Box 7">
            <a:extLst>
              <a:ext uri="{FF2B5EF4-FFF2-40B4-BE49-F238E27FC236}">
                <a16:creationId xmlns:a16="http://schemas.microsoft.com/office/drawing/2014/main" id="{B425EC4A-99DA-7243-B551-ECA0135B1367}"/>
              </a:ext>
            </a:extLst>
          </p:cNvPr>
          <p:cNvSpPr txBox="1">
            <a:spLocks noChangeArrowheads="1"/>
          </p:cNvSpPr>
          <p:nvPr/>
        </p:nvSpPr>
        <p:spPr bwMode="auto">
          <a:xfrm>
            <a:off x="4939323" y="2773623"/>
            <a:ext cx="702564"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EXEC</a:t>
            </a:r>
          </a:p>
        </p:txBody>
      </p:sp>
      <p:sp>
        <p:nvSpPr>
          <p:cNvPr id="105" name="Rectangle 13">
            <a:extLst>
              <a:ext uri="{FF2B5EF4-FFF2-40B4-BE49-F238E27FC236}">
                <a16:creationId xmlns:a16="http://schemas.microsoft.com/office/drawing/2014/main" id="{9BBF736E-DAE3-5349-A05C-A9639E3DAB18}"/>
              </a:ext>
            </a:extLst>
          </p:cNvPr>
          <p:cNvSpPr>
            <a:spLocks noChangeArrowheads="1"/>
          </p:cNvSpPr>
          <p:nvPr/>
        </p:nvSpPr>
        <p:spPr bwMode="auto">
          <a:xfrm>
            <a:off x="4942148" y="3383223"/>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106" name="Text Box 7">
            <a:extLst>
              <a:ext uri="{FF2B5EF4-FFF2-40B4-BE49-F238E27FC236}">
                <a16:creationId xmlns:a16="http://schemas.microsoft.com/office/drawing/2014/main" id="{9C2C05C8-79FC-1F44-B352-EC62CF954B94}"/>
              </a:ext>
            </a:extLst>
          </p:cNvPr>
          <p:cNvSpPr txBox="1">
            <a:spLocks noChangeArrowheads="1"/>
          </p:cNvSpPr>
          <p:nvPr/>
        </p:nvSpPr>
        <p:spPr bwMode="auto">
          <a:xfrm>
            <a:off x="4942498" y="4980248"/>
            <a:ext cx="702564" cy="30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88000"/>
              </a:lnSpc>
              <a:spcBef>
                <a:spcPts val="600"/>
              </a:spcBef>
              <a:buClrTx/>
              <a:buSzTx/>
              <a:buFontTx/>
              <a:buNone/>
            </a:pPr>
            <a:r>
              <a:rPr lang="en-GB" altLang="zh-CN" sz="1600">
                <a:latin typeface="Microsoft YaHei" panose="020B0503020204020204" pitchFamily="34" charset="-122"/>
                <a:ea typeface="Microsoft YaHei" panose="020B0503020204020204" pitchFamily="34" charset="-122"/>
              </a:rPr>
              <a:t>EXEC</a:t>
            </a:r>
          </a:p>
        </p:txBody>
      </p:sp>
      <p:sp>
        <p:nvSpPr>
          <p:cNvPr id="107" name="Rectangle 13">
            <a:extLst>
              <a:ext uri="{FF2B5EF4-FFF2-40B4-BE49-F238E27FC236}">
                <a16:creationId xmlns:a16="http://schemas.microsoft.com/office/drawing/2014/main" id="{D30E3660-15B8-8F41-88C2-9B0E67E9F6CC}"/>
              </a:ext>
            </a:extLst>
          </p:cNvPr>
          <p:cNvSpPr>
            <a:spLocks noChangeArrowheads="1"/>
          </p:cNvSpPr>
          <p:nvPr/>
        </p:nvSpPr>
        <p:spPr bwMode="auto">
          <a:xfrm>
            <a:off x="4945323" y="5589848"/>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108" name="Rectangle 35">
            <a:extLst>
              <a:ext uri="{FF2B5EF4-FFF2-40B4-BE49-F238E27FC236}">
                <a16:creationId xmlns:a16="http://schemas.microsoft.com/office/drawing/2014/main" id="{2613CDF7-B89C-644C-AF7E-C5766BFB8E26}"/>
              </a:ext>
            </a:extLst>
          </p:cNvPr>
          <p:cNvSpPr>
            <a:spLocks noChangeArrowheads="1"/>
          </p:cNvSpPr>
          <p:nvPr/>
        </p:nvSpPr>
        <p:spPr bwMode="auto">
          <a:xfrm>
            <a:off x="4945323" y="5894648"/>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109" name="Rectangle 13">
            <a:extLst>
              <a:ext uri="{FF2B5EF4-FFF2-40B4-BE49-F238E27FC236}">
                <a16:creationId xmlns:a16="http://schemas.microsoft.com/office/drawing/2014/main" id="{D36C9A17-D2D5-E440-8838-84EE4170866D}"/>
              </a:ext>
            </a:extLst>
          </p:cNvPr>
          <p:cNvSpPr>
            <a:spLocks noChangeArrowheads="1"/>
          </p:cNvSpPr>
          <p:nvPr/>
        </p:nvSpPr>
        <p:spPr bwMode="auto">
          <a:xfrm>
            <a:off x="4937386" y="3076836"/>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110" name="Rectangle 13">
            <a:extLst>
              <a:ext uri="{FF2B5EF4-FFF2-40B4-BE49-F238E27FC236}">
                <a16:creationId xmlns:a16="http://schemas.microsoft.com/office/drawing/2014/main" id="{AF5E5BA3-7772-4740-8936-12B29E07190C}"/>
              </a:ext>
            </a:extLst>
          </p:cNvPr>
          <p:cNvSpPr>
            <a:spLocks noChangeArrowheads="1"/>
          </p:cNvSpPr>
          <p:nvPr/>
        </p:nvSpPr>
        <p:spPr bwMode="auto">
          <a:xfrm>
            <a:off x="4946911" y="5285048"/>
            <a:ext cx="685800" cy="304800"/>
          </a:xfrm>
          <a:prstGeom prst="rect">
            <a:avLst/>
          </a:prstGeom>
          <a:solidFill>
            <a:srgbClr val="D5F1CF"/>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Yes</a:t>
            </a:r>
          </a:p>
        </p:txBody>
      </p:sp>
      <p:sp>
        <p:nvSpPr>
          <p:cNvPr id="111" name="Rectangle 10">
            <a:extLst>
              <a:ext uri="{FF2B5EF4-FFF2-40B4-BE49-F238E27FC236}">
                <a16:creationId xmlns:a16="http://schemas.microsoft.com/office/drawing/2014/main" id="{29708398-F626-F649-8F65-AAB84BE56E63}"/>
              </a:ext>
            </a:extLst>
          </p:cNvPr>
          <p:cNvSpPr>
            <a:spLocks noChangeArrowheads="1"/>
          </p:cNvSpPr>
          <p:nvPr/>
        </p:nvSpPr>
        <p:spPr bwMode="auto">
          <a:xfrm>
            <a:off x="4937386" y="3689611"/>
            <a:ext cx="685800" cy="304800"/>
          </a:xfrm>
          <a:prstGeom prst="rect">
            <a:avLst/>
          </a:prstGeom>
          <a:solidFill>
            <a:srgbClr val="F1C7C7"/>
          </a:solidFill>
          <a:ln w="12600">
            <a:solidFill>
              <a:srgbClr val="000000"/>
            </a:solidFill>
            <a:miter lim="800000"/>
            <a:headEnd/>
            <a:tailEnd/>
          </a:ln>
        </p:spPr>
        <p:txBody>
          <a:bodyPr wrap="none" lIns="90360" tIns="44280" rIns="90360" bIns="44280" anchor="ctr"/>
          <a:lstStyle>
            <a:lvl1pPr>
              <a:spcBef>
                <a:spcPct val="20000"/>
              </a:spcBef>
              <a:buClr>
                <a:srgbClr val="990000"/>
              </a:buClr>
              <a:buSzPct val="60000"/>
              <a:buFont typeface="Wingdings 2"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a:lnSpc>
                <a:spcPct val="98000"/>
              </a:lnSpc>
              <a:spcBef>
                <a:spcPct val="0"/>
              </a:spcBef>
              <a:buClrTx/>
              <a:buSzTx/>
              <a:buFontTx/>
              <a:buNone/>
            </a:pPr>
            <a:r>
              <a:rPr lang="en-GB" altLang="zh-CN" sz="1600">
                <a:latin typeface="Microsoft YaHei" panose="020B0503020204020204" pitchFamily="34" charset="-122"/>
                <a:ea typeface="Microsoft YaHei" panose="020B0503020204020204" pitchFamily="34" charset="-122"/>
              </a:rPr>
              <a:t>No</a:t>
            </a:r>
          </a:p>
        </p:txBody>
      </p:sp>
      <p:sp>
        <p:nvSpPr>
          <p:cNvPr id="112" name="Text Box 72">
            <a:extLst>
              <a:ext uri="{FF2B5EF4-FFF2-40B4-BE49-F238E27FC236}">
                <a16:creationId xmlns:a16="http://schemas.microsoft.com/office/drawing/2014/main" id="{828B8214-EBB5-F649-A522-9B022EBD203F}"/>
              </a:ext>
            </a:extLst>
          </p:cNvPr>
          <p:cNvSpPr txBox="1">
            <a:spLocks noChangeArrowheads="1"/>
          </p:cNvSpPr>
          <p:nvPr/>
        </p:nvSpPr>
        <p:spPr bwMode="auto">
          <a:xfrm>
            <a:off x="3016511" y="6205798"/>
            <a:ext cx="3525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00"/>
              </a:buClr>
              <a:buSzPct val="60000"/>
              <a:buFont typeface="Wingdings 2" pitchFamily="2" charset="2"/>
              <a:buChar char="¢"/>
              <a:defRPr sz="2400" b="1">
                <a:solidFill>
                  <a:schemeClr val="tx1"/>
                </a:solidFill>
                <a:latin typeface="Calibri" panose="020F0502020204030204" pitchFamily="34" charset="0"/>
              </a:defRPr>
            </a:lvl1pPr>
            <a:lvl2pPr marL="742950" indent="-285750">
              <a:spcBef>
                <a:spcPct val="20000"/>
              </a:spcBef>
              <a:buClr>
                <a:srgbClr val="990000"/>
              </a:buClr>
              <a:buSzPct val="110000"/>
              <a:buFont typeface="Wingdings" pitchFamily="2" charset="2"/>
              <a:buChar char="§"/>
              <a:defRPr sz="2000">
                <a:solidFill>
                  <a:schemeClr val="tx1"/>
                </a:solidFill>
                <a:latin typeface="Calibri" panose="020F0502020204030204" pitchFamily="34" charset="0"/>
              </a:defRPr>
            </a:lvl2pPr>
            <a:lvl3pPr marL="1143000" indent="-228600">
              <a:spcBef>
                <a:spcPct val="20000"/>
              </a:spcBef>
              <a:buSzPct val="80000"/>
              <a:buFont typeface="Wingdings" pitchFamily="2" charset="2"/>
              <a:buChar char="§"/>
              <a:defRPr sz="20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50000"/>
              </a:spcBef>
              <a:buClrTx/>
              <a:buSzTx/>
              <a:buFontTx/>
              <a:buNone/>
            </a:pPr>
            <a:r>
              <a:rPr lang="zh-CN" altLang="en-US" sz="1800">
                <a:latin typeface="Microsoft YaHei" panose="020B0503020204020204" pitchFamily="34" charset="-122"/>
                <a:ea typeface="Microsoft YaHei" panose="020B0503020204020204" pitchFamily="34" charset="-122"/>
              </a:rPr>
              <a:t>带许可位的页表</a:t>
            </a:r>
          </a:p>
        </p:txBody>
      </p:sp>
    </p:spTree>
    <p:extLst>
      <p:ext uri="{BB962C8B-B14F-4D97-AF65-F5344CB8AC3E}">
        <p14:creationId xmlns:p14="http://schemas.microsoft.com/office/powerpoint/2010/main" val="1533999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96BF123-B442-6849-B6AE-C73F52DEB5A4}"/>
              </a:ext>
            </a:extLst>
          </p:cNvPr>
          <p:cNvSpPr txBox="1"/>
          <p:nvPr/>
        </p:nvSpPr>
        <p:spPr>
          <a:xfrm>
            <a:off x="3579927" y="6145411"/>
            <a:ext cx="5032147"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kumimoji="0" lang="zh-CN" altLang="en-US" b="1" i="0" u="none" strike="noStrike" kern="1200" cap="none" spc="30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rPr>
              <a:t>感谢各位专家！敬请批评指正！</a:t>
            </a:r>
            <a:endParaRPr kumimoji="0" lang="zh-CN" altLang="en-US"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endParaRPr>
          </a:p>
        </p:txBody>
      </p:sp>
      <p:sp>
        <p:nvSpPr>
          <p:cNvPr id="9" name="文本框 8">
            <a:extLst>
              <a:ext uri="{FF2B5EF4-FFF2-40B4-BE49-F238E27FC236}">
                <a16:creationId xmlns:a16="http://schemas.microsoft.com/office/drawing/2014/main" id="{0AB5DAF2-DCD8-C744-B3C9-01986423A753}"/>
              </a:ext>
            </a:extLst>
          </p:cNvPr>
          <p:cNvSpPr txBox="1"/>
          <p:nvPr/>
        </p:nvSpPr>
        <p:spPr>
          <a:xfrm>
            <a:off x="9153391" y="465799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前沿知识与科学精神并重</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战略眼光与家国情怀兼具</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融入学生与团队思政建设</a:t>
            </a:r>
          </a:p>
        </p:txBody>
      </p:sp>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2495600" y="2924944"/>
            <a:ext cx="72008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下次见</a:t>
            </a:r>
            <a:endParaRPr lang="en-US" altLang="zh-CN" sz="2800" b="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823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a:extLst>
              <a:ext uri="{FF2B5EF4-FFF2-40B4-BE49-F238E27FC236}">
                <a16:creationId xmlns:a16="http://schemas.microsoft.com/office/drawing/2014/main" id="{0777D856-0824-6C48-B3C9-E848E7FBBC38}"/>
              </a:ext>
            </a:extLst>
          </p:cNvPr>
          <p:cNvSpPr/>
          <p:nvPr/>
        </p:nvSpPr>
        <p:spPr bwMode="auto">
          <a:xfrm>
            <a:off x="-182651" y="316050"/>
            <a:ext cx="289427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7" name="标题 1">
            <a:extLst>
              <a:ext uri="{FF2B5EF4-FFF2-40B4-BE49-F238E27FC236}">
                <a16:creationId xmlns:a16="http://schemas.microsoft.com/office/drawing/2014/main" id="{3D40D8EC-CB6E-5C45-8470-1F167D96AE6C}"/>
              </a:ext>
            </a:extLst>
          </p:cNvPr>
          <p:cNvSpPr txBox="1">
            <a:spLocks/>
          </p:cNvSpPr>
          <p:nvPr/>
        </p:nvSpPr>
        <p:spPr bwMode="auto">
          <a:xfrm>
            <a:off x="335828" y="319412"/>
            <a:ext cx="2375796"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首先，举个栗子</a:t>
            </a:r>
          </a:p>
        </p:txBody>
      </p:sp>
      <p:pic>
        <p:nvPicPr>
          <p:cNvPr id="3074" name="Picture 2">
            <a:extLst>
              <a:ext uri="{FF2B5EF4-FFF2-40B4-BE49-F238E27FC236}">
                <a16:creationId xmlns:a16="http://schemas.microsoft.com/office/drawing/2014/main" id="{8DDBBA70-CF24-DF4E-87F9-1667B00F5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608" y="1016732"/>
            <a:ext cx="1801328" cy="2052228"/>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a:extLst>
              <a:ext uri="{FF2B5EF4-FFF2-40B4-BE49-F238E27FC236}">
                <a16:creationId xmlns:a16="http://schemas.microsoft.com/office/drawing/2014/main" id="{FE913C72-4315-3349-8ED6-8E1042DD7864}"/>
              </a:ext>
            </a:extLst>
          </p:cNvPr>
          <p:cNvSpPr txBox="1"/>
          <p:nvPr/>
        </p:nvSpPr>
        <p:spPr>
          <a:xfrm>
            <a:off x="1008732" y="1376772"/>
            <a:ext cx="7884876" cy="3720377"/>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a:lnSpc>
                <a:spcPct val="150000"/>
              </a:lnSpc>
            </a:pP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截至</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2021</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年</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12</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月</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31</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日，清华大学：</a:t>
            </a:r>
            <a:endParaRPr lang="en-US" altLang="zh-CN" b="0" i="0" u="none" strike="noStrike" dirty="0">
              <a:solidFill>
                <a:schemeClr val="tx1"/>
              </a:solidFill>
              <a:effectLst/>
              <a:latin typeface="Microsoft YaHei" panose="020B0503020204020204" pitchFamily="34" charset="-122"/>
              <a:ea typeface="Microsoft YaHei" panose="020B0503020204020204" pitchFamily="34" charset="-122"/>
            </a:endParaRPr>
          </a:p>
          <a:p>
            <a:pPr algn="l">
              <a:lnSpc>
                <a:spcPct val="150000"/>
              </a:lnSpc>
            </a:pPr>
            <a:r>
              <a:rPr lang="zh-CN" altLang="en-US" dirty="0">
                <a:solidFill>
                  <a:schemeClr val="tx1"/>
                </a:solidFill>
                <a:latin typeface="Microsoft YaHei" panose="020B0503020204020204" pitchFamily="34" charset="-122"/>
                <a:ea typeface="Microsoft YaHei" panose="020B0503020204020204" pitchFamily="34" charset="-122"/>
              </a:rPr>
              <a:t>教职工总数</a:t>
            </a:r>
            <a:r>
              <a:rPr lang="en-US" altLang="zh-CN" b="1" dirty="0">
                <a:solidFill>
                  <a:schemeClr val="accent2"/>
                </a:solidFill>
                <a:latin typeface="Microsoft YaHei" panose="020B0503020204020204" pitchFamily="34" charset="-122"/>
                <a:ea typeface="Microsoft YaHei" panose="020B0503020204020204" pitchFamily="34" charset="-122"/>
              </a:rPr>
              <a:t>16057</a:t>
            </a:r>
            <a:r>
              <a:rPr lang="zh-CN" altLang="en-US" dirty="0">
                <a:solidFill>
                  <a:schemeClr val="tx1"/>
                </a:solidFill>
                <a:latin typeface="Microsoft YaHei" panose="020B0503020204020204" pitchFamily="34" charset="-122"/>
                <a:ea typeface="Microsoft YaHei" panose="020B0503020204020204" pitchFamily="34" charset="-122"/>
              </a:rPr>
              <a:t>人</a:t>
            </a:r>
            <a:endParaRPr lang="en-US" altLang="zh-CN" dirty="0">
              <a:solidFill>
                <a:schemeClr val="tx1"/>
              </a:solidFill>
              <a:latin typeface="Microsoft YaHei" panose="020B0503020204020204" pitchFamily="34" charset="-122"/>
              <a:ea typeface="Microsoft YaHei" panose="020B0503020204020204" pitchFamily="34" charset="-122"/>
            </a:endParaRPr>
          </a:p>
          <a:p>
            <a:pPr algn="l">
              <a:lnSpc>
                <a:spcPct val="150000"/>
              </a:lnSpc>
            </a:pPr>
            <a:r>
              <a:rPr lang="zh-CN" altLang="en-US" dirty="0">
                <a:solidFill>
                  <a:schemeClr val="tx1"/>
                </a:solidFill>
                <a:latin typeface="Microsoft YaHei" panose="020B0503020204020204" pitchFamily="34" charset="-122"/>
                <a:ea typeface="Microsoft YaHei" panose="020B0503020204020204" pitchFamily="34" charset="-122"/>
              </a:rPr>
              <a:t>在学学生总数</a:t>
            </a:r>
            <a:r>
              <a:rPr lang="en-US" altLang="zh-CN" b="1" dirty="0">
                <a:solidFill>
                  <a:schemeClr val="accent2"/>
                </a:solidFill>
                <a:latin typeface="Microsoft YaHei" panose="020B0503020204020204" pitchFamily="34" charset="-122"/>
                <a:ea typeface="Microsoft YaHei" panose="020B0503020204020204" pitchFamily="34" charset="-122"/>
              </a:rPr>
              <a:t>57327</a:t>
            </a:r>
            <a:r>
              <a:rPr lang="zh-CN" altLang="en-US" dirty="0">
                <a:solidFill>
                  <a:schemeClr val="tx1"/>
                </a:solidFill>
                <a:latin typeface="Microsoft YaHei" panose="020B0503020204020204" pitchFamily="34" charset="-122"/>
                <a:ea typeface="Microsoft YaHei" panose="020B0503020204020204" pitchFamily="34" charset="-122"/>
              </a:rPr>
              <a:t>人</a:t>
            </a:r>
            <a:endParaRPr lang="en-US" altLang="zh-CN" dirty="0">
              <a:solidFill>
                <a:schemeClr val="tx1"/>
              </a:solidFill>
              <a:latin typeface="Microsoft YaHei" panose="020B0503020204020204" pitchFamily="34" charset="-122"/>
              <a:ea typeface="Microsoft YaHei" panose="020B0503020204020204" pitchFamily="34" charset="-122"/>
            </a:endParaRPr>
          </a:p>
          <a:p>
            <a:pPr algn="l">
              <a:lnSpc>
                <a:spcPct val="150000"/>
              </a:lnSpc>
            </a:pPr>
            <a:r>
              <a:rPr lang="en-US" altLang="zh-CN" dirty="0" err="1">
                <a:solidFill>
                  <a:schemeClr val="tx1"/>
                </a:solidFill>
                <a:latin typeface="Microsoft YaHei" panose="020B0503020204020204" pitchFamily="34" charset="-122"/>
                <a:ea typeface="Microsoft YaHei" panose="020B0503020204020204" pitchFamily="34" charset="-122"/>
              </a:rPr>
              <a:t>cloud.tsinghua.edu</a:t>
            </a:r>
            <a:r>
              <a:rPr lang="zh-CN" altLang="en-US" dirty="0">
                <a:solidFill>
                  <a:schemeClr val="tx1"/>
                </a:solidFill>
                <a:latin typeface="Microsoft YaHei" panose="020B0503020204020204" pitchFamily="34" charset="-122"/>
                <a:ea typeface="Microsoft YaHei" panose="020B0503020204020204" pitchFamily="34" charset="-122"/>
              </a:rPr>
              <a:t>，为每个人提供了</a:t>
            </a:r>
            <a:r>
              <a:rPr lang="en-US" altLang="zh-CN" b="1" dirty="0">
                <a:solidFill>
                  <a:schemeClr val="accent2"/>
                </a:solidFill>
                <a:latin typeface="Microsoft YaHei" panose="020B0503020204020204" pitchFamily="34" charset="-122"/>
                <a:ea typeface="Microsoft YaHei" panose="020B0503020204020204" pitchFamily="34" charset="-122"/>
              </a:rPr>
              <a:t>300GB</a:t>
            </a:r>
            <a:r>
              <a:rPr lang="zh-CN" altLang="en-US" dirty="0">
                <a:solidFill>
                  <a:schemeClr val="tx1"/>
                </a:solidFill>
                <a:latin typeface="Microsoft YaHei" panose="020B0503020204020204" pitchFamily="34" charset="-122"/>
                <a:ea typeface="Microsoft YaHei" panose="020B0503020204020204" pitchFamily="34" charset="-122"/>
              </a:rPr>
              <a:t>存储空间</a:t>
            </a:r>
            <a:endParaRPr lang="en-US" altLang="zh-CN" dirty="0">
              <a:solidFill>
                <a:schemeClr val="tx1"/>
              </a:solidFill>
              <a:latin typeface="Microsoft YaHei" panose="020B0503020204020204" pitchFamily="34" charset="-122"/>
              <a:ea typeface="Microsoft YaHei" panose="020B0503020204020204" pitchFamily="34" charset="-122"/>
            </a:endParaRPr>
          </a:p>
          <a:p>
            <a:pPr algn="l">
              <a:lnSpc>
                <a:spcPct val="150000"/>
              </a:lnSpc>
            </a:pPr>
            <a:endParaRPr lang="en-US" altLang="zh-CN" dirty="0">
              <a:solidFill>
                <a:schemeClr val="tx1"/>
              </a:solidFill>
              <a:latin typeface="Microsoft YaHei" panose="020B0503020204020204" pitchFamily="34" charset="-122"/>
              <a:ea typeface="Microsoft YaHei" panose="020B0503020204020204" pitchFamily="34" charset="-122"/>
            </a:endParaRPr>
          </a:p>
          <a:p>
            <a:pPr algn="l">
              <a:lnSpc>
                <a:spcPct val="150000"/>
              </a:lnSpc>
            </a:pPr>
            <a:r>
              <a:rPr lang="zh-CN" altLang="en-US" b="1" dirty="0">
                <a:solidFill>
                  <a:srgbClr val="6B0874"/>
                </a:solidFill>
                <a:latin typeface="Microsoft YaHei" panose="020B0503020204020204" pitchFamily="34" charset="-122"/>
                <a:ea typeface="Microsoft YaHei" panose="020B0503020204020204" pitchFamily="34" charset="-122"/>
              </a:rPr>
              <a:t>问此系统需要多少存储空间？</a:t>
            </a:r>
          </a:p>
        </p:txBody>
      </p:sp>
      <p:pic>
        <p:nvPicPr>
          <p:cNvPr id="6" name="图片 5">
            <a:extLst>
              <a:ext uri="{FF2B5EF4-FFF2-40B4-BE49-F238E27FC236}">
                <a16:creationId xmlns:a16="http://schemas.microsoft.com/office/drawing/2014/main" id="{2DAC72DF-6303-D244-9B29-5F85ADA3C4FE}"/>
              </a:ext>
            </a:extLst>
          </p:cNvPr>
          <p:cNvPicPr>
            <a:picLocks noChangeAspect="1"/>
          </p:cNvPicPr>
          <p:nvPr/>
        </p:nvPicPr>
        <p:blipFill>
          <a:blip r:embed="rId4"/>
          <a:stretch>
            <a:fillRect/>
          </a:stretch>
        </p:blipFill>
        <p:spPr>
          <a:xfrm>
            <a:off x="8924152" y="3787968"/>
            <a:ext cx="2160240" cy="1584176"/>
          </a:xfrm>
          <a:prstGeom prst="rect">
            <a:avLst/>
          </a:prstGeom>
        </p:spPr>
      </p:pic>
      <p:pic>
        <p:nvPicPr>
          <p:cNvPr id="7" name="图片 6">
            <a:extLst>
              <a:ext uri="{FF2B5EF4-FFF2-40B4-BE49-F238E27FC236}">
                <a16:creationId xmlns:a16="http://schemas.microsoft.com/office/drawing/2014/main" id="{2B23EB50-0161-5D46-917A-9353E5B49BAA}"/>
              </a:ext>
            </a:extLst>
          </p:cNvPr>
          <p:cNvPicPr>
            <a:picLocks noChangeAspect="1"/>
          </p:cNvPicPr>
          <p:nvPr/>
        </p:nvPicPr>
        <p:blipFill>
          <a:blip r:embed="rId5"/>
          <a:stretch>
            <a:fillRect/>
          </a:stretch>
        </p:blipFill>
        <p:spPr>
          <a:xfrm>
            <a:off x="983432" y="5655365"/>
            <a:ext cx="6929143" cy="533011"/>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a:extLst>
              <a:ext uri="{FF2B5EF4-FFF2-40B4-BE49-F238E27FC236}">
                <a16:creationId xmlns:a16="http://schemas.microsoft.com/office/drawing/2014/main" id="{0777D856-0824-6C48-B3C9-E848E7FBBC38}"/>
              </a:ext>
            </a:extLst>
          </p:cNvPr>
          <p:cNvSpPr/>
          <p:nvPr/>
        </p:nvSpPr>
        <p:spPr bwMode="auto">
          <a:xfrm>
            <a:off x="-182651" y="316050"/>
            <a:ext cx="289427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7" name="标题 1">
            <a:extLst>
              <a:ext uri="{FF2B5EF4-FFF2-40B4-BE49-F238E27FC236}">
                <a16:creationId xmlns:a16="http://schemas.microsoft.com/office/drawing/2014/main" id="{3D40D8EC-CB6E-5C45-8470-1F167D96AE6C}"/>
              </a:ext>
            </a:extLst>
          </p:cNvPr>
          <p:cNvSpPr txBox="1">
            <a:spLocks/>
          </p:cNvSpPr>
          <p:nvPr/>
        </p:nvSpPr>
        <p:spPr bwMode="auto">
          <a:xfrm>
            <a:off x="335828" y="319412"/>
            <a:ext cx="2375796"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首先，举个栗子</a:t>
            </a:r>
          </a:p>
        </p:txBody>
      </p:sp>
      <p:sp>
        <p:nvSpPr>
          <p:cNvPr id="44" name="文本框 43">
            <a:extLst>
              <a:ext uri="{FF2B5EF4-FFF2-40B4-BE49-F238E27FC236}">
                <a16:creationId xmlns:a16="http://schemas.microsoft.com/office/drawing/2014/main" id="{FE913C72-4315-3349-8ED6-8E1042DD7864}"/>
              </a:ext>
            </a:extLst>
          </p:cNvPr>
          <p:cNvSpPr txBox="1"/>
          <p:nvPr/>
        </p:nvSpPr>
        <p:spPr>
          <a:xfrm>
            <a:off x="1008732" y="1376772"/>
            <a:ext cx="9803792" cy="3991221"/>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a:lnSpc>
                <a:spcPct val="150000"/>
              </a:lnSpc>
            </a:pPr>
            <a:r>
              <a:rPr lang="zh-CN" altLang="en-US" dirty="0">
                <a:solidFill>
                  <a:schemeClr val="tx1"/>
                </a:solidFill>
                <a:latin typeface="Microsoft YaHei" panose="020B0503020204020204" pitchFamily="34" charset="-122"/>
                <a:ea typeface="Microsoft YaHei" panose="020B0503020204020204" pitchFamily="34" charset="-122"/>
              </a:rPr>
              <a:t>但是，根据清华大学信息化技术中心官网显示：</a:t>
            </a:r>
            <a:endParaRPr lang="en-US" altLang="zh-CN" dirty="0">
              <a:solidFill>
                <a:schemeClr val="tx1"/>
              </a:solidFill>
              <a:latin typeface="Microsoft YaHei" panose="020B0503020204020204" pitchFamily="34" charset="-122"/>
              <a:ea typeface="Microsoft YaHei" panose="020B0503020204020204" pitchFamily="34" charset="-122"/>
            </a:endParaRPr>
          </a:p>
          <a:p>
            <a:pPr algn="r">
              <a:lnSpc>
                <a:spcPct val="150000"/>
              </a:lnSpc>
            </a:pPr>
            <a:r>
              <a:rPr lang="en-US" altLang="zh-CN" sz="1600" dirty="0">
                <a:solidFill>
                  <a:schemeClr val="tx1"/>
                </a:solidFill>
                <a:latin typeface="Microsoft YaHei" panose="020B0503020204020204" pitchFamily="34" charset="-122"/>
                <a:ea typeface="Microsoft YaHei" panose="020B0503020204020204" pitchFamily="34" charset="-122"/>
              </a:rPr>
              <a:t>https://</a:t>
            </a:r>
            <a:r>
              <a:rPr lang="en-US" altLang="zh-CN" sz="1600" dirty="0" err="1">
                <a:solidFill>
                  <a:schemeClr val="tx1"/>
                </a:solidFill>
                <a:latin typeface="Microsoft YaHei" panose="020B0503020204020204" pitchFamily="34" charset="-122"/>
                <a:ea typeface="Microsoft YaHei" panose="020B0503020204020204" pitchFamily="34" charset="-122"/>
              </a:rPr>
              <a:t>www.itc.tsinghua.edu.cn</a:t>
            </a:r>
            <a:r>
              <a:rPr lang="en-US" altLang="zh-CN" sz="1600" dirty="0">
                <a:solidFill>
                  <a:schemeClr val="tx1"/>
                </a:solidFill>
                <a:latin typeface="Microsoft YaHei" panose="020B0503020204020204" pitchFamily="34" charset="-122"/>
                <a:ea typeface="Microsoft YaHei" panose="020B0503020204020204" pitchFamily="34" charset="-122"/>
              </a:rPr>
              <a:t>/</a:t>
            </a:r>
            <a:r>
              <a:rPr lang="en-US" altLang="zh-CN" sz="1600" dirty="0" err="1">
                <a:solidFill>
                  <a:schemeClr val="tx1"/>
                </a:solidFill>
                <a:latin typeface="Microsoft YaHei" panose="020B0503020204020204" pitchFamily="34" charset="-122"/>
                <a:ea typeface="Microsoft YaHei" panose="020B0503020204020204" pitchFamily="34" charset="-122"/>
              </a:rPr>
              <a:t>ggfwsd</a:t>
            </a:r>
            <a:r>
              <a:rPr lang="en-US" altLang="zh-CN" sz="1600" dirty="0">
                <a:solidFill>
                  <a:schemeClr val="tx1"/>
                </a:solidFill>
                <a:latin typeface="Microsoft YaHei" panose="020B0503020204020204" pitchFamily="34" charset="-122"/>
                <a:ea typeface="Microsoft YaHei" panose="020B0503020204020204" pitchFamily="34" charset="-122"/>
              </a:rPr>
              <a:t>/</a:t>
            </a:r>
            <a:r>
              <a:rPr lang="en-US" altLang="zh-CN" sz="1600" dirty="0" err="1">
                <a:solidFill>
                  <a:schemeClr val="tx1"/>
                </a:solidFill>
                <a:latin typeface="Microsoft YaHei" panose="020B0503020204020204" pitchFamily="34" charset="-122"/>
                <a:ea typeface="Microsoft YaHei" panose="020B0503020204020204" pitchFamily="34" charset="-122"/>
              </a:rPr>
              <a:t>xxxtyx.htm</a:t>
            </a:r>
            <a:endParaRPr lang="en-US" altLang="zh-CN" sz="1600" dirty="0">
              <a:solidFill>
                <a:schemeClr val="tx1"/>
              </a:solidFill>
              <a:latin typeface="Microsoft YaHei" panose="020B0503020204020204" pitchFamily="34" charset="-122"/>
              <a:ea typeface="Microsoft YaHei" panose="020B0503020204020204" pitchFamily="34" charset="-122"/>
            </a:endParaRPr>
          </a:p>
          <a:p>
            <a:pPr algn="l">
              <a:lnSpc>
                <a:spcPct val="150000"/>
              </a:lnSpc>
            </a:pP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       信息系统运行服务负责我校数据中心的规划建设以及信息系统运行的运行维护工作</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管理各类服务器、网络、安全等设备</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800</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多台、</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30</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多个数据库、超过</a:t>
            </a:r>
            <a:r>
              <a:rPr lang="en-US" altLang="zh-CN" b="1" i="0" u="none" strike="noStrike" dirty="0">
                <a:solidFill>
                  <a:schemeClr val="accent2"/>
                </a:solidFill>
                <a:effectLst/>
                <a:latin typeface="Microsoft YaHei" panose="020B0503020204020204" pitchFamily="34" charset="-122"/>
                <a:ea typeface="Microsoft YaHei" panose="020B0503020204020204" pitchFamily="34" charset="-122"/>
              </a:rPr>
              <a:t>13PB</a:t>
            </a:r>
            <a:r>
              <a:rPr lang="zh-CN" altLang="en-US" b="1" i="0" u="none" strike="noStrike" dirty="0">
                <a:solidFill>
                  <a:schemeClr val="accent2"/>
                </a:solidFill>
                <a:effectLst/>
                <a:latin typeface="Microsoft YaHei" panose="020B0503020204020204" pitchFamily="34" charset="-122"/>
                <a:ea typeface="Microsoft YaHei" panose="020B0503020204020204" pitchFamily="34" charset="-122"/>
              </a:rPr>
              <a:t>的存储</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以及</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300</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多个校级应用</a:t>
            </a:r>
            <a:r>
              <a:rPr lang="zh-CN" altLang="en-US" dirty="0">
                <a:solidFill>
                  <a:schemeClr val="tx1"/>
                </a:solidFill>
                <a:latin typeface="Microsoft YaHei" panose="020B0503020204020204" pitchFamily="34" charset="-122"/>
                <a:ea typeface="Microsoft YaHei" panose="020B0503020204020204" pitchFamily="34" charset="-122"/>
              </a:rPr>
              <a:t>教职工总数</a:t>
            </a:r>
            <a:endParaRPr lang="en-US" altLang="zh-CN" dirty="0">
              <a:solidFill>
                <a:schemeClr val="tx1"/>
              </a:solidFill>
              <a:latin typeface="Microsoft YaHei" panose="020B0503020204020204" pitchFamily="34" charset="-122"/>
              <a:ea typeface="Microsoft YaHei" panose="020B0503020204020204" pitchFamily="34" charset="-122"/>
            </a:endParaRPr>
          </a:p>
          <a:p>
            <a:pPr algn="l">
              <a:lnSpc>
                <a:spcPct val="150000"/>
              </a:lnSpc>
            </a:pPr>
            <a:endParaRPr lang="en-US" altLang="zh-CN" b="1" dirty="0">
              <a:solidFill>
                <a:schemeClr val="tx1"/>
              </a:solidFill>
              <a:latin typeface="Microsoft YaHei" panose="020B0503020204020204" pitchFamily="34" charset="-122"/>
              <a:ea typeface="Microsoft YaHei" panose="020B0503020204020204" pitchFamily="34" charset="-122"/>
            </a:endParaRPr>
          </a:p>
          <a:p>
            <a:pPr algn="l">
              <a:lnSpc>
                <a:spcPct val="150000"/>
              </a:lnSpc>
            </a:pPr>
            <a:r>
              <a:rPr lang="zh-CN" altLang="en-US" b="1" dirty="0">
                <a:solidFill>
                  <a:srgbClr val="6B0874"/>
                </a:solidFill>
                <a:latin typeface="Microsoft YaHei" panose="020B0503020204020204" pitchFamily="34" charset="-122"/>
                <a:ea typeface="Microsoft YaHei" panose="020B0503020204020204" pitchFamily="34" charset="-122"/>
              </a:rPr>
              <a:t>问，谁偷走了至少</a:t>
            </a:r>
            <a:r>
              <a:rPr lang="en-US" altLang="zh-CN" b="1" dirty="0">
                <a:solidFill>
                  <a:srgbClr val="6B0874"/>
                </a:solidFill>
                <a:latin typeface="Microsoft YaHei" panose="020B0503020204020204" pitchFamily="34" charset="-122"/>
                <a:ea typeface="Microsoft YaHei" panose="020B0503020204020204" pitchFamily="34" charset="-122"/>
              </a:rPr>
              <a:t>8PB</a:t>
            </a:r>
            <a:r>
              <a:rPr lang="zh-CN" altLang="en-US" b="1" dirty="0">
                <a:solidFill>
                  <a:srgbClr val="6B0874"/>
                </a:solidFill>
                <a:latin typeface="Microsoft YaHei" panose="020B0503020204020204" pitchFamily="34" charset="-122"/>
                <a:ea typeface="Microsoft YaHei" panose="020B0503020204020204" pitchFamily="34" charset="-122"/>
              </a:rPr>
              <a:t>？？？</a:t>
            </a:r>
            <a:endParaRPr lang="en-US" altLang="zh-CN" b="1" dirty="0">
              <a:solidFill>
                <a:srgbClr val="6B087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1392937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a:extLst>
              <a:ext uri="{FF2B5EF4-FFF2-40B4-BE49-F238E27FC236}">
                <a16:creationId xmlns:a16="http://schemas.microsoft.com/office/drawing/2014/main" id="{0777D856-0824-6C48-B3C9-E848E7FBBC38}"/>
              </a:ext>
            </a:extLst>
          </p:cNvPr>
          <p:cNvSpPr/>
          <p:nvPr/>
        </p:nvSpPr>
        <p:spPr bwMode="auto">
          <a:xfrm>
            <a:off x="-182651" y="316050"/>
            <a:ext cx="289427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7" name="标题 1">
            <a:extLst>
              <a:ext uri="{FF2B5EF4-FFF2-40B4-BE49-F238E27FC236}">
                <a16:creationId xmlns:a16="http://schemas.microsoft.com/office/drawing/2014/main" id="{3D40D8EC-CB6E-5C45-8470-1F167D96AE6C}"/>
              </a:ext>
            </a:extLst>
          </p:cNvPr>
          <p:cNvSpPr txBox="1">
            <a:spLocks/>
          </p:cNvSpPr>
          <p:nvPr/>
        </p:nvSpPr>
        <p:spPr bwMode="auto">
          <a:xfrm>
            <a:off x="335828" y="319412"/>
            <a:ext cx="2375796"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首先，举个栗子</a:t>
            </a:r>
          </a:p>
        </p:txBody>
      </p:sp>
      <p:sp>
        <p:nvSpPr>
          <p:cNvPr id="44" name="文本框 43">
            <a:extLst>
              <a:ext uri="{FF2B5EF4-FFF2-40B4-BE49-F238E27FC236}">
                <a16:creationId xmlns:a16="http://schemas.microsoft.com/office/drawing/2014/main" id="{FE913C72-4315-3349-8ED6-8E1042DD7864}"/>
              </a:ext>
            </a:extLst>
          </p:cNvPr>
          <p:cNvSpPr txBox="1"/>
          <p:nvPr/>
        </p:nvSpPr>
        <p:spPr>
          <a:xfrm>
            <a:off x="1008732" y="1376772"/>
            <a:ext cx="9803792" cy="3991221"/>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a:lnSpc>
                <a:spcPct val="150000"/>
              </a:lnSpc>
            </a:pPr>
            <a:r>
              <a:rPr lang="zh-CN" altLang="en-US" dirty="0">
                <a:solidFill>
                  <a:schemeClr val="tx1"/>
                </a:solidFill>
                <a:latin typeface="Microsoft YaHei" panose="020B0503020204020204" pitchFamily="34" charset="-122"/>
                <a:ea typeface="Microsoft YaHei" panose="020B0503020204020204" pitchFamily="34" charset="-122"/>
              </a:rPr>
              <a:t>但是，根据清华大学信息化技术中心官网显示：</a:t>
            </a:r>
            <a:endParaRPr lang="en-US" altLang="zh-CN" dirty="0">
              <a:solidFill>
                <a:schemeClr val="tx1"/>
              </a:solidFill>
              <a:latin typeface="Microsoft YaHei" panose="020B0503020204020204" pitchFamily="34" charset="-122"/>
              <a:ea typeface="Microsoft YaHei" panose="020B0503020204020204" pitchFamily="34" charset="-122"/>
            </a:endParaRPr>
          </a:p>
          <a:p>
            <a:pPr algn="r">
              <a:lnSpc>
                <a:spcPct val="150000"/>
              </a:lnSpc>
            </a:pPr>
            <a:r>
              <a:rPr lang="en-US" altLang="zh-CN" sz="1600" dirty="0">
                <a:solidFill>
                  <a:schemeClr val="tx1"/>
                </a:solidFill>
                <a:latin typeface="Microsoft YaHei" panose="020B0503020204020204" pitchFamily="34" charset="-122"/>
                <a:ea typeface="Microsoft YaHei" panose="020B0503020204020204" pitchFamily="34" charset="-122"/>
              </a:rPr>
              <a:t>https://</a:t>
            </a:r>
            <a:r>
              <a:rPr lang="en-US" altLang="zh-CN" sz="1600" dirty="0" err="1">
                <a:solidFill>
                  <a:schemeClr val="tx1"/>
                </a:solidFill>
                <a:latin typeface="Microsoft YaHei" panose="020B0503020204020204" pitchFamily="34" charset="-122"/>
                <a:ea typeface="Microsoft YaHei" panose="020B0503020204020204" pitchFamily="34" charset="-122"/>
              </a:rPr>
              <a:t>www.itc.tsinghua.edu.cn</a:t>
            </a:r>
            <a:r>
              <a:rPr lang="en-US" altLang="zh-CN" sz="1600" dirty="0">
                <a:solidFill>
                  <a:schemeClr val="tx1"/>
                </a:solidFill>
                <a:latin typeface="Microsoft YaHei" panose="020B0503020204020204" pitchFamily="34" charset="-122"/>
                <a:ea typeface="Microsoft YaHei" panose="020B0503020204020204" pitchFamily="34" charset="-122"/>
              </a:rPr>
              <a:t>/</a:t>
            </a:r>
            <a:r>
              <a:rPr lang="en-US" altLang="zh-CN" sz="1600" dirty="0" err="1">
                <a:solidFill>
                  <a:schemeClr val="tx1"/>
                </a:solidFill>
                <a:latin typeface="Microsoft YaHei" panose="020B0503020204020204" pitchFamily="34" charset="-122"/>
                <a:ea typeface="Microsoft YaHei" panose="020B0503020204020204" pitchFamily="34" charset="-122"/>
              </a:rPr>
              <a:t>ggfwsd</a:t>
            </a:r>
            <a:r>
              <a:rPr lang="en-US" altLang="zh-CN" sz="1600" dirty="0">
                <a:solidFill>
                  <a:schemeClr val="tx1"/>
                </a:solidFill>
                <a:latin typeface="Microsoft YaHei" panose="020B0503020204020204" pitchFamily="34" charset="-122"/>
                <a:ea typeface="Microsoft YaHei" panose="020B0503020204020204" pitchFamily="34" charset="-122"/>
              </a:rPr>
              <a:t>/</a:t>
            </a:r>
            <a:r>
              <a:rPr lang="en-US" altLang="zh-CN" sz="1600" dirty="0" err="1">
                <a:solidFill>
                  <a:schemeClr val="tx1"/>
                </a:solidFill>
                <a:latin typeface="Microsoft YaHei" panose="020B0503020204020204" pitchFamily="34" charset="-122"/>
                <a:ea typeface="Microsoft YaHei" panose="020B0503020204020204" pitchFamily="34" charset="-122"/>
              </a:rPr>
              <a:t>xxxtyx.htm</a:t>
            </a:r>
            <a:endParaRPr lang="en-US" altLang="zh-CN" sz="1600" dirty="0">
              <a:solidFill>
                <a:schemeClr val="tx1"/>
              </a:solidFill>
              <a:latin typeface="Microsoft YaHei" panose="020B0503020204020204" pitchFamily="34" charset="-122"/>
              <a:ea typeface="Microsoft YaHei" panose="020B0503020204020204" pitchFamily="34" charset="-122"/>
            </a:endParaRPr>
          </a:p>
          <a:p>
            <a:pPr algn="l">
              <a:lnSpc>
                <a:spcPct val="150000"/>
              </a:lnSpc>
            </a:pP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       信息系统运行服务负责我校数据中心的规划建设以及信息系统运行的运行维护工作</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管理各类服务器、网络、安全等设备</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800</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多台、</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30</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多个数据库、超过</a:t>
            </a:r>
            <a:r>
              <a:rPr lang="en-US" altLang="zh-CN" b="1" i="0" u="none" strike="noStrike" dirty="0">
                <a:solidFill>
                  <a:schemeClr val="accent2"/>
                </a:solidFill>
                <a:effectLst/>
                <a:latin typeface="Microsoft YaHei" panose="020B0503020204020204" pitchFamily="34" charset="-122"/>
                <a:ea typeface="Microsoft YaHei" panose="020B0503020204020204" pitchFamily="34" charset="-122"/>
              </a:rPr>
              <a:t>13PB</a:t>
            </a:r>
            <a:r>
              <a:rPr lang="zh-CN" altLang="en-US" b="1" i="0" u="none" strike="noStrike" dirty="0">
                <a:solidFill>
                  <a:schemeClr val="accent2"/>
                </a:solidFill>
                <a:effectLst/>
                <a:latin typeface="Microsoft YaHei" panose="020B0503020204020204" pitchFamily="34" charset="-122"/>
                <a:ea typeface="Microsoft YaHei" panose="020B0503020204020204" pitchFamily="34" charset="-122"/>
              </a:rPr>
              <a:t>的存储</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以及</a:t>
            </a:r>
            <a:r>
              <a:rPr lang="en-US" altLang="zh-CN" b="0" i="0" u="none" strike="noStrike" dirty="0">
                <a:solidFill>
                  <a:schemeClr val="tx1"/>
                </a:solidFill>
                <a:effectLst/>
                <a:latin typeface="Microsoft YaHei" panose="020B0503020204020204" pitchFamily="34" charset="-122"/>
                <a:ea typeface="Microsoft YaHei" panose="020B0503020204020204" pitchFamily="34" charset="-122"/>
              </a:rPr>
              <a:t>300</a:t>
            </a:r>
            <a:r>
              <a:rPr lang="zh-CN" altLang="en-US" b="0" i="0" u="none" strike="noStrike" dirty="0">
                <a:solidFill>
                  <a:schemeClr val="tx1"/>
                </a:solidFill>
                <a:effectLst/>
                <a:latin typeface="Microsoft YaHei" panose="020B0503020204020204" pitchFamily="34" charset="-122"/>
                <a:ea typeface="Microsoft YaHei" panose="020B0503020204020204" pitchFamily="34" charset="-122"/>
              </a:rPr>
              <a:t>多个校级应用</a:t>
            </a:r>
            <a:r>
              <a:rPr lang="zh-CN" altLang="en-US" dirty="0">
                <a:solidFill>
                  <a:schemeClr val="tx1"/>
                </a:solidFill>
                <a:latin typeface="Microsoft YaHei" panose="020B0503020204020204" pitchFamily="34" charset="-122"/>
                <a:ea typeface="Microsoft YaHei" panose="020B0503020204020204" pitchFamily="34" charset="-122"/>
              </a:rPr>
              <a:t>教职工总数</a:t>
            </a:r>
            <a:endParaRPr lang="en-US" altLang="zh-CN" dirty="0">
              <a:solidFill>
                <a:schemeClr val="tx1"/>
              </a:solidFill>
              <a:latin typeface="Microsoft YaHei" panose="020B0503020204020204" pitchFamily="34" charset="-122"/>
              <a:ea typeface="Microsoft YaHei" panose="020B0503020204020204" pitchFamily="34" charset="-122"/>
            </a:endParaRPr>
          </a:p>
          <a:p>
            <a:pPr algn="l">
              <a:lnSpc>
                <a:spcPct val="150000"/>
              </a:lnSpc>
            </a:pPr>
            <a:endParaRPr lang="en-US" altLang="zh-CN" b="1" dirty="0">
              <a:solidFill>
                <a:schemeClr val="tx1"/>
              </a:solidFill>
              <a:latin typeface="Microsoft YaHei" panose="020B0503020204020204" pitchFamily="34" charset="-122"/>
              <a:ea typeface="Microsoft YaHei" panose="020B0503020204020204" pitchFamily="34" charset="-122"/>
            </a:endParaRPr>
          </a:p>
          <a:p>
            <a:pPr algn="l">
              <a:lnSpc>
                <a:spcPct val="150000"/>
              </a:lnSpc>
            </a:pPr>
            <a:r>
              <a:rPr lang="zh-CN" altLang="en-US" b="1" dirty="0">
                <a:solidFill>
                  <a:srgbClr val="6B0874"/>
                </a:solidFill>
                <a:latin typeface="Microsoft YaHei" panose="020B0503020204020204" pitchFamily="34" charset="-122"/>
                <a:ea typeface="Microsoft YaHei" panose="020B0503020204020204" pitchFamily="34" charset="-122"/>
              </a:rPr>
              <a:t>问，为什么少了</a:t>
            </a:r>
            <a:r>
              <a:rPr lang="en-US" altLang="zh-CN" b="1" dirty="0">
                <a:solidFill>
                  <a:srgbClr val="6B0874"/>
                </a:solidFill>
                <a:latin typeface="Microsoft YaHei" panose="020B0503020204020204" pitchFamily="34" charset="-122"/>
                <a:ea typeface="Microsoft YaHei" panose="020B0503020204020204" pitchFamily="34" charset="-122"/>
              </a:rPr>
              <a:t>8PB</a:t>
            </a:r>
            <a:r>
              <a:rPr lang="zh-CN" altLang="en-US" b="1" dirty="0">
                <a:solidFill>
                  <a:srgbClr val="6B0874"/>
                </a:solidFill>
                <a:latin typeface="Microsoft YaHei" panose="020B0503020204020204" pitchFamily="34" charset="-122"/>
                <a:ea typeface="Microsoft YaHei" panose="020B0503020204020204" pitchFamily="34" charset="-122"/>
              </a:rPr>
              <a:t>？？？道理是什么？</a:t>
            </a:r>
            <a:endParaRPr lang="en-US" altLang="zh-CN" b="1" dirty="0">
              <a:solidFill>
                <a:srgbClr val="6B0874"/>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64F444FF-4FB4-444D-90F0-3BB6C031DC52}"/>
              </a:ext>
            </a:extLst>
          </p:cNvPr>
          <p:cNvSpPr txBox="1"/>
          <p:nvPr/>
        </p:nvSpPr>
        <p:spPr>
          <a:xfrm>
            <a:off x="1017466" y="5627408"/>
            <a:ext cx="10443129" cy="581057"/>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a:lnSpc>
                <a:spcPct val="150000"/>
              </a:lnSpc>
            </a:pPr>
            <a:r>
              <a:rPr lang="zh-CN" altLang="en-US" b="1" dirty="0">
                <a:solidFill>
                  <a:srgbClr val="6B0874"/>
                </a:solidFill>
                <a:latin typeface="Microsoft YaHei" panose="020B0503020204020204" pitchFamily="34" charset="-122"/>
                <a:ea typeface="Microsoft YaHei" panose="020B0503020204020204" pitchFamily="34" charset="-122"/>
              </a:rPr>
              <a:t>你获得了：</a:t>
            </a:r>
            <a:r>
              <a:rPr lang="zh-CN" altLang="en-US" b="1" dirty="0">
                <a:solidFill>
                  <a:schemeClr val="tx1"/>
                </a:solidFill>
                <a:latin typeface="Microsoft YaHei" panose="020B0503020204020204" pitchFamily="34" charset="-122"/>
                <a:ea typeface="Microsoft YaHei" panose="020B0503020204020204" pitchFamily="34" charset="-122"/>
              </a:rPr>
              <a:t>可以最多使用</a:t>
            </a:r>
            <a:r>
              <a:rPr lang="en-US" altLang="zh-CN" b="1" dirty="0">
                <a:solidFill>
                  <a:schemeClr val="tx1"/>
                </a:solidFill>
                <a:latin typeface="Microsoft YaHei" panose="020B0503020204020204" pitchFamily="34" charset="-122"/>
                <a:ea typeface="Microsoft YaHei" panose="020B0503020204020204" pitchFamily="34" charset="-122"/>
              </a:rPr>
              <a:t>300GB</a:t>
            </a:r>
            <a:r>
              <a:rPr lang="zh-CN" altLang="en-US" b="1" dirty="0">
                <a:solidFill>
                  <a:schemeClr val="tx1"/>
                </a:solidFill>
                <a:latin typeface="Microsoft YaHei" panose="020B0503020204020204" pitchFamily="34" charset="-122"/>
                <a:ea typeface="Microsoft YaHei" panose="020B0503020204020204" pitchFamily="34" charset="-122"/>
              </a:rPr>
              <a:t>空间的</a:t>
            </a:r>
            <a:r>
              <a:rPr lang="zh-CN" altLang="en-US" b="1" dirty="0">
                <a:solidFill>
                  <a:schemeClr val="accent2"/>
                </a:solidFill>
                <a:latin typeface="Microsoft YaHei" panose="020B0503020204020204" pitchFamily="34" charset="-122"/>
                <a:ea typeface="Microsoft YaHei" panose="020B0503020204020204" pitchFamily="34" charset="-122"/>
              </a:rPr>
              <a:t>承诺</a:t>
            </a:r>
            <a:r>
              <a:rPr lang="zh-CN" altLang="en-US" b="1" dirty="0">
                <a:solidFill>
                  <a:schemeClr val="tx1"/>
                </a:solidFill>
                <a:latin typeface="Microsoft YaHei" panose="020B0503020204020204" pitchFamily="34" charset="-122"/>
                <a:ea typeface="Microsoft YaHei" panose="020B0503020204020204" pitchFamily="34" charset="-122"/>
              </a:rPr>
              <a:t>  </a:t>
            </a:r>
            <a:r>
              <a:rPr lang="en-US" altLang="zh-CN" b="1" dirty="0">
                <a:solidFill>
                  <a:schemeClr val="tx1"/>
                </a:solidFill>
                <a:latin typeface="Microsoft YaHei" panose="020B0503020204020204" pitchFamily="34" charset="-122"/>
                <a:ea typeface="Microsoft YaHei" panose="020B0503020204020204" pitchFamily="34" charset="-122"/>
              </a:rPr>
              <a:t>or</a:t>
            </a:r>
            <a:r>
              <a:rPr lang="zh-CN" altLang="en-US" b="1" dirty="0">
                <a:solidFill>
                  <a:schemeClr val="tx1"/>
                </a:solidFill>
                <a:latin typeface="Microsoft YaHei" panose="020B0503020204020204" pitchFamily="34" charset="-122"/>
                <a:ea typeface="Microsoft YaHei" panose="020B0503020204020204" pitchFamily="34" charset="-122"/>
              </a:rPr>
              <a:t>   </a:t>
            </a:r>
            <a:r>
              <a:rPr lang="en-US" altLang="zh-CN" b="1" dirty="0">
                <a:solidFill>
                  <a:schemeClr val="tx1"/>
                </a:solidFill>
                <a:latin typeface="Microsoft YaHei" panose="020B0503020204020204" pitchFamily="34" charset="-122"/>
                <a:ea typeface="Microsoft YaHei" panose="020B0503020204020204" pitchFamily="34" charset="-122"/>
              </a:rPr>
              <a:t>300GB</a:t>
            </a:r>
            <a:r>
              <a:rPr lang="zh-CN" altLang="en-US" b="1" dirty="0">
                <a:solidFill>
                  <a:schemeClr val="tx1"/>
                </a:solidFill>
                <a:latin typeface="Microsoft YaHei" panose="020B0503020204020204" pitchFamily="34" charset="-122"/>
                <a:ea typeface="Microsoft YaHei" panose="020B0503020204020204" pitchFamily="34" charset="-122"/>
              </a:rPr>
              <a:t>的独享已分配</a:t>
            </a:r>
            <a:r>
              <a:rPr lang="zh-CN" altLang="en-US" b="1" dirty="0">
                <a:solidFill>
                  <a:schemeClr val="accent2"/>
                </a:solidFill>
                <a:latin typeface="Microsoft YaHei" panose="020B0503020204020204" pitchFamily="34" charset="-122"/>
                <a:ea typeface="Microsoft YaHei" panose="020B0503020204020204" pitchFamily="34" charset="-122"/>
              </a:rPr>
              <a:t>空间</a:t>
            </a:r>
            <a:r>
              <a:rPr lang="zh-CN" altLang="en-US" b="1" dirty="0">
                <a:solidFill>
                  <a:schemeClr val="tx1"/>
                </a:solidFill>
                <a:latin typeface="Microsoft YaHei" panose="020B0503020204020204" pitchFamily="34" charset="-122"/>
                <a:ea typeface="Microsoft YaHei" panose="020B0503020204020204" pitchFamily="34" charset="-122"/>
              </a:rPr>
              <a:t>？</a:t>
            </a:r>
            <a:endParaRPr lang="en-US" altLang="zh-CN" b="1" dirty="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05401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a:extLst>
              <a:ext uri="{FF2B5EF4-FFF2-40B4-BE49-F238E27FC236}">
                <a16:creationId xmlns:a16="http://schemas.microsoft.com/office/drawing/2014/main" id="{0777D856-0824-6C48-B3C9-E848E7FBBC38}"/>
              </a:ext>
            </a:extLst>
          </p:cNvPr>
          <p:cNvSpPr/>
          <p:nvPr/>
        </p:nvSpPr>
        <p:spPr bwMode="auto">
          <a:xfrm>
            <a:off x="-182651" y="316050"/>
            <a:ext cx="289427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7" name="标题 1">
            <a:extLst>
              <a:ext uri="{FF2B5EF4-FFF2-40B4-BE49-F238E27FC236}">
                <a16:creationId xmlns:a16="http://schemas.microsoft.com/office/drawing/2014/main" id="{3D40D8EC-CB6E-5C45-8470-1F167D96AE6C}"/>
              </a:ext>
            </a:extLst>
          </p:cNvPr>
          <p:cNvSpPr txBox="1">
            <a:spLocks/>
          </p:cNvSpPr>
          <p:nvPr/>
        </p:nvSpPr>
        <p:spPr bwMode="auto">
          <a:xfrm>
            <a:off x="335828" y="319412"/>
            <a:ext cx="2375796"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再次，举个栗子</a:t>
            </a:r>
          </a:p>
        </p:txBody>
      </p:sp>
      <p:sp>
        <p:nvSpPr>
          <p:cNvPr id="8" name="文本框 7">
            <a:extLst>
              <a:ext uri="{FF2B5EF4-FFF2-40B4-BE49-F238E27FC236}">
                <a16:creationId xmlns:a16="http://schemas.microsoft.com/office/drawing/2014/main" id="{EC9318A8-5105-884F-8EDB-A395DE677C18}"/>
              </a:ext>
            </a:extLst>
          </p:cNvPr>
          <p:cNvSpPr txBox="1"/>
          <p:nvPr/>
        </p:nvSpPr>
        <p:spPr>
          <a:xfrm>
            <a:off x="1008732" y="1376772"/>
            <a:ext cx="10199836" cy="581057"/>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a:lnSpc>
                <a:spcPct val="150000"/>
              </a:lnSpc>
            </a:pPr>
            <a:r>
              <a:rPr lang="zh-CN" altLang="en-US" dirty="0">
                <a:solidFill>
                  <a:schemeClr val="tx1"/>
                </a:solidFill>
                <a:latin typeface="Microsoft YaHei" panose="020B0503020204020204" pitchFamily="34" charset="-122"/>
                <a:ea typeface="Microsoft YaHei" panose="020B0503020204020204" pitchFamily="34" charset="-122"/>
              </a:rPr>
              <a:t>用</a:t>
            </a:r>
            <a:r>
              <a:rPr lang="en-US" altLang="zh-CN" dirty="0" err="1">
                <a:solidFill>
                  <a:schemeClr val="tx1"/>
                </a:solidFill>
                <a:latin typeface="Microsoft YaHei" panose="020B0503020204020204" pitchFamily="34" charset="-122"/>
                <a:ea typeface="Microsoft YaHei" panose="020B0503020204020204" pitchFamily="34" charset="-122"/>
              </a:rPr>
              <a:t>godbolt</a:t>
            </a:r>
            <a:r>
              <a:rPr lang="zh-CN" altLang="en-US" dirty="0">
                <a:solidFill>
                  <a:schemeClr val="tx1"/>
                </a:solidFill>
                <a:latin typeface="Microsoft YaHei" panose="020B0503020204020204" pitchFamily="34" charset="-122"/>
                <a:ea typeface="Microsoft YaHei" panose="020B0503020204020204" pitchFamily="34" charset="-122"/>
              </a:rPr>
              <a:t>在线编译多个</a:t>
            </a:r>
            <a:r>
              <a:rPr lang="en-US" altLang="zh-CN" dirty="0">
                <a:solidFill>
                  <a:schemeClr val="tx1"/>
                </a:solidFill>
                <a:latin typeface="Microsoft YaHei" panose="020B0503020204020204" pitchFamily="34" charset="-122"/>
                <a:ea typeface="Microsoft YaHei" panose="020B0503020204020204" pitchFamily="34" charset="-122"/>
              </a:rPr>
              <a:t>C++</a:t>
            </a:r>
            <a:r>
              <a:rPr lang="zh-CN" altLang="en-US" dirty="0">
                <a:solidFill>
                  <a:schemeClr val="tx1"/>
                </a:solidFill>
                <a:latin typeface="Microsoft YaHei" panose="020B0503020204020204" pitchFamily="34" charset="-122"/>
                <a:ea typeface="Microsoft YaHei" panose="020B0503020204020204" pitchFamily="34" charset="-122"/>
              </a:rPr>
              <a:t>程序，每个程序的起始地址都是</a:t>
            </a:r>
            <a:r>
              <a:rPr lang="en-US" altLang="zh-CN" b="1" dirty="0">
                <a:solidFill>
                  <a:schemeClr val="accent2"/>
                </a:solidFill>
                <a:latin typeface="Microsoft YaHei" panose="020B0503020204020204" pitchFamily="34" charset="-122"/>
                <a:ea typeface="Microsoft YaHei" panose="020B0503020204020204" pitchFamily="34" charset="-122"/>
              </a:rPr>
              <a:t>0x401106</a:t>
            </a:r>
            <a:r>
              <a:rPr lang="zh-CN" altLang="en-US" dirty="0">
                <a:solidFill>
                  <a:schemeClr val="tx1"/>
                </a:solidFill>
                <a:latin typeface="Microsoft YaHei" panose="020B0503020204020204" pitchFamily="34" charset="-122"/>
                <a:ea typeface="Microsoft YaHei" panose="020B0503020204020204" pitchFamily="34" charset="-122"/>
              </a:rPr>
              <a:t>：</a:t>
            </a:r>
            <a:endParaRPr lang="en-US" altLang="zh-CN" dirty="0">
              <a:solidFill>
                <a:schemeClr val="tx1"/>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4E18EF54-8416-F34E-AA63-565A7C075DAC}"/>
              </a:ext>
            </a:extLst>
          </p:cNvPr>
          <p:cNvPicPr>
            <a:picLocks noChangeAspect="1"/>
          </p:cNvPicPr>
          <p:nvPr/>
        </p:nvPicPr>
        <p:blipFill>
          <a:blip r:embed="rId3"/>
          <a:stretch>
            <a:fillRect/>
          </a:stretch>
        </p:blipFill>
        <p:spPr>
          <a:xfrm>
            <a:off x="1264486" y="2809212"/>
            <a:ext cx="3989550" cy="1512168"/>
          </a:xfrm>
          <a:prstGeom prst="rect">
            <a:avLst/>
          </a:prstGeom>
        </p:spPr>
      </p:pic>
      <p:pic>
        <p:nvPicPr>
          <p:cNvPr id="4" name="图片 3">
            <a:extLst>
              <a:ext uri="{FF2B5EF4-FFF2-40B4-BE49-F238E27FC236}">
                <a16:creationId xmlns:a16="http://schemas.microsoft.com/office/drawing/2014/main" id="{90914CA3-B2EA-E14B-9D2F-CD51768E147B}"/>
              </a:ext>
            </a:extLst>
          </p:cNvPr>
          <p:cNvPicPr>
            <a:picLocks noChangeAspect="1"/>
          </p:cNvPicPr>
          <p:nvPr/>
        </p:nvPicPr>
        <p:blipFill>
          <a:blip r:embed="rId4"/>
          <a:stretch>
            <a:fillRect/>
          </a:stretch>
        </p:blipFill>
        <p:spPr>
          <a:xfrm>
            <a:off x="6925752" y="2809213"/>
            <a:ext cx="3597366" cy="1512167"/>
          </a:xfrm>
          <a:prstGeom prst="rect">
            <a:avLst/>
          </a:prstGeom>
        </p:spPr>
      </p:pic>
      <p:cxnSp>
        <p:nvCxnSpPr>
          <p:cNvPr id="9" name="直线连接符 8">
            <a:extLst>
              <a:ext uri="{FF2B5EF4-FFF2-40B4-BE49-F238E27FC236}">
                <a16:creationId xmlns:a16="http://schemas.microsoft.com/office/drawing/2014/main" id="{06A3E4AF-30DA-354C-B511-48BBA1F09B01}"/>
              </a:ext>
            </a:extLst>
          </p:cNvPr>
          <p:cNvCxnSpPr/>
          <p:nvPr/>
        </p:nvCxnSpPr>
        <p:spPr bwMode="auto">
          <a:xfrm>
            <a:off x="1264486" y="3392996"/>
            <a:ext cx="6550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线连接符 12">
            <a:extLst>
              <a:ext uri="{FF2B5EF4-FFF2-40B4-BE49-F238E27FC236}">
                <a16:creationId xmlns:a16="http://schemas.microsoft.com/office/drawing/2014/main" id="{0FF70542-FDA2-3F4E-B54A-E7996D2987AD}"/>
              </a:ext>
            </a:extLst>
          </p:cNvPr>
          <p:cNvCxnSpPr/>
          <p:nvPr/>
        </p:nvCxnSpPr>
        <p:spPr bwMode="auto">
          <a:xfrm>
            <a:off x="6925752" y="3392996"/>
            <a:ext cx="65505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a:extLst>
              <a:ext uri="{FF2B5EF4-FFF2-40B4-BE49-F238E27FC236}">
                <a16:creationId xmlns:a16="http://schemas.microsoft.com/office/drawing/2014/main" id="{25D2FC6D-2CD8-E74D-8AD0-3601A48B4233}"/>
              </a:ext>
            </a:extLst>
          </p:cNvPr>
          <p:cNvSpPr txBox="1"/>
          <p:nvPr/>
        </p:nvSpPr>
        <p:spPr>
          <a:xfrm>
            <a:off x="1017466" y="5627408"/>
            <a:ext cx="10443129" cy="581057"/>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l">
              <a:lnSpc>
                <a:spcPct val="150000"/>
              </a:lnSpc>
            </a:pPr>
            <a:r>
              <a:rPr lang="zh-CN" altLang="en-US" b="1" dirty="0">
                <a:solidFill>
                  <a:schemeClr val="tx1"/>
                </a:solidFill>
                <a:latin typeface="Microsoft YaHei" panose="020B0503020204020204" pitchFamily="34" charset="-122"/>
                <a:ea typeface="Microsoft YaHei" panose="020B0503020204020204" pitchFamily="34" charset="-122"/>
              </a:rPr>
              <a:t>一个程序同时运行</a:t>
            </a:r>
            <a:r>
              <a:rPr lang="zh-CN" altLang="en-US" b="1" dirty="0">
                <a:solidFill>
                  <a:schemeClr val="accent2"/>
                </a:solidFill>
                <a:latin typeface="Microsoft YaHei" panose="020B0503020204020204" pitchFamily="34" charset="-122"/>
                <a:ea typeface="Microsoft YaHei" panose="020B0503020204020204" pitchFamily="34" charset="-122"/>
              </a:rPr>
              <a:t>两个实例</a:t>
            </a:r>
            <a:r>
              <a:rPr lang="zh-CN" altLang="en-US"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chemeClr val="tx1"/>
                </a:solidFill>
                <a:latin typeface="Microsoft YaHei" panose="020B0503020204020204" pitchFamily="34" charset="-122"/>
                <a:ea typeface="Microsoft YaHei" panose="020B0503020204020204" pitchFamily="34" charset="-122"/>
              </a:rPr>
              <a:t>两个不同程序</a:t>
            </a:r>
            <a:r>
              <a:rPr lang="zh-CN" altLang="en-US" b="1" dirty="0">
                <a:solidFill>
                  <a:schemeClr val="accent2"/>
                </a:solidFill>
                <a:latin typeface="Microsoft YaHei" panose="020B0503020204020204" pitchFamily="34" charset="-122"/>
                <a:ea typeface="Microsoft YaHei" panose="020B0503020204020204" pitchFamily="34" charset="-122"/>
              </a:rPr>
              <a:t>同时运行</a:t>
            </a:r>
            <a:r>
              <a:rPr lang="zh-CN" altLang="en-US" b="1" dirty="0">
                <a:solidFill>
                  <a:schemeClr val="tx1"/>
                </a:solidFill>
                <a:latin typeface="Microsoft YaHei" panose="020B0503020204020204" pitchFamily="34" charset="-122"/>
                <a:ea typeface="Microsoft YaHei" panose="020B0503020204020204" pitchFamily="34" charset="-122"/>
              </a:rPr>
              <a:t>。</a:t>
            </a:r>
            <a:r>
              <a:rPr lang="zh-CN" altLang="en-US" b="1" dirty="0">
                <a:solidFill>
                  <a:srgbClr val="6B0874"/>
                </a:solidFill>
                <a:latin typeface="Microsoft YaHei" panose="020B0503020204020204" pitchFamily="34" charset="-122"/>
                <a:ea typeface="Microsoft YaHei" panose="020B0503020204020204" pitchFamily="34" charset="-122"/>
              </a:rPr>
              <a:t>内存不是冲突了吗？</a:t>
            </a:r>
            <a:endParaRPr lang="en-US" altLang="zh-CN" b="1" dirty="0">
              <a:solidFill>
                <a:srgbClr val="6B0874"/>
              </a:solidFill>
              <a:latin typeface="Microsoft YaHei" panose="020B0503020204020204" pitchFamily="34" charset="-122"/>
              <a:ea typeface="Microsoft YaHei" panose="020B0503020204020204" pitchFamily="34" charset="-122"/>
            </a:endParaRPr>
          </a:p>
        </p:txBody>
      </p:sp>
      <p:pic>
        <p:nvPicPr>
          <p:cNvPr id="16" name="Picture 2">
            <a:extLst>
              <a:ext uri="{FF2B5EF4-FFF2-40B4-BE49-F238E27FC236}">
                <a16:creationId xmlns:a16="http://schemas.microsoft.com/office/drawing/2014/main" id="{16954DAC-A687-E64B-8A9D-E77887CA14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7410" y="10483"/>
            <a:ext cx="1103760" cy="12574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18435394-5216-934D-8A63-E0E22E4B3D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982979" y="0"/>
            <a:ext cx="1103760" cy="125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2938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129830" y="5610585"/>
            <a:ext cx="9932340" cy="673985"/>
          </a:xfrm>
          <a:ln/>
        </p:spPr>
        <p:txBody>
          <a:bodyPr/>
          <a:lstStyle/>
          <a:p>
            <a:pPr marL="0" indent="0" algn="ctr">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用于“</a:t>
            </a:r>
            <a:r>
              <a:rPr lang="zh-CN" altLang="en-US" b="1" dirty="0">
                <a:solidFill>
                  <a:srgbClr val="6B0874"/>
                </a:solidFill>
              </a:rPr>
              <a:t>简单</a:t>
            </a:r>
            <a:r>
              <a:rPr lang="zh-CN" altLang="en-US" b="1" dirty="0"/>
              <a:t>”系统，如汽车、电梯和数字相框等设备的</a:t>
            </a:r>
            <a:r>
              <a:rPr lang="zh-CN" altLang="en-US" b="1" dirty="0">
                <a:solidFill>
                  <a:schemeClr val="accent2"/>
                </a:solidFill>
              </a:rPr>
              <a:t>嵌入式微控制器</a:t>
            </a:r>
            <a:endParaRPr lang="en-GB" b="1" dirty="0">
              <a:solidFill>
                <a:schemeClr val="accent2"/>
              </a:solidFill>
            </a:endParaRPr>
          </a:p>
        </p:txBody>
      </p:sp>
      <p:sp>
        <p:nvSpPr>
          <p:cNvPr id="9219" name="Rectangle 3"/>
          <p:cNvSpPr>
            <a:spLocks noChangeArrowheads="1"/>
          </p:cNvSpPr>
          <p:nvPr/>
        </p:nvSpPr>
        <p:spPr bwMode="auto">
          <a:xfrm>
            <a:off x="6587716" y="429535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6281330" y="172678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6281330" y="195538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6042519" y="4247731"/>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M-1:</a:t>
            </a:r>
          </a:p>
        </p:txBody>
      </p:sp>
      <p:sp>
        <p:nvSpPr>
          <p:cNvPr id="9223" name="Text Box 7"/>
          <p:cNvSpPr txBox="1">
            <a:spLocks noChangeArrowheads="1"/>
          </p:cNvSpPr>
          <p:nvPr/>
        </p:nvSpPr>
        <p:spPr bwMode="auto">
          <a:xfrm>
            <a:off x="6319430" y="1433093"/>
            <a:ext cx="1388841"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Main memory</a:t>
            </a:r>
          </a:p>
        </p:txBody>
      </p:sp>
      <p:sp>
        <p:nvSpPr>
          <p:cNvPr id="9226" name="Rectangle 10"/>
          <p:cNvSpPr>
            <a:spLocks noChangeArrowheads="1"/>
          </p:cNvSpPr>
          <p:nvPr/>
        </p:nvSpPr>
        <p:spPr bwMode="auto">
          <a:xfrm>
            <a:off x="3539716" y="2528900"/>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sp>
        <p:nvSpPr>
          <p:cNvPr id="9231" name="Text Box 15"/>
          <p:cNvSpPr txBox="1">
            <a:spLocks noChangeArrowheads="1"/>
          </p:cNvSpPr>
          <p:nvPr/>
        </p:nvSpPr>
        <p:spPr bwMode="auto">
          <a:xfrm>
            <a:off x="6282917" y="218398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6281330" y="241258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6587716" y="1731542"/>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6587716" y="1960142"/>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6587716" y="2188742"/>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6587716" y="2417342"/>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6587716" y="2645942"/>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6587716" y="2874542"/>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6281330" y="264118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6281330" y="286978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6587716" y="3103142"/>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6587716" y="3331742"/>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6281330" y="309838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6282917" y="332698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6587716" y="4071517"/>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4692136" y="2170894"/>
            <a:ext cx="1529371" cy="626326"/>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address</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a:t>
            </a:r>
          </a:p>
        </p:txBody>
      </p:sp>
      <p:sp>
        <p:nvSpPr>
          <p:cNvPr id="9247" name="AutoShape 31"/>
          <p:cNvSpPr>
            <a:spLocks/>
          </p:cNvSpPr>
          <p:nvPr/>
        </p:nvSpPr>
        <p:spPr bwMode="auto">
          <a:xfrm>
            <a:off x="7578317" y="2645942"/>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5655242" y="4894232"/>
            <a:ext cx="1069320" cy="336632"/>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Data word</a:t>
            </a:r>
          </a:p>
        </p:txBody>
      </p:sp>
      <p:sp>
        <p:nvSpPr>
          <p:cNvPr id="9249" name="Rectangle 33"/>
          <p:cNvSpPr>
            <a:spLocks noChangeArrowheads="1"/>
          </p:cNvSpPr>
          <p:nvPr/>
        </p:nvSpPr>
        <p:spPr bwMode="auto">
          <a:xfrm>
            <a:off x="6587716" y="356079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6281330" y="3561931"/>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6663916" y="3795292"/>
            <a:ext cx="914400" cy="228600"/>
          </a:xfrm>
          <a:prstGeom prst="rect">
            <a:avLst/>
          </a:prstGeom>
          <a:noFill/>
          <a:ln w="9525">
            <a:noFill/>
            <a:round/>
            <a:headEnd/>
            <a:tailEnd/>
          </a:ln>
          <a:effectLst/>
        </p:spPr>
        <p:txBody>
          <a:bodyPr vert="eaVert" wrap="none" lIns="90360" tIns="44280" rIns="90360" bIns="44280" anchor="ctr"/>
          <a:lstStyle/>
          <a:p>
            <a:pP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4606517" y="2794224"/>
            <a:ext cx="16748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7730718" y="3103142"/>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7343366" y="4018336"/>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p:nvPr/>
        </p:nvCxnSpPr>
        <p:spPr bwMode="auto">
          <a:xfrm rot="10800000">
            <a:off x="4073118" y="3062302"/>
            <a:ext cx="4189410" cy="1876787"/>
          </a:xfrm>
          <a:prstGeom prst="bentConnector3">
            <a:avLst>
              <a:gd name="adj1" fmla="val 99990"/>
            </a:avLst>
          </a:prstGeom>
          <a:noFill/>
          <a:ln w="25400" cap="flat" cmpd="sng" algn="ctr">
            <a:solidFill>
              <a:schemeClr val="tx1"/>
            </a:solidFill>
            <a:prstDash val="solid"/>
            <a:round/>
            <a:headEnd type="none" w="med" len="med"/>
            <a:tailEnd type="arrow"/>
          </a:ln>
          <a:effectLst/>
        </p:spPr>
      </p:cxnSp>
      <p:sp>
        <p:nvSpPr>
          <p:cNvPr id="35" name="TextBox 34"/>
          <p:cNvSpPr txBox="1"/>
          <p:nvPr/>
        </p:nvSpPr>
        <p:spPr>
          <a:xfrm>
            <a:off x="5292317" y="2728492"/>
            <a:ext cx="307797" cy="338554"/>
          </a:xfrm>
          <a:prstGeom prst="rect">
            <a:avLst/>
          </a:prstGeom>
          <a:noFill/>
        </p:spPr>
        <p:txBody>
          <a:bodyPr wrap="none" rtlCol="0">
            <a:spAutoFit/>
          </a:bodyPr>
          <a:lstStyle/>
          <a:p>
            <a:r>
              <a:rPr lang="en-US" sz="1600" dirty="0">
                <a:latin typeface="Courier New"/>
                <a:cs typeface="Courier New"/>
              </a:rPr>
              <a:t>4</a:t>
            </a:r>
          </a:p>
        </p:txBody>
      </p:sp>
      <p:sp>
        <p:nvSpPr>
          <p:cNvPr id="36" name="圆角矩形 35">
            <a:extLst>
              <a:ext uri="{FF2B5EF4-FFF2-40B4-BE49-F238E27FC236}">
                <a16:creationId xmlns:a16="http://schemas.microsoft.com/office/drawing/2014/main" id="{0777D856-0824-6C48-B3C9-E848E7FBBC38}"/>
              </a:ext>
            </a:extLst>
          </p:cNvPr>
          <p:cNvSpPr/>
          <p:nvPr/>
        </p:nvSpPr>
        <p:spPr bwMode="auto">
          <a:xfrm>
            <a:off x="-182650" y="316050"/>
            <a:ext cx="5988642"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7" name="标题 1">
            <a:extLst>
              <a:ext uri="{FF2B5EF4-FFF2-40B4-BE49-F238E27FC236}">
                <a16:creationId xmlns:a16="http://schemas.microsoft.com/office/drawing/2014/main" id="{3D40D8EC-CB6E-5C45-8470-1F167D96AE6C}"/>
              </a:ext>
            </a:extLst>
          </p:cNvPr>
          <p:cNvSpPr txBox="1">
            <a:spLocks/>
          </p:cNvSpPr>
          <p:nvPr/>
        </p:nvSpPr>
        <p:spPr bwMode="auto">
          <a:xfrm>
            <a:off x="335828" y="319412"/>
            <a:ext cx="547016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使用物理寻址的系统，行胜于言的</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CPU</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1920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2373999" y="2280692"/>
            <a:ext cx="3749615" cy="1149350"/>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8" name="Rectangle 2"/>
          <p:cNvSpPr>
            <a:spLocks noGrp="1" noChangeArrowheads="1"/>
          </p:cNvSpPr>
          <p:nvPr>
            <p:ph type="body" idx="1"/>
          </p:nvPr>
        </p:nvSpPr>
        <p:spPr>
          <a:xfrm>
            <a:off x="1979612" y="5443538"/>
            <a:ext cx="8307388" cy="1262063"/>
          </a:xfrm>
          <a:ln/>
        </p:spPr>
        <p:txBody>
          <a:bodyPr/>
          <a:lstStyle/>
          <a:p>
            <a:pPr marL="0" indent="0" algn="ctr">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0" u="none" strike="noStrike" dirty="0">
                <a:solidFill>
                  <a:srgbClr val="000000"/>
                </a:solidFill>
                <a:effectLst/>
                <a:latin typeface="Segoe UI Web (West European)"/>
              </a:rPr>
              <a:t>用于所有现代服务器、笔记本电脑和智能手机</a:t>
            </a:r>
            <a:endParaRPr lang="en-US" altLang="zh-CN" b="1" i="0" u="none" strike="noStrike" dirty="0">
              <a:solidFill>
                <a:srgbClr val="000000"/>
              </a:solidFill>
              <a:effectLst/>
              <a:latin typeface="Segoe UI Web (West European)"/>
            </a:endParaRPr>
          </a:p>
          <a:p>
            <a:pPr marL="0" indent="0" algn="ctr">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0" u="none" strike="noStrike" dirty="0">
                <a:solidFill>
                  <a:srgbClr val="6B0874"/>
                </a:solidFill>
                <a:effectLst/>
                <a:latin typeface="Segoe UI Web (West European)"/>
              </a:rPr>
              <a:t>计算机科学的伟大思想之一</a:t>
            </a:r>
            <a:endParaRPr lang="en-GB" b="1" dirty="0">
              <a:solidFill>
                <a:srgbClr val="6B0874"/>
              </a:solidFill>
            </a:endParaRPr>
          </a:p>
        </p:txBody>
      </p:sp>
      <p:sp>
        <p:nvSpPr>
          <p:cNvPr id="9219" name="Rectangle 3"/>
          <p:cNvSpPr>
            <a:spLocks noChangeArrowheads="1"/>
          </p:cNvSpPr>
          <p:nvPr/>
        </p:nvSpPr>
        <p:spPr bwMode="auto">
          <a:xfrm>
            <a:off x="7848600" y="43862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7542214" y="181768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7542214" y="204628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7303403" y="4338639"/>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M-1:</a:t>
            </a:r>
          </a:p>
        </p:txBody>
      </p:sp>
      <p:sp>
        <p:nvSpPr>
          <p:cNvPr id="9223" name="Text Box 7"/>
          <p:cNvSpPr txBox="1">
            <a:spLocks noChangeArrowheads="1"/>
          </p:cNvSpPr>
          <p:nvPr/>
        </p:nvSpPr>
        <p:spPr bwMode="auto">
          <a:xfrm>
            <a:off x="7580314" y="1524001"/>
            <a:ext cx="1388841"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Main memory</a:t>
            </a:r>
          </a:p>
        </p:txBody>
      </p:sp>
      <p:sp>
        <p:nvSpPr>
          <p:cNvPr id="9226" name="Rectangle 10"/>
          <p:cNvSpPr>
            <a:spLocks noChangeArrowheads="1"/>
          </p:cNvSpPr>
          <p:nvPr/>
        </p:nvSpPr>
        <p:spPr bwMode="auto">
          <a:xfrm>
            <a:off x="4953000" y="2619808"/>
            <a:ext cx="1066800" cy="533400"/>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9231" name="Text Box 15"/>
          <p:cNvSpPr txBox="1">
            <a:spLocks noChangeArrowheads="1"/>
          </p:cNvSpPr>
          <p:nvPr/>
        </p:nvSpPr>
        <p:spPr bwMode="auto">
          <a:xfrm>
            <a:off x="7543801" y="227488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7542214" y="250348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7848600" y="18224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7848600" y="2051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7848600" y="2279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7848600" y="2508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7848600" y="27368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7848600" y="2965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7542214" y="273208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7542214" y="296068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7848600" y="3194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7848600" y="3422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7542214" y="318928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7543801" y="341788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7848600" y="41624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6095983" y="2357247"/>
            <a:ext cx="1367146" cy="559898"/>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Physical address</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7" name="AutoShape 31"/>
          <p:cNvSpPr>
            <a:spLocks/>
          </p:cNvSpPr>
          <p:nvPr/>
        </p:nvSpPr>
        <p:spPr bwMode="auto">
          <a:xfrm>
            <a:off x="8839201" y="27368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5524500" y="5000625"/>
            <a:ext cx="956970" cy="305662"/>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 word</a:t>
            </a:r>
          </a:p>
        </p:txBody>
      </p:sp>
      <p:sp>
        <p:nvSpPr>
          <p:cNvPr id="9249" name="Rectangle 33"/>
          <p:cNvSpPr>
            <a:spLocks noChangeArrowheads="1"/>
          </p:cNvSpPr>
          <p:nvPr/>
        </p:nvSpPr>
        <p:spPr bwMode="auto">
          <a:xfrm>
            <a:off x="7848600" y="36517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7542214" y="3652839"/>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7924800" y="3886200"/>
            <a:ext cx="914400" cy="228600"/>
          </a:xfrm>
          <a:prstGeom prst="rect">
            <a:avLst/>
          </a:prstGeom>
          <a:noFill/>
          <a:ln w="9525">
            <a:noFill/>
            <a:round/>
            <a:headEnd/>
            <a:tailEnd/>
          </a:ln>
          <a:effectLst/>
        </p:spPr>
        <p:txBody>
          <a:bodyPr vert="eaVert" wrap="none" lIns="90360" tIns="44280" rIns="90360" bIns="44280" anchor="ctr"/>
          <a:lstStyle/>
          <a:p>
            <a:pP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6019801" y="2885132"/>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8991602" y="31940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8604250" y="41092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a:endCxn id="37" idx="2"/>
          </p:cNvCxnSpPr>
          <p:nvPr/>
        </p:nvCxnSpPr>
        <p:spPr bwMode="auto">
          <a:xfrm rot="10800000">
            <a:off x="3048000" y="3153695"/>
            <a:ext cx="6475412" cy="1876304"/>
          </a:xfrm>
          <a:prstGeom prst="bentConnector2">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2514600" y="2620295"/>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3581401" y="2882427"/>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594856" y="2357247"/>
            <a:ext cx="1279045" cy="559898"/>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Virtual address</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5" name="TextBox 44"/>
          <p:cNvSpPr txBox="1"/>
          <p:nvPr/>
        </p:nvSpPr>
        <p:spPr>
          <a:xfrm>
            <a:off x="2286001" y="1976700"/>
            <a:ext cx="105830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CPU Chip</a:t>
            </a:r>
          </a:p>
        </p:txBody>
      </p:sp>
      <p:sp>
        <p:nvSpPr>
          <p:cNvPr id="42" name="TextBox 41"/>
          <p:cNvSpPr txBox="1"/>
          <p:nvPr/>
        </p:nvSpPr>
        <p:spPr>
          <a:xfrm>
            <a:off x="6629401" y="2815141"/>
            <a:ext cx="307797" cy="338554"/>
          </a:xfrm>
          <a:prstGeom prst="rect">
            <a:avLst/>
          </a:prstGeom>
          <a:noFill/>
        </p:spPr>
        <p:txBody>
          <a:bodyPr wrap="none" rtlCol="0">
            <a:spAutoFit/>
          </a:bodyPr>
          <a:lstStyle/>
          <a:p>
            <a:r>
              <a:rPr lang="en-US" sz="1600" dirty="0">
                <a:latin typeface="Courier New"/>
                <a:cs typeface="Courier New"/>
              </a:rPr>
              <a:t>4</a:t>
            </a:r>
          </a:p>
        </p:txBody>
      </p:sp>
      <p:sp>
        <p:nvSpPr>
          <p:cNvPr id="43" name="TextBox 42"/>
          <p:cNvSpPr txBox="1"/>
          <p:nvPr/>
        </p:nvSpPr>
        <p:spPr>
          <a:xfrm>
            <a:off x="3886201" y="2882426"/>
            <a:ext cx="677189" cy="338554"/>
          </a:xfrm>
          <a:prstGeom prst="rect">
            <a:avLst/>
          </a:prstGeom>
          <a:noFill/>
        </p:spPr>
        <p:txBody>
          <a:bodyPr wrap="none" rtlCol="0">
            <a:spAutoFit/>
          </a:bodyPr>
          <a:lstStyle/>
          <a:p>
            <a:r>
              <a:rPr lang="en-US" sz="1600" dirty="0">
                <a:latin typeface="Courier New"/>
                <a:cs typeface="Courier New"/>
              </a:rPr>
              <a:t>4100</a:t>
            </a:r>
          </a:p>
        </p:txBody>
      </p:sp>
      <p:sp>
        <p:nvSpPr>
          <p:cNvPr id="46" name="圆角矩形 45">
            <a:extLst>
              <a:ext uri="{FF2B5EF4-FFF2-40B4-BE49-F238E27FC236}">
                <a16:creationId xmlns:a16="http://schemas.microsoft.com/office/drawing/2014/main" id="{0A1387F0-4B81-1A48-99A8-28ABA8C2D31E}"/>
              </a:ext>
            </a:extLst>
          </p:cNvPr>
          <p:cNvSpPr/>
          <p:nvPr/>
        </p:nvSpPr>
        <p:spPr bwMode="auto">
          <a:xfrm>
            <a:off x="-182652" y="316050"/>
            <a:ext cx="6026624"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47" name="标题 1">
            <a:extLst>
              <a:ext uri="{FF2B5EF4-FFF2-40B4-BE49-F238E27FC236}">
                <a16:creationId xmlns:a16="http://schemas.microsoft.com/office/drawing/2014/main" id="{D3DD0EE6-FC0E-C742-959E-0F122402730D}"/>
              </a:ext>
            </a:extLst>
          </p:cNvPr>
          <p:cNvSpPr txBox="1">
            <a:spLocks/>
          </p:cNvSpPr>
          <p:nvPr/>
        </p:nvSpPr>
        <p:spPr bwMode="auto">
          <a:xfrm>
            <a:off x="335828" y="319412"/>
            <a:ext cx="5400132"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使用虚拟寻址的系统，言出必行的</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CPU</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文本框 47">
            <a:extLst>
              <a:ext uri="{FF2B5EF4-FFF2-40B4-BE49-F238E27FC236}">
                <a16:creationId xmlns:a16="http://schemas.microsoft.com/office/drawing/2014/main" id="{CC376275-8E77-2147-9D91-422C917DE6EA}"/>
              </a:ext>
            </a:extLst>
          </p:cNvPr>
          <p:cNvSpPr txBox="1"/>
          <p:nvPr/>
        </p:nvSpPr>
        <p:spPr>
          <a:xfrm>
            <a:off x="335828" y="931752"/>
            <a:ext cx="5657318" cy="369332"/>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kumimoji="0" lang="zh-CN" altLang="en-US" sz="1800" spc="100" dirty="0">
                <a:solidFill>
                  <a:srgbClr val="000000"/>
                </a:solidFill>
                <a:latin typeface="微软雅黑" panose="020B0503020204020204" pitchFamily="34" charset="-122"/>
                <a:ea typeface="微软雅黑" panose="020B0503020204020204" pitchFamily="34" charset="-122"/>
                <a:cs typeface="Times New Roman" pitchFamily="18" charset="0"/>
              </a:rPr>
              <a:t>每个进程、多次</a:t>
            </a:r>
            <a:r>
              <a:rPr kumimoji="0" lang="en-US" altLang="zh-CN" sz="1800" spc="100" dirty="0">
                <a:solidFill>
                  <a:srgbClr val="000000"/>
                </a:solidFill>
                <a:latin typeface="微软雅黑" panose="020B0503020204020204" pitchFamily="34" charset="-122"/>
                <a:ea typeface="微软雅黑" panose="020B0503020204020204" pitchFamily="34" charset="-122"/>
                <a:cs typeface="Times New Roman" pitchFamily="18" charset="0"/>
              </a:rPr>
              <a:t>/</a:t>
            </a:r>
            <a:r>
              <a:rPr kumimoji="0" lang="zh-CN" altLang="en-US" sz="1800" spc="100" dirty="0">
                <a:solidFill>
                  <a:srgbClr val="000000"/>
                </a:solidFill>
                <a:latin typeface="微软雅黑" panose="020B0503020204020204" pitchFamily="34" charset="-122"/>
                <a:ea typeface="微软雅黑" panose="020B0503020204020204" pitchFamily="34" charset="-122"/>
                <a:cs typeface="Times New Roman" pitchFamily="18" charset="0"/>
              </a:rPr>
              <a:t>同时运行，不一定使用相同的内存</a:t>
            </a:r>
            <a:endParaRPr kumimoji="0" lang="zh-CN" altLang="en-US" sz="1800" b="0" i="0" u="none" strike="noStrike" kern="1200" cap="none" spc="10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349963" y="1009866"/>
            <a:ext cx="11628824" cy="2419134"/>
          </a:xfrm>
          <a:ln/>
        </p:spPr>
        <p:txBody>
          <a:bodyPr/>
          <a:lstStyle/>
          <a:p>
            <a:pPr marL="0"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i="0" u="none" strike="noStrike" dirty="0">
                <a:solidFill>
                  <a:srgbClr val="000000"/>
                </a:solidFill>
                <a:effectLst/>
                <a:latin typeface="Segoe UI Web (West European)"/>
              </a:rPr>
              <a:t>Win32</a:t>
            </a:r>
            <a:r>
              <a:rPr lang="zh-CN" altLang="en-US" b="1" i="0" u="none" strike="noStrike" dirty="0">
                <a:solidFill>
                  <a:srgbClr val="000000"/>
                </a:solidFill>
                <a:effectLst/>
                <a:latin typeface="Segoe UI Web (West European)"/>
              </a:rPr>
              <a:t>系统为每个程序提供：独立的    </a:t>
            </a:r>
            <a:r>
              <a:rPr lang="en-US" altLang="zh-CN" b="1" dirty="0">
                <a:solidFill>
                  <a:schemeClr val="accent2"/>
                </a:solidFill>
                <a:latin typeface="Segoe UI Web (West European)"/>
              </a:rPr>
              <a:t>4GB</a:t>
            </a:r>
            <a:r>
              <a:rPr lang="zh-CN" altLang="en-US" b="1" dirty="0">
                <a:solidFill>
                  <a:srgbClr val="000000"/>
                </a:solidFill>
                <a:latin typeface="Segoe UI Web (West European)"/>
              </a:rPr>
              <a:t>虚拟内存</a:t>
            </a:r>
            <a:endParaRPr lang="en-US" altLang="zh-CN" b="1" dirty="0">
              <a:solidFill>
                <a:srgbClr val="000000"/>
              </a:solidFill>
              <a:latin typeface="Segoe UI Web (West European)"/>
            </a:endParaRPr>
          </a:p>
          <a:p>
            <a:pPr marL="0"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000000"/>
                </a:solidFill>
                <a:latin typeface="Segoe UI Web (West European)"/>
              </a:rPr>
              <a:t>                                               （操作系统占了其中   </a:t>
            </a:r>
            <a:r>
              <a:rPr lang="en-US" altLang="zh-CN" b="1" dirty="0">
                <a:solidFill>
                  <a:srgbClr val="000000"/>
                </a:solidFill>
                <a:latin typeface="Segoe UI Web (West European)"/>
              </a:rPr>
              <a:t>2GB</a:t>
            </a:r>
            <a:r>
              <a:rPr lang="zh-CN" altLang="en-US" b="1" dirty="0">
                <a:solidFill>
                  <a:srgbClr val="000000"/>
                </a:solidFill>
                <a:latin typeface="Segoe UI Web (West European)"/>
              </a:rPr>
              <a:t>，程序自有</a:t>
            </a:r>
            <a:r>
              <a:rPr lang="en-US" altLang="zh-CN" b="1" dirty="0">
                <a:solidFill>
                  <a:schemeClr val="accent2"/>
                </a:solidFill>
                <a:latin typeface="Segoe UI Web (West European)"/>
              </a:rPr>
              <a:t>2GB</a:t>
            </a:r>
            <a:r>
              <a:rPr lang="zh-CN" altLang="en-US" b="1" dirty="0">
                <a:solidFill>
                  <a:srgbClr val="000000"/>
                </a:solidFill>
                <a:latin typeface="Segoe UI Web (West European)"/>
              </a:rPr>
              <a:t>）</a:t>
            </a:r>
            <a:endParaRPr lang="en-US" altLang="zh-CN" b="1" dirty="0">
              <a:solidFill>
                <a:srgbClr val="000000"/>
              </a:solidFill>
              <a:latin typeface="Segoe UI Web (West European)"/>
            </a:endParaRPr>
          </a:p>
          <a:p>
            <a:pPr marL="0"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i="0" u="none" strike="noStrike" dirty="0">
                <a:solidFill>
                  <a:srgbClr val="000000"/>
                </a:solidFill>
                <a:effectLst/>
                <a:latin typeface="Segoe UI Web (West European)"/>
              </a:rPr>
              <a:t>Win64</a:t>
            </a:r>
            <a:r>
              <a:rPr lang="zh-CN" altLang="en-US" b="1" i="0" u="none" strike="noStrike" dirty="0">
                <a:solidFill>
                  <a:srgbClr val="000000"/>
                </a:solidFill>
                <a:effectLst/>
                <a:latin typeface="Segoe UI Web (West European)"/>
              </a:rPr>
              <a:t>系统为每个程序提供：独立的</a:t>
            </a:r>
            <a:r>
              <a:rPr lang="en-US" altLang="zh-CN" b="1" dirty="0">
                <a:solidFill>
                  <a:schemeClr val="accent2"/>
                </a:solidFill>
                <a:latin typeface="Segoe UI Web (West European)"/>
              </a:rPr>
              <a:t>256TB</a:t>
            </a:r>
            <a:r>
              <a:rPr lang="zh-CN" altLang="en-US" b="1" dirty="0">
                <a:solidFill>
                  <a:srgbClr val="000000"/>
                </a:solidFill>
                <a:latin typeface="Segoe UI Web (West European)"/>
              </a:rPr>
              <a:t>虚拟内存</a:t>
            </a:r>
            <a:endParaRPr lang="en-US" altLang="zh-CN" b="1" dirty="0">
              <a:solidFill>
                <a:srgbClr val="000000"/>
              </a:solidFill>
              <a:latin typeface="Segoe UI Web (West European)"/>
            </a:endParaRPr>
          </a:p>
          <a:p>
            <a:pPr marL="0"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000000"/>
                </a:solidFill>
                <a:latin typeface="Segoe UI Web (West European)"/>
              </a:rPr>
              <a:t>                                               （操作系统占了其中</a:t>
            </a:r>
            <a:r>
              <a:rPr lang="en-US" altLang="zh-CN" b="1" dirty="0">
                <a:solidFill>
                  <a:srgbClr val="000000"/>
                </a:solidFill>
                <a:latin typeface="Segoe UI Web (West European)"/>
              </a:rPr>
              <a:t>248TB</a:t>
            </a:r>
            <a:r>
              <a:rPr lang="zh-CN" altLang="en-US" b="1" dirty="0">
                <a:solidFill>
                  <a:srgbClr val="000000"/>
                </a:solidFill>
                <a:latin typeface="Segoe UI Web (West European)"/>
              </a:rPr>
              <a:t>，程序自有</a:t>
            </a:r>
            <a:r>
              <a:rPr lang="en-US" altLang="zh-CN" b="1" dirty="0">
                <a:solidFill>
                  <a:schemeClr val="accent2"/>
                </a:solidFill>
                <a:latin typeface="Segoe UI Web (West European)"/>
              </a:rPr>
              <a:t>8TB</a:t>
            </a:r>
            <a:r>
              <a:rPr lang="zh-CN" altLang="en-US" b="1" dirty="0">
                <a:solidFill>
                  <a:srgbClr val="000000"/>
                </a:solidFill>
                <a:latin typeface="Segoe UI Web (West European)"/>
              </a:rPr>
              <a:t>）</a:t>
            </a:r>
            <a:endParaRPr lang="en-US" altLang="zh-CN" b="1" dirty="0">
              <a:solidFill>
                <a:srgbClr val="000000"/>
              </a:solidFill>
              <a:latin typeface="Segoe UI Web (West European)"/>
            </a:endParaRPr>
          </a:p>
        </p:txBody>
      </p:sp>
      <p:sp>
        <p:nvSpPr>
          <p:cNvPr id="46" name="圆角矩形 45">
            <a:extLst>
              <a:ext uri="{FF2B5EF4-FFF2-40B4-BE49-F238E27FC236}">
                <a16:creationId xmlns:a16="http://schemas.microsoft.com/office/drawing/2014/main" id="{0A1387F0-4B81-1A48-99A8-28ABA8C2D31E}"/>
              </a:ext>
            </a:extLst>
          </p:cNvPr>
          <p:cNvSpPr/>
          <p:nvPr/>
        </p:nvSpPr>
        <p:spPr bwMode="auto">
          <a:xfrm>
            <a:off x="-182652" y="316050"/>
            <a:ext cx="10951232"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47" name="标题 1">
            <a:extLst>
              <a:ext uri="{FF2B5EF4-FFF2-40B4-BE49-F238E27FC236}">
                <a16:creationId xmlns:a16="http://schemas.microsoft.com/office/drawing/2014/main" id="{D3DD0EE6-FC0E-C742-959E-0F122402730D}"/>
              </a:ext>
            </a:extLst>
          </p:cNvPr>
          <p:cNvSpPr txBox="1">
            <a:spLocks/>
          </p:cNvSpPr>
          <p:nvPr/>
        </p:nvSpPr>
        <p:spPr bwMode="auto">
          <a:xfrm>
            <a:off x="335828" y="319412"/>
            <a:ext cx="10689544"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虚拟内存是一种承诺，你提需求，我来安排。如果安排不了，就往死里安排</a:t>
            </a:r>
          </a:p>
        </p:txBody>
      </p:sp>
      <p:sp>
        <p:nvSpPr>
          <p:cNvPr id="49" name="Rectangle 2">
            <a:extLst>
              <a:ext uri="{FF2B5EF4-FFF2-40B4-BE49-F238E27FC236}">
                <a16:creationId xmlns:a16="http://schemas.microsoft.com/office/drawing/2014/main" id="{C0CFC021-817A-E042-BBF6-51782F16E8C3}"/>
              </a:ext>
            </a:extLst>
          </p:cNvPr>
          <p:cNvSpPr txBox="1">
            <a:spLocks noChangeArrowheads="1"/>
          </p:cNvSpPr>
          <p:nvPr/>
        </p:nvSpPr>
        <p:spPr bwMode="auto">
          <a:xfrm>
            <a:off x="479376" y="3544174"/>
            <a:ext cx="11499411" cy="282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0850" indent="-450850" algn="l" rtl="0" eaLnBrk="0" fontAlgn="base" hangingPunct="0">
              <a:lnSpc>
                <a:spcPct val="120000"/>
              </a:lnSpc>
              <a:spcBef>
                <a:spcPct val="20000"/>
              </a:spcBef>
              <a:spcAft>
                <a:spcPct val="0"/>
              </a:spcAft>
              <a:buFont typeface="Wingdings" pitchFamily="2" charset="2"/>
              <a:buChar char="l"/>
              <a:tabLst/>
              <a:defRPr kumimoji="1" sz="2400" b="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SzPct val="70000"/>
              <a:buFont typeface="Wingdings" pitchFamily="2" charset="2"/>
              <a:buChar char="l"/>
              <a:defRPr kumimoji="1" sz="2000" b="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itchFamily="2" charset="2"/>
              <a:buChar char="l"/>
              <a:defRPr kumimoji="1" sz="1800" b="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indent="0">
              <a:lnSpc>
                <a:spcPct val="150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sz="2000" b="1" kern="0" dirty="0">
                <a:solidFill>
                  <a:srgbClr val="000000"/>
                </a:solidFill>
                <a:latin typeface="Segoe UI Web (West European)"/>
              </a:rPr>
              <a:t>Win32</a:t>
            </a:r>
            <a:r>
              <a:rPr lang="zh-CN" altLang="en-US" sz="2000" b="1" kern="0" dirty="0">
                <a:solidFill>
                  <a:srgbClr val="000000"/>
                </a:solidFill>
                <a:latin typeface="Segoe UI Web (West European)"/>
              </a:rPr>
              <a:t>：</a:t>
            </a:r>
            <a:endParaRPr lang="en-US" altLang="zh-CN" sz="2000" b="1" kern="0" dirty="0">
              <a:solidFill>
                <a:srgbClr val="000000"/>
              </a:solidFill>
              <a:latin typeface="Segoe UI Web (West European)"/>
            </a:endParaRPr>
          </a:p>
          <a:p>
            <a:pPr marL="0" indent="0">
              <a:lnSpc>
                <a:spcPct val="150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b="1" kern="0" dirty="0">
                <a:solidFill>
                  <a:srgbClr val="000000"/>
                </a:solidFill>
                <a:latin typeface="Segoe UI Web (West European)"/>
              </a:rPr>
              <a:t>程序</a:t>
            </a:r>
            <a:r>
              <a:rPr lang="en-US" altLang="zh-CN" sz="2000" b="1" kern="0" dirty="0">
                <a:solidFill>
                  <a:srgbClr val="000000"/>
                </a:solidFill>
                <a:latin typeface="Segoe UI Web (West European)"/>
              </a:rPr>
              <a:t>A</a:t>
            </a:r>
            <a:r>
              <a:rPr lang="zh-CN" altLang="en-US" sz="2000" b="1" kern="0" dirty="0">
                <a:solidFill>
                  <a:srgbClr val="000000"/>
                </a:solidFill>
                <a:latin typeface="Segoe UI Web (West European)"/>
              </a:rPr>
              <a:t>启动</a:t>
            </a:r>
            <a:r>
              <a:rPr lang="en-US" altLang="zh-CN" sz="2000" b="1" kern="0" dirty="0">
                <a:solidFill>
                  <a:srgbClr val="000000"/>
                </a:solidFill>
                <a:latin typeface="Segoe UI Web (West European)"/>
                <a:sym typeface="Wingdings" pitchFamily="2" charset="2"/>
              </a:rPr>
              <a:t></a:t>
            </a:r>
            <a:r>
              <a:rPr lang="zh-CN" altLang="en-US" sz="2000" b="1" kern="0" dirty="0">
                <a:solidFill>
                  <a:srgbClr val="000000"/>
                </a:solidFill>
                <a:latin typeface="Segoe UI Web (West European)"/>
                <a:sym typeface="Wingdings" pitchFamily="2" charset="2"/>
              </a:rPr>
              <a:t>开辟</a:t>
            </a:r>
            <a:r>
              <a:rPr lang="en-US" altLang="zh-CN" sz="2000" b="1" kern="0" dirty="0">
                <a:solidFill>
                  <a:srgbClr val="000000"/>
                </a:solidFill>
                <a:latin typeface="Segoe UI Web (West European)"/>
                <a:sym typeface="Wingdings" pitchFamily="2" charset="2"/>
              </a:rPr>
              <a:t>4GB</a:t>
            </a:r>
            <a:r>
              <a:rPr lang="zh-CN" altLang="en-US" sz="2000" b="1" kern="0" dirty="0">
                <a:solidFill>
                  <a:srgbClr val="000000"/>
                </a:solidFill>
                <a:latin typeface="Segoe UI Web (West European)"/>
                <a:sym typeface="Wingdings" pitchFamily="2" charset="2"/>
              </a:rPr>
              <a:t>虚拟内存（</a:t>
            </a:r>
            <a:r>
              <a:rPr lang="zh-CN" altLang="en-US" sz="2000" b="1" kern="0" dirty="0">
                <a:solidFill>
                  <a:schemeClr val="accent2"/>
                </a:solidFill>
                <a:latin typeface="Segoe UI Web (West European)"/>
                <a:sym typeface="Wingdings" pitchFamily="2" charset="2"/>
              </a:rPr>
              <a:t>承诺</a:t>
            </a:r>
            <a:r>
              <a:rPr lang="zh-CN" altLang="en-US" sz="2000" b="1" kern="0" dirty="0">
                <a:solidFill>
                  <a:srgbClr val="000000"/>
                </a:solidFill>
                <a:latin typeface="Segoe UI Web (West European)"/>
                <a:sym typeface="Wingdings" pitchFamily="2" charset="2"/>
              </a:rPr>
              <a:t>），分配最基本的物理内存（</a:t>
            </a:r>
            <a:r>
              <a:rPr lang="zh-CN" altLang="en-US" sz="2000" b="1" kern="0" dirty="0">
                <a:solidFill>
                  <a:srgbClr val="6B0874"/>
                </a:solidFill>
                <a:latin typeface="Segoe UI Web (West European)"/>
                <a:sym typeface="Wingdings" pitchFamily="2" charset="2"/>
              </a:rPr>
              <a:t>部分兑现</a:t>
            </a:r>
            <a:r>
              <a:rPr lang="zh-CN" altLang="en-US" sz="2000" b="1" kern="0" dirty="0">
                <a:solidFill>
                  <a:srgbClr val="000000"/>
                </a:solidFill>
                <a:latin typeface="Segoe UI Web (West European)"/>
                <a:sym typeface="Wingdings" pitchFamily="2" charset="2"/>
              </a:rPr>
              <a:t>）</a:t>
            </a:r>
            <a:endParaRPr lang="en-US" altLang="zh-CN" sz="2000" b="1" kern="0" dirty="0">
              <a:solidFill>
                <a:srgbClr val="000000"/>
              </a:solidFill>
              <a:latin typeface="Segoe UI Web (West European)"/>
              <a:sym typeface="Wingdings" pitchFamily="2" charset="2"/>
            </a:endParaRPr>
          </a:p>
          <a:p>
            <a:pPr marL="0" indent="0">
              <a:lnSpc>
                <a:spcPct val="150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b="1" kern="0" dirty="0">
                <a:solidFill>
                  <a:srgbClr val="000000"/>
                </a:solidFill>
                <a:latin typeface="Segoe UI Web (West European)"/>
                <a:sym typeface="Wingdings" pitchFamily="2" charset="2"/>
              </a:rPr>
              <a:t>                    此时，只有部分虚拟内存是对应物理内存的</a:t>
            </a:r>
            <a:endParaRPr lang="en-US" altLang="zh-CN" sz="2000" b="1" kern="0" dirty="0">
              <a:solidFill>
                <a:srgbClr val="000000"/>
              </a:solidFill>
              <a:latin typeface="Segoe UI Web (West European)"/>
              <a:sym typeface="Wingdings" pitchFamily="2" charset="2"/>
            </a:endParaRPr>
          </a:p>
          <a:p>
            <a:pPr marL="0" indent="0">
              <a:lnSpc>
                <a:spcPct val="150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b="1" kern="0" dirty="0">
                <a:solidFill>
                  <a:srgbClr val="000000"/>
                </a:solidFill>
                <a:latin typeface="Segoe UI Web (West European)"/>
              </a:rPr>
              <a:t>程序</a:t>
            </a:r>
            <a:r>
              <a:rPr lang="en-US" altLang="zh-CN" sz="2000" b="1" kern="0" dirty="0">
                <a:solidFill>
                  <a:srgbClr val="000000"/>
                </a:solidFill>
                <a:latin typeface="Segoe UI Web (West European)"/>
              </a:rPr>
              <a:t>A</a:t>
            </a:r>
            <a:r>
              <a:rPr lang="zh-CN" altLang="en-US" sz="2000" b="1" kern="0" dirty="0">
                <a:solidFill>
                  <a:srgbClr val="000000"/>
                </a:solidFill>
                <a:latin typeface="Segoe UI Web (West European)"/>
              </a:rPr>
              <a:t>申请</a:t>
            </a:r>
            <a:r>
              <a:rPr lang="en-US" altLang="zh-CN" sz="2000" b="1" kern="0" dirty="0">
                <a:solidFill>
                  <a:srgbClr val="000000"/>
                </a:solidFill>
                <a:latin typeface="Segoe UI Web (West European)"/>
                <a:sym typeface="Wingdings" pitchFamily="2" charset="2"/>
              </a:rPr>
              <a:t></a:t>
            </a:r>
            <a:r>
              <a:rPr lang="zh-CN" altLang="en-US" sz="2000" b="1" kern="0" dirty="0">
                <a:solidFill>
                  <a:srgbClr val="000000"/>
                </a:solidFill>
                <a:latin typeface="Segoe UI Web (West European)"/>
                <a:sym typeface="Wingdings" pitchFamily="2" charset="2"/>
              </a:rPr>
              <a:t>如</a:t>
            </a:r>
            <a:r>
              <a:rPr lang="zh-CN" altLang="en-US" sz="2000" b="1" kern="0" dirty="0">
                <a:solidFill>
                  <a:schemeClr val="accent2"/>
                </a:solidFill>
                <a:latin typeface="Segoe UI Web (West European)"/>
                <a:sym typeface="Wingdings" pitchFamily="2" charset="2"/>
              </a:rPr>
              <a:t>不超出</a:t>
            </a:r>
            <a:r>
              <a:rPr lang="zh-CN" altLang="en-US" sz="2000" b="1" kern="0" dirty="0">
                <a:solidFill>
                  <a:srgbClr val="000000"/>
                </a:solidFill>
                <a:latin typeface="Segoe UI Web (West European)"/>
                <a:sym typeface="Wingdings" pitchFamily="2" charset="2"/>
              </a:rPr>
              <a:t>剩余物理内存，追加部分虚拟内存与物理内存的映射（</a:t>
            </a:r>
            <a:r>
              <a:rPr lang="zh-CN" altLang="en-US" sz="2000" b="1" kern="0" dirty="0">
                <a:solidFill>
                  <a:srgbClr val="6B0874"/>
                </a:solidFill>
                <a:latin typeface="Segoe UI Web (West European)"/>
                <a:sym typeface="Wingdings" pitchFamily="2" charset="2"/>
              </a:rPr>
              <a:t>部分兑现</a:t>
            </a:r>
            <a:r>
              <a:rPr lang="zh-CN" altLang="en-US" sz="2000" b="1" kern="0" dirty="0">
                <a:solidFill>
                  <a:srgbClr val="000000"/>
                </a:solidFill>
                <a:latin typeface="Segoe UI Web (West European)"/>
                <a:sym typeface="Wingdings" pitchFamily="2" charset="2"/>
              </a:rPr>
              <a:t>）</a:t>
            </a:r>
            <a:endParaRPr lang="en-US" altLang="zh-CN" sz="2000" b="1" kern="0" dirty="0">
              <a:solidFill>
                <a:srgbClr val="000000"/>
              </a:solidFill>
              <a:latin typeface="Segoe UI Web (West European)"/>
              <a:sym typeface="Wingdings" pitchFamily="2" charset="2"/>
            </a:endParaRPr>
          </a:p>
          <a:p>
            <a:pPr marL="0" indent="0">
              <a:lnSpc>
                <a:spcPct val="150000"/>
              </a:lnSpc>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b="1" kern="0" dirty="0">
                <a:solidFill>
                  <a:srgbClr val="000000"/>
                </a:solidFill>
                <a:latin typeface="Segoe UI Web (West European)"/>
              </a:rPr>
              <a:t>程序</a:t>
            </a:r>
            <a:r>
              <a:rPr lang="en-US" altLang="zh-CN" sz="2000" b="1" kern="0" dirty="0">
                <a:solidFill>
                  <a:srgbClr val="000000"/>
                </a:solidFill>
                <a:latin typeface="Segoe UI Web (West European)"/>
              </a:rPr>
              <a:t>A</a:t>
            </a:r>
            <a:r>
              <a:rPr lang="zh-CN" altLang="en-US" sz="2000" b="1" kern="0" dirty="0">
                <a:solidFill>
                  <a:srgbClr val="000000"/>
                </a:solidFill>
                <a:latin typeface="Segoe UI Web (West European)"/>
              </a:rPr>
              <a:t>申请</a:t>
            </a:r>
            <a:r>
              <a:rPr lang="en-US" altLang="zh-CN" sz="2000" b="1" kern="0" dirty="0">
                <a:solidFill>
                  <a:srgbClr val="000000"/>
                </a:solidFill>
                <a:latin typeface="Segoe UI Web (West European)"/>
                <a:sym typeface="Wingdings" pitchFamily="2" charset="2"/>
              </a:rPr>
              <a:t></a:t>
            </a:r>
            <a:r>
              <a:rPr lang="zh-CN" altLang="en-US" sz="2000" b="1" kern="0" dirty="0">
                <a:solidFill>
                  <a:srgbClr val="000000"/>
                </a:solidFill>
                <a:latin typeface="Segoe UI Web (West European)"/>
                <a:sym typeface="Wingdings" pitchFamily="2" charset="2"/>
              </a:rPr>
              <a:t>如</a:t>
            </a:r>
            <a:r>
              <a:rPr lang="zh-CN" altLang="en-US" sz="2000" b="1" kern="0" dirty="0">
                <a:solidFill>
                  <a:schemeClr val="accent2"/>
                </a:solidFill>
                <a:latin typeface="Segoe UI Web (West European)"/>
                <a:sym typeface="Wingdings" pitchFamily="2" charset="2"/>
              </a:rPr>
              <a:t>已超出</a:t>
            </a:r>
            <a:r>
              <a:rPr lang="zh-CN" altLang="en-US" sz="2000" b="1" kern="0" dirty="0">
                <a:solidFill>
                  <a:srgbClr val="000000"/>
                </a:solidFill>
                <a:latin typeface="Segoe UI Web (West European)"/>
                <a:sym typeface="Wingdings" pitchFamily="2" charset="2"/>
              </a:rPr>
              <a:t>剩余物理内存，追加部分虚拟内存与磁盘存储的映射（</a:t>
            </a:r>
            <a:r>
              <a:rPr lang="zh-CN" altLang="en-US" sz="2000" b="1" kern="0" dirty="0">
                <a:solidFill>
                  <a:srgbClr val="6B0874"/>
                </a:solidFill>
                <a:latin typeface="Segoe UI Web (West European)"/>
                <a:sym typeface="Wingdings" pitchFamily="2" charset="2"/>
              </a:rPr>
              <a:t>部分兑现</a:t>
            </a:r>
            <a:r>
              <a:rPr lang="zh-CN" altLang="en-US" sz="2000" b="1" kern="0" dirty="0">
                <a:solidFill>
                  <a:srgbClr val="000000"/>
                </a:solidFill>
                <a:latin typeface="Segoe UI Web (West European)"/>
                <a:sym typeface="Wingdings" pitchFamily="2" charset="2"/>
              </a:rPr>
              <a:t>）</a:t>
            </a:r>
            <a:endParaRPr lang="en-US" altLang="zh-CN" sz="2000" b="1" kern="0" dirty="0">
              <a:solidFill>
                <a:srgbClr val="000000"/>
              </a:solidFill>
              <a:latin typeface="Segoe UI Web (West European)"/>
            </a:endParaRPr>
          </a:p>
          <a:p>
            <a:pPr marL="0" indent="0">
              <a:lnSpc>
                <a:spcPct val="150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US" altLang="zh-CN" sz="2000" b="1" kern="0" dirty="0">
              <a:solidFill>
                <a:srgbClr val="000000"/>
              </a:solidFill>
              <a:latin typeface="Segoe UI Web (West European)"/>
            </a:endParaRPr>
          </a:p>
        </p:txBody>
      </p:sp>
    </p:spTree>
    <p:extLst>
      <p:ext uri="{BB962C8B-B14F-4D97-AF65-F5344CB8AC3E}">
        <p14:creationId xmlns:p14="http://schemas.microsoft.com/office/powerpoint/2010/main" val="1043875785"/>
      </p:ext>
    </p:extLst>
  </p:cSld>
  <p:clrMapOvr>
    <a:masterClrMapping/>
  </p:clrMapOvr>
  <p:transition spd="med"/>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1"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txDef>
      <a:spPr>
        <a:noFill/>
        <a:ln w="25400" cap="flat" cmpd="sng" algn="ctr">
          <a:noFill/>
          <a:prstDash val="solid"/>
        </a:ln>
        <a:effectLst/>
      </a:spPr>
      <a:bodyPr wrap="square">
        <a:spAutoFit/>
      </a:bodyPr>
      <a:lstStyle>
        <a:defPPr algn="l">
          <a:defRPr kumimoji="0" sz="1800" b="0" i="0" u="none" strike="noStrike" kern="1200" cap="none" spc="10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itchFamily="18" charset="0"/>
          </a:defRPr>
        </a:defPPr>
      </a:lstStyle>
      <a:style>
        <a:lnRef idx="2">
          <a:schemeClr val="accent1"/>
        </a:lnRef>
        <a:fillRef idx="1">
          <a:schemeClr val="lt1"/>
        </a:fillRef>
        <a:effectRef idx="0">
          <a:schemeClr val="accent1"/>
        </a:effectRef>
        <a:fontRef idx="minor">
          <a:schemeClr val="dk1"/>
        </a:fontRef>
      </a: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68703</TotalTime>
  <Words>2325</Words>
  <Application>Microsoft Macintosh PowerPoint</Application>
  <PresentationFormat>宽屏</PresentationFormat>
  <Paragraphs>574</Paragraphs>
  <Slides>26</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黑体</vt:lpstr>
      <vt:lpstr>微软雅黑</vt:lpstr>
      <vt:lpstr>微软雅黑</vt:lpstr>
      <vt:lpstr>Segoe UI Web (West European)</vt:lpstr>
      <vt:lpstr>Arial</vt:lpstr>
      <vt:lpstr>Arial Black</vt:lpstr>
      <vt:lpstr>Calibri</vt:lpstr>
      <vt:lpstr>Courier New</vt:lpstr>
      <vt:lpstr>Times New Roman</vt:lpstr>
      <vt:lpstr>Wingdings</vt:lpstr>
      <vt:lpstr>Wingdings 2</vt:lpstr>
      <vt:lpstr>默认设计模板</vt:lpstr>
      <vt:lpstr>计算机原理与系统 23 内存VII 虚拟内存概念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clc</dc:creator>
  <cp:lastModifiedBy>Jingtao FAN</cp:lastModifiedBy>
  <cp:revision>3456</cp:revision>
  <cp:lastPrinted>2019-07-03T00:25:39Z</cp:lastPrinted>
  <dcterms:modified xsi:type="dcterms:W3CDTF">2022-05-11T16:19:52Z</dcterms:modified>
</cp:coreProperties>
</file>