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ink/ink8.xml" ContentType="application/inkml+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ink/ink10.xml" ContentType="application/inkml+xml"/>
  <Override PartName="/ppt/notesSlides/notesSlide11.xml" ContentType="application/vnd.openxmlformats-officedocument.presentationml.notesSlide+xml"/>
  <Override PartName="/ppt/ink/ink11.xml" ContentType="application/inkml+xml"/>
  <Override PartName="/ppt/notesSlides/notesSlide12.xml" ContentType="application/vnd.openxmlformats-officedocument.presentationml.notesSlide+xml"/>
  <Override PartName="/ppt/ink/ink12.xml" ContentType="application/inkml+xml"/>
  <Override PartName="/ppt/notesSlides/notesSlide13.xml" ContentType="application/vnd.openxmlformats-officedocument.presentationml.notesSlide+xml"/>
  <Override PartName="/ppt/ink/ink13.xml" ContentType="application/inkml+xml"/>
  <Override PartName="/ppt/ink/ink14.xml" ContentType="application/inkml+xml"/>
  <Override PartName="/ppt/notesSlides/notesSlide14.xml" ContentType="application/vnd.openxmlformats-officedocument.presentationml.notesSlide+xml"/>
  <Override PartName="/ppt/ink/ink15.xml" ContentType="application/inkml+xml"/>
  <Override PartName="/ppt/notesSlides/notesSlide15.xml" ContentType="application/vnd.openxmlformats-officedocument.presentationml.notesSlide+xml"/>
  <Override PartName="/ppt/ink/ink16.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48" r:id="rId1"/>
  </p:sldMasterIdLst>
  <p:notesMasterIdLst>
    <p:notesMasterId r:id="rId39"/>
  </p:notesMasterIdLst>
  <p:handoutMasterIdLst>
    <p:handoutMasterId r:id="rId40"/>
  </p:handoutMasterIdLst>
  <p:sldIdLst>
    <p:sldId id="707" r:id="rId2"/>
    <p:sldId id="1282" r:id="rId3"/>
    <p:sldId id="1200" r:id="rId4"/>
    <p:sldId id="1201" r:id="rId5"/>
    <p:sldId id="1202" r:id="rId6"/>
    <p:sldId id="1203" r:id="rId7"/>
    <p:sldId id="1204" r:id="rId8"/>
    <p:sldId id="1205" r:id="rId9"/>
    <p:sldId id="1206" r:id="rId10"/>
    <p:sldId id="1207" r:id="rId11"/>
    <p:sldId id="1168" r:id="rId12"/>
    <p:sldId id="1169" r:id="rId13"/>
    <p:sldId id="1170" r:id="rId14"/>
    <p:sldId id="1283" r:id="rId15"/>
    <p:sldId id="1196" r:id="rId16"/>
    <p:sldId id="1235" r:id="rId17"/>
    <p:sldId id="1178" r:id="rId18"/>
    <p:sldId id="1179" r:id="rId19"/>
    <p:sldId id="1180" r:id="rId20"/>
    <p:sldId id="1199" r:id="rId21"/>
    <p:sldId id="1284" r:id="rId22"/>
    <p:sldId id="1172" r:id="rId23"/>
    <p:sldId id="1173" r:id="rId24"/>
    <p:sldId id="1176" r:id="rId25"/>
    <p:sldId id="1237" r:id="rId26"/>
    <p:sldId id="1181" r:id="rId27"/>
    <p:sldId id="1182" r:id="rId28"/>
    <p:sldId id="1183" r:id="rId29"/>
    <p:sldId id="1236" r:id="rId30"/>
    <p:sldId id="1185" r:id="rId31"/>
    <p:sldId id="1186" r:id="rId32"/>
    <p:sldId id="1208" r:id="rId33"/>
    <p:sldId id="1209" r:id="rId34"/>
    <p:sldId id="1210" r:id="rId35"/>
    <p:sldId id="1211" r:id="rId36"/>
    <p:sldId id="1212" r:id="rId37"/>
    <p:sldId id="938" r:id="rId38"/>
  </p:sldIdLst>
  <p:sldSz cx="12192000" cy="6858000"/>
  <p:notesSz cx="7099300" cy="10234613"/>
  <p:defaultTextStyle>
    <a:defPPr>
      <a:defRPr lang="zh-CN"/>
    </a:defPPr>
    <a:lvl1pPr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4065" userDrawn="1">
          <p15:clr>
            <a:srgbClr val="A4A3A4"/>
          </p15:clr>
        </p15:guide>
        <p15:guide id="2" pos="211" userDrawn="1">
          <p15:clr>
            <a:srgbClr val="A4A3A4"/>
          </p15:clr>
        </p15:guide>
        <p15:guide id="5" pos="7469" userDrawn="1">
          <p15:clr>
            <a:srgbClr val="A4A3A4"/>
          </p15:clr>
        </p15:guide>
        <p15:guide id="7" orient="horz" pos="2228"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B0874"/>
    <a:srgbClr val="0096FF"/>
    <a:srgbClr val="FFE6CD"/>
    <a:srgbClr val="007F7F"/>
    <a:srgbClr val="005493"/>
    <a:srgbClr val="F5F5F7"/>
    <a:srgbClr val="FFF2CD"/>
    <a:srgbClr val="D5E8D4"/>
    <a:srgbClr val="D9E8FB"/>
    <a:srgbClr val="D3E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95739" autoAdjust="0"/>
  </p:normalViewPr>
  <p:slideViewPr>
    <p:cSldViewPr>
      <p:cViewPr varScale="1">
        <p:scale>
          <a:sx n="121" d="100"/>
          <a:sy n="121" d="100"/>
        </p:scale>
        <p:origin x="840" y="168"/>
      </p:cViewPr>
      <p:guideLst>
        <p:guide orient="horz" pos="4065"/>
        <p:guide pos="211"/>
        <p:guide pos="7469"/>
        <p:guide orient="horz" pos="2228"/>
        <p:guide pos="3840"/>
      </p:guideLst>
    </p:cSldViewPr>
  </p:slideViewPr>
  <p:outlineViewPr>
    <p:cViewPr>
      <p:scale>
        <a:sx n="33" d="100"/>
        <a:sy n="33" d="100"/>
      </p:scale>
      <p:origin x="0" y="5184"/>
    </p:cViewPr>
  </p:outlineViewPr>
  <p:notesTextViewPr>
    <p:cViewPr>
      <p:scale>
        <a:sx n="20" d="100"/>
        <a:sy n="20" d="100"/>
      </p:scale>
      <p:origin x="0" y="0"/>
    </p:cViewPr>
  </p:notesTextViewPr>
  <p:sorterViewPr>
    <p:cViewPr>
      <p:scale>
        <a:sx n="200" d="100"/>
        <a:sy n="200" d="100"/>
      </p:scale>
      <p:origin x="0" y="-39453"/>
    </p:cViewPr>
  </p:sorterViewPr>
  <p:notesViewPr>
    <p:cSldViewPr showGuides="1">
      <p:cViewPr varScale="1">
        <p:scale>
          <a:sx n="95" d="100"/>
          <a:sy n="95" d="100"/>
        </p:scale>
        <p:origin x="4608" y="20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a:spcBef>
                <a:spcPct val="0"/>
              </a:spcBef>
              <a:defRPr sz="1300">
                <a:ea typeface="宋体" charset="-122"/>
              </a:defRPr>
            </a:lvl1pPr>
          </a:lstStyle>
          <a:p>
            <a:pPr>
              <a:defRPr/>
            </a:pPr>
            <a:endParaRPr lang="en-US"/>
          </a:p>
        </p:txBody>
      </p:sp>
      <p:sp>
        <p:nvSpPr>
          <p:cNvPr id="16896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spcBef>
                <a:spcPct val="0"/>
              </a:spcBef>
              <a:defRPr sz="1300">
                <a:ea typeface="宋体" charset="-122"/>
              </a:defRPr>
            </a:lvl1pPr>
          </a:lstStyle>
          <a:p>
            <a:pPr>
              <a:defRPr/>
            </a:pPr>
            <a:endParaRPr lang="en-US"/>
          </a:p>
        </p:txBody>
      </p:sp>
      <p:sp>
        <p:nvSpPr>
          <p:cNvPr id="16896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a:spcBef>
                <a:spcPct val="0"/>
              </a:spcBef>
              <a:defRPr sz="1300">
                <a:ea typeface="宋体" charset="-122"/>
              </a:defRPr>
            </a:lvl1pPr>
          </a:lstStyle>
          <a:p>
            <a:pPr>
              <a:defRPr/>
            </a:pPr>
            <a:endParaRPr lang="en-US"/>
          </a:p>
        </p:txBody>
      </p:sp>
      <p:sp>
        <p:nvSpPr>
          <p:cNvPr id="16896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spcBef>
                <a:spcPct val="0"/>
              </a:spcBef>
              <a:defRPr sz="1300">
                <a:ea typeface="宋体" charset="-122"/>
              </a:defRPr>
            </a:lvl1pPr>
          </a:lstStyle>
          <a:p>
            <a:pPr>
              <a:defRPr/>
            </a:pPr>
            <a:fld id="{23F33E5C-6339-468E-9000-0678B51B748B}" type="slidenum">
              <a:rPr lang="en-US"/>
              <a:pPr>
                <a:defRPr/>
              </a:pPr>
              <a:t>‹#›</a:t>
            </a:fld>
            <a:endParaRPr lang="en-US"/>
          </a:p>
        </p:txBody>
      </p:sp>
    </p:spTree>
    <p:extLst>
      <p:ext uri="{BB962C8B-B14F-4D97-AF65-F5344CB8AC3E}">
        <p14:creationId xmlns:p14="http://schemas.microsoft.com/office/powerpoint/2010/main" val="38044001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0:03:32.434"/>
    </inkml:context>
    <inkml:brush xml:id="br0">
      <inkml:brushProperty name="width" value="0.09071" units="cm"/>
      <inkml:brushProperty name="height" value="0.09071" units="cm"/>
      <inkml:brushProperty name="color" value="#FF0000"/>
    </inkml:brush>
  </inkml:definitions>
  <inkml:trace contextRef="#ctx0" brushRef="#br0">12991 10725 6004,'-1'9'1349,"2"-4"-1799,9-4 360,-1-2 360,27-8-90,-20 5-90,16-3 0,-21 7 0,2-1 0,-1 2 0,6 0 0,-3 1-90,4 0 359,8 2-89,-1 0-90,12-1-180,-12-3-360,9-9-180,-8-1 1,1-2 449,12-2-605,-11 3 1,-1 2 784,0 9 270,15 9-91,-8 1-89,1 4 0,4 2-495,3 1 1,-1 0 179,-7-3 0,0 0-380,3 0 0,-5-4 155,-11-9 180,0-4-90,4-11 0,2-3 270,4-3 90,-4 2 0,5-4 0,-1 4 90,-2 6 0,0 3-871,12-5 1,-1 4 870,-12 7 0,-3 5 179,14 4-470,-14 1 471,-2 0-777,0 0 0,1 0 507,0-1-228,1-2 1,-2 0 227,-7-5 2092,9-1-1822,-11 1 381,4-1-381,-6 2 2916,0 1-2465,16 5-541,-10-3 179,21 6-89,-19-6 180,16 3-270,-14-4-90,7 1-180,-6-1 469,1-1-874,2-1 0,1-1 285,8-2-15,-6 1 0,-2-1 45,4-3 90,-3-2 0,0-1 90,8-3-401,-7 2 0,-2 0 401,1-3-315,2 1 0,1 0-315,5-1-225,1-1 1,0 2-135,-4 2-91,13-5 181,-10 3 179,3-1 270,2-1-87,-11 3 0,0 0 1,-7 2-1,-1 1 1,8-3-1,-1 0 1</inkml:trace>
  <inkml:trace contextRef="#ctx0" brushRef="#br0" timeOffset="1034">18113 10557 6094,'22'9'1169,"9"6"-1079,-7-2-3367,6 5 444,-10-6 2563,-1-1 572,14-1 0,-13-7 0,11-1 0</inkml:trace>
  <inkml:trace contextRef="#ctx0" brushRef="#br0" timeOffset="1653">18465 10597 6094,'17'-3'989,"0"2"-629,10 3 89,12 9-179,-6-2 180,5 5 674,-15-8 1,4-3-1755,11-9 1,1-4 269,-7 7 0,1-3-1170,5-9 1,-4-3 989,-10-4 271,0-1-137,1 1 0,1 0 137,10-1 179,-12 5 0,0 4-180,5 16 180,-15 5 391,5 15 59,-9-5 180,0 6 1259,1 3-810,0-10-539,3 2 449,12-17-629,-11-4 2596,25-5-2776,-23 6-90,12 1 0,-12 8 0,-3 0 353,4 4-443,-6-1 1,1 1 78,1 0-79,12 6-3187,-9-7 3252,11 4 115,-12-10 180,10 0-90,-6-1-180,8 0-450,-2-1 0,-1-2 1,5 0 224,-3 1 0,0-2-405,9-5 360,-9 2 0,10-2-89,-1 1 179,-8 2-90,17-1 180,-20 3-90,23-1 180,-25 1 0,19 0 180,-25 1 3096,4 1-2440,-8 0-387,-1 1 181,0 0 0,0 1 179,-1 0 1980,18 11-1890,-7-1-539,14 8-810,-14-5-270,-7-4-2557,6 3 0,-9-9 0,7 3 1351,-5-7 1387,2-1 539,1-2 0,2 0 0,-1-2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0:32:32.132"/>
    </inkml:context>
    <inkml:brush xml:id="br0">
      <inkml:brushProperty name="width" value="0.09071" units="cm"/>
      <inkml:brushProperty name="height" value="0.09071" units="cm"/>
      <inkml:brushProperty name="color" value="#FF0000"/>
    </inkml:brush>
    <inkml:brush xml:id="br1">
      <inkml:brushProperty name="width" value="0.05292" units="cm"/>
      <inkml:brushProperty name="height" value="0.05292" units="cm"/>
      <inkml:brushProperty name="color" value="#FF0000"/>
    </inkml:brush>
  </inkml:definitions>
  <inkml:trace contextRef="#ctx0" brushRef="#br0">25245 5030 6453,'4'8'3276,"7"-2"-795,-6-4-1941,6-2-180,-4 0 449,14 3-719,-9-2-90,11 2 0,-9-1 0,-4 0 0,3 0 0,-3-1 90,0 0-90,0 0 0,17 1 0,-10-1 0,13 2 90,-11-3 90,0-1-90,0 0 0,-3-1-90,-6 0 90,0-1 0,5 0-90,-3 0 0,2-1-90,-3 1 0,-1 1-90,4-1 0,-4 2 90,3-1 0,-4 1 90,0 1 0,0-1 0,6-2 90,3 0-90,0 0 0,-1 0 0,-4 0 0,-1 1-90,0 0 90,-1 0-90,0 0 90,-1 1-270,9 3 90,-3 1 0,4 1 1,-6 0 89,-5-1-90,0-1 0,0-1-450,13 0 180,-2-2 181,5 1-361,6-2 450,-15 1 90,9-1 0,-13 1 0,0 0 0,0-1-90,5 1 180,-3 1-90,2 0 0,-4 1 0,-1 0 1,0 0-1,0 0 0,0 1 0,0-1 0,5 0 0,-4-1 90,9-1-90,-8 0 0,4-1-90,0 0 90,-3 1-90,9 0 180,-10 1 0,4 1 180,0 0 0,5 2 0,3-1-180,-3 0 0,-5-1 0,-5-1-180,-1 0 0,1-1-90,-2 1-629,9-2 449,-2 1 270,3 0 180,2 1 90,-10 0 360,16 0-180,-7-2-270,6 0-90,-1 0 90,-9 0-180,3 1 180,-4 2 449,2 0-179,-5 1 360,1 1-270,-5-2-90,2 0-90,-2 0-180,0-2 89,1 1-89,6-3 0,2-1-89,1 0-91,0 1-90,-5 1-630,16 0 810,-14 1 180,12 0 90,-18 2 450,4-1 269,4-2-719,1 0-90,-1-1 0,-1-1 0,-10 3 90,4-1-90,-7 2-90,-1 1-360,-1 0-539,0 1-541,0 1-359,1 6 1799,-1-1 0,1 3 0,-2-4 0</inkml:trace>
  <inkml:trace contextRef="#ctx0" brushRef="#br0" timeOffset="5101">2498 4905 6273,'5'-6'1530,"5"0"-1351,0 1-3456,19 3 984,-13 3 3792,12 2-959,6-1-271,-9-4-269,11 1 90,1-6-90,-19 3 770,12-1-950,-11 3 90,-3 1 0,4 1 0,-5 1 0,19 5 180,-8-3 0,10 2-90,-15-5 90,-5-2 3186,-2 0-3250,1 0-26,-1-1 0,-1 0-90,14 0 90,-13 1 0,11 0 0,-15 2 90,0 1-90,0-1 90,1 0 0,6 0 0,-2 0 0,4-1 0,9-1-450,-3 1-90,4-1 1,-7 1-361,-2 0 450,-5-1 180,4-1 90,9-3 180,-11 2 360,22-7 0,-18 5-270,5-1 0,-6 2-90,-6 3 449,16 0-539,-10 1-180,18 0-90,-20 1-89,6 1 89,-9-1 90,0 1-180,4-1 270,-5 1 0,4-1 270,3 2 0,-4-1 0,4 1 0,-7-1 0,-4 0-90,-1 0 90,0 1 449,4 1 91,6 1-540,-2 0-180,3 1-90,-8-2-180,14 2 270,-9-2 90,11 2 180,2-4-90,-10-2-90,12-1 0,-14-1 359,9-3-269,-6 1 0,6-3 0,-6 2 90,9-2-270,-6 2-360,15-2-899,-2 2 899,-8 3 0,0 0 360,-12 5 360,-7-1 90,1 1 449,-8 0-89,-2-2-810,0 2-1439,0-1 509,-1 0 1,1 1-1</inkml:trace>
  <inkml:trace contextRef="#ctx0" brushRef="#br0" timeOffset="7860">3950 4311 7533,'-4'-2'3276,"5"-14"-2415,0 8-591,6-11-90,-2 10 0,1-1-90,0 1 90,2-1-90,2-2-45,11-10 0,4-2-135,1-3 135,8-6 0,0 0-880,-4 5 880,-9 9 0,-1 0 135,8-9 90,1 0 0,-1-1-1513,5-7 0,2-2 1243,-16 17 0,0 0-30,2-3 0,3-2 0,-2 1-851,2-2 1,-3 2 610,6-5-204,-7 7 0,-2 3-245,-5 5 151,-2 3-2709,5-1 3544,-9 6 1,3-2 0,-10 5 0</inkml:trace>
  <inkml:trace contextRef="#ctx0" brushRef="#br0" timeOffset="8225">4572 3376 6543,'-1'-6'1979,"2"1"-2249,3 3 360,6-3 180,0 1 180,4-1 90,-2 2-1,2 0 1,1 3 0,2 2-181,1 1-89,2 3 0,21 10-360,-5 0 0,7 4 0,-6 4 180,-21-12 90,4 6 0,-15-8 180,-2 1-90,-2 2 449,-5 10 361,-11 19-811,1-7-1830,3-12 0,-1-1 1651,-5 4-180,-2 1-1695,-1 1 885,-1 1-719,2 0-1529,-3 10 1267,7-12 712,1 2 2593,10-18-1424,0-6 0,1-7 0,0-3 0</inkml:trace>
  <inkml:trace contextRef="#ctx0" brushRef="#br0" timeOffset="9164">5445 3072 6543,'3'-5'2699,"-1"-1"-451,0-1-1798,1 1-90,2-2 270,3-1-361,-1 2-89,4-2 0,-3 3 0,1 1 90,3-2-180,-2 2-90,3-1 0,-4 3 0,0 0-360,5 2-90,-5 5-449,1 9 89,-9 10 361,-3-2 179,-4 4-270,-9 5 450,-1-5 90,-5 6 0,0-5-90,7-8 0,1-2 0,6-3-90,6-8-89,6 1 179,2-1 90,5-1 0,-1 0 90,3-2 0,2 0 179,8 0-89,-4-1 0,5 1 270,1 0-180,-12 0 90,6 2-1,-15 1 451,-3 5-360,-3-1-181,-2 6 1,-2-2-180,-3 1-899,-11 17-181,7-11-2287,-7 11 644,10-17 1463,2-3-629,3-3 1440,2-4 359,2-5 0,1-5 0,1-2 0</inkml:trace>
  <inkml:trace contextRef="#ctx0" brushRef="#br0" timeOffset="9538">5753 3094 8432,'2'-6'3276,"7"-5"-2054,0 5-1132,4-1 0,-1 5-180,0 10 0,-2 0-1080,7 26 990,-11-14 90,1 16 180,-9-18 630,-5 8-90,0-6 89,-3 5 1,2-9-181,0-2 451,0 2-720,4-6 0,0 2-180,4-6-180,6 0-90,1-2-810,13-3-2287,18-13 438,-5 0 2164,-10 2 1,-1-2-674,6-4 629,-1-3-101,-1 1 1,-3-1 0,-1 1 0</inkml:trace>
  <inkml:trace contextRef="#ctx0" brushRef="#br0" timeOffset="9909">6373 2671 9422,'-5'2'1799,"1"2"-1350,0 3 181,0 3 449,-3 12-629,1-1-45,1 2 0,-1 4-91,0 2 1,-1 2-180,1-1 0,0 4 75,-2 4 0,0 5 0,0-4-966,1-6 0,1 1 726,-2 1 0,1 2 0,0-3-150,0-3 1,1-3-226,0 2 0,0 0-1079,-3 12 0,1 0 674,3-11 1,-1 0 44,0 6 0,1 0-674,3-7 0,1-3 1439,1 0 0,3 2 0,-1-29 0</inkml:trace>
  <inkml:trace contextRef="#ctx0" brushRef="#br0" timeOffset="11010">6771 2754 6453,'-6'9'3276,"1"4"0,1 3-2902,2 5-14,3 3 0,0 5 0,0 6-136,1 2 1,1 3-1198,-1-15 0,-1 1 1018,2 14 0,0 0 45,-1 1-70,0-2 70,-1-2 0,0-2 0,-1-4-270,-2 13-449,1-19 269,0 3-630,1-29 541,1-6 2018,0-7-1929,0-1 90,0-1 177,-1-1 3,-1-15 180,1 14 0,-1-10 270,3 14-90,2 1 0,2 0 0,3 1-1,-1 5 541,10-4-180,-1 5-361,3 0 1,-5 6-90,-5 2 90,-2 2-180,1 1 360,1 9 0,-5 17-361,-1-3 91,-13 16-90,-10-14-270,-9 2-89,5-11-451,0-5-629,11-11-1928,-6-6 0,9-3 1376,-1-12 1901,11 4 0,3-6 0,2 5 0</inkml:trace>
  <inkml:trace contextRef="#ctx0" brushRef="#br0" timeOffset="11783">7167 2887 6813,'-6'3'2519,"-1"2"-900,-2 9-1799,1-2 0,0 8 90,2-2 270,0 1 180,-1 1 1259,-6 15-990,5-14-179,-4 9 0,6-18 0,2-1-181,0-2 1,3-1 450,4 2-540,2-3 0,7 1-180,18-10-450,-8-1-180,17-6-539,-13-1-470,-2-1 1,3-2-1,-3 0 1,0 0 1365,1 0 1,-2 0 0,9-8 0,-23 12 0</inkml:trace>
  <inkml:trace contextRef="#ctx0" brushRef="#br0" timeOffset="11987">7323 2898 6183,'-6'6'3276,"-1"1"0,-8 17 0,1 8-2490,-2 8-786,7 2-1639,7-5 1,2 0-1,3-12 1,1 1-1,2 13 1,2-3 1464,8-7 1,1-13 0,-6-12 0</inkml:trace>
  <inkml:trace contextRef="#ctx0" brushRef="#br0" timeOffset="12927">7702 2669 6273,'2'4'3276,"0"-1"0,5 4-1193,0 6-1723,3 4 270,-1 29-540,-5-16-90,-1-6 0,-2 2-45,-1 4 0,-2-2-672,0 9 672,-1-9 1,0-1-316,-2-3 90,0-2-90,0-3-90,0-3 1,1-2-91,1-3 0,0-2-449,1-2 89,3-7 1257,5-6-447,5-10 180,0 0 630,11-15-361,-10 16 1,8-8-90,-11 15 90,0 2-90,-2 4-180,-1 2 89,-1 3-89,-2 4 180,-3 8 0,-3 6-180,-2 2 360,-7 6-270,4-14 0,-4 5-1,5-8 1,0-2-180,1-2-90,2 0-89,2-4-181,4-1 0,6-5 180,2-2 0,5-4 0,-2-1 0,2-2 90,0-2-89,2-1 89,-1-1 0,1-2 90,0 1 0,-1 0 90,0 0-90,-2 1-90,3-2 90,-6 6 90,0-1 0,-6 10 629,-2 13 91,-2 5-451,-1 7 361,1 5 180,6 1-721,3-1-89,2-3-270,3-8-899,-2-11-2198,9-12 0,-2-20 207,-3 0 2250,-6-8 1,-10 16 0,-1-1 0</inkml:trace>
  <inkml:trace contextRef="#ctx0" brushRef="#br0" timeOffset="13064">8066 2913 6903,'-5'5'3276,"2"-1"-3584,3-2-861,2-2 90,3-1 179,2-1 271,1-1 629,-1-1 0,-1 0 0,1-2 0</inkml:trace>
  <inkml:trace contextRef="#ctx0" brushRef="#br0" timeOffset="13252">8145 2932 3168,'0'11'3276,"0"0"0,1-4-190,2-2-1693,2-1-1034,2-2 91,11-4-3,-3-3-716,15-10-91,-11 1-989,13-14 89,-14 10-379,-1-3 1,0 0-931,-2-1 1039,11-18 1530,-19 22 0,0-3 0,-5 9 0</inkml:trace>
  <inkml:trace contextRef="#ctx0" brushRef="#br0" timeOffset="13497">8355 2703 6453,'-5'8'3276,"-2"5"-1694,0-1-953,-1 6-89,3-1 90,0 3 359,-3 14-449,4-6-91,-2 8 271,5 0-180,4 10-450,1-9 89,3-11 1,3-3-90,1-6-180,20 6-269,-14-20-541,9-3-899,-10-6-1478,8-10 0,0-9 2275,2-2 1002,-5-3 0,-9 8 0,-2 0 0</inkml:trace>
  <inkml:trace contextRef="#ctx0" brushRef="#br0" timeOffset="15146">7972 2759 6633,'-2'-6'3276,"-1"1"-75,-3-1-4281,4 6-1528,4 6 1438,5 6-1168,8 18 2338,-8-17 0,2 6 0,-8-17 0</inkml:trace>
  <inkml:trace contextRef="#ctx0" brushRef="#br0" timeOffset="17575">7656 4100 6723,'14'-6'3276,"-3"0"-435,16-12-2571,-11 5-1909,7-5 1,0-2-26,0 3 1664,-1 0 0,0 1 1409,1 3-1409,3-1 0,1 0 859,2 0-859,14-7 0,-10 6-45,7-5 0,1 0 90,-16 8 0,1-1 165,5-2 0,3-2 0,-3 2-239,-6 2 0,-2 1 299,14-6 0,-2 1 2296,2-1-2476,-13 6 0,3 0 90,8-3 0,1 0-180,9-4 0,-9 5 0,-1 0 0,-11 4 0,-1 2 0,10-5-90,7-3-39,-17 6-51,-3 2-90,-2 1-1978,6-4 628,-11 5 91,3-1 90,-9 4 586,-3 1-587,0-1 1715,-4-2 0,-2-1 1,-2-2-1</inkml:trace>
  <inkml:trace contextRef="#ctx0" brushRef="#br0" timeOffset="17865">8836 3374 8162,'-1'-4'3276,"1"-2"-2234,2 2-1132,3-1-270,2-1 180,18-3 360,-8 4 0,14-3 0,-11 6 90,0 1 0,1 2-180,-1 0 0,15 4-90,-13-1 179,13 5 91,-21 0 0,-3 2-90,-8 3-90,-5-1-180,-3 4-1549,-7 12 1,-2 4-1,4-8 1,1 0 811,-6 10 0,1-1 827,2 3 0,6-19 0,1-4 0</inkml:trace>
  <inkml:trace contextRef="#ctx0" brushRef="#br0" timeOffset="19112">9523 3353 10051,'18'-4'3148,"-3"0"-2788,-4 1 180,1-3-360,-1 1-90,3-3-90,-4 1-180,2-1-270,6-4 180,-4 3-269,8-7 89,-5 0 540,-3 3 0,-2-2 0,-9 3-90,-1 4-180,-5-5 0,-2 6 0,-3-1-90,0 4-90,-1 1-2917,-7 3 1723,2 2 1104,-5 4-89,-1 11 899,-8 14 449,1 3-359,4 1 179,12-1-449,11-7-180,3-1 0,6-4 0,2-11-90,3-2 90,1-3 90,2-3-90,1-3 3276,1-3-3070,2-3-116,10-10-90,-7 2-420,8-8 420,-9 5 90,-1-2-90,-1 0 180,5-7-90,-8 7 269,5-8 91,-13 12-360,-2 3-90,-5 6 331,-2 5-1141,-1 0 720,2 3 0,0 0 90,1 2 180,2 2-90,-1 0 180,2 8-270,-4-2 180,-1 13-270,-5 9-357,1-6 447,-3 6-719,0-6-450,2-6 629,0 0 450,2-12 270,2-9-180,3-11 90,3-7-90,2-5 0,1-4 180,4-3 446,3 0-266,5-6-180,-4 10-1,-3 6 1,-5 10 270,1 2-270,-4 5 270,2 7-270,-6 3-270,0 19-270,-1-9-90,1 13-179,1-14-361,3 0-89,1-1-1,3 0 271,2-2-450,9 2 1259,-4-6 0,7 0 0,-6-7 0</inkml:trace>
  <inkml:trace contextRef="#ctx0" brushRef="#br0" timeOffset="19757">10329 3316 6094,'0'-18'2878,"-1"4"-450,-5-11-1888,2 13 630,-7-12-811,5 15-89,-3-5-90,3 8 180,-2 0-270,2 1-90,-2 1 0,2 2-180,1 1 0,-1 1-180,-2 4 180,1 1-359,-5 9 269,5-1-360,-5 17 450,6-8-90,1 4 1,1 0 179,1 3-3187,0 14 2982,3-22 295,1-2 0,1-3 90,1 0 0,1-6 179,5 0 1,6-14-270,3-9-90,2-8-90,-3-6 1,3-13 89,-5 8-1000,3-6 1,-1 0 1179,2-3-97,-4 9 0,-1 0 142,-3 6 0,0 2 0,0-2 0,0-1 44,3-6 1,0 0-366,-3 7 1,-1 1 365,8-20 90,-2 5-90,-6 12 180,3-10-90,-9 22 269,-1 0-449,-3 12 565,-2 1-1464,-5 5 2717,1 1-2627,-7 8 449,5 0 3392,-2 6-3302,2 0 0,0 3-180,-1 4 1,-1 2 179,1-1 0,0 1-616,-4 13 0,1 0 841,3-12 0,1 0 270,-1 6 0,2-1 134,-1 5 1,0 11 0,4-17-90,2-1-1,4 6-359,4-4-269,3-2-1171,10-6 361,-4-15-90,9-1-271,1-12 1,0-2 1080,8-4 359,-6 0 0,0-2 0,1-4 0,0-2 0</inkml:trace>
  <inkml:trace contextRef="#ctx0" brushRef="#br0" timeOffset="20501">10740 3236 7533,'-10'-8'3276,"3"1"-76,2-1-2480,3 0-720,4 0-90,1 1 0,5-1-270,0 3 90,3-1-270,0 2-89,2 0-271,0 2 1,-1 2 89,-1 1-719,1 5 899,-4 1 181,-2 3-91,-5 6 540,-3-3 0,-2 5 270,-2-4 180,0 1 899,-5 6 540,1 4-1260,2-3-629,5-3-90,6-11 0,3-6-359,6-4-451,7-15 630,-2 3 1,2-10 179,-9 8 180,-1 0 89,-1 1 91,0 0 90,-2 2 0,-1 2 0,-2 2-1,-1 5-89,-1 1-180,-2 2-90,-1 3 0,-1 1 0,-1 3 0,2 2 0,-1 2 90,1 6 0,0-4 0,1 4 90,1-3-90,1-1-180,1-1-720,6-6 91,-2-6-91,6-4-89,-2-4-1,1-3 91,1-1 269,0-2 360,-1-1 540,4-6 270,-6 8 179,2-3 1170,-4 7-450,-1 4-539,2 5-451,1 8-269,-1 5-90,-1 4 270,3 17-450,-4-12-90,3 13-90,-5-16-360,-1-1-539,0-1-270,0-1-90,-1-1 179,-1-1-719,-1 4 1979,-2-7 0,-2-1 0,-1-6 0</inkml:trace>
  <inkml:trace contextRef="#ctx0" brushRef="#br0" timeOffset="20750">10784 3007 11131,'-4'3'-810,"3"1"-629,5 8-720,3 7-1118,-1-2 2876,0 4 0,-2-8 0,-1-2 0</inkml:trace>
  <inkml:trace contextRef="#ctx0" brushRef="#br0" timeOffset="24219">11411 3034 7173,'-8'0'3276,"3"-6"0,6 2-2992,6-6 166,7 5-1,14-5-269,-2 1-180,11-4-495,-2 1 1,0 0-46,5-2 180,-4 2 1,-1-1-2160,3-3 569,-10 4 781,5-3 269,-15 4 181,-4 1 719,-3 0 0,-5 0 0,-2 0 0</inkml:trace>
  <inkml:trace contextRef="#ctx0" brushRef="#br0" timeOffset="24459">11733 2617 6183,'-7'5'2339,"-4"5"-1619,2 1-271,-3 6 91,4 2 629,-3 20-449,3-5-405,2-10 0,0 1 269,0 2 1,0 0 44,-4 8 1,-1 2-405,-3 7 0,-1 0-523,4-9 1,-1-1-468,-2 2 1,1-4-585,3-5-270,-1 4 89,8-14 181,1-3 270,2-5 1079,2-2 0,1-7 0,2 0 0</inkml:trace>
  <inkml:trace contextRef="#ctx0" brushRef="#br0" timeOffset="24606">11624 3140 6183,'22'-4'3276,"-6"1"0,8 6-2812,-9 2-2352,23 14 628,-17-7 91,12 9-1530,-5-5 2699,-10-10 0,9 0 0,-14-11 0</inkml:trace>
  <inkml:trace contextRef="#ctx0" brushRef="#br0" timeOffset="25221">12146 2612 6633,'-2'10'3276,"0"0"-3044,0 5-412,2 3 270,0 20 90,1-5-2241,0 16 2331,1-10 180,1-3 0,0 2-270,2 9-1,0-5 1,0-2 438,0-8-528,3 11-90,-5-24-1259,1 12-1,-6-17-89,-7 8 1079,-1-13 2073,-5 0-1533,-4-5 90,2-2 899,-15-1 360,3-5-405,4-2 1,1-1-1215,-4-2-810,1-18 451,29 14-1,7-11-720,25 0 721,-9 7-91,17-9-90,-2 4 990,4 1-46,-17 10 1,2 0-353,-1 3 0,0 2 398,14 0-584,5 7 134,-24 2 90,5 2 270,-3 8-180,-11 1-90,1 3-90,-19 10 0,-6-8-1639,-12 7 1,-2 2-1112,-7 4 1960,9-9 1,0-2-20,2-7 1069,13-14 0,2-7 0,2-4 1</inkml:trace>
  <inkml:trace contextRef="#ctx0" brushRef="#br0" timeOffset="25690">12684 2551 7173,'0'4'3276,"-1"-1"0,3-1-2452,0 1-1004,5 0-180,0 1-450,5 5 181,-4-1-181,3 2-179,-4-2-180,-1 1-1710,-2 8 2339,-3-6-280,-2 7 1,-4-8 0,-1 0 0</inkml:trace>
  <inkml:trace contextRef="#ctx0" brushRef="#br0" timeOffset="26083">12667 2754 2050,'-10'9'2968,"2"-1"308,0-2-1090,5-1-1263,4-1-833,4-1 398,4-1-398,0-2 1218,6-3-1577,1-2-91,0 0-90,-3-1-90,-6 3-449,-4 2 539,0 2 90,-4 2 90,-1 3 181,-2 3 178,-2 3 91,-1 1 0,0 2 270,-3 7-360,4-5-90,-1 4-450,7-3 180,2-4-899,9 8 719,-1-12 180,7 3 180,-7-9 90,0-1 180,-6-1-90,-1 2 270,-5 6-90,-2 0 180,-3 5 89,-1-1 1,0 2 1169,-6 12-1349,5-11 90,-5 11-360,10-18-180,2 0-270,6-6-90,0-2-1439,10-5 720,-3-3-1440,23-23 2160,-14 9-71,12-16 1,-14 11-1,-2-1 1</inkml:trace>
  <inkml:trace contextRef="#ctx0" brushRef="#br0" timeOffset="26301">12992 2515 7173,'3'2'1979,"0"-1"-2519,3 5-359,0 3 449,0 2 0,-4 0-90,-5 1 361,0-4-1,-4 4 180,-1-4 0,-1 2 0,-1 0 0</inkml:trace>
  <inkml:trace contextRef="#ctx0" brushRef="#br0" timeOffset="26543">12852 2717 6363,'-11'13'1440,"1"-1"-631,0 4-809,3-4 450,5 5 179,7-12-179,4 0 540,21-16-900,-10 2-90,17-7-270,1 1-315,-11 6 0,1-1-44,16-5-1,3 2 0,-28 10 91,-3 1 89,-3 2 180,-3 2 90,-2 0 90,-2 1 90,-3 1-90,-4 6 0,-2-1 1,-4 5-1,-1-2 90,-2 1-90,-3 2 90,-2 1 0,-3 0 0,0 1 0</inkml:trace>
  <inkml:trace contextRef="#ctx0" brushRef="#br0" timeOffset="26845">12923 2943 6094,'-24'17'1619,"1"-2"-900,3-1 1,3-2-181,4-2-179,3-2-90,2-1-180,1-1 0,4-3 180,2 0-270,4-2 0,3-1 0,3-1-180,2-2-90,3-2-449,11-5 359,-5 0 0,9-4-90,15-10 180,-6 2 135,-9 7 0,-1-1-499,6-3 454,-4 4 0,0 5 450,-8 7 90,4 0 179,-10 7 1,-7-1 180,1 1-91,-2 0 276,1 0-635,6 5-2879,0 9 1800,-2-3-541,-11 14 991,-8-13 359,-6 6 0,-1-5 0,0 0 0</inkml:trace>
  <inkml:trace contextRef="#ctx0" brushRef="#br0" timeOffset="27071">12987 3012 6094,'1'-8'2518,"0"-1"-1259,-1 3 181,-1 2-361,0 1-180,-1 1-359,0 3 0,-1 2-180,-4 9-450,1 10-900,0 9-89,2-4-360,3-3-1,4-10-1837,7-3 2777,-1-9 500,4-3 0,-4-10 0,0-2 0</inkml:trace>
  <inkml:trace contextRef="#ctx0" brushRef="#br0" timeOffset="27192">13145 2993 6094,'-5'19'719,"-1"0"-719,-6 11-270,3-5-179,-3 8 449,6-10 0,-1-2 0,0-2 0</inkml:trace>
  <inkml:trace contextRef="#ctx0" brushRef="#br0" timeOffset="29396">9945 4862 7982,'-8'-3'3276,"4"1"-1874,4 1-863,3 2-89,5 2-90,0 0 0,2 2-180,2 1-90,2 2-45,8 7 0,3 3-135,5 2 0,3 1 180,10 4 0,1-1 44,-4-4 1,1-1 75,-9-7 0,1 0 0,-3-3-165,-4 0 0,-1-1-358,17 9 1,-2 0 401,-6 0-44,-6 0 0,0 0-45,4 6-45,-12-8 0,0 0 45,5 7 0,-6-3 0,1 1 0,9 9-1272,4 4 1272,-15-16 90,-5-7 0,-4-5-90,0 2-90,-4-5 689,-1 0-3567,-1 0 1349,-2-2-1440,0 1 2469,-2 2 590,-4 0 0,1 1 0,-4-3 0</inkml:trace>
  <inkml:trace contextRef="#ctx0" brushRef="#br0" timeOffset="29689">10785 5279 7713,'-1'-6'2788,"2"-1"-1978,1 4-900,3-2 90,9 0 719,1 3-179,3 1 719,-1 9 0,0 9-1079,-3-3 0,2 5 180,-4-3-90,-1-1-90,0 1 449,-1 7-449,-7-10 0,-4 16-450,-4-10-1369,-4 6 1,-2 1-1639,-3 5 1638,-2 1 1,0-1-1639,-3 1 2872,0-7 0,-1-1 0,-6 1 0,-10 5 1</inkml:trace>
  <inkml:trace contextRef="#ctx0" brushRef="#br0" timeOffset="34992">11264 5240 6183,'-7'-3'810,"-1"0"-270,-1-3-360,4 3 89,1-2 1,3 4 990,0-3-721,3-5-809,0 3 1,4-4-91,-1 6-450,7-3 450,-3 2-539,19-1 899,-15 5 90,15 8 0,-17 2 90,2 7 0,-5 0 269,2 12-179,-3-5-1696,-2 3 0,-1 2 1516,-1 1-90,1 17-678,-4-11 678,-1-9-228,0 6 318,-1-11 90,-1-3 0,0-1 180,0-3 2897,0-2-2627,-2-1 487,3-5-847,-2-2 103,3-7-553,1-5 0,1-3 90,1-5-90,6-12 360,4-11 0,1-3-45,-5 17 0,1 0 74,1-6 1,3-3 0,-1 4 15,1 3 0,0 4-675,1-1 1,0 1-541,13-16-1169,-2 17 1170,-10 14 269,4 2 271,-8 5 449,-3 2 0,-2 0 0,-2 1 0</inkml:trace>
  <inkml:trace contextRef="#ctx0" brushRef="#br0" timeOffset="35313">11730 5060 6273,'-12'5'1350,"2"2"-1260,1 1-450,1 4 90,-13 33 630,9-17-136,1-2 1,0 2 1215,0 11-721,4-7-89,1 9-90,5-11-345,3-1 165,1-1 180,7 5-91,11-4-269,-3-7-180,20-11-359,-19-14-2918,27-15 797,-18-2 2480,11-11 0,-18 10 0,-7 2 0</inkml:trace>
  <inkml:trace contextRef="#ctx0" brushRef="#br0" timeOffset="36697">12761 5344 6723,'0'5'3276,"-2"1"-1695,5-3-1761,1-1 1,6-4 89,3-2 0,2-1 0,9-6 0,-6 1 0,12-8 180,-13 6-90,1-6 0,1-1 0,-5 3 180,10-26-90,-23 30 90,-3-5-1,-3 11 1,-2 0-90,-2 2 270,-16 10-180,9 0-90,-11 9 360,10 9-270,5-3 269,-4 18-179,9-15-360,4 4 0,3 1-989,4 0 269,4 12-179,3-29-1,1-11-89,2-2 90,1-5 179,2-2 270,0-4 271,0-3 269,-1-2 0,0-2 0,-1 0 0</inkml:trace>
  <inkml:trace contextRef="#ctx0" brushRef="#br0" timeOffset="36894">13034 5252 6094,'3'-8'3276,"8"-2"-2415,-3 5-501,8-1-270,-2 4 0,2 0-90,2 2 0,2 0 90,-1 2 0,1 3 0,-2 1 359,6 7-269,-8-1 90,3 6 0,-10-3 180,1 10-360,-4-5 0,-1 8-90,-3-9-360,-1 1-1169,-1 4-1748,0-8 3016,3-11 1,-1-10 0,2-11 0</inkml:trace>
  <inkml:trace contextRef="#ctx0" brushRef="#br0" timeOffset="37059">13330 5156 6273,'-18'10'3239,"4"-1"-2520,-7 9 91,7-2-91,-3 5-179,-1 4-630,4-1 0,-2 1-899,-7 18 404,7-14 0,1 3-629,2 3 0,2-1-265,3-9 0,0-1 1164,-1 8 0,2-3 315,-1 1 0,3-9 0,1-5 0</inkml:trace>
  <inkml:trace contextRef="#ctx0" brushRef="#br0" timeOffset="37930">12223 5640 7533,'3'-2'3276,"-1"-1"-616,-3 2-1670,0-2 269,-1 2-899,1 0-450,-1 0-1349,1 1-1838,7 5 0,-3-2 1286,5 2 1991,-7-4 0,-2 0 0,-1 1 0</inkml:trace>
  <inkml:trace contextRef="#ctx0" brushRef="#br0" timeOffset="38668">11743 4893 6453,'-5'-6'2609,"0"1"-1980,4 5-359,1 0 540,-3 2-540,2-1 89,-2 3 1,2-2 180,-2 3-270,1-2 0,-2 4-180,0-1 90,0 2-91,-8 17-89,4-6-449,-9 26-1260,4-2 70,3 1 1,0 2 746,4-12 1,0 0 891,1 2 0,-1 2 0,2-3 0,1-9 0,0-1 0,-1 7 0,0 0 0</inkml:trace>
  <inkml:trace contextRef="#ctx0" brushRef="#br0" timeOffset="39787">13910 5522 7713,'-24'17'2878,"12"-7"-4137,-7 4-990,18-4 1439,3-4 451,1 2 359,0-4 0,-2-3 0,0 0 0</inkml:trace>
  <inkml:trace contextRef="#ctx0" brushRef="#br0" timeOffset="40718">14455 5430 6723,'-1'-5'2609,"0"-1"-1530,-1 2 270,-2-6-899,1 2-180,0-2-90,1 2 0,-1-1-90,1 0 90,-2-4-91,1 3 1,-4-4-180,1 7-89,-2 0-91,2 6-90,-2 1-90,-1 4-1169,-12 22 1349,9-7 90,-8 18 90,12-14 0,1 12 1,2-1-1,2-1 90,3-9-90,4-13-180,5 0 90,0-4-270,9-3 180,-5-6-90,5-3-629,8-16 809,-8 5 0,10-12 180,-13 7 45,-1-4 0,0-1 135,3-10-45,-1-1 0,0 0-939,-3-1 894,-5 13 0,0 0 90,1-8-478,-2 2 388,0 2 0,-2 3 0,-1 4-180,-2 5-270,-1 4-269,-5 13 719,-2 9 90,-3 7 179,-1 7 858,4-4 312,-5 25-1169,5-13-367,1 1 0,1 2 187,2 2-180,1-4 0,0 0-180,2 3-89,1 8-721,4-16-539,4-7 899,1-4 181,3-10 449,3-11 0,-4-3 0,4-4 0</inkml:trace>
  <inkml:trace contextRef="#ctx0" brushRef="#br0" timeOffset="40990">14732 5193 6094,'-3'20'1169,"-1"0"-629,1 1 899,-2 22-990,3-15-179,-1 15 90,4-16-900,4 0 181,0-6-181,3-5 0,-1-13-89,1-1-451,4-6 720,-3 0 91,4-5 269,-4 0 0,0-3 0,1-2 0</inkml:trace>
  <inkml:trace contextRef="#ctx0" brushRef="#br0" timeOffset="41177">14920 5057 6183,'1'-9'3276,"-4"9"-2414,0 3-502,-6 22-180,4-3 0,-1 14 90,1 12-181,2-10-134,2-3 1,1-1-406,1 4-450,2-9 1,1-1-91,2-1 91,5 1 179,-3-15 271,0-4 449,-1-4 0,-2-2 0,-1-2 0</inkml:trace>
  <inkml:trace contextRef="#ctx0" brushRef="#br0" timeOffset="41817">15205 5097 6004,'1'9'989,"1"1"-629,-2 3 0,0 1-270,0 3 89,0 1-3456,2 2 2753,-1 0 973,1 0 861,-1 0-771,0-2 1,-1 1 0,-1-1-91,-1 1-269,-2 0-539,-1 1-451,-1 0-269,-1 0-1,0 1-1168,-11 12 2248,4-12 0,-9 8 0,6-17 0</inkml:trace>
  <inkml:trace contextRef="#ctx0" brushRef="#br0" timeOffset="42500">11027 5215 6004,'-10'7'989,"0"-2"-539,1-2 179,-7 5-359,7-2 0,-5 6 989,-1 27-989,8-12-270,0-2 0,2 2-899,4 17-340,2-9 430,4 10-1249,3-14 1428,2-1-72,3 8 1,-4-10-1,1 5 1</inkml:trace>
  <inkml:trace contextRef="#ctx0" brushRef="#br0" timeOffset="43370">10953 5848 6633,'8'-10'990,"-1"3"-990,7 0-90,-1 3 90,4 1-90,1 2 0,16 6 0,-5 0 45,-4 2 0,3 0 45,19 6-1394,0-1 1394,-4-4 0,-13-5-767,12-3 857,-10-2-146,9-1 145,-12 1-89,-1-1 90,-1 1 0,1 1 0,0 0 0,0 2 90,18 2 0,-9 1-1434,5 4 0,0 2 1344,4 4-90,-10-3 0,-2 1 476,3 3-386,-2 0 404,-1-2-404,-2-1 90,0-2 0,-1-3-1970,-1-2 1970,0-3-90,1-2 1122,-2-3 1,4 0-1168,4-1 0,2-1-90,-3 1 0,2 0-105,1 2 0,3 0 1,-7 1 59,12 2 0,0 2 0,-2 1 0,-10 1 135,-6-1 0,1 0-1391,19 0 1391,-24-2 0,0-1 135,9-3 0,-1-1-476,10-2 341,-15 0 0,3-1-105,1-2 0,3-2 0,-2 1-120,4-1 0,0 0 90,-4 0 0,2 0 0,-2 1-225,5 1 1,-4 1-46,8 3 90,-7 1 0,1 2 1122,-8 1 0,3 1-852,4-1 0,4 0 0,-3 1 45,-3-1 0,0-1-268,1 0 1,2 0 0,-5-1 312,5-4 90,9-2 2559,-15 0-2200,11-3-269,-10 2 487,10-2-577,-14 4-90,0 0-90,-1 1-90,1 2-90,-1 0 90,1 1-270,13 1 360,-9 2 45,1 1 0,0 0 45,1 1 19,-3-1 0,0 0 161,5-2-181,-1-1 91,-4-2-90,-11 2 90,9-3-180,-7 2 0,6-2 0,-7 3 0,1 0 90,0 0 0,12 2 0,-7 0 90,8 1 0,-8 0 0,1-1-1709,16 1 1708,-9-1 1,11 0-277,-1-2 7,-13 0-1259,3-1 0,0 0 360,-4 1 89,19-2 270,-31 4 682,5 1 0,-8-1 0,4 1 0</inkml:trace>
  <inkml:trace contextRef="#ctx0" brushRef="#br0" timeOffset="56055">15810 4991 6363,'7'3'2429,"8"3"-1889,-6-2 1349,37 7-1979,-15-6 45,-7-1 0,1-1-135,6-2-180,5-1-1279,-6-1 1,0-1 1310,-5 1 1,1 1 417,5-2 0,1 1-73,4 0 1,-1 1 252,11-2-180,-9 2 0,-2-1 0,1-1-135,-11 1 0,1-1 45,11 0-45,-6-1 0,0 0 45,5-1-1066,11-3 0,2-1 976,-1 0 0,-5 0 1,0 1-222,-2 1 131,-13 2 1,0 1-91,14-3 90,-2 2 0,0 1 90,-1-1 0,0 1 0,7-1 0,-5-1 45,-8 1 0,-2-1 491,4 1 0,2-1 0,-4 0-401,-4 0 0,-4 0 45,17-1 65,2 0 25,1 0 915,-4 0 1,3 1-1141,-8 0 0,0 1 45,-3 1 0,2-1 0,-2 2 225,5 1 0,-3 1-341,-7 1 0,-1 1 296,20 4-1819,-17-2 1,0-1 663,7 1 525,-7-1 0,-2-1 169,-1-4-169,-4-2 450,-3-4 0,-6-2 0,-3-2 0</inkml:trace>
  <inkml:trace contextRef="#ctx0" brushRef="#br0" timeOffset="57441">15842 3547 8792,'-10'0'3276,"3"-1"-1605,14-4-1491,-1 2-90,7-3 90,3 0 0,-1 0-90,6-3-90,-4 1 0,0-1 0,0 0-270,5-2-180,2 8 270,-8 3 0,-4 12-89,-14 7-1,-5 20 225,2-14 0,-1 0-515,0 0 1,0 0 739,-6 23 180,3-19-220,-2 7 130,3-12-91,0 4-179,4-15-179,2-4-901,4-5 1858,2-6-1318,6-6 561,-1-4-381,3-5-359,7-12 539,-4 5 0,6-8 360,6-9 180,-2 5-570,-11 14 0,1 1 480,7-10-90,-7 12-109,0 1 108,0 1 1,-1 3 0,-1 3 0,-1 2 180,2 6 502,-5 5-592,1 14-90,-7 1-90,-1 10 89,-5-2 91,-1 1 207,-3 1 422,-9 16-539,4-18-180,-5 12 0,9-22-270,1-3-90,2-2 0,1-4-180,3-3-1169,9-9 990,-1-2-91,9-8 0,-3-2 91,2-3 89,1-3-919,1-2 1099,-1-1-28,-2 2 1,0 0 567,3-6 90,-2 5 0,-1 0 449,0 3-359,-1 4 360,-6 12 328,-4 12-778,-2 7-2477,-1 18 2387,0-4 89,0 14-471,0-11 382,0 1 0,1 8-450,1-11-2158,3 11-901,1-22 1710,1-1 360,1-13 1169,1-13 0,-4 3 0,2-8 0</inkml:trace>
  <inkml:trace contextRef="#ctx0" brushRef="#br0" timeOffset="57626">16463 3544 11400,'7'-4'3276,"6"-1"-2234,-3 1-862,14-5-360,-7 1-180,7-5-1349,1-5 270,-5 2-200,-1-1 1,1-1-482,-1-1 2120,12-15 0,-21 19 0,0-3 0</inkml:trace>
  <inkml:trace contextRef="#ctx0" brushRef="#br0" timeOffset="58142">16708 3272 7263,'-6'2'2698,"1"1"-1798,-1 2-720,1 3 0,-5 11 89,2-1 1,-2 11 0,2-3-2852,-4 18 2941,3-8-89,-2 11 180,2-3-180,3-2-90,-1 6-90,6-1-90,2-19 0,3-2-90,1-16-90,2-2-180,5 0 3572,-2-4-3392,5-2 90,-3-3 0,0-1 0,1-3 90,0-1 0,1-2 90,16-15-90,-11 7 0,1-1-90,8-9 1,-1 0 89,-6 6 0,-2-1 0,7-10 0,-4 0 89,-6 1 1,6-12 0,-17 22 90,-4 8 0,-1 3-90,-2 2 90,-1 2 0,-1 3 180,-9 6-180,3 1-90,-7 5 179,-1 8-3481,5-2 3392,-5 8 0,6-5-90,0 1 180,0 11-180,4-8-90,2 8 0,6-11-90,3 0-900,16 10-449,5-12-1349,19 0 1349,-9-17 314,-10-8 1,0-2-45,18-15 1833,0-1 1,-5-1 0,-12 7-1</inkml:trace>
  <inkml:trace contextRef="#ctx0" brushRef="#br0" timeOffset="58493">17390 3099 6183,'-14'2'3276,"-4"2"0,2 5-1282,1 2-1994,1 4 90,6 2-1,0 5 91,0 4 0,1 5 90,0 4-45,4-7 0,1 3-75,2 2 0,1 3 0,0 0-150,3 14 0,1-1-45,-2 1 0,5-3-810,6-15 1,3-8-675,-1-14-181,15-4 91,-15-18 180,1-6-195,-1-6 735,0-4 899,-3-1 0,-4-1 0,-1 1 0</inkml:trace>
  <inkml:trace contextRef="#ctx0" brushRef="#br0" timeOffset="58832">16019 3282 6993,'1'23'3276,"1"-1"-1785,1 20-3020,3-10 0,5 15 135,1-20 0,3 0 1257,5 5 1,-4-9-1,1-2 1,3-4 0</inkml:trace>
  <inkml:trace contextRef="#ctx0" brushRef="#br0" timeOffset="59270">17933 2902 6903,'-7'7'3276,"2"-1"0,-2 4-2092,2 1-1004,0 3 44,-4 14 1,-2 5-180,1-2 0,-3 3-848,1 0 0,-3 5 0,0 2 0,2-4 803,0-4 0,1-3 0,-2 5 0,-1-1 0,-3 5 0,-1 3 0,0-1 0,0-2 0,3-5-846,-2 0 0,2-4 0,-1 3 756,-5 7 0,-2 5 0,-1 0 0,2-6-1003,2-7 1,1-3 0,2-2 83,-3 6 0,1-1-308,-4 8 1,2-2 656,10-14 0,2-1 850,1 4 1,0-2 0,1-1-1,1 3 1</inkml:trace>
  <inkml:trace contextRef="#ctx0" brushRef="#br0" timeOffset="59631">18065 3214 6813,'-19'16'3276,"7"-3"0,0 18-1643,7-7-2144,-2 12 601,0-2-923,-1 7 923,0 5-90,3-20 0,0 0 0,0 2 0,-1-1 0,0 1 0,0 0 0,0-2 0,0 2-340,-4 14 1,-2 2-1300,2-8 1,-1-2 758,1 2 0,0-2-1639,-3 1 2519,8-40 0,3-4 0,0-10 0</inkml:trace>
  <inkml:trace contextRef="#ctx0" brushRef="#br0" timeOffset="60158">18121 3242 8162,'-2'9'3276,"1"3"-885,1 2-2301,1 4-90,1 4-3277,2 3 1164,-1 4 2382,1 1 1410,0 3-1319,3 16 438,-3-11-708,2 11-90,-3-17 0,0 11-90,-2-12 3366,0 7-3326,-2-5-130,-3-7 1,-1 1 89,-1 7 180,-7 10 180,0-29 226,5-9-226,-6-1 0,7-10-90,-1-3 360,-2-11-271,2 2-89,-3-6 90,4 7-90,-1 1 180,0 2 90,-3-3-271,3 6 1,-2 0-90,4 5-90,2 2-90,2 1-539,1 2 269,1-1 0,1-1-269,3-2-721,7-6-269,7-7 810,1-1-91,4-3-2377,3-3 464,-7 6 1823,7-7-989,5-7 1979,-7 4 0,4-6 0,-10 10 0</inkml:trace>
  <inkml:trace contextRef="#ctx0" brushRef="#br0" timeOffset="60884">18258 3443 14459,'2'7'-720,"1"-2"720,-1-3 0,-1-2 450,0 0-540,1-1 0,0 1 0,0-1 90,-1 0-270,1-1 180,-1 1-539,1 0 359,-1 0 90,0 0 180,0 0 0,1 0 0,-1 0-1093,0 1 1,0-1 0</inkml:trace>
  <inkml:trace contextRef="#ctx0" brushRef="#br0" timeOffset="62034">18334 3339 6004,'-14'42'2608,"4"-7"-1709,2-2 1,-1 2-406,2-8 1,0-1-1032,-2 7 1,1 0 716,0-9 0,1 0 890,-9 18-981,0-3-639,0 1-889,8-16 450,7-15 89,6-11-829,13-29 1459,-2-1-1274,-3 4 0,-1-1 1904,4-10 90,-2 1 314,0 0 45,-3 10 360,-1 3 1,-1 1-540,0 4-91,2-6-89,-8 21-180,-1 3 90,2 10 2832,-2 4-3102,1 21-90,-1 10 179,-2-14 1,0 1 876,0 18-877,0-22 1,0-2-90,1 1-180,1-4-89,3-14-451,4-17 270,0-3-539,9-22 449,-6 6 180,5-13 90,-6 8-443,0-2 713,-1 1 604,4-10-244,-4 15 90,2-5 90,-5 18-91,-1 4 91,-1 4-180,-2 4 89,-1 3 443,0 2-83,2 16-782,3 28-252,-2-16 0,-1 1 0,0 2 0,0-1-225,2 19-1259,1-4-360,0-18-989,3 0 1529,-2-24-720,3-18 1529,-5 0 630,2-7 0,-4 3 0,0-1 0</inkml:trace>
  <inkml:trace contextRef="#ctx0" brushRef="#br0" timeOffset="62224">18650 3313 6453,'2'-12'3276,"0"3"-255,-1 5-2212,0 5-89,0 6-180,0 6-181,-1 4 1,0 9 0,-1 3-360,1 10 45,-1 3 0,0 1-135,-2 0 0,2-15 0,0-1-605,-2 7 65,1-5-2647,1 10 0,1-21 1916,1 5 1361,4-26 0,-4-1 0,3-5 0</inkml:trace>
  <inkml:trace contextRef="#ctx0" brushRef="#br0" timeOffset="62571">18706 3237 6633,'6'-7'3276,"-1"2"-615,2 2-2391,2 1 89,6 0-179,-2 2 450,9 2-180,-8 1-180,3 3-91,-4 2 1,-1 1 0,11 13-180,-9-7 0,9 17 90,-16 3 270,-7-5 0,-2 1-711,-2 15 486,-2-18 0,-3-1 449,-4-1 1,0-3-495,-4 5-45,2-5 0,-1-1-135,-1-5-1439,-4-3 0,-1-1-540,-7 4 430,-2-3 1,0-1-392,-2-5 951,-8 0 1053,10-7 0,2-2 0,-1-1 1</inkml:trace>
  <inkml:trace contextRef="#ctx0" brushRef="#br0" timeOffset="65717">19715 2825 6723,'0'-7'2609,"0"2"-1980,0 3 1440,0 1-1889,-3 3 90,2-1 449,-9 18-539,0 2-90,-7 23-90,2-7 0,-2 8-45,5-17 0,1 1-822,1-6 1,-1 0 911,-1 7 0,-4 5-457,0-3 0,-4 4 0,1 1 0,2-5 412,-2 3 0,0 0-45,2-2 0,-4 5 0,1-2 0,4-6-840,3-6 0,2-4-464,-10 20-468,3-6 378,5-5 90,3-7 269,4-4 868,1-3 0,3-8 0,0-1 0</inkml:trace>
  <inkml:trace contextRef="#ctx0" brushRef="#br0" timeOffset="66272">19970 3098 6363,'0'-5'3149,"0"-1"-181,-4 0-1889,0 1-449,-2-1 179,0 5-449,0 1-90,-2 3-90,1 2 180,-7 17 0,-3 6-315,5-6 0,-1 1-1288,-6 11 0,1 1 1243,5-9 0,2-2-90,-5 13-2569,1-1 2300,1-1-91,2-2-2827,0 6 655,6-19-256,6-2 1888,5-23 1599,6-7-609,-3-4 0,0-3 0,0-3 0</inkml:trace>
  <inkml:trace contextRef="#ctx0" brushRef="#br0" timeOffset="66999">19966 3030 6633,'5'-6'3276,"-1"1"-1425,-4 5-1221,1 8-540,0 1 180,0 9 269,2 11 1,-1 3-360,1 4 0,0-3 0,1 2-956,4 6 866,-2-12 0,5 16-180,-5-22-721,1 12-268,-6-9 359,-2-2 1,-3-3-1,-1-9 91,-2 1 179,-2-2 180,-1 0 270,-2-1 1079,-14 8 181,1-5-451,-5 2 630,2-5-809,13-6 924,-2-1-1104,8-3 122,4-2-392,2-2-360,6-9 90,2 1-90,5-9-90,2 1-90,3-3 90,2-2-89,3-1-91,2 0 45,-5 7 0,1 0-44,10-10 269,-10 10 0,0 1-180,6-5-90,-2 1 1,-1 0 359,1-1 90,-3 4 0,-3 1 90,-7 7-90,-3 3 629,-1 1-269,-2 3 90,-1 2 629,-2 2-899,-1 5-90,0 0 0,-2 13-90,2-6-90,-1 8 90,1-5-180,0 11 90,0-5-180,-1 19 180,0-15 90,-2 18 90,1-17 0,-2 6 90,1-10 270,-3 7-180,1-7 0,-3 6-91,3-11 91,0-2 180,-2 0-180,3-7-180,1-4-90,5-15 0,2-4-90,4-8 0,1-2 0,2-6-1549,3-2 1,1-1 803,4-1 430,-2 5 1,1 1-136,5-5-1079,0 3 0,1 0-810,6-5 2429,-7 10 0,-1 2 0,0 2 0,-3 5 0</inkml:trace>
  <inkml:trace contextRef="#ctx0" brushRef="#br0" timeOffset="67830">20383 3233 6543,'3'-5'2879,"-1"1"-1620,-1 1 90,1 1-629,-1 2 629,5 1-809,-4 1-271,6 2 1,-5 3-90,0 2 0,-1 2 90,-1 14-180,-2-3-90,-2 9 180,-5 8 0,-3 5-503,0 0 323,-2-4 90,4-15-359,-1 1 89,5-13 0,-1 1-90,5-13 0,2-3-1619,19-41 1259,-5 12 1,0-3 584,1 1 0,0-1 45,0-1 0,0 4 270,2 1-90,-5 9 90,2-2-1,-8 13 1,-1 4 540,-5 9 52,-1 3-682,-4 8 89,0 3-3121,-5 12 3032,3-5 90,-2 7-354,4-11 264,1-2-90,1-2-90,1-2-450,2-1-89,4-8 2901,3-7-2992,2-6 574,2-9-1293,9-19 1169,-7 12 225,0 2 0,-1 0 495,3-1 269,1 1-359,-6 9 360,-2 7-181,-4 8-359,-2 3 90,1 10-90,-3-1 0,1 6 179,1 6-179,-1-4-3392,2 16 3212,-2-14-90,1 6 0,-2-9-180,0-2-539,0 3-361,0-7-719,-1 0-180,2-9 270,-1-2 90,1-1 2762,-1-1-1143,0-1 0,-1-1 0</inkml:trace>
  <inkml:trace contextRef="#ctx0" brushRef="#br1" timeOffset="83922">20731 3237 24575,'0'0'0</inkml:trace>
  <inkml:trace contextRef="#ctx0" brushRef="#br0" timeOffset="115551">23714 6628 6183,'12'-3'180,"-1"0"90,-5 1 180,4-1-180,-3 1-90,3-1 179,0 0-269,-3 0-90,17-1 0,-13 3-179,15-1 179,-15 2-90,7 1 90,-8 0 90,2 1-1,-5-1 451,12-1-270,3-3-270,12-3-90,-11 0 90,3-2-90,-10 5 180,8-2 0,-4 2-90,-1 1-90,-1-1 90,-8 2-270,11 0 270,-11 0 90,10 2 90,-11 0 180,6 0-90,-6-1-90,4 1 89,1-1-179,-3 0 90,12-1-180,-11 1 90,10 1 0,-12-1 90,7 2 0,-4 0-90,1 0 0,-2-1-90,-3 0 180,7 1 90,-1-1-1,8 0-89,-7-2 180,25-4-450,-16 2 90,17-3 0,-23 5 90,2 2-90,-11 0 0,6 1 90,0 1-90,-1-1 0,8 1 90,-9-1-180,1-1 90,-1 0 0,-3-1 0,3 1 0,0 1 0,-4-2 0,8 2-90,1-2 90,-3 0-180,6 0 90,-11-1 0,3-1-269,0 1 179,-2 0-360,9-1 0,-4 0 270,2 1 91,-2 0-1,-4 1 0,-1 1-90,6-1-90,8 1 0,8-1 270,-7 0 0,-1-2 0,-12 0 90,0 0 0,12-4 90,-10 2 0,10-2 0,-14 3 450,9-3-360,-9 2 0,7-1 180,-3 0-360,-6 3 0,4-1 0,-4 2-90,-2 0 90,5 1-90,2 1 0,-3-1 90,2 2 0,0 0 0,-4-1-180,10 1 90,-8-2 0,3 0-180,0-1 90,5 0 90,-4 0 90,3 0 0,-6 1 0,-3 0 0,3 0 0,1 0 0,-2-1 90,7-1 90,4 0-90,-4 1 0,3-2 0,-9 3 0,-1-1 0,2 0 360,6 1 359,10-2-629,-4 0-180,4 1-180,-6 0-90,-6 0 180,9 1 990,0-1-720,-5 1 90,15-2-630,-14 0 180,4 0 180,-8-1 90,0 1 0,-5 0 90,11 0-180,-10 1 90,4-1-90,-7 2 0,1-1 0,0 1 0,-1 1 0,0-1 0,1 1-360,17 0 270,-12 0 0,14-1 90,-17 0 0,18-2-90,-12 2 90,14-1-90,-17 1-90,13 2 180,-11-1-180,18 3 0,-7-1 180,-5 0 0,5 0 0,-15-2 0,0 0-90,9-1 90,-7 0-90,7 0 90,-8 0-89,7 0 89,-5 0 0,4 0 89,7 1 1,-5 1 0,6 0 0,0 1-90,-13-1 0,6 1-90,2-1 90,-6 0-90,16 0 0,-7 1 1,1-2-91,-3 1 90,-9 0-90,-1-1-360,15 3 450,-11-2-90,11 2 90,-16-2 0,1 0 90,-1 0-90,1 0 180,-1 0-90,0 0 450,13 0-270,-10 0 360,15 0-270,-18-1-91,5 0 451,7-1-450,-2 0 90,14 0-180,-13 0 0,0 0 90,11-2-180,-14 1-1639,4 0 1,0-1 1523,-4 1-4,22-3 29,-25 1-180,14-2 90,-16 2-450,27-4 451,-24 4 89,5-1 0,-1 1 90,-5 0 0,12-1 0,5-1 0,-13 3 1638,5-1 0,2 0-1806,12 1-102,-13 0 0,2 0-653,-5 2 0,-1 0 564,16 0-1,-5 3-2917,-3 0 2769,-8-1 113,7 1 215,-10-2 0,-1 1 180,0-2 0,0 1 0,0 0 0</inkml:trace>
  <inkml:trace contextRef="#ctx0" brushRef="#br0" timeOffset="122407">16422 5687 7533,'-42'8'3276,"6"-1"0,13 0-2453,-7 3-1182,5-1-1280,-12 2 1,-1 1-932,7-3 1535,-3 1 1,3-1 674,21-6 360,-5-1 0,15-2 0,-2 0 0</inkml:trace>
  <inkml:trace contextRef="#ctx0" brushRef="#br0" timeOffset="122573">16076 5772 6094,'14'-4'3276,"0"8"0,-9 7-2273,2 8-553,-4 2 314,-1 18 1,-2 4-2224,1 7 1549,-2-3 0,0 2-46,-2-16 1,-1-2-224,-2 17-46,2-18 0,-1 0-765,1-3 1,-1-1-630,0 10-1658,1 13 1905,6-30 383,1-2 449,4-14 540,-1-6 0,2-4 0,-1-2 0</inkml:trace>
  <inkml:trace contextRef="#ctx0" brushRef="#br0" timeOffset="122843">16260 5888 6633,'-5'0'3148,"-1"1"-1798,1-1 539,0 3-1530,3-2 1,1 3-90,4 0 90,1 1 269,7 1-449,0-2 0,5 0 0,-2-1-1259,17 0-1,-12 0-2197,19 5 888,-26-1 1399,2 6 361,-13-2 629,-4 0 0,-3 2 0,-2 1 0</inkml:trace>
  <inkml:trace contextRef="#ctx0" brushRef="#br0" timeOffset="123021">16198 6104 6813,'-15'3'3276,"5"-1"-885,3-2-2391,8 0 0,5-2 0,11-1-90,-1 0-720,14-1 1,-11 1-271,5 2 1,-10 2-810,1 3 1260,-6 0 629,-1 2 0,-7 1 0,-3-2 0</inkml:trace>
  <inkml:trace contextRef="#ctx0" brushRef="#br0" timeOffset="123250">15993 6235 6183,'-22'2'3149,"4"0"-2610,10-2 901,2-2-631,3 1 810,4-4-809,4 2-271,4-2 541,26 1-990,-9 2-567,22 0 297,-16 3-270,-7 1 1,1-1-1190,9 2 1,0 0 387,-6-1 0,0 0 531,3 0 1,-1 0-1260,8-5 1440,-11-1 539,4-5 0,-12-2 0,-2-3 0</inkml:trace>
  <inkml:trace contextRef="#ctx0" brushRef="#br0" timeOffset="123504">16609 5737 6363,'-39'22'1799,"9"-4"-1844,8-1 0,3 1 135,1-2-486,-10 11 486,22-19 69,4-1-339,2-2-9,4 0-81,3-3 0,2 0-89,2-1 245,2-2-425,7-2 359,-6 1 180,5-1 0,-11 2 0,-1 1 0</inkml:trace>
  <inkml:trace contextRef="#ctx0" brushRef="#br0" timeOffset="123776">16535 5920 6183,'-10'8'1530,"1"0"-901,0 0-89,1-1-180,1-1-90,3-1-1,1-1-179,2 0-90,3-1 0,1 0 180,9 2-270,-5-1 0,7 1-90,-7-1 91,0 0-91,5 7 270,-3-1 0,1 7 179,-7 0 1,-3-1-2672,-8 12 2582,2-13-16,-11 15-524,6-17-269,-4 4-271,2-7-89,-2-1 89,0 0 91,-1-3 179,-1-1 270,0-1 360,0-3 0,0-1 0,0-1 0</inkml:trace>
  <inkml:trace contextRef="#ctx0" brushRef="#br0" timeOffset="123969">16310 6181 6094,'10'-7'3276,"6"-1"-6553,4 3 2474,1 0 1253,3 2 884,4 5-1064,-4 1 0,7 5-1,-7 0-89,0 2 335,-2 0 0,2 2-785,-1 0 0,1 1 180,0-1 1,-1 1-1871,14 10 1060,-20-11 2138,-2 0-2318,-3-1 806,-1-1-1255,-2 0 1529,-3-3 0,-2-2 0,-4-3 0</inkml:trace>
  <inkml:trace contextRef="#ctx0" brushRef="#br0" timeOffset="124432">17184 5678 6363,'-7'14'2519,"-1"0"-1350,0 1 1,-1 2-451,0 3 135,-4 11 1,-1 4-495,-2 5-422,1-1 0,0-1 241,0 1-462,-1 2 552,-1 0 1,0-1 90,0-1-180,-1-2 0,1-3 45,4-9 0,-1-1-315,-2 6-270,-7 10-360,16-25-2557,4 2 34,4-8 1893,6 0 271,3-11 785,1-3 294,2-3 0,1-4 0,0-1 0</inkml:trace>
  <inkml:trace contextRef="#ctx0" brushRef="#br0" timeOffset="124870">17239 5834 6094,'-9'-2'3276,"2"0"-1965,6 1 308,3-3-899,0 2-91,3-3 1,0 1-180,4 0-1,3 0 91,14-3-360,-1 1-180,14-1 0,-4 1-574,5 1 394,2-1-725,2 0 635,-2 0-651,-8 1 1,-2 0 290,7-1-360,-7 1 1,-2-1-1619,-5 2 1529,-2-1-361,-11 3 1440,-8 2 0,-5-1 0,0-1 0</inkml:trace>
  <inkml:trace contextRef="#ctx0" brushRef="#br0" timeOffset="125097">17504 5587 7083,'1'-4'3276,"0"1"0,-4 4-2362,0 3-555,0 5 361,-2 18-360,1-2-90,0 1 0,-1 2-180,-1 8-270,1-3 0,0 1-675,2-6 1,0-1-321,0 0 0,1-1-624,-1 21 180,3-20-1058,5 4 1868,-1-12 809,2-3 0,-2-13 0,1-4 0</inkml:trace>
  <inkml:trace contextRef="#ctx0" brushRef="#br0" timeOffset="125297">17694 5673 7173,'-8'3'2608,"0"1"-1798,0 3-810,-1 4-630,-10 23 271,5-10-1457,-9 19 1456,8-15-90,-2 2 1,0 0-1,0 1 0,0-2-45,3-5 1,-1 0 494,-3 4 0,-9 13 0,14-24 0</inkml:trace>
  <inkml:trace contextRef="#ctx0" brushRef="#br0" timeOffset="125765">17405 6110 7892,'-22'15'1638,"0"1"0,-17 10-416,30-21-413,-1-2-629,7-3-180,2-3-90,7-6-89,3-2-1,7-4 0,3 1-90,6-2-225,5 0 0,2 0 46,9-4 89,-1 3 0,1 1 135,-13 11 0,-2 1 315,17-3 0,-4 8 720,-16 9-360,-11-3-1,4 6 1,-14-3 539,-5 7-539,-2-1-90,-6 5 90,-1-4-180,-3 2-91,-2-1-179,-13 7-179,6-6-136,2-4 0,0 0-225,-5-1-629,-17 5-540,17-12-90,1-4 0,12-13 1619,10 1 180,5-7 360,5 2-180,-2 3 0,3-4 179,0 4 181,-3 4-90,1 1 809,-3 8-449,-1 3 89,-1 4 1,-1 3 629,0 14-900,-1-3-179,1 1 0,-1 3-225,1-2 0,0 1-315,0 0 0,0 1-45,1-1 0,-1 0-2474,3 23 810,0-14 180,2-9 0,2-2 360,1-3 449,5-1 810,-3-15 0,0-5 0,0-2 0</inkml:trace>
  <inkml:trace contextRef="#ctx0" brushRef="#br0" timeOffset="127106">18899 5720 6363,'-20'-2'3276,"10"1"-885,-15 3-2301,13 3 0,-2 1 0,-2 2-90,-1 1 90,-1 1 180,-23 16-450,14-6-405,5-3 1,2 2-496,4 1 630,6 0 91,9-6 89,4-4-90,11 8 270,-2-7 90,9 5 0,-6-7 90,1-2-90,-1 1 180,1 0-90,-1 0 180,-1 0 0,-3 0 89,-2 1 1,-2 0 1079,-10 11-4291,-3-5 3392,-9 9-91,-1-8 1,-3 0 0,-2 1 0,-1 0-91,-1-2 271,-8 3-720,8-5-989,-10 2-270,17-10 3121,0-1-4830,8-4 1799,6-4 449,0-2 810,5-3 0,2 0 0,1-1 0</inkml:trace>
  <inkml:trace contextRef="#ctx0" brushRef="#br0" timeOffset="127701">18854 6173 10231,'5'3'-180,"0"-2"0,6-1 90,-1-1-179,10-2 89,-8 0 90,11-5 450,-4-3-181,2-1 91,-3-2 180,1-5-270,-5 4-90,2-6 0,-6 7 0,-1-3 0,-4 3 90,-1 1-1,-5 5 541,-11 1-630,4 4-90,-14 1 0,9 5 0,-11 8 0,8-1 0,-5 5 0,4-2 0,-8 10 540,-9 13-360,5-6 89,10-8 1,3-1 0,2-2 0,-1 6 0,10-4-450,12 5-180,2-5-1619,22 0 540,-8-16 90,12-1-90,-8-8 0,0-1 1439,8-2 0,-8 0 0,-1 0 0,0-4 0</inkml:trace>
  <inkml:trace contextRef="#ctx0" brushRef="#br0" timeOffset="128069">19339 6028 6633,'-5'-14'3276,"-1"-1"-2054,-1 9-1132,-1 1-90,1 5 179,-4 6-179,-2 5 0,-4 7 90,2 0-90,0 2 180,3-4 0,1 0 0,0 2 180,-1-1 90,1 1 449,-4 8-89,1 2-361,0 4-269,6-8-180,5-5 0,6-9-180,8 1-809,7-3 0,4-2-541,3-5 91,-4-3-1169,11-5 1708,-7 0 59,8-4 841,-13 3 0,-2-1 0,0 1 0</inkml:trace>
  <inkml:trace contextRef="#ctx0" brushRef="#br0" timeOffset="128426">19396 6101 7982,'7'-1'3276,"21"-2"-1065,4-1-2031,9 0-180,-16 0 0,0 0-360,4-2-269,8-2-541,-14 2-1528,5-1 0,2-1 2698,-6 2 0,-5 0 0,-15 3 0</inkml:trace>
  <inkml:trace contextRef="#ctx0" brushRef="#br0" timeOffset="128752">19659 5907 6543,'-7'1'3059,"-2"5"-2250,0 7-89,-4 13-361,2 0 91,-3 7-90,3-6 450,-6 16-451,4-10-1740,2-5 0,1 0 1741,-2 4-120,3-6 0,1-1 299,0 11-359,1-3 0,7-8 180,14-9-1080,18-11-179,-1 0-631,-6-8 1,0-4-180,2-2 70,-1-1 1,-1-1 868,0-1 215,11-7 0,-21 10 1,-1 0-1</inkml:trace>
  <inkml:trace contextRef="#ctx0" brushRef="#br0" timeOffset="129875">19807 6165 6993,'-25'0'3276,"7"0"0,11-1-1193,10-2-2173,2 1-180,4-4-179,9 0-181,7-2 360,2 0-90,2-1 90,-9 4-539,8-2 539,-9 3 0,4 0 0,-11 3-89,-2 4 179,-6 2 0,-6 10 180,-4-1 90,-7 8 719,-10 16-2672,0 4 2403,-1 0-90,9-7-180,13-19-1,2-2-179,3-2 0,3-1-90,2-3-90,2-2 0,3-4-89,2-2 3031,12-5-3122,-5-3 0,9-4-449,4-9-91,1-4 360,-1 0-498,-5 0 499,-13 9-361,1-2 360,-5 2 270,-2 1 90,-6 5 1,-4 5 89,-2 1-180,0 1 408,0 0-408,-1 0-450,4-3-89,1 0 359,4-4 270,0 3 90,0 2 180,-2 3 270,0 2 89,0 2-359,-2 1 90,-1 2-180,-2 0 90,-1 2 270,-3 9-180,1-4 899,-5 17-270,3-8-89,-1 9-270,4-3-450,2-7 0,3-1-90,2-2-180,7-1 90,-2-4-180,9-4 90,-8-8 90,2-2 0,-4-2 0,0-1-90,2-5 90,-2 2-90,0-5-89,-2-3 89,-3-2 270,-1 0 90,-4 2 449,-6 1-179,1 4 90,-5-1-91,2 4 1,0 3-180,0 0-90,1 2-360,2 0-989,6-2 89,5-1 181,9-5 179,4 0 180,2-3 451,-3 3-1,-3 0 0,-5 4 90,2-1-90,-3 3 90,4-2 0,-5 5 180,-1 0-1,-2 4 991,-4 6 89,-2 7-899,0 1 270,-4 9-361,3-11-89,-1 5 90,1 1-180,0-5-90,-1 15-90,1-11-90,0 4-989,2-6 629,1-11-899,5-2 629,-1-7-899,8-7 450,-2-4 809,2 0 450,4-8 0,-6 8 0,3-5 0</inkml:trace>
  <inkml:trace contextRef="#ctx0" brushRef="#br0" timeOffset="130134">20581 6143 6094,'9'-7'1978,"-2"2"-1438,-6 4 90,2 1 539,1 2-629,0 0-91,0 2 451,1 5-180,-3 5-451,1 2 1,-3 3 0,-1-3 360,-1 11-360,-1-5-91,0 7 91,0-8-90,0 0 90,0 0-90,0 7-90,0-7-90,-1 4-90,2-12-540,1 1-89,1-6-2558,1-3 707,2-8 411,1-6 1620,-3 0-281,0-4 1,-5 2 0,0 1 0</inkml:trace>
  <inkml:trace contextRef="#ctx0" brushRef="#br0" timeOffset="130506">20007 5804 6273,'-6'8'3276,"-1"-1"-615,-1-1-682,0-2 180,-2 4-4408,8 8 450,0-2-1478,12 10 1877,-2-13 410,3 3 990,-2-5 0,-3-4 0,0-1 0</inkml:trace>
  <inkml:trace contextRef="#ctx0" brushRef="#br0" timeOffset="131199">20419 6235 6363,'-3'4'3276,"0"-1"-435,2-1-1042,-1 3-1439,1-2-1,-3 9-359,2-4-90,-1 6-269,0-3-361,1 1-179,0 0-2378,-1 11 257,1-4 2481,-1 3 539,0-8 0,1-8 0,1 0 0</inkml:trace>
  <inkml:trace contextRef="#ctx0" brushRef="#br0" timeOffset="131347">20436 6237 7443,'-2'-3'719,"1"0"-2877,-3 8 2158,1-2 0,-3 3 0,2-3 0</inkml:trace>
  <inkml:trace contextRef="#ctx0" brushRef="#br0" timeOffset="140600">2595 6941 6273,'-6'-4'720,"1"2"-450,2 0 1619,0-4-900,1 1-179,0-4-540,2 5-91,-1-1-89,1 3-809,3 0 539,0 1-90,3 0 90,1 1-90,3 2 180,3-1 0,0 1 90,1 0-89,9-2 89,-7 1 0,9-1 89,-5-2 1,2 0-90,0 0 0,5 1-90,-12 0-89,17 2 89,-15-1 90,8 1 0,-13 0 0,0-1 90,3 0 0,0 0 179,9-2-179,-2-1 0,-1 0-90,-3 0 0,-6 0 0,7 0-90,-6 1 90,4-1 0,-7 3 90,3 1 0,-6 0 180,6 2-180,-2 2-810,22 4 541,-12-3-1,13 1 90,-13-6 90,-5-1 0,5 1 0,-7-1 0,8 1 0,-4 0 90,3 1-180,-2 0 0,0 1 90,4 1 0,-3-1 270,1-1-1,-4-2 1,1 1 90,4-3-270,-10 1-3367,8-1 3162,-8 0 115,2 1-90,-6 0 0,1 1-90,-1 0 0,8 1 90,-5-1 3366,8 1-3250,-7 0 64,6-1-90,-4 0 90,4 0-90,-6 0 90,9 0 90,-3 0-180,3-1-90,-6 1 0,0-1 90,-3 0-180,4 0 0,0-1 180,-3 1-89,4 0-91,0-1 180,-4 1 0,4 1-90,-7-1 0,5 0 90,-3-1 90,3 1-180,2-1 90,3-2-270,8 0 180,-4-1 0,-2 1 0,-7 1-180,4 0 270,-5 1 0,1 0 180,-6 1 360,0-1-90,-2 1-1,1 0 541,-1-1-91,3-2-359,3-1-270,0 1 0,6-1-180,-7 3-90,5-1 0,1 3-90,-5-1 90,5 1-90,-5 1 0,0 0 0,-1 1 0,7 0 90,-5 0 180,6 0 0,-6-1 179,10-1-179,-4-1-90,6 0 0,-5 0-90,1 1-180,12-1-180,16 3 181,-8-1 44,-12 1 0,-1 1-225,-2 1-989,18 4 179,-20-2-988,15 8 628,-12 0 1530,1 0 0,-6-3 0,-9-5 0</inkml:trace>
  <inkml:trace contextRef="#ctx0" brushRef="#br0" timeOffset="144104">5755 6900 6993,'-4'0'1349,"2"-1"-719,13-5-540,-5 2 0,12-3-90,-11 4-180,7-2-90,-5 2-90,5-1-809,10-1 269,20 0 810,-7 1 90,9 2 0,-24 2 90,1 1 0,-1 0-90,1 0 90,0 0-3367,19 1 3162,-15-2 160,-2 1 0,1-1-45,6-1-90,8-1 90,-10 1 0,-2 0 90,-10 0-90,-1 1 90,26 2 0,-18-2-180,18 2-90,-13 0 90,-7-2-90,8 1 1,-9-2 89,1-1 90,-1 0 0,0-1 0,0 0 0</inkml:trace>
  <inkml:trace contextRef="#ctx0" brushRef="#br0" timeOffset="144183">6941 6820 5914,'14'-1'0,"0"0"0,-1 0 0</inkml:trace>
  <inkml:trace contextRef="#ctx0" brushRef="#br0" timeOffset="144398">7192 6800 6004,'9'2'359,"7"3"-449,-4-2-89,13 3 89,-12-4 180,6 1 269,3-3-89,-5 1-3392,15-1 3032,-13-1-180,7 0-90,1-1 270,-8 1 90,7 0 0,-9 0 0,0 1 0,0-1 0,14 3 0,-10-1 0,10 2 0</inkml:trace>
  <inkml:trace contextRef="#ctx0" brushRef="#br0" timeOffset="145720">7249 6922 6453,'7'-2'180,"0"-1"-180,20-7-90,-13 5 90,17-7 0,-20 9-90,1 0 90,7-1-90,-5 1 90,5-1 0,-6 1 0,1 0 90,20-1-90,-6 2-135,3-1 0,1 0-44,-1 1 179,-5-1 0,-1 0 0,-5 0 0,6-1 0</inkml:trace>
  <inkml:trace contextRef="#ctx0" brushRef="#br0" timeOffset="146408">8186 6708 6004,'19'-4'539,"8"-1"-3816,-5 1 894,6-1 2383,-8 2 1319,0 1-1319,-1 0 859,10 0-769,1 3 90,1-1 270,1 4 0,2 0-270,7 0-136,-9 0 1,-1 0-45,14-2 3276,-19-1-3308,7-1 1,1 0 31,3 2-1639,-9-2 1,-1 1 1433,-2 3 205,-9-1 0,0 1 0,0 1 0,0-1 0,0 1-90,15 1 90,-11-2 0,19 1-90,-21-4 90,7 0-90,-8-1 0,-1 0-180,14 2 0,3 3 270,-1 0 0,-3 1 0,-15-2 180,12 3-90,-10-3 450,19 6-360,-20-5-470,8 2 470,-10-3 0,-1 0-90,7 1-180,-4-1 0,5 1 0,-5-3 0,-1 0-90,2 0 90,6-2 3295,2 0-3205,1-1 0,-2-1 90,-7 1 746,1-1-926,0 0 90,0 1 0,0-1 0,8 1 0,-6 0-89,23 3-1,-19 1-270,2 2 0,2 1-270,15 5 495,-17-4 1,1-1 44,22 3 90,-10-4 0,-10-3 90,5-2-90,-7-2-3277,0 1 3072,-2-1-363,0 0 1,-5 1 0,4 0 0</inkml:trace>
  <inkml:trace contextRef="#ctx0" brushRef="#br0" timeOffset="150151">11729 6927 6363,'-9'1'1080,"5"-2"-1260,-2 0 180,10-4 540,8-1-540,-2 0-90,12-1 0,-9 4 0,5 0-90,5-2 90,-4 1 225,8-1 0,2 0 224,4 0-1920,-7 1 0,-1 0 1741,0 3 90,0 1-270,-6 1 0,6 1-2358,17 2 2358,-17-1-251,1-1 1,-1-1 250,-3-1 2019,6-1-2109,1-1 90,3-2 0,0 1-90,17-2 90,-24 3-180,15-2-90,-11 2-179,2 1 179,-1 0 3244,-2 1-3154,-9 1 0,-1 0 808,1 0-628,14 1 180,-6-2 180,11 1-180,-17-1 180,1 0-180,-11-1 90,6 1-270,-5 0 0,1 0-90,-1 0-270,2 1 90,-3 0 0,5 1-90,-5-1 90,2 1 91,-1 0 179,1 0 0,0 0 0,0 0 0</inkml:trace>
  <inkml:trace contextRef="#ctx0" brushRef="#br0" timeOffset="150375">13034 6889 5914,'20'3'180,"-5"-2"-180,1 0 0,-4-1 0,-1 0-90,1 0 90,-1 0 0,15 2 0,-2-1 0,4 1 0,-8-1 0,-9-1 90,0 0-1,0-1-89,0 0 90,0-1 180,9-2 0,-3 0-270,3 0-180,-3 0 0,-7 2-269,5-1 449,-6 2 0,4-1 0,-5 2 0</inkml:trace>
  <inkml:trace contextRef="#ctx0" brushRef="#br0" timeOffset="160666">1381 8115 8432,'-2'5'2159,"5"1"-1619,6-4-450,1 0-90,2-2-90,0 2 90,-2-1 0,4 1-90,-3 1 0,1-1-90,21 10 90,-14-6-90,24 10 90,-15-8 0,7 2 225,-10-5 0,-1 0 225,12 2-180,1-1 0,-16-2-1,-7-2-89,0 1 0,8 0-90,-5-1 0,6 0 90,17-3 0,-17 1-90,18-2 180,2 1-180,-20 1 90,19-1 270,-10-1-90,0-1-180,6-1 0,3-1-90,-15 1 0,7 0 0,-11 1 0,-1-1-90,-1 1 0,6 0 0,0-1-90,-1 2 180,-3 0-90,3 1 90,-10 0 90,13-1-3367,-6 0 3162,-4-1 115,3-1 90,-10 2-90,0-1 0,6-2 0,-5 2 0,4-1 3276,10-1-2980,-11 2-296,11-3 90,-9 3-90,-4 1 0,5-1 90,-5 1-90,0 0 90,1 0 449,29-5-539,-21 3 90,22-2-90,-28 4-90,-2 1 0,0 0 90,5-1 0,0 1 90,-1-1-90,0 2 90,2-1-90,-4 0 0,5 1 0,-5-1-90,0 0 90,0 0-90,14-1 0,-11 1 90,10-1 0,-7 0 0,-6 1 0,5 0 0,-6 0 0,0 1 0,0-1 0,1 1 0,1-1 0,1 0-90,0 0 90,2 1-179,10-2 89,4 0 0,0 1-3187,7-2 3162,-18 2-2154,13-1 2269,-16 0 90,4 0-90,-8 1 90,-1 0-90,1 0 90,-1-1-180,7 0 90,-5 0 2179,4-1-2179,11-1 90,-14 2 3186,13-2-2981,-12 3-115,1 0-180,7 0 0,0 1-270,10-2 181,11 0 89,-19 1 0,0 0-540,2-1 0,-2 1-629,15-1-1260,-1-2 1,-3-4 2428,-8 2 0,5-4 0,-21 3 0</inkml:trace>
  <inkml:trace contextRef="#ctx0" brushRef="#br0" timeOffset="163422">25026 7261 6094,'-10'3'539,"0"0"-359,0 0 180,-10 8-180,8-4 180,-9 5 539,6 0-359,4-2 1619,-24 25-2249,22-19 0,-12 16-450,23-15-90,2 3 271,2 0 89,3 0-450,9 19 630,0-6-141,4 11 231,-4-15-79,4-1 169,-4-7 0,7 5 0,-5-10 540,19 10-180,2-6-722,-15-8 0,0 0 542,16 3 382,5-1-562,-19-6 0,1-1-535,0 0 1,0 0 354,23 6-225,-15-6 1,0 0 179,-4 1 0,0-1-1184,6 1 0,0 1 1364,-10-2 0,-1-1 235,2 1 1,-1-2 79,15 4-225,-12-5 0,-1 1 225,12-1-90,1-2-1,1 0-2074,-1-2 1985,1-1-449,-11 0 1,0-1 268,17-2 744,-18 1 1,4 0-745,9-2 0,1 0 45,-4 0 0,1 1-240,8-1 1,-1 0 239,-11 2 0,-1 0 89,1-1 1,-2 1-90,-8 1 0,1-1 90,17-2 0,-1 0-45,7-2-90,-19 3 0,1-1 1612,10-2-1612,0-1 670,-5 0 0,5-1-940,-8 1 0,1-1 0,0-1 150,0 1 0,0-1 1,1-1-600,6-3 0,1-1 0,-5 1 674,-9 2 0,-3 0-433,15-8 0,-4 0 568,-7 3 0,12-8 343,-23 12-343,-3 0 0,0 1 0,-1-1 182,0-1-182,9-15 0,-7 1 0,3-5-90,-12 7 0,-7 9-90,-3-1 1849,-2 1-2119,-17-13 3541,6 10-3361,-19-15-3097,6 13 3076,1 0 291,0 1-2358,9 7 2358,0 0-90,-1 0 90,-8-5-360,-12-5 90,5 4-90,-5-2-90,16 10 90,-2 0 2029,-1 0-1939,-2 0 90,-3 2 0,-2-1 180,-8-4 0,7 5 0,1-1 90,-2-1 90,0 0 179,-6-1 1,-2 1-450,-4-1-60,15 5 0,-4-1 0,4 3-209,-7 2-91,6 2 0,-2 1-45,7 2 0,-1 0 135,-8 1 1,0 0-320,8 0 1,1 0 543,2 0 0,0 0 2295,-20 3-2160,11-2 134,2 1 1,1-1-135,-1 1-135,3 1 0,0 0-134,-10 5-567,0 2 566,1 2 90,-4 3 225,19-7 0,0 1-406,-1-1 0,0 1 361,0 0 0,1 0 90,-11 6-287,12-4 0,-1 1-163,-11 9-1079,-1 10 0,0 4 809,5-1-273,4-2 0,3 0 813,5-1 0,1-1 0,1 0 0</inkml:trace>
  <inkml:trace contextRef="#ctx0" brushRef="#br0" timeOffset="164616">28273 7281 6183,'-38'21'3276,"17"-9"-2306,-19 11 1,-1 1-1150,12-7-1,-1 1 0,0-1-450,11-7-359,1-2 89,2-1-809,2-2 1259,7-2 450,0-2 0,6-3 0,0-1 0</inkml:trace>
  <inkml:trace contextRef="#ctx0" brushRef="#br0" timeOffset="164783">28089 7361 6004,'-3'24'2608,"0"-5"-1978,-5 15 179,2-9-679,0 4 679,1 1-315,-1-2 1,0 3-1125,1-6 1,0 0-1,-1 5 1,1-1-1620,-1 16 1481,5-26 768,3-3 0,2-16 0,2-6 0</inkml:trace>
  <inkml:trace contextRef="#ctx0" brushRef="#br0" timeOffset="165009">28114 7539 6813,'14'-16'3276,"8"2"0,3-2-1912,16 1-1364,-13 5-1260,7-1 1,1 1-180,-2 0-127,-5 1 0,-1 1 307,-8 3-630,4-2 1889,-8 2 0,1-2 0,-9 2 0</inkml:trace>
  <inkml:trace contextRef="#ctx0" brushRef="#br0" timeOffset="165342">28393 7187 6004,'-20'29'2698,"6"-7"-1529,-3 22-629,10-16 90,-2 12 314,5-10 1,1 0-406,-1 11-942,2-9 0,1-1 943,3 4 90,6 13-540,-1-12 89,0-8 1,2-1-90,2 2 0,3 6 319,-3-16-229,3 3-90,-3-8 0,3 0-90,-5-7-180,2-2-90,-2-3 847,2 0-1206,-3-4-2648,6-8 977,-6 3 951,5-7 1349,-5-13 0,-5 7 0,1-15 0</inkml:trace>
  <inkml:trace contextRef="#ctx0" brushRef="#br0" timeOffset="165524">28497 7159 8162,'-8'0'3276,"1"1"-1604,1 1-2212,1 3-630,0 3-2107,3 21 1158,2 1 2119,0 7 0,0-10 0,0-11 0</inkml:trace>
  <inkml:trace contextRef="#ctx0" brushRef="#br0" timeOffset="166840">28735 7367 6183,'-9'-4'3276,"-3"-3"0,3-4-2991,4 3-195,14-3-90,12 6 0,3 0 0,3 2 89,4 1-134,-2 3 1,1-1-316,19 4 315,-22-4 0,-3 2-135,-9 8 180,-18-5 180,-8 4-90,-3-1 449,-23 10 1,0-1-766,13-6 1,1 0 495,-15 7-519,10-5-20,-12 7-1081,15-7 1,0 0-45,3-1 0,0 1 224,-16 9 271,23-11 269,9-6 630,3-3 0,2-1 0,1-1 0</inkml:trace>
  <inkml:trace contextRef="#ctx0" brushRef="#br0" timeOffset="167015">28730 7487 6633,'6'13'3276,"-3"0"-75,-6 16-3022,-1-6-629,0 6 1,0 2-630,1-4-560,0 2 1,1-2-1639,3-15 362,0 4 2915,3-15 0,-2-5 0,3 0 0</inkml:trace>
  <inkml:trace contextRef="#ctx0" brushRef="#br0" timeOffset="167234">28729 7583 6993,'-12'1'3276,"2"-1"-76,10 2-1581,10 4-1439,-3-2-90,9 4-450,-3-1 1,-3-1-361,2 1-179,-4 0-541,-1-1-1837,8 7 1068,-8-7 2209,4 5 0,-7-11 0,-2-1 0</inkml:trace>
  <inkml:trace contextRef="#ctx0" brushRef="#br0" timeOffset="167990">28935 7403 6543,'-8'-9'3276,"3"3"-1964,-1-2-1043,5 3-89,7 0-180,3 1-90,14-1 0,-4 2 180,7-1 90,3 1 270,1 2-180,-2 2 0,-3 2 0,-5 7-180,-6-2 0,0 6-1,-8-3 1,-2 0 0,-4 1-180,-3 1 90,-2 0-179,-4 0 89,-1 0-720,-19 9 360,0-6 270,-7 2 0,-3-10 180,15-6 90,-4-2 90,11-1-90,3-2 0,2-1-180,6 2-90,0 1 0,7-1-89,2 1-361,5 0 270,1 0-90,4 0 91,-1 1-361,4-1 270,0 3 180,3 0 270,-6 2 90,-2 1 90,-6 0 90,1 2 90,-1 1 0,0 1 90,1 2-91,1 1 1,0 0-90,0 1-90,2 1-90,0 1-90,2 0 90,0 1-90,0 2-90,0 1 180,8 25 0,-8-15 45,0-1 0,-1 0-633,-1-2 678,2 4 0,-5-12 90,0-3 0,-3-1 719,-4 5-629,-2-8 0,-5 6-1,0-11 91,-8 1-270,2-2 497,-6 0-677,3-4-180,0-2-89,-1-2-271,-1-2-449,-9-8-1,-5-7 720,0-1-254,3-2 614,10 6 90,3 1 180,2 0 359,1-3 181,17-2-540,8 3-270,11 2-90,6 10-1170,9-1-1708,8 2 1002,0 0 617,-3 2-517,-7 1 1776,-12 0 0,2-3 0,-14 1 0</inkml:trace>
  <inkml:trace contextRef="#ctx0" brushRef="#br0" timeOffset="174417">1297 10079 8162,'7'0'-359,"0"-1"179,1 1 90,0 0-180,13 3 180,-7-2 90,29 5 0,-14-3 0,19 2-180,-6-1-3097,3 0 1853,-8 0 1244,-3 0 7,14 3 173,-23-3 0,19 3 0,-18-1 0,-9-2 0,14 4 90,-16-2-1,5 2 721,16 4-540,-16-7 179,9 0 1,0-1-360,-8-3 0,17-2-90,-20 0 3149,-1 0-3149,1 1 0,-1-1 0,0 1 0,15 2 0,-11-1 0,11 1 0,-15 0 90,0 0 916,0 0-1006,-1 0 90,1 1-90,-2-1 90,8 1-90,-7-1-3277,12 2 3252,-11-2 25,4 1 90,1-2-90,-5 0 0,6-1 0,-8 0 0,2-1 180,12-1 0,-10 1 269,14-1-179,-19 1 180,11-2-180,-11 1-180,5-1 0,-5 0 0,16-4-180,-10 1 45,7-2 0,1 1-45,-4 0 135,1 1 0,0 0-45,-5 2 0,4-1 0,9-1 0,-5 2-90,5-2 3366,-9 4-3250,-9 0-116,6 0 90,-5 0-90,4-1 90,4-1 90,-2 0-90,4-2 0,-8 1 0,-5 1 90,5-2-90,-3 1 0,3-1-90,0 2 90,-4 1 0,10-1 0,-11 3 0,5 0 0,-5 1 0,0 0 90,1-1-90,1 1-90,1-1-225,10-1 0,1 0 225,0-1 0,11 0 1,-1 0 178,-16 2 1,15-1 90,-16 2 0,8 0-180,-5 0 0,4 0 90,-12 0-90,-1 0 0,1 0 0,0 0 0,-1-1 0,0 0-90,7-2 90,-6 1-90,10-1 0,-11 0 0,11 0 0,-11 2 90,4 0-179,4 1 179,-8 1-90,8 0-90,-7 0 90,-3 0 90,4 0 0,-6 0-90,0 0 90,1-1-90,3 1 90,-2-1-90,2 0 0,-4 0-90,-1 1 90,0-1-90,0 1-270,4 1 271,-3-1-91,2 1 180,-3 1-90,0-1 90,0 1 0,5 1 90,-3-1 0,3 0 0,-4-1 0,0-2 90,-1 1-90,0-1-90,9 0 0,-8 0 0,7 0 0,-4 0 90,14 1-180,4 0-90,13 0 270,-17-1-90,-3-1 90,-15 0 0,0-1 0,7 0 0,-5 0 0,3 0-90,-6 1 1,-4 0-1,0 0 0,0 0 90,1 0 0,-1 0 0,1 0 0</inkml:trace>
  <inkml:trace contextRef="#ctx0" brushRef="#br0" timeOffset="174621">4868 10036 6004,'26'-5'-30,"-3"1"0,-11 1 0</inkml:trace>
  <inkml:trace contextRef="#ctx0" brushRef="#br0" timeOffset="178600">9513 9432 7443,'1'-6'3276,"8"-9"-885,-4 6-2122,6-8-3546,-3 9 2933,1-1 1383,0-1-769,1 1-90,19-3-180,-15 8-90,17 5 90,-22 9 0,1 4 90,-4-2 179,1 9-89,-4-4 360,-2 20-360,-3-16-90,-4 13 3186,1-12-3250,-5 13-116,2-7 0,2-3 0,0-1 0,0 6-90,2-3 0,0 1-89,1 6 269,0 0-180,4-20-90,2-20-90,1-11 180,2-4 0,0-7 90,2-6 180,-2 7 90,4-9 180,-1 11 90,0 0-228,3 1 228,1 0-91,2 0-44,2 4 0,2 1-225,16-11-90,-14 12 0,2 1-360,21-5-179,-19 12-1100,6 1 1,0 2-1639,-7 2 206,19-1 3071,-37 7 0,-3 2 0,-3-1 0</inkml:trace>
  <inkml:trace contextRef="#ctx0" brushRef="#br0" timeOffset="179513">9844 9611 9512,'10'-1'809,"10"-1"-809,-4-1 90,9-2 0,19-6 0,-17 3 45,0-1 0,-2-1-45,-3 0 359,10-9-269,-16 7 0,0-3 180,-7 0-90,-8-2-270,-2 4 90,-12 0 360,-16 13-270,5 1 449,-19 9-359,21-2-45,-1 3 0,-1 3-270,5 3 0,0 2 0,-1-2 0,2 1-45,-11 22 45,22-11 0,4 0-45,0 4 90,4 1 0,3-1 0,6-9-90,5 5 0,-1-13-180,1-3-90,2-4-1279,7-9 1,2-4-46,4-3 1189,-2-2 0,0-2-314,-1-8 359,-8 3 0,1-2 450,11-9 585,-2-3 0,0-2 854,-7 6 0,-2 0-1277,1 0 0,-1 0 648,7-16-181,-17 24-89,-3 2 180,-3-3-451,-2 7 344,-3-2-343,-2 8 0,-5 1-90,-4 4-90,-1 0-1,-5 7 1,7-1-90,-3 4 0,5-1 697,-1 1-697,-4 9 0,2-3 0,-2 6 90,4-3 180,-2 8-180,2-5 0,0 7 0,5-8 0,0 11 0,3-7 0,1 17 0,6-13 0,1-2-90,3-7 90,-1-11-90,2-3 0,0-3 0,2-4-360,14-21 180,-9 3 0,11-17-90,-6-7-1145,-6 9 1460,-6 11 0,0 1 135,1-9 269,2-11-269,-9 18-270,1-2 0,-13 30 1,2 8 89,-5 10-90,4 3 0,-2 17 0,5 2 0,0-1-900,10 0-269,-1-22-360,6 2-1529,6-10 1888,-3-6-179,16-8 1439,-11-5 0,7-7 0,-8 2 0</inkml:trace>
  <inkml:trace contextRef="#ctx0" brushRef="#br0" timeOffset="180186">10696 9526 6543,'-6'-16'3059,"0"3"-2160,-3-4-539,0 6 0,0 2 629,-6-1-359,2 4-91,-4 0 451,0 5-630,3 2-1,-3 2-179,6 1 90,0 2-180,-4 7-90,3-1-180,-6 14 0,8-7-45,1 4 1,-1 1 134,1 2 90,-5 16 90,7-8 89,3-8 1,0 8-90,5-9 180,1-2-90,5 8-180,6-5-90,8-2-180,-2-13-90,12-17-539,5-27 629,-6 4-722,-11 5 0,-2 0 813,2-10-277,-5 9 0,0-3 321,0-1 0,1-4-105,2-6 0,1-5 0,-2 4 150,0 1 0,-2 0 30,1-2 0,0-3 0,-2 2 60,-2 1 0,-2 1-1156,0-1 0,-1 2 1246,-2 7 0,-1 3 90,-4-1 180,-3 23-90,-4 3 844,1 3-1114,-2 3 522,-7 16-433,7-7 91,-7 11 90,5-2-90,3-2-90,-3 8 90,2-3-90,2 4 135,-1 4 0,1 2-45,-1 12 1181,1-8 1,1 1-1138,2-6 1,0 0-45,0 16-45,1-16 0,0-2 135,1 9 0,1-3 175,3 9-176,0-19 1,2 0-270,3 15 90,4-2-90,-3-24-90,2-4-180,8 0-179,-3-5-271,7-2-2338,7-8 1169,-6-3 694,-1-3 0,3-3 1195,6-7 0,0-1 0,-4 4 0,-1-1 0,7-4 0,0-1 0</inkml:trace>
  <inkml:trace contextRef="#ctx0" brushRef="#br0" timeOffset="181097">11577 9407 6543,'-9'5'2429,"0"-1"-1620,0 3-179,-4 12-540,5 5 270,-2 7 629,5 11 91,3-2-2275,2-1 1375,2-3-103,6-9-166,-1-8-181,4 2 0,-1-11-180,1-4 0,0-5-89,2-3-631,7-10 541,-5 1 269,5-7 0,-3-3 630,-4 4 1254,2-7-895,-7 8-2359,-2-6 2540,-3 7-90,-1-4-181,-5 9-89,-2 2 0,-2 2-270,-2 2 0,-5 1 3096,3 2-3160,-3 2-206,1 0 0,6 0 0,0 1-270,7-4-90,8-4 90,0-2 1,8-3-1,-1 0 0,3-1 0,2 0 90,10-6 180,-6 4 90,6-3-90,-3 3-89,-8 6-91,3 0-810,-4 7 810,-9 4 181,2 3 178,-10 4 91,-2 1 180,-1 3 1259,-3 18-449,1-3 179,0 20-1079,3-22-90,2 1 89,1-10-359,-1 3-179,0-3 89,0-4-180,-1-10 90,0-4-360,0-5 271,1 0-181,0-6-539,5-8 449,0 1-90,4-6-719,10-11 1529,3 0 810,3-3-361,-6 12 631,-8 14 898,-6 14-628,-4 6-721,-1 6-89,-4 5-90,1-1-181,0 1 1,1 1-180,4 11-360,0-8-270,3 7-1259,5-6-1568,6-5 1337,0-3-848,11-10 1888,-11-8 900,5-4 0,-6-2 0,-2-2 0</inkml:trace>
  <inkml:trace contextRef="#ctx0" brushRef="#br0" timeOffset="181691">12284 9070 6903,'-2'-8'3276,"0"-1"0,-1-2-2902,1 5 256,0 4-270,1 9-1,-2 7 1,1 4-90,-1 6-90,0 6-90,-1 6-45,1-7 0,0 4 180,-3 12 0,1 0-1148,0-7 1,1 0 1012,-2 6 0,1-3 180,1 0-614,0-2 523,2-3 1,1 9-270,4-7-90,1-3 91,3-12-451,5-16 270,-2-6-270,6-5-719,5-16 449,-3 1 91,8-11 1415,-5 4-1325,2-3 269,-7 8 0,2-2 360,-1 0 0,0-1 135,-1 0 0,1 0 135,9-18 0,-11 16 864,1-6-775,-6 11 91,0-3-270,-7 16-90,-3 4-90,-4 6 595,-1 3-595,-9 14 630,-9 24-271,11-18 1,2 1-377,-2 8 1,2 0 286,3 11-90,6-7-180,10-8-810,5-7 91,2-4-451,4-11-269,-5-11-180,2-5 90,-1-5 270,1-3 179,-1-4 1080,6-15 0,-5 7 0,3-10 0</inkml:trace>
  <inkml:trace contextRef="#ctx0" brushRef="#br0" timeOffset="182090">12707 9370 6363,'5'-9'3276,"-2"6"-1335,-5 18-1581,0 4 0,-1 6 719,-1 22-404,2-17 0,1 2-1267,0 13 0,0 1 861,1-7 1,0-1-45,1 1 0,0-2-45,0-12 0,0 0 0,1 22-180,-1-3-1153,-2-15 1,1-1 1062,-3 14 0,-1-8 0,-1 0 0,-3 2 0,0-7 0,-1-1 0,-2 1-315,-3-4 1,-4-2 44,-9-5 270,-10 4-546,3-25 0,0-7 726,0-2 0,3 1 0,1-4 1069,-7-19-889,17 13-1266,-6-12 1086,19 16-90,3 0-90,3 1 90,3 0 1903,3 0-2083,4-1 1958,14-11-1823,-6 11 0,3 0 0,8-7 0,3 0-269,6-3 1,1 2-182,-6 3 1,0 2 44,0 0 0,0 1-1189,1 1 1,-2 2-1,-6 4 1,-1 1 851,8-4 0,-1 2-488,11-2 736,-3 3 539,-13 5 0,-2 0 0,12-3 0,7-1 0</inkml:trace>
  <inkml:trace contextRef="#ctx0" brushRef="#br0" timeOffset="185315">13725 9395 6993,'-5'-6'3276,"-7"-18"0,3 7 0,-4-11-2850,-5 6-336,7 10-899,-31-8 539,22 17-90,-18 0 90,22 11 0,0 2-180,-12 16 315,11-4 1,1 3 89,1-2 0,1 0-359,0 7 0,3-1 404,5 2-3124,4 10 3124,4-18 0,3 6-360,11 0-180,5-14 270,4 3-629,10-24 449,-13-5-181,9-10 92,-6 0 614,1-5-585,-4 2 0,3-4 1,-3 1 1385,-3 4 0,0-1-846,4-5 0,2-2 0,-5 3 150,5-14 270,-3 0-1,-1-1 1,-4 1 90,-1 2 359,-3 5 1,-1-1-630,1-1-171,-2 4 1,-2 3 79,-5 14 250,1-4-339,-4 13-90,0 0 0,-1 5 1376,-2 0-1376,-1 2 102,-4 3-12,1 2-90,-4 4 90,3 1-90,-2 2-360,-11 27 0,7-9 90,0 5 1,0 1-387,-1 7 566,4-4 0,-1 1 90,0 7 225,1 0 0,2 0-749,1-1 568,2-11 1,2-1 45,4-3-90,2-3-216,8 2 216,-1-10-90,6 1 90,-2-12 272,0-3-362,9-6 90,-4-3-270,15-10 715,-6-4-895,7-10 91,-8 4 44,-10 2 0,-1-1 315,0-2 230,7-14 309,-12 8-179,-4 8 90,0-6 0,-5 10-90,-3 3-1,-2 1 361,-9-3-540,3 8 0,-7-3 0,7 10-90,0 1-90,0 1 90,0 2-1,1 1-89,1 2 0,-1 2 90,-4 10-180,0 8 1,1 4-3188,-1 16 2982,7-15 295,-1 10-506,5-14 0,0-1 506,0 7 0,2 13-90,2-27 0,1-3-539,4-2-1,-1-6-1259,9-5 3475,-5-8-3834,11-13 2248,3-19 0,-4 5 0,2-11 0</inkml:trace>
  <inkml:trace contextRef="#ctx0" brushRef="#br0" timeOffset="185459">14104 9455 10501,'4'-39'3276,"-2"11"-1605,-6 37-1311,-1 5-90,0 4-90,1 5 0,0 2-630,5 21-270,1-17-919,6 2 1,2-3-1639,2-11 2457,20 1 1,-20-23 0,7-9 0</inkml:trace>
  <inkml:trace contextRef="#ctx0" brushRef="#br0" timeOffset="185690">14169 9374 7263,'-6'-4'3276,"1"0"0,4 0-1373,1 1-1363,3-1-270,4 1-91,3 1 1,3-1-3392,5 1 3392,3-1-180,5 1-909,16-3 370,-6 1-631,-5 1 1,0 0-720,6-1 90,10 0 270,-17 2 180,-3-1-1928,5-2 3220,-11 0 1,1-1 0,-10 1 0</inkml:trace>
  <inkml:trace contextRef="#ctx0" brushRef="#br0" timeOffset="185938">14456 9128 6183,'-5'3'2879,"-2"6"-1890,2 0-359,-1 8 0,2 0-91,0 3 541,-2 16-541,2-7-89,-2 11-495,1-6 0,2 1-1594,3 0 1,3 1 1344,1 9 1,2-2 0,0-14-1,2-5 1,11 4 0</inkml:trace>
  <inkml:trace contextRef="#ctx0" brushRef="#br0" timeOffset="186390">14735 9437 6363,'9'-13'2069,"0"0"-1079,-3 0-91,0 0-449,-1-1-90,-1 1-1,-1 0 811,-3-9-541,-4 7-359,-1-2-180,-4 9-90,1 5-180,0 2 0,-2 1-899,-8 9 449,1 6 450,-4 5 180,2 14 180,9-10 90,-3 10 540,6 4-450,4-11 89,3 17-179,6-18-180,2-2-809,14-9 269,-8-13-90,9-4-359,-4-12 539,1-7 540,-1-2 90,-1-2 179,-8 7 181,0 1 90,-2 1-1,-3 2 630,-1 4 91,-2 9-1171,-1 5-89,0 10-90,3 1-180,3 4-180,3 2-359,2 2-361,4 2-809,2-1-1478,14 9 1337,-7-9 906,-2-6 0,-1 0 919,4-1 1,6 2-1,-11-9 1</inkml:trace>
  <inkml:trace contextRef="#ctx0" brushRef="#br0" timeOffset="192668">5603 11202 6004,'7'-1'2068,"9"-1"-1438,-5 2 0,8 0-91,-6 1 91,26 0-810,-14 0-135,8-1 0,2 0 136,-5-1 134,0 0 0,0 0 45,12-1 0,-14 0 0,0-1-573,15 1 483,-3-2-3187,8 0 2992,-17 3 375,15-2-90,-22 2 270,19 0-180,-7 0-46,-10 0 1,0 0-45,11-3-89,-9 1 89,-3-2-90,-2 1 180,7-1 89,-5 0 474,2 1-293,-13 1 90,1 1 0,0-1-91,1 1 1,-1-1 2916,1 1-2800,11-3-746,-3 2 180,4-1-360,-3 0 361,-10 2-1,5 0 0,-7 1 90,1 0 0,-1-1 90,6 0-90,-5 1 90,11-2-1,-11 0-178,5 0-1,-6 0 0,1 1-90,-1 0-540,12-1 630,-10 2 0,9 1 180,-12 1 900,15 5-631,-7-1-269,9 3 0,-12-2-90,1-2-90,-5-2 90,13 1 0,-4-3 90,1 1-90,-1-2-180,2 1 90,-6 1-269,22 0 269,-19 1 270,17 1-90,-21 0 269,11 1-179,-12-2 0,5 0 90,0-1-90,3 0-90,-1-1-180,-2 0 90,-7 0 0,0 1 0,0 0 0,0 1-90,-1 0 90,0 1-270,11 2-90,-8-2-89,9 2-991,-3-2-179,4-2 360,8 1 899,-5-1 90,-2 0 180,-7 0 1,0-1 268,7-1 1,0-2-180,5 1-135,2-3 0,0 1-44,-6-1 179,10-3 0,-13 2 0,1 0 0</inkml:trace>
  <inkml:trace contextRef="#ctx0" brushRef="#br0" timeOffset="210793">10258 10687 6633,'4'-11'3276,"0"-10"0,-1 11 0,-3-5-2220,-7 19-876,-1 2-3392,-26 28 3212,17-18-701,-7 10 1,1 0 250,9-10 1,-8 13-181,19-18-2338,14 29 2248,3-11 630,-3-6 0,1-2 2966,8 4-2876,-5-9 90,0-3 179,0 0 1469,-3-3 600,2 7-1258,-11-2-361,-5 9-449,-9-7-450,-21 11-792,13-14-288,-13 6-539,15-13-90,2-3-1388,-6-6 2972,11-8 0,0-4 0,11-4 0</inkml:trace>
  <inkml:trace contextRef="#ctx0" brushRef="#br0" timeOffset="211412">10393 10764 6453,'0'-4'3276,"-2"6"0,-5 9 0,0 8-2310,2-1-696,1 2 0,3-4-180,1 1 180,3 18-270,0-13 0,1 13-180,2-1 180,-1-13 0,3 11-180,4-11 180,-4-9-90,5 1 0,-6-13 90,2-3-180,9-17 90,-7 4 0,8-13 0,-9 8 90,0 0-90,-1 0 180,3-8-90,-4 9 90,2-4 90,-5 11 180,-1 2-180,-2 5 90,-1 2-1,-1 4-269,-2 4 180,0 16-90,0-4-90,1 13 0,3-11 90,2 10-90,1-6 0,2 6 0,0-10 0,0-2 0,0-2 0,5 1 0,-3-7 0,4-1 0,-4-7 0,1-5 0,0-4 90,0-4 0,1-3-90,0-5 0,0-2 0,-1-1 135,0 0 0,0-1 45,2-6 45,-1 3 0,-1-1 134,-2-2-179,-1 1 90,-4 5-180,-4 15-450,-4-1-2917,-3 11 438,3 0 320,-1 8-758,4 2 618,3 3 2659,2-1 0,2-3 0,2-5 0</inkml:trace>
  <inkml:trace contextRef="#ctx0" brushRef="#br0" timeOffset="211930">10943 10845 6813,'-6'-6'3276,"0"2"0,6-1-113,3-1-2714,-1 2-89,4-3-90,-1 3-90,1 0-90,9-5-90,-5 2 0,6-3 0,-7 3-90,5-2 90,-2 2 0,0 2 0,-1 6 90,-7 10 0,0 2 90,-7 23 0,-2-7-1,-1 8 181,0 3-360,5-15 180,0 5-90,5-12 0,-1-6 180,4 2-90,1-4-90,1 0 0,0-5-180,-2-5-180,3-4-180,-3-1 180,4-4-719,-4 0-2288,3-8 0,5-21 2457,-7 12 1,-1-12 0,-10 24 0</inkml:trace>
  <inkml:trace contextRef="#ctx0" brushRef="#br0" timeOffset="212088">11080 10680 7533,'-1'4'3276,"1"0"-5563,10 2 938,-2-2 449,3 3 900,-3-2 0,0 0 0,0 0 0</inkml:trace>
  <inkml:trace contextRef="#ctx0" brushRef="#br0" timeOffset="212356">11259 10802 6363,'-8'7'3276,"6"-4"0,-2 1 0,16-3 0,-4-2-3337,18-2-569,2-2-269,1-1-360,4-2-2018,1-2 527,-9 3 792,7-2 519,-13 2 449,-2 0 451,-2 1 539,-3 0 0,-2 0 0,-3 0 0</inkml:trace>
  <inkml:trace contextRef="#ctx0" brushRef="#br0" timeOffset="212797">11489 10662 6993,'-8'-3'3276,"-12"3"0,10 2-383,-12 13-2534,7 24-449,8-15 1,0 2-1,0 1 0,1 0-270,-1 21-225,5-16 0,2-2 136,1 9 134,0-10 0,1-1-315,4-4-179,1-4-900,14 4 899,2-15 630,5-1-45,-6-18 1,0-5 314,3-5 0,-5 2 0,0-1 719,1-5 1,-2 1-1,7-7-818,-6 6 1,0 1 908,0-1 539,6-11-899,-8 10-181,3-7-57,-11 12-122,-2 4 0,-4 2-90,-4 3-90,-3 5-90,-5 4 911,-8 12-821,3 2-3149,-12 17 3239,11-8 90,-2 10-90,9-9 0,4 0-180,6 10-1349,12 4 0,0-6-450,9-5 90,-5-18 90,2-6 270,1-3 449,1-5 990,8-12 0,-8 1 0,5-8 0</inkml:trace>
  <inkml:trace contextRef="#ctx0" brushRef="#br0" timeOffset="213135">12038 10434 13649,'-3'8'3276,"0"1"-1964,3 6-953,1 1-89,-1 3-270,1 4 360,-1 16-180,1-7-135,-2 0 0,0 1-661,-1 8 616,1-12 0,-1-1-930,-2 14 750,0-2-1455,2-13 1,-1 0 1634,0 12-270,-1 7-879,2-13 790,1-12-91,0 0 0,2-14 259,-1-4-1698,4-12-360,1-7 990,2-5 464,0-2-1454,3-3 1170,2-3 1079,1-1 0,0 3 0,-4 9 0</inkml:trace>
  <inkml:trace contextRef="#ctx0" brushRef="#br0" timeOffset="213287">12093 10849 6183,'17'-27'3276,"-5"28"0,-12 16 0,0 20-1140,1-12-1867,1 1-314,3-1 1,0 1-586,3 6-1009,0-3 1,1 0-1639,1-5 0,4 4 0,-4-15 354,0-4 2024,-1-3 899,-2-5 0,1-2 0,0-3 0</inkml:trace>
  <inkml:trace contextRef="#ctx0" brushRef="#br0" timeOffset="214095">12955 10814 6363,'8'-14'3276,"-2"1"0,-4 0-1732,-1 2-825,-1-3-89,-1 4 1079,-11-11-1259,-1 7-270,-5-4-90,4 12 0,2 4-90,1 3-90,-1 1-90,-5 7 90,4-1-3187,-8 13 2982,8-5-1289,-6 16 1584,8-11 90,-1 11-90,6-7 180,1 17 0,4-14 0,2 0-90,0 18-45,2-18 0,2-3-225,6-4-90,4-5 0,-1-10 2652,1-11-2741,-3-5 2232,1-4-2592,8-16 539,-4 4-1459,-3 2 1,1-1 1433,1-4-944,5-9 1508,-9 16-89,-1 3 630,1-3-630,-7 12-90,0 2 449,-10 28 2285,2-3-2824,-3 17-90,5-11 90,2 2 0,1-1-270,6 9-270,0-11 549,11 9-1898,-5-18-180,7-1-1298,5-13 1337,-6-4 950,7-7 990,-3-11 0,-6 4 0,5-8 0</inkml:trace>
  <inkml:trace contextRef="#ctx0" brushRef="#br0" timeOffset="214700">13325 10770 6903,'-4'-17'3276,"-1"2"0,-1 14 0,-1 1-2580,-5 6-426,3 1-90,-5 12-450,7 1 90,3 2-90,4-1 0,3-6-449,5 12 449,0 1 450,0 6 90,-7-4 89,-8-7-269,-1-6 270,-7 2-360,3-7-180,0-1-269,3-4 89,7-5-270,0 0-539,10-10 719,-2 3-359,12-9 89,0 3 540,2 1 180,7 0 270,-9 5 90,7-2 539,11-5-719,-13 3 0,12-6 180,-11 0-3572,-6 3 3481,4-4-89,-8 3 360,5-6 90,1-8-450,-5 4 0,-3-2-1,-10 14 91,-3 0 3006,-1 1-2800,-3 2-206,-3 1-90,0 2 180,-7 2-270,4 3 89,-13 9-89,9 7-90,-5 12 180,10-3-90,3 2-90,7-5 0,2 1 0,7 12 0,1-8-90,5 9-180,-1-13-719,7 5-1350,4-7 450,0-3-1388,5-13 1247,-14-9 142,8-12 1888,-14 2 0,1-5 0,-7 5 0</inkml:trace>
  <inkml:trace contextRef="#ctx0" brushRef="#br0" timeOffset="215231">12614 10701 6723,'-9'6'3276,"-4"3"-165,5-3-2662,-6 8-179,6-6 90,-2 5 0,2-3-90,1 1 359,-5 17-269,4 2-506,-1 6 326,6-3 270,6 3-360,2-9 89,2 8 1,5-4 0,-2-9-90,4 3 90,3-9-270,7-6-3187,26-8 1067,-12-6 1383,-13-2 1,1-2-813,3-7 1,-2-2 1520,9-5 0,-9 3 0,0-1 0,-1-3 0</inkml:trace>
  <inkml:trace contextRef="#ctx0" brushRef="#br0" timeOffset="216137">14205 10926 3728,'5'-10'-1080,"6"-2"2336,-2 5-1256,5-2 0,-3 2 0,1 1 0</inkml:trace>
  <inkml:trace contextRef="#ctx0" brushRef="#br0" timeOffset="216281">14392 10870 6273,'7'3'2609,"-2"0"629,10 1-3958,-2-2-1438,9-1-721,5-8 2430,-7 1 449,4-3 0,-11 4 0,-1 0 0</inkml:trace>
  <inkml:trace contextRef="#ctx0" brushRef="#br0" timeOffset="216418">14692 10862 6183,'23'11'3276,"2"1"0,-16-6-1372,5 0-2624,2-3-269,-3-3-2070,13-4 1710,-9-3-810,15-7 1710,-11 2 315,7-4 0,-8 4 0,0 0 1</inkml:trace>
  <inkml:trace contextRef="#ctx0" brushRef="#br0" timeOffset="216523">15202 10802 6633,'7'1'270,"2"-2"-270,0-2 0,9-10 0,-6 2 0,4-7 0</inkml:trace>
  <inkml:trace contextRef="#ctx0" brushRef="#br0" timeOffset="217225">15834 9746 6183,'-6'-3'2789,"0"1"-181,-3-1-1528,4 1-630,-2 0 449,5 2-359,1 0-270,6 1-91,0 0 91,7 1 0,0-1-180,4-1 0,3 0-90,16-1-90,-6 0-3187,11-1 2712,-12 0-1908,20 1 1033,-19 1-272,12 0 273,-24 1 180,-5-1-360,-5 1 1619,-2-1 0,-5 0 0</inkml:trace>
  <inkml:trace contextRef="#ctx0" brushRef="#br0" timeOffset="217974">15837 9822 7623,'-5'3'3276,"2"6"-1515,4-3-1042,3 12-359,-1-6 450,1 14-540,-2-7-91,-1 6-89,0 6-270,0 4 180,-1 2-89,-1-1 89,-1 5 0,-1-8 89,0 11-89,1-13 0,0 0 0,0 1-89,2-1-46,0-1 0,0 3 45,0 2 0,0 0 90,0 1 0,0-2-408,-1-1 1,1-4 497,-1 2 0,-1-2 0,1 1 44,-1-1 1,0 0-45,-1 9-153,0-9 0,1 1 63,-2 16-45,3-21 0,0 1 0,0-1 1,0 0-511,1 22 375,1-15-90,0-2 577,2 12-442,-2-16 0,0 1 45,1 17 90,0-14 0,-1 0-180,0 11-45,-1-6 0,0 2 180,-1 3 0,0 0-1274,0-5 1,0-2 1408,-1-1 0,0-2 90,0 1-381,1-1 381,0-1 165,0-2-705,2 15-450,2-10 360,1 7 450,1-20 0,-2-9 0,0-5 2749,-1-1-2659,1 4-90,-1-1 90,2 5-90,-3-4 754,1 3-484,0 1 0,-1-3-90,0 2 359,0-4-179,0-2-180,-1 0 180,1-2-270,0-2 0,1 1-90,0-1-90,3-1 90,-2 1 0,3-1-90,-1 0-3187,20 2 797,-11-2 321,20-1 1620,-20-1 539,6-1 0,-6 2 0,1 1 0</inkml:trace>
  <inkml:trace contextRef="#ctx0" brushRef="#br0" timeOffset="218375">15977 9730 6273,'4'-3'2249,"0"1"-1349,1-1-1,0 1-359,3 0-180,28-2-91,14-2-224,-23 3 0,0 0-341,1 0 1,-3 0 25,5-1-360,-1 0-269,-1 2-1080,8 0 90,8 3 1889,-7 1 0,-1 1 0,-18-1 0</inkml:trace>
  <inkml:trace contextRef="#ctx0" brushRef="#br0" timeOffset="218954">16907 9764 6004,'3'6'359,"-1"3"-269,-1-3 0,1 5 90,-1-3 0,-1 1 0,0-1 90,0 1-90,-1 1-90,0 1 0,0 14-180,0-8 0,-1 12 0,2-10 270,-1 11 0,0-6-147,0 7 327,1-8 0,0 0 539,2 20-584,-1-17 0,-1-1-225,1 0 0,1 1 45,-1 6 0,0-2-135,0 3 89,0 11-89,-1-11 0,0 2 45,0-5 0,0 1-779,0 14 0,0-1 823,0-14 1,0-3-45,0-1 0,0-2 407,1 9-362,0 0 0,1 0-90,1-2 0,-1 1 0,2 9 90,-2 0 0,0 1 0,-1 0-45,0-5 0,-1 1-972,0 7 927,0-16 0,0 0-1291,-1 0 1,2-2 1020,-1 15 90,1-16 0,0 1 93,1 7-363,1 1-160,-1-4 0,0 4 655,0 1 0,-1 1 45,1 0 0,-1-1-90,0-1 0,-1-4-180,0 3 273,1-1-1532,0 9 3431,-1-12-2532,1 5 180,-2-16 620,-1-3 1,-1-3 0,-1-1 0</inkml:trace>
  <inkml:trace contextRef="#ctx0" brushRef="#br0" timeOffset="219379">16015 11999 6004,'-1'-7'1619,"0"0"-990,1 6 1890,3-4-1620,0 3-89,3-3-91,1 4 361,17 3-900,-4 0-90,28 2-90,-22-2 0,-1-2-713,2 1 0,0 0 578,3-1 0,-1 0-135,14 0 0,-1-1-857,-1 0 857,-1 0-785,-9 1 1,2 0-1105,15 0 1619,-19 0 0,-2 0-1079,7-2 1619,-22 0 0,-2-4 0,-9 0 0</inkml:trace>
  <inkml:trace contextRef="#ctx0" brushRef="#br0" timeOffset="219925">16345 9783 10321,'5'-5'3276,"0"2"-2864,7 2-52,0 0 179,19-4-449,-9 2-3367,15-4 2483,-15 3 794,-1 1 589,8-2-1038,-8 3-631,3 0-2197,-1 5 0,-13-1 2662,2 7 0,-15-4 0,-3 4 0</inkml:trace>
  <inkml:trace contextRef="#ctx0" brushRef="#br0" timeOffset="220299">15905 10612 6363,'-5'-3'3276,"-1"-4"-2144,4 2-862,8-7 0,2 6 449,16-7-269,-6 7 89,10 0 1,2 2-1606,8 1 841,-5 1 0,1 0-674,13 1 359,-22 0 0,1 0-764,10 0 0,1 0 764,-10 1 0,1-1 28,21 2 1,-1 1 0,-4 1-1,-12 0 1,-1 0 0</inkml:trace>
  <inkml:trace contextRef="#ctx0" brushRef="#br0" timeOffset="220674">15947 10992 6273,'7'-2'1799,"0"-1"-1439,2-1 720,11-3-451,-1 2 91,10 0-1,-3 2 1,5 1 179,3 0 1,2 1-360,11-1-1318,0 0 1,-1-1 1047,-3 0-739,-2 0 0,-1 1 109,-2-1 45,-11 1 0,0 0-2962,15 4 168,-21 0 2119,10 3 990,-28 2 0,-4 1 0,-3 2 0</inkml:trace>
  <inkml:trace contextRef="#ctx0" brushRef="#br0" timeOffset="220989">15875 11569 6723,'-3'6'3148,"1"-1"-899,2-2-1979,3-1 270,9-4-271,1-1 181,8-2 90,-1 0 90,3 1-1427,17 1 1,3 0 796,-18 1 0,0 0-135,21 0 0,4-1-897,-14 0 1,0 0 0,-2 1-3,3-2 0,-1 1 644,-2 0 0,1 0 0,-3-1-869,13-1-900,-12 2 900,-10 1 1259,-5 1 0,-12 4 0,-8-1 0</inkml:trace>
  <inkml:trace contextRef="#ctx0" brushRef="#br0" timeOffset="221197">16136 11883 6813,'-4'24'3276,"2"-7"0,2 2 0,14-6-3839,20-8-157,5-1 360,-14-5 1,2-2-631,13-5 1,0-2 449,-14 4 0,1 0-686,13-5 1,-1-1-35,1-3 17,-15 4 0,1-2 1243,-2-2 0,-1-1 0,0 1 0,-1-1 0,13-16 0</inkml:trace>
  <inkml:trace contextRef="#ctx0" brushRef="#br0" timeOffset="221949">15900 10236 6004,'-8'5'1888,"3"-3"-1258,0 0 539,3-3 181,1-1-991,0 0 541,1-1-1,0 1 271,0 1-361,6 0-539,-1 1-90,6-1 0,-2 1 0,2-1-90,3-1-90,3 0 0,1 0-90,13-2 0,-7 3 90,8-1-90,-10 1 90,-1 1 0,7-2 90,-9 0-90,4-1 90,-9 1 0,-3-1-90,-2 1 90,-2-1-270,-3 2-989,-3-2-2108,-5 1 347,1 0 2930,-1-2 0,6 3 0,-1-2 0</inkml:trace>
  <inkml:trace contextRef="#ctx0" brushRef="#br0" timeOffset="222872">16265 9853 7173,'-6'0'2518,"1"0"-2068,3 4 0,0 0 90,1 3 449,-2 7 1,0 7-721,0 1 91,0 2-180,1-6 90,1 0-90,0 0-90,0 0-90,2 0-90,0 9-90,0-4 0,1 7-180,-2 6 270,1-7 0,-2 12 90,-1 6 135,1-19 0,0 0-45,-1 0 0,0 1 135,0 8 0,1-2-732,-1 7 597,0-16 0,1 1 179,-2 18-269,1-12 45,0-7 0,-1 0-45,1 3 0,-2 8 0,2-11 90,-1 10-90,0 4 0,2-14 0,0 0 0,-1 16 0,1-8 0,0 2-45,1-4 0,-1 0 45,1 1 0,-1 0 0,1-4 0,-1-2 90,0 12 687,0 11-777,0-21 0,1 1-45,0-2 0,1-1-892,0 13 847,1-15-280,3 9 370,-2-13-3108,2 14 3108,-3-14 0,1 0-90,-1 1 180,2 15-90,-1 5 90,0 3-805,-1-10 1,-1 0 714,1 2 0,-2-9 0,1-1-86,0 0-184,1-3 920,0 5-3619,1-5-308,3-4 3084,-2-13 1,-1-9-1,-2-4 1</inkml:trace>
  <inkml:trace contextRef="#ctx0" brushRef="#br0" timeOffset="223602">16016 10002 6543,'-5'-4'3276,"2"0"-2144,-1 5-683,3 1-89,-1 3-90,1 1 540,0 12-181,0 0-449,0 0-90,1-6-180,1-10 0,1-3-90,1-2 0,1-3-989,5-16 450,-3 0 629,2-4 90,-5 8 629,-4 8-89,-1 6 809,-5 6-629,2 5 899,-8 22-990,6-4-449,-2 7-90,5-11-90,3-10-359,0-1-451,2-5-989,0-1-90,4-5 0,0-3-1079,7-12 2968,0-9 0,-1-2 0,-3-2 0</inkml:trace>
  <inkml:trace contextRef="#ctx0" brushRef="#br0" timeOffset="225003">16567 10120 9332,'-3'-5'3276,"2"-2"-2325,3 2-771,4-6-270,-2 4 90,3-3-180,-2 4-90,3-3 91,-1 2-1,4-2 0,-3 2-180,6-3 90,18-10 180,-9 6 0,1 0 0,1 0-90,3 0 180,5-3 0,-8 5-90,-8 4-3187,9-3 3162,-5 2-331,6-3 446,-8 3 90,0-1 450,17-8 90,1 2-540,1-1 0,-6 8 90,-7 7-91,4 0-89,-1 0 90,9-2 0,-16 0 1548,4 0 0,2 0-483,3 3-975,11-1 179,-17 9-269,-13 1 0,3 20-360,-11-14 488,-1 13-1208,-5-17-2068,-2-1 1529,0-2-810,-2-2 1620,0-4 719,-1-3 0,0-3 0,1-1 0</inkml:trace>
  <inkml:trace contextRef="#ctx0" brushRef="#br0" timeOffset="225248">17463 9744 6273,'14'3'1530,"8"3"-1980,-12-2 180,7 7 450,-11-1 809,0 9 540,-5-1-719,-1 1-90,-2 0 809,-8 8-1709,1-9-900,-6 11-1438,-4-4-450,-13 4 2968,5-6 0,-5-4 0,17-15 0</inkml:trace>
  <inkml:trace contextRef="#ctx0" brushRef="#br0" timeOffset="226699">15999 10481 6543,'-4'2'2519,"2"-1"757,-1-4-2055,2 2-501,-2-2-990,3 2 0,4 5 0,-3-4 180,3 4 0,-4-4 450,1 1 1529,-10-1-1079,0 2-540,-4 1-181,5 3-448,5 0-811,1 1-539,4 0-270,3 0 180,3-1-1079,9-2 2159,-4-4 719,6-5 0,-6-4 0,-1-2 0</inkml:trace>
  <inkml:trace contextRef="#ctx0" brushRef="#br0" timeOffset="227714">16558 10459 15358,'6'-5'270,"2"-2"-270,-3 4-90,3-2 90,-2 0-90,0 1 0,0 0 180,9-3-180,2-2-90,3-2-90,6-5 91,-8 6 89,6-6 0,-5 6 90,0-1 90,1 1 90,12-2-91,-7 4 181,19-3-180,-18 6-3367,16-2 3162,-17 5-2333,16-1 2358,-17 1-90,9 1-90,2-2 90,-8 0-89,20-3 179,-9 2-242,0-1 422,-4 2-90,-11 1 270,11 2-180,-8 0 2146,19 2-2056,-5 0-90,-14 0 0,-1-1 3186,15 2-3159,-6 0 63,-14-1 539,8 7-449,-14-1 465,0 10-2084,-17-6-1928,-2-1 65,-1-7 1953,2-5 1259,-3-4 0,2-1 0,-1-2 0</inkml:trace>
  <inkml:trace contextRef="#ctx0" brushRef="#br0" timeOffset="227974">17649 10243 7173,'9'5'3276,"-3"0"-1695,8 2-1851,-7-1 180,4 4 450,-8 6 450,-7 2-540,0 1 89,-6-2 631,-6-1-720,3-3-2069,-17 17-1478,12-11 617,-1 1 1840,12-12 1,8-13 0,0-2 0</inkml:trace>
  <inkml:trace contextRef="#ctx0" brushRef="#br0" timeOffset="228850">15984 10813 6723,'-1'6'3276,"-1"0"0,-3 12-23,3-10-3074,-2 7 1,5-13-1259,-1-2-2198,4-4 0,-1-1 566,4-4 2082,-2 0 629,0 1 0,0 1 0,0 0 0</inkml:trace>
  <inkml:trace contextRef="#ctx0" brushRef="#br0" timeOffset="229550">16543 10814 6813,'-7'1'3276,"0"1"-975,2-2 975,0 0-2414,3-1-233,-1 1-449,8-2 0,0 1-180,6-3 0,1 1-180,2 0-180,2-2 1,3 0-496,6 0 0,2 0 586,3 0 224,-2 0 0,1 0 135,10 1 90,-9 0-91,10-1 1,-13 2 0,0 1-90,1 1 0,1 1 0,5-1 90,-1 2 0,2-1 180,14 2-180,-24 0 0,0 0 0,22 1-3367,-1 5 3342,-25-3 115,9 2 0,-17-2 0,-1-2-1,-2 1-89,0 0 0,-1-1-359,1 1-1620,-3-1-1388,-5 4 2570,-4-3-732,-7 0 1439,4-3 0,-3-3 0,2 0 0</inkml:trace>
  <inkml:trace contextRef="#ctx0" brushRef="#br0" timeOffset="229840">17375 10719 8162,'5'-1'2879,"1"0"-2250,3 1-269,-1 1 450,6 3 89,-3 3-449,1 2-90,-2 1 449,-2 6-179,-4-1-270,-1 4 89,-5-6 541,-4 1-540,1-3-1,-3 4-269,2-5-180,-1 1 90,1 0-450,-4 4-2917,-7 5 0,5-5 0,-10 1 785,11-13 2492,-5 0 0,3-5 0,-2 0 0</inkml:trace>
  <inkml:trace contextRef="#ctx0" brushRef="#br0" timeOffset="245844">1341 12235 6183,'-5'-3'990,"1"0"-720,2 2 0,0 0 809,-1-1-629,1 1 1259,-3 0-1439,2 1-270,0 0-360,2 0 90,11 7 180,-4-4-90,14 6 90,-9-6-90,3 0-359,9 1 359,-8-1 90,24 4 90,-22-3 90,20 3-90,-10-1 0,0 0-90,1-1 0,-8 0 90,1-1-180,0 0 90,-1 0 0,0-1-180,15 0 270,-13-1 0,11-1 0,-18-1-3277,6-1 3162,-5 0 115,4 1 90,10 0-90,-14 0 90,13 1 0,-18 0 0,0-1 0,0 0 0,0 1 0,5-1 3186,-3 0-3160,21 0 64,-11 0 0,8 1-90,-12-1-90,-6-1 89,1 0-178,0 0-451,13-1 270,-9 0 0,8 1 90,-13 0 0,-2 1 180,4 1 540,9 3-360,-6-2 90,17 4-90,-15-3-180,16 0 0,-9-4 90,11-3 0,-4-4 0,5-1-1,-11 2 1,-4 2 0,-11 4 90,-1 1-90,0 0 90,6 2-90,7 1-180,-3 0 90,3 1 0,-11-3 0,1-1 0,0 0-90,16-1 0,-1 0 225,0 0 0,0 0-45,4 0 315,1-1 0,0-1-316,-9 2 1,20-3 0,-25 2-90,0 0 0,9-1-180,12-2 91,1 0-1,-17 2 0,-2 1 0,7-1 0,-4 1-90,-1 1 90,-5 1 90,7 1-90,-8 0 360,23 4-180,-13-3-90,0 1 0,0-2-421,1 0 241,11-2-89,-13-2-181,-1 0-450,11-3 361,-10 2-1100,-4 0 1,0 0 13,5-1 1175,8-3-659,-11 2 840,1-1 269,0-1 0,2 1 0,0-1 0</inkml:trace>
  <inkml:trace contextRef="#ctx0" brushRef="#br0" timeOffset="252618">5160 13115 6094,'14'-2'1079,"11"-1"-989,-13 2 90,16 1-180,-17 0 0,5 1 0,-6-1 0,-1 0 0,3 0 90,-2 1 269,21-5-269,-17 2 270,22-3-90,-21 3-180,3 0 0,-5 1 90,-4 1 0,8-2-180,-6 1 0,5-1-360,0-4 270,-6 3 0,6-4 0,-4 2 90,-3 0 0,2 0 90,3-2-90,-1 2 0,2-1 90,-4 2-90,-3 1 0,0 1 0,-1 1-180,11-3 180,-8 3 0,7-2-90,-8 1 90,-2 1 0,2 0 0,2 0 0,-5 0 0,4 0 0,-5 0 0,0 1 0,0-1 0,1 1 0,1 0 0,0 0-90,-1 0 90,1 0-90,-3 0 180,5 1-90,-4-1 90,4 2 0,-4-2-90,2 1 180,3 0 0,-4 0 0,6 1-90,-7-1 0,0 0 0,-1 0-90,-1 0 0,6 0 0,-4 0 0,4 1 0,-4-1 0,2 0 90,1 0 179,2 1-179,-2 0 180,2-1-90,13 1-180,-8-1 0,14 2-90,-15-2 90,-1 0 0,-1 0 0,-5 0 0,2-1 0,-1 1 0,-2-1 0,3 0 180,-1 1 0,-1-1 0,0 0 90,-2 0-90,0 1 89,0-1-89,1 0-90,3 1-90,-3 0 0,3 1-809,3 0 89,-4 0-179,2 0-91,-2-1-629,-1-1 1080,0 1-281,0-2 1,-5 1 0,0 0 0</inkml:trace>
  <inkml:trace contextRef="#ctx0" brushRef="#br0" timeOffset="260292">1516 14186 6004,'6'-2'179,"-1"1"-179,4 0 0,-3 0 0,23-4 0,-16 2 0,16-3 0</inkml:trace>
  <inkml:trace contextRef="#ctx0" brushRef="#br0" timeOffset="260418">1672 14164 6004,'35'3'719,"-5"-2"-719,-20-2-90,0-1 0,1 0-449,15-1 539,-10 2 0,10 0 0,-14 2 0</inkml:trace>
  <inkml:trace contextRef="#ctx0" brushRef="#br0" timeOffset="261004">1936 14170 6004,'33'7'539,"0"0"1,-4-2 0,-5 0-540,-12 0-90,3-2 0,-2-1-90,26 0 270,-21-2 0,17 0 0,-23 0 0,-2 0 90,5 1-1,0 1-89,5 2-90,-5-1 0,9 2 0,-6-2 0,8 0-90,-8-1 0,3-1 90,-8 0-89,3-1-1,6-1 90,-2 0 90,5-2-90,-5 1 0,-6-1 89,0 1 91,13-2-90,-9 2-45,8-2 0,0 1-45,-5 1-90,20-1-90,-25 2 180,0 1-90,-1 0 1,0-1-1,17 1 90,-15-1-90,12 0 90,-18 1 0,-1 0 0,1-1 0,-2 0 0,0 1 0,0-1 0,-2 0 90,6-2 0,-6 1-1,4 0 91,-4 0-90,0 2 0,5 0 0,-3 1 180,28 8-90,-21-6 0,19 5 0,-25-6 0,0-1-90,0 0 0,-2-1-90,1 1-90,0-1-900,8-1 361,-4 0-1,7 1-270,2 0 631,-4 1 269,8-1 0,-6 2 0,1 0 0</inkml:trace>
  <inkml:trace contextRef="#ctx0" brushRef="#br0" timeOffset="262738">4804 14250 6273,'-4'1'180,"1"-1"-270,3 1 450,7-1-180,-3 0 90,12 2-180,-6-2-90,12 2-360,8 0 180,-3-1 0,6 0 0,-14-1 0,1 0 1,0-1 179,11 0 0,-7-1 0,7 1 0</inkml:trace>
  <inkml:trace contextRef="#ctx0" brushRef="#br0" timeOffset="264049">5392 14246 6004,'26'0'179,"4"0"-179,1 0 0,-2 0 0,-7-1 0,0 0 0,-1-1-179,29-7 269,-15 4-1,14-2 1,-23 5 180,-3 4 0,9 2-180,-6 1-90,20 4-90,-16-4 0,7 2-90,-7-3 90,-9-2 0,1 0 90,-1 0 90,27-2 90,-18-1-135,-4 0 0,0 0 45,8-2-90,-11 1 0,5 0 0,-5 2 0,-4 0 0,6 1 0,-8 0-90,0 1 90,0 0-180,6 2 180,-5-2 90,9 1 0,-13-2 90,3-1 180,-3-2-90,-3-1 0,1 0 269,1-1-269,2-1-180,1 0-90,1-1-360,15-2-148,-10 3 238,14-3 0,-14 4-180,8-1 270,-7 3 90,6-2 0,-11 2 90,-1 1 0,0 0 0,13-2 0,-11 1 149,17-4-329,-5 0 180,-6 0-90,16-3 360,-11 4-90,0 1-90,-4 2 90,-12 2-90,1 0 0,0 1 90,13 1-90,-9 0 0,9 0 269,-7-1-179,-5 0 0,5-2 0,-7 0-90,2-1-90,-1-1-180,18-4 90,-12 2-90,13-3-90,-8 2 1,2-2 89,-1 1 90,-2-1 0,-8 4-90,15-5 90,-10 4 0,12-3 0,-16 3 0,1 1 90,0 1-90,0-1 0,0 0 0,-1 1 0,0 0 0,1-1-3187,7 0 3072,-6 0 295,6 0 450,0 2-270,-6 0 359,6 2 1,0 0-450,1 0-90,20 1 0,-6 1-270,-6-2-973,8 1 1063,-14-2 90,-10-1 2656,9 0-2656,-8 1-2736,14-1 2916,-15 0-1487,12 0 1397,-12 0 758,5 0-938,2 1-90,-6 1-180,17 0-89,-3 2 269,11 1 270,4 2 45,-23-2 0,-1 0 113,18 2-113,-17-3 0,-2 1-135,6 0 0,7 2-90,-11-2-90,10 1 1725,-8-2-1635,8 1 0,-11-2 2364,11 1-2364,3 2-2906,-1-1 2996,0 2-276,-13-1 0,1 1 276,8 2-772,5 1 1,1 0 681,-4-1-255,-2 0 1,-1-1 344,-2 0 1670,9 0-1670,-14-4 0,1 1 452,-1-2-452,0 0-180,3-2 0,2 0-90,14-1 135,-8 1 0,0-1-45,2 1 180,-1 1 2750,-10 1-2750,0 2 360,13 2-181,-10-1-870,-6-1 0,1 1 961,2-1-90,8 1-196,-13-2 106,-1-1-90,0-2 0,-2 0 0,10-1-360,13-4 0,-7 1-1039,-8 1 1,0 0 1128,2 0 90,11-2 630,-9 2 1,1-1-1,2 1 1</inkml:trace>
  <inkml:trace contextRef="#ctx0" brushRef="#br0" timeOffset="275743">11556 13437 6543,'4'-9'3276,"1"-2"-1784,-2-1 1784,12-23-1695,-9 22-1221,6-15-270,-11 26 89,0 1-269,-4 6-675,-11 13 1,-3 5-225,-3 2-650,-6 7 1,-1 1-1639,2-5 1979,8-10 1,-1 1 190,0-1 1,0-1 1106,-1 0 0,0 0 0,-18 14 0,5-8 0</inkml:trace>
  <inkml:trace contextRef="#ctx0" brushRef="#br0" timeOffset="275894">11318 13684 6453,'35'31'3276,"-7"-4"0,-11 19-473,-8-13-4063,-3 10 1,-1 0-360,-1-6 223,-2-3 0,1-5-134,-1-13-253,0-6 1783,0-7 0,-1-7 0,1-3 0</inkml:trace>
  <inkml:trace contextRef="#ctx0" brushRef="#br0" timeOffset="276264">11475 13774 6183,'2'-13'3276,"-1"2"0,-1-3-653,1-1-2353,1 4-270,3-4 90,2 4-90,1 0 0,2 0-90,2 0-630,13-9 451,-9 7-1,10-7 0,-12 9 0,-1 0 180,0-1 0,-1 1 0,-1 1 90,0 1 0,-2 2 180,2 2 0,-4 3 180,1 2 0,-3 4 1169,2 15-1079,-3-6-181,2 12 1,-5-10 450,3 22-540,-1-11-605,2 19 695,-3-15-90,1 3-136,-1-8 1,0 0-45,1 15 0,-2-14 0,1 0 0,0 8-3277,1 9 2043,-1-13-2043,3 9 920,0-21 379,2 0 269,-2-11 359,-1-3 892,0-2 458,-3-4 0,3-2 0,-2-1 0</inkml:trace>
  <inkml:trace contextRef="#ctx0" brushRef="#br0" timeOffset="276819">11545 13870 6813,'2'-5'3276,"0"1"0,1-4-1553,2 1-1273,2-3-180,1 1-90,1-1-90,1 0-990,11-4-2377,-5 10 194,4 0 1644,-10 10-1170,-5 8 1620,-3-2 269,-3 6 361,-3-5 179,-2 0 360,-2 1 989,-5 3 1080,-2 0-990,1 0 2017,2-4-1091,8-7-1556,1-1-359,3 0-90,11-1-270,-2 1 0,9 0-90,-5-2-90,0 0 91,0 0-1,-2 0 90,-3-1 539,-3 6 1,-5-3 270,-4 6-181,-3-3 181,-2 2 0,0 1-181,-1-1-179,1 1-180,2-2-270,3-3-180,3-2-719,5-3-450,3-1-450,7-4-90,5-5-1169,19-13 2068,-5 2 1080,-4-1 0,0-1 0,5-7 0,-13 10 0,0-1 0</inkml:trace>
  <inkml:trace contextRef="#ctx0" brushRef="#br0" timeOffset="277557">12066 13492 6183,'9'-15'3276,"0"2"0,4 4-1912,-1 3-2084,14-1-809,2 8 810,-5 0-91,1 5-989,-15 8 1080,-4-2 269,-3 8 360,-5-2 899,-8 12 1080,-6 4-719,-2 0 898,-7 6-1258,10-18-180,-3 5-271,7-13-89,3-2-180,2-3-629,11-8 359,0-4-90,10-6-630,4-5 451,-4 3-181,4-2 0,-6 7 91,-2 3-1,-1 4-90,-3 14 1350,-6 6-91,-2 6 91,-5 0 899,-5 2-899,3-6-181,-5 6 181,3-4-630,3-8-90,0 3 0,5-13-90,3-2-450,5-6 270,2-2-539,20-20 629,-7 6 135,1-4 0,2-1 90,-5 5 0,1 0 45,6-3 0,1-1-778,-5 6 1,0 0 867,20-6-91,6 17 91,-18 7 89,-5 5 0,-2 4 90,-6 6 91,0 9 90,-9-6-180,-3 0 89,-2 1-2725,-4 8 2456,-1-7 890,-7 14-2060,-2-13-267,0-2-722,0-9-90,5-9-1208,-5-10 4999,3-2-1722,-7-20 0,6 5 0,-1-11 0</inkml:trace>
  <inkml:trace contextRef="#ctx0" brushRef="#br0" timeOffset="277746">12489 13521 6273,'4'-3'3276,"-1"1"-75,-3 3 75,-4 10-975,1 3-1762,-5 10 1,1 4 180,-2 5-181,-3 4-89,-3 3-1398,-3 2 1038,-1 1-1440,1 0 1,0 2-290,4-6 1,0 0-1,-2 7 1,0 1-1,5-5 1,2-5 947,2-9 1,-3 2 0,7-33-1</inkml:trace>
  <inkml:trace contextRef="#ctx0" brushRef="#br0" timeOffset="279589">12922 13438 7623,'-4'-6'3276,"0"0"0,8 0 0,19-2-2850,-6 2-2065,10 1 1,0 2-1639,-10 4 0,15 2 3013,-36 11 1,-5-2 0,-6 6 0</inkml:trace>
  <inkml:trace contextRef="#ctx0" brushRef="#br0" timeOffset="279862">12884 13648 7533,'-3'3'3148,"0"-2"-630,5-21-1348,1 4-720,2-11-1,-1 12-89,0 7 90,-1 2-360,0 3 180,4 5-180,-5 0-90,3 5 0,-4-4 0,0-1-90,0 0-180,1-1 90,-2 0-180,3-1-1799,2-2-899,1-1 1619,1 0-1439,-1 0 2878,-4 2 0,1-1 0,-3 2 0</inkml:trace>
  <inkml:trace contextRef="#ctx0" brushRef="#br0" timeOffset="281002">12878 13503 6723,'-7'-6'2879,"1"1"397,0-2-256,3 4-1581,-1 1-539,5 10-541,3 10-1214,4 7 1,2 1-315,1 4-540,8 15-180,-11-37 0,-2-4 270,2-3 360,-3-4-180,3-9 619,-5 0 1,0-7 0,-3 3 0</inkml:trace>
  <inkml:trace contextRef="#ctx0" brushRef="#br0" timeOffset="281254">12937 13475 6903,'9'-21'3276,"1"4"-1638,15-1 0,6 0-282,-8 5 1,3 0-2996,16-9 1,1 1 1560,-15 9 0,-2 1 123,0 0 0,-1 1 479,21-6-524,-13 5-826,-4 5 1,-1 0 825,-3 4 90,7 1 0,-22 5 1513,-3 1-1423,-5 9-90,-4-1-90,-5 8-180,-4-2-90,-4 2-269,-2 1-2165,-3 1 1085,-3 1-270,-1-2 0,-2 0 270,-3-2 80,-1-2 550,-2-2 989,-1-3 0,-2-2 0,0-1 0</inkml:trace>
  <inkml:trace contextRef="#ctx0" brushRef="#br0" timeOffset="281450">13026 13502 6903,'32'-25'3276,"-8"6"0,-8 21 0,-9 5-3569,2 17-1057,-7-7-1927,2 25 0,-3-20 747,1 11 2530,-2-25 0,0-1 0,0-7 0</inkml:trace>
  <inkml:trace contextRef="#ctx0" brushRef="#br0" timeOffset="281889">13267 13447 6903,'-25'29'1092,"-1"1"0,5-6 0,0 1 546,-6 6 0,0-1-1903,9-10 1,1-2 624,-16 16 180,2-3-270,2-2 0,8-7 527,13-8-707,5-6 88,6 1-88,15-9-90,-1-2 135,10-6 0,2-1-45,5-5 188,-6 2 1,0-1-369,-5 0 0,-3 0-180,12-7-180,7-6-269,-16 11-1260,2-3-360,-7 4 1350,-3 3 269,-9 5 0,-13 8 900,0 2 810,-13 3-181,6-2 91,-7 2 89,4-3 91,-1 0-271,0 1 91,0-1-181,1 2 630,-6 6-1169,5 11-270,0 0-90,9 6-269,6 2 89,0-6-540,1 1 1,0 1-90,0 0-181,-2 14-1528,3-14 1438,1-8 361,1 3 179,1-12 361,1-3 359,0-3 0,1-2 0,0-2 0</inkml:trace>
  <inkml:trace contextRef="#ctx0" brushRef="#br0" timeOffset="282130">13155 13974 6183,'19'-34'819,"1"1"0,-1 0 0,8-13 0,-4 7 2457,-4 11 0,-2 7-3029,1 7-247,-7 8 90,8 4 0,-13 7 0,1 7 179,-3 8 361,-2 28-810,-1-3-495,-2-14 1,0-2-2603,-2 7 0,1-14 1466,1-9 1563,1-12 1,-3-11 0,-2-4-1</inkml:trace>
  <inkml:trace contextRef="#ctx0" brushRef="#br0" timeOffset="282315">13281 13853 6993,'-11'-6'3276,"3"2"0,11 18-24,-2-4-2892,3 8-270,-1-7-90,3 4-270,-2-3-809,4 8-90,-4-7-450,-1 3-1658,-5 9 0,-6-2 3183,-3 5 1,-4-9 0,3-7 0</inkml:trace>
  <inkml:trace contextRef="#ctx0" brushRef="#br0" timeOffset="282568">13040 14163 6903,'-32'6'1092,"0"-1"0,4 0 0,5-3 2184,8-4-293,9-3-1814,21-10-989,0 6-180,20-9-90,-1 11-493,9 0 403,5 2-463,-22 2 1,1 1 597,-1-1 0,1 1-180,11-1 0,1 0-1386,1 1 0,-1-1 1476,0 0 0,1 1-45,4-1 0,0 1-724,-11 1 0,-1 0 814,-1 0 0,0 0-112,17 1 112,-24 1-1934,-2 2 315,-12-2 1076,-3-1-537,-10-2 1053,-5-7 0,0-1 1,-3-3-1</inkml:trace>
  <inkml:trace contextRef="#ctx0" brushRef="#br0" timeOffset="283332">14044 13466 7353,'-5'-3'3276,"1"1"-526,0 3-2390,3 2 90,-2 3 0,2 2 359,-3 8-539,1-2 0,-1 7 180,-2 5-270,1-4-91,-2 9 1,3-7 0,0 1 0,0 1-90,2-1 180,4 21-180,2-18 0,3 14-180,12-13 180,-6-13-180,17 6 180,-12-18-179,15-1-1,13-12 180,-6-2 90,5-4 0,-22 2-90,-8 4 89,-2-2 1,0 1-90,-1-2 0,-1-1-90,3-8 1,-3 5-1,1-7 0,-4 7-90,2-11 90,-3 6 90,2-7 90,-3 0 90,-3-2 0,-4-7 179,-6 3 91,-5 3-270,0 8 0,-1 3 0,3 7 539,-12-5-539,8 8-180,-10-4 180,11 10 0,-2 1 0,0 2 180,-8 0-90,4 0-1,-14 2-359,6 1-359,2 2-91,3 0-270,10 2-2467,-3 7 0,6 0 1017,-3 7 550,5-1 451,-2 3 439,-10 13 1,4-7 0,-8 9 0</inkml:trace>
  <inkml:trace contextRef="#ctx0" brushRef="#br0" timeOffset="290207">15727 13373 10501,'22'-27'2519,"-3"3"-1440,-3 8-899,-8 7 0,6-5-90,-10 11 0,-1 1 0,5 8-90,-5-2 0,4 7-90,-7 4 90,-1-4-180,-5 25 90,1-18-45,-1 6 0,0 1 45,0-5 0,-1 11 90,5-16-90,3-2 0,0-2 90,11 5-90,1-10 0,16-6 0,-10-7 0,3-9-90,-9 5-809,18-22 629,-14 13-45,2-2 1,-1 0 134,-4 2-270,8-13 360,-11 16 90,3-5 90,-6 9 180,-2 2 0,-1 1 450,0-1-360,-1 4 269,-1 0-359,-2 5 270,-1 1 180,0 8-361,0-1 271,-1 13-270,1-7 629,-2 31-719,1-21-90,-1 20 0,-3-16-90,1-8 0,-2 4 0,3-9-90,-1-2-90,2-1 0,1-3-89,0-3-1,1-2-180,1-2-449,4-7 449,0 0-360,7-16 540,-3 5 1,9-18 269,-6 13 179,4-6 361,3 0-432,-4 7 252,6-5 0,-6 10-90,0 1 89,4-1-269,-5 8 90,2 1 270,-4 12 270,2 23-361,-3-4-134,-3 2 0,-1 2-45,0 2-839,1 11 749,-2-12 150,-2-2-150,0-1-180,-1-3-270,-1-4-180,0-4-449,0-3-540,0-5-270,-1-2-1478,0-3 1427,-3-8 1850,-1 0 0,-3-7 0,-2 2 0</inkml:trace>
  <inkml:trace contextRef="#ctx0" brushRef="#br0" timeOffset="290442">15917 13149 7353,'-7'-4'3276,"0"1"0,-1 2-2812,5 5-1634,2 1-2068,13 9 630,8 1 1169,8 1 1439,-2-5 0,-2-4 0,-9-4 0</inkml:trace>
  <inkml:trace contextRef="#ctx0" brushRef="#br0" timeOffset="290871">16514 13213 6813,'-8'2'3276,"-3"1"0,4-2-2182,-2 2-555,5-2 1,3 0 1259,0-1-1079,15 1-720,3-1-180,8 0-720,6 0 271,-11-1-361,6 0-269,-9-1-270,0 0-1748,10-6 887,-11 2 2390,9-7 0,-18 5 0,1-1 0</inkml:trace>
  <inkml:trace contextRef="#ctx0" brushRef="#br0" timeOffset="291148">16694 13062 6633,'-4'-3'2699,"-1"1"-1,-6 8-2428,4 0 180,-3 8 179,2 7-359,1-2 0,0 4 0,0 3-3302,-1 16 3167,2-17 0,1 1 55,1 1 0,1-1 439,2 16-449,1-2 90,5-8-90,0-14 180,6 0-270,-1-6 90,4 0-91,5-11-178,-3-5-361,6-4-270,-4-5-919,2-2 1,1-2-1639,6-5 1638,1 1 1,-1 0 879,-2 2 759,6-5 0,-14 10 0,-1 1 0</inkml:trace>
  <inkml:trace contextRef="#ctx0" brushRef="#br0" timeOffset="293658">17780 13169 7353,'-7'-3'3276,"1"-1"-2145,1 3-681,0 1-270,0 1-90,1 1 90,0 1 90,-6 10-90,3-3-1,-4 7 361,2 2-180,1-4 90,-1 5-181,3-5 91,0 1-90,1 0-90,1 0-180,2 13-360,3-5-1349,20 9 1259,-6-21 1,14-5-901,0-23 991,-10 5-181,16-16 720,-10 1 360,-1 0-271,-5 3 91,-9 9 180,-5 6-270,-3 4-90,0 1 179,-2 3 1,-6 6-90,3-1-90,-5 6 450,2 6-361,3 1-89,0 2 0,7 2-180,1-10 0,3 4-90,7-4 0,1-5 0,3 1-89,4-10 179,-10-2-90,9-7 90,-10 2 0,4-5 90,-3-2 89,0-6-89,-3 3 0,-2 0 90,-9 10 0,-1 2-90,-2 1 90,-10-1-180,5 4 0,-8 0-180,-2 4 90,8-1-180,-5 1 0,11-1 1,2 0-1,2-1-450,4-2 360,1 0 1,4-3 89,0 2-360,9-4 450,-4 2 0,7-2 90,-6 2 180,14-3-90,-11 3 90,10-4 0,-15 6 0,1 0 0,-6 2-90,2 1 90,-7 3-90,-1 2 180,-5 10-90,1-4 270,-7 12-180,5-11 269,-3 9-179,4-8-90,1 3 270,2 2-360,1-5 90,3 9-90,2-7-90,2 0 0,1-4 0,-2-4 0,2-3 0,0-2 0,1-1-90,4-4 0,3-5 0,0-1-180,4-8 270,-8 4-90,4-5 180,2-11-90,-5 5 90,3-5 0,-8 11-90,-4 9 90,0 0-90,-2 5 0,0 0-90,-4 5 0,0 2 0,-2 2 270,-1 8-90,1-2 90,-1 5 89,2 3-89,2 2-90,1 0 270,5 4-270,0-11 90,5 5-90,2-8-90,1-2 0,1-5-270,4-10-719,7-13 224,-6 1 1,-1-1 494,9-11 180,-1-6 0,-15 17 270,-5 9 0,1-2 89,-6 9 1,0 2 540,-1 1-540,0 0-90,1 0-91,0 0 91,3 0-180,-1 2 90,3 3 0,-2 5-90,0 0 180,0 9-90,-3-7 0,0 10 90,-3-1-90,0 0-90,-2-1 180,0-2-90,1-2-180,-1-2 0,2-6 0,2-5-180,2-2 0,1-3-449,5-7 269,-1-1-270,8-12 450,-4 8 1,8-13 269,-8 12 90,3-4 89,-4 7 91,0 1 0,-1 0 90,0 1 90,-1 2-91,1 1-89,-2 1 90,0 1-90,-1 2-90,0 1 0,-3 2-90,0 2-180,-1 11 90,-2-2-90,-1 17 0,-4 5 90,1 2-90,-1 5-270,5-5 0,1-13-269,6 0 89,-1-16-899,15-5 629,4-12 990,12-15 0,-8 2 135,-11 6 0,-2 0-45,1-2-3213,10-19 3213,-12 15-262,3-9 172,-6 9 179,-2 0-89,-1-1 0,0 0 0,-1 0-90,-1 0 0,1 1 0,-1 2-90,2-6 0,-3 10 0,2-6-1,-3 11 3187,-1 3-3199,0 3 225,-3 6-122,0 1-90,-1 6 179,-3 15-269,1 0 0,-4 24 0,2-15-794,-1 12 794,1-8 0,1 2 45,1-9 0,1 1-744,-1 15 834,2-15 0,0 0 90,1 0 0,0-2 45,3 13-1,2 9-89,0-20 180,7 9 368,-3-14-1088,4 0-90,-7-18-89,-1-8-361,-3-4 496,0-2-1305,0-3-1568,1-8 78,-3-3 2389,-1 0 810,-3 2 0,-1 7 0,-1 1 0</inkml:trace>
  <inkml:trace contextRef="#ctx0" brushRef="#br0" timeOffset="294012">18862 13155 7443,'-4'-4'3058,"0"0"-1979,2 2-719,2 0 180,2-2-90,2 0-91,2 0 91,1 2 0,2 0 0,1 0-1,3 0-179,1-1 90,2-1-180,2-2 0,20-5-180,-14 3 0,13-4 90,-15 5 0,-7 1 90,2 0 0,-9 2-1,-3 1 181,-1 1-810,-3 1-809,-6 1-630,3 1-90,-7 2 180,6-1 180,-1 1 270,0-1 540,-2-1 809,0-2 0,-3-3 0,1-1 0</inkml:trace>
  <inkml:trace contextRef="#ctx0" brushRef="#br0" timeOffset="297489">19373 13068 8702,'-9'1'3276,"3"0"0,-3 0-1643,3 1-3971,1 21 269,4-10 180,2 15 90,6-15 360,1-2 1439,-1 1 0,-5-4 0,-1 1 0</inkml:trace>
  <inkml:trace contextRef="#ctx0" brushRef="#br0" timeOffset="297706">19343 13366 6363,'-1'12'3276,"-1"-2"0,0-1 0,0-5-2939,-5 3-607,-3 1-2069,-11 7 540,3-2 0,-3 3 180,5-5 270,-1-2 269,-1-3 1080,-2-5 0,-2-6 0,-2-2 0</inkml:trace>
  <inkml:trace contextRef="#ctx0" brushRef="#br0" timeOffset="314140">19156 13343 7083,'-6'4'2159,"1"2"-1710,0 4-898,2 1-91,-1 6 180,6 10 0,0 1 1890,-4 4-1351,3-5 1,-1 0-180,-13-1-269,2-9-91,-5 7-135,-4 0 0,0 2 585,-5 2 629,-9 8 1,-2-2-90,5-9-2011,5-5 0,0-2 1920,-6 1-89,7-5 0,-1 0-1082,-14 7 767,15-7 0,-3 1-15,-5 1 0,-3 1 0,4-2-120,5-2 0,0 0 0,-7 2 0,-4 2 0,5-3 90,-11 2-90,21-8 0,-2 0 135,-14 3 0,-1 0-46,9-2 1,-1-1 0,-12 4 0,1-1 90,14-4 0,-2 1 150,-10 4 0,-5 3 0,4-1-241,5-3 1,-1 1-30,-2 2 0,-5 1 0,3-1 210,-4 1 0,3-1-180,9-4 0,-4 2 107,-1-1 1,-9 3 0,-4 1 0,2-1 0,7-2-696,5-2 1,4-1 0,-4 1 497,-1 1 0,-5 1 0,-1 0 0,0 0 0,6-2 0,-3-1 0,4-1 0,-2 0-504,3 0 0,-2-1 0,0 1 0,1-1 414,-4 1 0,1 0 0,-4 0-36,1-1 0,-6 0 0,-1 0 1,2 0-1,8-1 244,-7 0 1,1 0-119,7-1 0,-5 0 0,0 1 0,7-2 10,1 0 1,4 0 34,0 0 0,-2 0-45,-14 2 0,0 0-45,11-1 0,-1 0 0,0 0 0,-5 1 0,0 0 0,5-1 45,-6 1 0,3 0 30,-3-1 0,-2 2 0,5-2-30,8-1 0,2-1 90,-13 0 0,-1-1-45,10-1 0,0 0 148,-11-1 0,0 0-193,12-1 0,1-1 0,0 1 0,-2-1-30,-4-1 0,-4 0 0,0 0 0,8 1 0,0 0 0,-1 0 30,-7-1 0,-1 0 0,3 1 0,-6-1 0,4 2 340,10 0 1,2 0-341,-1 0 0,0 1 44,0-1 1,0 1-45,1 0 0,0 0 45,-11 0 0,-2 0 0,0 0 0,0 0-45,0 0 0,0 0 45,3 0 0,0-1 0,-3 1 0,0-1-45,11 0 0,-2 1-173,-3-1 0,-4 1 1,4-1 172,4 1 0,1 0 45,-9-1 0,-1 1-184,1 1 0,2 0 184,9-1 0,-2 2 186,-3-1 1,-3 0 0,2 1-187,4 0 0,-1 0-45,-3 1 0,-4-1 0,4 1 45,4 0 0,1 0-45,-9 1 0,-1-1-392,3 1 0,1-1 347,9-1 0,-1 0-75,-3 0 0,-4 0 0,2-1-105,-14 0 0,2-1 135,-2 1 0,0 0 125,0-1 0,2 0-125,13 1 0,1-1 63,-1 1 1,0 0 26,1 0 0,-3 0 0,-7-1 0,-6 1 0,1 0 30,6-1 0,2-1 0,-3 1-8,0-1 1,-3 1-1,-1-1 1,3-1 7,-5 0 0,1-1 0,2 0 158,10 1 1,0-1 0,2 0-159,1 0 0,0 0 0,0 0 0,-2 0 0,0-1 0,2 1 15,-6-1 0,0-1-15,6 2 0,-2-1 0,2 0 15,-1-1 0,1 1 357,1 0 1,-1-1-373,1 1 0,-1-1 0,-1 1-60,-3 0 0,0 0 0,0 0 0,0 0 0,1 0 0,-3 1-38,0 0 1,-1 0 0,-2 0-1,-2-1-4,0 1 0,-4-1 0,0 0 0,1 0 1,3 0 235,3 1 1,2 0 0,1 0-1,-5-1-104,3 0 0,-6 0 0,-1-1 0,2 0 0,4 1 0,7 0-15,0-1 0,1 1-23,0 0 1,-6-1-1,0 0 1,3 1-68,-9 0 0,1 1 20,9 1 1,-2-1 0,3 1 24,-6 0 0,2 2-45,2 0 0,-1 1 1032,-8 0 1,-2 1-928,10 0 0,-1-1 0,1 1 30,-9 0 0,2-1 233,3 1 0,4-2-233,-4 1 0,13-2 0,-1 1-45,2 0 0,0 0 26,-6 0 0,2 0-71,-13 0-90,11 1 1719,15 0-1899,2 1 248,3-1-3255,-2 0 527,9 0-308,-1-7 2188,11-4 870,0-3 0,2-2 0,-2 4 0</inkml:trace>
  <inkml:trace contextRef="#ctx0" brushRef="#br0" timeOffset="314467">8447 14371 6543,'5'-10'720,"1"-1"-1260,-3 3 540,3-20 540,-3 13 179,2-14 181,-6 16 1079,-1-3-90,-1 0-1170,-2 3-269,-2 4-180,0 6-90,-13 14-360,-3 15 180,-6 6-34,15-11 0,0 1 349,-2 5 0,-1-1-505,3-5 0,0 0 414,-5 7 1,0-1 225,-9 10 224,-1-3 1,0 2-630,12-16 0,1 0-45,-10 9 0,7-2-629,20-12-451,12-11-409,16-1-150,-3-4 1,2-2-1,5 0 1,2-1 1271,10-2 1,0-1-1,-9 1 1,-2-1-1,-4 0 1,0 0-1</inkml:trace>
  <inkml:trace contextRef="#ctx0" brushRef="#br0" timeOffset="324832">15823 12616 8342,'-8'-4'3276,"1"0"-1695,7 3-591,10-8-720,-4 5-90,11-6-90,-10 10-90,3 1 0,-3 2 0,-1 4 0,0 3-180,2 35 90,-5-8-45,-2-5 0,0 0-135,-5 10-270,1-8 271,2-13-901,11-12 990,-2-9 90,7-8-90,-2-10 180,-2 3 90,4-8 90,-5 4 0,0 0 90,1-1 360,4-10-360,-4 9 179,4-10-179,-7 18 90,-2 0-90,-3 11 0,-2 5 89,-1 19-269,0-6-90,0 14 0,0-11 0,0 6 0,0-7-90,0 4 90,0-10-90,1-3 0,0-2-719,6-7-91,4-8-269,9-14 629,-1-2 91,2-5-181,4-3 540,-5 7 180,6-7 630,4-4-1,-10 12-359,3-3 450,-15 18-271,-5 8-269,-2 3-90,0 3 0,0 0-90,2 11-180,0 1 90,1 5 180,-1-2-90,-1-2 0,0 1 90,-1 2 89,-1 1-89,0 0 0,0 0 0,0-1-90,1-3 0,0-3-180,2-4-180,5-5 90,0-7-359,10-10 269,-5-3-135,2-6 0,0-1 225,0-5 0,10-18 180,-7 5 135,-7 8 0,0-1-1081,-1 6 1,-1 0 1035,1-7 0,0 1 90,0-5-418,-2 3 1,1 0 416,2-8 1,-1 7 0,-1 0 270,1 1-270,-3 8 180,-2 12-270,-6 17 834,-1 20 0,0 10-834,2 10 0,-1 2 0,0-1 0,-1 1-59,3 3 0,0-5 149,-1-6-90,1-3-304,-1 0 214,0-2-360,0 9 0,1-13-270,1 6-2248,2-10 359,-1-11 1260,0 1 180,-1-12 1376,-2-4-1017,1-3 914,-2-4-194,-1-4 0,-2-2 0,0-1 0</inkml:trace>
  <inkml:trace contextRef="#ctx0" brushRef="#br0" timeOffset="325008">16491 12556 6453,'-9'-31'3276,"25"6"0,6 19-383,23 2-6170,-10 0 797,-5-1-218,8-3 2698,-19 2 0,-5-1 0,-7 2 0</inkml:trace>
  <inkml:trace contextRef="#ctx0" brushRef="#br0" timeOffset="325220">15989 12328 6363,'-7'-1'3276,"-6"-4"0,3-3 0,-1-1-3389,29 6-1866,0 4 340,8 5 1,2 2-752,8 5 1715,-12-4 1,1 1 674,0 2 0,-1 0 0,14 6 0,-14-7 0,-1 1 0</inkml:trace>
  <inkml:trace contextRef="#ctx0" brushRef="#br0" timeOffset="327258">17688 12328 6903,'-6'-4'3276,"0"1"-1425,-2 1-232,-4 5-1619,3 1-629,-16 26 629,11-10 90,-10 19 89,12-17 361,-5 9 360,-4 9-721,10-15 1,1 0-270,-4 14 0,8-8-179,9-19-721,9 0-449,8-9 719,2-2-89,4-7-900,11-17 1259,-5-2 585,-9 5 0,0-2 494,-2-4 1,-2 0-180,7-11-471,-12 15 1,-2 0 470,-1 2 1349,-3-2-1529,-12 27-270,1-3 0,-10 25 90,5-6 0,0 0 0,1 0 629,-1 17-449,5-8-180,0 6-90,6-14 670,2-9-760,2-2 1,1-4-541,14-4 360,-7-4-90,11-5 0,-11-5 91,0-1-271,7-13 450,-5 5 180,-2-3 0,0-2 450,0-7-361,1-6 361,-13 13-360,-5 16 270,-8 2-360,1 8 0,-4 4 0,-2 8-90,4-3-270,-5 9-270,10-10 270,1 0-90,6-7 91,3-3-451,14-11 540,-6 2 0,9-9 90,-7 6 0,5-6 90,-5 5 180,3-3 0,-8 9 450,0 1-1,-2 8-359,-3 3 0,-3 7 0,-3 1 0,-2 4-180,0 2 0,0 1 0,-1 0 0,2 1 0,-2 7-90,3-7 0,0 4 0,2-9-90,2 3 0,0-5 90,2 1-180,-1-7 90,2-2-360,4-3 180,-1-2-449,9-9 269,-5 0-270,11-14 450,-9 6 180,4-8 90,-6 6 270,0-1 630,2-9-360,-5 8 89,2-6 1,-5 12-180,-2 2 449,-2 3-719,0 5 0,-2 2-90,0 3-90,-4 7-90,1 0 0,-3 16 90,2-6-180,-3 18 90,3-7 0,0-1-180,2-6-180,5-10-359,4-7-180,7-7 539,-1-7 0,3-8 90,-5 1 180,11-25 450,-9 15 449,1-4 1,-2 0-180,-3 6 180,3-10-181,-9 23 1,0 3 270,-2 5-451,0 4-269,-1 5 90,1 12-180,0 13 0,0 3 0,1 5 0,1-9-90,4 16-3187,-1-13 2892,3 5 295,-3-20-179,0-11-451,2-4 270,0-4-89,3-5-1080,10-23 1259,-7 8-90,9-18 270,-10 14 180,-1-1 3276,0-2-2530,2-12-386,-5 11 449,5-16-359,-7 23 0,2-7-181,-4 17 1,-1 1-90,-3 9 270,-5 33-270,2-8 0,-4 25 134,5-17 1,2 0 45,5 18-270,-1-14 0,1-2-180,7 1-90,9-9 0,-8-18-90,6-3 91,-5-10-451,12-18 360,-6-1 135,-6 7 0,0-3-90,1-8 0,0 0-150,-5 5 0,1 1 330,3-10 0,-1 1 45,3-13-846,-4 2 936,-2 2 45,-7 15 0,0 0 135,0-11-1,-2-8 1,-4 20 0,-1 5 31,-1 2-301,2 8 0,0 3 0,0 14 502,1 3-502,-2 10 0,1 6 0,0 2 90,0 11-139,-1-5 0,1 1 139,0 9 135,1-9 0,0 1-91,0-9 1,1 1 90,-1 19 0,1 0-135,1-20 0,-1-1-45,1 8 0,0-1-3071,1 7 2846,1-5-886,0 5 347,-1-13-91,0 0-1529,0-15 1459,-2-6-2268,3-6 5126,-2-4-3507,0-12 1529,-2 3 0,-4-9 0,1 5 0</inkml:trace>
  <inkml:trace contextRef="#ctx0" brushRef="#br0" timeOffset="327439">18628 12282 6633,'-16'-15'3276,"7"3"0,-1-2-563,11 6-2263,4 2-91,3-1-89,4 0 0,3-1-540,17-5-1079,12-2-290,-14 6 1,-1 1 623,-4 1 0,-1 2-624,11 2 1,-2 2 1355,-5 1 1,18 5-1,-30-2 1</inkml:trace>
  <inkml:trace contextRef="#ctx0" brushRef="#br0" timeOffset="327846">18969 12307 8162,'9'-31'1638,"8"9"0,3 3 1638,8 2-3454,-3 4 1,0 1-453,5 2-449,-2 2-451,-1 4-1379,6 6 1739,-12 2 181,3 4 570,-15 1 419,-4 2 0,-7 1 0,-2 2 0</inkml:trace>
  <inkml:trace contextRef="#ctx0" brushRef="#br0" timeOffset="327985">19078 12469 6273,'30'-11'1638,"-7"1"0,2-2-506,16-12-2771,1-2 1,0 1 1340,-9 3 0,-4 3 0,-1 0 0,-7 4 0</inkml:trace>
  <inkml:trace contextRef="#ctx0" brushRef="#br0" timeOffset="328298">19682 12073 6183,'-16'3'3276,"-9"10"0,-3 2-724,-2 10-2462,11-2-315,9 2 0,2 2 45,0 9 45,6-1 0,3 0 45,6-2 45,2-5 0,0-2-45,3 3 180,4 5 285,-6-14 525,1 8-305,-7-10 484,-7 9 1,-23-7-990,4-4-180,-11 1-2699,-4-11 631,16-5 449,-10-5-1568,20-23 978,7 6 2299,2-16 0,5 11 0,2-2 0</inkml:trace>
  <inkml:trace contextRef="#ctx0" brushRef="#br0" timeOffset="328453">19612 12129 6273,'11'-6'3276,"-3"2"0,9-6-1013,-6 5-4241,13-2-1299,-3 4 1247,-6 2 860,4 1 541,-10 1 629,-2-1 0,-2 0 0,0 0 0</inkml:trace>
  <inkml:trace contextRef="#ctx0" brushRef="#br0" timeOffset="328890">20140 12197 7173,'7'8'3276,"-2"1"-436,-2 1-2660,0 8-1709,1-1-180,2 7 180,-1-4 180,0 0 359,-2-1 990,-4 1 0,-2-1 0,-3 0 0</inkml:trace>
  <inkml:trace contextRef="#ctx0" brushRef="#br0" timeOffset="329012">20119 12537 6183,'-16'24'1349,"-1"0"1,-9 13-1350,-6-6 0,15-18 0,-17 8 0</inkml:trace>
  <inkml:trace contextRef="#ctx0" brushRef="#br0" timeOffset="333868">15829 12645 4579,'-7'4'2159,"1"-1"-672,3-2-498,-2-3 647,3-3-827,-2-5-107,1 1-432,0 0-90,0 2 0,-1 1 1198,-1-1-928,-16-5-181,-3 0-179,-15-5 0,7 7-90,4 2 0,5 4-90,-5 0 0,-1 0 0,-3 0-335,3 1 0,0 0 335,5 2-90,-11 1 270,-4-1 0,-1 0-399,13 0 1,1 0 353,-16 0 0,1-1-2741,5-1 2966,-4-1-181,-2 1-526,-2-1 0,-2 0 437,17 2 0,0 0-475,-14-1 0,-5-1 0,6 1 430,13 0 0,2 1 0,-16-1 0,1-1 218,-2 0-218,14 0 0,-1 0 1134,-17-2-1134,18 3 0,-2-1 90,-10-1 0,2 0-45,15 2 0,-1 0 45,-14-1 0,1 0-45,1 0 0,10 2 0,0 0 0,-15-1 0,5 2 0,0 0 0,-10 1-45,17 0 0,-3 1 75,1 1 0,-2 0 0,2 0-30,0 0 0,-1 1 173,-1-1 0,-3 1 0,3 1-129,5-1 1,2 0 0,0 1 0,-1 0 765,2 0 0,-1 0-810,1 0 0,0 0-264,0 0 0,0 0 264,0 0 0,0-1 0,1 1 0,-3-1 0,-6 0 0,-5 0 0,4 0-45,0 0 0,0-1 45,0 1 0,-2-1 0,1-1-90,-3 0 0,2-2 0,-3-1 0,1 0 0,-1-1 0,1 0 0,3-2 0,0 0-90,-3-1 0,1 0 90,8 1 0,-1 0 45,-10-1 0,1 1 45,10 2 0,2 0 0,1 2 0,-2-1 176,-9 2 0,-3 0-87,6 3 1,-2 0 0,1 0-90,-9 1 0,0 0 30,11 0 0,-1 1 0,1-1-30,-7 2 0,2-1-45,9-1 0,0 0 45,-19 2 0,1-1 45,22-3 0,0-1 0,-17 1 0,1-2 45,-6-1 0,18 0 0,-2-1 45,-13 0 0,-1 0-45,5 1 0,-1 1-90,9-1 0,-1 1 0,0 0 45,-15 1 0,3 2-45,20-2 0,0 1 0,-15 1 0,0 0-90,-4 0 90,17 0 0,-1-1-45,1 0 0,0 1 45,-16 0 0,15-1 0,1 0 0,-13 0 0,-1-2 0,13-1 0,0-1-90,-15 0 0,9 0 0,-2 0-135,8 1 0,1 0 135,0 1 0,-1-1-45,-5 2 1,-2 1 497,-4 1 0,0 1-498,-3 0 0,0 0 45,1 0 1,1 0-136,-10 2 0,5-2 180,21-1 0,2-1 0,-15 2 0,2-1-45,-1-1 90,0 0 90,11-2 0,-2 0-45,-3 0 0,-2-1 45,-11-1 0,-1 0-45,9 0 0,0 0-90,-10-2 0,1 1 45,12 1 0,1 1 0,0-1 0,1 0 0,5 1 0,2 0 318,-9 0-408,2-1 0,-1 1 517,1 0-517,-1 0 605,-15 1-380,21 0 0,-3 0 45,-17 1 0,-1 0 45,16 0 1,0 1-226,-19 2 0,4 0 82,11 2-82,10-1 0,1 1 200,-7 5-200,-2 2 0,0 1 0,3-2 0,10-4 90,-17 7-180,14-5 0,-21 9-90,24-8 216,-6 4-216,8-3 90,0 2-90,-1 2 747,-1 1-567,-10 10 0,5-5-524,-7 7 614,10-8 0,0-1 0,1-1 89,-7 5 1,2-1-180,-9 4 0,14-11-180,1-1 1,11-10 621,1 0-1072,0 0-360,1 0-179,0-1-90,3 0 179,1-1 181,2 0 179,0 0 720,0 1 0,2-2 0,-1-1 0</inkml:trace>
  <inkml:trace contextRef="#ctx0" brushRef="#br0" timeOffset="334180">7835 12571 7982,'-1'-4'2789,"-1"0"-3239,-3 3-719,2 4-900,-3 9 1349,2 1 361,-1 8 359,0-3 0,-3 1 0,0 1 0</inkml:trace>
  <inkml:trace contextRef="#ctx0" brushRef="#br0" timeOffset="334420">7723 12764 6183,'-23'30'337,"-1"0"1,1 0-1,-10 10 1,10-10-338,19-23 0,2-5 180,2 0-90,3 1 89,0 0 541,9 2-360,-2-2 0,5-2-1,0-1 91,1-2 270,15-5-450,-4 1-405,10-4 405,-8 2-91,2 0-89,1 0-180,2 1-359,0 0-1036,-3 4 1,0 0 495,8 2 584,-9 0 0,-2 1-134,-2 5-281,-5 0 1,-4 2 0,-3 1 0</inkml:trace>
  <inkml:trace contextRef="#ctx0" brushRef="#br0" timeOffset="354954">3257 15985 5914,'9'-1'359,"3"0"-269,7 2-90,-3 0 180,29 9 0,-22-4-90,17 4 0,-16-6 0,-9-3-90,6 1-3277,15-2 2303,-16-1 1833,22-1-949,-13-1 90,-4-1 0,2 1 0,-13 2 0,1 1 0,-1 0 90,27 1-90,-19-1 0,20 1-90,-20-3 3366,0-2-3250,1 0-26,-4-2 0,-5 2 360,8-3 0,-3 5-270,4-2 269,4 9-359,-13-2 0,9 4 0,-11-3 0,0 0-179,14 1 89,-6-4 90,8 0 0,-11-3 0,-5 0 90,14 3-90,-11 0 0,10 1-90,-7 2 180,4 2-1,1 1-89,-3 0 90,-6-2 0,-5-3-90,1 1 90,21 1-180,-14-2 90,16 0 0,-12-3-90,-5 0 90,12 0 0,-11 1 90,19 1 0,-17 0-90,19 2 90,-19-2-90,5 1 0,-6-2 0,-1-1 90,1 1-90,0-2 90,17 1-90,-12 0 90,13 0-90,-16 1 0,17 0 0,-4-2-90,6 0-90,-9-1-90,-1-1 1,3-1 179,-1 0-90,9 0 90,-7 3 0,1-1 90,7 1 90,-17 0-90,19-2 0,-18 0 0,20-2 0,-9 0 0,9-3 0,-11 3 0,12-2 90,-23 4-3367,19-2 3342,-23 3-65,5 0 90,-1 1 0,-5 1-1,12 1-89,-12 0 90,6 2 0,1 0 0,-6 0 3186,15 0-3070,-7-2-296,0 0 90,3-1 0,-12 0-3277,12-2 3072,-13 1 149,6 0 56,-7 1 0,0 0 90,9 1 0,-4-1-90,5 1 90,-7 0-90,0 1 3276,0-1-3142,9 1-134,-6 0 0,5 0-90,-9 0-3084,16-1 3084,-11-1 90,11 0-1796,0-2 1796,-12 0 0,18-1 180,7-2-180,-15 3-129,13-1 219,-28 4-45,9 0 0,1 0-45,0 0-45,8 0 0,0 0-45,-6 0 2483,6 0-2393,-6 0 2747,-6-1-2747,-2 0 0,4-1 90,-11 1-90,4-1 180,5 0 267,-3 1-447,4-1 0,0 1-90,-4 1 0,0 0 0,-2 0-180,4-1 180,-3 1 0,12 0 180,-6 1-90,-5-1 180,8 3-180,-15-1 0,12 2-90,-12-2 90,10 1-180,2-1 90,-4 0 90,2 0-180,-6 0-89,7 2 269,-4-1-90,2 1 0,-5-1 90,-4-1 0,3 1 0,-4-2 90,-1 1-90,0-1 0,-1 0-90,13 0 90,-10-1-90,9 0 90,-12 0 0,-1 0 0,1 0 90,11-2-90,-7 1 0,14 0 0,-14 0-90,5 1 90,-6 0-90,6 0 90,-4 0 0,3 0 0,-6 0 360,10-1-181,-4 0-179,5 0 90,-8 0-90,1 1 0,-4-1 0,4 1 90,2-1-90,-4 0 0,5 0 0,-6 0 0,1 1 0,5-1 90,2 1-90,4-1 90,1 2-90,-6 0 90,4 0-90,-3 0 0,-1-1 90,4 0-90,-10 0 0,5 0 90,-1 0 0,-5 0 0,10 0 0,-5 0 0,7 1-90,0 0 90,-5 1-90,-1-1 0,10-1-90,-11-1 180,19-1-90,-19-1 180,5 0 90,-1 0 179,3-1-269,0 0-2852,12-2 2942,-18 4 3,16-4-3,-19 3-90,5-1 90,-7 1-90,-1-1 0,0 1 90,5-3-180,-4 2 3186,11-2-3067,-11 2-119,5 0 442,-5 2-532,6-2 0,-4 1 0,5-1-90,1 0 0,-5 0 0,12-2 90,-12 2-90,12-3 90,-7 1 0,1 1 0,4-1 0,-11 2 0,13 0 0,-4 0 0,1 1 0,-2 0 0,-7 1 0,8-1 0,-6 1 0,5-1 0,-7 0-89,-1 1-1,0-1-90,8 0 0,-7 1-270,20-2 270,-18 3 90,11-1 0,-9 1 0,-6 1 90,5-1 90,-6 0-90,-1 0 0,1 0 0,-1 0 0,6 0-90,-4 1 90,9-1 0,-10 0 0,5 1 0,-6 0 90,-1 0-90,1 0 0,8 2-270,-2 0-1169,13-1 540,-14 0-91,3-3-1079,2-1 2069,-12 1 0,8 0 0,-14 2 0</inkml:trace>
  <inkml:trace contextRef="#ctx0" brushRef="#br0" timeOffset="361581">2591 16923 6094,'14'3'539,"5"4"-539,0 1 0,1 3-3277,4 1 2303,-6-4 1154,5 3-90,-6-5 90,-2-1 450,20 2-271,-8-2-179,11 2-90,-13-4 270,11 1-270,-2 0 0,7 1 90,-10-1 1458,2 2 0,2 0-869,14 1-590,-13-1 0,-1 0-89,0-1-90,-16-3 90,-2 0-90,1 0 90,15 1 0,-3 0-213,6-1 123,-8 0 90,-9-1-90,2-1 90,1 0-1,0 0 91,20 0-90,-14 0 320,-2-1 1,0 1-501,-2 0 90,8-1 0,-11 1 0,0-1 0,-1 1 0,-1 0-3162,19 0 3162,-14 1-1036,13 0 1036,-18-1 0,1 0 0,10 1 89,-7-1-89,8 0 90,-9 0-90,2 0 2969,0-1-2699,24-1 594,-22 2 1,1-1-865,6 1 0,0-1-345,-7 2 0,-2-1 345,13 2 0,-11 0 0,13 0-45,-12-2 0,1 1 45,17 0-45,-8-2 0,1 1-45,5-2-298,-17 1 1,-1 0 476,11 0 91,2 0-90,-8 0-1209,-3 1 0,0 0 1209,6 1-45,-6-1 0,1 1 0,0 0 0,0 0-678,18 0 633,4 1 443,-7-2-263,3 1-90,0 0 90,-6-1-90,-18 2-90,2-1 2738,2 1-2828,2 0-90,2 0-3097,16 0 2885,-11-1-194,11-3 0,-1-1 496,-6 1 90,-5-1 0,1 0-135,-7 0 0,-3 2-45,2-1 90,-1 1 0,0 0-809,14 1 719,-14 0 121,16 0-211,-7 2 270,-6-1 45,-4 1 0,1 0-45,7 1 45,1-1 0,2 0-135,11 0 45,-18-1 0,0 0 45,7-3 226,-13 1-226,-1-1 90,-1 0 90,7-1-90,-6 2 0,5-1-90,-8 1 89,1 1-89,-1-1 0,1 1 3120,0 0-3210,21-1 90,-13 0-472,16 0 472,-17 0 0,0 0-204,14-1 204,-9 1 0,-7 0 0,0-1-90,13 0 90,9-2 0,-2-1 0,-11 1-90,8 0 180,-15 1-90,20 0 0,-17 1 45,-3-1 0,0 1 45,7-2 0,12-1 90,-12 1-180,2 0-1298,-8 1 0,0 1 1387,15-2-89,-16 2 0,1 0-291,-2 0 0,-2 1 201,13-1-270,9 1-270,-15-1 814,-1 0-1039,-2-1 1,1-1 854,8-2 0,-8 1 0,0 0 0,2-3 0</inkml:trace>
  <inkml:trace contextRef="#ctx0" brushRef="#br0" timeOffset="385547">14356 15427 7892,'-4'1'1710,"0"1"-1351,2 0 361,-1 4-630,1-1 0,1 3-90,0 12 0,1-8 0,1 10 0,-1-10-90,0 0 90,1-1 0,-1 4 90,0-4-180,3 25 0,-2-20-90,2 18-90,-1-21 0,0 1 0,0-1-89,-1 1 179,1 0-90,-1-1 90,1 11 180,-1-10 90,1 12 0,0-8-180,0-3-3187,2 10 2622,-1-14 206,1 13 269,-1-14 0,-1 5-270,1 2 360,0-4-90,-1 4 180,0-5 270,1 16 3006,-1-6-2261,0 19-745,-1-20 180,0 9-270,0-15 90,-1 4 180,0 2-181,1 3 1,0 7-180,0-7 0,-1-1 0,1-8-90,0-1 0,1 4 0,-1-5-3277,1 12 3072,0-12 205,0 10 0,-2-12-90,2 4 90,-2-4 90,3 12 0,-2-8 270,2 20-180,-1-15-180,1 4 90,-2-8 3186,1 0-3160,-1-4-206,1 5 90,-1-4-270,1 15 180,0-10 0,0 27 0,-1-16 180,1 6-90,-1 13 90,1-19-90,-1 11 90,0-18 0,0-7-90,0-1 270,1 6-180,-1-4 0,1 6 269,2 7-179,-2-2-180,1 5 90,-1 6-90,-2-18 90,1 18-90,-1-21 0,1 6 0,-1-7 0,0 1 90,2 23-90,-1-11 90,0 0 0,1 2 180,0 14-903,1-1 543,1-5-180,-2-17-540,1-3-1438,1 0 1168,-1-8-629,3-5 1709,-4-9 0,2-5 0,-3-3 0</inkml:trace>
  <inkml:trace contextRef="#ctx0" brushRef="#br0" timeOffset="386212">14504 17685 6183,'5'1'3276,"9"-3"-435,1-4-3021,4 0 0,-8 3-360,6-2-89,7-2 449,-4 2 270,3-2 719,1 3-539,-9 1 450,18-2-450,4 1-270,-11 1 0,1 0 0,20-2-90,0 0 90,3-1 90,-20 1-90,3 0 0,-1 0 0,-6 1-209,13-3 209,-19 4 270,27-2-90,-10 3-1602,0 0 0,0 2 1422,2 0 90,8 2-856,-20-1 766,0 0 0,1 0 90,14 0-90,-12 0 0,1 1-447,-5-1 0,-1 0 447,4 1 0,0 0 1825,13 0-1735,-10-1 876,9 0-696,-1-1-180,-9 0-945,10 0 766,-12 0-91,-1 0-90,0-1-630,11 1-1079,2 0 630,-1 0 90,-5-1-1260,1-6 2519,-16 1 0,5-5 0,-20 1 0</inkml:trace>
  <inkml:trace contextRef="#ctx0" brushRef="#br0" timeOffset="387404">14434 15505 9871,'18'1'720,"-2"-1"0,4-6-451,-3 0 271,18-5-540,-9 5 0,1 0-360,19-4-555,-15 5 1,1 1 105,10 3-271,6 1 540,-23 0 1,2 1 89,0 1 0,1-1 135,0 1 1,0 1 134,0-1 0,0 1-205,-1-1 0,0 1 430,-2 0 0,0 0 135,22 2 270,-3-1 340,-10-2 0,1-1-206,-7-1 1,0 0-360,5 0 0,1-1 44,4 0 1,-3 0-360,3 0 0,-2 1 1,-1 0 513,-4 1-514,7 0 617,-7-1-707,-3-2 90,-2 0-90,-7 0 252,-8-1-522,0 1 180,-4 1 360,1 0 536,-5 3 183,-1 7 631,-4 14-631,-1 8-539,-2 6-180,2-9 0,2 1-90,3-11 0,0 8-90,1-6 90,0 1-90,2 13 0,0-8 0,2 19 90,-2-18-1639,0 1 1,1 0 1613,0 1 115,4 18 0,-4-21-90,1-1 0,0 1 0,2 8 0,-1-2 0,1 1 0,0-2-90,0 1 0,1 1-90,0 13 1461,-3-18 1,-1-1-1282,1 13 90,-2 0-90,-1-11 90,0 10-90,0-4 0,-1-8-90,2 18 90,-2-18 0,0 0 45,1 2 0,-1 1-791,1 6 0,0-1 746,1 11-498,-2-15 0,0-1 498,-1 1 697,2 14-517,-1-12-180,-1-8 90,1 7 0,-1-11-270,3 21 90,-2-14 0,3 17-89,-2-7-160,-1-9 429,1 11 180,-1-12-357,0 0 0,0 1 357,1 3 224,0 0 1,1-2-405,0-8 90,2 7-180,-2-10-90,-1-1-1529,2 4 560,-3-7-2218,4-5 4466,-3-12-1189,-3-17 0,-5-1 0,-3-9 0</inkml:trace>
  <inkml:trace contextRef="#ctx0" brushRef="#br0" timeOffset="388246">16349 15991 7173,'-6'4'3276,"2"-1"0,-1-4-2093,6-1-823,16-7 270,10-3-360,9-2-90,-11 4 0,-1 1-180,7-3 0,10-3-180,-15 5-90,-1 1-180,-3 1-1979,11-2-848,-5 2 888,-1 2 1489,-10 3 271,-14 3 629,1 1 0,-4-1 0,2 0 0</inkml:trace>
  <inkml:trace contextRef="#ctx0" brushRef="#br0" timeOffset="388505">16743 15696 6993,'-8'4'2159,"0"0"-540,-9 18-1259,8-8-1,-10 15 541,3 2-180,-4 9-1413,5-9 0,0 1 828,3-6 0,-2 3-717,-1 4 1,-3 6 0,0 0 0,2-6 266,2-2 1,0 0-106,-5 9 0,-1 4 0,3-8-2458,0-5-270,9-15 3148,1-7 0,8-14 0,2-7 0</inkml:trace>
  <inkml:trace contextRef="#ctx0" brushRef="#br0" timeOffset="388697">16541 16126 6633,'7'38'655,"1"0"0,-1 1 1,-1-6-1,0 0 0,-2 0 437,-2 6 0,-1 0 0,0-3-1563,-1-4 0,1-2-69,-1 4 0,0-4-899,1-8-951,0-6 1220,4-10-269,2-12 1439,-1-5 0,0-8 0,-3 3 0</inkml:trace>
  <inkml:trace contextRef="#ctx0" brushRef="#br0" timeOffset="389052">16647 16330 6633,'5'-31'1092,"0"0"0,1 2 0,-1 2 1029,7-16-2031,-2 9-90,-3 14 90,0 2-90,-1 4 0,-2 2 90,1 4 90,-1 2 539,2 4-359,-3 3-90,3 4 0,-3 3 360,1 8-1,2 17-359,0-4 0,2 11 0,2 1-90,0-1-1786,0-3 0,-1-1 1785,2 0-743,-3-9 1,0 1 742,5 14-89,-5-16 0,0 3 135,2 14 0,0 0-315,0 3 0,-2-6 0,0-2-899,-5-9-1,-1-11 2116,1 0-4403,1-22 1133,-1-2 2144,0-19 0,-3 7 0,-2-9 0</inkml:trace>
  <inkml:trace contextRef="#ctx0" brushRef="#br0" timeOffset="389358">16703 16441 6723,'-7'7'3276,"1"-1"0,3-4-1013,4 0-2083,-1 1 0,3 1-90,-1 0 90,1 5-180,-1-2 90,1 5 90,-3 13-180,0-9-90,0 11-180,0-14-270,0-3-2737,9-2 797,0-7 1041,7-6 783,12-28 1,-10 8-1,-4 3 1,1 0 0</inkml:trace>
  <inkml:trace contextRef="#ctx0" brushRef="#br0" timeOffset="389830">17109 15866 6633,'-21'6'3276,"3"1"0,-2 4-1463,-11 16-1273,5-2-360,-4 5-90,11-9-90,10-11-270,6-2 0,5-5 180,6-3-90,21-11 90,11-1 90,-1 0-89,6 3 89,-26 8 179,6 6 271,-11 19-360,-5-4 0,-9 28 0,-7-18 0,-1-1 0,-1 2 45,1-4 0,-2 0 0,-3 7 0,0-1-90,-1-2 0,-1-3-732,-7 12 238,2-13-2828,-4-18 0,10-14 0,-4-10 3261,14-5 0,3-2 0,1 7 0</inkml:trace>
  <inkml:trace contextRef="#ctx0" brushRef="#br0" timeOffset="390218">16990 16260 6453,'28'-1'1092,"-1"0"0,7 0 0,-4 1 2184,-7 4-2362,6 3-1184,-18 1 90,-9 3-269,-10 13 359,-3-1 180,-3 6 629,-5 3-539,12-17 0,-3 6-90,12-15-180,3-1-90,10-3 0,-1-2 0,17-1 90,-11-1 0,14 0 180,-8 5 90,-3-1 90,-5 4 0,-9-1 809,-2 12-539,-6 3-270,-2 5-180,-6 0 180,-1-5-180,-1 2 0,0 2-90,-2 0-180,0 0-180,-1-1-270,-1-2-449,-1-1-540,0-5-1658,-11-2 0,6-7 502,-7-4 2711,1-10 1,8-2 0,-5-4 0</inkml:trace>
  <inkml:trace contextRef="#ctx0" brushRef="#br0" timeOffset="390347">17039 16668 6363,'25'-25'562,"0"0"0,0 1 1,7-9-1,-4 6-1821,-2 15-180,-4-2 1439,-5 3 0,2-2 0,-6 5 0</inkml:trace>
  <inkml:trace contextRef="#ctx0" brushRef="#br0" timeOffset="390673">17481 16156 6273,'-28'0'3276,"6"0"0,-7-1 0,10 2-2130,3-2-786,5 2-90,5 0 90,4-1 89,2 0-269,8-2-180,23-1-495,-2-2 1,3 0 134,-4 1 0,1-1-1279,5-2 1,-1 0-456,2-5 455,-4-1 1,-2 0-1639,1-1 1638,-3 0 1,-5 1 1325,-15 4 0,-2 0 0,-7 2 0</inkml:trace>
  <inkml:trace contextRef="#ctx0" brushRef="#br0" timeOffset="390940">17644 15846 6633,'-6'11'2969,"-1"1"-1710,0 3 90,-2 1-719,1 4-3907,-1 2 3202,1 3 524,0 4 951,-1 5-726,-1 5 1,0 2-495,3-15 0,0 1-477,-4 16 1,0-1 476,-2 2-91,4-16 1,0-1-269,-4 11-1460,0-5 1,0-2-1639,5-11 3971,-6 10-2043,14-30-180,6-3 1529,-2-1 0,5-3 0,-3-2 0</inkml:trace>
  <inkml:trace contextRef="#ctx0" brushRef="#br0" timeOffset="391090">17627 16376 6993,'30'38'819,"1"-1"0,0 1 0,4 1 0,-5-2 819,-11 0 0,-6-3-1444,-1-3-1833,-3-5 1,-1-1-1639,1 5 3206,1 16 1,-12-33-1,-3 2 1</inkml:trace>
  <inkml:trace contextRef="#ctx0" brushRef="#br0" timeOffset="392902">15971 13957 6633,'-11'7'3276,"-2"0"-1425,-1-1 848,-14 5-2609,13-5-450,-5 2-180,18-5-359,5-1-2378,29-6 617,-10-2 2030,22-7 630,-21 1 0,-1-2 0,-1-1 0</inkml:trace>
  <inkml:trace contextRef="#ctx0" brushRef="#br0" timeOffset="393038">16545 13848 6183,'28'12'3276,"-10"-5"-2504,5 3-1761,-12-5-91,1-1 181,1 1-360,10-1 1259,-4-3 0,5-1 0,-7-3 0</inkml:trace>
  <inkml:trace contextRef="#ctx0" brushRef="#br0" timeOffset="393179">17077 13917 6903,'16'6'3276,"-1"-1"-1515,-8-3-3560,9-1 630,-2-2 622,14-5 1,3-1 0,1 0 0,-2-2 0,0 1 0</inkml:trace>
  <inkml:trace contextRef="#ctx0" brushRef="#br0" timeOffset="393321">17589 13877 6183,'32'2'1092,"1"-1"0,-5 0 0,0 0-410,18-8-1671,-19 1-898,21-5 1077,-27 5 91,0 0-2558,0 0 3034,0 1 0,-1 0 0,0 1 0</inkml:trace>
  <inkml:trace contextRef="#ctx0" brushRef="#br0" timeOffset="393471">18149 13804 6363,'42'4'655,"-1"-1"0,1 1 1,-4 0-1,-1-1 0,-8-3 1784,-7-7-3968,2-3 982,19-8 1,2-1 0,-3 2 0,3-1 0,-1 0 0</inkml:trace>
  <inkml:trace contextRef="#ctx0" brushRef="#br0" timeOffset="393557">18925 13749 5914,'30'3'0,"-1"1"0,-4-2 0,1 1 0</inkml:trace>
  <inkml:trace contextRef="#ctx0" brushRef="#br0" timeOffset="400270">16836 16996 6094,'5'-3'989,"1"0"-809,-2 0-1170,31 9 1170,-20-5 90,23 7 180,-20-7-360,2-2-180,1 0-270,7-4 180,-10 1 0,9-2 0,0 0 270,-3 2 180,23-4 270,-24 8-180,-6 1 629,18 2-809,-16 0 135,7-1 0,1 0-225,-3-1-326,17 1 146,-21-3-90,10-1 90,-7-1-90,7-1 0,-10 0 90,0 0 0,-2-1 450,16-5-270,-15 4 0,11-5-90,-19 6 0,4-3 0,-4 1-90,3-1 0,-4 2 90,-1 1 236,1-1-236,4 1 0,-3 1 90,4 0 0,-5 2 90,6 0 0,1 1-90,0 0 0,-1 1 449,6 0-269,-7 1 0,7 0 0,-9-1-90,-1-1 0,1 0-1,0 0-89,0-1 0,0 0-90,4 1 0,-3 1 0,2 0-449,-1 0-181,-4 1-1259,8-1 990,-8 0-1,0 1 270,-4-1 630,-2 0 0,-2 0 0,-2 0 0</inkml:trace>
  <inkml:trace contextRef="#ctx0" brushRef="#br0" timeOffset="425333">26924 8818 6094,'20'-4'719,"0"-1"-359,13-3-360,-6 2-90,20-5-1516,-19 5 1516,9-2-90,-3 1 180,-8 2 90,6-1 1018,6 1 331,9 3-1169,-6-1 90,-6 3 0,-3 0-360,-6 0-395,20 0 215,-25-1-2429,28-4 2609,-15 3 0,6-2 0,-26 3 0</inkml:trace>
  <inkml:trace contextRef="#ctx0" brushRef="#br0" timeOffset="426060">25220 9054 6004,'15'-3'1079,"-4"2"-899,9-1-90,-6 2 90,6 1 179,4-2 1,-4-1 0,6-1 360,1-2-271,5-2-269,1 1-180,-1-1-629,14 0 269,-5 3 405,-4 2 0,1 0 225,7 1-180,-19 1 0,1 1 179,20-1-1166,-10-2 807,13 0-45,-23-1 0,-1-1-45,15-2-45,-7-1 0,3 0-135,-1 0 1,0 0 179,9 0 0,-1 1-665,-8 0 0,-1 2 890,-3 1 0,-4 1 135,4 1-486,0 1 486,0-1 90,14 1-180,-10-2-90,9 0-90,2-1 0,-11-1-270,2 1 0,1-2 90,-10 2 0,0 0 45,12-2 1,2 0-1,-7 2 0,-1-1 135,-7 1 0,0 0-225,21-3 0,0 0 0,-3-1 0,-6 1 0,-1 0 1</inkml:trace>
  <inkml:trace contextRef="#ctx0" brushRef="#br0" timeOffset="426154">27341 8821 5914,'47'-9'0,"1"-1"0,-1 0 0,-8 2 0,-1 0 0,1 0 0</inkml:trace>
  <inkml:trace contextRef="#ctx0" brushRef="#br0" timeOffset="427483">25245 10082 6004,'14'-3'899,"6"-2"-539,-4 2 0,5-2 1888,27-1-1528,-14 1-405,6 0 0,-1 1-315,-5 0-923,10 0 923,-25 3-90,9 0 90,-6 1 0,26-1 90,-21 1-1,0-1 1,0 0 90,0 0-90,9-1 450,9-1-450,-17 1-45,-2-1 0,0 1 45,6-1 90,0-1-90,-3 2 0,-9 1-90,-1 0 90,19-1-90,-14 1-3277,23-1 2860,-23 0 1174,7-1-667,4-3-2024,7-2 2024,1 0-90,1-1-137,0 0 137,-12 3 720,-5 2 1,-1 0-721,3 0-90,6 1 90,-13 2 0,-1 1 128,-1 0-128,-1 1 2734,0 0-2734,0 0 1093,25 0-913,-17-2 0,1-1 206,-1 2 1,-1-1-342,1-1 0,-3 0 45,-2 0-1,0 1-89,0 0 180,8 1-180,10 2 90,-7 0 0,3 1 0,-18-2 0,0 1 0,1-1 0,0-1 90,9 0-3382,-5 0 3202,6-2 232,-8 1-142,-1-1 0,2 0 0,-1 0 0,0 0-90,0 1 0,1-1 0,-1 2 90,11-1-90,-8 1 3276,16 0-3099,-16 0-88,5-1-178,-11 1-91,-2 0-272,-1 1-807,-3-1-360,-4 1-90,-2 1-1169,-3-1 1798,-4 2 1080,-13 0 0,-4 0 0,-10-1 0</inkml:trace>
  <inkml:trace contextRef="#ctx0" brushRef="#br0" timeOffset="430571">24731 7267 6094,'-4'-6'2158,"-4"-3"-1258,-5 1-810,2 2 180,-5 2-91,8 4 1,-3 1 1170,-11-3-811,4-1-449,-8-1 0,7 1-90,5 2-180,-15 8 90,11-3-449,-19 15-181,23-5 360,0 5-89,13 2 269,4-6 360,7 15-180,-1-10 0,5 7-45,1-2 0,1-1 135,-1 2-1,0-2 1,-2-1 180,-9-8 450,-3 7-91,-4 3-359,-3 1 90,-10 10-270,3-13-1729,-1 1 1,-1-1 1523,0 0-633,-7 9 568,13-21-90,3-4-359,2-4 269,2-3-720,10-15 3921,0 5-2931,8-8 940,-6 10-850,-1 4 0,-5 3 0,1 2 90,-2 1 0,0 2 629,-2 9 1,-3 3-360,0 5-1,-3-2 1,1-3 180,-2 9-180,2-5-180,0 9-90,1-8 90,2 13-91,1-8 46,1 2 0,1 2-45,0-3 0,0-1-90,1 1 0,0 0 0,2 22 0,-2-22 0,0 1 0,-1 0 0,0 5 0,0 2 0,-1 3 0,0-4 0,0 0 90,-3 9 0,-1-9 0,-1 3 0,-1 1 0,0 3-45,1-2 0,-1 2-45,3-5 0,0-1-45,0-6 0,1 0 0,-1 11 0,1-2-668,1-4 713,-2 11-90,0-15 90,0 1-145,-1 13 145,0 2 0,0 1-804,-1-5 804,1-14-194,1-2 1,-1 0 193,0 8 0,1-9 0,0 0 0,0 0 0,-1 0 531,1-1-531,-2 8 0,1-8 218,-1 5-218,0-10 0,0 7 0,0-6-90,-1 13 90,2-12-90,-1 17 0,2-14 928,1 10-928,0-10 90,0 0-90,1 19 90,-1-15 0,0-2 0,0-1 90,0-2-90,-1 15 90,0-17-90,0 5-2840,0 1 2930,0-6-495,0 16 495,1-15-122,0 19 32,0-5 0,1 11 90,1-18 0,0 1-45,-1-5 0,1 1 1593,0 2 0,0 1-1199,2 14-259,-1-11 602,0-4-422,0-2 0,4 5-270,-2-5-90,2 2 0,-1-12 0,1 1 51,9 22-141,-1-4-90,3 9-180,-3-11-1529,-1-1 270,-3-8 0,3 6-1658,1 3 2457,-10-5 1,1 3 0,-12-10 0</inkml:trace>
  <inkml:trace contextRef="#ctx0" brushRef="#br0" timeOffset="431822">22601 7349 8972,'-2'38'3276,"-1"-6"0,-4-1-2685,1-4 1,-1 3-2231,-2 15 1,1 2-1,0-6 1,1-1 982,0 1 1,1-6-1,1-13 1,2-20 0</inkml:trace>
  <inkml:trace contextRef="#ctx0" brushRef="#br0" timeOffset="432008">22558 7630 6903,'4'-6'3276,"10"-10"0,20 4-1733,-7-3-2622,12 11-2198,-6 18 0,-21-5 2959,8 11 0,-26-11 0,-4 1 1</inkml:trace>
  <inkml:trace contextRef="#ctx0" brushRef="#br0" timeOffset="432243">22374 7776 6183,'-5'18'3276,"3"-3"0,-3 12-743,6-2-3072,0 5-361,1 3-449,2 0-270,0-2-1260,5 6 1890,-2-12 269,1 2 720,-2-15 0,-4-6 0,-1-2 0</inkml:trace>
  <inkml:trace contextRef="#ctx0" brushRef="#br0" timeOffset="432416">22443 7967 6633,'13'-23'1092,"0"0"0,12-7 0,1 6 2109,-4 11-4840,8 5 1,-1 4-1639,-9 10 1382,9 10 256,-24 13 1,-7 2 1563,0-1 1,-2 3 0,-3-2 0,-6-8 0</inkml:trace>
  <inkml:trace contextRef="#ctx0" brushRef="#br0" timeOffset="432537">22578 8089 6273,'35'-3'3276,"0"0"-4303,14-8-322,-15 4 359,5 2 990,-20 5 0,-6 2 0,-3 1 0</inkml:trace>
  <inkml:trace contextRef="#ctx0" brushRef="#br0" timeOffset="433963">22512 8437 6993,'6'-1'3276,"-1"0"0,4-2-2002,-3 1-825,5 0-89,-4 1-1619,17-3-2018,-7 5 167,7-1 3110,-24 13 0,-8-4 0,-9 8 0</inkml:trace>
  <inkml:trace contextRef="#ctx0" brushRef="#br0" timeOffset="434203">22335 8679 6903,'-6'8'3276,"0"0"-1605,0-1-322,0-1-1079,3-2-90,2 1-90,3-2 0,2 0 90,13-3-270,-4-2-1619,28-9 630,-19 3-271,15-6-1798,0 1 2609,-17 6 539,8-2 0,-20 8 0,-3 1 0</inkml:trace>
  <inkml:trace contextRef="#ctx0" brushRef="#br0" timeOffset="434582">22524 8683 6183,'-2'34'1092,"-1"-1"0,1-2 0,6-4 546,20-7 0,5-4-454,6 11-1094,-10-8 0,-1 1 630,-3 7-361,-15-10 91,-1 5 0,-8-5 0,-2 0-181,-4 1-89,-16 18-360,11-17-179,-12 12-991,10-20 631,4-5-181,-5-1-1528,-16-12 2338,13 2 270,-16-8 809,13 2-269,6 4 89,-6-2 1,9 4-91,2 1 1,2 0 539,2-3-989,11-2-270,3-2 0,12-1-540,19-6 181,-2 2-758,-8 5 1,-1 0 126,18-4-359,1 1-290,-8 5 1,0 1-1201,8-1 2389,-12 4 0,-3 0-90,-5 2 540,-3 1 0,-4-2 0,-1 1 0</inkml:trace>
  <inkml:trace contextRef="#ctx0" brushRef="#br0" timeOffset="435039">22385 9571 7533,'-9'2'3276,"-4"-3"0,9 1-564,4-10-2352,7 4-180,9-7 0,1 3-90,20-7-180,-5 2-294,-9 5 1,1 0-67,13-4-845,0 1 576,0 0-1440,9-2 720,-14 5-200,-7 2 1,-1 0-479,-6 2 2117,3-1 0,-18 5 0,-3 2 0</inkml:trace>
  <inkml:trace contextRef="#ctx0" brushRef="#br0" timeOffset="435201">22680 9320 6633,'-35'11'3276,"-1"7"0,22-4-1613,-3 8-1933,1 18-629,8-15-541,-2 14-179,11-22 0,2-2 270,2-4 180,2-4 587,-1-4 582,1-5 0,-2-4 0,2-3 0</inkml:trace>
  <inkml:trace contextRef="#ctx0" brushRef="#br0" timeOffset="435389">22715 9282 6453,'0'8'3276,"-9"15"0,2-5-1462,-6 13-2129,6-2 0,0 0-495,-1 4-740,1-2 1,1-2 110,1-5-1838,0-2 703,0 0 2539,0-1 35,-6 6 0,0-6 0,-5 5 0</inkml:trace>
  <inkml:trace contextRef="#ctx0" brushRef="#br0" timeOffset="435665">22474 9802 6633,'-43'18'3276,"13"-5"0,64-33-23,-8 8-6530,18-7 1852,-14 10 1245,1 1-570,3 0 1,1 0 839,3-1-255,-6 2 1,-2 0 253,-10 4 271,2 0 0,-8 2 2823,-1 12-3093,-12-2 0,-4 9-810,-11 6 1,1-5-2527,-13 17 1357,10-16 180,-4 3-1568,-7-7 3119,10-9 1,-10 1 0,13-7 0</inkml:trace>
  <inkml:trace contextRef="#ctx0" brushRef="#br0" timeOffset="435790">22593 9904 6543,'2'35'1092,"0"0"0,-1-6 0,1-3-1489,7 23-2302,-1-11 1980,1 1 439,-2-6 1,-5-12 0,-2-1 0</inkml:trace>
  <inkml:trace contextRef="#ctx0" brushRef="#br0" timeOffset="436465">22424 10423 6183,'-9'5'3276,"4"-2"0,3-1-1103,6-1-1453,13-2-360,0-1-180,11-2 0,-3-1-90,2-1 0,1 0-180,7 0-275,-8 1 1,0 1 184,-3 2 90,-4 2-90,-3 2-269,-3 7 179,-7 0 90,-4 8 0,-7 1 0,-11 12 180,-1-6 225,-1-3 0,-1 0 135,-5 1-1,-10 6 451,3-6-540,9-8-2754,-3 2 2574,15-8 0,4-4-180,10-3-180,4-3 90,9-3-179,1-3-181,3-3-180,3-3-179,0-3-360,0-2-361,-2-3-19,-3-5 1,-1-1-481,0-2 2774,-4 2 0,-3 2 1,-10 7-1,-2 1 0</inkml:trace>
  <inkml:trace contextRef="#ctx0" brushRef="#br0" timeOffset="436639">22712 10321 6453,'-17'46'655,"-1"0"0,1 0 1,1-4-1,0 0 0,6-8 2621,11 6-3944,0-9 1,2-2-862,0 6 225,1-8 0,1-4 404,0-11 271,4-2 629,-3-11 0,1-3 0,0-3 0</inkml:trace>
  <inkml:trace contextRef="#ctx0" brushRef="#br0" timeOffset="436796">22712 10693 6273,'-31'24'819,"-1"-1"0,0 0 0,-10 7 0,4-2-1929,0 3-150,21-18-449,-9 6 1589,27-23-2399,8-10 1710,2 0 1023,6-6 1,-2 5 0,1 0 0</inkml:trace>
  <inkml:trace contextRef="#ctx0" brushRef="#br0" timeOffset="437329">22625 10736 6094,'36'24'3276,"-8"-4"0,-54 6-1785,3-7 0,-1 0-1401,-5 5-270,-9 7-90,33-26 90,14-8-179,6-4-1,6-3-180,2-1-135,1-1 1,1-1 404,7-3 225,-8 4 0,0-2 315,6-5 180,-9 5-1,4-4 2160,-10 5-2069,-10 8-181,-1 1 91,-10 11-270,-2 1 90,-2 4-90,1 0-180,-1 2 0,2 1-270,0 6 90,6-10 0,4 4-180,6-14 91,3-2-91,3-4-2917,9-9 1992,-5 2 926,7-5 89,-9 5-90,3-1 450,-6 5 180,2 2-90,-8 7 89,-2 3 91,-1 3 2916,-2 3-2350,-2 1-566,-1 3 449,-10 16-629,2-10-180,-8 11 0,5-14-899,-12 9 359,8-12-1079,-17 5 719,18-16-2338,-18-10 1529,12-5 900,-3-3 179,10-1-270,8-1 900,5-4 0,3 0 0,4-1 0</inkml:trace>
  <inkml:trace contextRef="#ctx0" brushRef="#br0" timeOffset="438050">22959 10479 6543,'-3'-4'3276,"-3"1"-75,1 4-2842,-3 3 1,3 2-90,0 3 270,-4 9-450,1-2 90,-2 7-180,1-4 89,0 2-89,-1-1-89,-3 5-271,2-6 0,2-3 0,4-9 0,5-9 1,1-2 89,1-3-180,6-6 360,-1 2 90,10-7 0,-5 7 180,9-5-90,-8 8 180,3 1-90,-7 5 539,0 5 630,-2 11-899,-3-1 270,-6 14-450,-4-9-1,-3 8-89,-1-5 0,-1 1 0,-1 1 0,-2 0 90,-7 9-270,4-8 0,-3 4-720,1-9-89,6-7-540,-3-1-540,6-9-1388,0-6 0,3-12 3184,2 3 0,2-8 0,3 8 0</inkml:trace>
  <inkml:trace contextRef="#ctx0" brushRef="#br0" timeOffset="438215">22820 10729 6543,'36'16'1092,"0"0"0,-3-1 0,-4 0 2184,-6 7 0,12 13-3119,-8-7-787,-9-9 0,1 0-1009,2 1 1,0 0-662,11 9 861,-3-5 0,0 0-508,4 4 1947,-12-11 0,-1 1 0,4 7 0,-3 1 0</inkml:trace>
  <inkml:trace contextRef="#ctx0" brushRef="#br0" timeOffset="456292">24185 10500 8522,'0'6'3276,"3"1"-2234,1-3-683,4 2 541,5-1-450,-1-2 44,15 2 1,2 1-495,0 1 0,5 1 0,1 1-270,2 7 180,-1 0-291,-6 2 291,-13-5-1187,8 15 467,-12-13-539,5 10-1439,-14-17 1618,-1-2 271,-1-1 899,-5 0 0,-1-3 0,-4 3 0</inkml:trace>
  <inkml:trace contextRef="#ctx0" brushRef="#br0" timeOffset="456586">24323 10767 6273,'-14'12'3276,"14"2"0,12-2-833,17 2-2083,4 0-90,-2-2-45,-7-1 0,1 0-225,7 4-90,-3-1 0,2 1-900,9 11 451,-7-6-2340,4 9-398,-26-18 1247,1 3 1671,-10-9 359,-4-2 0,-3-1 0,-2-1 0</inkml:trace>
  <inkml:trace contextRef="#ctx0" brushRef="#br0" timeOffset="456753">24478 11003 6633,'-20'28'3276,"7"-6"0,30-5-2992,2-3-464,3 0-899,0-2 0,2 0-2198,23 2 2146,1 1 1131,-8-18 0,-28-6 0,2-5 0</inkml:trace>
  <inkml:trace contextRef="#ctx0" brushRef="#br0" timeOffset="457029">24362 10425 8432,'-5'2'3238,"4"1"-3058,6 1 0,4 0 450,8 2-360,-3-1-90,7 0-900,8 1-270,-10-3-269,10 3 90,-16-3-990,1 1 2159,-6-1 0,-1 4 0,-7-2 0</inkml:trace>
  <inkml:trace contextRef="#ctx0" brushRef="#br0" timeOffset="457214">24401 10563 7263,'-7'5'3276,"1"-2"-526,1-1-2750,2-1-1619,9 5 180,5-3 450,3 2-720,6-3 989,-8-1 180,1 2 540,-7 4 0,-2-1 0,-3 2 0</inkml:trace>
  <inkml:trace contextRef="#ctx0" brushRef="#br0" timeOffset="457349">24418 10721 7083,'3'31'1638,"-1"0"0,3 12-215,15-10-2952,-3-20-1748,23-2 1877,-14-8 1400,15-3 0,-23-8 0,-2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0:40:27.191"/>
    </inkml:context>
    <inkml:brush xml:id="br0">
      <inkml:brushProperty name="width" value="0.09071" units="cm"/>
      <inkml:brushProperty name="height" value="0.09071" units="cm"/>
      <inkml:brushProperty name="color" value="#FF0000"/>
    </inkml:brush>
  </inkml:definitions>
  <inkml:trace contextRef="#ctx0" brushRef="#br0">24606 12163 6363,'6'-2'3276,"1"0"-5832,14 8 2556,-9-5 90,10 7 360,-10-7-181,-3-2 1,2 1 360,2-3-360,-3 1 719,22-6-719,-10 5 90,18-1-180,-17 6 90,9 4-180,-11-1 0,7 1-90,11 2-90,-13-3-817,15 1 727,-18-4-915,23-3 825,-17 0 90,18-1 0,-22 1-90,-1-1-89,19 0 359,-15 1 90,14 0-269,-21 2 269,0-1 0,-1 1 0,0 0 753,-1-1-843,0 1 270,13-2-90,-11 1 0,9 0 591,-13-1-411,7 1-180,-5 0 0,6-1 0,2 0-91,3-1-44,-5 1 0,1-1-45,10 0 45,-5 1 0,-1 0-45,-3 1 116,13 0-116,8-1 0,-21 0 0,20 0 0,-26-2 0,-1 1 0,1 0-179,8 1 89,-6 1 0,6 1-90,-1 1 90,-7-1 90,8-1-90,-1-1 90,5-1 0,13-3-90,-9 0-265,0 0 265,-11 1 0,9-2 0,-8 2 90,6 0 0,-10 3 0,-2 0-59,0 1 59,-1 1 0,1 1 0,-2 0 90,9 0-90,2 0 0,-1 0 0,15 0 0,-10-1 0,-4 0 0,1 0 0,7-1-948,6 1 948,-19-1 180,22 1-90,-18 1 0,17 0-2731,-13 2 2731,-8-1-1,9 1 1,-1 0 0,5 1-90,-1 0-180,-1 0-719,0 0 881,-7-2-1781,20 2 359,-6-3 1081,-1 0 359,-4-3 0,-14 0 0,-1-2 0</inkml:trace>
  <inkml:trace contextRef="#ctx0" brushRef="#br0" timeOffset="3774">5151 4529 6094,'6'1'899,"3"-2"-359,1-3-360,1 0 1169,25-5-989,-18 4-91,20-2 91,-20 4-180,2 0 0,4 0-90,1 0 0,3 0 0,2 0-90,10-1 0,3 0-991,0 0 991,-1 0 0,-1 1 239,-12 1-239,14-3 90,4-2-1,1 0 1,-2-2 90,-11 2 0,-1 1-1068,12-1 933,-10 1 0,0 1-45,4 0 90,-1 2-90,-3 1 0,-1 0 0,-2 1 207,-5-1 1,2 1-208,7-1 0,4-2 0,-1 1 0,-6-1 0,-8 2 0,0-1 180,10-1-90,-8 1 0,7 0 0,9 1-90,-9 2 0,7 0 0,-17 2 0,-10-1 1012,-2 0-1012,-1 1 90,0-2-90,-2 1 393,0-2-573,11-1 90,-10 1-180,12-2 90,-15 2-89,2-1-271,-4 0-180,1 1-179,-2-1-1,1 0-1168,4-1 2068,-3 1 0,1 1 0,-6 0 0</inkml:trace>
  <inkml:trace contextRef="#ctx0" brushRef="#br0" timeOffset="4145">6915 4223 6363,'-4'-4'2159,"2"2"-1979,0 1 540,1 0-361,8 2-179,-1 0 90,7 1-90,-2-1 90,1 0 90,7 1-1,3 1-179,0 0-90,-1 0 0,-1-1-90,-6 0-90,2 1 90,-4-1 90,-5-1 540,0 1 449,-5-1-539,-1-1 0,-1 2-181,-2 1-89,-2 4-270,-1 2-629,-9 13-451,0-2-559,0 1 1,-1 0-1639,-5 7 503,-8 10-288,7-11 2522,-3 0 445,1-4 0,-1-4 1,0-3-1</inkml:trace>
  <inkml:trace contextRef="#ctx0" brushRef="#br0" timeOffset="8855">7070 4355 6094,'3'-3'359,"1"0"91,0 3-90,0 0 899,14 12-1259,-8-6 0,15 11 0,-9-7-90,0 0 180,-1-1 0,8 9-90,-11-7 90,9 9-90,-14-9 90,0 1 0,-1 8 0,-1 11 0,-1-4 0,-4 0 0,-2 0 90,-1-1-90,-4 17 179,-1-8 1,-2 3-270,-1-1-270,-3 5-179,5-18-181,-2 4-1439,-1 2 1350,4-9 719,-2 1 0,4-13 0,4-7 0</inkml:trace>
  <inkml:trace contextRef="#ctx0" brushRef="#br0" timeOffset="9188">7070 4754 6273,'-3'8'1080,"0"-1"-720,1-1-91,2 6-269,1 0 180,2 6 0,0-3 0,0 0 270,4 6-180,-2-6 0,3 3 629,3 0-719,-3-7 0,5 3-90,-4-8 90,0-2-90,0 0 0,1-2 0,1-2-90,0-2-90,1-2-360,2-4-1169,11-11 629,-2-1-44,5-10 0,1-3 1034,-13 13 0,0-1 0,11-13 0,-2 0 0,2-8 0</inkml:trace>
  <inkml:trace contextRef="#ctx0" brushRef="#br0" timeOffset="12500">7091 4376 6363,'-4'-3'1440,"0"2"-901,1-1 181,2 2-540,5-2 0,1 2-90,5-2-90,4 0-90,5 0 0,2 1 90,1 1-90,7 1 0,2 1 90,2 0 0,-1 1 0,1 0-90,4 4 90,3 3-638,-2 2 638,-3 0 0,-12-2-90,3 1 0,1 2-90,4 0 135,-5-1 0,0-1-225,3 1 270,-7-2-52,4 2 52,-10-4 90,-1 1 0,-2 2 0,5 8-90,-5-2 0,3 7-90,-5-2-456,-1 1 546,-1 3-90,1 2 0,-1 1 0,-1 1-1349,0-4 0,-1-1 1529,2 6-1004,0-4 0,-2-1 1004,0-6-87,4 19-93,-7-20-90,3 13-90,-6-14 90,0 2-234,-3 20 234,-2-4 90,-2 8 2327,-1-13-2147,-3 3-90,3-7 270,-6 19-180,5-19 3171,-2 7-2902,1-6 227,-1-1-765,-2 5 89,3-10-360,-5 5 270,6-11-90,-5 5-180,-2 1 91,-2 3 359,0 1 0,-1-2 0,6-7 0</inkml:trace>
  <inkml:trace contextRef="#ctx0" brushRef="#br0" timeOffset="12773">7179 6035 6094,'-30'15'819,"-1"-1"0,1 1 0,-13 5 0,5-4-498,14-10-590,2-1-1,6-4-360,-1 0-539,-11-1 809,5 0-629,-19 2 989,25-2 0,-10 2 0,15-2 0</inkml:trace>
  <inkml:trace contextRef="#ctx0" brushRef="#br0" timeOffset="13111">6855 5755 6094,'-8'-1'1349,"2"1"-1529,-3 6 90,4-2 0,-2 7 0,3 1 90,-1 0-90,2 3-90,0-3 0,1 1 0,-1 1 0,0 1 180,-2 9 0,1-5 0,-2 7 0</inkml:trace>
  <inkml:trace contextRef="#ctx0" brushRef="#br0" timeOffset="13305">6743 6053 6004,'-5'12'719,"0"-1"-449,0-1 540,-6 10-631,6-10-89,-5 7 90,7-12 0,0 2-90,1-3 0,1 1 90,3-1 0,11 2-180,0 0-180,11-1 0,-3-4-180,2 1 0,4-1-179,2 0-1,2 1 180,1-1-2917,16-1 3113,-11 0 1,9 0-1,-15-1 1</inkml:trace>
  <inkml:trace contextRef="#ctx0" brushRef="#br0" timeOffset="13999">7180 6037 6004,'-5'7'1529,"-1"-1"-720,0 1 540,-2 0 91,1-1-901,1-1-269,4-3-270,2-3 90,3-1 0,3-2 90,7-6-90,-1 1-90,17-11-90,-8 5 90,10-6-90,7-3 0,-8 5-45,1 0 0,3-2 0,-6 4 0,0 0 90,10-7 0,1 0 90,-4 0 0,-2 1 45,-9 6 0,-1 1 45,2-3 0,-3 1-890,-1 0 845,6-6-90,-10 8 90,-2 2-90,0 1 0,-3 2 0,-1 3 0,-3 1 180,-1 3-360,-4 2-270,0 0-1673,-3 2 1044,1-1-541,1-2 1620,0 1 0,-2-5 0,-1 2 0</inkml:trace>
  <inkml:trace contextRef="#ctx0" brushRef="#br0" timeOffset="15522">6948 6222 6633,'-3'3'1349,"0"0"-989,2-1-270,1-1 720,22 12-720,-11-7-90,23 11 90,-14-11-90,0 1 0,-1-1 0,-6-1 0,-1-2 0,0 1 0,10 1 0,-11-2 0,6 0 180,-12-2-180,-2 0-1080,2-1 361,-2 0 89,-1 0-629,1 1 1259,-3-1 0,2 0 0</inkml:trace>
  <inkml:trace contextRef="#ctx0" brushRef="#br0" timeOffset="19107">9650 3518 7173,'-4'-5'3276,"1"0"-2414,2 4-593,1-1 1261,2 18-1081,-1-5 541,5 32-990,-1-12-625,2 9-5,0-10-1009,1 1 1,1 1-1639,-1 1 2686,0 0 1,0-2 590,-6-9 0,-1-2 0,-2-2 0</inkml:trace>
  <inkml:trace contextRef="#ctx0" brushRef="#br0" timeOffset="20005">9714 3952 7173,'6'-7'3276,"0"1"-2684,-2 5-233,2 0 91,2 0 90,1 1 0,2-1-91,2 0-3211,9-1 2942,-4 0-46,9 0-44,-6-1 0,1 1-90,1-2 0,2 1 0,-1-2 0,13-2 0,-9 1 0,1 0 0,-1 0 0,2 0-48,15-1-42,-14 5 180,-7 2 450,15 2 179,-4 4-449,1-1 135,-1 0 0,1 0-450,-7-3 0,1 0-263,6 1 1,0 0 262,-6-2 0,-4 0 45,11-2-90,0 0 90,-3-1 0,-2 0 2687,0 0-2687,-1-1 45,-3 1 0,1 0 45,10-1-90,-9 1 0,-1 0 0,6 1 0,2-1 0,2 0 0,1 0 0,-11 1 0,2-1-1421,0 0 0,0 0 1421,1 0 0,-2 0 0,-1 0 0,-3-1-90,9 0 135,-3-1 0,1 0-45,9 0-789,-10 0 0,0 1 789,2 0 90,0 0 70,15 1-160,-17 1 0,1 1 0,-7-1 0,1 0 0,8 1 0,-3-1 0,-4 0 2263,5 0-2263,-12 0 0,-1 0 270,12-3-270,-12 1 89,10-1 1,-14 1 0,0 0 3186,0 0-3177,1 1-9,1-1-54,0 0-36,9-1 90,14-5 0,-6 1 0,7-3-90,-16 4 0,1 0-3277,16-3 2892,-9 2 295,12-2-49,-18 5 1,2-1 138,-4 1 0,0 0 45,6-2 0,-1 1-45,17-3 0,-13 2-548,2 0 548,0 0 0,3 0 0,2 0 0,2 1 0,1 0 0,4 0-90,-1 1 45,-12 2 0,-1 0 0,-8 1 0,0 0 45,7-1 0,0 0-45,0 0 0,-2 1 45,-7 0 0,1 0-135,18-1 0,-1-1 45,-15 2 0,-2 1 0,9-2 0,1 1-180,3-1 1,-1 0 224,-9 1 0,1 0 45,20-2 0,0 0 45,-22 2 0,0-1 224,8 0 1,5 0 0,-3-1-90,3 0 0,0 1-360,7-1 0,4 0 0,-4 1-799,-4-1 0,-2 2 589,-8 0 0,1 0 0,-4 0-510,-5 0 1,-2 1 865,24-2-1675,-5-1 538,-16 2 1,-1 0 1170,15-2 0,-6 0 0,-16 0 0</inkml:trace>
  <inkml:trace contextRef="#ctx0" brushRef="#br0" timeOffset="21471">10001 3332 6183,'10'-4'1350,"0"-1"-811,2 0 1,0 0-90,19-4-360,-9 3 180,14-2-90,-14 4 269,11-1-179,-6 2 90,23-3-180,-18 3-90,11-1 90,-18 2 0,3 0-46,12-1 1,1 0-290,-7 1 0,0-1 155,8 0 0,-2-1-928,2 0 928,-1 1-90,-2-1 56,-12 2 1,0-1-12,2 1 0,1 0 90,-1 0 0,0 0-45,-2 0 0,1 1 0,3 0 0,0 0-728,19-1 728,-17 2 0,2-1-135,0 1 0,-1-1 45,-8 1 0,0-1 0,7 1 0,0-1-135,-2-1 0,-2 0-44,15 0 224,-10-1 0,2 1 269,-8 0 1,-1 0-45,1 0 0,0-1 167,-1 1 0,0-1-32,4 0 0,-1-2-135,19-1-1329,-17 2 0,1-1 1149,12-1 0,-1 0-652,0 0 652,-1-1 0,-1 1 90,0 0-90,-1 0 45,-11 2 0,-1 0 45,18-3 0,-9 3 0,4-2 264,3 1 0,0-1-309,0-1 0,2 1-15,-11 0 0,0 1 0,-2 0-1029,0 0 1,-3-1 998,-1 1 0,-1 1 0,12-3 1058,0 1-968,1 0-90,1 1 0,0 0 0,-15 2 0,1 0 0,4 0 0,5 0 0,-1 0-45,8 1 0,-3 0 0,-5 0 0,-1 1 0,4-1 0,-2 2-135,-7-1 0,-3 1 0,17 0 135,-15 0 0,0 0 318,13-1-363,2 1 0,1 0-264,-1 1 354,0 0 2526,-1 0-2526,-15-1 0,1 1 0,14 0 0,-16 0 0,-1 0 995,10 0-995,0 1-37,-4-1 0,3 0-98,-5-1 0,0 0 45,7 0 1,-1 0-1,-8-1 0,-2 0-45,3-1 0,-2 0-45,15-1 90,-9 0 0,1 0 90,2-1 845,11-2-755,-3 2-90,-11 0 90,-5 1 0,0 0-1501,5 0 1411,10-1-90,3 0-90,-10 2 82,2-1 0,2 1-127,-13 0 0,0 0 135,5 0 0,0-1-179,11 0-1,-15 0-90,-2 0 90,-1 0 0,-1-1-359,11-2 359,-10 1 133,2-1 0,1 0 227,4-3 135,-4 2 0,-1 0 135,6-3-271,-7 3 91,-5 2-90,-14 3 1470,0 2-1290,-2 0 180,-3 0-90,3 3 90,-2 2-270,0 4-90,0 6-450,-1 13 0,0 2 270,-1 3 0,-1-3 0,0-8 180,-1 14-90,-1-8 90,0 8-90,0 1-540,0 9 91,0-8-91,2 1-270,3-16 451,-2-7-461,1 3 1,-1-8 0,-2-1 0</inkml:trace>
  <inkml:trace contextRef="#ctx0" brushRef="#br0" timeOffset="21997">14471 3604 6004,'5'-3'1349,"0"0"-630,0 0 181,8-1-540,-3 0-270,7-2 90,14-4 269,11-2-179,0 0-315,1 0 315,-16 7 0,3-1-1629,3 1 0,2 0 1449,12-2-45,-10 2 0,2-1-44,-7 2 0,0-1 89,3 1 0,-1-1-45,0 1 0,0-1-45,-3 1 0,-1 0-270,-2 1 1,1 0-1216,8-1 1,1 0 963,-7 1 0,0 0-289,11-1 0,-4-1 810,-4 0 0,4-3 0,-17 2 0</inkml:trace>
  <inkml:trace contextRef="#ctx0" brushRef="#br0" timeOffset="22848">9685 3422 7443,'-6'-2'3276,"2"-1"-2325,3 2-681,2 0 450,4 0-450,2 0 89,3 0-179,0 1 0,3-1-270,2 0-1079,11 0-90,-3 0-1350,20 1 630,-4-1 1979,4-3 0,-12-1 0,-10-4 0</inkml:trace>
  <inkml:trace contextRef="#ctx0" brushRef="#br0" timeOffset="23687">11960 3278 7623,'-3'0'1979,"0"1"89,3-1-1978,-1 1 90,0 2 180,0 3-180,0 1 450,0 3-361,1-2 811,0 18-810,2-6-91,-1 6 1,2 2-90,0 11-1113,1-1 0,1 3 483,-2-15 1,0-1-271,2 10 1,-1-1-720,4 13 0,1-3 179,-1-2 495,-4-16 1,-1-2 854,0 10 0,-3 3 0,-2-19 0</inkml:trace>
  <inkml:trace contextRef="#ctx0" brushRef="#br0" timeOffset="27530">10165 3389 6094,'2'-5'3276,"1"-3"0,-2 3-2633,0-1-193,-1 5-720,-3 5-269,0 1-271,-3 5 90,-1 3 1,0 2 89,-2 3-269,-4 10 629,2-8 90,-2 5 0,4-11 90,1-2-719,-1 0 359,6-8 630,13-12 90,0-2-1,12-9 181,-8 6 0,1 0 1079,15-14-270,0 2-1079,1-1 180,-4 8-270,-17 14 180,1 3-90,-7 5-90,-2 3 90,-14 29-180,3-14 90,-10 22 269,2-12-3211,-4 0 3122,1 0 90,0-4-2089,-6 3 1639,10-12-2144,-15 15 1155,18-20-567,-4 2 116,7-7 1685,1-2-2673,-4 2 2518,7-5 0,-5-1 0,6-5 0</inkml:trace>
  <inkml:trace contextRef="#ctx0" brushRef="#br0" timeOffset="27707">10107 3617 6543,'7'-6'3276,"0"0"0,0-2-2002,2 1-735,6-1-539,-2 4-179,4 0-361,-4 3-539,1 1-1980,7 4 361,1 5 1259,2 4 1439,-9 1 0,-8-1 0,-7-4 0</inkml:trace>
  <inkml:trace contextRef="#ctx0" brushRef="#br0" timeOffset="27968">10205 3676 7892,'-5'-4'3276,"0"2"-2054,-1 6-1222,3 0-90,-2 12 90,4-4-270,2 22-270,1-17-1438,4 17 898,-1-21-719,4 6 1260,-5-11 539,2 0 0,-5-7 0,0 0 0</inkml:trace>
  <inkml:trace contextRef="#ctx0" brushRef="#br0" timeOffset="28255">10242 3758 6633,'4'-5'1979,"1"0"-1259,-2 2-450,0 1-91,2 1 91,1 0-270,0 2-90,1 2-90,-3 0 1,-1 2-1,-1 2 0,-1 5 450,-3 2 89,0 1 181,-3 0 899,-2-2-629,2-3-1,-1 2 181,1-5-720,3-3-540,0 0-1439,9-8 270,1-1-1,6-4 91,1-3 180,3-2 269,1-1 900,9-7 0,-6 4 0,6-4 0</inkml:trace>
  <inkml:trace contextRef="#ctx0" brushRef="#br0" timeOffset="28563">10642 3283 7173,'0'-6'3276,"0"2"0,-1 2-2812,1 0-734,3 2-90,1-1-179,3 1-271,0 0-179,1 1-271,-1 0-1078,3 4 2338,-2 3 0,-1-1 0,-4 2 0</inkml:trace>
  <inkml:trace contextRef="#ctx0" brushRef="#br0" timeOffset="28778">10493 3514 6723,'-14'3'3276,"1"-2"0,2-1-2092,4-2-1364,8-1-1079,12-7 449,-2 3-179,10-4-271,-7 6-1888,16-1 2518,-12 3 630,9-1 0,-16 2 0,-1 0 0</inkml:trace>
  <inkml:trace contextRef="#ctx0" brushRef="#br0" timeOffset="29249">10620 3485 6363,'-1'10'2159,"-1"-2"-180,3 8-1979,0-7 630,10 20-450,-4-17 89,7 10-89,-5-14-180,0 1-90,1 0-90,1 0-89,-1 0-1,1 1 0,-1 0 0,2 5 540,-3 2 270,0 6 89,0 10-629,-3-10 0,2 4 0,-3-11 0,0 5 0,-2-6 90,1 4 180,-3-5 0,-2-4 0,-3 1-1350,-9-5-179,1-4 539,-4-1-89,4-3 89,3 2 181,-2-1-91,-5 0 540,3 0 540,-12-2 89,10 2 91,-6-2 180,8 1-1,-1 0-89,2 0 89,0 0 900,-6-3-1259,7-1-180,0-4-180,11 1-90,8-2 0,4-1-180,5-2-270,5-2-449,6-3-496,-4 3 1,2 0-1051,16-10 1860,-14 8 1,1 0-316,11-7 360,0 1 540,-2 2 0,1 3 0,1 3 0</inkml:trace>
  <inkml:trace contextRef="#ctx0" brushRef="#br0" timeOffset="32475">13628 3070 8162,'0'-7'3276,"0"3"-345,0 3-1492,0 8-899,0 2-360,0 5 89,1 9-89,1 6 0,2 2-180,0 7 0,1 1 0,0 1 0,0 5-1001,1 3 0,0-2 11,-2-12-809,2 7-1478,4-6 0,-4-16 2457,2 3 1,-6-18 0,-2-4 0</inkml:trace>
  <inkml:trace contextRef="#ctx0" brushRef="#br0" timeOffset="33697">12342 3338 6183,'-7'-4'3276,"-3"-4"-2324,7 5-412,-3-4-91,6 6 451,0-1-720,1 0 0,0-2 180,3 0-270,0 0 89,2-1-89,0 0 0,0 1 0,0-1 0,2 0 0,17-8-3367,-2 3 3252,6-3-1161,-4 10 1456,-17 4-91,3 5 1,-9 1 90,-2 2 270,-3 9-360,0-3 0,-2 6 2670,-1-6-2850,-5 17-540,5-15-719,-5 11 1728,9-21-3746,2 7 1697,1-6 500,1 6 451,0-7 629,-3 2 0,0-2 0,-3 2 0</inkml:trace>
  <inkml:trace contextRef="#ctx0" brushRef="#br0" timeOffset="33889">12491 3593 6993,'-5'8'3276,"-1"1"-3404,-6 19-1221,9-16 180,0 14 349,16-26 1,-4-3 0,6-4 0</inkml:trace>
  <inkml:trace contextRef="#ctx0" brushRef="#br0" timeOffset="34209">12639 3272 6813,'-5'1'3276,"1"-1"-1425,0 0-412,2 0 1,2-1-1081,2-1 271,8-4-180,10-4-270,2 0-180,6-2-90,-6 3-1080,5-2 1,0 0 90,4-2 50,-4 2 0,-2 0-500,-5 2 179,-3 0 271,-2 0 270,-4 1-62,-2 1 871,-5 3 0,-4-1 0,-2 1 0</inkml:trace>
  <inkml:trace contextRef="#ctx0" brushRef="#br0" timeOffset="34430">12768 3139 7713,'-5'-1'3276,"-1"2"0,2 2-2183,0 10-1273,3-2-90,1 7-1169,2 4-1349,2-1 1349,1 0 179,2-6 1260,3-11 0,-2-3 0,2-5 0</inkml:trace>
  <inkml:trace contextRef="#ctx0" brushRef="#br0" timeOffset="34865">12875 3159 6633,'-4'10'3276,"-4"6"-1245,2-3-2301,-6 13-89,5-8-91,-3 5-989,-3 8 89,1-5 451,-5 8 809,5-15 180,2-6 90,3-7 1349,-6 9-899,5-6 539,-6 8-450,8-7-449,2-2-180,2-2 0,3-5 90,9-6-90,5-7-90,5-4 0,2-4-90,-5 4-90,1 0 90,0 1-359,13-4 449,-8 7 449,7 0-89,-16 9 90,-5 4 449,-6 5-539,-2-1 0,-3 4-90,-2 0-270,-5 9-360,1-4-809,-8 13 89,6-11-1438,-7 9-759,1-8 3264,5-5 0,-1-5 0,8-8 1</inkml:trace>
  <inkml:trace contextRef="#ctx0" brushRef="#br0" timeOffset="35038">12824 3431 6004,'-5'8'2248,"0"1"-1528,2-3 899,1 6 450,1 17-1619,0-4-181,2 24-718,0-21-631,1 11-2197,9 7 1697,-4-18 1580,8 14 0,-10-31 0,0 0 0</inkml:trace>
  <inkml:trace contextRef="#ctx0" brushRef="#br0" timeOffset="41191">13962 3219 6723,'-7'-3'3276,"1"1"-345,4 2-2841,1 1 0,0 2-1,0 2 1,1 8 0,1 0-90,-1 5 90,6 18-90,-1-11 0,5 12 0,-3-23 90,3-7 0,-3-9-270,14-29 90,-10 10 90,8-20 0,-14 20 270,-1-4 0,-2 7 450,-5-4-361,-1 13-89,-3 1 180,-3 7-450,1 4-270,-2 2-180,3 3-359,2 2-91,1 0-449,2 0-90,2 0 0,4-1 180,1-2-271,8-3 1530,-2-3 0,4-3 0,-4-3 0</inkml:trace>
  <inkml:trace contextRef="#ctx0" brushRef="#br0" timeOffset="41496">14192 3096 6273,'-2'-6'3276,"0"1"-1425,0 2-1041,0 1 0,1 0 269,-1 0-359,1 1-541,0 0 271,0 9-360,1 0 0,-1 8 180,2 11-90,0 11-90,0 2-472,-1 5 472,0-10-1663,-1 0 0,1 0 1573,-2 9-90,1-9 0,0-3-254,0-2-15,1-4-361,0-6-359,0-3-271,2-5-269,-1-5 402,2-2-132,-2-3 2168,3-5 0,-4-2 0,3-4 0</inkml:trace>
  <inkml:trace contextRef="#ctx0" brushRef="#br0" timeOffset="41695">14109 3380 6094,'-2'-8'2068,"0"1"-898,-1 0 89,1 1-270,1 1-179,0 1-180,3 2-271,2-1-628,1 1-2520,15 2 450,-1 0 1350,6 1 269,-4-2 720,2-6 0,-6 0 0,5-5 0</inkml:trace>
  <inkml:trace contextRef="#ctx0" brushRef="#br0" timeOffset="41955">14416 3033 6633,'-6'-1'2969,"0"1"-181,-7 8-2338,3 6 179,-6 22-89,10 0 0,1 3-495,1-5 0,1 1-221,0 6 1,1 0-140,1-5 1,0-2-1432,0 10 1251,0-15 1,1-1-855,-1 10-390,2-3 480,1-6-720,3 1 1529,-1-12 450,1-3 0,-3-10 0,-2-4 0</inkml:trace>
  <inkml:trace contextRef="#ctx0" brushRef="#br0" timeOffset="43104">14610 3240 6903,'-7'-5'3276,"0"1"-345,3 1-2752,0 1-988,0 1-181,-1 1 451,1 2 89,-1 4-90,2 2 181,0 2 89,0 3 90,0 2 90,1 2 90,1-1 90,1 1 270,2 2-1,1-6 1,-1 2 90,0-8-90,-1 0-1,-1-1-89,0 0-90,-1 0 0,-1 2 0,-5 8-180,1-4 0,-4 5-90,2-6-450,2-5-179,0 0 269,4-5 0,3-2-449,3-6 629,4 0 90,15-12 90,-6 5 0,8-6 90,-9 7-90,0-2 180,13-15 0,-11 11 180,10-12 0,-17 16 90,0 0-1,-2 0 361,2-4-360,-3 5 90,2-8-1,-8 6-359,-1 4 0,-3 1-90,-2 9 90,-1 1 0,0 2 0,-6 5-90,2 2 0,-2 2 0,3 0 0,3-3 0,1 0 90,-1 3 0,1-2 0,0 4 180,3 7-90,1 0-180,2 9-90,1-8 90,4 2-90,-2-10 0,3 3 90,-1-7-180,5-1 90,-3-3-90,10-6 90,-7-2 0,4-5 0,-4-1 0,1-1 0,10-14 90,-8 9 0,8-11 0,-10 10 0,1-2-90,6-11 0,-4 5-1549,0 0 1,-1-2 1523,-1 1 295,6-14-18,-13 22 17,-2 1 451,1-2-360,-3 5 0,0-1 90,-3 8-270,0 2 3186,0 3-3979,0 1 551,-2 6 62,2 0 180,-3 12 180,2 6-91,0 1-89,1 5 0,1-5 0,-1 2 0,1 2 0,-1 0 0,1-1 0,0-1 270,0-3 0,4 7-1260,3-4 91,1-2-361,1-7-269,-3-9 90,-1-4 449,0-1 181,0-1-271,0 1 811,0-2 179,-1-1 0,-3-2 0,0-3 0</inkml:trace>
  <inkml:trace contextRef="#ctx0" brushRef="#br0" timeOffset="43332">14816 3225 6723,'1'-7'3276,"12"-5"0,1 5-2182,28-11-1094,-12 6-360,14-4-1709,0-1-85,-12 5 805,5-2 90,-16 7 179,-4 1 451,-3 2 629,-4 2 0,-3 0 0,-3 2 0</inkml:trace>
  <inkml:trace contextRef="#ctx0" brushRef="#br0" timeOffset="95197">1871 7474 6273,'-3'-4'1979,"1"2"-1799,0 1 1169,2 0-809,15 3-270,-5-1-90,10 1-90,-8-2 0,-3-1 90,1 0-90,1 0 89,5 0 181,22-2-270,-13 2 0,13-2-90,-25 3 90,7 0-90,-6 1 0,6 0 0,-7 0 0,1 0 0,0 0 90,14 1-90,-11-1 90,16 0-90,-17 0 0,15 0 0,-14-1-3277,20-1 3072,-21 0 205,9-1 0,-11 1 0,-1-1 0,0 0 0,0 1-90,0-1 90,5 0 3276,-5 1-3160,4 0-3393,-2 0 3162,-3 1 115,2-1 0,-5 1-90,9-1 90,-8-1-90,7 1 90,-2-2 3276,-5 2-3160,5-2-116,-7 1 0,1 1 0,-1-1 0,1 1-90,0-1-90,3 0 90,-2 2 0,2-1 1,-5 1-1,4 0 0,-4 0 90,4 1 0,-4 0 0,1 0 0,0-1 90,13 1-90,-3 0 0,7-1 0,-9 1 0,-5-1 0,1 0-90,-1 1 90,1 0 0,0 0 0,5 2 0,-4-1 0,9 1 0,-4 0 0,1-1 0,-2 1 0,-4-2 0,6 1 0,-4 0-3277,11 0 2802,-11-1-385,11 0 680,-11 0 0,3 0 90,-6 0 0,-1-1 90,-1 0 3010,0 1-3010,10 0 882,-2 1-882,9 1 90,-10-1-90,-1 1 90,-5-2 0,4 3 0,-4-2 90,2 1 180,-2 1-270,-2-2 90,1 1 0,-3-2-90,0 1-1,0-1 1,1 1-359,0-1 89,1 1-540,0-1 180,-4-1-1079,3 0 900,-3-1 89,0 0 90,-2-1 181,-2 1 359,-1-4 0,-3 2 0,-3-3 0</inkml:trace>
  <inkml:trace contextRef="#ctx0" brushRef="#br0" timeOffset="107256">3491 7608 6363,'22'15'3276,"2"-1"-1515,-13-12-1266,17-4 0,3-3-495,-2 1-1639,3-2 1,-1 0-655,-4 0 2293,3 1 463,-5 2 0,0 0-373,17-1-390,-7 1 0,7 0 0,-2 0-1229,6-1 0,1-1 899,-6 2 1,1-1-1,-3 0 315,1 0 1,-6 0 314,6-3 0,-20 3 0,-4 0 0</inkml:trace>
  <inkml:trace contextRef="#ctx0" brushRef="#br0" timeOffset="108963">9674 7514 6903,'-5'4'2429,"-1"-1"-1710,3-1-359,-1-2 1349,3 1-1349,5 2-180,-1-2-90,3 2 180,0 0-180,-1-2-1,3 2 91,-1-1 90,10-1-90,9-1-90,6 0-90,6-1-90,-5 0 0,-8 0 0,7 0 0,-17 1 90,6 0 90,-12 0 0,4 1 0,1 1-90,0 0 0,-1-1 0,-3 0 90,3 0-90,4 1 0,-3-1 90,0 0-90,-7-1 0,-1 1 90,-1 0-90,3 0 0,0-1 0,1 1 0,-1-1 0,-2 0 90,1 0-90,1 0 180,6-1-180,-3 1 90,5-2-90,0 1 0,-3-1-90,9-2 90,-9 2 0,8-1 0,-9 1 0,5 0 0,-5 1 0,0 1 0,1-1-180,6 0 180,-5 0-90,13-1 90,-11 0 0,6-1 90,-6 1-90,1-1 0,-1 1 90,14-5 0,-12 4-180,9-4 0,-15 5 90,-1-1 0,0 0 0,-2 1-180,10 0 270,-9 2-90,7-1 0,-9 3-90,4 0 0,-2 1 0,4 0-180,1 0 0,1 0 180,0-1 1,-1 0-1,-2-1 90,-3-1 0,2 0 90,-4 0-90,-1 0 359,6-1-179,-6 1 270,6-2-180,-8 1-90,3 0 0,-2 0-180,-1 0-90,1 0-450,3-1-629,-1 0-1170,1 0-180,-3 1 1620,-3 1 89,-1 1 361,-4 3 449,-1 0 0,-4 4 0,-1-1 0</inkml:trace>
  <inkml:trace contextRef="#ctx0" brushRef="#br0" timeOffset="113437">6178 8228 6273,'35'3'810,"-4"0"-810,-18-1 0,10 1 0,-6-1 0,7 0 180,5-6 0,0-2-90,0 1 0,7-2 0,-1-1 0,-10 2-180,9-1 0,2 0 0,0 0-364,-4 2 1,0 0 363,-5 2-1549,1 0 1,-1-1 1523,3 0 115,-4 0 0,-2 1 0,-6-1 0,4-2 0,-5 2 90,17-5-90,-16 6 90,9-2 0,-11 4 457,1 0-547,9 0-90,-5 1 0,7 1-180,1 2 90,-7 0 90,7 1 0,-10-1 0,1 0 3366,-2 0-3250,8 2-26,-7-2 0,5 0 0,-7-1 90,-1-1-90,0 0 90,0 0-90,0 1 90,0-1 90,13 4-90,-10-3 0,9 4 90,-6-2-180,2 0 0,7 1 0,-8-1 0,-2-2-180,3 1 180,-8-1-90,13 1 90,-17-2 90,5 1 0,-3-1 0,-2 1 0,2-1 90,-1 1 0,2-1-90,4 1-90,0 0 0,-3-1 0,5 1-90,-7 0 90,4 0-90,2 1 90,-4 0 90,12 2-90,-11-2 90,5 1 0,-7-1-1,1 0 1,0 0-90,0 0 0,0 0 0,0 1 0,23 3-179,-8-3 89,11 3-90,-8-5 90,-14-1 0,7 0-90,0-2 180,3-2-90,0 0 90,-1-1 90,3-1-180,5-3 45,-12 3 0,1 0-612,17-3 567,1-1 90,-12 4-343,13-2 253,2 4 90,-2 0-90,-18 2 0,-1 2 0,3 0-90,9 1 0,0-2 180,-9 0 0,9-2 0,-11 0 0</inkml:trace>
  <inkml:trace contextRef="#ctx0" brushRef="#br0" timeOffset="119925">2965 9053 6094,'5'3'359,"0"0"-179,17 5-180,-10-2 0,12 2 90,-15-3-90,-2-2 90,0 1 0,6 3 0,-4-2 0,6 1 90,2-4-90,-6-2 0,7-1-90,-10-1 90,0 1-90,0-1 0,6-1 90,1 1-180,0 0 90,-1 0 0,10-1 0,-11 1 0,12-3 0,-13 3 0,0-1 0,0 0 90,1-1-90,0 0 0,0 0 0,0 0 0,0-1 0,20-5-90,0 2 0,10-1 135,-16 8 0,-1 1 45,-1 1 90,11 2 89,-24-1-89,-2-1 0,2 0-90,-5 0 180,5 1-180,-2-1 90,22 0-180,-17-1-90,15-1 0,-19 0 0,0-1-180,4 0 90,-3 0 90,2 1-90,-5 1 90,6 0 90,-5 1 0,5 0 90,-5 0 90,3 1-180,0-1 180,8 0-90,-8-1-90,6-1 90,-7-1-90,0 0 0,-1 1 0,1 0 0,-1 0-90,14 4 180,-12-1-90,10 3 90,-7 3-90,-6-3 90,8 4-90,-10-6 0,3 1 90,0-1-90,-3-1 0,4 0 90,-3 0-90,0 0 0,0 0 0,0 0 0,1 0 0,-1 0 0,3 0 0,-2 0 90,4 1 90,-7-2-90,3 1 90,-2-1-90,-2 0-90,1 0 89,1 0-89,-2-1 0,2 1 0,-2-1 0,-1-1 0,5 0 0,-3 0 0,3-1 0,-3 1 0,1-1-89,14 1 89,-7 0 0,5 0 0,-11 2 0,-5 0 0,5 0 0,-4 0 0,4 0 0,-3-1 0,-1 1-180,3-1 180,-1 1-90,1-1 0,-2 1-90,4 0-90,1 1 270,0 0-180,4 1 90,-5 0 0,8-1 0,-8 0 90,5-1-90,-2-1 90,-3 0 0,3 0 0,0-2 0,-4 1 0,6-1 0,-7 2 90,13 0-90,-11 0 0,8 2 0,-9-1 0,4 1 0,1-2 0,1 2 0,-2-2 0,-5 0 0,0 0 0,2 0 90,-2-1-90,1 1 0,-4 0 0,3 1 90,-3-1-90,3 1 90,-3 0-90,4 0 90,-1-1-90,5 0 0,-5-1-90,2 1 0,-3-1 0,0 1 0,0 0-90,2 0 0,2 0 180,2 1 0,-2 0 0,-2-1 0,-2 0 0,0-1 180,-1 0 180,6 0-270,-4-1 0,5 1 0,-6 0-90,2 0 90,-1 0 0,2 0 0,0-1 0,0 0-90,1 1 0,1 0-90,-4 0 90,2 2 0,-2-1 0,4 1 0,-6-1 0,4 0 0,-3 0 0,-1 0 0,4 0-90,-1-1 90,0 0 0,0 0-90,-3 0 90,2 0 0,0 1 0,0 0 0,1 0 0,-3 0 0,2 1 0,3 0 0,-3-1 0,3 1 0,-4-1-90,0 0 90,0 0 0,2 0-90,3 0 90,-3 0 90,4 1-90,-7-1 90,4 0 0,-5 0-90,3 0 90,-1 0 0,2 0-180,0 0 90,0 0-270,-1 0 180,-1 0-180,4 1 90,-4 0 90,2 0-90,0 0 90,-3 0-179,9 1 179,-7-1 0,4 1 0,-5-1 90,0-1 0,0 0-90,1 0 90,3-1 0,-2 1 0,7-3-90,-2 0 90,1-1-270,8-3 180,-11 3-90,11-4 0,-12 4 90,3 0 0,-4 1 0,0 0 1,0 0-1,-1-1 0,4 0 90,-3 1 0,6-2 90,-7 3-90,2 0 0,-4 1 0,0 0 90,0 0-90,3-1 0,-2 1 0,9-1-90,-10 1 90,7-2-90,-10 3 90,5-2 0,-4 2 0,2-1 0</inkml:trace>
  <inkml:trace contextRef="#ctx0" brushRef="#br0" timeOffset="120057">6047 9046 5914,'8'1'0,"5"0"0,1 1 0,0 0 0,-4 0 0</inkml:trace>
  <inkml:trace contextRef="#ctx0" brushRef="#br0" timeOffset="120379">6261 9084 6004,'7'-1'179,"-1"-1"-89,-1 1 90,7-1-90,0-1-180,2 0 90,-3 1-270,1 1 181,-4 0-1,6 1 90,-8 0 90,5 2-90,-5 0 89,3 0-89,-4 0 90,1 0-90,0 0 90,3 1-90,2 0-90,3 1-269,4 0 359,-4-1 0,1 0 0,-7-2 0</inkml:trace>
  <inkml:trace contextRef="#ctx0" brushRef="#br0" timeOffset="120572">6557 9113 5914,'8'1'90,"8"1"-90,-1-1 0,3 1-90,4-1 90,-11-1 0,7-1 0,-9-1 0,1-1 0,-1 0 90,5-3-90,-3 1 0,3-1 0,-5 1 90,0 0-90,-1 2 0,4-2 0,-2 2-90,5-1 90,1 1 0,-1 1 0,-1 0 0,-5 1 0</inkml:trace>
  <inkml:trace contextRef="#ctx0" brushRef="#br0" timeOffset="121141">6930 9077 6004,'9'3'449,"-1"0"-269,-2-1 90,3 0-90,-3 0 180,7-1 359,0-4-449,-1 0-90,1-1 90,-7 1 360,3 0-271,-3 1 1,0 0 0,-2 2 180,4-1-630,-1 1-450,9-1 270,-8 1-359,8-1 269,-8 1 0,6 1 180,-7 0 0,6 1 180,-6-2 0,1 2 180,1-2-90,-2 1 360,6 0-270,0-1-90,1 1-360,12-1 180,-14 0-90,10 0-720,-1 2 631,-8-1 89,9 2-90,-12 0 90,0-1 90,4 2 0,-5-2 270,5 2-90,-7-2 0,2 1 180,-5-2 89,3 1-179,-3 0 90,5 2-270,-4-1-90,3 2-90,-2-3 0,2 2-89,-2-2-361,3 1-180,5 1 541,5 0 179,-4-2 90,0-2 0,-7 0 0,0-1 90,-1-1-90,1 0 0,0 0 0,3-1 0,2 1 0,0-1-90,-2 2 90,3 1 0,-5 0 0,6 0 0</inkml:trace>
  <inkml:trace contextRef="#ctx0" brushRef="#br0" timeOffset="121406">7961 9050 5914,'18'-3'269,"0"-1"-179,-1 1 90,0 0 0,1 0 180,15-1-270,-12 2-90,12-1 0,-8 4 0,-6 0 0,14 3 0,10 5-90,-5-1-135,-1 0 0,-2 0 45,-2-2-89,14 3 179,-30-7 90,1 0 0,0-1 0,1 0 0</inkml:trace>
  <inkml:trace contextRef="#ctx0" brushRef="#br0" timeOffset="121920">9243 9067 6004,'4'3'989,"1"0"-539,-1 0-90,0 0-1,0 1-179,0 0 0,1 0-90,0 1-90,6 4-90,-4-4 90,8 6-90,-7-7 90,3 3-90,0 3 90,-2-3 0,3 5-90,0 0-90,0 1 90,1-1 0,-2-3-179,1-3 89,-3-2 90,3-1-180,2-5 90,6-2 180,-3 0-180,14-6 90,-12 5 0,4-2-90,-6 4-89,1 1 179,-4 1-730,4 1 1,-5 0 0,-1 1 0</inkml:trace>
  <inkml:trace contextRef="#ctx0" brushRef="#br0" timeOffset="122215">9740 9185 6004,'26'-4'539,"-3"-1"-539,0 0 0,-6 0 180,2 0-180,-5 2 90,6-1 0,-7 3 0,1 0 90,11 0-270,-8 1 0,9 0-270,-5 0 90,2 0 90,-1 0 180,10-1 90,-17-1 90,9-1 0,-12 1 90,0-1-90,0-1 90,19-5-360,-13 5-90,14-5 90,-17 7-90,5-1 180,-4 1 90,11-1-90,-11 1 0,4-2-90,-5 2-90,1-1 0,0-1-269,9-2 449,-4 1 0,6-2 0,-7 2 0</inkml:trace>
  <inkml:trace contextRef="#ctx0" brushRef="#br0" timeOffset="122440">10624 9057 6094,'20'2'1079,"-5"0"-989,4 1 0,-5 0-180,4 2 90,-4 0-90,10 5 0,-10-3 90,4 2-90,-1 0 0,2-2 0,0-1 90,6-2-90,1-4-90,9-4 180,0-3 0,-6-1 0,-7 0 0,-6 3-90,9-3-90,-5 3-89,15-2 269,-13 5 0,5 1 0,-8 2 0</inkml:trace>
  <inkml:trace contextRef="#ctx0" brushRef="#br0" timeOffset="122713">11250 9107 6094,'10'7'1978,"0"0"-1438,-1 0-90,-1-3 0,-2-1-181,0-1-89,0 0-180,1-1-90,1 1-90,0-1 1,1 1-91,1 0 90,0 0 0,0 0 0,1 1-270,17 2 450,-12-2 0,14 2 0,-17-3 90,5-1 0,1 0 0,-1-1 0,-2-1 0,-5 0 0,0 0-180,11-3 0,-7 2-90,8-1 0,-11 2 0,1 0 0,0 0-449,6-1 359,-5 0-360,12-1 361,-11-1 89,6 0 180,-6-1 0,1 0 0,-1 0 0</inkml:trace>
  <inkml:trace contextRef="#ctx0" brushRef="#br0" timeOffset="122795">11925 9084 6004,'14'-5'0,"1"1"90,-1 0-180,7-2 90,-6 3-90,11-1 90,-10 3 0,4 0 0,-6 2 0</inkml:trace>
  <inkml:trace contextRef="#ctx0" brushRef="#br0" timeOffset="123060">12199 9074 6004,'19'6'1349,"2"-1"-1349,5 1-90,-4-2-90,2-1-180,1-2 270,3-1 90,1-1 90,-2-1 0,-9 0 90,1 0 90,-1-1 899,13-1-629,-11 2 539,16-1-629,-20 4-90,3 0-90,-6 3-90,0-1-270,-1 1-540,5 2-539,1-3 359,1 0-89,-2-3 179,-5-1 180,1-3 181,-2-1 359,1-3 0,-2-1 0,-1-1 0</inkml:trace>
  <inkml:trace contextRef="#ctx0" brushRef="#br0" timeOffset="124427">2650 9981 6004,'5'-2'719,"-1"0"-359,1 0-180,-3 2-450,10 1-719,21 5 989,-8-2 0,15 2 0,-22-4 0</inkml:trace>
  <inkml:trace contextRef="#ctx0" brushRef="#br0" timeOffset="125109">3030 9969 5914,'25'1'269,"2"2"-179,13 1-90,-7 0 0,9 1 0,3-1 0,-11-1 135,9-3 0,1-2-1047,-2 0 1002,-4-2 0,-2 0 241,-4-1-241,-1-2 0,-1 1 0,11-3 0,-10 3-367,8-2 277,-13 4 180,20-1 0,-7 3 0,8 0-90,-15 3 90,-11 2-90,0 1 821,10 3-821,-7-2 0,9 2 0,-8-3 0,12 2 0,-7-3 90,9 1-90,-13-2-2901,19-2 2991,-16 1-90,12-1-582,-21 1 492,0-1 0,-1 1 0,0 1-180,9 1-89,3 1 179,0 0-90,-1 0-90,2 0 180,-7-1 90,7 0-90,-8-1 90,-1-1 90,0 1 0,24-2 0,-17 1 2435,18-1-2435,-21 0-180,10 0-90,2 0 556,-9 0 0,2 2-466,1-1 0,1 1 45,0 0 0,-1-1-1278,-4 1 0,-3-1 1323,14-1-206,-13-1 206,1-1 90,-1-1-90,2-1 0,14-5 0,-10 2 0,-4 0 0,0 0-90,5-1 0,-7 1 0,2 0-135,1-1 1,-1 1 134,19-5 225,-21 6 1,1-1-136,13-3 0,-10 2 225,1 1 0,1 0-45,0 1 134,5 0 1,0 0-135,-4 3-1334,-7 0 1,0 1 1332,4 1-89,0 1 1031,13 2-1031,-11 0-855,-5 0 0,-1 2 945,4 0-90,10 2-1162,-15-2 0,0 0 352,8 0 711,-7 0 0,-1-1-711,4 0 696,0-2 24,10-4 0,-12-2 0,7-5 0</inkml:trace>
  <inkml:trace contextRef="#ctx0" brushRef="#br0" timeOffset="129874">1594 11198 8072,'-6'5'2879,"0"-2"-2789,2-1-180,1-1-630,1-1 270,1 1-719,9-1 1079,-3 0 90,7 0-90,-4-1 0,1-1-90,1 0-90,5-1 91,-2 1-1,5-1 0,16-3 180,-15 2 180,23-6-90,-26 5 0,12-4 89,-5 1-179,7-1 90,6-1-269,3 3-91,2 0-488,-8 3 579,-8 2 89,-6 1 0,0-1-90,8 0 180,3-2 0,9 0 90,-8 0-90,7 1 0,-10 2 0,1 1 0,-5 0 0,-8 1 0,-1 0 0,15 1 0,-11-1-90,17 0 90,-18-1 667,5 0-577,-1 1 0,-4 0 0,13 2 0,-12-1 0,6 2 90,0 1-90,-5-2 90,14 1-1,-6-2-89,-1-1 0,8-2-90,-15-1 0,7 0-90,-9 0 90,1 2 0,15 0 90,-5 2 90,6 0 180,5 2-360,-19-2-90,25 1 0,-25-2 0,12 0 0,-15-2 0,0 0-180,10-1 1,10-3 179,-5 2-90,3-2 180,-17 3-90,0 1-3122,8-1 3302,-6 1 90,6 1-32,-8 0 32,0 1 0,1 0 0,1 1-91,0-1 91,2 0-90,-1 0 0,1 1 0,-1 0 0,0-1 180,17 2-180,-15-2-45,3 0 0,0 0-45,13-2-90,9-1 90,-12-1 2480,-9 0-2480,-8 1-52,0 0 52,-1 0 0,1 0-90,10-2 90,-6 1 0,8-1 0,-8 1-90,1 1 90,2 1 0,0-1-90,0 1 0,11 0 90,2 0 0,-1-1-883,-4 0 883,-11 1 824,-2 0-734,10 1 0,-7-1 180,14 0-180,-17 1 180,23-2-270,-21 2-3069,12-1 3069,-16 0 0,2 1 0,-1-1 0,2 0 0,0 0 0,1 0 90,0 0-180,2 0 410,2 1 1,2 0-321,13 0-300,-14 0 0,0 0 210,2 0 2960,12 0-2870,-11 0 0,12 1 0,-12-1 90,-14 0-90,5-1 0,-7 1 0,0 0 0,0 1 0,-1-1 0,1 0 763,0 0-763,1 1-90,1-1 90,8 0-270,5-1 180,0 0-180,17-2 180,-24 1-90,23-2 0,-18 1 180,0 0 0,-3 2 0,-1 1 90,-6 0 90,13 2-90,-13 0 0,5 0 0,0 1-90,-6-1 0,6 0-540,13 0 270,-16-2-1369,5 0 1,0-1-276,-7 0 1645,11-1 269,-15 1 0,-1-1 0,-1-1 0</inkml:trace>
  <inkml:trace contextRef="#ctx0" brushRef="#br0" timeOffset="132264">1651 13766 6633,'7'-15'900,"-4"7"-810,7-5 90,-3 9-1,-1 0 181,17-1-270,-1 3-90,8 0 0,-7 3 0,-5 0 0,10 1 0,4-1 0,-1 0 0,-1-2 135,-4-1 0,-1-1-45,5-1-273,-4 0 1,0-1 271,-2 1 1,1 0-177,2 0 177,2 0-3153,1 1 3063,2 0 90,1 1-285,3 1 0,2 0 195,-12-1 0,0 1 0,11 0 0,-1-1-90,11-5 90,-21 2 0,7-2-90,-1-1 90,-7 3-90,20-3 0,-18 4 431,9 1-431,-9 1 0,2 2 210,0 1-210,14 1 0,-10 0 2976,11 0-2886,-15-1 466,-1 1-466,20 0 0,-17-1 0,15 1 90,-13-3-90,-8 0 179,15-2-89,-17 1 0,7-1 270,9 2-360,-13 1 0,0 1 0,0 1-180,13 4 90,0-1-547,-1 0 547,-11-3 0,-2-1-3180,10-4 3180,-11 1 0,7-4 90,-3-2-90,-7 1 90,6-2-180,0 1 90,-7 2-90,20 0 180,-12 6 90,5 1 609,-10 3-519,0 4 0,-6-2-90,7 1 0,-7-2 3186,0-1-3070,1-1-116,9-2-90,-5 0 0,17 0 0,-13-2 0,8 1-264,-10 0 264,-1 0 90,10 1 90,1 0 0,0-1-1,-5-1 91,-10-1 0,-1-1 360,6-3-360,-7 1-90,6-1 179,-2 1-269,1 0-90,-1 0 174,-1 2-354,-7 1-809,6 0-900,3 2 900,0-1 269,1 0 90,-7 1 630,-1-1 0,-3-3 0,-1 1 0</inkml:trace>
  <inkml:trace contextRef="#ctx0" brushRef="#br0" timeOffset="135590">8489 14645 7083,'7'3'450,"8"2"-450,-6-3-90,9 2 90,-7-3-90,29-3 180,-20 0 90,10-1 0,0-1-91,-12 1 1,13-1 0,-16 3-90,18-3-90,-14 2 90,14-3-90,-19 3 1,6-3 89,-5 1 0,6-2 0,-1 0 0,-4 2-90,5-2 90,6 0-90,-9 3 0,17-3-90,-12 3 180,1 1-90,-3 0 90,-6 1 0,-1 0 0,0 0 0,13-1 0,-3-1 0,5 0 0,-8 1 0,-6 0 0,-2 0 90,0 0-90,5 1 90,-5 0 0,13 1 0,-12 0 0,17 3-90,-13 0 0,4 2 90,-7-1-90,4 3 0,-3-1 0,6 1 0,-4-3 0,-5-1 0,0-1 89,-4-1-89,0 0 180,4 2 0,3 0 0,4 2-90,-3-1 0,4 1-90,-8-2 90,5 0 0,0-2-90,-4 1 0,5-2-90,6 0 90,-8-1-90,10 0 90,-13 0-90,8 1 90,-5 0-90,7 0 90,6 2-90,-10-1 90,9 1 0,-14-1 0,9 0 0,-9-2 90,17-1 0,-9-2-180,5-1 0,-6 0-90,-2 1 90,-9 2 0,4 0 0,-6 1 1,6 1-1,5 1 180,7 2-180,-4-1 90,7 2 0,-17-4-90,7 1 90,-10-1 90,4 0-90,-3-1 90,7 1-90,-7 0 0,3 0 0,0 0 0,-2 1-90,8-1 180,-7 1-90,3 0 89,7 2 181,2 0 0,5 0-180,-7-1 0,-7 0 90,2-2-180,-4 0 0,4 0 0,-5 0-270,10-2 180,-8 0 90,9 0-90,-12 0 0,1 1 0,-1 0 0,1 0 0,0 0 90,0 1-90,1 0 90,-1-1 0,1 0 90,0 0-90,0-1 90,0 0 0,-1 0 90,0-1 0,0 1-90,0-1 360,10-1-90,5 1-450,14-2-900,-14 3 1,0-1-1,20 0 400,-2-1 590,-17 2 0,-12 1 0,0 0 0</inkml:trace>
  <inkml:trace contextRef="#ctx0" brushRef="#br0" timeOffset="141647">1356 15183 6094,'-3'-4'179,"0"1"-358,0 2 179,-1 6 0,3-1 0,-1 4 0</inkml:trace>
  <inkml:trace contextRef="#ctx0" brushRef="#br0" timeOffset="142034">1356 15490 6004,'-3'17'449,"-3"29"-3726,3-19 2085,0-3 1,1 2 2600,0 10-1409,1 3 0,0 0-90,1-6 0,0 1 90,0 13 45,0-18 0,0-2-45,-1 17 90,-1-7-90,1-7 859,0 7-814,1-11 0,0 1-45,1 13 45,-2 0 0,0 2 45,0 2 0,-1 3 180,-1-5-270,1-24 3276,0 12-3160,2-20-116,0 3-90,0-4-90,0 2 0,0-6-90,1 0 90,-1-4 1,1 3 179,-1-1 0,0-1 0,0 0 0</inkml:trace>
  <inkml:trace contextRef="#ctx0" brushRef="#br0" timeOffset="142383">1315 15040 6004,'2'-10'359,"-2"-8"-808,1 6 449,-1-3 0,1 11 0,0 2 0</inkml:trace>
  <inkml:trace contextRef="#ctx0" brushRef="#br0" timeOffset="142550">1355 15110 6004,'2'27'269,"-1"0"1,1 17-90,0 5-1819,-1-19 1,0 1 1154,0-6 1,0 1 528,0 7 0,0 4-493,-1-2 0,0 1 0,0-2 448,0 0 0,0 0 0,-1 1 0,1 3 0,-1-5 402,1-6 1,-1-1-763,-1 23 1,0 0 224,1-19 0,0 2 4,0 14 1,0 5 0,0-6 0,0-14 0,0-1 0,0 17 0,0 0 0</inkml:trace>
  <inkml:trace contextRef="#ctx0" brushRef="#br0" timeOffset="144389">2621 15045 6004,'17'-2'629,"0"1"-449,1 1 0,2 0 90,14 1 0,1 0-1843,2-1 1573,1 2 0,-1-1 90,-8-1-90,0 0-815,3-1 0,7-2 0,-4 1 905,14-1-90,-14 1 0,4-1 0,-7 1-285,-1-1 285,1-1-134,16-3-91,-11 1 0,0 0 180,-7 1 0,1-1 335,5 0 1,1 0-426,-1 1 0,-1-1 135,-5 1 0,1 1 909,6-2 1,0 0-910,-11 2 0,-2-1 45,1 0 0,0-1-45,12-4 206,-14 4 0,2-2-116,16-5 0,-1 1-90,7-3-814,-5 2 1,-2 1 903,-4 3-45,-12 4 0,3 1-276,7 2 1,1 2 364,-7-1 1,2 2-266,7 6 0,3 2 0,-5-1 221,13 5-90,-8-1 0,3-1-499,-4-6 1,-2-3 453,-12-1 0,0 0 227,15-1 1,0-2-273,3-4 499,-1-1-409,-1-1-45,-13 2 0,1-1 45,14-3 0,-6 1 0,-1 0 0,7-1-45,-6 2 0,1 1-45,8 1 45,-15 2 0,-1 1-558,14 0 603,1 1 606,-1 1-381,-14 0 0,1-1 44,1 0 1,-1 0-686,0-1 0,-1 1 551,-2-2 0,-2 1 45,10-3 1624,-1 0-1759,-9 1 0,1 0-45,14-4 471,-13 4 1,-1-1-472,14-1 0,2 0-1284,-12 2 1,2 1 1148,-9 1 0,2 1-15,9 2 0,4 0 1,-2 2-190,4 2 0,-1 1 384,9 1 0,-1 0-315,-12 0 0,-3 0 90,15 0 0,-2-1 0,3 1 315,-6-1 0,1 0-191,-9-1 0,0 0 1,-1 0 145,5 0 0,-4 0 179,10 1 1475,-4-2-1789,-14-2 0,0-1 45,12-1 2338,11 0-2248,-1-2 0,-10 0 68,-5 1 0,1 0-68,8-1-596,-6 0 1,0 1 415,8-1-90,-17 2 1,2-1-708,10 3 0,0-1 842,-14 1 0,1-1-120,7 1 0,4 0 0,-4 0 345,-8 0 0,0-1-135,18 0 0,1-1-90,-19 0 0,0 0 45,8-1 0,0-1 0,11-2-90,-2 0 0,-2 0-971,-2 0 971,-3 0 90,-1-1 1386,-1 0-1386,-2 1 270,13-4-90,-11 3 1157,10-2-1067,-14 3 90,1 0 0,2 0-136,-2 2 1,1-1-500,5 0 0,1 0 95,-8 2 0,0 1 135,3 2 0,0 1 45,-7 0 0,1 1 0,9 1 0,0 0-45,-9-1 0,-1 0 90,0 1 0,1-2 270,9 0 0,1-1-360,-9 0 0,-1-1 90,9 0 0,-1-1 2309,13-3-2354,-15 1 0,0 0 0,17-3 133,-20 3 0,2-1-178,6-1 0,-1 0 135,12 0-90,-12 1 0,1 1-124,-4 2 0,-2 1 79,-5 0 0,0 1-180,11 1 0,0 0-122,-8 1 1,-1 1 256,2 0 0,2 1-270,14 4 0,2 0 135,-13-3 1,2 1 194,-1 0 0,4 0 0,1-2-30,4-3 0,0-3 0,-2 1 15,5 2 0,0-2-338,-8-3 1,5 0 0,-1-2 0,-9 1 157,-9 1 0,-2-1 45,18-2 0,-2 0-90,-15-1-287,-3 1 1,-5 0-1,-1 0 1</inkml:trace>
  <inkml:trace contextRef="#ctx0" brushRef="#br0" timeOffset="144563">10909 14660 6094,'2'15'1169,"0"-4"-1169,2 6-180,-1-6 90,2 5-90,-1-4-90,4 7 90,0 2 180,2 7 0,-2-5 90,-1 0-90,-1-4-270,6 28 270,-5-15 0,1 2 0,-1-1 0,0 0 0,1 1 0,-1 1 0</inkml:trace>
  <inkml:trace contextRef="#ctx0" brushRef="#br0" timeOffset="144672">11087 15425 6004,'5'31'134,"-1"1"1,3 15-45,-2-18 0,-1 0 90,1 7 360,2 10-270,-1-13-732,1 7 552,-2-12 0,2 1-630,5 19 180,-4-19 0,0 2 225,0 0 1,0 1 134,3 13 0,-1 0 0,-3-17 0,-1 0 0,1 9 0,1-1 0</inkml:trace>
  <inkml:trace contextRef="#ctx0" brushRef="#br0" timeOffset="144824">11279 16503 6004,'-8'23'2338,"0"-3"-1618,2-10-360,-2-2-540,-2 1-270,2-5-809,-3-3 629,3-3 90,-2-3 540,-8-6 0,1 2 0,-7-6 0</inkml:trace>
  <inkml:trace contextRef="#ctx0" brushRef="#br0" timeOffset="146254">1608 16774 6183,'11'2'900,"-1"-1"-270,2-3-720,-1 1 0,5-2 0,1 2 180,2 0-90,3 0 0,16 0 0,-5 1-1639,7 2 1,1 1 663,7 2 975,-17-1 0,5 0 0,-4 1 36,-5-2 1,-1 1 8,11 2 0,-1-1 0,-9-1 0,0-1-1,1 1 1,0 0 0,0-1 0,1 0 0,-1-1 0,1 1 45,-1-1 0,1-1 45,-1 0 0,1 0-45,-1 0 0,2-1 180,6-1 0,5-1 0,-3 0-136,0 0 1,1-1 0,-4 0 0,5 0 0,0 0 0,-3-1 75,0 0 0,-3-1 0,2 1-31,9-2 1,3 0 0,-2 0-789,-8 1 0,-2 0 0,0 0 669,1 1 0,-1-1 0,-2 2 29,4-1 1,3 2-168,-5 1 1,5 1-1,2 0 1,0 0-1,-5 0 138,2 1 0,-4-1 0,5 1-60,-4 0 0,5 0 0,2 0 0,1 1 0,-2-1 0,-4 1-60,11 0 0,-4 0 0,2 1 15,-4-2 0,1 1 0,0 0 0,1-1 251,-3 0 0,0 0 0,0-1 1,-1 0-185,-1 0 1,0-1-1,-1 0 1,-1 0 37,2-1 0,-1 1 0,-1-1-1,-2 0 1,-1-1 0,-3 1 30,2 0 0,0 0 180,12-1 0,1 0-312,-11 1 0,-1 0 132,12-1 0,-1 1 45,-11 1 0,-3 0 677,2 0 1,2 0-753,-4 1 0,3 0 0,1 0-60,0 0 0,0 1 0,1 0 44,-1-1 0,1 1 0,-1 0-74,-3 0 0,0 0 0,0 1-60,1 0 0,0 0 0,-1 0-230,7 0 1,-1 0 289,-6 1 0,2-1 0,0 0-60,-1 1 0,1-1 0,-3 1 45,6-1 0,0 1-45,2 0 0,3 0 0,1 0-246,1-1 1,1 0 0,-2 1 335,-6-1 0,-2 0 0,1 0 0,7 0 0,0-1 0,-4 1-184,-7-1 1,-3 0 273,-1-1 0,1 1 90,5-1 0,3 1 0,-3-1-90,1 1 0,-1 0-229,2-1 0,2 1 1,-3 0 228,-3 1 0,-2-1-180,2 1 0,3-1 46,1 0 0,6-1 0,1 0 0,-5-1 89,6 1 0,1-2 45,-2 0 0,6 0 0,0-1 0,-9-1-1,-6 0 1,-3-2 80,11-1 1,0 0-171,0 0 0,-2 0-45,-9 1 0,-1 1 413,10-1 0,-1 0-503,-12 2 0,-2 1-45,1 0 0,1 1 45,-1-1 0,1 1 0,0 1 0,2 0-135,14 0 1,4 0 269,-15 2 0,0-1 0,0 1 30,0 0 0,0-1 0,0 1 59,13 1 1,-4 0 45,-15 0 0,-2-1 1712,22 2-1487,-4 0-837,-6 0 0,0 0 567,11 2-90,-12-2 0,0 1-382,4 0 382,-1-1 1602,-1 0-1602,-1-1 135,-12-2 0,0 1 465,14 0-510,-8-1 0,3-1 0,4 0 0,0-1 977,-6 1 1,0-1-1068,9 0 0,-3-1 899,10-1-944,-24 1 0,2 0-924,4-3 1,5 0 0,-3-1 968,-1 0 0,-1 0-45,19-5 0,-3 0-271,-1-4 316,-2 0 0,-1 0 90,-2 2 0,-1 1-90,1 1 0,0 2 90,-11 4 0,1 0 0,18-2-236,-17 3 1,0 1 145,13-2 90,-2 2 90,0-1-90,-1 0-45,-13 2 0,0-1-45,16-2 0,-17 3 0,0-1-584,1-1 1,-2 0 313,15-2-45,-6 0 0,0 0 825,6-3-1185,-14 3 1,0 0-1035,10-4 90,0-2 90,-1-2 180,-10 1 0,0-2 1349,0-3 0,8-9 0,-31 15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0:43:15.729"/>
    </inkml:context>
    <inkml:brush xml:id="br0">
      <inkml:brushProperty name="width" value="0.09071" units="cm"/>
      <inkml:brushProperty name="height" value="0.09071" units="cm"/>
      <inkml:brushProperty name="color" value="#FF0000"/>
    </inkml:brush>
    <inkml:brush xml:id="br1">
      <inkml:brushProperty name="width" value="0.12095" units="cm"/>
      <inkml:brushProperty name="height" value="0.12095" units="cm"/>
      <inkml:brushProperty name="color" value="#FF0000"/>
    </inkml:brush>
  </inkml:definitions>
  <inkml:trace contextRef="#ctx0" brushRef="#br0">4754 6177 8702,'11'6'1529,"-2"-2"-809,7 1-271,1-3-269,1 0 0,0-1 0,23-2-180,-20 0 0,21 0 0,-20-2 0,-4 1 0,6-1-270,2 0 0,-4 0-1369,6 0 1,1 1-96,-2 1 420,4-1 0,-2 2 1404,-10 0 570,17 2-300,-23-2-91,6 2-89,-8-2 2059,1 0-3139,16-2 451,-8 0-451,23-5 540,-19 2 3528,7-2-3348,-2 1 90,-7 2 764,25 2-134,-22 4-90,10 1-91,-20 1 91,-5-2 270,4 0-450,-4 0-91,4-2-89,-4 0-90,18-4-90,-12 2 90,13-2-90,-12 3 90,-5 2 0,2 0 0,-5 1 0,11 5 0,-9-3 90,17 4 0,-13-5-90,5 0 90,-6-2 0,-4 0 0,0-1 90,5 0 0,1 1-90,5 0-90,-5 0 0,-1 0 0,-5 0 0,1 1-180,9 0 90,-7 0 0,8 0 90,-9-2 0,0 0 0,0-1 0,1-1 90,-1 0-90,6-1 0,-4 0 0,2 0 180,4 2 90,-4 2-90,3 0 0,-2 3-180,-7-2 90,15 4-90,-13-3 0,8 1 0,-11-2 90,-1-1 89,0 0-89,0 0 450,10 1-270,4 3-270,0-1-180,7 2 90,-13-4-360,28 1 450,-21-2 0,17-1 0,-19-1 0,-1 1 0,11-1-3277,-7 0 3072,6 1 205,-9 0-1240,6 0 1240,-7-1 0,6 1 0,-3-1 90,2 0-90,-2-1 0,-1 1 90,4-2-90,-9 1 2732,17-2-2912,-10 0 90,0 0 1721,-2-2-1721,1 0 0,7-5 90,3 0 90,-3 0-90,-8 3 0,-6 3 0,6 0 0,-4 1 0,4 0 90,-6 2-90,13 0 0,-10 1 90,9-1-90,-13 0 0,-2 1 90,1-1-90,7-1 89,-6 0-89,12-3 0,-10 2-89,11-3 89,-12 3-180,12 0 90,-13 2 90,5 0-90,-7 2 90,0 1 0,-1 0 0,5 1 90,-4 0 0,2 1 0,-4-1 89,3 0-89,-4 0 0,3 0-90,-4-1 90,2 1-90,-2 0 0,6 2 0,-1 1 0,-1 0 0,1 0 0,-5-1 0,6 1-90,-3-1 0,22 1 90,-9-3-90,16-1 90,-11-3 90,8 1-90,-13 0 180,10 0 0,-20 1 0,6 1 90,-9-1-180,16 3-2519,-8-2 990,8 1 0,-11-2 90,-3-1 359,0-1 361,0-1 629,0-1 0,-2 0 0,0-2 0</inkml:trace>
  <inkml:trace contextRef="#ctx0" brushRef="#br0" timeOffset="3122">9506 6165 6273,'3'-3'990,"-1"1"-630,-2 1 89,9 0-359,-1 1 0,5-1 0,5 1 0,-7 1-90,7 0 0,-6 0-270,19 2 90,-7-2 180,10 1-90,-14-2 1,6 0 178,14 0 1,-8 0-90,7 1 0,-23 0-90,9-1-89,8 0 179,-5-1-90,15-1 180,-20 1 0,4 0-1,-9 1 1,-1 0 0,-3-1 0,9 0 0,-10 0-90,6-2 0,1 0 0,10-3 0,-4 2 0,20-2 0,-26 3 0,12 0 0,-15 1 90,1 0-180,16-3 0,7 0 0,-1 0 0,-3 0 0,-11 1 1,3 0 178,-2 0-89,-1 2 360,8-1-270,-11 1 0,13-2 0,-6 0-90,-7 0 0,9-1-90,-10 1 90,10-2-90,-7 1 90,8-1-270,1 0 180,-9 3 0,0-1-498,16-2 588,7-1 0,-23 4 0,0-2 90,-1 0-90,0 0 90,1 0-90,-2-1-180,9 0 90,-7 2-270,15 0 180,-17 4 409,7 3-499,-3 3 180,-6 0 90,12 4 0,-15-4-3277,11 2 3342,-12-4 25,4 1 0,-6-2 0,0 0-90,1 0 0,0-1 0,8 2 3276,-4 0-3160,14 1-116,-12-2 0,5 0 0,-7 0 0,7 2 0,3 0 0,-1 0-3277,6 1 3162,-14-4 115,4 0 0,0-2 0,-7 0 0,4-1 0,0 0 0,-6 0 90,4 0-90,-6 1 0,0 0 90,6 1 0,-4 0 90,17 3-180,-14-2 0,24 1-90,-23-1 0,13 1-90,-6-2 0,2 1 180,2-1 0,-2 0 0,-9-2 0,0 1 90,-1-2 90,-1 1-90,0-1 360,13-1-360,-12 1 3186,10 0-3160,-15 1-116,-1 1-90,1 0-90,-1-1 90,0 1-90,0 0-270,12-1 360,-8 0-90,15 0 180,-17 0 0,11-1 90,-11 2-90,4-1 90,5 1-90,-8 1 0,8-1 90,-11 1 0,5 0 0,-3-1 0,4 1 90,3-1-180,-5 0-90,6 0 0,-6 0-270,10 1 180,-7 1-90,14 1 1,-6 1 269,0 0-90,-3-1 90,-8-1 0,0-1 0,0 1 0</inkml:trace>
  <inkml:trace contextRef="#ctx0" brushRef="#br0" timeOffset="4058">15255 6042 6004,'7'3'179,"1"0"-179,13 5 0,-10-4 0,10 4 0,-13-5 0,0 0 0,4 2 0,-3-2 0,9 5 180,-3-3-90,1 1 90,-3-2 0,-6-3-90,0 1 90,0-1 0,0 1-90,0-1 0,1 1-90,8 2 0,-6-2 0,7 2-90,-8-2 90,1 0 0,4 0-90,-2 0 90,3-1 0,-4 1 0,1-2 0,-1 1 0,1-1 0,-1 0 0,1 0 90,4-1 0,1-1 0,5-2-90,-5 1-180,7-2-450,-6 2 360,0-1-179,0 2 449,-14 2 0,4 0 0,-6 0 0</inkml:trace>
  <inkml:trace contextRef="#ctx0" brushRef="#br0" timeOffset="4372">13509 6386 6094,'-33'-2'1978,"-14"-3"-3617,20 3 1,-1-1-1639,-17-3 2372,0 1 1040,19 2 0,8-1 1,-4-1-1</inkml:trace>
  <inkml:trace contextRef="#ctx0" brushRef="#br0" timeOffset="5838">13440 6063 6094,'6'2'449,"3"1"91,1 0-180,0 0 0,3-1 89,-3-1 1,2 0-2583,18-4 2403,-9 0-135,7-1 0,3-1-135,-4 1 0,-1 0 0,-1-1 0,2 1 45,15 0 0,-3 1-45,-7 2-161,-3 0 0,-1 0 161,-4 1 90,13 0 0,-8-1-90,-3 0 0,0 0-90,5 0 3279,11-1-3189,-12 0 0,2 1 134,-1 0 1,1-1-45,9 1 45,-1-1 0,-1 1-45,-3 0 0,5-1 0,0 1-90,-4 0-164,-5 0 0,-1 0 164,-6 0 484,10 0-484,-9 0 0,7 0-89,-10 0 89,-1-1 0,1 1 0,8 1 0,-7-1-90,7 2 90,-1 4 0,-8 0 0,13 7 0,-15-3 0,9 8-90,-7-4 90,-1 1 0,-3-4 0,-5-4 0,-1-1 255,0 0-255,0-2 114,0 1-204,-1-1 90,5 2 0,1 2 90,4 2-90,-5-1 0,-1 0 0,-4-2 0,0 1-90,-1 0 0,6 1 0,-3-2 90,3 0 0,-4-2 0,12 1 0,-9-2 0,11 0 0,-12-3 0,2-1 90,9-1-90,-5 1 90,18-1 0,-13 1-90,9 2 0,2 0 0,-8 1 0,7 0 0,-11-1 0,-2 0 0,17 0 0,-14 0 89,21-3-89,-25-1 90,8-1 0,-9 0 0,5-2 0,2 0-180,3 0 45,-3 0 0,-1 0-135,-3 1 91,1 1-1,0-1 0,1 0 90,1 0 224,-1 0 1,1 0-45,7-1 45,-2 1 0,1-1 135,6-1-180,8-1-1212,-12 2 1122,-5 2-90,-10 2-656,6 1 746,-7 1-362,11 3 362,-13 0 0,3 1 90,3 5-90,-3-2-180,4 2 90,5-1-90,-12-4 0,9 2 0,-10-3 808,1 0-988,1 0-90,1 1 876,0 1-1236,19 6 817,6 1-277,-18-5 0,1 0 45,-1-2 0,0 0-3142,23 0 2532,-15-4-785,5-1 1350,-19-1 0,0 1-89,7-1 269,-7 2 0,6 1 0,-9 0 0,0 0 3173,13-1-2364,2-1-179,8-2 1309,-9-1-1579,-7-1 359,10-3-539,-10 3 180,23-3-270,-23 5 0,7 0 180,-1 1 0,1 1-91,-1 0 271,16 2-720,-9 1-539,8 0-830,-9-1 1,0-2-734,7-1 1877,-8-1 0,1 0-2782,7-6 3259,1-3 1,1-2-1,-1-2 1</inkml:trace>
  <inkml:trace contextRef="#ctx0" brushRef="#br0" timeOffset="16366">20800 764 7263,'-3'-6'3276,"0"1"0,-1 3 0,3 1-2490,0 1 203,7 10-809,-2-4 0,6 9-180,-3-7-180,0 1 0,1-1-899,5 3-90,-3-3-2108,15 21 2457,-20-9 1,6 12 0,-18-12 0</inkml:trace>
  <inkml:trace contextRef="#ctx0" brushRef="#br0" timeOffset="16695">20723 1105 6993,'-10'3'3276,"0"0"0,-3-1-833,6-1-2173,-1-1-90,7 0-270,4-3-90,1 0-90,11-5 90,-2 2 0,7-1-719,26-6 719,-20 7 0,7-2 0,-2 0 180,-8 3 90,15-1 90,-25 6 0,2 3 359,-7 7-269,-4 0 180,-2 8-90,-3-2 0,-3 1 89,-2 2 451,-6 8-181,-6 2-2055,2-4 0,-2-1 1606,-8 10-180,9-14 0,0-1-161,-3 2 71,0-2-359,-10 7-1,7-8-90,-6 3-539,11-10-631,2-2-1657,-6-6 0,9-3 0,-6-10 3216,13-1 0,-1-6 1,4 2-1</inkml:trace>
  <inkml:trace contextRef="#ctx0" brushRef="#br0" timeOffset="16906">20623 1292 11311,'5'0'3276,"0"1"-1245,6 1-772,15 7-989,-3-1 179,19 9-269,-18-6-90,17 8-90,-16-6 0,7 5-539,2 2-1,-9-3-675,-3-3 1,-1-1-1537,2 3 682,7 3 270,-11-8 270,-2 0 360,0-2 385,3 1 0,-5-4 0,2 1 0</inkml:trace>
  <inkml:trace contextRef="#ctx0" brushRef="#br0" timeOffset="17300">21371 837 6273,'6'-7'3276,"-1"1"-525,-1 0-682,-2 3-180,-1 0-270,0 2-630,-9 8-989,0 1 180,-8 10 0,1 1-90,-4 3-180,-11 17-270,5-9-1124,-3 4 0,-1 0-45,4-6 134,4-4 0,1-3-404,9-11 90,4-3 449,3-3 271,2-3 831,2-1 1,3-6 0,0-1-1</inkml:trace>
  <inkml:trace contextRef="#ctx0" brushRef="#br0" timeOffset="17465">21178 1059 6633,'17'3'3276,"-4"0"0,1 13 0,-5-2-1680,1 8-1237,-5-2 91,-4 15-450,-1-7 180,-6 21-850,1-21 670,-3 6-1184,1-7 14,1-9-539,0 1-359,3-11-1209,2-2 1426,3-4 772,1-2 449,3-3 721,0-3 0,0-3 1,-1-2-1</inkml:trace>
  <inkml:trace contextRef="#ctx0" brushRef="#br0" timeOffset="18036">21486 948 6993,'5'-9'3276,"0"2"0,-2 4-1283,4 0-1723,-2 1 0,2 0 0,-5 3-180,0 2 0,-1 1-180,0 2-90,-1 2 0,-2 3 0,0 1-90,-6 9 270,0-5 90,-3 4 0,1-6 180,1-2 270,-5 4-271,3-4 91,-6 7-360,11-10-360,-1 5 270,8-9 0,4 2-89,3-4-91,3 1 90,3-1-540,16 0 270,-4 1 181,4 0-1,-12-1-360,-8 3 270,-5-1-629,-4 11 899,-5-6 540,-16 16 539,0-10-359,-6 4 89,3-7 631,-5 0-721,5-2 631,-14 6-1081,22-10-89,-3 1 90,19-5-90,4-3-90,14 2 180,2-3 90,14 0-607,-1-3 427,6-1 0,3-1-135,-11 1 0,2-1-225,0 0 0,0-2-270,7-1 1,1-1-945,-5 0 0,-1 0 449,-10 2 1,-1 0-1035,17-6 360,-18 6 180,-5 1 1529,-9-1 0,-10 3 0,-8 1 0</inkml:trace>
  <inkml:trace contextRef="#ctx0" brushRef="#br0" timeOffset="18375">21688 902 6543,'0'-9'3276,"1"1"0,-1 6-653,0 1-2263,0 5 0,1 0-1,0 4 1,1 1 0,0 4 90,0 3 359,0 18-719,0-2-1606,-3 0 0,1 3 1786,-2 14-180,0-14 0,0 1-1225,0-6 1,0 0 1089,0 2 0,-1 1-608,0 2 0,1 1 428,-1 1 0,0 0-450,0 0 1,1 0-451,0 0 1,0-1-46,0-3 1,1 2 76,0 0 1,1 4 0,0-5 599,0-6 1,0 0-1,1 15 1,0-4-1,1-19 1</inkml:trace>
  <inkml:trace contextRef="#ctx0" brushRef="#br0" timeOffset="20767">20984 2232 8432,'-18'17'3276,"1"1"0,11-10-1373,-12 17-1633,8-12-90,-9 12-90,10-11 90,-2-1 0,0 2 0,-2 1-90,0 2 90,-2 1-90,-2 3-90,-1 1 89,-1 3-89,-2 0-495,0 3 1,-1 0-2294,-5 8 1149,8-10 1,2-2-784,7-7 623,9-10 360,4-3 449,1-4 990,3-2 0,0-3 0,0-1 0</inkml:trace>
  <inkml:trace contextRef="#ctx0" brushRef="#br0" timeOffset="21056">20991 2316 6273,'4'-3'3239,"-1"0"-1800,0 2 90,0 0-270,1 2-809,2 1-180,2 4 0,9 8-270,-3 0-180,12 16 90,-10-9-270,9 16 180,-12-16-989,7 10-1,-10-16-179,1 1 0,-5-7 270,-1-2 89,-2-1 990,-2-2 0,-3 0 0,-2 1 0</inkml:trace>
  <inkml:trace contextRef="#ctx0" brushRef="#br0" timeOffset="21541">20884 2648 6543,'-6'2'3276,"-6"1"0,6-2-203,-4 1-2803,9-1 89,0-1-359,6-1 0,1 0-269,15-5-91,-4 2 0,9-5-180,-4 2-539,10-6-90,1 0 449,-2 0-809,-2 0-720,-10 3 1170,-5 3 359,-5 1 540,-10 4 360,-8 3 270,2-1 180,-6 3 179,5 1 1,0 0 1079,-3 4-1080,3 0 1,-1 3 449,1 14-809,5 6-270,-2 8-91,5 1 1,0-6 0,-1 2 0,0 2-794,0-2 524,-1 1-495,0-10 1,0 0-2603,-2 12 1247,-1 2 51,3-26 1529,-1-15 450,1-4 0,-2-4 0,2-1 0</inkml:trace>
  <inkml:trace contextRef="#ctx0" brushRef="#br0" timeOffset="21738">20899 2908 6723,'-6'-6'3276,"2"-3"-76,4 1-2930,1-1 360,7-4-360,0 5-90,4-2-180,0 3 0,2 1-90,1 0-180,0 1-809,6 1 269,-6 3-90,3 2-179,-9 3-180,-3 1-1350,-5 15 1789,-7 2 1,-3 6 0,-4-3 0</inkml:trace>
  <inkml:trace contextRef="#ctx0" brushRef="#br0" timeOffset="21940">20966 2991 6004,'-15'16'1888,"0"-1"-718,0 1 2106,-18 14-885,5-5-1582,-6 5-3891,8-8 3442,15-11 949,0 1-679,21-9-540,1-2 0,14-5-90,-2-3-270,3-2 0,4-2-315,-7 3 1,1-1-136,13-5-919,-3 3 1,0 0-1581,9 0 1690,-5 3 0,0 1 1825,7 0-791,-14 3 1,-2 0-46,10-3 110,-2 1 0,-4-1 0,-3 0 1</inkml:trace>
  <inkml:trace contextRef="#ctx0" brushRef="#br0" timeOffset="22475">21467 2481 6633,'-28'-12'3276,"5"2"0,18 7-1193,2 1-1723,1 0-270,0 1 90,2-1-180,1 0-180,8-3 90,2 0-180,8-2 0,1 1-89,5 0-1,3 0-90,3 0-1228,1 0 1139,0 2-2738,9 0 1830,-13 2 997,5 2 180,-17 1 90,-3 1 180,-1 5 0,-8-1 180,-11 15 90,-3-7 90,-11 10 179,4-8 91,-3 1 180,-2 0-1598,-2 2 1507,-3 1-179,-1 1 1789,0 0-2059,0-2-270,3-1-359,4-2-181,5-4-360,6-3-2377,18-10 528,0-2 1939,14-8 810,11-14 0,-13 9 0,13-12 0</inkml:trace>
  <inkml:trace contextRef="#ctx0" brushRef="#br0" timeOffset="22922">21605 2549 6453,'-10'10'2699,"-1"1"-1350,-1 2-180,-1 2 1,-1 1-361,0 3-4086,1 3 3652,-1 3 165,0 3 456,0 4-726,1 2-90,0 3 0,-1 1-135,5-12 0,-1 2-45,0-2 0,0 0-45,0-1 0,0-1-45,-7 15-180,2-14 0,5-9 90,-1-1-179,7-11 3415,1-2-3506,2-6 469,0 0-199,2-4 180,1-1 0,0 0 90,2-1 90,1 0-90,1-1 90,2 0 539,19-15-449,-7 7-90,16-11-90,-10 11 90,2-2-180,3 0-860,2 0 770,0 0-90,-9 9 1,-1 0-271,13-4 90,-7 6 0,-1 2-89,3 1-321,17 3 410,-17 6 270,-1 1 90,-10 3 90,-11-1 90,-4 1 180,-4 5-360,-6 4-270,-4 1 569,-4 4-2278,-7 4 900,3-4-650,-14 15 20,-5-1 1530,7-6-641,-9 4 1,23-22 0,-3 3 0</inkml:trace>
  <inkml:trace contextRef="#ctx0" brushRef="#br0" timeOffset="23568">21666 2940 6004,'21'-23'3276,"0"4"-166,-2 5-2390,-1 4-361,-5 5 1,-1 1-180,-1 1 0,5 2 0,-5 1-180,6 4 0,-8 2-180,2 4 0,-4 2 0,-2 4 0,-2 1 0,-2 13 90,-2-6 180,-2 7 90,-3-8 90,0 0 180,-2 0-90,-1-1-1,0 0 91,-1-2 360,-8 16-990,2-11-180,-3 6-270,6-17-179,5-8-271,-1-2-179,0-3 180,0-2 89,-1 0 271,-2-2 89,-8-2 630,5 0 90,-7-1-90,8 0-90,-1 0-270,-9-6 360,8 4 540,-11-8 0,16 8 899,-5-7-720,8 5-179,-1-4 0,5 4-90,0 1-271,3 0 91,0 1-90,1 0 90,2 1 180,4-3-270,0 2 90,10-4-450,2 3-270,7-1-270,1 3 450,-10 4 181,-2 3-91,-11 4 90,-3 2 90,-2 2 90,-1 2 179,-3 3 181,0 0 1529,-10 14-1349,7-10-1,-5 7-179,9-15 0,2-1-540,4-4-360,3-2-629,3-4-720,4-3-270,4-2 180,2-3 90,3-2 360,0-2 1439,6-7 0,-7 4 0,4-6 0</inkml:trace>
  <inkml:trace contextRef="#ctx0" brushRef="#br0" timeOffset="30635">20442 1024 6903,'-5'-2'900,"-1"2"-721,2 3 181,-1 1 1799,-6 4-1349,2-3-451,-3 2 91,2-3-270,3 0-90,-1 1 360,-7 13-540,6-8-270,-10 16 180,11-14 0,-3 4-180,-1 2 180,3-5 90,-2 3-89,5-6-1,1-3-630,5 4 720,1-4 90,6 6 0,-3-6 180,3 2-90,-2-3 90,0 2 90,-1-1-90,1 1 90,0 1 629,0 14-179,-2 0-451,-1 6 1,-4-5 0,-1-8 180,-5 8-270,2-6-90,-2 4-90,1-8-540,-3 6 270,3-8-180,-3 5 271,6-12 89,0 0-90,3-3 0,0-2 90,0 0 270,-1-5-180,0 2 0,2-3-90,0 5 0,0 1 180,3 2 90,0 3-90,1 1 90,0 6-90,-2-5 89,-1 6-89,0-5 0,-1 2 0,0 0-90,0 7-90,0 0 0,1 2 0,0-6 0,0 6 1,0-3-1,1 26 180,0-8-1,-1 9 1,0-10 0,-1-10 0,0 0 0,0-1 90,0 7-90,-1-9 90,-1 21-90,1-23-90,-2 12 0,2-17 0,-1 2 0,1 2 0,-2 4 0,1 2 90,-1 4 180,0 9 0,0 3-91,-1 4-1468,1-3 1,0-1 1468,0-6 90,1 0-2659,-1 0 2479,0 1 0,1 1-714,0-7 1,0 0 623,0 17-393,1-13 0,0 0 303,0-6 0,1-1-257,0 3 0,0 0 77,1 1 1,0 0-136,0 2 0,0-1 92,1 1 0,-1-1-497,1 0 1,1 2-284,0 4 1,2 3 0,0-2 695,0-1 0,-1 0 397,2 0 0,-1 2 0,1-4 0,-2-7 0,0-2 0,1 0 0,-1 0 0</inkml:trace>
  <inkml:trace contextRef="#ctx0" brushRef="#br0" timeOffset="32257">22349 875 6993,'-1'-7'3276,"0"0"0,-1-2-3082,1 3-194,1-3-270,4 2 270,0 2 0,5-5 90,8 0-90,-5 3 90,5 1 0,-8 6 0,-3 1-90,3 1 0,0 2 0,-1 1-90,1 2 0,-2 0-90,-1 2-629,5 28 359,-6-1 360,0-6 0,-2 0 90,-2 8 90,-3 7-453,0-20 453,-2 8 0,-1-10-90,0 2 135,-1 1 0,0 1-135,-2 9 45,2-7 0,0-1 45,1 4-90,0 1 90,2-1-324,0 0 234,1 0 90,0 0 0,1-3 0,1 1-25,1 7 25,1-2 342,2-2-522,3-4 0,-2-18 0,3 1-90,-2-7 90,2-3-474,8-5-156,-1-3 270,4-3-145,-3-3 55,-4 1 361,-2 1 89,-2 1 0,-6 6 180,0 1 179,-8 6-89,1 0 0,-4 5 0,3-1 90,1 0 270,-2 9-450,4-5 0,-1 7-90,3-6 90,0 0-90,0 1 89,0 1-89,1 2 0,0 1-89,2 24-1,1 1 90,-1-18 0,0 2-45,1 2 0,-1 0-45,0 7 135,0-4 0,-1 0-753,0 6 753,0-13 0,-1 1 45,0 6 0,0-1-180,-1 10-272,1-5 0,-1 3 2,1-7 1,0 0 314,-1-5 0,1 0-356,0 6 1,-1-2 580,1 3 0,-1 0-2352,1 14 2442,0-12-344,0-7 0,-1-1 344,1 4 56,-1 8 124,-1-3-360,-1-10 422,0 8-422,-1-12 90,-6 20-360,-2-6-450,2-9 1,-1-1 2067,-5 5-2697,-1-2 90,4-12 2274,-1-2-1915,-1-3 361,-2-4 449,0-4 0,-1-4 0,0-4 0</inkml:trace>
  <inkml:trace contextRef="#ctx0" brushRef="#br0" timeOffset="33001">23366 798 7623,'-12'15'3276,"2"3"0,5 12-2093,1-2-1386,0 15 473,1-9 0,2 0-90,0-1-585,1-4 0,0 0-584,1 7 314,0-9 0,0-2-1034,1-3 0,2-3-866,4-4 1765,-3-8 469,5-4 341,-5-9 0,1-4 0,0-3 0</inkml:trace>
  <inkml:trace contextRef="#ctx0" brushRef="#br0" timeOffset="33455">23431 807 6813,'2'-12'3276,"1"1"-1875,-1-1-141,1-1-990,10-12-180,3 2-1,6-4 1,-1 8 90,4 2-180,-6 6 0,6-3-3277,10 2 2443,-12 4-861,19-3 1515,-23 7-363,5 1 453,-9 2 90,-2 1 0,-1 0 2640,-1 1-2640,-2 1 1977,5 3-1797,-5-1 833,2 2-833,-6-1 90,-1 0-1,1 1-89,-1 1 90,0 1-90,1 2 450,2 18-361,0 1-269,0 8-499,0-3 499,-2-6-3107,0 4 3107,-1 3 90,-1 5-2138,0 2 2138,-1 2-397,-2-1 486,0-1 44,0-2-43,-2-1 44,1-14 1,-1 0-135,0 12 0,-3 9-90,2-19-180,-2-1 1648,1-3-2728,-1 1 271,1-8 978,-1 2-1429,3-11 1283,0-3-1642,-4-3 1743,1-4 56,-5-2 0,1-3 0,-1-2 0</inkml:trace>
  <inkml:trace contextRef="#ctx0" brushRef="#br0" timeOffset="33661">23496 1013 6993,'2'-6'3276,"0"-1"-1695,0 2-321,2-2-901,1-1-269,4-1-90,9-7-270,-1 3-269,8-5-1800,2 3 990,-6 6-810,13-1 1439,-18 7 720,2 2 0,-10 1 0,-3 0 0</inkml:trace>
  <inkml:trace contextRef="#ctx0" brushRef="#br0" timeOffset="33909">23583 1060 7533,'-5'10'3148,"1"-1"-3778,-2 10 91,4-5 89,0 6-450,1 1 1,0-1 539,1 0 0,0-7-269,1-3 629,1-6 0,0 2 0,0-4 0</inkml:trace>
  <inkml:trace contextRef="#ctx0" brushRef="#br0" timeOffset="34122">23582 1223 6094,'5'-5'809,"0"0"-449,1 0 809,8-9-629,-1 1-360,3-2-90,-4 4-90,-2 3 0,-5 4 180,2 0 0,-6 5 179,-1 2 721,-4 4-451,-1 1 1,-3 2 899,-5 3-719,2-2 989,-12 10-1530,12-12-988,-6 6-91,16-11-359,2-1-540,8-3-1439,11-4 1799,-1-1 359,10-3 271,-7-1 719,0 0 0,0-1 0,-1-1 0</inkml:trace>
  <inkml:trace contextRef="#ctx0" brushRef="#br0" timeOffset="34384">24210 820 7263,'3'0'3276,"0"0"-3674,-3 0-1041,1 3 90,0 0 449,1 4 361,-1-3 539,0 5 0,-2-2 0,-1 2 0</inkml:trace>
  <inkml:trace contextRef="#ctx0" brushRef="#br0" timeOffset="34515">24239 1062 6363,'3'13'3276,"-1"0"-1065,-1-2-1131,0-2-990,1 0-1620,1 0-179,1 0-989,1 1 1798,-1-3 900,-1-2 0,-2-3 0,-1-2 0</inkml:trace>
  <inkml:trace contextRef="#ctx0" brushRef="#br0" timeOffset="39015">24812 591 11041,'12'3'3276,"14"7"-256,-13-4-3650,10 5-359,-16-9-2288,1 0 0,2 0 1736,-4-1 721,-2 2 1,-8 0 0,-5 2 0</inkml:trace>
  <inkml:trace contextRef="#ctx0" brushRef="#br0" timeOffset="39234">24697 746 6993,'-19'25'3276,"8"-8"-1785,-2 6-1761,10-9-89,1 0-2070,8 7 1530,-2-10 179,4 4 90,-1-14 271,0-1 359,3-3 0,-2-1 0,1-1 0</inkml:trace>
  <inkml:trace contextRef="#ctx0" brushRef="#br0" timeOffset="39437">24742 848 6273,'13'-13'3276,"2"0"-345,11-7-2481,-6 6 89,12-4-359,-11 7-90,8-3-90,-8 5 0,19-4 90,-16 8 0,9-2 0,-25 10 0,-6 2-90,-3 3-90,-2 2 0,-2 3-180,-3 1-90,-1 1-1169,-7 8 540,3-6-270,-5 6 179,5-7 1,1 0 269,0-1 361,1-1 449,0-1 0,0-2 0,1-1 0</inkml:trace>
  <inkml:trace contextRef="#ctx0" brushRef="#br0" timeOffset="39725">24844 950 6813,'-4'4'1979,"0"1"-900,1 5-539,2-2 0,-2 4-91,2-2-179,0 0-90,0 13-540,2-8-179,1 7-1,6-13 360,3-7 270,0-3 0,1-3 90,-4 0 360,6-2-271,-2 0 91,3-1 0,-5 1 0,0 1 90,2-2-450,-3 2-270,1-1-990,-3 3 271,-3 2-180,-1-1-900,0 3 1349,-2 0 720,-1 5 0,-2-1 0,-2 4 0</inkml:trace>
  <inkml:trace contextRef="#ctx0" brushRef="#br0" timeOffset="39952">24802 968 6543,'-9'1'2879,"0"1"-1620,-1-1 90,0 2-629,-2 2 539,-6 8-629,3-1 449,-12 14-719,10-10-90,-12 12-720,6-5-90,0 0-1439,-4 4 360,13-12 0,-4 3-1658,7-5 2417,6-7 860,0 0 0,5-6 0,0 0 0</inkml:trace>
  <inkml:trace contextRef="#ctx0" brushRef="#br0" timeOffset="40090">24663 1180 0,'19'-2'1514,"0"1"-1404,1 2 1149,14-1-989,-5 1 769,12 1-1128,-9 0 624,3 1-984,0 2-91,0 2-180,-1 2 1,-1 2-181,-4 0 1,-1 2 539,7 3 360,-8-3 0,-1 0 0,-1-1 0,-1 0 0</inkml:trace>
  <inkml:trace contextRef="#ctx0" brushRef="#br0" timeOffset="40523">25320 732 13829,'8'0'1529,"10"6"-719,1 6-450,5 4-181,-1 5 91,2 11-90,-5-4-1814,4 13 1634,-8-10-270,-2 1 0,0 0-180,1 3 45,-3-6 1,-1-2-373,-4-10-1022,0-3 365,-1-2-1534,2-3 1349,-3-4 1619,2-5 0,-4-2 0,0-2 0</inkml:trace>
  <inkml:trace contextRef="#ctx0" brushRef="#br0" timeOffset="40814">25704 673 8882,'-7'-3'3276,"0"2"-2055,-1 3-951,0 1 0,-1 3 270,0 2-3483,-1 2 3573,-1 2-180,-1 3-78,0 3-12,-1 1 0,0 2 89,-7 16-179,3-6-90,1-2 0,0 2-741,-5 7 651,7-13 0,-2 0 0,0 0 0,1-2-180,-10 12 45,8-13 0,1-1-2252,-5 4 1937,1-3-179,1-4 1846,1-3-2116,2-3-380,1-5-2088,-2-6 735,6-12 653,2-16 1889,7-4 0,5-6 0,0 7 0</inkml:trace>
  <inkml:trace contextRef="#ctx0" brushRef="#br0" timeOffset="40967">25402 666 6183,'13'-11'3276,"-4"4"0,-5 4-113,-3 2-3163,-1 1-1259,3 2-270,1 0-270,5 3-1260,6 5 1800,-2-1 360,5 3 899,-4-3 0,-2-1 0,0-1 0</inkml:trace>
  <inkml:trace contextRef="#ctx0" brushRef="#br0" timeOffset="41274">25755 778 6363,'-22'1'3276,"11"-1"0,11-4 0,11-2-2670,29-3-606,-11 2-704,-2 2 0,-1 0 165,10 0-541,2 0-449,1 0-360,0 1 180,-2 2 90,-1 0 1061,-10 0 0,-1 0 0,3-1 0,11-2 1</inkml:trace>
  <inkml:trace contextRef="#ctx0" brushRef="#br0" timeOffset="41526">26130 522 6183,'-8'-2'3276,"0"-1"-1155,0 1-412,-2 1-4431,0 1 2992,0 2 589,0 2-949,-5 8 180,3 0 90,-10 18-90,6-6 90,-5 12-225,8-13 0,1 1-225,-7 14 1786,6-13 1,1 1-2417,0 1 1,1 1-740,-3 6 1,0 0 488,3-6 0,0-1 430,-2 6 1,1-5 719,4-10 0,0-2 0,4-11 0</inkml:trace>
  <inkml:trace contextRef="#ctx0" brushRef="#br0" timeOffset="41692">25840 952 6183,'5'-3'3276,"-1"0"0,-6 14-923,0-2-1903,-2 19-450,2-9-270,0 8-269,2-8-631,-1-1-449,2-1-1439,1 3 1709,1-8-180,2 2 1529,-3-11 0,2-3 0,-1-2 0</inkml:trace>
  <inkml:trace contextRef="#ctx0" brushRef="#br0" timeOffset="41873">25923 1005 6273,'5'-11'3276,"-1"3"0,1-1 0,4 2-2490,1 0-516,5 0-809,16-1-91,-10 3-90,15-2-2557,1 0 1247,-15 3-398,16-5 1528,-26 7 900,2-1 0,-10 3 0,1 0 0</inkml:trace>
  <inkml:trace contextRef="#ctx0" brushRef="#br0" timeOffset="42052">26059 1058 6094,'-15'17'2608,"0"1"-2248,10-11 0,-2 3-360,3-5-2699,-13 11 2249,10-9 450,-11 10 0,12-10 0,-1 1 0</inkml:trace>
  <inkml:trace contextRef="#ctx0" brushRef="#br0" timeOffset="42265">25953 1175 6004,'-12'27'3276,"8"-4"0,30-23 0,-7 0-1861,16-2-1505,-19 1 90,1 2-90,-1 0-90,5 3 180,8 5 0,-8-2-90,2 2 0,-16-6-179,-1-1-361,-1 0-2647,2-1 258,-2-1 1489,2-1 361,-3-1 450,2-1 719,-3 1 0,3-4 0,-2 2 0</inkml:trace>
  <inkml:trace contextRef="#ctx0" brushRef="#br0" timeOffset="43070">26880 590 8702,'-6'5'2159,"0"0"-1979,1 0 269,-1 1-89,-1 0 180,-2 0-90,-1 1 629,-25 17-899,13-9-45,1-1 0,0 1 45,-13 9-180,7-4-360,3-3 0,0 1-629,-4 3-650,-2 1 1,2-2-1639,9-6 3184,-12 8 0,31-26 0,0-1 0</inkml:trace>
  <inkml:trace contextRef="#ctx0" brushRef="#br0" timeOffset="43247">26672 778 7083,'1'8'3276,"-4"27"0,2-11-2235,-2 8 1,0 1-862,0 3-90,-1 13-315,3-21 0,-1-2-674,1 5-2378,8 18 2499,9-49 1,0 3 0,3-22-1</inkml:trace>
  <inkml:trace contextRef="#ctx0" brushRef="#br0" timeOffset="43544">26871 667 9512,'12'-7'3276,"-2"2"0,9 3-1733,-2 1-1363,1 0-450,11 3 90,-6 0-270,6 1-719,-3 4 270,-9-1-91,2 2-359,-11-1-180,-3 0 90,-5 2-900,-7 4 1619,-2-3-100,-11 8 1,4-8 0,-5 2 0</inkml:trace>
  <inkml:trace contextRef="#ctx0" brushRef="#br0" timeOffset="43808">26982 786 6183,'-37'9'3276,"19"-5"-1245,-15 1-2121,27-7-989,3-12 539,5 4-359,8-11 629,-3 11-180,6-4 270,-6 8 180,2-1 630,-2 6-270,-3 2 180,0 4 89,-4 2 720,-2 9-629,1 0 90,-3 9-181,2-2-89,0 4 90,0 4-181,1-7 1,0 2-135,0 1 0,1 0-462,-1 0 0,0 1 237,0 2 0,0-2-630,0 10-90,-1-3-2647,2-8 168,1-19 681,2-3 2428,-4-13 0,2-1 0,-4-5 0</inkml:trace>
  <inkml:trace contextRef="#ctx0" brushRef="#br0" timeOffset="44034">26871 1018 6723,'-4'-7'2789,"-1"2"-91,1 0-2068,1 3 269,1-1-449,5 2 0,1 0-181,2 0-89,4 0-90,2 0-899,21 0-2160,5 5 1530,0-1-1838,-7 5 824,-21-2 576,-2 7 1877,-5-4 0,-3 5 0,-3-4 0</inkml:trace>
  <inkml:trace contextRef="#ctx0" brushRef="#br0" timeOffset="44223">26899 1156 6273,'-22'9'3276,"1"-3"0,1 0-2002,5-3-15,9-2-809,3-2-180,4-1 90,14-5-450,-2 2-270,12-2 0,-3 3-270,4 1-179,3 1-360,4 0-361,3 1-109,5-1 1,1 0-571,2 1 2016,-4-1 0,-3 0 0,-13 1 0,-1 0 0</inkml:trace>
  <inkml:trace contextRef="#ctx0" brushRef="#br0" timeOffset="45755">27592 634 13829,'-11'3'720,"2"0"-450,-15 12-181,9-4-1033,-11 8 0,-2 2-586,7-5 810,-1 1 1,1-1-630,10-6 90,2-2 359,2-1 900,2-2 0,2-3 0,2-1 0</inkml:trace>
  <inkml:trace contextRef="#ctx0" brushRef="#br0" timeOffset="45915">27454 753 6723,'5'3'3148,"-2"1"-1798,-1 2 808,-3 19-1798,-1-5-1039,-1 16 949,0-8-180,-1 15-450,2-11-1439,-1 12 360,4-25 0,2-1 1515,10-19 1,-5-3-1,7-8 1</inkml:trace>
  <inkml:trace contextRef="#ctx0" brushRef="#br0" timeOffset="46119">27590 742 7263,'4'-4'3276,"1"-1"0,4-2-1373,-1 1-1723,14-8-180,-6 4-90,8-2-1979,15 0-180,-14 9 900,8-1-1928,-23 18 2596,-10-4 681,-5 7 0,-3-7 0,-1 1 0</inkml:trace>
  <inkml:trace contextRef="#ctx0" brushRef="#br0" timeOffset="46307">27708 772 6183,'-23'16'3276,"6"-4"0,2-2-2632,8-4-374,2 0 90,4 4-360,2-3 0,1 3 0,1-5 0,1 1-90,-2-3-90,3 1 0,-4-3-2068,1 0-1,0-2 360,1-6 1169,0 1 271,3-5 449,-1 2 0,2 0 0,1-1 0</inkml:trace>
  <inkml:trace contextRef="#ctx0" brushRef="#br0" timeOffset="46538">27775 754 6723,'2'14'3276,"-1"0"-1785,-1 2-591,2 18-540,0-2 89,0-2 1,1 7 0,0-3 134,-1-3 1,0 0-1855,1 15 0,0-3 1989,-2-2-2,-2-20 2,-1-4 539,-2-4-539,-4 1-449,2-6 0,-12-3 527,0-11-2146,-12-11-1928,-4-12 0,4 0 0,0-2 637,8 6 1381,2 1 450,0 1 809,2 2 0,3 2 0,0 2 0</inkml:trace>
  <inkml:trace contextRef="#ctx0" brushRef="#br0" timeOffset="48057">28515 638 8162,'-14'-4'2429,"7"2"-2249,-12 5 539,-8 7-359,11-5-90,-13 5-540,3-1-1349,13-3 720,-7 3-91,18-3 181,2-3 89,0 1 270,2 1-370,1 0 1,1 1 0,2 0 0</inkml:trace>
  <inkml:trace contextRef="#ctx0" brushRef="#br0" timeOffset="48490">28367 734 6004,'7'29'3276,"0"3"-1156,-6 0-1940,0-8-90,-2 8 0,-1-11 0,0-6-90,-2 5 0,-1-6 0,-1-1 0,-1-1 450,-9 8-270,6-8 0,-7 4-90,4-11-900,0-2 181,2-4-181,2-3-89,5-3 89,2-2-899,5-15 1709,-1 12 360,6-13 0,-5 19 629,4-4-809,-3 6-90,3-1 0,-3 3-180,0 1-540,6 0 360,-4 2-269,9 3 449,-9 0 90,3 5 180,-5-2-1,-1 1 181,0 2 1979,-1 22-1709,-2-13-91,0 17 1,-1-19 359,1 7-539,-1-5 0,1 6-90,0-9 90,-1 0 269,0 12-449,0-10 0,-1 10-90,0-15-90,0 1-899,0 3-181,0-6-449,1 1-1748,7-6 438,5-10 2839,2-1 0,3-8 0,-6 1 0</inkml:trace>
  <inkml:trace contextRef="#ctx0" brushRef="#br0" timeOffset="49009">28844 628 6813,'5'-4'2878,"-1"0"-1708,-1 1 359,4-4-1079,0 2 359,6-6-539,-4 4-90,3-2-90,-4 4-180,-1 1 0,-1 2-90,-1 0-809,0 5 449,-4 1-90,0 3 1,-4 1-1,-2 2 90,-2 1 91,-1 1 89,-1 1 180,-1-1 90,-2 7 180,3-5 0,-2 3 0,5-6 0,2-2 0,1 0-90,1 0-180,2-1-180,2 0-899,4 3 719,-1-3 0,3 3 540,1-2 0,-1-2 0,2 0 0</inkml:trace>
  <inkml:trace contextRef="#ctx0" brushRef="#br0" timeOffset="49275">28937 1091 6183,'3'27'2069,"0"-3"-1349,-1-8 2158,5 18-1529,-4-10-809,1 9 1079,-9-4-1169,-1-14-90,-4 8 0,1-12-270,0 0-90,-2-1-1170,-4 1-539,2-4-1568,-7-2 0,4-10 3274,-1-12 0,6-3 0,4-6 0</inkml:trace>
  <inkml:trace contextRef="#ctx0" brushRef="#br0" timeOffset="50336">28827 907 7443,'-1'-7'2968,"2"1"-2338,17 8-450,-8 1-1,11 6 91,-8 7 90,0 2-180,-2 1 90,-3-1 0,-5-7 629,-6 14-899,-4-6-270,-3 6-1529,-4-5-809,4-4 539,2 1 1349,5-7 720,8-4 0,2-5 0,2-2 0</inkml:trace>
  <inkml:trace contextRef="#ctx0" brushRef="#br0" timeOffset="50703">29400 663 6183,'5'-6'3276,"0"1"0,3-2 0,0 3-2669,6-2-607,-2 3-180,1 1-1799,16 0 809,-12 1-2107,21 7 0,-25 3 3251,0 6 1,-15-2 0,-7-2-1</inkml:trace>
  <inkml:trace contextRef="#ctx0" brushRef="#br0" timeOffset="51038">29378 806 6993,'-11'6'3276,"1"-1"0,0-2-1913,10-4-1363,6-2 90,6-1-180,4 0 1,-2 0-271,7 2 0,-4 1-989,21 9 989,-19 2 360,6 5 989,-20 9-359,-10-4-180,-3 6-180,-4-6 809,-13 10-449,1-3-271,-5 6 181,-1-3-360,13-13 0,-6 4-90,7-7 0,0-1-90,1-2-450,-5 4 90,6-6-1259,-5 3 90,11-8-270,1-1 0,3-3-1079,3-4 1978,0 0 900,2-3 0,-1 4 0,1-1 0</inkml:trace>
  <inkml:trace contextRef="#ctx0" brushRef="#br0" timeOffset="51501">29216 1166 6633,'-3'4'3276,"0"0"0,1-2-1642,9-4-1545,5-2-448,15-2 269,-6 2-90,4 1 0,-9 2 180,1 0-90,1 0 180,11 1-90,-6 0 90,7-1 180,-7 0-180,0 1 90,0-1 269,11 0 181,11-1-450,-8 0 0,1 1 180,-14 0-270,-8 0 179,7 1-179,-13 0 90,2-1-180,-5 2-180,0-1-269,0 1-541,1 0-809,2-1-180,2 1-1298,17-3 977,-10-1 1480,11-3 1,-13-1 0,-1-1 0</inkml:trace>
  <inkml:trace contextRef="#ctx0" brushRef="#br0" timeOffset="52168">30373 504 7173,'2'-7'3276,"1"3"0,-5 2-563,1 2-2803,-2 1-90,-8 8 90,1-2 90,-7 8 0,2-3 0,-2 1 0,-2 1 45,-7 3 0,-2 1 45,6-3 0,0 0 0,-8 4 0,0 1-45,7-4 0,3-2-45,-1 1-540,-4 2-180,25-12 270,2-2-899,39-9 900,-12 2 224,-3 0 0,0 1-315,7 1 180,1 2 0,0 0 91,8 5 269,-13 0 180,4 3-1,-15 1 181,-5 1 0,-2 2 719,-4 10-539,-5-3 584,-9 9 1,-3 2-585,-2 0-649,-1-2 0,-1-1 469,-4-3 90,-1 0 153,-12 10-469,7-11 1,-2 0-135,6-4 0,-1 0-135,-10 6 1,1-2-3143,2-3 2047,-7 3-2047,8-9 0,8-7 0,-4-4 2000,13-7 573,-1-4 704,5-2 0,1-1 0,0-2 0</inkml:trace>
  <inkml:trace contextRef="#ctx0" brushRef="#br0" timeOffset="52293">30009 1025 6993,'2'-4'3276,"0"1"0,0-3-2722,0 4-734,2-2-360,1 5-629,2 1-1529,7 3 269,5 1 2429,7-1 0,-4-3 0,-1-4 0</inkml:trace>
  <inkml:trace contextRef="#ctx0" brushRef="#br0" timeOffset="52696">30489 528 6183,'-1'-4'3276,"0"0"-1694,-1 2 1476,2 1-2338,-1 0 539,9 2-809,-4 1-181,7 3-89,-6 1 0,0 3 0,1 2 0,1 14-180,-1-3 90,-1 9 0,0 3-180,-1 5-474,-1-6 1,0 0 473,-1 7-45,-1-8 0,0 1 0,-1-8 0,1 1 90,0 7 0,0 0-134,0 13 89,1-2 0,-1-1-272,-1-16 0,0 1 272,0 12-1479,-1-9 0,-1 0 1389,-1 1-90,-2 6-1506,1-15 876,0-4 154,1-2-2531,1-3 1205,3-7 1263,3-3 1475,1-9 1,2-4 0,-1-2 0</inkml:trace>
  <inkml:trace contextRef="#ctx0" brushRef="#br0" timeOffset="52896">30664 984 9422,'-11'5'3276,"-1"1"0,6-2-2273,-1 1-4280,11 7 0,1-4 27,5 3 2260,-1-9 990,-2-1 0,-1-2 0,-2 0 0</inkml:trace>
  <inkml:trace contextRef="#ctx0" brushRef="#br0" timeOffset="53902">31113 652 7443,'2'-4'3276,"-2"1"0,-8 2-1733,0 4-1543,-4 3-270,-6 13 360,-3 8 0,-2 3-45,7-10 0,1 2-575,-14 18 1,2 1 439,7-6-1549,6-8 1,0 1 885,3-1 123,-1 4-1394,11-15 1214,2-7-629,9-4 809,-1-7 911,5-3-641,0-3 1350,5 2-451,-4 1 2737,-1 5-2224,-8 4 554,-2 1-976,-1 2 179,0 4-449,-1-1-90,-1 3 0,-1-2-270,0-3-180,1 1 0,-1-6-90,2-2-180,1-2-539,6-6-1,6-9 541,0-2 179,3-4 90,-6 4 540,2-7 179,-4 8 181,-1-5 180,-4 11-91,-3 2 1530,-3 1-1800,0 4 91,-3 1-630,3 3-1619,-1-1 719,6 0-2377,12-9 708,-1 0 320,18-14 1530,-15 8-101,7-6 1,-10 7 0,-1 0 0</inkml:trace>
  <inkml:trace contextRef="#ctx0" brushRef="#br0" timeOffset="54237">31254 761 7623,'4'-6'3276,"-1"2"-76,-4 5-2391,-2 2 811,-1 4-1441,1-1-89,7 10-90,0-6-90,5 7 90,-2-4-179,1 3-1,4 14 0,-2-3 90,1 12 90,-4-7 0,-2 0 135,-3-2 0,0-1 135,-2 7-1,0-5 1,-3 0 180,-4-3-270,-2 1-360,0-12 0,0-9-989,-3-14 809,4-1 0,-6-8 0,5 1 270,0-3 90,-1-1 810,-10-16-270,7 12-1,-7-9 1,10 19 359,0 1-988,8 4-3188,18-2 77,4 3 1561,5 0 1,2 0-32,7-4 861,14-4 809,-15 1 0,0 0 0,-1-1 0</inkml:trace>
  <inkml:trace contextRef="#ctx0" brushRef="#br0" timeOffset="54715">31884 578 8792,'-27'7'3276,"10"-1"0,-23 14-1103,19-6-1813,-9 6-180,5-3-968,0 0 1058,-1 0-270,-11 8-180,10-8-3097,-14 9 1253,21-15 228,-3 2-93,14-8-1388,3-2 1697,3-1 1106,4-1-156,3-2 1442,2-1 0,3-1 1,0-1-1</inkml:trace>
  <inkml:trace contextRef="#ctx0" brushRef="#br0" timeOffset="54838">31608 761 6453,'14'1'3276,"-1"22"0,-2-5-1427,-4 19-1400,-6-13-179,0 2-180,1 11-360,0-9-1013,3 14-1994,7-8 0,-4-11 2779,7-5 0,-8-20 1,1-3-1</inkml:trace>
  <inkml:trace contextRef="#ctx0" brushRef="#br0" timeOffset="55096">31862 636 6363,'9'-4'3276,"-3"1"0,1 2 0,4 2-2040,-1 1-1416,4 1-90,-1-1-179,-1 1-91,-1-1-270,0 1-179,-1 0-2288,0 5 707,-6-2 1401,-1 5 359,-7-4 361,-4 1 449,-2-1 0,-2 1 0,-1-2 0</inkml:trace>
  <inkml:trace contextRef="#ctx0" brushRef="#br0" timeOffset="55497">31882 736 6633,'-25'8'1638,"0"1"0,-15 5 1638,39-13 0,11-2-2940,5-1-605,14-2-91,-10 1 0,6 0 0,-10 3-90,-1 2-899,2 7 1079,-9-1 90,-3 10 270,-10-7 180,-5 4 0,-2-4 270,-1-1-90,-3 1 1079,-19 9-1170,13-7 1,-13 7-90,19-10-180,4-1 0,2-1-90,4-2-90,2 1 90,5-3-90,2 2 90,4-1-450,17 4 181,-7-3-631,20 6 270,-17-7-539,8 4 809,-14-3 90,-1 1 270,-12 4 810,-8-1 449,-10 7 270,-8-2-719,3-1-180,-1-1-91,8-3-359,1 0 450,1 9-720,8-8-630,8 9-89,9-13-810,8 0-630,3-7 0,5-3 270,5-5 270,3-4 1709,-3-2 0,0-1 0,7-4 0,-10 3 0,1 1 0</inkml:trace>
  <inkml:trace contextRef="#ctx0" brushRef="#br0" timeOffset="56301">32133 594 6273,'-5'15'3276,"0"-1"0,2-5 0,-1 1-3029,3 4-517,1-7 90,0 4-90,0-8-90,1-1-719,-1-1 899,2-1 180,11-2 90,-1 0 180,9-1 0,-3-1-90,3 1 269,16-2-179,-6 1-1114,13-1 934,-11 1-90,0 2-180,-1 0 1,1 0-91,12 1 225,-16 0 0,-4 1 45,-6 3 0,-20 0-90,-4 2 934,-5 0-1024,-13 6-540,-20 7 270,6-3-1189,6-4 1,0-2-96,-1 0 1374,-11 1-1012,1-2 1372,11-3 180,-7 0-1,18-3 181,-2 0 90,9-2 0,3 1 2826,8-2-2178,18-2-739,-4 1 1202,13-1-1651,1 2 0,-6 1-180,5 1 0,-11 2 0,-2 0 90,-2 2-90,-2 1 91,-4 1-91,-2 0-90,-3 2 90,-4 1-180,-16 10 450,4-6 360,-23 14-90,17-14 629,-16 10-1425,17-10 976,-4 2 360,9-4-810,10-6-90,3-1-90,11-6-270,4-2-629,15-6-1,-3 1-89,9-4-90,-7 2-1,-1 0 271,0 0-2288,4-2 3014,-7 4 0,2-2 1,-11 5-1</inkml:trace>
  <inkml:trace contextRef="#ctx0" brushRef="#br0" timeOffset="56702">32347 853 6094,'-39'20'3276,"10"-4"0,12-3-474,1 4-2532,5-2-90,-3 7-180,6-4 0,0 0-180,1 2-270,-2 9 180,3-6 1,-2 6-1,2-9 0,1-2 90,0-1-90,0 2 90,2-7-90,0-1-539,3-5 269,1-4-899,5-2 629,0-4-89,4-4-630,3-9 989,-3 2 90,4-7 271,-3 5 179,-1-1 89,1 0 721,3-5-90,-2 5-1,2-3 900,-1 5-989,-4 6 449,3-3-719,-6 7-90,0 1 180,-1 4-270,-1 0 89,0 1-89,-1 2 90,-2 1 360,0 7-270,-1-1-91,-1 6 1,-1-1 270,-1 12-360,1-5-90,-1 17-180,2-15-90,0 5-90,0-11-180,1-1-89,0-4-271,1-2-1529,0-4 990,-1-2-1928,1-5 2686,-1-6 591,0-1 0,0-3 0,-1 1 0</inkml:trace>
  <inkml:trace contextRef="#ctx0" brushRef="#br0" timeOffset="57031">32319 1151 6273,'-22'-25'3276,"2"4"0,12 14-2812,1 3-104,7 5-90,0 2 0,1 2 0,0 2 0,1 3-91,0 1-89,-1 9-269,-1-4-1,-1 7-630,-5 1 270,0-6-809,-14 14 1079,8-16 180,-9 5 360,0-10 720,-11 0 359,-13 0-3752,-1-1 2943,8-4-180,14-1 269,6 0-449,8-1 0,-1 1 0,9-3-90,2 2 90,4-1 3096,2 1-2890,13 3-476,13-2-180,4 1-180,11-3-225,-18-3 1,2-1-965,2 1 1,1 1 277,0-1 1,0 0 550,-3 2 0,-2 0-539,9 3-1928,5 4 2893,-13 0 0,2 1 0,-16-3 0</inkml:trace>
  <inkml:trace contextRef="#ctx0" brushRef="#br1" timeOffset="60735">32884 394 13123,'3'25'346,"-3"-7"0,-6-5 0</inkml:trace>
  <inkml:trace contextRef="#ctx0" brushRef="#br0" timeOffset="62521">26048 835 7623,'-4'-2'2968,"0"1"308,0-7-2684,2 6-232,0-4-91,2 6-89,0 0 360,-1 3-360,0 1-90,0 5 90,1 2 0,-1 6-180,0 16 0,0 6-180,0-10 0,0 1-650,0 14 1,0-1 424,0-16 1,0-2-1235,0 1 1,0 1 1310,1 17 1,-1-5-1,2-17 1</inkml:trace>
  <inkml:trace contextRef="#ctx0" brushRef="#br0" timeOffset="62772">25980 1316 11221,'-5'1'3238,"3"-1"-6515,14-4 347,-3 2 1761,10-1 359,-7 4 810,1-1 0,-1 1 0,-1 0 0</inkml:trace>
  <inkml:trace contextRef="#ctx0" brushRef="#br0" timeOffset="63531">26915 712 6543,'-7'4'3276,"2"-2"0,-1 0-2362,5-1 255,2 1-629,2 0-180,3 2 0,3-1-270,3 0-810,18 2 0,-9-1-359,13 2-2159,-8 1 1709,-8-1-900,6 4 1710,-16-4 719,1 1 0,-11-1 0,0 1 0</inkml:trace>
  <inkml:trace contextRef="#ctx0" brushRef="#br0" timeOffset="63877">26742 1037 6453,'-6'0'2789,"0"-1"-1440,1 0 0,1 1 1170,0-2-1890,2 0-449,1 1 90,3-1-180,1 0 90,1 0 0,1 1-90,1-1 0,2 0 90,1 0 0,15-5-180,-7 2 0,13-4 0,-10 3 0,1 0-90,0 1-90,10-1 90,-7 2 0,6 0-90,-11 3 0,-1 1-270,5 1 180,-7 0 91,2 1-721,-4-1-1439,-3 0 900,-2 0 90,-2-2 90,-2 1 1259,1-1 0,-2 2 0,1 1 0</inkml:trace>
  <inkml:trace contextRef="#ctx0" brushRef="#br0" timeOffset="85861">21230 3585 7263,'-17'13'3276,"9"-3"0,-7 7-473,11 4-2534,2-4 1,-1 7-90,3-5 0,0 1-90,0 1-180,3 24-90,-1-16-270,1 18-2338,-2-8-489,-2-12 0,0 1 2457,-7-19 1,1-10 0,-6 0 0</inkml:trace>
  <inkml:trace contextRef="#ctx0" brushRef="#br0" timeOffset="86131">21003 3962 6903,'-23'2'3276,"4"0"0,11-1-2002,3 0-1005,2 0 361,2 3-270,1 1 359,5 20-539,-2-6-90,5 16 90,-3-9-3457,5 16 3342,-3-10 25,3 9 0,-2-14 0,0-3 0,-1-2 180,12 17-90,-5-16 0,5 8 89,-3-24-179,-5-9-180,5-8-90,-2-6-359,2-8-1100,5-13 1,1-3-1,-7 13 1,1-1 545,3-8 1,3-6 0,-3 6-547,-4 9 1,-2 2 1623,3-7 0,-1 3 0,-2 1 0,-4 4 0</inkml:trace>
  <inkml:trace contextRef="#ctx0" brushRef="#br0" timeOffset="87224">20990 4727 9871,'-2'-5'3276,"1"1"-525,0 3-2391,0 0-90,-2 1-91,2 1-89,-4 1-180,-2 6 1,-1 1-3188,-3 7 2712,0 1 385,-2 2-68,-2 2 0,-2 2 337,-3 0 1,-1 0 0,0 1 0,1 0-245,-1-4 0,2-2 335,-2-1 0,3-2-180,-1 2-90,10-10-90,3 1 3126,11-9-3126,12-5 245,11-7 25,14-7-90,-4 1 45,-8 4 0,-1 0-45,1 2 0,14-7 90,-26 15 648,-2 3-648,-2 2 0,-3 2 0,-2 3 180,-1 21-181,-6-9 91,-4 25-90,-5-20-159,-4 8 249,1-8 90,-3 2 0,-1 1-90,-6 8-533,4-6 1,-2 0 622,-5 7 0,-3 1-180,-2 1-90,-3 0 135,9-12 0,-1-1-315,-11 9 135,12-13 0,0-2-2038,-14 2 15,11-11-181,-2-4 180,15-12 360,5-4-719,6-16 2428,3 6 0,4-9 0,0 11 0</inkml:trace>
  <inkml:trace contextRef="#ctx0" brushRef="#br0" timeOffset="87421">20785 5196 6543,'7'-1'3276,"-2"1"0,-2 0 0,-1 0-2490,-1 0-786,1 1-450,7 4-89,-1-1-1,5 4-359,-4-3-181,2 0-269,0 0-90,1-1-1838,17-3 1697,-13-2 1580,12-3 0,-16-1 0,-1-1 0</inkml:trace>
  <inkml:trace contextRef="#ctx0" brushRef="#br0" timeOffset="87737">20996 5203 9512,'-4'10'3276,"-1"2"-1066,-8 5-1400,2-2-180,-5 5-181,4-6 1,2 0-270,-2 3-180,4-5-180,2 5 0,7-10-180,4 1-539,7-1 359,0-3-989,16 4 1079,-7-3 630,8 4 180,-12-1 180,-5 3-1,-6 0 91,-2 2 0,-2 3 989,-4 22-1169,-2-10-181,-2 0 1,-1 1 180,-3 2-90,0-4 0,-1-1-181,-3 5-326,-7 8-33,5-14-360,-1-4-179,-1-3-2070,-11-5 631,6-8-91,-8-6 270,9-9 270,0-2 540,1-3 449,1-1 720,3 1 0,2 1 0,1 0 0</inkml:trace>
  <inkml:trace contextRef="#ctx0" brushRef="#br0" timeOffset="87877">20679 5689 6183,'8'-16'3276,"1"2"0,0 10 0,16-3-1410,1 1-1866,7-1-900,8 0-179,-16 2-2198,21-4 797,-18 2 841,0-1 1,0-1 1490,1 1 0,15-3 1,-23 8-1</inkml:trace>
  <inkml:trace contextRef="#ctx0" brushRef="#br0" timeOffset="88717">21379 4755 12210,'4'2'3276,"0"0"-256,0 3-2840,1 0-90,1 2-270,7 4-179,-3-1-91,4 3-450,-5-3-89,-1 1-1979,-1 7-309,-6 5 1786,-3 1 592,-7 1 269,-8 3 990,1-6 360,-7 7 359,3-9-163,-1 1 613,-1-1-90,1 0 1,2-2-361,3-3 540,8 0-1709,18-11-180,4-2 180,14-9-90,-4 1 0,0 0-89,1 1 179,-3 3 0,-2 1 90,4 10 90,-12 0 359,1 16-269,-13-7 450,-9 20-270,1-13 433,-6 10-164,-5 2-3841,-4 3 3212,-1-1 0,-1-4-2008,-4-6 1469,6-10-386,-8 2 25,10-12 1,0-5-1980,-9-13 2070,13 1 2427,-7-14-1888,19 5 630,1 0 2328,5 3 588,14 2-1605,3 8-1041,7-2-90,0 10-181,-3 2-89,2 3-90,14 9-180,-9-1 40,10 9-940,-5 8 181,-8-8-541,5 10-2017,-4-7 0,-1-6 1916,-1-2 1361,2-11 0,-12-9 0,5-1 0</inkml:trace>
  <inkml:trace contextRef="#ctx0" brushRef="#br0" timeOffset="89103">21836 4785 7173,'4'-19'3276,"-1"6"0,-1 1-204,-3 11-2982,-3 11-90,-9 15-90,-1-1 90,-7 12-613,2-6 433,-2 2 0,-1 0 0,0 0-89,-1-1-91,2-2-270,1-2-359,3-3-360,4-4-1928,3 1 347,8-11 2930,5-3 0,6-11 0,1-2 0</inkml:trace>
  <inkml:trace contextRef="#ctx0" brushRef="#br0" timeOffset="89283">21693 5053 6273,'8'-9'3059,"0"1"-91,3-1-270,-1 7-2158,-1 1-180,-2 9 449,-7 25-719,-1-8-90,-2 21-45,-1-12 0,0-1-1011,-3 11 921,2-7 0,0-2-225,0 3-179,0-2-181,0-4-1799,2 6 990,1-14-1169,4 4 989,3-19 1709,2-3 0,0-10 0,0-2 0</inkml:trace>
  <inkml:trace contextRef="#ctx0" brushRef="#br0" timeOffset="89559">21880 4964 6183,'1'-7'3276,"0"1"-1424,0 0-233,3 2-180,0 0-1259,11-3-270,-6 4 90,8-3 0,-5 5 0,1 0-180,1 0 0,-1 1-90,0 1-899,1 3 89,-4 0-1528,-3 10 1528,-7-3 91,-6 8 359,-3-2 630,-5 2 0,-2 2 0,-2 1 0</inkml:trace>
  <inkml:trace contextRef="#ctx0" brushRef="#br0" timeOffset="89756">21902 5117 6183,'-32'26'1092,"0"0"0,2-2 0,5-3 2184,4-2 0,-4 4-2310,9-6-426,1 1 180,11-7-541,5-5 271,15-4-450,2-4 0,13-6-335,1-2 335,5-4-90,5-2-900,-1 1 1,3-2 134,-11 5 1,2 0-785,13-4 1,-2 0 107,-20 9 0,-3 1 182,13-1-1795,-11 4 2065,-10 3 1129,0-1 0,-12 0 0,-1 1 0</inkml:trace>
  <inkml:trace contextRef="#ctx0" brushRef="#br0" timeOffset="90040">22040 4810 10771,'-4'36'3276,"4"14"-1638,-1-16 0,1 1-2442,2 3 1,-1 3 323,1-3 1,-1 3-1,0 0-120,0-8 1,0 0-1,-1 3-220,1 9 1,0 6 0,-1 0 0,0-4-274,0-7 1,0-2 0,-1 2 431,1 6 1,-1 5-1,0-1 1,1-6 526,-1-7 0,0-4 0,1 1 0,-1 8 0,0 1 0,1-3 1,0-1-1,0 0 0</inkml:trace>
  <inkml:trace contextRef="#ctx0" brushRef="#br0" timeOffset="97731">23213 2485 6633,'-5'-1'3276,"1"-5"-1605,3 2-1311,2-4 630,7 2-631,-1 2 361,18-3-900,16 9-331,-8-2 241,10 8 1,-26-2-721,3 4 271,-7 0-1440,0 10 1079,-12-5 1080,-10 10 0,-4 1 0,-3 1 0,-1-1 0,0-1 0</inkml:trace>
  <inkml:trace contextRef="#ctx0" brushRef="#br0" timeOffset="97868">23296 2693 6004,'-34'18'3276,"4"2"0,31-13-1643,1 1-1363,19-10-540,-5-1-180,8-4-449,-5-1-451,-1 0-179,0-1 180,-1 1-1259,3-9 1788,-10 6 1,0-6 0,-11 7 0</inkml:trace>
  <inkml:trace contextRef="#ctx0" brushRef="#br0" timeOffset="98167">23067 2742 6094,'-10'14'1169,"1"-1"-629,0-3 89,3 0 91,1 1-270,4-4 89,2 1 1,5-4 629,19 2-719,17-2-540,1 1-188,-17-5 0,-1 1 8,6-2-868,1-1 508,-1 0-360,-2 0-1078,7 1 629,-7 2 1079,-2 1 360,-12 2 0,-11-1 0,-2 0 0</inkml:trace>
  <inkml:trace contextRef="#ctx0" brushRef="#br0" timeOffset="98392">23032 3099 6813,'-22'16'3276,"6"-5"-435,-2 0-1222,35-7-990,10-5-719,13-2 0,6-2-450,-13 0 1,1 0-1,-1 0-197,12-2 0,-1 0-658,6-3 1,-4-1-855,0-4 1440,-3 0 809,-11-2 0,-21 9 0,-1-1 0</inkml:trace>
  <inkml:trace contextRef="#ctx0" brushRef="#br0" timeOffset="98744">23180 2975 7533,'-2'12'3276,"0"7"-436,0-1-2480,0 7 360,2 10-451,-1-5-134,1-2 0,0 1-405,0 19-1563,0-1 844,1-6-450,0-16-1838,3 2 1954,1-11 334,1-1 269,1-11 720,-1-7 0,2-4 0,-1-3 0</inkml:trace>
  <inkml:trace contextRef="#ctx0" brushRef="#br0" timeOffset="98993">23399 2963 7623,'-7'1'3238,"1"3"-1709,-1 10-1169,2 0 0,-1 10 539,4 12-359,1-4-1070,2 14 889,3-9-89,0 2-270,1-10 0,0 0-360,4 16 45,-3-16 1,-1-1-945,4 11-450,-1-2 89,-1-3 181,1-5 180,-1-5 360,0-7 359,-2-7 540,2-6 0,-2-7 0,2-2 0</inkml:trace>
  <inkml:trace contextRef="#ctx0" brushRef="#br0" timeOffset="99222">23720 2770 6363,'-1'9'3276,"1"-2"0,-2-2-2542,1 4-2443,2-2 0,1 5 180,2-3 270,0 1 359,-1 2 900,-3 8 0,-2-2 0,-3 6 0</inkml:trace>
  <inkml:trace contextRef="#ctx0" brushRef="#br0" timeOffset="99384">23700 3267 7263,'0'33'3276,"0"-9"-2954,-1-14-1941,2-7 180,0-1-360,1-5 1799,-4-2 0,0-4 0,-4 1 0</inkml:trace>
  <inkml:trace contextRef="#ctx0" brushRef="#br0" timeOffset="102509">25439 2520 6363,'4'-7'2519,"0"1"757,3-14-705,-5 11-2392,3-8-448,-15 20 89,3 2-180,-13 14 0,-1 3 270,2-3 0,-5 6 0,2-1 90,7-7-270,-7 8 181,12-12-91,0 5 90,8-8 0,3 2 0,24 12 270,2-2-90,7 7-126,-9-8 396,-14-8 1798,-3 25-1798,-7-18-180,-5 17 0,-5-23-450,-2-1-180,-2-2-629,1 0-540,0-3-270,0-2 270,2-1 90,2-3 1529,-6-7 0,8-1 0,-5-6 0</inkml:trace>
  <inkml:trace contextRef="#ctx0" brushRef="#br0" timeOffset="102711">25403 2698 9512,'10'-1'3276,"2"0"0,2 0-2722,5 0-375,22-3-269,-5-1-135,-11 1 1,2 0-1415,12-1 1,0-1 533,-14 3 0,0-1-534,21-1 1,-1-1-136,2 0 1649,-5-1 1,-14-1 0,-16 1 0</inkml:trace>
  <inkml:trace contextRef="#ctx0" brushRef="#br0" timeOffset="103002">25757 2404 7982,'-7'-1'3276,"-3"5"-1245,-3 12-2031,-1 2 0,1 10 180,-3 15 0,4-7-210,4-12 1,0 3 164,1 1 0,0 0-135,-3 15-135,4-15 0,1 0-1019,0 10 165,2-1-361,3-4-1348,5 7 809,6-8 1439,1-2 450,3-11 0,-3-12 0,0-2 0</inkml:trace>
  <inkml:trace contextRef="#ctx0" brushRef="#br0" timeOffset="103294">25954 2856 6273,'17'-22'2699,"-1"-1"577,7-18-2594,-9 15-233,4-14-89,-12 21-90,-2 1 270,-4-4-450,-1 7 0,-3-2 0,-1 9-180,-13 7 0,6 3 90,-16 13 269,5 7-179,0 1 360,-4 15-952,12-13 682,-3 10-90,8-9-90,-2 13-90,6-10-90,0 7-132,6-14-138,2-2-90,3-3-179,3-3-181,3-3-269,1-5-2108,17-14 2646,-10-1-89,11-13 720,-7-7 0,-6 5 0,4-10 0</inkml:trace>
  <inkml:trace contextRef="#ctx0" brushRef="#br0" timeOffset="103439">26043 2811 9781,'12'-42'3276,"-4"15"0,-9 28-2902,-3 21-284,4 16-1709,9 10-1349,7-2 1169,6-14 270,1-19 180,-4-9 359,1-6 451,0-4 539,0-3 0,-1-4 0,-1-1 0</inkml:trace>
  <inkml:trace contextRef="#ctx0" brushRef="#br0" timeOffset="103737">26156 2625 7083,'-5'3'3276,"2"-1"-975,1 0-772,3-1-899,1 1-361,4 0 541,16 4-630,-3-3 0,28 2-180,-18-7-347,12-1 78,-12-1-602,0-1 152,-1-2-2558,15-7 977,-18 5 951,10-7 314,-22 7 316,-5-1 719,-3 1 0,-3-1 0,-3 1 0</inkml:trace>
  <inkml:trace contextRef="#ctx0" brushRef="#br0" timeOffset="104198">26464 2469 7443,'-6'-4'3276,"1"5"0,-1 2-2452,1 7-465,0 2 1,-1 3-90,-4 14-90,1-3-135,2-2 0,-1 2-45,1-2 0,0 0 0,-2 8 0,1-1-439,2-5 0,0-2 439,-3 19 0,5-18-73,2 16 73,3-21 90,2 11 0,3-24-180,6-1 90,-1-3-90,6-2-629,24-19 89,-3-6 347,-13 8 0,1-2 13,-1-5 1,-2 0 87,5-7 137,-9 10 0,-2 0-45,4-4 332,5-6-152,-14 14 0,3 0 180,-16 15 90,-1 4 210,-3 2 150,-4 10 615,2-1-975,-2 7-1,4-3-89,2 2 180,1 11-180,2-7-180,1 7 0,2-10-90,2-3-270,0-2-270,1-2-449,0-4-810,2-1-270,0-4 180,1-3-1169,6-10 2068,-3-2 990,2-7 0,-5-1 0,-2-1 0</inkml:trace>
  <inkml:trace contextRef="#ctx0" brushRef="#br0" timeOffset="104356">26757 2541 6363,'-12'-2'3276,"6"0"0,-3-2-2002,16 1-3163,1 3-1388,17 1 707,1 4 2570,1-1 0,-2-1 0,-8-1 0</inkml:trace>
  <inkml:trace contextRef="#ctx0" brushRef="#br0" timeOffset="104725">27193 2532 6993,'-5'-13'3276,"1"5"0,-2-4-743,3 8-2443,0 1-90,0 0 0,1 2-270,-7 6 270,2 1-90,-6 6 90,-1 8 0,-3 6 90,0 2-90,1 0 180,3 2 0,2 4 0,1 1 0,2-2 89,6 4-89,1-7 0,2 9 0,5 2-180,1-11-3277,6 7 3162,0-16-155,2-5-2319,16-6 880,-4-6-408,13-9 228,-5-6 270,3-7 449,-8 1 1,0-3 1169,-6 5 0,0-2 0,7-6 0,0 0 0,-10 5 0,1 1 0</inkml:trace>
  <inkml:trace contextRef="#ctx0" brushRef="#br0" timeOffset="121663">25341 3159 6903,'2'6'3276,"-1"-2"-2774,6-2-412,-1 0-90,2 0 0,-1 0 0,1 0 0,1-1 0,17 2 90,-12-2 0,13 2 0,-16-3 0,1 1 90,0-1-1,4 1-89,-5 0 270,24 3-90,-3 1-270,2 0 90,1 0 0,-20-3 0,5 1 90,20 2-180,-16-2 90,20 2-90,-15-4 90,-6-1 0,6-1-90,-9-1 90,-1 0-90,-1 0 90,12-2-90,-11 1 0,8 0 0,-13 1 89,-1 1 1,6-1 90,3 1 0,-1 0-90,0 0 270,9 2-90,-2 1-90,15 1-180,-13-2 0,-1 0 0,0-1 0,-7 0-90,16-2 90,-17 1 0,23-1 0,-22 1 90,18-1-90,-23 2 0,10 0 90,-12 0-90,4 0 180,6-1-180,-2-1 89,5-1-89,-6 1 0,-7 0 0,1 1 0,0 0 0,0 0 0,0 0 0,-1 1 0,2 0-89,-1-1 89,0 0-90,8-1-90,2-2 180,-1 0-90,-2-1 90,-7 1-90,13-3 90,-10 2 0,9-1 0,-14 4 0,11-2 90,7 0-90,-4 1 0,4-2 0,-14 0 0,-1 1 0,-1-2 0,-4 2 0,-1 1-90,-1-1 90,5 1 0,-5 1 0,2 0 90,-3 2-90,-2-1 90,5 0 0,-3 1 0,3-2 0,-3 1-1,1 0 91,11-2-180,-7 2 90,14-2-90,-14 2 0,5 0 90,-6 1 0,10-1-90,-8 1 0,13-2 0,-16 2-90,4-2 0,-2 1 90,-5 1-90,2-1 0,-7 1-1798,-1-1-1389,-2 1 2457,-1-3 1,-1 0 0,0-4 0</inkml:trace>
  <inkml:trace contextRef="#ctx0" brushRef="#br0" timeOffset="122436">27667 2631 11940,'8'-1'1529,"1"0"-1169,0 1-90,1 0 90,19-3-270,-11 0-3367,14-1 2212,-16 2 1925,0 1-860,5-1 0,-6 0 0,5 1 0,-6-1 0,0-1 0,15-2 0,-11 1 90,12-2-90,-15 3 3276,0 0-3160,5 0-26,-6 1 0,3 0 269,4 1-179,-8-1 0,9 0-90,-10 0 0,8-2 0,-4 0-3367,24-5 3072,-19 5-1510,14-3 1626,-17 4-930,8-1 749,-11 1-254,5 1-106,-15 2 2134,-1 0-2673,-2 0-437,-1 0-13,-3 3 1803,-2-1 0,-4 4 0,0-2 0</inkml:trace>
  <inkml:trace contextRef="#ctx0" brushRef="#br0" timeOffset="123020">27682 2795 12300,'7'-7'1799,"2"2"-1529,-1 3 0,0-1-90,3 0-91,0 0 91,2 1-90,1-1 90,10-2 0,6 0-180,1 0 0,-1-1 0,-8 2 0,0 1 0,-1-1-90,25-1 90,-19 2-45,3 0 0,2 0 45,-2 0 0,7 1 0,-13 0 360,3 2-360,-10-1 90,14 1-90,-18 0-540,7 0 91,-11 0-2790,6-1-38,-7 0 1517,1 0 1221,-5-1 539,-2-1 0,-3-3 0,-1-2 0</inkml:trace>
  <inkml:trace contextRef="#ctx0" brushRef="#br0" timeOffset="123813">28361 2420 7623,'-7'1'3276,"4"0"-76,-1-1-2660,4 0-450,6 0 0,-2 0-1,7 0 1,-2 0-90,2 0-90,0 0-269,21 2 269,-14-1 0,15 1-180,-15 0 180,-5 0 0,3 1-90,-6 0 0,-1 0 90,0 0 0,2 3 180,-3 0 0,0-1 0,-6-1-90,-2 0-90,0-1-90,-2 4-449,-1 0 359,0-1 90,0-1-90,1-1 0,1-2 0,-1 1-719,1 2 809,0-2 90,0 1 0,1-2 90,0-1 0,0 1 0,-1 0-90,1 0 90,-1 1-90,0 0 360,-2 2 90,1-1 449,-1 2-359,2-4-90,0 3 809,-1-1-629,0 1-360,1 0 270,-2 1-91,1 0-269,-1 0 90,0 1-90,1-1 90,0 1 90,-3 5 360,-4 14-450,1-3-90,-3 9-1,2-9-178,-1 1-2340,-7 16 790,7-17 1,-2 2 1228,-3 3 0,-4 3 1,2-4-1,1-1 1,0-1-1,-8 5 0,-1 1 1</inkml:trace>
  <inkml:trace contextRef="#ctx0" brushRef="#br0" timeOffset="128123">28924 2398 6363,'-8'0'2429,"0"0"-90,-1-3-91,0-2-1528,3 0 359,1 0-719,4 4 809,15 0-989,-2 1 180,15 0 0,8-1-180,-5 1-45,-2-2 0,0 0 45,8-1-90,12-4-46,-13 0 1,-2-1-134,3-1-343,-4 1 0,-4 0 162,-11 3-89,-4 0-271,-2 1-269,-3 1-451,-2 0-539,-2 0-1388,2-6 492,-7 3 2785,0-6 0,-7 4 0,-1 1 0</inkml:trace>
  <inkml:trace contextRef="#ctx0" brushRef="#br0" timeOffset="128357">29287 2093 11131,'-5'-1'2698,"1"2"-1978,-15 26-630,7-7-1602,-13 20 1512,10-14 261,-12 14-1116,3-9 1,0 1 363,5-7 0,-2 1-602,-7 7 1,-4 2 0,5-5-1028,-7 5 1896,4-4 1,2-4-1,10-14 1,1-2-1</inkml:trace>
  <inkml:trace contextRef="#ctx0" brushRef="#br0" timeOffset="128548">28982 2498 6813,'8'-3'3276,"-2"1"0,-3 1-1733,-1 10-1093,-2 1-90,-1 12 90,-5 17-450,1-6-879,-2 15 429,1-13-1709,1 13 450,3-13 90,1 7 90,4-19 360,2-5 269,1-6 360,2-4 540,-2-5 0,2-5 0,-1-3 0</inkml:trace>
  <inkml:trace contextRef="#ctx0" brushRef="#br0" timeOffset="128753">29096 2725 8162,'-4'-10'3276,"0"1"0,2 7-1642,1-1-1364,3 1-91,2 0-179,16-7-989,6-2-180,6-2-360,-1 0-360,-8 4-1260,7-4 2070,-8 3 269,4-2-10,-14 3 1,-5-1 0,-2 1 0</inkml:trace>
  <inkml:trace contextRef="#ctx0" brushRef="#br0" timeOffset="128938">29261 2454 6813,'-5'7'3276,"-9"9"0,6-4-1373,-6 9-1453,8-5-90,1 4-90,1 3-540,-1 14-270,2-7-899,1-2 0,0 0-360,0 7 180,1 11-1658,-3-1 1886,0-12 571,-3 6 1,-1-18 0,0-3 0</inkml:trace>
  <inkml:trace contextRef="#ctx0" brushRef="#br0" timeOffset="129116">29116 3001 9422,'-6'-1'3276,"-1"-4"0,4 0-834,2-2-2172,6 2-90,2 0-180,4-1-90,3 0-359,4-1-361,5 2-269,1 2-630,3 1-1568,17 2 0,3 0 684,0 0 2054,-6-4 539,-15-3 0,-3-1 0,-2-3 0</inkml:trace>
  <inkml:trace contextRef="#ctx0" brushRef="#br0" timeOffset="129420">29815 2458 6993,'-17'-30'3276,"1"5"0,5 16-1103,0 3-1723,-5 4-180,4 3-90,-10 8 179,-3 15 1,-1 9-225,9-8 0,2 0 45,-6 15 0,9-11 0,2-1-642,-1 7 462,1 9 0,11-7-180,4-10-809,16 11 179,-1-19-2467,11 1 586,-2-12 803,2-4 179,1-4 179,0-5 271,-1-3 1259,-5-4 0,-1-1 0,6-5 0,-8 4 0,0-1 0</inkml:trace>
  <inkml:trace contextRef="#ctx0" brushRef="#br0" timeOffset="129664">30077 2359 9062,'-14'7'3276,"4"3"0,-1 6-833,6 2-2623,2 5-1079,0 10-2018,11 13 0,-4-13 26,7-1 2532,-8-26 719,-2-4 0,0-1 0,-1-1 0</inkml:trace>
  <inkml:trace contextRef="#ctx0" brushRef="#br0" timeOffset="129998">30092 2448 6813,'11'-21'3276,"-1"10"0,6-10-2182,-2 12-734,3 0-91,2 2 451,19 0-630,-15 5 90,21 5-270,-26 3 0,3 4-450,-6 6 90,-7-3-89,0 7-1350,-15 13 1439,-1-11 90,-15 22 1170,-7-11 449,-2 0 90,-3-2-719,17-15 90,8-4-540,9-7-91,9-3-178,2-4-181,7-3-2429,15-13-578,-3 0 1607,6-5-579,-7 0 1710,-14 9 539,1-5 0,-8 4 0,-3 0 0</inkml:trace>
  <inkml:trace contextRef="#ctx0" brushRef="#br0" timeOffset="130369">30282 1934 9781,'-5'16'3149,"1"1"-991,-2 18-1528,1-9-90,-2 20 224,3-12 1,-1 1-361,0 2 1,0 0-1323,-2 8 1,1 1 962,0-5 0,0-2 89,1-7 1,0-1-90,-1 1 0,0 0 45,0 1 0,0 0-90,0-1 0,0 0-135,0-2 0,1 1-1366,-2 7 1,2 0 1095,1-11 0,1 0-1234,3 20 1,2-3-1639,4-7 0,3 9 2740,-4-38 0,-3-11 0,0-1 0</inkml:trace>
  <inkml:trace contextRef="#ctx0" brushRef="#br0" timeOffset="131259">30857 2350 6543,'4'-9'2969,"-1"0"-271,0-4-1888,0 3-91,0-3-89,-1 5-91,-1 1 541,-1 0-990,-3 3 0,-2 1-180,-7 7 0,0 1 0,-7 4 0,3 1-180,-23 22 270,18-14-90,-14 16-90,24-20-90,3 5 1,4-4 89,2 3 0,7-5-90,17 13 270,-5-9 90,15 10 270,-2-7-3482,0 2 3391,-1-1-236,-8-1 327,-12-7 360,-7 5-450,-4-4 90,-6 4 89,-14 0-359,1-5-90,-9 4-180,5-6-359,0-3-451,1-2-1492,-14-7-486,14-8 1978,-3-5 990,19-7 0,8 3 0,0-2 0</inkml:trace>
  <inkml:trace contextRef="#ctx0" brushRef="#br0" timeOffset="131474">30889 2450 6453,'6'-2'3276,"-1"1"-345,-1-2-952,0-1-270,4 0-1170,2-2 1,16-1-270,-2 1-180,11-2-180,-7 2-180,2-1-1349,15-2-180,-10 1-180,10-1 340,-19 4 1,0-1 1243,9-3 0,6-2 0,-25 4 0</inkml:trace>
  <inkml:trace contextRef="#ctx0" brushRef="#br0" timeOffset="132151">31210 2173 6183,'-8'3'3276,"-1"0"0,-3 0-1103,2 0-1543,-2 1-180,0 6 90,-2 8-361,0 3 1,1 7 0,3 0 0,2 1-90,-4 12-641,4-6 0,-1-1 461,1 11-1549,3-13 1,0 1 1439,-1 16 109,3-17 0,0-2-380,3 6 290,2-5-450,13 7 181,3-17 269,6 2 90,-1-20 0,-6-7 90,2-3 0,0-3 882,0-2 17,18-19-89,-6-2-675,-12 14 0,0-2 89,-3-3 1,-1 1 2829,2-6-2964,2-9-180,-9 13 90,-2 1 382,-3 2-472,-4-2-90,-2 9-90,-6-3-90,-4 14 270,-2 2-179,-1 7 460,2 3-461,-16 25 360,13-12 0,-12 19 0,16-18 0,2 1 0,1 2 90,2 0-90,0 0 0,3 0-180,4 10-180,5-12 90,2 2-180,4-19-450,5-11 271,-2-3-1,6-6-269,9-18 809,-12 11 179,11-13 181,-18 18 180,-2 2 629,-2 3-179,-4 6-630,-3 4-91,-2 6-179,-2 3 0,0 9-539,1 3-181,2 0-360,5-2-2287,10-7 1427,0-4-848,18-5 1798,-10-6 900,8-6 0,-11-2 0,1-2 0</inkml:trace>
  <inkml:trace contextRef="#ctx0" brushRef="#br0" timeOffset="132414">31480 2425 6273,'-12'3'3276,"0"-1"0,-3-2 0,12 0-1500,9-1-1326,35 1-450,-4 0-225,-3 0 0,1-1-225,2-1-225,-7 0 1,0-1-736,5 0-299,7-1-1568,-5-3 1607,-11 1-309,9-5 1979,-20 4 0,-1-3 0,-9 3 0</inkml:trace>
  <inkml:trace contextRef="#ctx0" brushRef="#br0" timeOffset="132890">31815 2212 6183,'-6'-2'3149,"1"1"127,-8 1-1245,5 3-1582,-6 3 361,0 19-720,5-5 0,-1 9 0,0 2-90,2 1 45,2-7 0,0 2 135,-3 17 89,-2 2-89,0-1-547,1-6 547,5-16-3211,0 4 3121,4-8-90,5 4-90,1-14 90,6-1-180,-1-8 91,3-2-541,17-13 360,-8 3 45,-1-4 0,1 0-45,0-4 456,8-7-546,-2-1 181,-8 6 89,6-5 0,-12 10 0,5-3 180,-10 9 3186,2-1-2891,-9 11-25,-3 4-90,0 2-90,-1 4 90,0 2 270,0 10 179,2 6-449,1 1 450,4 14-720,-2-22-180,2 7-720,-3-13-1349,1-5 361,-1-1-1,3-7-1350,3-8 2160,-1-1 360,1-7 719,-3 0 0,-2-2 0,-1-1 0</inkml:trace>
  <inkml:trace contextRef="#ctx0" brushRef="#br0" timeOffset="133053">32086 2341 6273,'-8'4'3276,"2"-1"0,5-3 0,6 0-5008,0 1-337,7 0 270,0 1-1349,13 0 2068,-4 0 1080,7 2 0,-7 0 0,-1 2 0</inkml:trace>
  <inkml:trace contextRef="#ctx0" brushRef="#br0" timeOffset="133375">32586 2256 6183,'-5'-10'3276,"0"1"-705,-2 0-592,0 2 0,-1 0-1170,1 1-359,0 2-270,-1 1-90,-2 3-270,-5 5 90,-1 3 90,-12 15 90,10-3 90,-7 12 270,2 10-136,12-18 1,1 2-180,0-2 0,1 3 90,3 11 0,4-2-45,4 0-180,1-9 0,4-2-1170,12-8 1,4-4-470,2-5 1,2-2-1,5 2 1,0-3-1,-1-6 1,-2-4-10,15-7 1648,-13 0 0,0 0 0,-8 2 0,1 1 0,6-5 0,0 1 0</inkml:trace>
  <inkml:trace contextRef="#ctx0" brushRef="#br0" timeOffset="134665">30573 3012 7533,'-2'-3'3276,"-2"1"-1335,0 1-1222,-1 2-89,-1 2 0,0 3 449,-2 8-629,1-1-1562,-2 17 1,1 2 1021,1-1 0,0 2 0,1-2-389,3-6-151,0-2-1619,2 1 450,1-8 90,3-2-1568,19-29 2994,-10 2 1,16-19-1,-16 7 1</inkml:trace>
  <inkml:trace contextRef="#ctx0" brushRef="#br0" timeOffset="134850">30800 2849 2416,'-11'20'3276,"-2"1"0,0-3 0,-7 15-2187,4-5-1089,4-4 0,0 1-449,-1 5-1190,-1 2 1,0 0-1639,-1 1 1043,-7 11 2234,10-29 0,1-11 0,0-2 0</inkml:trace>
  <inkml:trace contextRef="#ctx0" brushRef="#br0" timeOffset="135266">30305 3084 9602,'0'-3'3276,"3"3"0,1 3-2812,3 3-15,4 10-359,0 13-90,-1 0-581,-2 7 581,-6-11 0,-1 1 0,1 2 0,-1 6 45,0-7 0,0-1-45,0-2 0,0-2 90,1-3-90,0-3 0,1-4 90,0-2-90,1-2 90,1-3 671,1-1-311,10-3-91,1-4 1,22-13-360,-12-1 0,1-3-180,-4 3 0,1-1-537,5-6 1,1-1-923,2-2 1,1 0-1,-7 5 1,2-1 545,4-2 1,3-3 0,-3 2 151,-3 2 0,-1 0 941,-1 0 0,1-3 0,-4 3 0,-5 5 0,-3 0 0,3-5 0,-1 0 0</inkml:trace>
  <inkml:trace contextRef="#ctx0" brushRef="#br0" timeOffset="137539">29533 3753 8972,'3'-5'3276,"0"2"-436,2 3-1580,5 0-811,1 1 811,29 0-1080,-19-1-90,18 1-90,-16-2 0,-6 1 0,3 0-270,-7-1 180,-4 1-990,-1 0 451,-6 0-2648,-1 0 0,-5 4 116,-4 5 2532,-2 2 629,-5 4 0,2-4 0,-2 1 0</inkml:trace>
  <inkml:trace contextRef="#ctx0" brushRef="#br0" timeOffset="137835">29330 4083 9242,'-2'2'3276,"13"-7"0,9-2-2273,9-4-553,19-1-360,-15 4-90,4 2 0,1 0-90,0 0-180,-3 2 0,-2 1-179,-6 0-721,8 0 361,-20 1-1710,1 0 990,-11 1-989,-5-2 1528,-5 0 361,-3-1 629,-3-1 0,0-1 0,-2 0 0</inkml:trace>
  <inkml:trace contextRef="#ctx0" brushRef="#br0" timeOffset="138125">29583 3877 7353,'-10'1'3276,"0"6"0,3 1-2093,1 16-553,5-5-180,2 9-3727,1 13 3472,0-5-16,-1-12 1,0 2 950,0 13-816,-1-10 1,-1 1-408,0 16 138,-1-15 0,1-2-45,-4 12 0,0-3 90,-1 0-323,-1-5 0,0 1-1027,-1 5 810,3-12 1,0-3 2393,3-13-3563,5-11-270,0-2-1388,10-19 1337,-5 5 2040,7-24 1,-10 18 0,1-8 0</inkml:trace>
  <inkml:trace contextRef="#ctx0" brushRef="#br0" timeOffset="138344">29534 4178 7533,'-8'-1'3276,"0"1"-706,1 1-1490,0 0-361,0 2 1,-2 2-90,-1 2-181,-1 1 1,-1 3-90,-1 1-90,-1 2 0,-2 2-181,0 2 91,-1 0-360,0 1-1079,-3 4-270,7-7-1748,-1 2 438,10-13 50,5-3 2070,2-4 719,2-2 0,-1-2 0,0-1 0</inkml:trace>
  <inkml:trace contextRef="#ctx0" brushRef="#br0" timeOffset="138567">29545 4260 6363,'14'2'3276,"-1"0"-345,-4 0 345,6 1-885,-5 1-2032,6 3-89,-5 1-270,1 0 180,4 6-180,1 1-180,-1-1 180,-4-2-180,-5-5-989,0-1-1170,-3-3 540,2-1-180,-5-2-1298,1-12 1337,-2 5 1940,1-10 0,-1 8 0,0-1 0</inkml:trace>
  <inkml:trace contextRef="#ctx0" brushRef="#br0" timeOffset="139001">29979 3921 6183,'5'-9'3276,"-1"2"0,-4 2-23,0 4-3073,-3 3-90,1 4-180,-7 14 0,1-1-270,-10 22 90,4-11-913,-5 12 913,3-10 0,0 0 91,0-1 44,4-7 0,-1 0 674,-4 8-269,-3 6 360,11-20-360,6-12 0,1-1-1,4-4 1,2 1-90,2-1 450,8-2-360,0-1-2569,8-2 2389,-4 0 0,2 0 0,1-1-90,-1 0-180,-1 0 0,-1 1-540,5-2 91,-7 3-1440,8-3 450,-12 3-1658,5-3 1786,-10 3 3804,1 0-3123,-6 2 810,0 1 0,-3-4 0,0 0 0</inkml:trace>
  <inkml:trace contextRef="#ctx0" brushRef="#br0" timeOffset="139288">30068 4084 11670,'0'16'3276,"0"0"-1694,2 0-1133,1 2-89,0 2 360,3 13-316,-1-9 1,-1 1-405,3 17 0,0 5 0,-3-24 0,-1-2 0,-1-3-539,3 1-1,-2-8-629,1-1-810,0-7-180,2-4-1118,8-7 1427,0-2 860,6-7 990,-4 1 0,0-1 0,0 1 0</inkml:trace>
  <inkml:trace contextRef="#ctx0" brushRef="#br0" timeOffset="139871">30511 3887 6363,'-9'-2'3276,"-5"-1"-75,4 1-1852,-3 0 180,5 1-1079,4 0 269,1 1-179,3 0-270,4 0 0,2 1 90,8 0 359,29-2-539,-11 0-820,-3 0 0,-1-1 729,10-3 1,0 0-90,1-1-90,-1-1-89,-2 0-181,-9 1 0,1 0-270,4-2-359,13-4-180,-29 7-2108,-3-1 1157,-6 4 501,-2 0 269,-5 2 451,-3-4 269,0 1 147,-4-2 0,-1 0 0,-2 0 1</inkml:trace>
  <inkml:trace contextRef="#ctx0" brushRef="#br0" timeOffset="140135">30847 3588 6813,'-12'2'3276,"-1"1"0,0 1-1373,0 3-1273,4 2 0,-1 3 719,-14 25-720,0 5-449,5-8 0,-1 1-353,6-9 0,0-1 173,-1 2 0,0-2 0,-7 12 0,-1-1-1066,0-1 797,-1 0-1370,6-7 1,0-1-1361,-3 5 1920,7-8 0,1-3-720,6-7 359,3-6 1440,2-3 0,1-4 0,1-1 0</inkml:trace>
  <inkml:trace contextRef="#ctx0" brushRef="#br0" timeOffset="140332">30547 4060 6183,'8'3'3276,"-3"0"0,-6 7 0,-1 2-1950,-2 8-606,-5 29-810,4-25 0,1 2-135,-1 5 0,0 1-900,0 1 1,2-3-765,2 5-1388,3 14 1247,3-27 861,3-1 1169,1-18 0,-3-5 0,2-5 0</inkml:trace>
  <inkml:trace contextRef="#ctx0" brushRef="#br0" timeOffset="140719">30645 4181 6903,'3'-27'3276,"1"0"-435,0 0-2841,3 5 90,0 8-90,0 1 0,3 1 0,-1 3 0,1 1-90,0 2 0,0 2 90,0 0-90,1 2 0,4-1 180,3 2 90,-4 2 89,-1 0 1,-9 2 540,1 6-91,-2 5 180,-2 19 1,0 4-540,0 4-225,-1-2 0,0 2 270,1-5 0,-1 0-181,1-2 1,1 0-1633,-1 8 1,1 0 1407,-1-8 0,1-2 180,0 15-555,0-1 465,0 0 0,-1-16 0,1 0-90,0 14-270,0-7 1,0-1 179,0-6-450,2 11-370,-2-31-349,1-4-450,1-3-1568,4-10 2255,0-10 1022,2-22 0,-6 8 0,-3-9 0</inkml:trace>
  <inkml:trace contextRef="#ctx0" brushRef="#br0" timeOffset="141125">30600 4346 6813,'-6'4'3276,"0"-2"-1875,3 0-681,1-2 1529,1 1-1979,6-3 179,4-1-179,3 0 0,10-1-180,-6 2-540,11 1 0,-12 1-179,2 3-2648,-3 9 0,-10 3 2275,0 4 373,-10-1 629,-3-5 0,-2 0 0,0 0 0</inkml:trace>
  <inkml:trace contextRef="#ctx0" brushRef="#br0" timeOffset="141231">30648 4474 6543,'-32'17'3276,"18"-9"0,-11 8 0,30-11-5278,15-1-67,5-3 430,4-5 1,2-1-122,13-8 450,-12 3 0,0-1 1310,10-9 0,-3-1 0,-4 0 0</inkml:trace>
  <inkml:trace contextRef="#ctx0" brushRef="#br0" timeOffset="154268">21722 7479 9152,'-4'1'3276,"1"-2"0,3 0-384,33-4-2892,-18 3 0,27-1 90,-28 3-90,0 0 0,0 1 0,9 0 0,-10 1 0,9 7-90,-19 6 90,-2 5 0,-7 6-90,-2-3 0,-2 4 1,-4 13 178,4-8-89,-3 8 0,3-6 90,4-10-180,2 10-89,4-21-91,4 0 90,3-15-450,9-10 180,-2-2 181,8-8-46,-3 2 0,0-1-110,6-6 470,-5 6 0,0 0 45,0 0 450,6-8-270,-7 9 90,3-7-90,-8 12-1,-3 1-89,0 3 360,-1 2 64,-4 5-514,1 5 0,-6 5 0,0 8-90,-1-2 0,-1 7 180,0-5-180,0 1 180,-4 15-180,1-9 90,-3 11-90,1-14 90,-1 0-270,-3 7 90,3-7-180,-2 2 270,5-10-270,3-5-1169,6-8 989,0-3-449,11-14 629,-5 4-270,11-18 450,-7 13 90,5-7 720,5-6 0,-5 7-1427,4-4 1066,-9 14-89,-7 8 0,-1 2 0,-2 3-180,-3 2 180,1 1-270,-2 3 1157,0 2-1068,-2 3 1,-4 19 0,0 1-90,-3 19 0,4-13 180,2 8-90,3-19-90,5 10 0,0-18 0,8 1 0,-4-12-90,6-4-90,-3-6-89,2-4-1,0-4-90,3-6 0,0-2 270,7-8 0,-6 6 0,2-4 90,6-12 0,-1-2-1561,-8 10 0,1-1 1621,-2 4 0,2-2 0,-4 2 75,-1 1 0,-3 2-636,-2 2 0,0 1 591,2-9-835,1-5 745,-7 20 0,-3 6-90,-2 3 2080,-2 8-2170,-5 17 90,2 1 90,-2 14-90,3-5-902,1 3 1082,0 3-90,0 2-220,1 2 0,0 1 490,-1 11-958,2-9 0,-1-1 868,2 5-6,-1 1-39,1-14 0,0 0-135,1 14 569,0-18 0,1 0-839,1 1 0,1-4 1922,0-6-2641,1-6-450,-2-4 2212,1-6-2842,0-5 197,0-4 253,-1-3 313,-1-11 1306,-3 3 0,-4-5 0,-1 6 0</inkml:trace>
  <inkml:trace contextRef="#ctx0" brushRef="#br0" timeOffset="154450">22373 7492 8252,'7'-5'3276,"0"1"0,12 1 0,7-1-2940,3 0-425,4-1-361,-8 0-2827,0 0 0,-2 0 0,14-1 2570,-12 2 1,2 0-1,-18 2 1</inkml:trace>
  <inkml:trace contextRef="#ctx0" brushRef="#br0" timeOffset="154720">22092 7179 7353,'-3'-5'3276,"-3"-2"0,3 2 0,-2 1-421,7 3-2586,2 2 1,3 0-180,3 2-270,2 1-3097,18 3 0,1 1 0,13 4 2457,-11-1 1,-12-1 0,-6-1 0</inkml:trace>
  <inkml:trace contextRef="#ctx0" brushRef="#br0" timeOffset="155499">23708 7146 6993,'4'-5'3276,"-1"0"-346,-3-1-321,-2-1-2339,0 3 90,-6 1-270,2 5-90,-6 4 0,1 3 0,-2 4 0,-3 2-180,-10 14 45,9-8 0,0 1 135,-10 14-90,10-12 0,4-1 0,4-2 0,2 4 90,8-7-90,2-2 0,4 2-180,10 6 180,-1-6 0,7 6 0,-4-10 0,0 0 90,6 3 90,-9-5 0,3 3 540,-16 7-360,-6-6 180,-15 20-181,-8-10-269,-1 0-269,0-5-361,10-11-270,3-4-449,3-4-1928,4-9 1697,6 0-579,10-13 1620,3 6 539,8-7 0,-3 4 0,1 0 0</inkml:trace>
  <inkml:trace contextRef="#ctx0" brushRef="#br0" timeOffset="156442">23750 7499 6453,'16'14'3276,"-5"-6"0,-20 29-2182,0-9-554,1 1-91,1-2-89,5-9 0,1 0-180,1-1 0,1-1 90,2-1-180,2-3-90,1-2 0,3-4 0,1-3-360,8-6 90,-2-4-90,7-5-539,3-11-2378,5-7 2082,0-1 1105,-2-2 180,-10 8 180,-1 1 0,-2 1 539,2-5-539,-7 9-1998,1-2 1818,-9 15 0,-3 2 0,-4 8 2268,-3 4-2358,-1 3 180,-6 12 0,3-3 89,-4 16 271,10 0-450,1-6 0,7-1 3186,3-18-3250,7-4-835,6-7-1,1-4-2467,12-14 0,-12 3 862,7-7 631,-9 4 614,0-1 361,-2-1 359,5-9 720,-6 7 901,-1-4 1,0 0 268,-3 3-91,7-16-270,-14 28 450,-1 2 1075,-1 4-1704,-2 5-465,-2 6-345,0 5-90,-2 3 3276,-2 13-3160,-1 8-116,0-1 0,-1 0 0,-2 9-370,4-14 0,-1-3 370,2-8-3147,0-2 3057,2-4-90,1-5-90,1-2 0,2-3-179,1-3-631,5-9 361,0-1 584,4-8-495,0 1 91,0-3 3571,1-1-3122,7-10 270,-4 8 269,4-7 91,-7 12 180,0 2 539,3-2-719,-6 7-91,1 1 91,-5 10-450,-3 4 0,-2 7 90,-3 2-270,-8 26-3187,3-12 3072,-5 18 205,3-12-90,5-9-90,-1 4-90,4-14-2698,9-11 539,3-13 1260,4-6 90,0-7-450,3-6 1259,-4 6 1908,-1 2 0,2-1 1638,9-10-1638,-7 13 0,-1 1 1638,9-3-2824,-8 13-92,-10 11 179,-7 14-269,-1 1-270,-3 10 0,-1-3-90,-3 15-719,3-9-1122,-1 10-228,5-15-89,3-2-1029,14 5 2814,6-14 1,5 2-1,1-15 1</inkml:trace>
  <inkml:trace contextRef="#ctx0" brushRef="#br0" timeOffset="156865">24918 7146 7083,'-11'15'3276,"0"3"-76,-2 3-1221,0 4-1079,-1 4-451,2 5 91,2 0 0,1 4-450,4-7 0,0 1-704,-1 6 0,1 0-105,5 11-720,5-20-540,3-4-180,3-4 501,3-4-1619,15-1 3174,-10-9 0,10-4 1,-14-7-1</inkml:trace>
  <inkml:trace contextRef="#ctx0" brushRef="#br0" timeOffset="157507">26005 7132 9332,'-8'1'3276,"3"1"-1785,2 0-1221,2 1 0,2 2 809,7 7-449,2 5-181,15 20-359,-8-10-45,-1 0 0,-1 0 135,-2-3-180,6 15 90,-13-20 0,-1 0 0,-4 0-180,-2 1-270,-5 0-179,-3 3-811,-5 1-449,-5 3 160,-3-1 1,-3 2-1,1-5 1,0 0 1311,-6 5 1,0-1 0,5-9 0,1-4 0,-11 3 0</inkml:trace>
  <inkml:trace contextRef="#ctx0" brushRef="#br0" timeOffset="158241">26903 7028 6273,'-1'-26'3276,"0"3"0,-4 12-743,-2 0-2533,0 4 90,-3 0 0,1 5 360,-12 5-180,7 1-90,-9 4 0,10-2-1,-1 2-89,1 2-90,-7 7-90,5-2-3187,-7 15 2443,11-10-1056,-3 14 1530,10-13 0,1 6-269,9-3 359,1-6-90,8 10 180,-4-12 90,3 6 0,-3 4 90,-4-6 2857,-1 8-2587,-7 2-1867,-3-7 1867,-5 6-552,-1-8 552,-2-1-1756,-9 9 1756,3-9-180,-4 4 0,8-12-360,2-3 497,1-5-1846,6-6 551,3-6-1540,11-14 2608,12-12 0,-2 6 0,6-4 0</inkml:trace>
  <inkml:trace contextRef="#ctx0" brushRef="#br0" timeOffset="158425">26735 7399 6004,'17'31'3276,"-2"2"0,-8 13 0,-1 3-3395,-4-24 1,0 1 298,0 21 90,-2-7-90,-2 4-90,-1 5-45,0-23 0,1 0 182,-1 0 1,-1 3-978,0 3 1,-2 3-1,1 0-343,0-2 1,-1 0 0,1 0-1,0 0 1,-1 0 0,1 0 897,-4 13 0,1-8 0,2-14 0,-3 6 0</inkml:trace>
  <inkml:trace contextRef="#ctx0" brushRef="#br0" timeOffset="159965">21527 11267 6363,'2'-7'3276,"-1"-4"-1515,-1 5-1401,-1-4 90,2 6 2159,13-23-2430,-7 13-3456,12-16 3342,-11 18-65,1 1 0,0 0 0,0 1-90,0 1-269,5 0 269,-7 4 0,5 1 90,-11 7 3276,1 2-3250,-3 2-26,0 4 0,-4 11 0,1-2 90,-2 10 0,2-6 90,0 2-1517,1 0 1,0 2 1516,0 8-90,1-8 0,1 0-90,2 4 90,0 0-90,2 0 0,0-1 0,1-2-90,2-3 0,-1-3-989,11 5 719,-8-15-90,7 3 180,-9-17-90,0 1-179,2-1 359,-2 2-90,2 1 3393,-3 4-3303,-1 1 270,3 20 180,-4-8 180,2 15-1,-4-11 360,-1 1 450,-1 14-629,-1-10 134,-1 1 1,0 2 135,-4 18-855,4-23 0,-1-2-225,-3 15-481,4-20-418,0-2-810,0-2-180,1-4 0,0-4-1208,-3-10 2994,0-2 1,-6-9-1,1-1 1</inkml:trace>
  <inkml:trace contextRef="#ctx0" brushRef="#br0" timeOffset="162057">22258 8932 7443,'-1'-4'3276,"0"0"-975,2 2-2032,0-1 91,1 2 720,20-11-1080,-10 5 0,28-11 0,-24 13-90,9-2 0,-15 8 0,-1 2-360,1 20 450,-7-8 0,-1 15 180,-9-3 180,-2 3-90,-1 1-325,-1-4 235,5-9-90,-1 8-360,5-14-90,1 4-719,11-19 359,-1-3-89,7-4-1,-3-2 0,2-1 0,5-6 1,0 0 899,3-3 315,1-1 0,2-2 1214,10-8-1169,-7 6 179,6-4-539,-23 23 415,-2 6-415,-9 7 0,-3 7 0,-3 0 0,-2 2 179,-4 10-179,2-4 90,-2 6-90,3-5 270,-2 16-270,4-10-90,0 8-180,6-21-270,7-9 1,-1-6-271,5-4 0,-1-3-89,1-3-1170,13-14 1889,1-3 450,1-1 449,-3 0-539,-14 17-270,1-1-180,-7 9-269,-1 1-1980,-2 2 2271,1 0 1,-4 4 0,-2 0-1</inkml:trace>
  <inkml:trace contextRef="#ctx0" brushRef="#br0" timeOffset="162733">22475 8691 7713,'-8'-6'3276,"0"4"-166,-3 8-2750,0 2-90,-1 3 719,-23 23-809,16-14-135,0-2 0,2 0 45,3-2-90,1-1 0,2 1-90,1-1-90,4 0-809,5 15 539,3-10-90,7 10-1079,13-2 1079,-1-6 450,5 3 270,-9-10 180,-8-7 1529,-6 10-1079,-4-6-91,-6 7 540,-12 2-719,1-5-764,-9 7 404,5-9-457,-1-1 7,0-3-3007,-15-3 0,19-7 27,-9-5 2080,25-7 451,3-4 719,2-3 0,2-2 0,1-1 0</inkml:trace>
  <inkml:trace contextRef="#ctx0" brushRef="#br0" timeOffset="162941">22385 8952 6363,'9'5'3276,"0"-2"-165,-1-1-1042,2-2-91,2-1-1258,3-2 0,16-4-630,-3 1-568,11-2 478,-8 0-180,1 1-899,14-5-90,-12 4-630,8-3 160,-17 2 1,-2 0-1639,0-1 2959,13-8 0,-31 12 0,-2 1 0</inkml:trace>
  <inkml:trace contextRef="#ctx0" brushRef="#br0" timeOffset="163559">22791 8701 6183,'-9'-1'3276,"1"1"-615,-4 2-1132,2 2-809,0 2-181,0 3-89,0 2 0,0 2 360,-9 20-721,5 2 1,-4 9-90,10-17 0,2-2 90,-2 9-90,-2 10 0,4-11 0,0 14 0,3-12-45,3-7 0,2-1-45,2 0-179,10 10-1,-2-22-180,15 0 90,-9-13-629,24-19 359,-11-11 585,-11 11 0,-2-2 45,9-17 360,-2-6 0,-6 9-557,2-10 557,-9 16 90,-3 3 89,-2-3-179,-5 8-270,-3 4 0,-4 11-90,-14 21 0,6-2 225,-7 14 0,1 4-135,4-3 60,1-2 1,2 0-61,7-5-27,2 4-153,4-9-90,4 0-180,4-12-989,8-8 449,-2-5-2248,21-26 2519,-17 10 98,9-15 441,-16 17 286,-3 2 433,-2 2 2340,-2-3-1260,-6 10-990,0 1-179,-5 12 1132,-1 10-1312,2 0 294,1 23-834,7-8 0,2 7-180,5-10-719,-2-11-810,2-3-360,1-3 91,1-3 269,1-6-1388,12-16 3264,-11 3 0,7-13 0,-13 10 1</inkml:trace>
  <inkml:trace contextRef="#ctx0" brushRef="#br0" timeOffset="163800">22988 8908 6273,'-8'7'3276,"4"-3"0,7 2 0,4-3-601,11 2-2405,25-3-450,-12-2-45,2-3 0,2-1-630,-9 0 1,-1-2-530,0 1 0,0-1-505,19-7-1388,0-5 168,-19 5 2971,10-10 0,-26 13 0,-1-3 0</inkml:trace>
  <inkml:trace contextRef="#ctx0" brushRef="#br0" timeOffset="164177">23349 8729 6813,'-25'-2'3276,"3"2"0,12 7-833,0 4-5720,0 3 2752,-1 3 1565,1 4-950,-5 16-90,4-7 0,3-3 0,0 1 0,1 5 0,-1 11 0,5-3-2269,4-1 2269,1-2 2269,4-8-2269,8-7-270,8-19-180,8-7 180,-3-15-90,-3-8 180,-7 4 1,1-1 179,0-2 269,7-8 451,2-5-450,-5 9 3006,-4 5-2620,-14 19-477,-1 5 1,-3 4 90,1 5-180,-2 3 0,-2 5 90,0 12-90,2-5-90,-1 8 90,4-11-180,-1-1-90,3-1-180,-1-3-629,2-1-720,0-4-1568,3-4 887,0-6-129,6-12 2519,-4-2 0,0-8 0,-4 3 0</inkml:trace>
  <inkml:trace contextRef="#ctx0" brushRef="#br0" timeOffset="164332">23592 8868 7353,'-1'-5'3276,"0"-1"-166,1 4-2030,0-1-1710,2 2-2647,10 2 168,-3 1 3109,18 1 0,-12-2 0,9 1 0</inkml:trace>
  <inkml:trace contextRef="#ctx0" brushRef="#br0" timeOffset="164620">23922 8811 7173,'-12'-2'3276,"1"0"0,-2 2 0,-10 3-2310,4 5-786,-2 2-90,7 4 89,-1 9-179,5-3 0,-4 10 0,6-6-89,0 3 89,2 15 0,2-8 0,2 9 0,5-14 0,3-4-90,2-2-450,11-3-270,-2-9-2467,28-12 0,-8-17 0,7-5 1722,-13-5 1555,-11 6 0,-1 0 0,-1 1 0</inkml:trace>
  <inkml:trace contextRef="#ctx0" brushRef="#br0" timeOffset="166002">24471 8874 9512,'-3'1'3276,"0"-2"0,8-2-2183,1 0-913,6-2 90,-1 2-90,4-2-90,2 1-180,2-1 0,2-1-3187,17-2 1633,-15 4-1074,9-1 2088,-20 5 90,-5 2-89,-3 3-1,-4 2 0,-4 5 2359,-2 3-2269,-10 13 3816,-5 7-2543,8-13 0,0 1-104,-7 14-472,4-6 383,8-12 269,4 2-629,3-9-360,9-1-269,2-11-631,14-12 451,-5-3-1,9-7 180,-6 1 180,0 1 360,-1-2 180,0 2 360,-2 1 0,-1 1 899,3-4 113,-2 3-653,2 4-989,-11 10 90,-5 10 90,-13 19 0,-5 4-90,3-2-523,-3 3 1,1-1 522,5-11 90,2-3-180,1 1-270,3-7 90,3-2-89,4-8-91,2-3-180,3-5-90,1-4 1,3-3 89,1-2 90,1-3 955,1 0-595,7-10 270,-6 9 270,6-8-90,-9 13 449,6-6-539,-7 9-90,3-2-90,-9 9 180,0 5-180,-4 3 0,-1 5-1,-6 4-89,-1 3-3277,-4 11 3252,1-3-461,-4 19 666,5-14-1987,-1 18 1896,5-19 91,-1 6-90,3-13 0,1 2 1988,3-7-2168,2-3 486,1-8-936,6-12-359,6-9 449,1-4 0,3-4-508,-5 4 598,1-1 90,0-2 225,-2 0 0,0-1 143,5-9 171,-2-1 1,-2 1 2560,-2 0-2695,-7 13 0,1-1 495,5-21 9,-8 19 0,0 1-459,6-20-180,-4 11 0,-8 24 0,-3 12 352,-2 3-352,-1 6 90,-2 5 0,-1 5 45,1 6 0,0 4-45,1-2 0,1 1-1118,-2 6 0,1-1 1118,1-6 0,2-1 90,0 9-798,0-2 888,1-1-180,0-3 90,-1 20-720,1-13-270,0 4-269,2-22-2198,2-13 1570,2-10 358,0-2 1423,0-7-613,-4 2-281,0-3 1,-2 0 0,0-1 0</inkml:trace>
  <inkml:trace contextRef="#ctx0" brushRef="#br0" timeOffset="166185">25222 8785 6183,'-9'-7'3276,"1"2"0,2 1 0,2 3-1950,4 3-67,8 4-989,3 1 180,6 2-90,1-2-270,2-1-180,2-1-270,2-2-90,-1 0-899,0-1-1928,15-1 0,-16-2 0,8 0 1505,-22-1 1772,-3 0 0,-5-1 0,-2 0 0</inkml:trace>
  <inkml:trace contextRef="#ctx0" brushRef="#br0" timeOffset="166423">24896 8619 7173,'-8'-8'3276,"3"3"0,0 2 0,5 3-601,13 9-3485,-1-1-2467,21 12 168,-11-8 950,10 3-1118,1-1 2237,-7-5 1040,6 2 0,-9-6 0,0-1 0</inkml:trace>
  <inkml:trace contextRef="#ctx0" brushRef="#br0" timeOffset="168442">26297 8507 6903,'-8'-7'3276,"0"0"-975,-2 0-682,-1 2-810,0 2-179,-4 2-360,5 3 0,-4 2-90,5 2 539,-11 11-449,6-5-180,-7 8 0,9-7 180,-11 13-180,9-8-90,-9 11 0,7-2-3277,0 4 3162,1 1 115,2-1-468,4 0 468,3-8-229,-1 15 139,5-16 90,1 6-179,4-1-1,0-8 0,2 5-180,1-11 3047,2-3-3226,2-3 493,2-5-673,2-5-920,7-12 1,2-3 597,3-2 861,2-4 0,0 0-2575,-6 5 3205,5-5 90,-11 11-578,7-5 398,-10 9-90,3-3 90,-13 9-90,-1 2 359,-3 5 2078,-1 0-2617,-3 5 90,-4 6-90,1-1 2881,-6 13-2521,5 0-90,0 0-90,4 0-1,4-9 1,2 0-180,2 0 0,5 3-630,19-6 271,-7-5-3008,13-10 2442,-15-9 565,0-2-629,15-17 899,-6 2 90,5-5 89,-14 7 451,-8 0-270,-4 7-90,-3-3 90,-4 8-181,-3 2 361,-14 2 2736,-2 6-2980,-7 1-296,3 6 90,2 3 0,6-2 0,-3 2-90,13-6-180,2 1 90,12-6 0,0 0-270,16-6-89,1-2 269,2 0-3097,13-4 2532,-21 8 638,13-5 107,-21 9 0,1 0 89,-7 4-89,-3 2 90,-3 7 0,-1 0 3186,-7 15-3123,1-7-153,-2 8 90,3-7 90,1-2 71,2 0-161,1-3 0,2-1-1,2-2 1,2-2 0,3 0-180,4-6 0,2-1-179,2-6-91,-2-3 0,1-2-180,1-3-899,21-21 1529,-16 14 180,0-2 0,-1 1 90,-5 5 89,1-4 361,-6 6-630,-3 7 180,-1 0-360,-6 6 0,-2 4 0,-2 2 90,-3 9-90,2-2 0,-2 7 89,4-5-89,3 0 90,1 5 0,4-3-90,3 1-449,4-11-91,0-7-180,3-7-89,-2-3-181,2-4 1,0-1-360,6-10 899,-1 0 900,2-5 809,-6 8-539,-5 10-91,-6 6 1260,-4 7-1259,-4 9-360,0-2-1,-3 12-269,3-6 0,1 1 0,1-3-89,3-1-1,2-4-1170,6-1 541,-1-6-181,6-4-1438,3-9-271,5-6 1197,0-1 603,2-3 359,-6 6 270,1-1 270,-1-1 270,0 2 359,-1 1 271,-2 2 179,-3 3 0,-1 3 990,-3 2-900,-6 7-476,-1 4-424,-6 6-89,-1 3 180,-4 10-270,3-4 0,-2 8 90,5-8 179,1 9 91,1 3-270,2 0 90,2-2-180,1-12 90,1-1-1,2-2-89,8 0-360,-3-8-449,15-7-720,11-24 99,-6 2 1025,-10 5 0,-1 0-225,4-6 90,-1-2-1279,-6 4 1,-1 0 1039,9-13 554,-10 12 0,1-3-53,-2-1 0,-1-3 413,3-12 0,0-1-180,-3 9 0,0 0 0,0-6 0,-2 3 494,-1-1-449,-4 14 0,-2 1-90,-3 15 377,0 4-377,-2 2 3186,0 3-3126,-1 1 110,-1 4-170,0 2 89,0 3 271,-2 12 0,-1 8 179,0 14 1,-1 4-1553,4-21 0,0-1 1058,-2 18 0,1 4-544,4 2 1,2-5 498,0 2-120,0-15 0,2 4 0,0-8-150,4-4-359,5 7-271,-5-20-269,3 0-450,-4-10-1748,5-9 0,-5 0 2763,2-7-296,-5 1 1196,-2-2 1,-1-2-1,-1 0 1</inkml:trace>
  <inkml:trace contextRef="#ctx0" brushRef="#br0" timeOffset="168636">27123 8664 10681,'-3'-2'3276,"1"-2"0,6 1-1013,4-2-1813,4-1-270,5 0-270,5-1-450,3 0-360,2 1-1258,1 1-1119,13 1 0,-11 3 0,15 0 3238,-24 0 1,4 0 0,-12 0-1</inkml:trace>
  <inkml:trace contextRef="#ctx0" brushRef="#br0" timeOffset="169043">27564 8690 13199,'12'-9'3276,"7"2"0,25-1-3081,-11 5-1834,2 1 1,-1 0-1639,-6 3 296,16 2 1182,-31 1 360,-4 2 449,-3-2 990,-4 3 0,-4-2 0,-2 2 0</inkml:trace>
  <inkml:trace contextRef="#ctx0" brushRef="#br0" timeOffset="169236">27526 8849 7443,'-8'10'3276,"0"-2"0,1-2 0,2-1 0,3-3-1988,4 1-659,5-1-179,6 0-585,11-2 0,4 1-674,11-1-622,-5-1 0,1 1-998,9-2-539,-1 0 269,-1 0 1060,-9 1 1,-1-1 1142,7-1 0,-11 1 0,-2-1 0,-2-1 1</inkml:trace>
  <inkml:trace contextRef="#ctx0" brushRef="#br0" timeOffset="169752">28093 8662 7803,'-3'3'3276,"-1"5"-706,1-1-2120,0 5 90,0 0 1439,-9 33-1260,3-8-539,2-10 0,1 0 90,0 6 0,4-11-91,1-2 1,0-2 0,3-3-90,1-3-90,1-3 0,8-4-270,-2-5 1,6-4-181,-2-5-90,1-3-719,10-14 719,-4 4 0,6-11 360,-12 10 1,-1 0 269,2-7-337,5-15 697,-18 24 425,-6-5-425,-3 9 90,-14-5-630,5 15-1889,-13 0-1298,11 8 0,0 0 1196,9 1 2232,10 3 0,2-3 1,4 4-1</inkml:trace>
  <inkml:trace contextRef="#ctx0" brushRef="#br0" timeOffset="169985">28465 8669 14549,'9'1'3276,"-1"0"-3044,-3 6-2571,-2 0-180,1 5-758,-3 7 708,0-4 1489,-1 4 1080,0-6 0,1 0 0,-1-1 0</inkml:trace>
  <inkml:trace contextRef="#ctx0" brushRef="#br0" timeOffset="170113">28539 8963 6363,'-5'21'3276,"-2"1"0,-2-1-1638,-3 2 0,-2 1-1931,-4 4-832,4-5 1,-3 0-2153,-16 12 2612,2-9 0,-8 4 0,8-16 1</inkml:trace>
  <inkml:trace contextRef="#ctx0" brushRef="#br0" timeOffset="173298">22394 10030 6633,'-2'-10'2879,"-1"0"-1620,-3 2-90,0 0-629,-2 1-180,1 1 359,-7 0 91,-6 12-630,3-3 0,-2 11-90,11-6 89,1 1 1,-2 2-90,-4 8-90,3-3-180,-6 15 0,0 3 180,2-3-1639,-2 8 1,1-1 1523,6-8 295,-1 12-530,5 1 620,2-9-90,3 11-90,2-15 90,2-1-90,8 14-90,-3-20-90,14 10 0,-10-26-90,14-8 0,-9-6-90,10-15 0,2-4 360,-4 0 90,0-1 0,-2 0 90,-8 5 360,4-8-181,-2 3-179,-2 2-180,-6 8 90,-6 8-90,-3 6 2995,-2 2-3085,-2 5-90,-6 9 0,2 0 1017,-3 7-927,3-2 0,0 0 180,-2 21-180,5-15 0,1 15 0,8-12 0,1-8 0,4 4-90,0-11 0,3-2-90,10-2-629,14-13 449,-6-2 135,-7-4 0,-2-4-45,-1-4 270,9-21 270,-16 15-1651,-4-2 0,-3 0 1651,-4 2-90,-2-12-1,-7 23 1,-3 4 90,-10 0-180,2 5 180,-14 0-180,12 6 0,-17 8-90,21-3 0,-5 6-90,15-7-90,3-1 180,2-1 3276,9-2-3430,8-5-206,29-13 360,-15 6-409,14-7 409,-27 13 0,-3 0 270,4 3-90,-8 2-90,2 3 180,-8 3-91,-2 2 1,-1 2 589,-3 13-589,-1-4-90,-2 11 0,1-6 0,-1 2-90,1-1 0,0 0 0,2 19 0,2-22 0,6 13 0,0-30-270,9-3 1,-5-5-721,18-18 540,-6-4 360,5-7 90,-7 2 360,-2-2-180,-6 7 90,4-6 90,-8 12 0,-2 2-91,-1 3 1,-3 2-270,-1 6 180,-2 2-180,-3 7 0,-4 10 0,1 0 0,-2 10 0,-1 17 0,5-4 45,2-10 0,2-1-45,4 5 0,3-8-90,1-11-180,11-7-179,-5-6 89,9-8-90,-8-5-360,6-17 631,-5 4-1,5-11 315,-8 11 0,-2 1 224,4-7-513,-4 7 0,-1 2 603,0 3 451,3-6-810,-3 10 270,1-2-91,-5 10-89,-1 4 180,4 5-360,-3 2 0,3 4 759,-4 2-759,0 2-90,0 2-90,1 2 90,-2 3-90,1 13 90,-3 7-902,0 2 1082,-2 1-1,-2-11-229,0-1 230,-1-1 0,0-1 90,0-3-180,0-4-180,1-4-360,1-4 181,0-6 1246,2-3-1427,1-5 66,2-4-156,2-3 91,0-5-91,2-2-90,1-5 1,1 0 449,3-9-289,-2 6 0,0 1 739,2-2 179,1 1 583,6-7-403,-4 10 1,4-5-180,-7 13 270,9 0-540,-10 8-90,6 2 0,-12 10 179,-2 19 1204,-4 5-1114,0 1 1,0 2-1894,-1-6 0,1 0 1624,0 1 0,0-2 180,3 11-101,3-9-79,0-8 0,2 0-180,4-11 0,-2-6-90,12-12 2353,6-27-2398,-12 14 0,0-2-3,1-3 0,-1 0 228,-4 3 0,0-1 90,1-2 0,-1 0 90,7-17-423,-7 16 1,0 1 601,5-12 1,-2 2 0,0 2-2911,-2 3 2821,-1 4 0,-3 5 90,-2 0 0,-4 9-180,0 3 371,-3 8-371,0 4 510,-1 7-330,-1 1-90,0 8 90,0 2 3006,0 3-2531,0 19-655,0-7-1338,1 15 1518,1-11 0,0 3 0,0 3-136,1-6 1,-1 1-135,1 8 0,-1-1 0,1-11 0,-1-4-179,0 9-91,0-5-180,1-6-180,0-7-899,0-6 270,0-7-360,1-5-270,0-7-180,0-3 270,-1-4-989,-2-11 3145,-4-8 0,-2-1 0,-4-1 0</inkml:trace>
  <inkml:trace contextRef="#ctx0" brushRef="#br0" timeOffset="173463">23533 10265 6813,'-18'-5'3276,"5"0"0,14 5 0,11-2-151,11-3-3305,3-2-360,4-2-2158,5-4-68,-8 2 428,8-2-939,0 5 3208,-9 5 1,2 2-1,17-2 1,-17 4-1,0-1 1</inkml:trace>
  <inkml:trace contextRef="#ctx0" brushRef="#br0" timeOffset="173775">23998 10236 291,'-10'4'3276,"0"-2"0,1-1 0,2-2 0,15-2 0,2 1-1574,13 2-1522,-1 2-90,4 1-450,16 4-179,-8-2-1080,0 1 0,0-2-540,-1 0-1118,15 2 0,-30-6 1416,-4-1 1890,-5 0-1019,-3-2 990,-5-3 0,-2-1 0,-2-3 0</inkml:trace>
  <inkml:trace contextRef="#ctx0" brushRef="#br0" timeOffset="173967">24205 10048 7982,'-5'-1'3276,"0"1"0,0 5 0,1 5-1590,-1 17-967,1 0-44,0 14 0,0 4-855,3-7 0,-1 0-1459,0 9 1,1-1 251,1-10 0,1-3-252,3-6 1,0-2-979,3 8 278,4 1-938,1-23 3017,-5-8 0,3-7 0,-7-6 0</inkml:trace>
  <inkml:trace contextRef="#ctx0" brushRef="#br0" timeOffset="174172">24257 10272 6903,'13'-2'3276,"1"0"0,7-1 0,-1 1-241,10-2-3125,-4 1 0,0 0-450,8-1-159,-7 0 0,0 1-471,2-2-449,-1 0-629,-2 0 89,-2 0 498,-4 0 132,-2 0 360,-6 0 449,-3 2 720,-5-1 0,-3 1 0,-1 0 0</inkml:trace>
  <inkml:trace contextRef="#ctx0" brushRef="#br0" timeOffset="174397">24484 9960 6273,'-5'-9'3276,"0"3"0,1 13 0,0 4 0,2 29-1358,1-6-2466,1-8 0,0 0 728,-1 20-1273,0-7 1,0 9 0,0-5 109,1-7 1,-1 0 532,0 8 0,0 3 1,1-6-2427,2 6 448,2-8 89,3-8 450,2-8 450,0-8 951,6-8 1,-4-7 0,4-5 0</inkml:trace>
  <inkml:trace contextRef="#ctx0" brushRef="#br0" timeOffset="174623">24766 10056 6363,'5'3'3276,"-1"0"0,-1-2 0,1 2 0,-1-1-2977,1 3-1199,-1 0-359,0 1-1170,0 2-848,1 8 0,-4 0 2644,1 3 1,-3-5-1,0-4 1</inkml:trace>
  <inkml:trace contextRef="#ctx0" brushRef="#br0" timeOffset="174783">24864 10363 6453,'2'20'3276,"-3"19"0,-2-13 0,-3 16 0,-1-17-1839,-2 0-2247,-1 1-1169,-1-1-809,-1-2-91,-1 0-398,-8 6 168,4-9 3109,-8 4 0,4-11 0,-2-2 0</inkml:trace>
  <inkml:trace contextRef="#ctx0" brushRef="#br0" timeOffset="184277">25928 9363 8972,'4'-4'-450,"0"1"1260,9 1-451,-5 0-89,9 2-180,8 4-90,-7-1-90,12 4 90,-15-3-90,-1 0 90,2-1 0,-4-2 0,5 0 180,2-2 0,-4 0 540,21-3-181,-6 3-359,7 0-90,-7 2-90,-7 2-90,1 0 0,1 2-90,2 1 1,2 0 89,2 1 135,-5-1 0,1 1 134,-1-2 1,-6-2 0,3-1 0,-7-3 0,0-2-90,-1-1 90,17-6-360,-2 2 90,6 0-270,1 9 270,-16 3 0,7 5 180,-10 1 90,0 1 990,13 15-721,-11-10 451,16 13-540,-19-17-181,4 0 1,-6-7-180,1-2 0,1-2-90,1-1 0,2-1-179,1 0-541,11 1 91,-8 0-1530,17 2 900,-17 1 179,6 1 91,-8-2 269,-1 1 361,0-3 449,1-1 0,-2-2 0,0-2 0</inkml:trace>
  <inkml:trace contextRef="#ctx0" brushRef="#br0" timeOffset="189030">23549 7937 6543,'-16'5'1709,"7"-2"-2158,-2 2 628,11-3 271,5 2-270,2-2 450,19 0-540,-11-1 539,32 0-539,-28 1 0,23 1 0,-24-1 0,7 0 0,-7 0 90,1 0 359,7-1 1,3-1-270,16-2-225,-14 2 0,0-1-135,9-3 0,-13 0 0,-1 0 0,-1-1-90,0 1-89,-2-1 89,0 2-630,25-3 810,-21 4-426,20-2 516,-28 2 0,0 0 90,0 0-180,1 0 0,0 0-720,21-2-719,-5 1 449,-4 2 1,0 1 989,14 0 0,-4 2 0,-13-1 0</inkml:trace>
  <inkml:trace contextRef="#ctx0" brushRef="#br0" timeOffset="192834">23012 9393 8792,'-1'-4'2249,"-8"0"-2339,5 3 1169,-7-1-989,7 1-90,-5 3 90,5 0 0,-4 1 0,0 8-90,2-3 0,-7 12 90,6-7 180,-9 15 179,-3 1-269,1-1-90,0-3-90,8-11 90,-1-1-180,2 0 90,0-1-180,1-1-989,-2 4-1349,6-5 1438,0 0-1169,21-13 1890,-5-2-461,13-6 1,-10 0 0,1 0 0</inkml:trace>
  <inkml:trace contextRef="#ctx0" brushRef="#br0" timeOffset="193289">23130 9351 6183,'-5'4'990,"1"0"-900,-1 2-180,-1-1-630,-3 2 450,2-2 810,-4 7 540,5-2-541,-1 2 1,3-2 0,2-2-1,2 1-89,0 1 0,2 2-90,1 1-1,2 3 91,7 18-540,3 1-450,5 10 181,-5-16-901,-1-9 451,-9-16-1530,5-4 2339,-7-14 0,0 1 0,-4-7 0</inkml:trace>
  <inkml:trace contextRef="#ctx0" brushRef="#br0" timeOffset="193641">22938 9661 6543,'8'2'3276,"3"2"-1964,-1-1-1402,4-1-450,-1-1-359,3-2-91,3-1 91,4-2 179,4-3 90,2-1 630,-4 0 0,-1 0 0,15-4 0,-13 3 0,0 1 0</inkml:trace>
  <inkml:trace contextRef="#ctx0" brushRef="#br0" timeOffset="206503">8642 346 6363,'-2'-5'2699,"-4"1"-2249,3 2 179,-2 1-89,3 1 449,-3 3 990,-3 15-1889,3-7-3367,-3 13 3162,7-12-105,-1 3 310,1 3-90,-1 2 0,0 3-90,1 1-1098,-3 9 1,1 2 1187,-1 1-45,0-1 0,0-2-1424,-1-7 1379,0 1 1214,0 3-1214,0 4 0,-1 4-295,0 6 295,0 4 0,1 1 0,-1 1 90,3-18 0,0-1 538,-2 19 1,0-1-449,0-1-663,2-15 1,0 0 617,1-7 0,0-1 45,-1 8 0,0 0-41,0 2 1,0-1 40,1-8 0,-1 2-31,0 8 1,0 4 0,0-4-60,1-6 0,0-1-45,-2 14 1,1 2 177,1-12 0,0-1-178,0 4 0,0 1 0,1 1 0,-1-1 350,0 0 0,1 0-305,0-9 0,0-1-45,0 1 0,0 2-45,-1 13 0,0 6 0,0-2 60,1-12 0,0-2 0,0 2 30,-1 12 0,0 3 0,0-3 0,0-8 0,1-2 0,0-3 45,0 0 0,0-2 0,-1 12 0,1 0-45,-1-13 0,1-2 45,0-1 0,-1 2 389,0 18 0,-1 2-314,2-16 0,-1 0 0,0 0 557,1 0 1,-1 0 0,1 0-588,-1 5 0,1 0 0,0-3 0,1-8 0,0 2 90,0 12 0,0 7 0,0-6-90,0-6 0,0-1-30,1 2 0,-1 2 0,0-4-147,1-5 1,-1-2 176,0-1 0,0 3 89,0 12 1,0 2-135,0-10 0,0 0 112,0 11 0,0 0-112,0-14 0,-1 1 135,0 11 0,0 6 0,0-5-135,0-5 0,0-1-15,-1 5 0,1 5 0,0-8-30,0-11 0,0-4 0,0 2 0,0 0-180,0 12 0,-1 0-45,2-10 0,-1 0-868,1 6 1,0 3 0,0-4-547,1-9 1,-1-2 390,2 13 1,0-3-2030,3-1 2653,-3-15 624,2 1 0,-6-17 0,0-1 0</inkml:trace>
  <inkml:trace contextRef="#ctx0" brushRef="#br0" timeOffset="207067">8375 4990 7443,'-8'5'3276,"-4"-2"0,7-2-1193,-1-2-2083,8-1 0,3-1 90,3-1 180,1-1-180,3 0 89,3 0 91,25-4-1557,-11 3 1332,-4 1 0,0 1-2981,9 0 2936,4 0 0,2 1-1105,2 1 1015,2 0 0,0 1-45,-3-1 0,1-1 90,-16 1 0,0-1 363,23-1 0,0-2-228,-16 1 0,-2 0 863,2 0 1,-1 0-909,-1 0 0,-1 0 45,15-3 90,0 0-180,1 0 380,-5 3 1,3-1-381,-7 4 0,0 0 0,7-2 0,0 3 0,-11 1 0,-2 3 90,3 1 0,-1 0-45,-6 1 0,1-1-1407,8 2 0,1 0 1407,-9-1 0,0 0-45,-1-1 0,2 1-472,5 0 0,4-1 0,-3 0 472,-1 0 0,0-1-165,0 0 0,4 0 0,-5-1 165,-4-2 0,-3-1-40,3-1 1,-1 1 84,2-1 0,-1 0 0,1 0 0,1-1 0,-2 1 0,3 0 104,4 0 1,3 1 0,-1 1-15,11 1 0,-1 1 188,-10 0 1,2-1-1,-3 1-323,4 2 0,-3 1-135,-10-1 1,-1 0-46,0 1 0,1-1-270,-2 0 0,3 0-1189,20 2 1,0 1-1,-18-4 1,-2 1 372,17 1 1,-4-1 186,-7-2 959,-3-2 1,-15-1 0,-2 0 0</inkml:trace>
  <inkml:trace contextRef="#ctx0" brushRef="#br0" timeOffset="208301">8931 307 6543,'-9'18'3276,"6"-9"-1964,-3 0-1043,6-9 271,0-1-270,0-1 0,2-3 180,2-1-181,1 0 91,2-1 360,17-8-450,5 4-270,-4 3 0,2 2-174,3 2 0,2 3 39,16-1 0,0 2 45,-13 0 1,1-1-1,7-1 0,6-1 0,-7 0-332,-10 0 1,-1-1 271,9-1 0,5-1 1,-4 1 59,-9 0 0,1 1-120,5 0 0,3-1 0,-2 2-752,-2 0 0,-1 0 872,12 1 0,-1 0 45,-14 1 0,-1 1-364,3 0 1,3 2 0,-1-1 363,8 2 0,0 0 15,-10-1 0,2 1 0,-4 0-60,3 1 0,-2 1 0,-1 1 0,-1 1-90,17 6-293,-17-2 1,4 4 0,-3-1 247,-7-2 0,0 1 180,10 5 0,-2 0-45,-5-1-1574,-14-7 1664,-1-1 1103,-3-1-1103,-1 0 961,-2-1-781,-1 5 435,1 4-525,-3-2-90,-1 1 90,-4-7 3186,1 1-2980,-1 0-26,1 7-270,-1-2 0,1 5-90,0-1-180,-1 2 0,1 4-539,-1 18 449,0-6 124,-1-10 0,1 1 56,-1 6 0,1 0-453,0-7 0,0 1 633,0 10 0,0 0-684,0-10 0,1-1 729,-1 1 0,1 0 0,0-2 0,0 1-1122,0 8 1,0 1 1211,0-10 0,0 1 135,0 16 0,1-1-279,-1 6 188,0-17 1,0 1 180,0 3 0,0-1-180,0-7 0,0 3 29,0 10 1,1 7 0,0-3-255,1 6 1,0 1-392,0-1 0,0 3 0,0-4 256,1 3 0,-1-3 0,0 1 0,0-3 0,-2-10 1,0-2 388,0 0 1,0 2-210,0 12 0,-1 0 1118,0-13 1,0 0-984,0 8 0,0 1 270,-1-6 0,1 0 44,0 4 1,0-1-940,0 1 0,0-1 625,0-2 0,1 0 135,-1 1 0,0-1-135,1-9 0,-1 0-45,0 8 0,0-1 1268,1 12-1178,-1-3-90,0-15 0,0 1-302,1 16 212,0-16 0,0-1-314,1 15 269,0-21 0,0 0-45,0 2 0,0 0 734,0 2 1,1 1-825,1 13 0,0 1 90,-1-10 0,1-1 0,0 9 1,0 0 89,-1-16 0,1 0 224,0 8 1,0 0-135,-1-8 0,0 0-45,1 6 0,0 3 270,-1 10 0,1 2-1,-2-5 1,0 0-673,0-8 0,0 1 0,-1-2 493,0 6 0,0-2 224,0 1 1,0 3-829,0-1 1,0 4 0,0-2 438,0-7 0,0-1 0,0 2-90,1 6 0,0 2 0,0-2-980,1 7 1,1-2-540,1-3 1,1-1 803,-1-1 0,1-2-245,2-4 1,0-6 1079,-1-4 0,0-4 0,-6-17 0</inkml:trace>
  <inkml:trace contextRef="#ctx0" brushRef="#br0" timeOffset="209425">13014 636 6183,'-2'4'990,"-1"1"-91,-4 6-449,1-1 90,-2 7 0,4-2-1,0 2-89,0 2 359,1 14-449,1-7-180,1 11 0,0-8 0,1 0-90,0 11-204,0 0 1,0 2 113,-1-10 0,1 0-45,-1 0 0,1 1 0,-2 11 0,1-1 0,1-16 0,-1 0-45,0 12 0,0 4 0,1-3-412,-1-6 0,1-1 412,-1 9 0,0 5 1,0-5 44,1-10 0,-1 0 45,-1 2 0,1 3 0,0-4 0,-1-3 0,1-1 0,-1 7 0,0 1 0,0 0 0,0-1-45,0-8 0,0 2 105,-1 12 0,-1 7 0,0-5-470,1-6 0,-1-1 500,1 2 0,-2 2 0,2-3-464,-1-5 1,1-3 553,0 0 0,0 2 134,-2 12 1,1 1-225,1-11 0,0 1-45,-1 9 0,1 2-90,0 1 0,1-2 0,0-11 0,1 1-90,-1 10 0,1-1 45,1-13 0,0-2 0,0-1 0,0 2-63,1 8 0,0 4 243,0 0 0,-1 4 0,1-1 0,-1-5 0,0 0 0,0 0-402,0 4 0,0 1 0,0-4 357,-1-2 0,0-4 135,-1 14 0,0-1-1,1-5 1,0 2 194,0-18 1,0 3-353,1 5 0,-1 7 1,0 1-1,0-5 23,0 7 0,0-1 83,0-3 0,0 2 0,0-3-128,0-3 0,0-3 0,-2 14 0,1 0-627,-1 1 627,0 0 45,2-23 0,-1 1-45,-1 12 0,0 2-450,0 0 1,0 0-136,0-1 0,0-1 827,0-6 1,2-2-3520,3 16 1966,-1-22 1333,2 1 1,-2-20 0,-2-5 0</inkml:trace>
  <inkml:trace contextRef="#ctx0" brushRef="#br0" timeOffset="209856">12759 5061 6183,'-2'7'3276,"-1"0"0,4-2-1912,2-2-4641,21 3 2932,-4-4 525,17 1 671,-10-4-761,3-2-90,2 0 0,2-2-489,3-1 399,1 0 0,1-2-90,7 0 0,3 1 135,-11 3 1,0 0-253,-4-1 1,2 1-1,-2 1 342,1 1 0,-2 2 0,7-1 0,0 1-45,-8 0 0,1-1-60,5 0 0,4 0 0,-3-1 60,-2 0 0,0-1-30,3 0 0,3 0 0,-3 0 30,-3 0 0,-3 1 0,12-2 0,-2 2 45,-13 1 0,-1 1-45,1 0 0,-1 1-180,2 1 0,1 0 90,0 0 0,0 2 90,0-1 0,1 1-45,-1 0 1,1 0-196,2 1 0,3 0 0,-4-1-120,-1 1 0,-1-2-180,16 3 1,-2-1-810,-5-4-1,-2-3 2519,-3-4-1934,-13-2 1,-1-2 764,9-6 0,3-8 0,-17 5 0</inkml:trace>
  <inkml:trace contextRef="#ctx0" brushRef="#br0" timeOffset="211034">13223 503 6273,'2'-9'1619,"1"0"-269,0-3-901,2 2-179,1 1 0,3 2 0,1 5 0,2 0 270,20 4-361,-8 0-1650,9 0 0,1 1 1741,2-1 45,4-1 0,0-2-1346,8-4 1166,-14 1 0,0 0-964,-6 0 0,-1-1 919,3 0 0,-1 0-45,2-1 0,-1 1-92,1-1 0,0 0 92,0 1 0,0 0 0,0 0 0,0 0-45,0 0 0,0 1 0,-1-1 0,1 1 200,13-1 0,3 0-200,-5 1 0,1 0 0,-1 0-60,-6 1 0,-2 0 0,1 0 30,5-1 0,1 1 0,-4 0-60,-8 1 0,-1 1-568,10 0 0,4 1 1,-4 0 567,-5 0 0,-1 0 219,3 1 1,4 0 0,-6 1-130,6 1 362,-4 1-362,9 0 1506,-12 0-1506,5-1 0,-15-1 2486,11 2-2666,-14-1 90,7 1 1800,-17 0-1710,0 3 90,-4-1 0,-1 5 180,-3-1-180,-1 3 935,0 2-845,1 25-180,0-12-487,1 19 487,0-20 0,-1 2 90,1 0 0,0 1 0,-1 1 90,1 3 90,-1 4 0,0 2-135,0-13 0,0 1-1661,1 18 1,-1 0 1615,0-15 0,0-3-1,0 3 1,0 0-1125,0 0 0,0 0 1080,0 1 0,1-1-34,-1 0 0,0 2-11,1 7 0,-1 6 0,1-3-408,-1 0 1,0 0 407,0 2 0,0 3 0,0-4 0,-1-4 0,0-2 0,-1-1 0,0 3 410,0-5 1,0 3 0,-1 0-441,0 3 0,0 1 0,-1 0 185,1-1 0,0 1 0,-1-1-185,1-1 0,-1 0 0,1 1-105,0-4 0,-1 2 0,1-1 1,0 0-570,0 4 1,0-1-1,0 2 636,0-6 1,0 2 0,0-1-1,0-2-22,0 15 1,0-2-326,1-1 0,0-1 325,1-11 0,-1 0-37,1 10 1,0-1 81,0-16 0,-1 2 256,1 9 0,0 7 1,0-2-212,0-11 0,0-2 0,0 3-68,0 4 1,0 4-1,0-1 1,0-4 22,1 8 0,-1-4-45,0-2 0,1-3-90,1 11-90,-1-3 180,1-3-90,0-13 0,0 0-89,1 15 831,-1-16 1,0 1-653,1 11 90,0 1 0,0 0 949,-1 2-544,-1-4 0,0 2-91,0-7 1,0 0-801,-1 6 1,1 0 710,-1-11 0,-1-2 134,0 0 1,0-2 2015,-1 15-2240,0-15 0,0 0 45,-1 8-90,0-3-1739,-2 13 1559,1-12-180,-1 9-874,1-13 604,0-1 1770,1 2-1770,-1-1-180,1 1 181,0-1-990,-2 13 539,2-11 91,-2 7 249,1-15-519,-2 6 1169,0-8 0,-3 3 0,1-9 0</inkml:trace>
  <inkml:trace contextRef="#ctx0" brushRef="#br0" timeOffset="211214">14900 5042 6183,'3'12'90,"-1"-7"-359,-2 4 269,0-9 0,-3 2 0,-1-2 0</inkml:trace>
  <inkml:trace contextRef="#ctx0" brushRef="#br0" timeOffset="214644">8772 1012 8072,'-11'1'3276,"3"0"0,7-1-1282,1 0-1275,26-24-719,-14 12 0,21-19-90,-20 19 0,0 0 90,0 1-539,8-5 359,-9 8-90,5-4-270,-10 10 0,-3 6 181,-3 9 269,-3 3-90,-6 14 180,2-10 0,-2 9 135,3-2 0,0 1-45,0 7-90,2-5 0,0-2-90,4-5 90,1-6-90,1-8 0,-1-2 90,1-2-540,5-1 360,-2-3-180,5-3 1,-3-4-1,1-3-180,2-2 180,0-4 0,2-1 91,-1-2 89,1-3 90,-1 0 674,2-4 1,0-2-45,2-2-740,-3 3 0,0 1 650,-3 5 90,-1 1-90,0 2-91,-1 3-89,0 1 0,-1 3-90,-1 2 0,-1 1 0,0 2 849,-2 3-1029,0 3 0,-3 4 0,-2 4-90,-2 12 0,-1-1 0,-1 4 0,-1 2 90,-3 11 0,2-5 0,0 0-90,-1 2 90,0 2-270,5-16-539,3-5 359,1-3 0,4-8-90,0-6-179,3-5-1,2-3-899,8-16 900,-3 3 89,6-11 675,-5 4 0,0-1-36,1-3 396,-2 5 0,0 0 1801,3-3-1577,-7 15 721,5-7-1170,-11 20 89,1 1-89,-4 4 0,1 2 708,0 5-798,-1-1-90,0 12 0,-1-4 0,0 7-3257,0 5 3257,0-5-130,0 8 220,0-1 0,0 3-90,1 4-90,0-9 90,1-7-90,5-7 3366,-1-7-3134,5-1 52,-3-8-194,2-4-90,1-4 0,3-4-180,0-4-1049,1-5 959,1-4-6,-4 5 1,-1-3 185,2-1 0,-1-1 135,0-1 0,0 1 45,-1 2 0,-1 0 270,8-19 0,-6 13-295,4-8 295,-7 17 904,-1 1-365,3-9-3794,-5 14 2895,2-4 90,-7 18-179,-1 3 133,-1 6-44,0-1-90,-1 6 180,1 0 3276,-2 20-2800,1-8-296,1 15 90,0-13 0,2 1 269,1 17-179,-1-8-180,2 13 180,0 1-270,-1-13-180,0 8-540,0-12 1,-1-12-451,1 1-449,0-13-360,-1-4-1388,4-6 1967,-3-4 410,3-6 361,-3-1 539,-1-2 0,-3-1 0,0 0 0</inkml:trace>
  <inkml:trace contextRef="#ctx0" brushRef="#br0" timeOffset="214837">9421 765 8432,'5'2'3276,"1"0"0,1 0-1463,8 4-1363,-1-3 180,25 0-1350,-7-7-2518,15-4-39,-10-4 977,-9 2 951,-6 1 1349,-11 5 0,-6 2 0,-2 1 0</inkml:trace>
  <inkml:trace contextRef="#ctx0" brushRef="#br0" timeOffset="215108">9064 682 6363,'-4'5'3276,"-1"-1"0,2-2-743,-1-2-644,2-1-1439,1-2-2969,13 7 720,-2-1-180,13 5 180,-4-3 180,2 1-359,11 1 1978,-7-2 0,8 0 0,-10-2 0</inkml:trace>
  <inkml:trace contextRef="#ctx0" brushRef="#br0" timeOffset="215797">10158 815 6273,'-2'-6'3276,"-1"-1"-885,-1 2-502,0-2-90,-1 1-1349,0-1-270,0 1 0,1-1 0,-6-5-180,3 4 89,-3-3-89,4 7 0,1 1-89,-1 2 89,0 0-90,0 1 0,-1 1-270,-13 8 360,8-3-90,-10 7-90,8 0-90,-1 5 270,-3 8 0,4-3 270,2 13-180,6-13-3032,0 19 3122,3-18-652,1 7 562,2-12-90,1-1 0,3 4-90,9 2 0,-1-6 0,6-3 0,-4-10 2979,1-3-3069,2-2-89,1-2-1,0-3 0,0-2-90,0-3 1065,-1-2-1245,14-22 450,-13 10 135,0-2 0,-2-1 405,1-10-91,-1 1 1,-6 9 180,-6 15-180,-2 5 90,-1 4-181,-3 3 91,0 2 0,-6 5-180,2 2-90,-2 6-90,3 0 90,1 2-180,2 8-270,2-5-90,1 4-2827,7 3 168,-2-11-39,8 9 2068,-8-19 541,1 0 539,-2-8 0,-3-1 0,3-2 0</inkml:trace>
  <inkml:trace contextRef="#ctx0" brushRef="#br0" timeOffset="216085">10354 713 19046,'9'9'-3277,"-1"0"0,-4-1 0,0 2 1055,-2 0 2222,-2 6 0,-1-4 0,-3 4 0</inkml:trace>
  <inkml:trace contextRef="#ctx0" brushRef="#br0" timeOffset="216322">10440 987 6273,'8'12'3276,"-2"-4"0,-1 3 0,-3-5 0,-2 8-2078,-3-2-928,-1 2-1709,-11 22-90,3-10-900,-9 16-89,6-15 89,-2 1 2429,-9-3 0,-2-3 0,-6 1 0,3-6 0,0-1 0</inkml:trace>
  <inkml:trace contextRef="#ctx0" brushRef="#br0" timeOffset="227164">13340 827 6363,'3'-5'2699,"-1"0"-1350,-1 1 1889,-1-2-2428,-1 3-181,0 0 91,0 1 90,-2 2-631,-1-1-358,-29 16 179,17-6-270,-26 17 0,29-14-90,-2 3-90,7-4 1,2-2-2160,6 21 2429,2-15 90,4 16 540,12-9 0,-6-8-91,10 7 91,-9-10 0,-1-1 1349,10 10-1349,-11-9-91,4 8 721,-19-4-990,-1-4-90,-7 7-360,1-6-270,-2 1-629,0-2-630,-1-1-1388,-9-3 0,9-5 3206,-7-9 1,14-4-1,-1-6 1</inkml:trace>
  <inkml:trace contextRef="#ctx0" brushRef="#br0" timeOffset="227353">13317 957 6183,'7'-2'3276,"-1"0"0,5-4 0,3 1-2400,1-2-246,9 2-450,-8 1-90,5 1-1259,16-1-1980,-9-1 1170,10-1-1298,-10-4 1967,-13 2 501,2-4 809,-9 3 0,-3 0 0,-2-1 0</inkml:trace>
  <inkml:trace contextRef="#ctx0" brushRef="#br0" timeOffset="227949">13552 768 6813,'-8'4'3276,"0"-1"-166,-5 4-2480,4 0 44,-4 12 1,0 5-315,0 14-1999,2 3 1,1 0 933,4 5 705,4-18 0,1-3 770,2 1-1220,3-1 1,0-1 179,2 2-360,10 18 270,-6-33 90,5-2 1,-2-6-1,1-3 3392,2-4-3527,4-9 0,2-5 405,11-15-160,-10 10 0,0-2 474,-4-1 1,-3 1 225,2-7-90,-5 6 0,-1 0-624,-1-2 624,0-6 89,-8 12-359,-3 8-180,-7 1-180,-1 12 469,-4 5-559,-7 13-2905,-8 23 3265,6-7-45,8-9 0,2-2-32,2 3 77,1-1 180,2-1-90,0 8-90,4-10 90,3 8-270,3-16-90,3-1-1169,14-14 0,1-11 629,5-4 90,-8-3 1,-3-3 539,1-3 359,-2 0 1,-2 1 270,-4 2 2736,0-9-447,-7 24-1609,-3 2-950,-4 17 0,1 4-90,0 5 90,1 16-900,5-8 0,1 0-539,3 13-540,8 5-1568,6-35 1877,-4-6 410,7-4 361,-7-6 629,1-3 0,-1-1 0,0-1 0</inkml:trace>
  <inkml:trace contextRef="#ctx0" brushRef="#br0" timeOffset="228216">13911 868 6543,'-20'1'3276,"11"2"0,8-3 0,10 2-2310,3 1-786,2 1-90,3-2-90,1 0-989,21-6 179,-14 0-1888,23-9 899,-28 5 90,5-4-1568,-2-5 3264,-11 6 0,4-6 0,-11 7 0</inkml:trace>
  <inkml:trace contextRef="#ctx0" brushRef="#br0" timeOffset="228673">14131 751 6633,'-20'21'1638,"1"1"0,-11 13 1638,17 6-4915,7-13 1,1 1 1698,-3 18-60,4-19 0,1 1 462,4-2 0,1-2-551,0 2-1117,4 14 1206,-1-31 0,0-2-360,9-7 2220,-4-3-2130,9-6 0,-6-4 330,1-3-600,16-24 540,-11 13 1572,-3 5 1,-2 0-1393,1-2 90,0 0 629,7-14-719,-10 16 270,6-10-360,-14 25-90,0 1 90,-5 7-90,0 3-90,-2 5 427,-6 22-157,1 1 0,0 9 270,5-2-181,3-16-89,3 4 540,3-2 359,15 10-1169,-7-14-719,18-2-900,-8-33 629,2-3-2197,8-20 1427,-15 10 411,4-9-1079,-9-9 2518,-8 16 0,-1-11 0,-7 20 0</inkml:trace>
  <inkml:trace contextRef="#ctx0" brushRef="#br0" timeOffset="229136">14353 757 7443,'-7'-1'3276,"0"-1"0,5 2-2003,0-1-4550,9 8 0,4 1 926,5 4 2351,-1-3 0,-4-4 0,0 0 0</inkml:trace>
  <inkml:trace contextRef="#ctx0" brushRef="#br0" timeOffset="229420">14712 777 6993,'-8'-6'3276,"2"3"0,-5 2-2632,3 5 165,-6 7-89,-4 8 0,-6 15-451,6-2 136,10 3 0,2 2-135,5-3-315,6 4 0,3-2-315,6-16-359,11 7-2558,22-31 0,-12-9 2621,-7 1 1,-1-3-1,-1-7 1,-7 1 0</inkml:trace>
  <inkml:trace contextRef="#ctx0" brushRef="#br0" timeOffset="230733">13228 1843 7533,'-5'1'3276,"-2"0"0,5-1-2093,-3-1-733,5 1-180,0-2-90,10-5-90,0 1 0,8-6 0,-2 3-180,1-1-90,10-6 0,-8 4-90,6-4-90,-11 8-539,2 0 449,-8 6-539,-4 18 809,-7 0 180,-7 14 270,-3 3 89,2-8 361,-6 15-360,8-18-180,0 9-180,7-17-270,6 3 0,4-13 90,5-3 0,0-6 0,2-5-90,10-11 270,-6 2 90,6-9 630,-1-3-180,-7 8-1,5-8 451,-5 5-630,-5 8-91,1-3-89,-6 11-90,-2 2-90,0 3 0,-2 2-90,0 3 0,-1 7 0,1 9 90,-2 2 0,-2 4 0,0-2 0,-6 17 90,1-6-90,-2 5-180,2-9 1,3-15-1,1-1-270,1-7 0,1-2-1799,8-8 1170,-2-1-1619,15-18 1528,-8 5 361,7-10 269,-5 6 360,0-2 270,-1 1 540,1-1-137,-1 0 676,1 1 899,5-10-89,-1 0-1259,0 1 179,-1 2-449,-10 15-270,-1 4 90,-4 8-90,-2 8-90,-1 3 89,0 14-89,-1-2-90,0 11 90,1 9-90,0-8-2725,1 11 2815,0-14 0,1 1-1500,1 9 1500,-1-9-140,1 7-40,-2-13 0,1-3-89,0-3-91,0-4 2530,1-5-2710,1-3 1425,7-9-1875,0-6 541,3-5-181,0-9 270,-7 8-180,3-6-269,-5 6-181,1-1-81,-2-1-1088,1-12 1259,-1 6 271,-1-8 539,-2 10 0,0-1 0,-1 1 0</inkml:trace>
  <inkml:trace contextRef="#ctx0" brushRef="#br0" timeOffset="231185">13928 1385 6813,'0'-5'2609,"0"2"-1170,0 1 360,0 2-1619,-1 5 0,0 2 89,0 9 451,2 26-226,0-9 1,0 3-315,0-4 0,0 2 225,1 13 0,1-2-876,-1-3 651,0-17 0,0 0 97,1 1 0,1-1-187,4 14-90,2 5-90,1-13-179,-3-18-91,2 2-90,-1-10-2827,18-13 0,-11 1 0,18-17 3171,-20 3 0,-1-1 1,-6 2-1</inkml:trace>
  <inkml:trace contextRef="#ctx0" brushRef="#br0" timeOffset="231421">13872 1542 8522,'-4'1'3276,"1"-1"0,13 3-1553,7 2-1902,4 1-181,5 3-360,-5-3-629,-1 1-450,1 0 90,-2-2-1349,4 1 1439,-5-3 1619,-4-1 0,-8-2 0,-6 0 0</inkml:trace>
  <inkml:trace contextRef="#ctx0" brushRef="#br0" timeOffset="231673">13476 1544 6273,'3'2'3276,"1"-4"0,-1-2 0,8 0-3389,-1 1-1596,5 4-1568,9 4 977,-4 1 2300,5 2 0,2 0 0,2 1 0,18 5 0</inkml:trace>
  <inkml:trace contextRef="#ctx0" brushRef="#br0" timeOffset="232263">14547 1690 6993,'-1'-20'3276,"0"3"0,2-26-1013,4 9-5114,1-6 2672,0 10 554,-2 6-1634,-8-2 986,-6 9 93,-3 6-90,-3 15 90,4 3 90,-1 4 90,-7 10 270,5-3 1848,-10 18-1038,10 1-586,7-11 1,1 1 45,-2 18-90,6 0 89,5 1-179,7-3-360,8 3-1467,0-19 1108,5-14-181,-5-14-989,11-14 449,-6-3 181,8-10-720,-4-10 1259,-7 8-2666,3-10 3206,-10 13 180,-2 3 1190,-3 2 159,0 1-809,-4 10-181,0 3 631,-4 19-631,0 13-809,0 4-539,3 9-1434,2-8 174,2-1-1388,13 17 77,-8-20 3200,8 9 0,-11-25 0,-1-2 0</inkml:trace>
  <inkml:trace contextRef="#ctx0" brushRef="#br0" timeOffset="233148">14815 1587 9871,'-6'-3'3276,"0"0"-3943,4 6-1042,1 0-1170,9 12 1800,-2-3 259,4 9 1,-6-9 0,1 2 0</inkml:trace>
  <inkml:trace contextRef="#ctx0" brushRef="#br0" timeOffset="233266">14889 1738 6183,'-2'17'3276,"-1"-1"-3223,-5 3-1313,2-6 181,0 10 259,-2 3 1,3-11 0,-4 7 0</inkml:trace>
  <inkml:trace contextRef="#ctx0" brushRef="#br0" timeOffset="233894">15184 1693 6633,'-32'-4'3276,"-1"4"-705,22 1-2121,-4 3 539,7 1-539,4-1-90,0 2 179,6 1-179,3-1-90,3 1-90,3-2 180,2-1-180,4 0 89,3-1 1,3-1 0,3 0-455,3-2 455,3 0 0,3-1 0,-9-1 0,3 0-225,3 0 0,1-1-45,0 0 0,1 0 0,10-2 0,-1 1-180,-9 0 0,0 0-930,7 0 1,-1 0 704,-10 1 0,-3 1-764,17 0-720,-19 2-1388,4 3 1247,-10 0-129,5 3 2159,-15-3 0,-3 0 0,-4-1 0</inkml:trace>
  <inkml:trace contextRef="#ctx0" brushRef="#br0" timeOffset="234171">15868 1551 8271,'9'-1'3276,"2"0"-1874,4 1-100,13 5-1032,-4 0 270,19 9-360,-17-4 464,8 7-195,-1 3 1,-3 2-270,-2 1 331,-9-3-151,-13 1-360,-6-4-180,-6 7-2519,-15 6 451,1-4-1029,-11 11 1081,6-8 577,-2-1 1475,7-9 1,1-2 0,-10 7 0,-7 4-1</inkml:trace>
  <inkml:trace contextRef="#ctx0" brushRef="#br0" timeOffset="235019">16541 1649 7083,'-9'6'3276,"-1"-6"0,1 1 0,2-4-1411,5 2-1775,1 0-90,1-1 540,2-3-450,1 2 0,2-2 0,-1 2-90,0-1 0,9-2 0,-2 2-90,17-5 90,-7 4-180,7-2 0,1 0 90,5-1-45,0 0 0,1 0 90,-6 2 0,-1 1 45,-2-1 0,1 1-90,1-1 0,-2 1-1709,-2 0 450,-9 2-1928,-15-1 0,-3 2 477,-6-1 1980,0 2 1,-4 1 0,0-1 0</inkml:trace>
  <inkml:trace contextRef="#ctx0" brushRef="#br0" timeOffset="235597">16856 1322 6094,'-1'-9'3276,"0"1"-166,1 7-2031,0 1-269,-3 9-630,1-3 179,-3 18-89,3-5 90,-1 11-3482,2 0 3392,-1 7 90,0 8-681,1-20 1,1 0 410,-1 3 0,0 0 46,1 1 1,0 0 43,-1 11 0,0 1-45,1-2 0,-1-1-636,0 0 1,1-2 455,0-7 0,0-1-388,4 17-1007,0-22 429,5 6-878,-1-25 377,1-5-1456,10-16 2968,-8 3 0,4-14 0,-10 9 0</inkml:trace>
  <inkml:trace contextRef="#ctx0" brushRef="#br0" timeOffset="235865">16866 1520 6723,'-5'7'3276,"-17"18"0,9-8 0,-13 17-2490,12-12 383,-9 14-629,-5 5-360,14-21 0,-1 1 0,-4 6 0,0-1-180,-4 4-135,4-5 0,0 1-405,-2 2 90,-4 7-2698,7-11-129,11-12 0,3-4 2554,13-21 1,1-2-1,3-6 1</inkml:trace>
  <inkml:trace contextRef="#ctx0" brushRef="#br0" timeOffset="236049">16800 1735 6993,'50'-3'3276,"-6"3"0,-22 6-6553,0 2 2527,0 1 1020,-1 3 169,-2 1-259,-2 1 916,-1 0-2625,12 15-90,-12-14-180,8 10-1478,-13-16 1607,-7-5 1670,0 3 0,-8-4 0,-2 2 0</inkml:trace>
  <inkml:trace contextRef="#ctx0" brushRef="#br0" timeOffset="236256">16769 1983 8882,'-8'4'3276,"3"-2"0,2-2 0,10-2-2580,2 0-786,7-2-270,1 1-90,3 0-1079,4-1-719,5-1 609,8-3 1,1-1-1639,4-1 2774,-4 1 1,-3-1 0,-11 1 0,-1-1 0</inkml:trace>
  <inkml:trace contextRef="#ctx0" brushRef="#br0" timeOffset="236842">17329 1306 6453,'9'-1'3276,"-2"-1"0,-2 0-833,1-2-644,19 8-1889,-10-3-90,13 10 0,-17-2 90,-1 2-89,-3 1-181,-2 1 0,-3 1-90,-3 0 0,-3 2-719,-15 17 1079,-4-3-219,-6 5 579,3-10 719,-3-2-449,7-7-90,-6 5 89,11-9-269,3-1 0,3-3-270,4-1-270,5-1 90,4-1 90,6 1 1,2-2-1,3 1 579,2-1-579,2 1 0,20 1 270,2 4-180,0-1 180,-6 5-91,-23-6 361,-1 10-270,-8-5 0,-3 4 270,-9 3-180,1-5-3547,-7 5 3252,2-7-79,-1 1-256,-2-2-989,-9 2 0,6-5-360,-7 1-270,9-8 180,1-2-1478,-12-9 3219,12 2 0,-7-5 0,15 4 1</inkml:trace>
  <inkml:trace contextRef="#ctx0" brushRef="#br0" timeOffset="236989">17170 1828 6363,'45'14'1092,"0"0"0,-11-4 0,-3 0 2184,7 8-2002,-8-1-2803,-7-3-270,8 4 270,-8-5 179,0-1 271,0-2 359,-1-1 720,-1-3 0,-2-3 0,0-2 0</inkml:trace>
  <inkml:trace contextRef="#ctx0" brushRef="#br0" timeOffset="237326">17923 1266 6543,'0'-5'3276,"-1"0"0,-4 0-293,-1 0-1094,-1 1-1260,1 3-539,-1 2-180,0 5-2633,-16 24 2723,6-7 0,2-2 0,-2 1-90,1 1 0,1-1-179,-10 14 89,8-12 0,2-1-929,-6 9-2040,-3 8-128,6 1 2724,4-11 1,8-10 0,7-20 0</inkml:trace>
  <inkml:trace contextRef="#ctx0" brushRef="#br0" timeOffset="237523">17773 1475 6183,'0'12'3276,"-1"-1"0,-6 4 0,1 1-781,-2 16-2135,3-4-360,-2 13 0,4-9 0,1 12-1639,3-19 1,1 1-572,0 15 52,6-2 269,-2-26 360,1-4 359,-1-3 1170,1-4 0,-3-4 0,2-2 0</inkml:trace>
  <inkml:trace contextRef="#ctx0" brushRef="#br0" timeOffset="237921">17928 1470 7083,'9'-4'3276,"4"0"0,-3 1-1013,18-2-2083,-12 4-90,10 0-90,-16 3-180,1 7-180,-6 0-90,-2 4-89,-5 0-181,-3 1 90,-2 1-719,-15 15 1709,-9 2 180,0 0-3303,-3-5 3483,13-13 179,1-1 1710,-13 9-1530,13-7-989,-3 2 180,21-7-180,8-6-90,6 2 0,3-2 0,5-2 0,5-2-360,20-4 90,-8-1-450,-3 0 1,0-1-360,5-2 494,-14 4 0,0-1-999,5-1-305,-2 0 270,-5 0 180,-3 1 269,-4 0 361,-3 1 269,-5 1 540,-4 1 0,-2 2 0,-2 0 0</inkml:trace>
  <inkml:trace contextRef="#ctx0" brushRef="#br0" timeOffset="238266">18022 1311 6993,'-7'-1'3276,"2"1"0,1 0-293,4 3-2624,-1 2 91,1 4 90,0 4-1,2 5-3481,-1 5 3212,1 7 180,0 6-407,-1 9 1,0 5-134,-1-3 0,0 1-505,0-10 1,0 3 0,0-3 144,-1 11 1,-1-3-721,0-12 1,0-2-91,1 2 1,-1 0 45,0-1 0,-1 1 134,1-1 1,0 0 224,0 0 1,0-2 224,-1 0 1,0-1 629,0-1 0,-1-2 0,0-2 0,0 0 0,-5 21 0</inkml:trace>
  <inkml:trace contextRef="#ctx0" brushRef="#br0" timeOffset="239308">18414 1500 7892,'-6'4'3276,"0"2"0,0 2-203,1 2-2353,0 23-2359,9 0 1,3 0-1639,1 9 1638,2-13 1,1-9 818,0-23 1,-4-6 0,-5 0 0</inkml:trace>
  <inkml:trace contextRef="#ctx0" brushRef="#br0" timeOffset="239653">18439 1506 6633,'5'-8'3276,"1"1"0,7 0-653,9-3-2443,2 1 0,4 1 0,-7 5-90,-2 3 0,-1 2 0,7 12-532,-11-3 352,6 9-270,-15-5-180,-4 9 180,-2-5 180,-6 7 180,-1-7 90,-3-2 180,-3-1 2159,-25 15-1710,18-14-359,-19 9 270,26-17-90,3-1-271,3-2 263,3-2-622,5 1-179,3-3-991,21 4-2017,18-12 887,1 1 751,-12-6 1,-2-3-1630,1-5 2099,7-10 423,-11-2 1,-9 7-1,0-8 1</inkml:trace>
  <inkml:trace contextRef="#ctx0" brushRef="#br0" timeOffset="239898">18552 1143 10231,'-3'1'1638,"1"27"0,2 10 1638,0 3-4369,0-2 1,-1 7 0,1-3 717,-1-9 0,-1 1 15,0 7 0,-1 6 1,0-4 216,1-3 0,0 2-677,1 0 1,1 7 0,0 0 0,1-7-820,0-3 1,1-2 545,1 5 1,0 3 0,1-11 970,3-9 1,-1-11-1,1-6 1</inkml:trace>
  <inkml:trace contextRef="#ctx0" brushRef="#br0" timeOffset="240185">18899 1376 9781,'-9'16'3276,"3"1"-3202,0 11 1,2 3-75,0 10-820,0-6 1,0 10 0,-2 1 0,2-7-417,1-4 1,-1-2 803,-1 12 0,-1 5 1,2-10-1458,1-2 270,1-5 449,0-7 361,0-8 809,1-9 0,-2-8 0,1-5 0</inkml:trace>
  <inkml:trace contextRef="#ctx0" brushRef="#br0" timeOffset="240379">18978 1333 8792,'-1'-6'3276,"4"-2"-1515,0 3-2750,4-4-271,3 2-1168,6-6 1348,-3 2 181,4-3 179,-5 3-100,6-4 1,-4 4 0,5-3 0</inkml:trace>
  <inkml:trace contextRef="#ctx0" brushRef="#br0" timeOffset="240632">19216 1162 6183,'9'33'3276,"0"7"0,-8-24-1462,1 9-1275,-1-2-359,-1-4 90,2 7-180,-1-5 90,1 3-90,0 4 90,0 4-45,0 8 0,0 2-768,0-13 1,-1 0 632,1 19 0,-1-1 0,-1-17 0,0-2 0,0 0 0,0 2-90,0 10 0,0 1 45,0-10 0,0-1-90,0 8 1,0 0-136,1 9-1369,0-8 1,1 0-1639,0 0 2641,0-8 0,0-6-443,-1-18 899,0-5 0,-2-14 0,1-5 0</inkml:trace>
  <inkml:trace contextRef="#ctx0" brushRef="#br0" timeOffset="241040">18972 1664 6273,'-15'-1'3276,"6"-5"0,10 1-293,7-3-3073,3 3 0,3 0 0,2 0-270,0 0-1169,14 2-720,-8 7 900,3 2 90,-14 7 180,-7-1 179,-3 1 360,-3 1 450,-2 1 2159,-11 13-630,4-11 270,-7 9 90,8-14-179,0 1-451,1-1-270,2-1-359,2 1-180,3-1-270,2-1-810,10 4-1169,4-9 270,4 0-360,-2-12 270,-3-2-1079,4-11 1888,-6 4 900,2-8 0,-7 6 0,-2-1 0</inkml:trace>
  <inkml:trace contextRef="#ctx0" brushRef="#br0" timeOffset="241271">19088 1451 6993,'-1'7'3276,"1"1"0,-1 19-293,1-2-2579,1 16 1,-1 7-765,-1-7 1,1 1-734,0-8 1,-1 2 0,1-2-547,-1 10 1,-1 2 818,-1-10 1,0 4 0,-1 1 0,1-5-820,-2 6 1,0 1 1248,-1 6 1,0 4 0,-1-7 0,1-18 0,0-3 0,-1 0 0,0 0 0</inkml:trace>
  <inkml:trace contextRef="#ctx0" brushRef="#br0" timeOffset="632015">2509 3935 6363,'-8'-6'2969,"2"1"-1710,-2-2-719,4 3-360,-1 0-180,1 2-360,-20 24-450,8 5 630,-9 9-450,15-8 1,3 0 359,2-7-315,-3 20 1,0 5 404,5-6 135,0 4 0,2 1 225,5-15 0,1-2 224,1 2 1,-1-1-45,7 13 720,-2 1-586,-10-10 1,-2 2-540,2-4 0,0 0-225,-2 8 0,-2-2 180,-1 7 0,2-15 90,-3 18 0,2-19 90,-1 12 0,2-24 270,-2 5 0,0-1-180,-1 6-180,2-5-180,1-1-90,1-5-90,1 2-315,-1 9 1,1 2 584,-1 0-21,1-1 1,-1 0 110,0-9 439,0 0-439,0-1 0,1 0 90,-1-1 0,0 0 90,0-1 0,1 1 90,-1-1 809,-3 13-809,1-9 0,-2 11-180,2-12-90,-2 13-90,3-4-225,2 0 0,0 1-44,1 8 249,1-11 1,0 1-206,1 0 1,0 2 224,0 2 0,0 1-376,0-1 1,-1 1 600,1-2 0,-2 0 180,0 0 0,-1-2 135,0 15-271,-1-18 1,1 2 3,-1 8 1,0-1-94,0 6 0,0-5 0,0-1 90,1 0 90,-2 4 0,1 2-1,-1 4 91,2 2 0,0 3-643,1-17 1,-1 0 417,1 17 0,0 3 90,0 0 0,0-3-474,0-17 0,0-1 249,0 18 0,0-2 90,-1-1-407,0 0 407,0-1-277,-1-4 0,-1 3 187,1-7 0,0 1 0,-1-2 0,1 2 0,-1-2-401,0 0 0,0-2 356,0 0 0,0-2-134,-1 14 244,-1-2 1,1 3-291,1-6 1,0 1-166,-1 9 1,0-1 299,2-9 0,0-4 45,0-9 0,0 0-219,0 12 0,0 1 264,-1 1 0,1 1 0,-1-2 0,1 2-315,1-3 1,-1 2 0,1-4 314,0-6 0,0-2 0,0 18 0,1-2-98,0 3 98,1 0-45,0-13 0,0 1-45,-1-9 0,1 0-135,0 19 0,-1 1 165,1-20 1,-1-1-121,1 9 0,-1 0-90,1 12 150,0-14 1,0 2-106,1 1 0,-1 1 135,1-1 0,-1 1 713,1-2 0,-1-2-893,0 13 0,1-1-90,-1-1-1889,-1-3 1889,0-1 0,1-1 468,-1-3 0,1 1-18,-1-4 0,0 0-335,1 7 0,-1-1 379,0-8 1,0-3-960,-1 15 1185,0 2-90,0 3 1717,-1 1-1853,1-23 1,0-1 138,0 0 1,0 1 85,-1 9 1,0 1-31,1-10 0,-1 0-194,-1 8 0,1-2 45,-3 11 2204,1-2-2384,0-1-1349,2-12 0,0 1 1169,-1 14 0,2-15 0,0 1-1106,0 9 1,1-1 1105,-1 11 221,1-3 0,-1 0 139,1-3-586,0-15 1,0-1 765,0 11 768,0-5 0,1 4-948,-1-1 0,2 1-270,-1-3 0,1 3 0,-1-3 703,1 3 1,0-2-659,1-2 0,-1-1 90,0-5 0,1-1 204,0 16-159,-1-15 0,0 0 2804,1 11-2804,0-2 0,-1 0-90,1 11-120,0-11 1,-1 0 29,-1-8 0,0-3 505,1 15-505,0 9-2670,0-3 2580,0-10-90,0-8 1,0 3 44,0 1 0,1-1 180,-1-4 0,0 0-793,1 11 0,0-1 928,0 0 90,0 13 5,-1-14 1,-2 2-141,1-5 0,0 1-90,-1 6 0,1 1-90,0-2 0,0-3-135,1 5 180,-1-14 0,1 0-1576,0 6 1396,2-2 1487,-1-1-1397,1-1-1065,0-2 1245,0 1 2057,4 21-1428,-2-3 152,-2-19 0,-1 1-422,0 13-89,-1-11 180,-1 16-270,1-10-353,-1-4 0,0-1 83,1 7-90,0-7 0,0-1-90,2 5 0,-1-8 1,1 0-91,1 3 45,0-1 0,0 0 315,1 0 90,2 15 2369,-4-20-2189,-1 0 90,0 0 539,0 10 1015,2 10-2004,1 2 253,1-3-343,-1-12 90,-2-9 1,1 1-1,0-1 496,-1 0-586,0-1 0,0 0-810,4 15 271,-1-7 449,1 6-275,-2-11 545,-1-6 450,2 9-180,-3-5 617,3 6-617,-4-8-90,0 1 13,5 26-373,-3-13 90,3 12-89,-1-8 89,-3-19-180,3 17-180,-4-22-90,0 6-418,1-8 329,-1-2 104,2 1 75,-3-2 270,2-1 91,-1 1 178,7 16 181,-1 0 0,3 9 90,0 2-180,-4-12-90,2 7-270,-3-9 0,1 1-180,1 1 360,3 5 0,1 3 0,2 3 0,-2-3 0,0 0 0</inkml:trace>
  <inkml:trace contextRef="#ctx0" brushRef="#br0" timeOffset="634515">769 6660 12660,'31'-17'1092,"-1"-1"0,-3 3 0,0 0-662,-3 3 1,-1 1-341,8-3-90,-7 3 0,0 0-1027,-1 1 847,-1-1-3097,20-9 168,-21 9 1580,14-7 544,-28 14 85,-2 2 501,-4 1 399,-1-1 0,-4 0 0,-1-1 0</inkml:trace>
  <inkml:trace contextRef="#ctx0" brushRef="#br0" timeOffset="634671">1052 6423 6723,'-28'34'3276,"5"1"-3404,18-2-965,3-2 1,-1 7 0,1-3 1033,0-5 0,-1-1 1,0 7-1,1 3 1,-1-5-1,-3 8 0</inkml:trace>
  <inkml:trace contextRef="#ctx0" brushRef="#br0" timeOffset="634820">938 7043 6363,'37'-24'546,"1"-1"0,-1 0 0,-3 0 0,2-2 0,-2 0 0,-9 6-2542,3-10 1096,-1 3 1,-2 0-2039,-8 6 2129,-7 7 1021,-2-1 0,-8 8 0,-3 2 1</inkml:trace>
  <inkml:trace contextRef="#ctx0" brushRef="#br0" timeOffset="635003">1200 6720 6363,'-2'34'819,"0"0"0,-1 0 0,-1 4 0,2-2 819,8 0 0,3-3-1177,1 8-282,2 2-719,-1-7 1,1 6-1,-1-4-225,-3-10 1,1 0 224,1 8 1,1 4-1,-1-7-2248,2 2 1708,-5-13 451,0-2 769,-5-14 1,-2-5 0,0-1-1</inkml:trace>
  <inkml:trace contextRef="#ctx0" brushRef="#br0" timeOffset="635215">1164 7259 6273,'-29'-6'3276,"52"-9"0,6 7-1638,4-1 0,0 0-89,-1-4-2268,-1-1-2558,-3-3 858,-1 0 800,-3-2-1595,-2 1 1325,-2 0 270,-3 0-1260,1-9 2879,-11 13 0,-3-6 0,-10 13 0</inkml:trace>
  <inkml:trace contextRef="#ctx0" brushRef="#br0" timeOffset="635518">613 6956 8432,'-4'1'-428,"1"1"1,3 0 0,0 3 0</inkml:trace>
  <inkml:trace contextRef="#ctx0" brushRef="#br0" timeOffset="635846">706 6980 7083,'4'-6'3276,"1"0"0,-3 4-1643,4-1-1723,3 4-449,4 9-1,-2-1-1099,2 21 1,-1 4-1561,-2-1 2652,3 15 1,0 0 0,-2-12 0,-2-10 0,-1 1 0</inkml:trace>
  <inkml:trace contextRef="#ctx0" brushRef="#br0" timeOffset="636142">893 7331 6094,'34'23'655,"0"0"0,-1 0 1,-2 0-1,-2 0 0,-13-1 2621,-26 13-1643,-4 0-3207,-12-3 0,-2-1 1664,4-4 404,-8 5 1,2-4-45,19-20-90,-2 1-1,14-8 91,3-2 90,4 0 1169,24-8-990,9-3-539,-7 2 0,1 0-1819,-6 2 1,-1 0 1580,3 0 1,-1 1-213,14-4-743,-12 3 0,3-2 1,-3 1 607,-5 1 0,0 0-225,20-7 1,-3-1-990,-13 1 89,-3-2 91,-3 1 270,-5-1-270,1-7 1439,-11 7 0,-3-4 0,-8 8 0</inkml:trace>
  <inkml:trace contextRef="#ctx0" brushRef="#br0" timeOffset="636855">459 7087 6453,'-2'15'2699,"3"29"-2789,-4 3-180,4-17 1,0-1 269,0-3 266,-1-6 1173,6-5-899,-1-9-1,7-2-179,-4-7 180,8-1-87,-1 1-633,1 1-540,0 7 360,-10 0-89,1 3-91,-7-4 0,1 0 91,0-2 89,0 1 90,2-3 180,1 0 180,3-2 450,6-4-360,-2 1 179,9-3-359,-8 6 0,4 0 90,-3 12 0,-4 1 0,0 7 90,-4-3 180,-3 1 449,-2 14-539,-3-11 360,-5 18-270,1-20 269,-6 12-539,7-17 0,-2 2-90,7-11 90,3-8-180,0 0-90,4-11-89,-1 3-1,3-6-450,0-3 450,-2 5 180,1-4 90,-4 10 90,-1 2 0,0 5 450,-2 4 269,-2 13-89,3 19 0,0 4-810,2 5-1549,6 8 1,3-2-1639,3-20 952,12 11 1065,-10-27 181,0-3 1079,4-3 0,-6-4 0,3-2 0</inkml:trace>
  <inkml:trace contextRef="#ctx0" brushRef="#br0" timeOffset="637550">751 8992 8162,'-4'2'3276,"2"-4"-1065,28-33-2031,-11 16-350,3-2 1,2 1 169,2 5-360,2 1-270,1 1-2647,11-4 0,-9 4 893,6-2 699,-6-4 1685,-14 7 0,0-6 0,-14 9 0</inkml:trace>
  <inkml:trace contextRef="#ctx0" brushRef="#br0" timeOffset="637746">855 8600 6903,'-1'43'1092,"1"1"0,-1-15 0,4 2 0,7 9 0,5 4 0,0-3-2731,0-6 1,0-1 1118,-1-3 0,1 1 0,-2-1 655,2 3 0,0-2 171,-1 1 1,0-1-263,-1-1 1,0-1-90,-2-2 1,2 2-646,0 4 0,2 3 1,-1-2-436,-1-1 1,0-2 494,5 15 1,-2-5-541,-7-10-32,-9-17 842,-3-7 360,-6-2 0,-2-6 0,-1-2 0</inkml:trace>
  <inkml:trace contextRef="#ctx0" brushRef="#br0" timeOffset="637901">1117 9594 17067,'-33'-34'-13,"-1"-1"0,1 1 0,-1-1 1,5 4-1,-2-2 0,7 2 0,12 4-257,29-19-1218,3 18 1,2 2 497,9-3-114,-9 10 0,0 1-605,13-7 180,0-2-110,-5 0 1,0-4 1630,-7 3 1,0-2 0,5-5 0,-3 0 0,-10 7-1,1 0 1</inkml:trace>
  <inkml:trace contextRef="#ctx0" brushRef="#br0" timeOffset="638120">1185 8455 6273,'-3'-2'3276,"-1"0"0,4 2-113,17 5-3433,-3-2-719,26 4 359,-18-4-1979,20 3 1260,-23-4-1928,13 14 2327,-26-5 950,1 11 0,-11-5 0,-2-1 0</inkml:trace>
  <inkml:trace contextRef="#ctx0" brushRef="#br0" timeOffset="638312">1323 8631 6363,'-16'34'1092,"-1"1"0,2-3 0,7-12 2184,22-29-3081,16-15-1275,-13 11 1,9-8-91,-19 18 1,-2 2-630,-3 10 1259,-2 0-280,-5 15 1,-1-6 0,-4 6 0</inkml:trace>
  <inkml:trace contextRef="#ctx0" brushRef="#br0" timeOffset="638631">1338 8783 12300,'25'10'-135,"-1"-1"0,10 17-674,-9-49-1440,-18 37 1619,-7 0-1009,-4 10 1,-3 2-596,-2 1 2145,-10 18 607,0-13 0,-1-1 201,-3 5-269,2-4 0,-1 1 1124,3-4 0,3-3-1214,-2 2 134,2-1 1,7-5 135,16-16-360,2-3 89,11-15 2767,-1-4-3036,2-8 0,3-3-585,-2 2 0,1 1 240,4-7 1,0 0-286,-5 8 1,0 2-945,1 2 0,-1 2-717,12-8 1616,-13 10 1,0 1-315,4 0 899,-3 3 0,-10 6 0,-2 3 0</inkml:trace>
  <inkml:trace contextRef="#ctx0" brushRef="#br0" timeOffset="638817">1475 9131 6903,'-21'31'819,"0"0"0,0 1 0,-9 7 0,11-3 2457,34-3-3532,-1-12-1093,16 17 450,-10-16-740,10 9 1,2-1 1393,0-3 1,-5-3 0,-2-4 0,-7-11 0</inkml:trace>
  <inkml:trace contextRef="#ctx0" brushRef="#br0" timeOffset="639053">1683 9118 6993,'-4'-31'1638,"0"0"0,-1-14 1638,1 36-2092,4 14-1184,1 10 0,6 24-60,0-9 0,2 6 0,-1-2 105,3 10 0,-1 1-89,-1-9 0,1 1 1,-2-1-92,0 8 0,-2-5-315,-1-2 90,-3-9 1,-1-2-811,-4-6-269,-1-2-1838,-15 4 2147,3-11 1130,-25 3 0,14-12 0,-12-1 0</inkml:trace>
  <inkml:trace contextRef="#ctx0" brushRef="#br0" timeOffset="639185">1505 9612 6453,'25'-40'30,"0"1"0,1 0 0,-1 0 0,0 0 0,0-3 0,-1-1 0,0 4 0,0 9 0,10 6 0,-2 9 0,3-6 0</inkml:trace>
  <inkml:trace contextRef="#ctx0" brushRef="#br0" timeOffset="639814">1202 10508 6273,'2'5'3059,"-1"0"-1980,0 0 90,1-3-449,4 2-1170,5-3-359,6 2-91,4-1-739,15-10 1,3-3 1227,0-3-43,0 0 1,-2-3 363,-11-3 0,0-1 0,-2 0 90,-1 1 0,-1 2 0,0 1 0</inkml:trace>
  <inkml:trace contextRef="#ctx0" brushRef="#br0" timeOffset="640068">1560 10524 6094,'-34'37'546,"0"-1"0,0 0 0,1 1 0,-2 3 0,2-1 0,6-7 406,7-6 1,1-2-773,-3 5 0,-2 3 0,5-5 270,2 4 562,3-5-832,5-4 315,3-6-315,5-4-90,3-6 135,22-19 0,6-10-315,2-1-748,0-3 1,7-7-1,-4 4 523,-11 8 1,-1 1 44,1-1 0,3-3 0,-3 4-1321,-2 2 1,-2 2 1005,1 1 1,-1-1-586,18-12-469,-10 8 1,-1 1 778,-2 2 500,9-6 90,-32 28 184,-3 6 0,-2 5 0,-3 3 1</inkml:trace>
  <inkml:trace contextRef="#ctx0" brushRef="#br0" timeOffset="640830">1497 10947 6723,'-24'38'468,"-1"0"0,1 0 0,-1 0 0,2-1 0,-1 2 0,2-3 0,7-6 2808,3 7-1553,0 9-2484,7-19 671,2-1-90,3-4-180,1-2 95,1-5-2613,12-5 1979,-6-8-721,12-12 271,-7-24 1169,-1 4 765,-3-3 0,0 0 224,-1 1 90,1 2 1,1 0 809,6-5-900,0 9 1,1 1-450,4-3 1386,14 3-1386,-21 36-360,3 5 0,-8 15-90,-3 0 90,-1 4-90,-1-8 0,-2 1 90,2 14-90,-3-16 0,1 1-1979,3 21 990,5-40 629,6-7 270,-1-35 0,-1-11 270,-3 6 0,0-2-467,-4 14 0,-1 0 646,5-17 1,-1 1 270,0-2 0,-1 1-180,0 4-1,-1 6-179,0 6-180,0 6-180,9 25 180,-10 4 180,6 34 0,-12-13 0,-2 19-1889,0-18 810,1-9 89,1-14 1,2-17 1293,0-3-1113,0-4 179,-1-1 180,1-3 180,-1 0 1799,5-22-1079,-3 22 989,7-14-1349,-5 35-270,3 5-450,4 18 270,-2 0-45,-1 2 0,1 3 270,0 1 0,-1 0-1606,0 1 0,0 1 1786,0 0 0,0 0 135,3 13-1045,-4-14 1,0 0 1223,4 13-440,-6-16 0,1-1 441,0 6-1,-2-6 1,-2-3 21,-4-1-201,-2-9-180,-4-1-90,-3-11 2020,-3-3-2920,-15-10-2467,-14-8 1638,11 5 1,-1 0 804,4 3 1,-2 0 833,-4 3 0,-2 2 0,3 1 0,6 4 0,1 0 0,-15 1 0,0 0 0</inkml:trace>
  <inkml:trace contextRef="#ctx0" brushRef="#br0" timeOffset="641331">1495 11323 8522,'-5'-6'3276,"-2"-2"-1875,3 2-1490,-1-4-451,3 4-450,1-2-1438,5 2 1258,1 0-539,8 1 1709,-4 3 0,3 2 0,-4 1 0</inkml:trace>
  <inkml:trace contextRef="#ctx0" brushRef="#br0" timeOffset="641605">1812 11200 7353,'2'-4'3276,"-1"1"-346,-2 0-5628,0 2-579,12 1 2904,-6 0 1,7 1-1,-10-2 1</inkml:trace>
  <inkml:trace contextRef="#ctx0" brushRef="#br0" timeOffset="654034">6947 10799 6363,'-4'1'990,"0"-1"-451,3-1 91,1 0-180,0-1 0,0 0 89,6 1-629,-1 1 90,15 8 0,-9-2 0,24 11-90,-18-11 90,19 0-90,-18-7 45,6-6 1,0-1 223,-3 1 91,18-8 0,-26 10 270,4-3-360,-4 2-90,3-2 90,-6 2-180,7-5 89,-1 2-89,9-3 90,-8 5 90,7 0 0,-4 4 0,-1 1 180,6 4 0,-12 2-270,3 2 90,-9-2-90,-3 0 179,0-1 1,1 1-180,-1-2 0,2 0 630,-3-2-361,4 3-359,-1-1-899,16 11 539,-11-6 90,12 6 1,-11-9-91,4-1 90,-4-1 180,7-1 180,-10-1 450,7-1 89,-9 1-269,4-1 90,-5 2 179,8 0-539,2-1-180,3 1-809,21-8 629,-21 2-90,17-6 90,-22 5-359,4-3 359,-5 2 0,6-1 270,-10 4 180,1 0 630,-2 2-361,-2 1 1,0 0 90,-1 2 269,10 2-629,-4 0-360,8 3 0,-6-1-269,0-1-91,1-1 0,1-1-89,0-3-1080,12-9 1349,-10 2 180,10-11 360,-18 10 180,1 0 1439,-7 5-540,1 5-899,-2 1-1,3 9-449,-1-1-179,2 5-91,-1-4-180,1-1-1259,6 0 1349,-5-5-179,8-1 359,-10-4-450,4-1 181,-5 0-181,1 1-1888,9 1 2608,-5 0 0,8 1 0,-8-1 0</inkml:trace>
  <inkml:trace contextRef="#ctx0" brushRef="#br0" timeOffset="654131">8308 10781 6094,'40'-1'0,"-1"1"0,-5 0 0,0-1 0</inkml:trace>
  <inkml:trace contextRef="#ctx0" brushRef="#br0" timeOffset="654600">8843 10695 6273,'9'10'0,"0"-1"0</inkml:trace>
  <inkml:trace contextRef="#ctx0" brushRef="#br0" timeOffset="654691">8890 10722 6004,'32'3'0,"0"1"0,-5-1 0,0 0 0</inkml:trace>
  <inkml:trace contextRef="#ctx0" brushRef="#br0" timeOffset="654819">9172 10746 6094,'46'6'9,"-1"1"1,0 0 0,1-1 0,7 3 0,-2-1 0,-11-6 0,-7-12 0,-10-1 0</inkml:trace>
  <inkml:trace contextRef="#ctx0" brushRef="#br0" timeOffset="655307">9636 10714 6183,'39'6'819,"-1"0"0,1 0 0,15 3 0,-12-4 2457,-24-8-2362,1-2-1274,20-7 270,-18 7 1,16-3-1,-25 10 0,1 2-720,11 8 450,-8-2-1079,27 11 1439,-18-13 180,9 3 450,-7-12-181,-10-1-3726,14-3 3472,-11 2-15,7-2 482,11 6-842,-13 1-179,13 3-181,-10 2 270,-7-2 0,7 1 90,-10-4 90,0-1 90,-1-1 3276,1-2-2480,7-6 0,1-2-616,1 1-135,0-2 0,-2 1 45,-6 3 0,0 0 161,0 2-72,0 2-89,1 1 0,0 3 0,28 5-270,-21-2 90,20 5-179,-23-4 179,-6-1-90,4 0 180,-8-1-180,-1-1 180,0 0-1439,20-5-540,-2-3 989,10-3-629,3-6 1170,-16 5 364,9-3 1,-12 4-1,0 1 1</inkml:trace>
  <inkml:trace contextRef="#ctx0" brushRef="#br0" timeOffset="657052">14489 10760 6094,'49'9'134,"0"0"1,-10-6-135,-8 4 0,4 2 0,0-4-1639,17-10 1,-6-3 514,-3 2 1004,-11 1 0,4-1 0,-4 0-1014,3-1 865,-10 2 857,24 0-318,-25 6 764,10 10 0,0 2-854,-8 0-405,7 4 1,0-1 44,-11-8-180,20 1 270,-21-9-95,7-1 0,0-1 95,-1 0-45,2 0 0,-2 0 2304,-5 0-2349,5 0 0,-9 0 2003,1 1-1823,8-3 0,-7 1 0,7-2 0</inkml:trace>
  <inkml:trace contextRef="#ctx0" brushRef="#br0" timeOffset="657214">15727 10782 6004,'41'-11'323,"0"0"1,0 1 0,1 1 0,-1 0 0,-7 5-414,2 5 0,4 4-180,-20-1 0,0-2-90,0 0 90,-1-1 270,8-3 0,-7 0 0,6-3 0</inkml:trace>
  <inkml:trace contextRef="#ctx0" brushRef="#br0" timeOffset="657773">16311 10706 6004,'37'13'419,"1"1"1,0-1 0,-1-3-600,1 4 0,8 3 0,-12-8-180,-17-11 270,5-3 360,3 0 90,-4 1 1079,26 2-899,-12 3-450,12 2-90,-6-1-90,-17-1-360,15-1 180,-18-1 0,5-1-179,8-1 449,-15 1 90,13-1 90,-19 3 269,7 0 91,5 1-360,0 1-180,0 0-180,-7 0-809,18 2 269,-4-2 450,6 1 90,-11-1 0,-1-2 180,-7 0 0,9 0 0,-14 1 270,12 3 450,-13 3-181,6 1 721,-4 5-721,-5-4-89,6 2-90,19 6-540,-15-9 0,17 4-90,-13-10 90,-6-2 91,5-2-1,14-4 90,-16 4 90,15-3-1,-20 5 91,1 0-90,0 1 0,18 4-539,-12-3-271,14 3-899,-10-4 1619,2-5 0,-5-1 0,-2-4 0</inkml:trace>
  <inkml:trace contextRef="#ctx0" brushRef="#br0" timeOffset="661728">12542 8822 6183,'-10'-3'3276,"0"-2"0,-8-5-1013,-1-4-1723,0 0-180,6 1-180,8 7 0,3 4 0,1 0 719,9 36-899,-2-6-261,0 2 0,1 3 36,-2-5 1,0 1-567,1 3 0,0 2 476,0 3 0,0 0-135,0 2 1,0 0-889,0 0 0,-1-1 843,0-3 0,1 1-598,0 1 1,0 2 0,0-4-547,-1-9 1,-1-2 953,4 19 1,-1-9 267,-5-28 1,-1-2-1,-1-4 1</inkml:trace>
  <inkml:trace contextRef="#ctx0" brushRef="#br0" timeOffset="662369">12623 9519 6723,'-5'9'3276,"7"-3"0,6-7-1732,14-4-1544,-5 0 0,8-1-90,7 1 90,-5 3 0,5 1 0,4 1-45,-7 1 0,0 0 0,5 0 0,3 0 75,-4-1 0,3 0 0,-2 0-1669,4-1 1,0-1 1490,9 0 1,-1 0 12,-13-1 0,-1 0-1174,12-2 0,0 1 1129,-15 1 0,1 0 0,17-2 0,-1 1 90,-17 2 1,-2 0-3,2 0 1,0 0 91,0 0 0,0 0-169,0 0 0,0 0 214,-1 1 0,0-1 135,-2 0 0,1 1-45,-2 0 0,0 0 135,23 0 44,-14 1 1,1 1-135,-8-1 0,0 1 180,22 0 0,0 0 346,-19 0 0,1-1-587,4 1 1,3-1 0,-3 1-370,-3-1 0,0 0 295,10 1 0,-2 0-45,-12 0 0,-1 0 45,-2 0 0,3 0-16,5 1 1,3-1 0,-2 1 15,-1 0 0,1-1-15,9 1 0,5 0 0,-5-1-30,-9-1 0,-1 0 0,3-1 0,4 0 0,-5-1 0,-2 0 0,-2 0-45,8-1 0,3-1-225,-1 0 0,3 0 1,1 0 179,-3 2 0,0 0 0,3 1 135,2-1 0,3 0 0,1 0 0,-5 1-300,-3 0 0,-3 1 0,-1 1 285,-3 0 0,-2 0 0,-1-1 60,7 1 0,0-1-90,5 0 0,1-1 0,-1 1 0,1 0-30,-7 0 0,1 0 0,-1 0-688,9 0 0,-2 1 718,2-1 0,-1 0 196,-4 0 0,0 0-106,2-2 0,-2 0 253,-8 0 1,0-1-344,5 0 0,4-1 0,-4 0 45,-3-1 0,0 1-75,2-2 0,4 1 0,-3-1 30,-5 0 0,-1 1 712,10-2 0,-1 0-757,-12 2 0,-2 1 1375,-1-1 1,4 0-1403,7 1 0,9 0 0,4 0 0,-1 0 0,-6 0-768,-2-1 1,-4 0 0,5 0 329,0 1 0,5 0 0,3 0 0,-3 0 0,-5-2-583,4-1 1,-5-1 0,-4-1 994,3-1 1,-3-1 0,11-2 0,-3-1-1,-22 4 1,1 0 0</inkml:trace>
  <inkml:trace contextRef="#ctx0" brushRef="#br0" timeOffset="663508">13293 8600 6273,'36'-6'1638,"-4"-1"0,2-1 393,12-1-2913,-10 1 0,1 1 1151,9 2-134,-9 2 0,2 2-90,-11 0 0,3 1-45,16 5 0,7 1 0,-7 1-45,-11-1 0,-1 1-666,6 1 1,3 2 0,-6-1 665,-9-1 0,-3 0 0,3 1 0,1-1 0,1 0 0,1-1 45,1 0 0,2 0-499,-2-1 0,4-1 0,-3-1 544,7 1 0,-1 0-45,-4-2 0,0 1 0,-1-2-409,3 1 1,-2-2 453,2 1 0,1-1 0,-1 0 0,3 0 75,-2-1 0,3 1 0,-2-1-322,7 0 0,0-1 232,-6 1 0,1-1 0,-2 1 15,3-1 0,-3-1 0,0 1 0,1-1-16,-2 0 1,1 0 0,-1 0 15,6 0 0,0 0 15,-6-1 0,2 1 0,-4 0-15,4 0 0,-3-1 45,-1 0 0,1 0 0,-4 1 0,4-1 25,4-1 1,4 1 0,-3-1-26,0 1 0,0 0-30,0 1 0,4-2 0,-5 2-15,-5 0 0,-2 1-1,0 0 1,0-1-44,-1 1 1,1 0-2,-3 0 0,2-1-138,14-1 0,1 0 138,-12 0 0,1 1 0,-6-1 0,2 0 0,1-1 92,10-1 0,2-2 0,-1 0-182,-7 0 0,-2 1 0,2-1 159,7 0 1,2-1 0,-4 0-115,4-1 0,-5 2-45,-13 2 1,-1 1 44,0 0 0,1 1 45,-1 0 0,0 1 22,0 0 1,0 0-23,-2 1 0,2-1 393,9 0 1,3-1 0,-3 0-394,-5 0 0,0 0 0,9 0 0,4-2 0,-3 1-45,-5-1 0,-1 0-165,-4 1 0,2 0 0,-2 0 30,8-1 0,-1 1-90,1 0 1,-3 0-46,-12 2 0,0 0-57,14 1 0,1 1 147,-11 0 0,1 1 91,15 1 0,-1 0 494,-1 2 827,-4-4 0,-1-2-828,-11-2-269,-1 0 0,-1-2 1006,1-4-1096,-11 4 94,7-2-274,-18 6 3142,-3 4-2602,-5 4-90,-2 3 858,1 2-408,2 10-450,2-2 0,2 12-180,2-2 0,2 3-225,-1-6 0,1 1-225,2 14 51,-2-13 1,0-1-591,1 11-450,-1-1-181,-3-12 1,-2 2 360,-3-1 0,-1 0 809,0-1 0,-1 0 360,-11 16 0,-2-17 0,-2-2 0</inkml:trace>
  <inkml:trace contextRef="#ctx0" brushRef="#br0" timeOffset="663815">18050 9329 6903,'-20'10'3276,"4"-3"0,12-5-3262,5-2-14,13-2 90,3 0 180,12-1 0,6 1-45,-4 1 0,2 0-273,6-1 0,3 1-42,-2 1 0,2 0 0,0 0-1549,7-1 1,1 0 580,-11 0 1,2 0 0,-1 0 337,9-2 1,-2 0-920,3-2 1,-2-1 464,-12 2 0,-1-1 885,10-1 0,-2-1 289,-17 2 0,-2-1 0,19-7 0,-5-2 0</inkml:trace>
  <inkml:trace contextRef="#ctx0" brushRef="#br0" timeOffset="664537">14879 8800 6543,'0'-6'1619,"0"1"-809,2 0-900,3 11 360,1 1 539,9 26-269,-4-7 90,4 12-1,-4-8-531,0 1 352,-1 0-1170,-2 1 1,0 2-541,3 10 118,-4-8 0,0 0-27,-2 5 1169,-5-5 0,-2 1 0,-3 8 0,-1-12 0,0 1 0</inkml:trace>
  <inkml:trace contextRef="#ctx0" brushRef="#br0" timeOffset="665423">13410 8780 6723,'-11'-12'3276,"-11"14"-76,0 22-2975,6-6 0,-1 2-45,-5 11-450,0 3 180,17-25 90,7 3 90,6-11-90,9 0 90,-2-3-90,1 0-90,28-7 90,-21 4-45,6 1 0,-2 2 45,-12 3 90,7 4-90,-19 3 0,-3 3 450,-19 32-90,5-14 59,-5 2 1,-6 7 0,2-5-285,6-11 0,0-1-1206,-4 5 0,-2 3 1,2-5 1070,-12 6-180,-1-4-953,11-12 1,0-1-307,-8 2-476,-6-2 296,20-11 179,5-5 271,5-4 1169,4-13 0,4 3 0,2-8 0</inkml:trace>
  <inkml:trace contextRef="#ctx0" brushRef="#br0" timeOffset="665584">13200 9104 6453,'45'4'1092,"-1"0"0,-4-1 0,-6 0 1389,-4 4-5758,-1-3 1877,-13-2 410,3 2 361,-12-2 629,-3 2 0,-5 1 0,-1 2 0</inkml:trace>
  <inkml:trace contextRef="#ctx0" brushRef="#br0" timeOffset="665941">13419 9302 8072,'-3'-9'3276,"1"0"-975,1 4-3020,10 2 179,-3 4-180,11 10 450,-9-2 91,0 6-181,-4-3 0,-2-2-1079,-3 7 1079,-6-2 1889,-4 4-899,0-6 89,4-6-179,5-6 90,2-1-1800,16-6 91,-5 1-90,14-6-990,2-9 1349,-4 1-491,8-10 1301,-7 3 0,0-5 0,1-3 0</inkml:trace>
  <inkml:trace contextRef="#ctx0" brushRef="#br0" timeOffset="666142">13891 8786 6633,'-10'6'3276,"6"-2"-2864,6 4-1491,9-5 1079,-4 1-90,2-3 0,-8 1-180,-2 2-180,-2 2-1709,-14 25 1890,6-11 269,-11 18 0,12-20 0,-1 0 0</inkml:trace>
  <inkml:trace contextRef="#ctx0" brushRef="#br0" timeOffset="666567">13796 9021 5914,'38'5'1092,"-1"1"0,-2-3 0,-9 4-591,-22 11-2140,-1 9 1,-1 1-295,2 5 2158,-2-2 0,1 0 1813,-1-3-419,5 17-899,1-4-540,0 0-90,-1-12 0,-4-17 589,0 6-2118,-2 3 719,0-4-89,-1 1-900,-3-8 4381,-1-3-3301,-2 1-181,-7-3 810,3-4 270,-7-2 1799,-7-12-990,7 4 90,-9-7 1170,7 3-1439,7 4 359,-2-5-629,18-1-630,3 2-3277,22-11 2352,-6 9-334,12-8-2018,-7 4 687,3-2 971,0 0 270,-6 7 0,-1 0 546,14-6 803,-13 8 0,0 1 0,9-1 0,1 2 0</inkml:trace>
  <inkml:trace contextRef="#ctx0" brushRef="#br0" timeOffset="667934">16412 8785 7443,'-5'-5'3276,"1"0"-1785,1 3 1785,1 2-2954,1 3-52,2 9-180,2 1-270,4 19 0,0 5-90,2 6-41,-1-2 0,0 4-229,-3-6 1,-1-2-887,-1-7 1,0 0 1065,0 9 0,1 1-810,-2-5 1,0-3-90,1 15-180,0-9 0,0-4 989,-1-5-185,2 7 0,-5-28 0,0-2 1</inkml:trace>
  <inkml:trace contextRef="#ctx0" brushRef="#br0" timeOffset="668681">15596 8975 6094,'-6'-2'2698,"-5"-1"-1978,5 0-1,-2-1 1,5 0 539,1-3-719,0 0-180,2-3-91,1 3 451,8-10-630,-2 8 90,6-5-90,-4 9 0,14 0-90,-7 2 0,20-1 0,-17 4-180,29 4-90,-16 4 270,7 5 90,-20 1 90,-13 1 90,-6-3 89,-3 2 91,-1 1 899,-11 16-989,5-10-572,-7 11 212,9-14-3277,-2 5 654,4-5 734,0 4 0,4-7 180,3-2 269,1 0-269,1 0 1709,-2-4 0,0 0 0,-2-5 0</inkml:trace>
  <inkml:trace contextRef="#ctx0" brushRef="#br0" timeOffset="668856">15785 9296 6903,'-7'10'3276,"-1"0"0,-1-4-113,-3 6-3343,5-4-3097,8 19 0,5-15 1285,9 10 823,-3-15 1169,4-6 0,-4-4 0,3-4 0</inkml:trace>
  <inkml:trace contextRef="#ctx0" brushRef="#br0" timeOffset="669768">17352 8838 6723,'-9'-6'3276,"2"0"-2054,3 3 1026,2-2-1888,2 3 450,1-6-630,0 5 359,8-7-449,-2 5 0,7-2-90,-3 2 90,3 1-90,11-2-3277,-5 1 3162,8-1 115,-9 3-260,17 6 260,-21 0 180,10 5 180,-27 3-91,-1-2 1171,-18 20-1171,9-14 1,-10 14-90,13-16-90,1-1-90,1 1-180,1-3-809,1 2 89,2-4-2377,5 3 0,0-7 2480,6 4 797,-7-4 0,1 3 0,-5-1 0</inkml:trace>
  <inkml:trace contextRef="#ctx0" brushRef="#br0" timeOffset="670000">17462 9220 8522,'-10'10'3276,"2"7"0,8-1-5330,5 15 345,1-11-1568,14 17 1337,-10-21 1940,5 3 0,-12-16 0,-3-3 0</inkml:trace>
  <inkml:trace contextRef="#ctx0" brushRef="#br0" timeOffset="679723">2942 12609 6543,'10'-2'1170,"-2"0"-1260,-3 1 0,-1-1-810,15 0 900,-9 1-90,10 0 90,-12 2-90,3-1 0,-2 1 90,2 0 0,-3 0 90,-1 0 0,0 0 810,12 2-720,-9-2-180,8 1-900,8 2 720,-12-1 405,10 5 0,0 0 45,-8-1 0,16 7 179,-10-5-269,-2-3-180,4 2 0,-5-4 0,15-5 0,-13-1 0,16-2 0,-19 0-90,1-1 90,0 1-90,1-1 0,8-1-3187,19 1 3073,-12 0 3,-8 4 1,-1 0 20,-4 0-179,14 1 89,-15 0 0,7 0-270,6-2 450,-13 1 90,16-1 0,-21 0 0,5 0 0</inkml:trace>
  <inkml:trace contextRef="#ctx0" brushRef="#br0" timeOffset="679851">4210 12608 5529,'22'-3'0,"-5"2"0,5-2 0,-6 2 0</inkml:trace>
  <inkml:trace contextRef="#ctx0" brushRef="#br0" timeOffset="679985">4700 12573 0,'37'-2'0,"-12"1"0,15 0 0</inkml:trace>
  <inkml:trace contextRef="#ctx0" brushRef="#br0" timeOffset="680102">5126 12532 4255,'40'3'0,"-5"-1"0</inkml:trace>
  <inkml:trace contextRef="#ctx0" brushRef="#br0" timeOffset="680282">5586 12561 6004,'18'-1'1259,"5"4"-1079,-8-1-90,6 4-360,5 1 0,-5 0 270,15 2 0,3 0 0,-4-1 0,0-1 0,0 0 0</inkml:trace>
  <inkml:trace contextRef="#ctx0" brushRef="#br0" timeOffset="680482">6146 12581 6004,'48'1'449,"1"-1"1,0 1 0,0-2 0,-1 1-331,-11 3 1,1 1 0,-6-2-30,4-2-225,4-2 0,0-2-44,-4-3-361,-3 1 0,7-1 0,-3 2 405,-5 1 1,0 0-97,18-3 0,-1 2 0,0 3 0,-15 1 0</inkml:trace>
  <inkml:trace contextRef="#ctx0" brushRef="#br0" timeOffset="680582">7147 12540 5914,'46'0'0,"0"-1"0,0 1 0,0 0 0,-8-1 0,1 1 0,0-1 0,-1 0 0</inkml:trace>
  <inkml:trace contextRef="#ctx0" brushRef="#br0" timeOffset="687566">21116 1687 6183,'3'-10'1080,"0"1"-810,0 0-90,1-1-1,2-3-179,2 0 90,0-1 3059,4-10-2340,-8 16 630,4-9-899,-8 16 449,-5 12-809,0-1 135,-9 21 0,-1 5-225,-1 2 0,1-2 0,-1 1-45,5-11 0,1-3-135,-6 13-270,3-10 0,1 0-359,0 0-2558,-3 5 0,13-24 1915,1-5 823,8-15 539,1-4 0,1-3 0,0-4 0</inkml:trace>
  <inkml:trace contextRef="#ctx0" brushRef="#br0" timeOffset="687751">21186 1603 6273,'4'27'1638,"0"-1"0,3 24 837,-4-19-2206,0-1-269,4 18-359,-3-21-1350,4 16 359,-6-30 91,1 1 180,-3-7 465,0-3 614,-5 1 0,-1-3 0,-5 0 0</inkml:trace>
  <inkml:trace contextRef="#ctx0" brushRef="#br0" timeOffset="687902">21115 1894 6633,'0'21'-45,"26"-14"0,8-7-494,2-5 144,5-1 0,-3-1 0,-13 2 1,-2 0-1</inkml:trace>
  <inkml:trace contextRef="#ctx0" brushRef="#br0" timeOffset="688466">21215 3488 6453,'-19'0'2519,"-4"7"-1170,8 9-809,-1 1-1,1 5-718,-7 17-991,12-21-1078,-8 14 1348,16-29 270,2-5 630,0-3 0,-1-3 0,-1-1 0</inkml:trace>
  <inkml:trace contextRef="#ctx0" brushRef="#br0" timeOffset="688714">21149 3378 6273,'17'-9'1350,"0"5"-1440,8 8 180,-7 3 90,0 5 719,6 7-269,-3-4-91,12 8-968,-16-13 609,-2-1-90,-9-6-270,-3 0-270,-1 0-269,-2 0-1,0-1-89,-2 4 809,-6 10 0,2-5 0,-5 8 0</inkml:trace>
  <inkml:trace contextRef="#ctx0" brushRef="#br0" timeOffset="688865">21268 3595 6183,'-15'18'3276,"-4"-1"-2594,64-31-682,-14 8 0,-2 2 0,-1-1 0,-1 2 0,1-1 0</inkml:trace>
  <inkml:trace contextRef="#ctx0" brushRef="#br0" timeOffset="701716">4877 13947 7892,'5'0'-179,"2"0"-1,-3-2 0,3 1 90,15 0 180,1-2-90,7 1 90,-7-3-90,-10 2 270,7-3 359,23-8-539,-16 5-90,15-5 0,-26 8-90,0 0 0,-1 1-539,29-3 719,-11 5 0,14-1-90,-21 5 179,-6 1-89,-5 0-90,6 0 0,-7 0-90,0 0 540,18 3-180,-7-3-90,9 1-90,-5-2-180,-11-1 90,13 1-90,-12-1 90,5 0-180,16 1 90,-20-1 0,18 1 0,-20 0 180,5 0 0,-4 1 0,3 0 180,1 0-180,-7 0-90,9 1 0,-10-1-90,1-1-270,9 1 180,-5-1-359,16 0 179,-14 0 90,7-1-540,7-1 541,-6 0 89,7 0 180,-12-1 0,-8 1 0,1 0 0</inkml:trace>
  <inkml:trace contextRef="#ctx0" brushRef="#br0" timeOffset="702362">7056 13944 6004,'18'-3'989,"-3"2"-899,-2 0 0,-3 0-90,5 1-180,2 1 90,0 0 0,0 1-90,-1-1 90,-4-1-90,7-1 90,-8 0-89,4-2-1,4-1 270,-5 1-90,8-1 90,-9 3 359,15 1-179,-2 2-180,4 1 90,-7 0 180,5 1-180,0-4-180,0 0-360,-1-5-360,-7-5 540,-3 3 90,2-3 90,-7 6 0,0 2 90,2 0 270,19 6-270,-14-2 90,20 4 90,-21-5 0,-1-1 0,-5-1 89,-6-2 1,-1 1 90,-1-1 269,3-2-2158,1 0 90,2-1 719,-2 1 271,-4 3 359,-2 1 0,-4 0 0,1 0 0</inkml:trace>
  <inkml:trace contextRef="#ctx0" brushRef="#br0" timeOffset="704130">8999 14011 6273,'14'-2'1440,"-1"0"-4717,29 6 354,-22-2 1869,22 4 964,-29-3 1159,0-2-259,32-1-814,-21-1 274,24 0-90,-27-1 2575,17-2-2485,-14 1 90,14 0 89,-19 1 271,7 1-360,-6 0 179,14-1-449,-15 1-90,14-4 0,1-1 90,-5 1-45,7-1 0,-1 0 45,-10 3 2648,8 0-2828,-7 2 0,1 1-225,7 0 0,0-1 136,3-1-685,-3 1 0,-2-1 864,-8-2 646,18-3-467,1-1-89,1 1 45,-16 4 0,-3 0-45,-3 1 0,12 0 0,-17 2 90,8 2-90,-5 0 90,12 4-180,-13-3 183,6 2-183,-1-2-89,12-2-1,-6-1 0,18-4 0,-22 0 0,9-2 0,-8 1 0,-1-1-180,12-2 180,-9 1-45,-1 0 0,0-1 45,1 0-180,2-1 1,0-1 89,-6 2-180,23-6 270,-27 8 1773,13-1-1413,-1 4-180,-6 0-90,4 2 90,-16 1 0,7 1-90,-5-2 0,5 1 0,-6 0 0,0-1 90,8 2-90,-5-1-90,13 2-180,2 1-189,-6-1 369,4 0-3187,-2-1 2745,-12-1 352,11 1-90,-11-2-90,5 1 1260,12 3-720,-14-2 89,3 4 1,-19-4-90,1 0 90,0 1 270,3 1-113,-1 0-248,7 5-269,-6-2 2943,9 6-3663,-4-4 361,1 0-1,-2-4 90,-4-3 90,0-2 0,-1-1 180,9-4 180,-7 3 180,12-3-180,-12 4-90,5 1 90,-4 1-90,1 0-450,15-1-179,-8-1 179,8 0 0,-16 0-179,-2-1 629,-2 1 0,1 0 0,-2 0 0</inkml:trace>
  <inkml:trace contextRef="#ctx0" brushRef="#br0" timeOffset="705319">11910 13852 6183,'37'6'689,"0"0"1,-2 0 0,-9-3-600,-18-5-90,0-1-90,0-1-90,-1 1-449,10-6 629,-3 2 539,6-3 361,-6 5-540,-5 2 269,2 3-539,-5 0-270,6 0-89,-5 0-541,6-3 360,-6 1-539,6-3 449,-7 3 180,4-2 1,0-1 359,-3 2 179,4-1 1,-7 2 90,1 1 180,-2 0 0,1 1-1,-2 0 91,2 0-180,-1 1 0,1 0 269,4 0-539,-1 0-90,2 0 180,0-1-90,-4 0 810,11 1-631,-8-1-89,6 1-90,-6 0-90,2 0 0,-1 0-90,2-1-179,1 0 179,-3-1-90,7-2 180,-6 1-180,8-2 180,-7 2 0,8-1 0,-8 1 90,3 1 90,4 0-90,-7 0-90,6 0 0,-8 1 90,-1 0-90,4-1 179,0 1 91,5 0 450,4-1-180,-2 1-361,0 1 1,-6-1 0,-3 2-90,-1-1 0,0 1 90,8 1-180,-2 0 90,4 1-90,-6-2 0,0 0 0,-2-1 90,2 1 0,-3-1 90,1 1 180,10 3-181,-1 0-89,4 1-90,-7-1-90,-6-2 90,1 0-89,0-1-1,11 3 0,3-1 0,0 0 90,3 0 0,-15-3 90,10 2 0,-10-2 89,9 2-89,-10-1 0,4 0-90,-6-1 0,0 0-90,-1-1 0,1 1 1,-1-1-1,1 0-90,8-1 90,-1 1 180,10-1-90,-8 2 0,13 2-90,-15-1 0,10 1 0,-13-3-90,-2 0 90,0-1 0,4-2 0,-5 0 90,3-1 90,-6 1 0,1 1 270,5 0-180,2 3-180,0-1-180,2 4-90,-11-3 90,2 0 0,-4 0 0,0-1-90,1-1 91,-1 0 448,1-1 91,-3 2-180,0-1 0,-1 2 270,0 3-1,1 5-359,0-2-90,0 4-359,-2-7-451,-1 0-2467,-2-4 0,-5-16 2981,4 4 1,-2-11 0,5 9-1</inkml:trace>
  <inkml:trace contextRef="#ctx0" brushRef="#br0" timeOffset="707081">12283 13176 7173,'-6'-3'2429,"1"0"-1530,2 1-629,1-1 0,2-1 0,2 0 23,3-8 337,0 2 1259,8-16-1350,-5 9-179,7-10 270,3 0-1135,-1 3 685,7-11 0,-8 13 0,1 1-1,9-14 46,-2 2 0,0 0-766,-9 12 0,-1 1 631,4-6 0,2-4-878,-1 0 0,0-4 0,-1 3 473,-3 5 0,0 0-778,6-13 1,3-4 0,-5 7-2185,1-2 1739,-5 11 1,-2 2 98,-2 6 359,-3 5 1049,-4 7 31,-2 2 0,-4 6 0,-1-1 0</inkml:trace>
  <inkml:trace contextRef="#ctx0" brushRef="#br0" timeOffset="707484">12610 12236 6903,'-8'0'3276,"-1"0"0,-2 0-1733,2 1-553,-2-2-450,6 0 359,11-7-1169,9 4-899,24 2 269,-1 6 451,1 1-541,5-4 451,-5-3 628,-4-1 1,-5 2 360,-19 3-90,-4 2 0,1 2 89,-5 0 721,-1 12-720,-1-6-91,0 10 1,-1-8 45,1 16 0,1 2-405,0 4-378,0 1 0,0 0 198,1 0-225,-1-10 0,0 4-1234,0 12 1,0 4 545,0-10 1,0 1 0,0-1 624,-1-2 1,0-1 0,1-2 0,-1 5-1,0-6 1,-2-3 0</inkml:trace>
  <inkml:trace contextRef="#ctx0" brushRef="#br0" timeOffset="708159">13592 11875 8702,'-42'17'3276,"6"0"0,12 1-1912,-3 7-2210,1 1 846,3 1-359,6 13 269,10-17-90,1 14 15,24-11 165,-4-11 0,21 9 0,-15-16 90,24 1 269,-14-1-89,0 0 0,-16 4 135,-20 10 0,-7 2-315,-2 5-1729,-7 7 1,-1-1 75,-4-3-76,-1-6 1,0-2-1639,-1-4 95,-12 3 3182,20-24 0,8-3 0,-1-5 0</inkml:trace>
  <inkml:trace contextRef="#ctx0" brushRef="#br0" timeOffset="708370">13480 12200 6273,'39'-15'819,"0"0"0,0 1 0,6-6 0,-3 6 819,-9 9 0,-2 3-731,-5 0 0,-1-1-2546,1 0 1,0-1-1,1-1 1,-1-2 1545,11-11 0,-17 4 0,-6-3 0</inkml:trace>
  <inkml:trace contextRef="#ctx0" brushRef="#br0" timeOffset="708973">13900 11884 7083,'-23'7'3276,"0"14"0,10-2-24,1 11-2982,6-6 0,1 5 0,-1 3-180,-1 10-45,1-8 0,2 3-45,3 13 0,2-2-45,0-21 0,0 0-45,1 20 0,5-2-450,16-2 360,-6-20-269,21 0 89,-18-24 90,9-9-180,-9-4-179,9-19 359,-7 3 330,-6 0 0,1-7 0,-2 4 119,-4 8 1,0 0-1009,7-22 1,-1 2 1277,-6 10-641,-1-6 462,-5 14-129,-4-4-51,-4 21 0,-5 3 90,-6 16 1650,3 1-1740,-5 9 0,6 0 1103,-1 3-1103,-1 13-3087,2 9 2997,2 1 0,5 1-60,3-20 0,2-2 60,1 14-1220,1-11 1,1-1 1039,3-4-270,4-1-1259,5-26 2439,-4-6-2369,2-12 1,0-8 263,-2-1 1,-1-2 1646,0 0 0,0 0 133,-2 2 0,-3 3 2871,-3 2-743,0 6-1184,-2 5-179,-1 5-271,-1 6 540,0 8-179,1 19-1081,1-2 218,3 15-577,5 0-90,-1-7-655,5 9 206,-4-13-631,0-2-539,1-4-89,-1-3 179,1-6 270,1-4-450,6-7 1979,-4-3 0,6-7 0,-7 1 0</inkml:trace>
  <inkml:trace contextRef="#ctx0" brushRef="#br0" timeOffset="709356">14218 12114 7533,'3'-2'3276,"0"-1"0,1-1-384,4-1-2262,6-1-675,28-5 0,7-1-45,-20 5 0,2 0-690,10-3 1,7-2-1,-9 2-929,8-2 70,-20 2 1,-3 0-212,-10 1 1850,0-9 0,-12 9 0,-3-4 0</inkml:trace>
  <inkml:trace contextRef="#ctx0" brushRef="#br0" timeOffset="709789">14553 11868 7083,'-14'31'1092,"0"0"0,1-3 0,3 1-1108,5 21 1,3 0-30,0-24 0,1 0-15,-1 14 0,1 5 0,0-8 1379,3 1-1319,2-11 0,0-3-90,2-3-270,21-10 90,-10-16 0,15-15 90,-13-4-90,-4 3 1,0-1 447,7-12-133,-7 10 0,-1 0 45,5-9 90,-1-1-52,-3 5 0,0-3-83,-4 8 0,0 0-45,3-5 0,-2 1 360,2-5-270,-11 25 3183,-3 4-2464,-9 30-449,3-6-90,-2 17 90,6-11 179,6 12-449,1-10 270,8 19-360,-2-21-1639,2-1 1,0-2 383,1-2-2022,14 9 0,-2-36 60,-6-2 3269,3-17 1,-16 2 0,-1-1 0</inkml:trace>
  <inkml:trace contextRef="#ctx0" brushRef="#br0" timeOffset="709950">14923 11798 7263,'-14'17'3276,"3"-1"0,4 2 0,5-4-5279,6 11-1274,9-8 0,7 3 1556,-1-7 1002,-2-2 719,-6-5 0,-2-1 0,0-1 0</inkml:trace>
  <inkml:trace contextRef="#ctx0" brushRef="#br0" timeOffset="710347">15282 11881 7083,'-7'-10'3276,"-1"2"-5826,-2 1 4349,-1 2 419,-1 1-1768,1 1 1399,-9 0-1399,5 3-90,-9 9-360,12 1 0,1 9-90,5-3 90,0 2 0,-4 28 0,7-16 0,1 1 1183,-1 0 0,1-1-1183,2 1 0,3-3 90,4 2 90,2-4-1,4-4-89,2-3-90,2-3-470,29 2-70,-20-10-89,20 0-361,-28-13-2287,4-9 0,-3-4 207,-2-7 3070,-11 0 0,-8 6 0,-6 4 0</inkml:trace>
  <inkml:trace contextRef="#ctx0" brushRef="#br0" timeOffset="716063">3282 4731 6094,'19'-10'719,"1"2"-3996,1 0 1343,15 2 2204,10 2 347,2 3-572,-24 1 0,3 2-303,10 2 1,5 2-1,-4 0 213,-11-3 0,0 0 45,10 2 0,4 1 0,-8-2-118,-4-3 118,-2-2 0,10-3 90,-8 0 1955,7-2-1641,-5 5 1,0 2-135,6 2 284,-5 0 1,1 1 165,12 9-451,-21-7 1,0 1-180,1-1 0,-1 0 2946,22 3-3036,-13-7-1639,5-5 1,2-2 1416,3-2 42,2-2 1,-1-1-892,-11 1 891,8-3 90,-13 5 0,13 4 180,-11 2-670,0 4 1,0 1 848,-1 1 551,-2 0 0,-1 0-730,-2-2 0,19-1-180,-18-3-90,21-5 0,-19 0-547,0-2 1,0 1 816,-1 0 219,22-5-129,-27 8 270,14-2-180,-15 3-136,6-1 1,-1 0-45,0 0 430,16-3-700,-8 1-2158,7 0 1258,0 0 2331,0 0-2691,-11 0 1440,-9 1 0,0-2 0,-12 1 0</inkml:trace>
  <inkml:trace contextRef="#ctx0" brushRef="#br0" timeOffset="718666">16112 5257 6004,'2'-7'1349,"1"-1"289,5-15 0,1-3-2772,0 4 1314,2-5 0,0 0 180,1 9-90,2-2-91,2-2 91,10-14-90,-4 6-960,0-4 0,5-8 0,-3 4 825,-6 11 0,-2 0-15,6-9 0,3-4 0,-5 6-906,3-7 966,-3 3-90,-1 3-270,2 0 90,-7 12-3097,4-2 0,-8 24 3661,-2 0 1,-7 8-1,-5-1 1</inkml:trace>
  <inkml:trace contextRef="#ctx0" brushRef="#br0" timeOffset="719016">16310 4432 6004,'6'-16'3276,"-1"4"-1515,0 3-772,5-1-719,1 3-540,35-8 90,-20 10-207,-1 1 1,0 2 296,-1 4-308,8 6 398,-9 1 0,4 4 180,-13 0 0,-2 2 1799,-1 22-1439,-7-16-1,0 15 271,-6-16-630,0-2-3457,2 28 1692,2-5 775,0-11 1,2 4-284,1 3 1,1 5 0,0-2-547,0 8 1,0 0 1449,-1-8 0,1 0 0,-2-3 0,-1-3 0,-2-5 0,-2 2 1</inkml:trace>
  <inkml:trace contextRef="#ctx0" brushRef="#br0" timeOffset="719934">17206 3813 6453,'-28'28'3276,"13"-9"-3070,-6 5 0,1 1-566,3 2 181,-3 4-811,0 1 810,9-17 0,-8 12 90,7-12 90,-1 2 180,-5 7-90,4-5 0,-1 4-180,7-10-90,3-2-1349,12 3 1259,0-8 90,9 2 90,-3-10 90,7-5 180,-4 1 270,10-4-90,-13 5 0,3 1 899,-6 10-809,-7 0-90,-5 14-450,-4-6-540,-10 17 360,5-9 0,-3 7 0,1 0 270,5-8 90,0 5 0,6-5 180,6 2-180,0-5 180,7 3-180,-4-13 809,6 14-539,-9-11 0,0 10 0,-8-10 89,-2 0 1,-3 1-90,-2 1 360,-8 5-451,4-5-718,-8 5-1620,22-17 810,-1-1-990,27-17 2249,14-13 0,-7 3 0,-12 10 0,0-1 0</inkml:trace>
  <inkml:trace contextRef="#ctx0" brushRef="#br0" timeOffset="721535">16731 4158 6723,'-15'7'3276,"10"-3"0,-7 0-2902,16-5-284,3-2 90,6-2 90,4-3 269,12-4 1,8-3 0,-4 2-495,-9 4 0,1 0-344,10-4 1,5-2 0,-6 4 298,3 3 90,-1 0-90,-1 2-552,10-2 552,-13 2-945,3-3 1,0 0-495,-7 1-200,1-1 1,-3-1-1639,-12 3 3007,1-14 1,-14 7 0,-5-9 0</inkml:trace>
  <inkml:trace contextRef="#ctx0" brushRef="#br0" timeOffset="721801">17192 3743 6183,'-43'19'3276,"11"6"0,28 5-2182,4 3-464,-1-4-91,-2 3 91,-2-3 0,0 1-361,1-6 1,-2 3 60,-5 18 0,-2 8 0,0-6-285,4-12 0,-1 0-808,-2 6 1,-1 4 0,1-7 672,-4 6-405,5-16 1,1-1-68,-4 10-787,0 6-1928,14-17 0,4-17 2959,8-12 0,-3-15 0,1-10 1</inkml:trace>
  <inkml:trace contextRef="#ctx0" brushRef="#br0" timeOffset="722035">17073 4322 6183,'26'35'1092,"0"-1"0,-2-1 0,-3-5 2184,-3-2-1638,3 0 0,2 1-402,1 1-1191,-3-3 0,-1-2 45,0-1-90,-6-8-270,5 3-90,-10-11-539,1-3-2378,6-25 0,-8 5 0,7-21 2480,-13 11 1,-4-2 0,-3-2-1</inkml:trace>
  <inkml:trace contextRef="#ctx0" brushRef="#br0" timeOffset="722317">17795 3647 6363,'9'9'3276,"17"-6"0,-11-4-4438,10-2 0,1 0-367,-3 2 180,14 1 359,-24 5 361,-6 2 629,-5 3 0,-7 1 0,-3 0 0</inkml:trace>
  <inkml:trace contextRef="#ctx0" brushRef="#br0" timeOffset="722806">17724 3862 6453,'-10'36'1092,"0"0"0,-2-3 0,8-8 1029,29-20-2301,-10 0 180,-9-2-180,0 3 1,-4-2-181,0 2-2339,21 31 2339,-8-16 225,13 18 1,1 4 538,-14-20 1,-2 0-479,8 9 0,-2-1 973,-4 8 2138,-9 8-1957,-4-17-181,-3 15 630,-7-6-1259,2-15-90,-6 15-90,7-25-180,-3 0-90,-1-5 0,1-3-90,-5 1 923,1-4-832,-2-1-91,-2-3 180,-2-2 0,-2-3 0,-1-3-2616,-21-17 2976,15 7-180,7 4 0,1 0 89,2-2 271,4-7-360,7 6-90,6-6 0,9 5-90,5-1-180,15-10 0,-3 8-711,12-6 171,-8 12-629,2 3-360,1 2 1200,15 2-1739,-1 3 1708,-2 2 630,-13 4 0,-20-1 0,-3 1 0</inkml:trace>
  <inkml:trace contextRef="#ctx0" brushRef="#br0" timeOffset="723645">17622 4066 6633,'-6'19'2789,"3"-5"-6066,-2 29 2457,5-29 1,1 15 0,2-30 0</inkml:trace>
  <inkml:trace contextRef="#ctx0" brushRef="#br0" timeOffset="723846">17742 4019 6183,'27'-11'1092,"1"0"0,3 1 0,1-1-2731,1-3 1,-1 0 1199,-1 4 1,-4 3 168,1 3 1188,-5 3 431,1 6-899,-13 0-3239,-22 36 2160,-3-20 629,-2 3 0,-1-1 0,-4-5 0,0 0 0</inkml:trace>
  <inkml:trace contextRef="#ctx0" brushRef="#br0" timeOffset="723976">17721 4223 5914,'8'-13'0,"0"1"0,0 3 0</inkml:trace>
  <inkml:trace contextRef="#ctx0" brushRef="#br0" timeOffset="724212">17731 4215 6363,'-8'2'1619,"2"-1"-1529,4-1-989,6-3 449,1 0 0,6-1 181,1-1 269,2 1 0,2-1 0,-1-1 0</inkml:trace>
  <inkml:trace contextRef="#ctx0" brushRef="#br0" timeOffset="724302">17839 4172 6273,'36'16'0,"-1"-1"0,-7-1 0,-1-1 0</inkml:trace>
  <inkml:trace contextRef="#ctx0" brushRef="#br0" timeOffset="724403">17953 4241 7443,'-32'27'0,"0"-1"0,0 1 0,1 0 0,-5 3 0,1-1 0,0 1 0</inkml:trace>
  <inkml:trace contextRef="#ctx0" brushRef="#br0" timeOffset="724617">17893 4318 6453,'31'-4'1638,"0"0"0,14 5 1638,-48 33-2362,-3-5-1004,7-22-1529,8 1-630,4-8 1080,4-1-810,9-8 1979,0-3 0,0 0 0,0-2 0</inkml:trace>
  <inkml:trace contextRef="#ctx0" brushRef="#br0" timeOffset="725025">18187 4025 3927,'6'-21'2699,"2"3"-2138,6 10-291,2 1 1138,0-1-958,1 2-90,0 0 675,-1 1-2384,17-5-1170,-9 2 1440,8-2-541,-13 0 1620,-10 3 0,-1-1 0,-6 3 0</inkml:trace>
  <inkml:trace contextRef="#ctx0" brushRef="#br0" timeOffset="725166">18378 3834 6813,'-14'38'236,"1"0"0,0 0 0,-1 0 0,-2 1 0,0-2 1,5-6-1,9 15 0</inkml:trace>
  <inkml:trace contextRef="#ctx0" brushRef="#br0" timeOffset="725649">18217 4219 6363,'28'-17'1019,"-1"1"1,-1 1 0,-4 0-391,-4-3 990,7-8-629,-7 5 134,0 2 0,-1-1-764,-1 3-90,8-7-1079,-14 22-990,-15 22 1169,1 0-1009,-8 5 1,-3 0 174,-5 6 1329,7-11 0,-2 2-991,-14 11 1,-1 0 900,13-14 0,0-1 45,-14 14 0,1-1-269,4-7-1,2-3 0,4-3 90,2-3-269,2-2 449,8-6 3456,5-3-2842,12-12 1409,3-1-1303,4-6-2943,9-5 2943,-4 3 11,18-13-191,-16 14 539,17-6-449,-18 19-270,1 1 90,-14 13 359,-8 8-359,-2-4 180,-6 14-270,0-13-90,-2 4-270,-1-5-810,3-5 1,1-1-1620,5-6 1440,7-12 1169,18-26 0,-7 9 0,-2 4 0,-1 0 0</inkml:trace>
  <inkml:trace contextRef="#ctx0" brushRef="#br0" timeOffset="725757">18394 4310 8432,'20'-37'0,"0"0"0,0-1 0,-4 7 0,0-1 0,1 1 0</inkml:trace>
  <inkml:trace contextRef="#ctx0" brushRef="#br0" timeOffset="725991">18515 3962 6363,'32'-18'1092,"1"0"0,-6 2 0,-3 5 759,-4 14-1491,-10 4 90,1 7 314,-7 10 1,-3 4-495,-1 16-360,-1-6 0,-1-1-675,-2 6 136,-1-7-171,0-16-1629,-4 0 2429,-17-13 0,10-3 0,-12-14 0</inkml:trace>
  <inkml:trace contextRef="#ctx0" brushRef="#br0" timeOffset="726150">18539 4152 6094,'-1'42'281,"-1"0"0,0 0 0,1 0 0,-1 0 0,-1 6 0,-1 1 0,3-6 0,5-13-1101,16-12 1,-8-13 0,8-4 0</inkml:trace>
  <inkml:trace contextRef="#ctx0" brushRef="#br0" timeOffset="726800">18724 3998 9691,'43'-24'3276,"-2"3"0,-12 10-2999,-5 2 0,1 2-3554,18 6 1466,-4-2 192,-20 18-1658,-31 20 2506,2-11 771,-12 15 360,6-18 539,-1-3 2377,-18 16-525,6-4-2212,-6 5-99,16-9-350,10-8-90,3-2-180,4-1-90,3-2 0,2-3 0,2-2 90,0-4 90,8-5 360,-2-5-180,3-3 332,-5-1-332,-3 1 90,-1 2 0,-1 1 449,-4 5-449,-2 7-180,-1 2 90,0 7 0,0-3-719,6 12 89,-1-13-90,5 4-989,1-22 900,-1-2 89,3-6 270,-3 1 180,-2-1 270,-1-1 180,-1 2 719,-3-2-89,0 7-360,0 2 449,2 22-719,-1-2 90,3 13-90,-1-5-91,0 1-268,3 19-3188,2-1 0,-3-6 2801,1-16 1,-5-26 0,-1-5-1</inkml:trace>
  <inkml:trace contextRef="#ctx0" brushRef="#br0" timeOffset="727037">19141 3967 6633,'4'-6'3276,"-1"2"-165,-2 6-1762,0 12-630,-1 4 405,-6 26 1,-1 5-1035,2-22 0,1 0-345,-2 7 1,0 4 0,0-4 344,-3 14-360,4-17 1,0-1-361,-2 12-495,4-14 1,1-2-855,2-4-1298,11 0 2657,-3-26 0,4-2 0,-8-12 1</inkml:trace>
  <inkml:trace contextRef="#ctx0" brushRef="#br0" timeOffset="727454">19142 4173 6633,'15'-45'655,"0"0"0,0 0 1,0 1-1,2 2 0,-2 11 567,4 13-953,4-3 1,-9 11 90,-2 2 360,5-1-720,-4 6 0,2-1 0,-5 6 0,-2 1 90,-1 1-90,2 1 90,0 0-90,1 1 180,14 9-91,-10-7 1,11 8 90,-13-9 720,8 12-540,-9-3-91,6 11 91,-11-6-1426,-3 13 0,-2 4 1245,2 5-59,-1-10 0,0 4 0,0-4-334,2 16 214,0-16 0,0 0-662,4 17 662,-4-25 0,0 1 45,3 11 0,-1 1-45,-2-11 0,1 2-184,1 4 1,0 4-1,1-5-41,-2-4 1,1-3-91,0 8 0,1-4-675,0-5 1907,-3-17-2806,0-4 555,0-4 1334,0-34 0,-2 11 0,-2-26 0</inkml:trace>
  <inkml:trace contextRef="#ctx0" brushRef="#br0" timeOffset="727822">19220 4290 7803,'-3'3'3276,"0"-1"-1605,18 0-1761,-5-1-360,20 5 270,-14-1-90,11 17 360,-18-10 90,1 11 810,-21-9-631,3-5 1,-7 3-90,8-7-180,1-1 0,2-2-90,3 0-720,13 6 361,-4-5-2918,28-1 1516,-20-4 772,15-7 269,-18 2 361,-1-2 359,-1-2 0,-2-1 0,-1-2 0</inkml:trace>
  <inkml:trace contextRef="#ctx0" brushRef="#br0" timeOffset="728039">19392 4091 6094,'-23'24'3276,"5"-2"-976,13-12-771,1 7-809,2-1 90,0 7-181,-1 0-89,0 7-46,-1 8 1,0 9-825,0-7 0,1 3 1,0 0-591,-1-3 0,0 1 1,1 3 99,0 2 1,1 4 0,1-1 0,-1-6-820,2 4 1,0-3 1215,0-7 1,0 0 0,1-5 0,1 9 0,-3-28 0</inkml:trace>
  <inkml:trace contextRef="#ctx0" brushRef="#br0" timeOffset="734118">16689 11584 9691,'-5'-2'2789,"-1"1"-2789,5 1-270,-14 19 270,5-5-1639,-9 14 1,-2 2 753,-1 1-431,-1 1 1,0-1 146,0-2 909,-6-2 0,0-1 0,5-9 0,1-3 1,1 0-1</inkml:trace>
  <inkml:trace contextRef="#ctx0" brushRef="#br0" timeOffset="734306">16402 11843 6723,'12'46'-65,"0"-1"1,0 1 0,-1 0 0,1 1 0,0 2 0,-1-3-1,-4-10 65,-4 11 0,-1-19 0,0-3 0,-2-11 0</inkml:trace>
  <inkml:trace contextRef="#ctx0" brushRef="#br0" timeOffset="734671">16557 12144 6183,'16'-37'409,"0"-1"1,0 1-1,-1-1 1,1 1-1,2-7 1,0-1 0,-1 6-1,-4 15 2867,-2 15-4161,27-6 435,-10 8 360,-4 0 1,0 2 89,-1 6 90,-4 0 89,-8 1 91,-2 2 1889,11 31-1619,-10-13-316,-1 2 1,0 2 180,-3-1 0,-1-1-2113,4 18 1797,-3-13 1,0 0 90,2 15-939,-1 3 849,0-2-315,-2-4 1,-1 1-226,1 0 45,-1-7 0,0-4-2653,0-13 1439,-2-10 90,4-1-540,-2-15 2493,-3-11 0,0-3 0,-6-6 0</inkml:trace>
  <inkml:trace contextRef="#ctx0" brushRef="#br0" timeOffset="735153">16595 12109 9422,'-5'1'3276,"2"-2"-526,9-4-2480,2-2 90,15-5-270,-6 4-360,17-3 0,-12 6-809,12 1 359,-16 3-1888,6 6 1798,-16 0-1259,-5 13 1619,-7-8 1,-5 7-91,0-3 720,2-3 180,0 0 1079,4-3-450,4-3 91,0 1 1618,2 13-2068,-1-4-90,-1 11-181,-2-8 451,-6 8-360,-2 0-630,-3 2-270,3-9-1169,4-5-1439,12-11 1529,1-2 179,8-7 271,0-5-180,12-14 1259,-5 2 0,8-13 0,-8 6 0</inkml:trace>
  <inkml:trace contextRef="#ctx0" brushRef="#br0" timeOffset="735788">17222 11768 6363,'-12'-6'3276,"4"0"0,2-7-653,6 4-2443,5-5 0,17-10-90,-7 10-90,12-9 0,-13 15-90,6 1 0,-7 4-180,5 3 90,-10 3-90,-1 3-179,-7 6 269,-2-1-270,-8 15 180,-1-8-180,-11 16 271,7-13-181,-11 13 270,13-16 450,-10 11-1,16-19-269,-2 4 90,14-13-90,-1 1 0,3 1-90,-4 1 90,1 3-180,-4 7-90,0-2 0,-2 7-179,0-3-2160,-5 19 1979,4-16-179,-8 25 989,6-28 179,-3 7 181,2-10 809,0 7-809,2-4-91,1 5-89,5-8 0,2-1 629,16-2-359,4-10 89,13-7-359,-9-7-180,-4-5 90,-9 4-180,-1-2-270,-1 1-360,-2-1-629,-1 1-2198,7-7 0,-4 8 0,2-4 3171,-8 11 0,-5 2 0,-2 2 0</inkml:trace>
  <inkml:trace contextRef="#ctx0" brushRef="#br0" timeOffset="735999">17609 11842 6183,'20'-36'3276,"-4"9"-705,-16 51-2031,-2-4-270,-3 20-896,-1-10-3,1 2-1010,4-5 1,0 0 417,2 3-245,4 12 1466,1-35 0,0-6 0,-1-8 0</inkml:trace>
  <inkml:trace contextRef="#ctx0" brushRef="#br0" timeOffset="736381">17713 11642 6363,'24'-37'989,"-1"0"1,3 1 0,-2 5-451,0 11 91,2 1 449,-8 10-719,-4 4-270,5-2-180,-7 3-180,1 1-1259,12 0 270,-4 2 809,5 1 180,-9 3 180,-2 7 450,-5-1 1349,9 24-1079,-9-12-1,0 4 1,0 1-180,2 4-1,-1 0 1,1 0-90,1 9-294,-3-12 1,-2 1 473,3 12 59,-4-9 1,0 4 0,1 0-510,3 10 0,1-1-180,-4-9 0,0 1 0,1-3-495,5 7 1,0-7-585,-1-10-2070,9 1 1620,-12-17 270,2-3 1349,-9-22 0,-2 2 0,-5-13 0</inkml:trace>
  <inkml:trace contextRef="#ctx0" brushRef="#br0" timeOffset="736713">17925 12009 6723,'-17'18'3276,"-4"7"0,0 13-203,7-14-3163,3 8-180,15-27-989,9-6-1,-1-3-449,7-6 90,-2-2 90,1-2 982,1-5 1,1-3 0,-1-2 0,-2 2 0,0 0 0</inkml:trace>
  <inkml:trace contextRef="#ctx0" brushRef="#br0" timeOffset="736965">17930 11754 6633,'-4'6'3276,"1"14"0,2-6-1822,1 15-690,2-2 1,0 2-495,0 10-225,0-6 0,2 3-900,2 11 1,1-2-1583,1 2 1582,-1-5 1,1-5-2384,1-19 2069,-1-10 269,-1-8 900,-4-10 0,-4-4 0,-2-4 0</inkml:trace>
  <inkml:trace contextRef="#ctx0" brushRef="#br0" timeOffset="737229">17774 11909 8972,'-2'2'3276,"6"-4"-975,2-4-2121,6-4 89,10-5-359,-4 4-89,9-2-541,-6 7-919,9 2 1,5 3 1254,-7-1 1,1 2 0,5-1 0,-2 0-1,10 2 1</inkml:trace>
  <inkml:trace contextRef="#ctx0" brushRef="#br0" timeOffset="743851">18978 8965 7623,'-4'-3'3276,"-4"-1"0,5 3-2003,2-6-1183,6 2 0,5-3-2942,33-18 2942,-19 12-1315,6-3 1,0 0 955,-5 5-1127,19-9 496,-18 9-739,9-2 1,0 0-1639,-1-2 3017,-6 5 0,-2-1 1,-9 1-1,-8 3 1</inkml:trace>
  <inkml:trace contextRef="#ctx0" brushRef="#br0" timeOffset="744156">19343 8498 6543,'3'4'3276,"15"12"-1245,16 8-1761,1 2 269,-7-4 1,-1-1-270,-5-2-180,-1-3 0,-3 1 180,-11-1-270,-3-2-270,-6 17-90,-4-9-1279,-7 19 1,-3 2-1471,1-6 1872,0 2 1,-1-4 1236,4-17 0,-2-6 0,-1-4 0</inkml:trace>
  <inkml:trace contextRef="#ctx0" brushRef="#br0" timeOffset="744438">19794 8547 6453,'-14'31'569,"4"1"1,1 7 0,0 0-1110,-1 6 1,0 0 389,1-5 0,0 1 0,2-3 150,2 1 0,1-8 0,2-14 0,-2 4 0</inkml:trace>
  <inkml:trace contextRef="#ctx0" brushRef="#br0" timeOffset="744833">19824 8537 6543,'-3'-31'1169,"1"0"1,2-9-1575,5 12 0,4 1 225,11 4 1,12-10 179,-9 17 449,13 0-179,-21 11 90,10-2 0,-19 7-90,-1 1 89,-1 0 1,-1 2 0,1 0-90,0 0 90,1 0 1259,16 15-630,-3 3-539,7 9 90,-8 1-91,-6-2 91,-1 4-180,-4-5 0,1 1-180,2 17-1652,-1 2 1,-1 1 1516,-4-24 0,0 0 0,2 13 0,-1-1-460,0-3 235,-1-2-720,2 6-89,-2-13-540,2 3-1748,1-8 0,-3-11 3094,2 1 0,-9-11 0,-1 0 0</inkml:trace>
  <inkml:trace contextRef="#ctx0" brushRef="#br0" timeOffset="745117">19801 8801 6633,'0'-4'3276,"1"1"-2054,1 3-413,1 3-269,2 2 90,11 16-900,-2-6 90,6 7-90,-8-13 0,-5-6 0,-2-1-1529,4 0 1080,-3 0-2430,12 8 2970,-11-6 179,8 5 0,-10-8 0,1-1 0</inkml:trace>
  <inkml:trace contextRef="#ctx0" brushRef="#br0" timeOffset="745350">19959 8547 6363,'-7'4'3276,"0"8"-885,4 13-1671,0 4-46,1-2 1,0 1-45,-1 12-1500,-2 0 1,0 8-1,0-5 60,3-12 1,-1-1 14,0 8 0,-2 5 0,3-6-420,2-10 1,0-4 1214,-1 11 0,2-5 0,-3-19 0</inkml:trace>
  <inkml:trace contextRef="#ctx0" brushRef="#br0" timeOffset="746244">20394 8269 6183,'-7'38'3276,"1"6"-795,0-6-4972,2 3 2222,2-13-492,1 8 401,0-12-565,-3 9 205,2-26 360,0 0-90,3-22 450,2 1 1374,1-7-1014,0 4 180,2 0 1709,8-13-1620,-3 12 631,20-16-1081,-16 24 646,14-4-735,-18 12-90,2 3 89,-7 2-538,-4 6-2520,-23 27 2610,8-14 359,-7 4 0,0-2 269,1-4 585,-2 3 1,-1 0-405,4-2-180,-11 14 0,31-15-270,1-12 0,8 6 90,-4-14 540,8-6-541,-5 1-89,6-5-89,-7 5-541,5 1 180,-4 4-449,10 7 539,-8 3 180,5 5 360,6 8 180,-9-9 89,6 6 91,-12-13 719,-2 3-719,-3-3 1079,-9 15-1439,-1-9-90,-7 10-540,-3 9 90,5-10-809,-8 21 450,11-22-1800,-7 16 0,5-19 1710,2 2 269,1-15 90,6-8 91,-4-3 359,2-3 0,1-2 0,0-2 0</inkml:trace>
  <inkml:trace contextRef="#ctx0" brushRef="#br0" timeOffset="746405">20430 8751 6363,'-6'25'-72,"0"-1"0,-4 12 0,22-44 0,-3-3 1</inkml:trace>
  <inkml:trace contextRef="#ctx0" brushRef="#br0" timeOffset="746562">20598 8619 6363,'-15'32'1092,"0"0"0,0-3 0,6-8-140,8-18-3561,5-5 1620,0-4 169,11-23 1,-6 8 0,4-17 0</inkml:trace>
  <inkml:trace contextRef="#ctx0" brushRef="#br0" timeOffset="746797">20710 8443 6273,'7'49'655,"1"0"0,-6-9 1,-1 4-1,0 0 0,-2-9 983,-2-8 0,-1-1-715,0 10 1,-1 4-1,0-8-431,-2-8-1481,-7 4 89,6-13-2377,-10-8 0,10-13 2641,-5-12 0,0 6 0,-1-1 0</inkml:trace>
  <inkml:trace contextRef="#ctx0" brushRef="#br0" timeOffset="747129">20451 8591 6273,'3'-15'3276,"-1"5"-1784,-4 11-1133,0 3 91,-2 4-90,-1 3-90,-5 11-1260,-2 1 1,-2 4-585,0 2 0,-1 0 1214,0 1 0,0-1-1000,-8 15 1360,12-24 0,0-3 0,0-2 0</inkml:trace>
  <inkml:trace contextRef="#ctx0" brushRef="#br0" timeOffset="747586">21012 8394 6183,'7'0'3276,"-2"-1"-1694,-2 0 1476,-2-2-3328,5 1 180,-2-1 0,3 6 180,-4 2 90,-3 6 359,-10 13 1,-4 3-270,-3 6-90,0-2 0,-1 2 45,2-8 0,0-1-1058,-10 12 833,10-13 0,-2 1-405,1-3 1,0-2-496,-10 10-739,3-4 1,0-2-1639,-8 1 2891,2-1 1,12-17 0,13-10 0</inkml:trace>
  <inkml:trace contextRef="#ctx0" brushRef="#br0" timeOffset="747773">20857 8725 6183,'33'22'655,"1"1"0,-1-1 1,-3-1-1,0-1 0,-8-3 2621,-5 2-1638,-5 3 0,0 0-1751,-1-1-1416,4 15-1748,-14-31 1157,-3-1 2120,-11-9 0,2 1 0,-10-7 0</inkml:trace>
  <inkml:trace contextRef="#ctx0" brushRef="#br0" timeOffset="748912">21430 8567 6183,'-39'-15'3276,"13"18"0,-18-4-4915,27 23 1,4 6-371,-2 8 2309,0 0 1,-1 8 0,1-6 148,-2 6 135,0 0 0,1-6-1034,9-22-180,4-9-359,4-7-270,5-7-181,5-7 1,3-4 45,4-4 0,1-2 1214,4-6 1130,-3 5 1,-2 2-321,-2 1 2646,1-1 0,-9 14 0,-3 4-2157,-11 41-1119,3-16 0,-1 19-90,8-29 458,9-7-728,-1-6-989,25-26 899,-14 6 315,6-11 0,-1-2 405,-6 8 0,-4 3 0,-2 2 719,-7 12-449,-4 7-180,0 3-91,-2 7-89,0 2 720,7 19-91,-1 1-359,4 11-450,-5-11-450,-4 4 1,-3-11-181,-1 8-1009,-6-3 1,-2 0-1639,-1-1 1638,-3 2 1,-3-4-1639,2-15 3255,-6-2 0,5-8 0,0-2 0</inkml:trace>
  <inkml:trace contextRef="#ctx0" brushRef="#br0" timeOffset="749051">21451 8898 6273,'28'-25'-36,"0"0"0,0 0 0,-9 8 0,-19 16 1</inkml:trace>
  <inkml:trace contextRef="#ctx0" brushRef="#br0" timeOffset="1.26325E6">19284 13953 6543,'17'-10'3276,"5"-10"-795,-6 2-1851,4-6-361,-5 8-1124,12 6 1,3 3 225,0 2 314,1 1 0,0 4-584,4 11 539,-9-2 180,6 3 90,-11-4 90,-2-3 90,-1-1 1349,22-4-989,-21 0-90,17-4 89,-24 3 271,6 0-180,12 8-450,-3 0-3367,19 10 3072,-19-6 25,9 4-309,-7-5 399,1-2-135,-2-6 0,2-2 45,9-3 90,-9 0 0,-1-2-90,2-4-45,1 2 1,1 0 403,3 1-89,-6 1 0,1 4 720,14 19-540,-5 2 453,-15-8 0,-1 1-903,14 7 0,-9-9-378,0-4 0,1-3 378,8 1-35,-2-4 1,-1-2 304,5-8 90,-2-1-2072,0-4 2162,-19 6 0,6 0 1331,5 11-1511,-11 1 0,11 6 825,-14 0-735,7 3 143,-5-4-143,14 2-90,-13-9-90,8-3 3122,0-5-3571,5-4 179,0 0-270,-6 1 0,0 2 360,2 0 45,7 5 1,0 2 493,-11 3 91,18 7 630,-27-5-91,10-4-989,-4-1-90,7-7-360,11-14 180,-2-1 270,-15 9 0,1 0 90,21-8 90,-20 12 360,16 0-180,-17 8-1607,2 3 1,1 2 1516,2 0-2268,18 3 2177,-17-4 181,2-1 90,16-3-180,-12-1-180,10-2 0,-17-2-90,0-1-810,-3-1 1,0-1 1284,8-2-1465,-6 2 1,-1 0-810,6 0 90,2 0 539,-8 5 1,1 1 540,14 0 1080,-15 2 1,-1 2-1,8 3 1,-2 3-1</inkml:trace>
  <inkml:trace contextRef="#ctx0" brushRef="#br0" timeOffset="1.26446E6">23795 13925 6453,'-12'5'3276,"4"-2"-975,6 2-1311,13 4-721,-2-3 91,18 1-180,-9-7-180,10-3-3277,-4-1 3072,3-2 25,2 1-281,1 0 0,4 2-34,2 0 1,3 1 314,-5 0 0,3 1 0,-3 0 135,4 1 0,-1 0-90,6 2 0,-5-1-732,1 2 867,-14-1 0,1 0-882,0 0 0,-1 0 972,13 0 90,10 0 0,-15-3-115,-2-2-424,17-7 89,-11 1 355,-13 2 1,1 0-356,10-4 2285,0 1-2060,0 2 0,1 2 3197,10-2-3017,0 3 0,0 2-702,-1 2 657,-16 1 0,0 1-772,10 0 772,-4 1 0,-6 0 0,0 1-90,5 0-90,-3 1 0,-1-1-708,-5 0 618,8 1-52,1-3 142,-8-1 180,8 0 90,-9-1 0,0 0-1795,15 0 1794,-8 1 91,11 1 601,-11 1-916,6 1 0,1 0-314,6 0-723,-7-2 1,7 1 0,-7-2 812,6-1 224,-6 0 0,1-2-720,-9 0 1,-2 0 674,10-1 176,-4 0 1,-1 0 3,-3 1 0,8 0 360,-3 2 359,2 2 934,-2-1-1203,-4 2 2681,-3 2-2771,-7-1-91,5 3 181,-2 3-450,-6-1 2269,22 12-2809,-9-6 270,6 2 0,-7-8-269,6-7 269,-8-1 0,11-3 360,-10-1-450,2-1-90,-6 0 1,0 0-181,15-2-1099,-5 1 1,1 0 109,5 1 1304,-15 2 0,2 0-135,3 3 0,0 2 315,2 1 0,1 2 0,-2-2 0,1 0-225,3 3 1,-2 0-91,-1-2 90,-3-2 0,1 0-171,6-2 0,-11-1 1,0 0-1,11-2 1</inkml:trace>
  <inkml:trace contextRef="#ctx0" brushRef="#br0" timeOffset="1.26465E6">28164 13957 6363,'45'1'655,"1"1"0,0-1 1,-4 0-1,-1 1 0,-7-1 2621,5 2-4321,-4-2 1,6 1-1,-3-1 370,-8 0 1,0-1 69,7 1 0,4 0 0,-4-1 605,-6-3 0,-5 0 0,14-2 0,8-3 0</inkml:trace>
  <inkml:trace contextRef="#ctx0" brushRef="#br0" timeOffset="1.27093E6">20828 14235 7623,'2'-16'3276,"-1"8"-886,2-5-2030,-3 11 1259,1 0-810,-4 32 1,-2 14-540,1-5-217,1 4 1,-2 11 0,2-6 171,1-9 0,1-2-135,-1 9 0,1 0-450,0 1 0,2-6-1708,1-11-1209,6 11 887,-2-44-488,7-16 1978,-7 3 900,2-6 0,-6 7 0,-1-1 0</inkml:trace>
  <inkml:trace contextRef="#ctx0" brushRef="#br0" timeOffset="1.27123E6">20629 14586 6363,'-12'21'1638,"6"15"0,4 5 1638,7 8-2393,-2-14 0,-1 4 1,0-4-704,1-6 0,-1-2-45,1 1 0,0-2 44,3 17 91,0-19 360,19 9-630,-9-18 0,18 4-85,1-35 85,-4-5-135,-9 4 0,0-3-1245,-4-1 1,-1-1 434,2-3 1,-1-1-136,1-2 1,2-4 259,0 0 1,3-7 0,-1 0 0,-2 5 409,3-5 0,-2 1 1,-3 6-1,2-4 1,0 1-1,-6 6 0,4-11 1</inkml:trace>
  <inkml:trace contextRef="#ctx0" brushRef="#br0" timeOffset="1.27233E6">20191 15629 9961,'-11'1'3276,"3"0"-75,7-2-2392,5-3-539,2-2 0,4-3-90,0 0 90,10-4-270,-3 4 0,10 0 0,1 2 0,1 1-90,-3 2 0,2-1 0,-3 0 0,-1 0 0,8-2 90,-7 0 0,-1 1-90,-1-2 90,-2-1 0,-2 2 90,4-3-90,-10 4 90,3-1-90,-13 6 180,-1 0-180,-6 6 180,1 1-180,-2 4 90,0 1-90,0-3 0,-3 6-90,1-4 90,-1 4-360,-7 10 90,2-2-180,2 1 0,0 0 91,0 2-91,0 5-90,7-19-179,2-1-1170,-2 2-540,1-3 1260,0 0 179,1-4 181,0-1 269,0 0 270,-2 0 630,2-1-720,-1 0 270,2-2 0,1-1 0</inkml:trace>
  <inkml:trace contextRef="#ctx0" brushRef="#br0" timeOffset="1.27802E6">20224 15660 6993,'-11'-2'3276,"4"3"0,-4 2-1553,5 1-733,5 2-720,1-3-180,4 1-1,4-4 1,3-1 360,31-15-360,-4-1-1729,-6 2 1,0-1 1703,7-5-155,-15 7 0,-1 0 0,5-1-450,15-8 361,-20 13-451,16 1 630,-26 9 0,4 4 90,-20 4-90,-16 22-180,7-12-90,-13 15-1259,-1-4 989,9-11-2448,-18 17 2719,16-19 269,-7 5 449,0 0-89,7-7 1619,-11 14-1529,20-18-91,-2 6 451,26-17 1548,-3 0-2178,20-10-450,-11 2-1369,7-5 1,0-1-1639,-2 1 1376,17-11 552,-29 17 1349,-4 1 0,-4 4 0,-3 1 0</inkml:trace>
  <inkml:trace contextRef="#ctx0" brushRef="#br0" timeOffset="1.27892E6">20444 15740 6004,'-5'-9'3276,"0"2"-1515,3 5-1132,0 3 1,0 2 0,1 3 629,3 17-809,0-6-91,3 13-89,-2-10 360,5 11 0,0 2-540,0 2-90,1-1 0,-1 2 0,2 11-1607,-5-7 1,-1 2 1651,0-13 0,-1-1 0,0 11 0,-2-5 135,-2-14-180,0-5-539,-3-8 179,1-8 0,-2-6-360,-2-16 1,-1-6 359,-8-18 360,5 13 0,0 1 270,-8-11 539,-7 3-89,1 17 0,-13 0-541,13 22-89,1 11-1908,0 18 1818,12-12-90,-3 13 90,22-16 2178,10-8-2178,4-2-180,6-9 180,-2-3-90,15-11 90,-13 3 0,1 0 1638,-5 3 0,0 0-1490,7-6 0,-1 2-58,0 2-180,-1 3 90,-10 9 270,-10 16-90,-5 0 270,-4 19-180,-2-10-180,-1 8-1,4-9-178,1-2-1,2-3-1619,11-5 719,-5-6-539,8-7-1748,-3-21 168,-7 7 2119,2-13 990,-17 7 0,-3 6 0,-7-5 0</inkml:trace>
  <inkml:trace contextRef="#ctx0" brushRef="#br0" timeOffset="1.2792E6">20406 15874 6903,'-25'34'409,"-1"1"1,1-1-1,-1 0 1,1 1-1,-5 4 1,-1 0 0,5-2-1,10-8 2867,12 5-203,2-2-3073,1-3 90,2-3-90,3-5 269,15 6 91,14-13 0,15-2-180,-17-14 0,2-3 0,1-3 0,-1-2-705,-3 1 1,-1 0 479,1-1 0,0-1-585,2-2 1,-1 0-1010,2-2 1,0-1-1,-1 0 1,0 0-1,-4-1 1,-3 1-855,6-10 1234,-5 0 449,-6 1 810,-4 0 0,-6 3 0,-2 1 0</inkml:trace>
  <inkml:trace contextRef="#ctx0" brushRef="#br0" timeOffset="1.27937E6">20857 15928 7083,'6'33'1092,"0"0"0,0-1 0,-1-3 2184,-2 11-4915,-2-13 1,1 0-1001,1 11 1000,0-9 1,3-5 1460,5-12 0,0-1 1,1-22-1</inkml:trace>
  <inkml:trace contextRef="#ctx0" brushRef="#br0" timeOffset="1.2799E6">21045 15486 4856,'-4'12'3276,"0"-1"0,-1-1-1050,2-1-278,2-2-1589,4-1-507,17-4 148,5-6 0,16-4-270,-5 0-89,-9 4-721,-4 10 361,-15 2-346,-13 34 1245,-4-18 449,-3 2 1,-5 3 1008,-3 2 0,0-3-416,-5 9-1043,5-9 1,9-5 0,31-16-360,-5-8-89,19-8-1036,-4-17 1,0-6 135,5-4-470,-3 1 1,-2 0-55,-6-2 54,-10 5 1,-1-1-1,-6 7 1,-1 1 1618,1-6 1,-2 2 0,-10-4 0,-3 15 0</inkml:trace>
  <inkml:trace contextRef="#ctx0" brushRef="#br0" timeOffset="1.28067E6">21309 15337 6183,'-9'41'409,"0"-1"1,1 0-1,-1 0 1,0 0-1,-1 3 1,0-2 0,1-2-1,2-3 1229,2 4 0,2-5 1482,-3 6-3165,1-15 0,1-1-135,-1 4-179,1-5 404,1-6-2114,3-10 2057,-1-6 192,2-12 0,-2 4-90,-1-3 909,-2 7-819,0 4 359,-16 15-269,9-6-180,-11 12 90,14-12-90,0 1-450,9-10 0,2-1 90,10-10-809,15-8 629,-9 7 180,12-4-89,-15 12-181,2 6 540,-6 1 450,-1 13-90,-10-4 1618,-15 25-1348,3-17 90,-11 15-271,9-16 361,-9 12-1260,16-20 90,-3 4-89,19-25-1260,21-25 449,4-1 641,-13 12 1,-1-1 438,-2 4 1,-1 0-181,7-10 270,0-2-1206,-5-1 0,-1-1 1656,4-10 90,-5 3 0,-1 1 179,-6 4 451,-1-12-451,-9 26-179,-4 2 1169,-18 24-913,8 4-886,-5 10 3213,16-7-4113,17-4 541,-2-7-91,7 0-629,5 0 1079,-11 2 180,6 4 90,-14 2 270,0 12-1,-4-3 361,-3 20-360,-2-13 89,-3 10 91,-2-10 0,-1 1-180,-8 17-360,7-17 0,-2-1-720,-13 13-460,10-21-349,-5 0-450,6-14 0,0-5 180,2-4-810,-2-13 2609,5-6 0,2 1 0,6 0 0</inkml:trace>
  <inkml:trace contextRef="#ctx0" brushRef="#br0" timeOffset="1.2808E6">21378 15941 6633,'46'16'0,"0"1"0,0-1 0,-9-3 0,1 0 0,-1 0 0</inkml:trace>
  <inkml:trace contextRef="#ctx0" brushRef="#br0" timeOffset="1.28113E6">21787 15734 6273,'-7'-6'3276,"-4"-1"0,4 1 0,0 6-1590,5 8-1506,11 38-180,-2-10-1005,0-5 1,-1 2 1004,0 10-1408,-3-11 0,-1 1 1228,1 17-315,-3-11 0,-1-2-727,0-1-217,-1 0-1838,6-38 0,2-21 1555,3-11 1722,-1-12 0,-4 10 0,0-2 0</inkml:trace>
  <inkml:trace contextRef="#ctx0" brushRef="#br0" timeOffset="1.2814E6">21874 15777 6993,'37'-22'409,"-1"1"1,1-1-1,0 1 1,0-1-1,2-4 1,1-3 0,-5 6-1,-7 15 2867,7 34-6134,-18 2 3218,-2 1-988,-4 3 988,-6-6 1077,-1 2-1077,-4 7 0,-1 3-450,-2-11 0,0 1-720,-4 22 1,-2-2-360,-4-5-470,1-18 1,-1-5-1639,4-12 3143,-6-3 1,11-14 0,-1-2 0</inkml:trace>
  <inkml:trace contextRef="#ctx0" brushRef="#br0" timeOffset="1.28165E6">22178 15445 6183,'-34'7'3276,"6"10"0,8 27-1638,6-8 0,0 1-121,2-8 1,0-1-2708,-2 8 0,-1-1 1190,3-9 0,-1 0-250,-4 6 1,0-1-1100,3-8 0,1-1 224,-3 5 1,1-3-945,2-3-875,9-16 1145,3-5 1799,5-9 0,0 0 0,3-8 0</inkml:trace>
  <inkml:trace contextRef="#ctx0" brushRef="#br0" timeOffset="1.28182E6">22017 15786 6273,'27'32'546,"1"-1"0,-1 1 0,1-1 0,5 8 0,-1-3 0,-10-13-3192,-15-18 1747,-4-9 899,-2-4 0,-3-1 0,-2-2 0</inkml:trace>
  <inkml:trace contextRef="#ctx0" brushRef="#br0" timeOffset="1.28334E6">23066 15455 6183,'2'-5'3276,"-30"-1"0,15 9-23,-33 13-3253,29 3 0,-12 18 0,10 2 90,6-11 0,8 1 180,18-19-90,-2-1 179,20 12-179,-15-8-1291,1 10 0,-4 3 1380,-8-3-179,-2 23-1034,-14-25 764,-4 1-2765,-10 10 1866,6-8-630,-7 4-1568,-3-15 2457,14-26 1,-4 4 0,17-20 0</inkml:trace>
  <inkml:trace contextRef="#ctx0" brushRef="#br0" timeOffset="1.28348E6">22903 15781 6273,'43'-13'0,"0"0"0,0 1 0,-1-1 0,1 0 0,0 0 0,0 0 0,-3 1 0,0 0 0,0 0 0,0-1 0,0 1 0,0 0 0</inkml:trace>
  <inkml:trace contextRef="#ctx0" brushRef="#br0" timeOffset="1.28405E6">23344 15458 7083,'-17'36'546,"1"0"0,-1 0 0,0 0 0,-4 9 0,1-2 0,7-7 2730,7 3-2642,4-6 1,0 6-1,2-4-2597,2 13 1873,-2 2 0,6-6-594,15-24-2015,20-14 1710,-7-4-104,-8-16 1,4-10 0,-6 2 597,6-12 945,-1-2 0,-3 0 493,-11 3 317,-2 0-271,-2 1 759,-3 1-1029,-1 3-179,-3 3 629,-14 0-1079,3 18 3186,-12 5-3057,0 30-431,5-3 392,-5 13 0,7-8 0,1 0-1,2 2-1682,6-2 1,2-1 1413,1 1-451,10 19 0,1-45 0,7-5-809,6-21 810,-5 1 179,7-14 540,-8-1 0,0 0 637,0-4-502,-2 4 0,-3 3 2961,-7 10-1431,-2 4-1395,-4 10 179,-9 35-449,4-2-135,-1 1 0,2 3 0,3-1 0,3-1 75,1 15-255,1-9 0,1 1-854,5 11-2288,1-4 0,1-13 0,3-18 91,-2-7 1837,6-9 540,-5-6 809,1-6 0,-1-1 0,0-2 0</inkml:trace>
  <inkml:trace contextRef="#ctx0" brushRef="#br0" timeOffset="1.28438E6">23730 15599 6273,'-9'8'3276,"2"-2"0,1 2 0,5-2-1410,4 2-1686,5-1 539,25 1-539,4-6-180,11-2-180,-15-5 0,-1-2-449,0-1-1010,-1-1 1,-1 0-1639,-6-2 836,3-1 1092,-16 2-360,-7 3 1709,-3-2 0,-2 0 0,-2-1 0</inkml:trace>
  <inkml:trace contextRef="#ctx0" brushRef="#br0" timeOffset="1.28482E6">24028 15470 6903,'-17'41'546,"0"1"0,0-1 0,0 1 0,-4 5 0,2-1 0,5-3 1092,5 1 0,5-4 1638,0 3-3412,5-3 46,4-28-90,2-3 270,2-6-630,15-11 180,-8-2 0,13-10 48,-11 2-317,8-13 359,-5 6 0,5-8 270,-10 9 180,-1 2 90,-2 2 359,1-2-179,-7 8 90,0 1-180,-5 10 244,-3 4-334,-2 3 0,-1 3-90,-1 2 0,0 3 90,1 2-90,-1 2 359,1 9-359,2-4-90,1 17 90,2-16 0,1 7-90,0-10 90,1-2-90,0-2-450,11-2 0,-5-10 270,9-4-809,-7-10-2378,7-14 1067,-3 3-1067,3-9 0,-5 7 1312,-2 0 1965,-1-8 0,-5 7 0,-1-6 0</inkml:trace>
  <inkml:trace contextRef="#ctx0" brushRef="#br0" timeOffset="1.28498E6">24246 15622 6453,'22'31'3276,"-1"-7"-6553,9-31 3142,-16 4 1,15-2-1,-21 6 1</inkml:trace>
  <inkml:trace contextRef="#ctx0" brushRef="#br0" timeOffset="1.28524E6">24599 15628 6813,'-45'-14'1638,"14"21"0,2 10 0,11 15 0,4 7 0,-4 0 0,3 1-600,5 4 1,6-2-859,10 1 128,17-3-1927,7-21-1658,17-9 1638,-12-19 1,0-5-1,-10 3 1,0-1 1161,13-13 0,-2 0 1,0 0-1,-14 8 0,1 1 1</inkml:trace>
  <inkml:trace contextRef="#ctx0" brushRef="#br0" timeOffset="1.28658E6">25177 15697 6723,'-9'-10'3276,"3"3"0,-1-4-743,9 3-2173,1 1 809,18-9-809,-5 7-1999,27-10 1,4 0 1293,-2 2 315,-14 5 0,3-1 0,-4 2-562,11-4 412,0 2-90,-2 1 45,-14 7 1,-1 0-46,11 1 315,-5 7 0,-2 4 225,-9 3-91,7 13 181,-29-6-180,-5 4 180,-6 2-90,-4 2-90,-4 2-90,-3 1-90,-2-2-1107,2-4 0,-1-2-512,-6 4 584,8-7 1,1-3-1125,5-8-1118,4-19 1157,10-1 2120,5-16 0,8 5 0,2-3 0</inkml:trace>
  <inkml:trace contextRef="#ctx0" brushRef="#br0" timeOffset="1.28672E6">25612 15401 6273,'-19'40'0,"1"1"0,0 0 0,0-1 0,0 1 0,-1-2 0,1 1 0,0 0 0,-1-1 0</inkml:trace>
  <inkml:trace contextRef="#ctx0" brushRef="#br0" timeOffset="1.28702E6">25455 15331 6273,'-15'43'273,"1"0"0,-1 1 0,1-1 0,-1 0 0,1 0 0,-1 0 0,0 3 0,-2 2 0,1-1 0,1-3 0,4-8 0,3-9 3003,5-2-224,1-1-2602,6 18-360,2-16 135,14 1 0,7-3-225,21-13-419,-15-2 1,1-3 418,-5-9 0,-2-3 0,16-7 0,2-2 45,-12 3 0,1-1-90,-10 4 0,3-1-1048,10-6 1,6-2 0,-6 2-547,-13 6 1,-2 0 172,20-9 1,-5 0-514,-20 5 1979,-8 2 0,0-3 0,-5 3 0</inkml:trace>
  <inkml:trace contextRef="#ctx0" brushRef="#br0" timeOffset="1.28742E6">26092 15545 6273,'-10'0'3276,"4"1"0,0-2 0,13 1-2040,4 1-876,23 1-90,-5-1 134,19-1 1,3-1-495,-27 0 0,2 0-210,8-2 0,5 0 1,-6 0-780,4-4-2198,8-3 0,-20 3 682,-5 0 796,-4-2 360,-4-2 1439,-8-16 0,-5 8 0,-7-12 0</inkml:trace>
  <inkml:trace contextRef="#ctx0" brushRef="#br0" timeOffset="1.28763E6">26460 15239 7173,'-25'42'409,"0"-1"1,1 1-1,-1 0 1,0-1-1,0 0 1,1-2 0,1-1-1,2-4 683,2-1 0,3-3 0,1-3-1383,1-4 1,2-2-1509,-13 19-270,4-4 1073,4-4-2242,0 1 2249,7-12 989,2-2 0,6-14 0,1-3 0</inkml:trace>
  <inkml:trace contextRef="#ctx0" brushRef="#br0" timeOffset="1.28778E6">26239 15749 6363,'-4'43'219,"0"0"1,0 0 0,0 0 0,0 10 0,1-2 0,6-26 0,7-30 0,5-10 0</inkml:trace>
  <inkml:trace contextRef="#ctx0" brushRef="#br0" timeOffset="1.28797E6">26349 15822 6453,'37'-17'-60,"1"0"0,5-5 0,-8 2 60,-24 12 0,10-8 0,-20 15 0</inkml:trace>
  <inkml:trace contextRef="#ctx0" brushRef="#br0" timeOffset="1.28827E6">26520 15735 6813,'-17'37'409,"-1"0"1,1 0-1,0 0 1,0 0-1,1 5 1,2 0 0,-1-5-1,-3-13 2867,-31-18 0,36-6-1051,-15 0-1415,27 0-91,10-4-539,3 1-90,26-3 0,8 1-360,-19 4 0,1 0-1369,18-2 1,-1 1 174,-4 4 475,-18 1-2288,2-1 0,-8 0 1016,-2-1 642,-7-4 1619,-6-1 0,-1-4 0,-4-1 0</inkml:trace>
  <inkml:trace contextRef="#ctx0" brushRef="#br0" timeOffset="1.2892E6">26945 15552 6543,'2'-6'3238,"0"0"38,7-5 0,-5 10-1013,5 2-1993,-6 28-270,-1-3-135,-1-1 0,0 1-584,0 4-451,1 7-2107,12-16 0,-5-15 0,9-5 3059,-10-14 0,-1-2 0,-1-3 0</inkml:trace>
  <inkml:trace contextRef="#ctx0" brushRef="#br0" timeOffset="1.29E6">27071 15559 6723,'46'-11'819,"0"0"0,0 0 0,-4-4 0,-14 12 601,-36 35 1,-18 9-2347,-4-13 0,-2-7 1196,1-6 583,1-2 1,2-3-1574,7-4 602,-14 3-331,47-19-1,4-3 0,12-10 698,-6 2-68,7-8 1304,-10 4 1,-4 4-46,-9 15-1079,10-16 359,-36 60-359,9-9-1425,0 18 0,2 3 1065,5-24 0,0-1 90,-1 23 0,0-2 641,3-3-461,0-2-1038,0-2 768,-1-1-2074,0-4 1804,0-3-90,-1-4 2074,1-5-2523,1-6-2468,3-16 0,3-24 0,-3-16 3033,-1 1 2002,-7 9 1518,-17 7 0,7 8-1822,-10-7-1095,18 12 2917,6 1-2530,7 2-386,3 0-3303,13-6 3213,-1 4-90,8-3-867,15 7 328,-21 5-721,12 10-269,-35 9 809,-3 3 1,-10 3 269,-2-6 0,-3 1 540,-2 0 0,-5 0 449,-1 3 1,-2 0 314,-9 8 1,1 1 210,10-10 1,4-1-977,-11 13 271,27-21 629,16-2-899,3-6 544,15-3-634,1-7-90,7-3 0,5-2-180,-7 0 0,1 0-180,-8 2 0,1-1-823,7-1 1,4-3 0,-5 3-547,-7 2 1,0 0-1,18-5 1,-2 1-1639,-9 3 3136,10-2 0,-24 5 0,2-2 0</inkml:trace>
  <inkml:trace contextRef="#ctx0" brushRef="#br0" timeOffset="1.29257E6">27684 15531 7083,'-6'-4'3276,"-4"-3"0,7 4 0,-4-3-2670,6 5-336,3 1-90,1 1 269,44 5-449,-19-4-1639,11-2 1,1-1 984,-2-5-750,-5-2 0,0-1 1134,3-2-90,8-3-270,-6 1 630,-20 8 90,5-3 270,-29 12 2268,-9 2-2538,0 1 3186,-12 2-2980,17-5-206,-5 0-180,9-3 90,0 0-180,2-1-719,-8 4 719,6-1 90,-6 5 90,0 3 90,1-1 90,-12 15-180,5-5-1071,-3 2 0,-4 6 1,2-3 1160,4-5 0,-1 0-30,-2 4 0,-3 3 0,1-1-985,-4 3 1,3-3 475,-5 6-774,8-8 0,4-3-216,10-12-270,3-1-1568,8-8 3627,1-2-440,1 0 2655,-2-1-2025,-2-2 2560,-2-1-581,-2-3-1260,-1-1 1709,-2-2-899,-2 10-1709,1 2-270,1 7-360,10 7 180,3-8 0,6 1-90,0-8 0,3-3-90,12-7 181,-4 1 89,11-6-444,-8 4 534,2-1 70,0 1 0,2 0-116,-4 2 1,0 1-45,6-3 0,0 1 0,4 1 0,-2 1 90,-1 0-216,-8 3 0,-2 0 306,-5 3 719,5 3-539,-14 6 63,-4 11-423,-15 0 131,-8 5-131,1-4 0,-3 2-267,-12 11-1442,-7 2 524,19-16 1,0-1-255,-18 13-472,11-11-878,-11 3 1150,12-13 1,0-3 1325,-15 1 493,1-7 270,25-11 180,8 1 1227,2 0-688,3-2 1496,5-6-1586,1 4 1170,11-10-1619,-7 14 19,3-2-199,-7 12-181,-2 4 1,-1 4 90,-3 3-180,-1 5 90,-3 11-180,0-5-3367,-2 18 1543,5-23-1543,8 1 0,2-19 1555,8-7 553,-1-5 450,1-4 151,0-2 1,1-1 0,0-2 0</inkml:trace>
  <inkml:trace contextRef="#ctx0" brushRef="#br0" timeOffset="1.29288E6">27943 15808 6993,'-22'45'-52,"0"-1"1,0 1 0,0-1-1,-3 0 1,-1 2 0,0-6-1,6-13 952,0-14 738,-6 1 0,1-3 1472,8-6-1671,-7 0 630,18-5-1259,4-3 449,15-6-540,9-1-449,6-3-180,3 3 0,-6 4-90,0 0-90,0 2-180,-1 1-269,-2 2-361,-2 1-2377,11 5 0,-6-2 0,3 2 875,-13-4 2402,-11-1 0,-2 0 0,-2 0 0</inkml:trace>
  <inkml:trace contextRef="#ctx0" brushRef="#br0" timeOffset="1.32239E6">30300 6496 6723,'-5'-6'3238,"-1"1"-1888,-3 0-91,-2 1-809,1 2-181,0 2 1,1 3-90,1 2 1259,-12 32-1079,10-14-135,-1 14 0,1 5-180,4-8 0,2 0-45,0-1 0,-1 1-1093,1 0 1,-1 2 0,1-6-2185,1 2 1664,-1-1 1,1-4-906,6-14 2518,3-9 0,-1-4 0,2-9 0</inkml:trace>
  <inkml:trace contextRef="#ctx0" brushRef="#br0" timeOffset="1.32315E6">30051 6505 6363,'-10'5'1619,"0"1"-1079,0-2 540,-8 16-811,8-9 181,-4 12 90,10-10 1709,-3 35-1980,5-21-224,-1 1 0,1 0 45,3-2 0,1 1-90,0 1-3277,2-2 3162,-1 0 115,2-2-1089,2 4 0,2-1 1089,-1 1 0,1-1 0,0-2 0,0-9 90,0 0-90,6 2 90,-3-6 0,4 3 0,8-1-90,0-6 2268,6 2-2358,-5-9 0,1-3 0,6-5 90,13-3 246,-4-18 114,-17 5-270,9-8 90,-9-2-90,-10 12 0,9-19-401,-10 16 311,3-8-114,-1-5 114,-6 14 90,5-19-90,-10 22 0,1-6 23,-3 8 246,-1-29-179,-1 20 45,-1-1 0,0 0-45,-2 6 307,0-5-218,-2 2-89,0 6 120,-3-3-30,2 9 90,-5-3-91,2 4 3097,-4-2-2800,3 5-296,0 1 0,-1 0 0,0 0-90,-1 1 0,-1 1-90,0 1 90,-2 3-180,-9 2-270,-14 14 90,6-2-270,-7 11-539,18-7-2198,-5 10 0,3 3 1286,1 0 1091,8-5 900,5-12 0,2-4 0,-1-2 0</inkml:trace>
  <inkml:trace contextRef="#ctx0" brushRef="#br0" timeOffset="1.32947E6">30966 6292 9062,'2'-4'3276,"2"2"0,-2 8-1733,3 4-1633,-2 1-809,2 8 449,-3-9-270,1 6-1798,-4 3 1618,-1-7-1168,-10 20 1618,3-17 899,-9 6 1,-3 0 270,5-6 719,-23 16-719,28-25-181,-2 1-89,8-5-90,2-1 0,2 0 179,16-7-449,5-1-180,8-3-3187,20 3 2713,-23 7-532,18 8 1006,-27 2-90,8 19 360,-15-2-90,1 5 0,-12 0 90,-2-15-90,-4 5 180,-6-3-180,2-4-180,-21 13-540,4-8-90,-5 3-269,6-8-360,9-6-90,0-2 984,1-2-715,0-2 361,2-3 179,1-3 630,1-2 0,2-4 0,2-1 0</inkml:trace>
  <inkml:trace contextRef="#ctx0" brushRef="#br0" timeOffset="1.32966E6">30786 6713 6813,'22'38'299,"-1"-1"1,0 1 0,0-1 0,8 11 0,-1-2 0,-3-18-1649,-3-23 1349,15-10 0,-17-6 0,5-8 0</inkml:trace>
  <inkml:trace contextRef="#ctx0" brushRef="#br0" timeOffset="1.32988E6">31482 6343 6813,'-37'19'3276,"11"-7"-1638,1 8 0,0 3-1850,-4 2-733,3-3 1,0 0-495,-4 4-954,-8 6 1134,16-15 1357,-2-5 1,14-10 0,-2-5 0</inkml:trace>
  <inkml:trace contextRef="#ctx0" brushRef="#br0" timeOffset="1.33006E6">31217 6481 6633,'4'39'546,"0"1"0,0 0 0,1-1 0,0 10 0,0-1 0,-2-10 2730,-1-1-23,1 11-4603,0-14-449,4 3-1478,14-18 0,-9-15 3116,12-6 1,-16-13 0,1-3 0</inkml:trace>
  <inkml:trace contextRef="#ctx0" brushRef="#br0" timeOffset="1.33029E6">31356 6588 13020,'18'-9'2698,"13"-6"-2338,-4 5 0,0 1-360,18-6-1395,-1 12 1,-3 4 135,-16 6-270,15 13-1260,-47 7 1800,-3-4 179,-10 8 810,1-9 0,-4 0 0,-1-2 0</inkml:trace>
  <inkml:trace contextRef="#ctx0" brushRef="#br0" timeOffset="1.33046E6">31402 6770 6273,'44'-3'1092,"-1"-1"0,0 1 0,0-1-630,-7 1 1,9-1 0,0-1 0,-12-1-463,0-6 0,-26 5 0,0-5 0</inkml:trace>
  <inkml:trace contextRef="#ctx0" brushRef="#br0" timeOffset="1.3308E6">31522 6376 6993,'-11'5'3276,"2"1"-76,6 2-1671,-1 8-809,2-1-90,0 8 89,1 11 1,0 10-1,1 0-749,-1-5 0,0-1 0,0 3-790,0 2 1,1 4 0,-1 0 0,0-4 121,0-2 0,0-3 1,1-4-248,-2 5 1,1-5-2018,1 8 983,1-6 270,1-5 1709,2 3 0,-2-18 0,1 1 0</inkml:trace>
  <inkml:trace contextRef="#ctx0" brushRef="#br0" timeOffset="1.33549E6">29987 8213 7892,'-4'-4'3276,"4"-8"-525,3 5-2031,6-10-540,-3 10-1,2-2-89,16 3-180,-7 7 0,12 3 1,-16 6 89,-5 3-90,-5 0 90,-2 1 389,-9 14 1,-6 8 0,2-4-300,1 3-308,-1-4 1,-2 5-1,4-10 308,5-16-180,11-1 0,0-5-90,10-2-359,7-7 179,-4 0-90,8-3-89,-7 1 179,-1 0 0,0-1-360,13-9 630,-13 4 833,9-8-743,-17 7 0,2-7 0,-4 4-90,0-6 90,-6 8-90,-1-1-180,-8-12 90,0 10-90,-13-17 180,5 17-179,-13-14 179,10 12 0,-5-2 0,-2 0 450,-5-4-226,9 8 1,0 1 495,-8-4-360,12 11 90,-3 0 0,-1 7-91,-14 15-179,9-4 0,-8 12 180,13-1-180,5-5 90,-3 5 90,6-5-90,0 0-90,1 1 90,1 0 269,-7 16-89,5 0-180,-1 7-3302,8 3 3212,5-16-90,3 7 90,2-10 90,1-2-180,2-2 90,5 8-90,-1-6 90,9 14-90,-8-12 0,11 17 0,-10-17-90,5 7 0,2-7 3302,-5-8-3662,15 5 180,-12-12-270,13 0 271,-13-5 89,5-2-180,3-4 360,-9-1 0,7-2 0,-12 0 0,0-1 0,-1 0 0,-1-2-270,12-12 270,-11 9-90,9-10-90,-10 9 90,2-4 90,0 1-90,4-9 270,2-7-3302,2-5 3302,-2-1 269,-9 13 1,-1-1 360,-3-19-630,1 0-380,-9 9 290,-4 22 90,-1 1 0,-11-8-90,4 8-90,-16-11 0,13 14 3114,-8-4-4104,-4 0-449,6 4-360,-7-2 90,10 5 90,2 2 180,3 1 360,2 2 1017,1 2 62,2 1 0,2 0 0,1 1 0</inkml:trace>
  <inkml:trace contextRef="#ctx0" brushRef="#br0" timeOffset="1.33651E6">31017 7857 8072,'-16'1'3276,"7"1"-2324,-8 5 487,-10 17-1169,10-8 90,-14 14-90,14-15 44,-7 7 1,-1 1-495,0 0 45,0 1 1,2-2-316,8-8-360,2 0-269,3-3-2198,1 0 2457,13-12 1,-1-1 0,10-10 0</inkml:trace>
  <inkml:trace contextRef="#ctx0" brushRef="#br0" timeOffset="1.3367E6">30766 8054 6094,'40'-9'409,"0"0"1,0-1-1,0 1 1,0-1-1,6-1 1,2-2 0,-7 4-1,-14 6 1352,-14 10-5038,-2 5 0,-6-2 542,-7 7 2735,-6-7 0,-6 4 0,2-4 0</inkml:trace>
  <inkml:trace contextRef="#ctx0" brushRef="#br0" timeOffset="1.33693E6">30922 8101 6453,'-5'48'1092,"-1"0"0,1-10 0,2 0-1831,6 10 1,2-6-341,-2-11 494,0 4 1,1-8 584,-3-26 0,-2-2 0,0-2 0</inkml:trace>
  <inkml:trace contextRef="#ctx0" brushRef="#br0" timeOffset="1.33716E6">30855 8333 6993,'18'-17'1638,"0"-1"0,2-10 1113,5 38-6028,-21 14 527,-6 0 2120,-3 6-190,-10 1 1,3-13 0,-6 4 0</inkml:trace>
  <inkml:trace contextRef="#ctx0" brushRef="#br0" timeOffset="1.33731E6">30872 8445 11850,'46'3'-410,"0"1"0,0-1 1,-4 0-1,-1 0 1,-9-2-1,-8-5 0,0-1 1</inkml:trace>
  <inkml:trace contextRef="#ctx0" brushRef="#br0" timeOffset="1.33775E6">31313 7985 13469,'4'-4'2879,"22"-5"-2609,-9 4-181,18-5 1,-9 4-90,-6 3 0,4 1-179,-4 5-361,4 11 450,-7-4 90,-3 7-90,-13-7 90,-2-1 0,-2 0 0,-2 1 0,-2 0-90,-2 1-90,-2 1-90,-3 1-1369,-15 11 1,-2 1-662,3-4 1558,-4 3 1,2-2-428,15-15 359,1-1 360,2-2 450,0-2 0,4 0 0,2-1 0</inkml:trace>
  <inkml:trace contextRef="#ctx0" brushRef="#br0" timeOffset="1.33846E6">31298 8137 6363,'-17'31'1092,"0"0"0,1-3 0,2 0 546,2-2 0,2-2-184,-5 9-1634,1-1 0,-1-2-90,1-3-2158,-11 16 1528,16-29-89,-4 2-1530,17-30 2159,0 3 180,4-10 90,1 6 360,-1 0 90,1 1 2916,9-14-1965,-7 13-321,7-11 629,-4 12-899,-2 4 449,25-14-989,-13 12-90,15-3 0,2 0-270,-4 4 135,-3 1 0,-1 1-315,6 4 90,-12 3 0,6 2 0,-14 2 91,-3 1-1,-3 2-270,4 11 450,-9 3 90,0 4-90,-11 0 180,-8 6-3457,-6 5 3252,-3 1 25,-3 0 0,4-10-90,-12 8-180,-5-2 180,0-1 90,1-8-1136,12-10 1136,1-4 180,1-2 424,-9-14-424,16 1-90,-5-11 2772,19 4-2862,7-11 0,1 6-90,6-3 0,2 1 0,0 4-90,14-11-89,-14 24 89,-6 4 1844,2 3-1664,-8 2 180,-2 2 297,-3 1 782,-10 11-719,2-8-1,-9 9-89,6-10 0,-2 1 89,-3 3-359,4-5-360,-1 1-89,10-7-271,3-1-2737,15-11 0,-2 3 0,27-18 2901,-18 10 0,9-7 1,-17 9-1</inkml:trace>
  <inkml:trace contextRef="#ctx0" brushRef="#br0" timeOffset="1.34071E6">29942 9600 7892,'1'-21'3276,"-1"4"0,4 10-2182,-1 3-734,22-6-270,-7 4-90,11-4 0,-4 8 0,-14 3-90,6 7 0,-12 0-90,-2 7-630,-10 8 1,-3 2 449,-1 3 225,-1-1 0,0 0-45,-8 6 180,6-11 180,-3 4-90,7-14 0,2-3-90,12-3 0,2-3-90,12-3-90,0 0 90,3 0 1,1 2-91,0 1 180,-1 2 180,-2 1 1529,1 16-1170,-13-8 1,-3 13-90,-14-11 179,-12 10-753,2-7 214,-8 7-90,6-10-180,-1 0-270,2-3-1619,-9 2-1208,-1-7 0,6-3 3229,0-23 0,19 2 0,-3-13 0</inkml:trace>
  <inkml:trace contextRef="#ctx0" brushRef="#br0" timeOffset="1.34136E6">29807 9658 6183,'-33'31'1092,"-1"-1"0,6-8 0,6 0 2019,17 23-2751,6-16 134,2-1 1,3 3-90,1-1 0,1 0-1068,-1 2 1,1-1 751,0-6 1,1-1 88,6 8-88,-2-7-1552,5 0 1,1-1 1281,2-4 90,16 12-387,-7-27 117,4-7 180,1-2-90,-1-7 90,-8 1-45,-1-3 0,0 1 45,7-5 90,-2 1 1,0-2 89,-9 2 0,-1-1 0,13-10 134,-12 6 1,0-2 450,-2-4 0,-2-2-226,-1 2 1,0 0-180,1-4 0,-2-1-45,-5 4 0,-2 2-45,0-8 0,1-9-180,-6 13 90,-1 1-90,-2 0 656,-7-20-656,-3 10 90,-2-8 90,-5 13 0,5 16 701,-24-14-521,11 16-181,0 2 1,0 2 0,-1 3 0,-12 0-90,18 9 3269,-8 2-3269,-3 6 0,6 0 462,-19 10-552,17-5-315,3 1 1,1 1-1887,-4 7 492,-8 8-1478,9 7 0,3 6 3161,6-11 1,8-3-1,9-25 1</inkml:trace>
  <inkml:trace contextRef="#ctx0" brushRef="#br0" timeOffset="1.34257E6">30791 9453 7353,'1'-12'3276,"0"4"0,-1-1-1013,18-6-2173,4 6-1080,16 6 541,-16 8-91,-4 15-90,-16-3-1009,-4 9 1,-3 2-276,-1 3 2004,0-2 0,-1-1-1459,-6 7 1999,3-10 32,4-1 0,0 1-213,3 0-179,1 14 0,4-14 0,1 0-270,0 3-225,0 6 0,-1-1-135,-2-14 1853,-1 12-4770,-13-35 1002,5 0 2275,-11-12 0,6 2 0,0-1 0</inkml:trace>
  <inkml:trace contextRef="#ctx0" brushRef="#br0" timeOffset="1.34316E6">30754 9864 8432,'24'-23'809,"0"-1"1,0 0 0,8-9-1,-1 8-2338,5 18 1439,-20 6 90,4 4 450,-28 10-180,-2 0 0,-8 5-90,-8 3-270,4-4-990,-10 0 1,-3-1-1,-3-7 720,4-2 1,2-3 359,5-10 540,-1-7-1,14 6 2070,-14 4-2070,14 13-89,-9 14-180,12 2 90,0 4 0,4-6-1,0 1 1,1 0 225,5 0 0,3 0-495,1 2 89,8 15-89,14-29-90,-1-7 0,11-1 0,-4-7 0,3-3-90,2-3 90,1-3-135,-9-1 1,0-1-1927,13-8 1836,-14 6 0,0-2-1124,4-8 0,-3 0 269,8-7-44,-5 2 0,-3 1 224,-7 4 360,-5-2 1,-2 0 2248,-9 0 270,1-11 801,-13 25 496,-5 11-2684,6 7-412,-4 6-180,5 6-540,1 5-2069,1 23 1080,2-7 338,1-11 0,0 0-68,3 12 643,2-12 0,1-1 0,2 4 0,6 8 0</inkml:trace>
  <inkml:trace contextRef="#ctx0" brushRef="#br0" timeOffset="1.3436E6">31190 9499 6723,'-1'-7'3276,"5"3"0,37-5-2092,-15 8-1660,-1 1 1,1 0 385,-1 2 0,-1 1 155,-2 0-695,12-2 271,-14 0-909,12-5-81,-23 1 629,1-1 91,-10 2-1,-3 0 535,-2-1-445,-2 1-280,-16-13 1,9 5 0,-11-11 0</inkml:trace>
  <inkml:trace contextRef="#ctx0" brushRef="#br0" timeOffset="1.3438E6">31345 9325 6094,'-6'47'188,"0"-1"1,0 1 0,1 0 0,-1-1 0,0 1 0,-1 3 0,-1 2 0,1-3 0,2-8-1,5-14-1177,5-14 269,1-14 361,0-5 359,1-6 0,0-5 0,-1-4 0</inkml:trace>
  <inkml:trace contextRef="#ctx0" brushRef="#br0" timeOffset="1.34396E6">31320 9573 6453,'-17'46'-68,"-1"1"1,1-1-1,0-2 1,2-2 0,12-19-1,29-38 1,1 0 0</inkml:trace>
  <inkml:trace contextRef="#ctx0" brushRef="#br0" timeOffset="1.34427E6">31354 9756 6273,'-3'38'546,"0"0"0,1-1 0,-1 1 0,-2 9 0,-1-2 0,7-15 2730,10-21-1013,-6-1-2263,0 7 90,-6 1-90,-1 1 180,-5-2 0,-1-3 270,-14 1 0,-3-1-540,1-2-360,-14-3 0,-1-6-629,13-15 269,-12-7-359,26 2-2108,11-19 527,2 16 1716,6-19 1034,1 20 0,1-2 0,2-2 0</inkml:trace>
  <inkml:trace contextRef="#ctx0" brushRef="#br0" timeOffset="1.34487E6">31275 9349 6543,'-6'3'3276,"0"2"0,-4 16-1463,3-5-1273,-2 13 90,5 11-1889,4-6-679,2 8 139,4-16 169,1-11-1159,3-1 1980,-5-8 809,1 0 0,-4-8 0,1-1 0</inkml:trace>
  <inkml:trace contextRef="#ctx0" brushRef="#br0" timeOffset="1.34508E6">31401 9535 6183,'-23'24'809,"0"1"1,0-1 0,-2-1 0,4-1-1395,4 0 0,4-2-1214,-2-2 1350,3-5 449,-4 3 0,3-6 0,0 0 0</inkml:trace>
  <inkml:trace contextRef="#ctx0" brushRef="#br0" timeOffset="1.34521E6">31176 9821 6183,'38'-1'0,"0"-1"0,-6-1 0,-1 0 0</inkml:trace>
  <inkml:trace contextRef="#ctx0" brushRef="#br0" timeOffset="1.34542E6">31577 9463 7083,'-30'27'819,"-1"0"0,0 0 0,-6 5 0,13-3 1842,30-4-4300,35-9 1,9-4 982,-15 1 1,10 1-1,-5 2 1,-28 0 0</inkml:trace>
  <inkml:trace contextRef="#ctx0" brushRef="#br0" timeOffset="1.34555E6">31658 9738 6273,'-34'23'297,"0"0"1,0-1 0,0 1 0,0 0 0,11 3 0,-1-4 0,-15-8 0,0 0-1,0 0 1,-1 0 0</inkml:trace>
  <inkml:trace contextRef="#ctx0" brushRef="#br0" timeOffset="1.3457E6">31378 9855 6183,'36'29'11,"1"0"0,-1 0 1,1 0-1,8 9 0,-1-2 1,-15-18-1,-19-22 0</inkml:trace>
  <inkml:trace contextRef="#ctx0" brushRef="#br0" timeOffset="1.34603E6">31862 9562 6363,'-6'-29'1638,"0"1"0,-6-16 1638,3 44-1638,-2 28 0,2 13 0,8-7 0,1 1-2130,-6 13 0,2 0 357,9-4 0,2-4-45,-2-3 45,-4-2 0,-2-1 135,-4-2 173,-9 1 1,-3-2-174,-1-11-269,-14 10-91,17-24-450,1-3-2467,-3-6 0,6-9 85,1-3 3192,9-30 0,3 17 0,4-19 0</inkml:trace>
  <inkml:trace contextRef="#ctx0" brushRef="#br0" timeOffset="1.3462E6">31789 9718 6363,'48'-13'308,"0"-1"1,0 1-1,0-1 1,-6 2-1,1 0 1,-5 1-1,-9 3-2557,1-2 2249,-16 2 0,1-3 0,-8 2 0</inkml:trace>
  <inkml:trace contextRef="#ctx0" brushRef="#br0" timeOffset="1.34664E6">32188 9503 6633,'-21'44'327,"0"0"1,0-1 0,1 1-1,-1 0 1,0-1 0,-2 1-1,-2 2 1,2-3 0,7-7-1,11-9 2949,27-3-1463,3-29-3452,10-18 1,2-9 1388,-10 5 0,0-1-255,-2 4 0,1 0 1,-4 0 908,-2-2 1,-5 1 1356,-4-5-1041,-6 10-180,-5 0 809,-18 20-1079,3 5-1,-12 10 181,9 3 0,1 3-90,-4 7-1042,5-5 1,1 1 771,4 4 90,4 0 34,8-3 1,3 0-304,2 1-91,10 12-90,-3-31 0,10-6 0,-4-5-360,14-11 271,-13 2-1,5-5-2249,0-6 810,-12 10-90,6-6 2138,-15 14-2048,-1 3 1863,-2 2 1,-2-1-1,0 0 1</inkml:trace>
  <inkml:trace contextRef="#ctx0" brushRef="#br0" timeOffset="1.34736E6">32367 9681 6363,'-4'4'3276,"0"0"0,6-4 0,2-1-421,10-2-2135,17-3-360,-3 0-271,13-2-178,-11 1-91,0 0-1170,17-3-1927,-7 3 0,3-1 1556,-20 4 282,-15 3 270,-5 1 269,-3 0 360,-2-2 181,-3-5 1888,-11-19 1747,-2-5 0,-4-7-1643,10 14-464,1 14-719,5 13-90,-3 5 0,0 6 179,-8 16-269,-5 14-225,5-5 0,0 2-538,5-12 0,1 0 493,-2 6 0,1-2 0,2 1 0,2-3 90,4-3 0,2 0-270,7-4 90,3 14-720,23-47 361,-6-3 89,-2-2 0,1-1 180,5-6 0,9-8 360,-5-1-417,-8 7 417,4-5 360,-8 6 179,-6 6-629,-4 4 180,-9 8-90,-5 8-90,-4 3-90,0 4 180,-6 19-90,6-10 1583,0 21-1313,14-11-180,0-6-90,5-1 0,-5-14-1,1-3-89,-1-1-1349,11-5-1928,8-11 0,-1-1 0,8-16 965,-18 10 1593,2-9 719,-9 7 0,-2-2 0,-2 0 0</inkml:trace>
  <inkml:trace contextRef="#ctx0" brushRef="#br0" timeOffset="1.34751E6">32848 9548 6453,'16'21'0,"0"0"0,10 14 0</inkml:trace>
  <inkml:trace contextRef="#ctx0" brushRef="#br0" timeOffset="1.34781E6">33100 9640 6273,'-12'-40'3276,"4"12"0,-1 6 0,5 15-511,0 6-2585,-4 8-90,0 3 0,-4 8-1516,0 12 0,1 4 1606,0 7-90,1-2 0,1 2-347,7-10 0,2-2 437,0 17-90,1-10 0,4 0 0,8 7-675,-1-19 1,5-7-1055,7-12 1,4-8-1,3-9 1,-1-6 1091,-4 1 1,-3-1 0,-3-5 0,-5 2 0,-6 2 0</inkml:trace>
  <inkml:trace contextRef="#ctx0" brushRef="#br0" timeOffset="1.35046E6">29892 11036 6993,'2'-12'3276,"0"-18"0,-2 19-1553,-1-10-1903,-1 26-809,-7 30 629,2-11 90,-7 23-179,-2-1 359,2-9 135,5-12 0,-2 0 179,0 1 1,-1-2 135,-5 12 584,-1-2 1,0-1-315,4-4-1,9 9-449,24-36-180,10-7-315,-2-5 1,1-2-901,-3 1 1,1 1-425,9-5 1,-1 1-842,12-4 591,-7 2 1440,-26 9 449,1-2 0,-9 5 0,-2 0 0</inkml:trace>
  <inkml:trace contextRef="#ctx0" brushRef="#br0" timeOffset="1.35062E6">30053 11238 6183,'-18'41'11,"0"0"0,0 0 1,0 0-1,-5 12 0,1-2 1,8-28-1,12-30 0</inkml:trace>
  <inkml:trace contextRef="#ctx0" brushRef="#br0" timeOffset="1.35135E6">29755 11032 6723,'-26'-3'1638,"-1"1"0,-8-1 483,4 8-1941,21 2 1169,-8 29-539,9-3-540,-4 13-1,9-19 1,1-2 0,0 8-135,1-2 0,1 1-45,0 6 30,2-4 0,1 5 0,0-5 60,2 12-120,1-12 0,2 4 0,0-7-60,5-5 0,2-3 0,1-3-90,4-5-90,8 2-810,16-6 271,-5-3 269,8-1-90,-6-3 450,-18-3-180,14-4 270,-17-2-90,6-7-3187,7-16 3073,-12 8 293,10-14 1,-14 15 450,6-7-270,-7 7 539,10-10-539,-11 11 90,3-3 180,6-12-360,-9 11-137,9-14 47,-12 14 0,-1-1-2313,-1 0 2313,-1-1-90,0-1 2103,-2 1-2103,0-1 0,0-17 0,-4 15-45,-1-1 0,-3-2-45,-4-3 90,-3-7 22,0 15 0,-4 0 68,-4 1 0,0 1-45,3 1 0,-1 1 1593,-5 0 0,-1 4-1403,-5 5-145,4 3 93,-2 4-3,6 5-90,4 1 90,-9 2-90,3 4-90,0 1-90,0 2-270,5 0-2068,-6 9-849,3 5 977,1 1 2300,4 13 0,10-20 0,-1 9 0</inkml:trace>
  <inkml:trace contextRef="#ctx0" brushRef="#br0" timeOffset="1.35227E6">30627 11418 6633,'-6'3'3276,"-2"1"0,2-1-2542,1 0 1155,3-2-1439,16-6-270,-5 0-180,14-5 0,-9 1 0,3-1-1639,3-4 1,1-1 1253,2-4 385,-2 2 0,-2 0 0,-5-1 0,3-9-90,-8 7 0,0-12 90,-10 16 0,-3-3-90,-27 3 90,14 10-90,-26 5 90,27 11-90,-6 6 90,8-2 3276,0 2-2980,-5 12 154,2 5-46,7-4 1,3 3-225,3-4 0,1 1-135,2-1 0,2 1-90,4-1 0,2-3-45,3 3-180,6 3-180,-3-16-2827,19-10 0,-10-6 0,13-9 0,-4-13 1848,-9 3 1429,6-10 0,-13 5 0,-1 0 0</inkml:trace>
  <inkml:trace contextRef="#ctx0" brushRef="#br0" timeOffset="1.3525E6">30888 11220 6903,'40'25'419,"-1"0"1,0 0 0,0 1 0,10 5 0,-1-1 0,-20-14-1680,-23-15 181,-2-7 269,-1-3-10,0-3 1,-2-4 0,0-1 0</inkml:trace>
  <inkml:trace contextRef="#ctx0" brushRef="#br0" timeOffset="1.3527E6">31222 11093 6903,'-25'36'286,"-1"0"0,1 0 0,0 0 1,-1 0-1,1 0 0,-1 0 0,-6 10 1,-3 1-1,2-2 0,7-6 0,9-11-3563,11-6 3129,4-12 0,4-7 1,3-10-1</inkml:trace>
  <inkml:trace contextRef="#ctx0" brushRef="#br0" timeOffset="1.35287E6">31090 11356 6273,'35'-22'-34,"0"0"0,-1 1 1,1-1-1,0 1 0,3-3 1,0 0-1,-4 2 1,-8 6 33,-6 3 0,-11 5 0,-3-1 0</inkml:trace>
  <inkml:trace contextRef="#ctx0" brushRef="#br0" timeOffset="1.35366E6">31426 11020 6813,'-13'47'327,"1"1"1,-1 0 0,1-1-1,-1 1 1,1 0 0,-3 5-1,-3 4 1,2-4 0,6-10-1,11-20 2949,17-22 0,-2-3-3030,21-14-426,-12 1 90,11-16 1,1-3 179,-3-1-1102,-2 1 1,-3 1 1191,-9 3-247,-8 6 0,0 1 157,0-4-773,3-10 773,-14 25 0,-1 3 0,-11 8 1208,4 3-1388,-8 6 1423,1 15-1333,5-8-2284,-3 19 2374,9-16-744,3 14 654,7-6-540,24 13 270,-11-21-315,5-11 1,3-9-46,-6-14 1,-1-7 584,3 2 0,-2-1 90,-2-3 0,-1 0 225,5-17-90,-12 18 179,7-17-269,-12 23 3069,4-9-3159,-8 21 1337,4 1-1337,-4 6 270,8 29-180,-8-12-90,0 8 0,-2 2-90,-6 14 0,-2 2 0,1-14 0,0-1 90,-3 5 0,-1 3 0,0-1 0,1-4-180,-1 8 90,12-36 0,7-21 0,1 0-135,8-16 0,3-6 360,-5 10 0,1 0-45,6-11 0,1-1 315,-2 4 0,0 4-46,4-7-89,-1 5 0,-1 2-720,-1 4-1189,-4 7 1,-1 3-1639,-5 10 0,4 4 362,-8 7 2915,-4 10 0,-3-3 0,-5 7 0</inkml:trace>
  <inkml:trace contextRef="#ctx0" brushRef="#br0" timeOffset="1.35413E6">32179 11092 6363,'-11'41'655,"0"0"0,1 0 1,0-4-1,1-3 0,2-7 2621,1-9 0,3-9-2670,6-3-965,0-4-1620,19-16 1439,-9 3 90,11-13-359,-1-8 989,-2 0-2524,5-8 2794,-7 8-1,-7 10-389,0 1 390,0 1 809,2-8-989,-6 13 450,2-4-541,-8 19 271,-2 7-90,-2 4-90,0 7-90,1-1 2328,0 4-2193,0 3 0,1 4 44,1 6 1,1 3-210,-1-4 0,1 4 0,0-3 115,0 6 1,0-1-266,1 5 0,-1-4-810,-1-4 540,0 6-3007,1-6 0,6-35 2457,-4 1 1,1-28 0,-6 1 0</inkml:trace>
  <inkml:trace contextRef="#ctx0" brushRef="#br0" timeOffset="1.35728E6">29738 6482 6543,'-9'4'3276,"-13"1"-705,2 2-2301,-4-1 0,7 3-90,6-3 179,-7 8-134,-3 8 0,0 4-225,-7 6-45,4 4 0,2 0-45,10-3 45,5-3 0,2 0-45,3 7 0,5 13-180,10-10 1,4 0 179,1 3 180,3 1 0,0-3-561,-5-15 741,2 5 719,-12 2-809,-5-11-135,-9 7 0,-4 2-674,-5 1 269,3-6 0,0-1 0,1-3 90,5-8-179,6-10 359,0-3 629,1-7-269,1 3 560,-1-3-560,-1 6 0,-3 6-180,0 3 0,-6 18 0,3-2 180,0 19 0,0 4-135,5-23 0,-1 1-327,-2 22 1,1 1 371,2-1-1,0-11 1,1 2-135,1-10 0,-1 3 0,1 4 0,0 8 0,0 0 0,1-6 0,-1 2 0,1 0-45,0 5 0,0 4 0,1-2 0,-1-6 0,1-2 0,0-3 0,0 1 0,-1 1 30,-1 7 0,1 5 0,-1-6-30,-1-13 0,-1 1 45,-1 2 0,0 7 0,-2 0 0,2-6-45,-1 1 0,0 1-656,0-1 1,-1 7-1,0 4 1,0-3 0,2-8 511,-1 3 0,0-1 31,1 0 1,-1 5-1,0 0 1,1-7-23,1-4 0,0-1-165,-2 10 0,0 5 1,1-5 51,0-7 0,0 0 158,1-1 0,-1 3 0,0-2-45,-1 6 0,0-3 45,0 2 0,0 0 90,-1 0 0,1-1 45,0-6 0,0 1 404,-3 17 1,0-1-270,4-21 0,0 0-45,-4 21 0,2 1 180,3-17 0,1-2-135,-1 18-1,1-7 1,1-1 2959,-1 5-3004,0 0 0,0 0-380,-1 1 290,0-3 0,0 1-45,0 0 90,-1-4 0,1 0-45,1-15 0,-1 0 17,0 8 0,-1 1 28,-2 14-109,2-16 1,-1 4-1,0-1 154,0 0 0,1 0-643,-2 14 0,0-1 508,3-2-2121,2-5 1851,2-11-640,2 19-169,1-22-560,2 0 1,3 0-1639,1 0 1933,2-1 1,0 0 1343,0-1 0,3 7 0,-7-10 0</inkml:trace>
  <inkml:trace contextRef="#ctx0" brushRef="#br0" timeOffset="1.36801E6">30727 7838 6094,'-15'-3'1079,"0"0"-629,-1 0 1349,-13-3-1260,11 2 181,-14 0-540,15 10-360,-7 22 0,10-2-913,6 5 1,1 7 0,1-4-1142,0 13 2144,1-2 0,1 3-659,3-12 0,0-4 659,2 12-182,-1-9 0,1-1 272,2 2 90,1 1 0,1-5 0,0 1 45,0-7 0,1 1 772,1 5 0,0 0-637,6 8 2927,6-3-2927,2-12 0,2-1-226,-5-4 1,3 0-692,17 4 1,9 1-1,-4-4 647,-12-7 0,0-2-30,7 3 0,5 1 1,-6-3-145,-10-5 0,-1-1 174,7 3 0,6-2-221,7-2 0,6-2 1,-4-1 265,-4 2 0,1-2 22,-4-3 1,5-2-1,-1-1 1,-9-2-124,11-7 56,-12 1 0,0-1 2148,-2-3-1969,6-11 1,0-3 178,0-1-268,-9 3 0,3-4 0,-6 3 2419,-2-6-2509,-7 8 0,0-2 90,1-14-90,-5 8 0,0-9-90,-9 14 0,-1 1-90,0-10 90,-3 2 0,-3 0-2811,-7-13 2901,-2 0-90,1 19 0,-1 2-345,-6-5 435,-6-10-55,9 23 0,-2-2-305,-12-12 0,-2-1 180,3 5 0,-1-1 78,-4-3 0,1 2 57,11 12 0,1 3-45,-9-6 90,0 0 2866,0 0-2776,8 7 0,0 0-90,-11-8 135,6 4 0,-2 1 278,6 4 0,1 0-413,-21-13-1386,3 7 1476,12 10-2172,-13 3 2082,8 5-226,3 4 0,1 1 226,-7 3 0,-11 4 0,14-2-891,2-2 0,0-1 891,-8 2 0,9-3 0,-1-1 335,2-2 1,0-2-246,-19 0 0,19 1 0,-1 0 90,-17 7-90,20 1-90,-14 13 0,18-5 192,-6 8-282,2 4 2209,7-6-2299,-13 15 90,14-15-90,-9 11 180,12-14-45,-1 7 0,0 2-45,-1 13 90,1 0 0,2 1 0,1 7-45,5-19 0,2-2 45,2 4-347,2 0 167,1 1 0,2 2 0,2 0-180,2 0 0,0 2 166,4 11 44,-2-13 0,1 5 0,0-5 60,6 14-690,-3-12 0,0 0 780,3-1 0,2-1 240,1-2-465,6-2 0,1-1 2605,3 3-2605,7 3 0,0-3-152,-8-11 332,-6-5 0,-1-2-725,1 0 860,0-2-59,20 6 329,-13-7-46,6 0 1,0 1-405,-1-3-135,0 2 1,1-1-136,2 0-1006,-3-1 1,0-1 1005,9 1 225,-15-4 1,1-2 70,1-1 0,-1-3 19,2-2 0,1-1 795,-1 0 1,0-2-661,-3-1 0,-1-3 360,5-6 0,-2-2 89,9-5-745,-5-1 0,-1 0 566,-4 0 793,-1-1 1,2-1-1289,-9 8 1,-1 0-1,4-5 0,0 2-135,10-11-591,-4-1 681,-9 6 694,5-9-559,-13 10 0,-1-1-45,-3 2 0,-1 0 1596,2-4 0,-1-1-1821,-4-6 0,-3 3 279,-2-2-54,-2 0 1,-1 1-258,-2-1 527,-5-10 90,2 12 89,0 0 91,-2 0 90,1 0 539,-7-13-719,9 22 0,-1 0-599,-1 0 1,1 1 418,-9-20 10,5 17 0,-1-1-190,1 5 0,0 0 526,-2-4 0,-1 0-661,-2 2 1,1 2 44,-5-3-90,1 4 0,0 1 0,-6-3 846,-10-4-936,8 12 0,-1 1 90,3 2 1,-1 1 177,-5-2 1,-1 1-89,-6 0 0,2 1 90,-2 0 0,7 3 0,-6-2 0,6 1 90,-10 0-479,10 2 1,-6 1 0,6 1 478,-9 3-90,10 1 0,0 2 90,-3 5-517,2 4 0,1 1 337,-9 5 45,10-2 0,1 1-135,2 4-90,5 0 1,-1 2 224,0 2 0,0 1 90,0-2 0,1 2 224,-6 12 1,4-1-90,2 2-1407,6-6 0,2 1 1317,-1 11 0,2 4-702,8-23 1,0 1 611,1-1 0,1 1-193,-2 23 193,2-1-504,4-2 414,1-1 45,3-3 0,1 2 0,-2-16 0,1 2 15,0 5 0,2 3 0,1-1 75,5 8 0,1-3-45,-3-5 0,1-2 0,3 3 0,0-2 45,0-12 0,-1-2 1506,9 11-1596,-1-7 0,1-1-135,0-5 0,1-2 0,-1 1 0,2-1-45,1-2 0,1-1-630,15 5 1,0-2 629,-14-6 0,0-1 993,16 7 0,0-2-1037,4-3 41,1-2 183,-24-7 0,2-1 45,23-4 0,1-2-304,-18 1 1,1-2 303,0 0 0,3-1 0,-3 0-45,-5-2 0,-2 0 129,0 0 1,2-2 50,17-9 0,1-2 0,-18 8 0,-1-1-10,15-7 0,-2-1 235,-5-1 543,-12 9 1,1-4-544,1-2 0,3-3 0,-3 1-181,2-4 1,-1 0 580,9-7 0,-5-2-625,-18 10 0,-4 1-135,2-10-90,0-12-180,-6 13 0,-3 0 0,-3 1-135,-4 3 1,-3-1 314,0 6 0,-1-1 90,-1-5 0,-2 2 180,-10-11-426,6 15 426,-3 1 0,0 1 0,0-1 89,-1-1 1,0-3-315,2 2 1,0-2-942,-2-4 0,-2-4 1,2 3 805,1 1 0,1 1 45,-4-8 0,1 4-2186,-4-1 2051,-3 3 253,1 11 0,-5 1 62,-1 7 0,-3 2 45,2 1 0,-2 0 0,3 2-323,-1 2 1,2 2 232,1 1 0,3-1 180,-1-8-90,6 1 814,-17-14-724,17 8-70,4 2 1,-3 0-66,-2 3 0,-1 2-45,-16-5-180,-5 22 0,1 7 90,7 8 60,12-5 0,-2 5 0,2 1 120,-4 15 0,3 0 400,7-11 1,-1 0-461,1 3 0,-1 2 0,3-5-30,-1 2 1334,6-8 1,-1 2-1380,1 4 0,1-1 45,-5 11-90,6-5 0,-1 5 0,2-4 45,3-8 0,2 1-473,-1 7 0,-1 4 0,2-4 473,2-7 0,1-1 45,-1 7 0,2 1-395,0-2 0,2-1 485,0 13-90,0-16 0,1 0 180,4 22-46,1-15 1,1 1-135,-2-8 0,1 2 0,7 19 0,2-1-487,-3-20 1,0 0 486,2 5 0,1 0 0,-1-8 0,-1-3 1937,10 10-1937,-4-9 0,1 0 90,13 11-45,-10-11 0,2 0 135,14 6 45,-6-10 0,1-1-6,-7-5 0,0-1 6,10 3 0,0-3 0,-10-5 0,-1-2-45,1-1 0,0-1 44,-2-2 1,2-1-83,8-2 1,2-2 36,-1-1 1,-1-1-135,0-1 0,0 0-135,2-3 1,-1-2-91,-7 1 0,-2 0 0,0-1 0,0 0 0,-1-1 0,-1-1-270,0-1 1,1-2-136,7-7 0,0-2 495,-5 6 0,-1-2 450,4-3 1,-3 0-361,0-4 135,-11 7 0,1 0 135,7-14-628,-10 12 0,-1 1 628,3-12-80,-8 10 1,0-1-11,3-14 69,-5 15 1,-1-1-205,-2 1 0,-3 0-90,0-2 0,-2-1-20,1 0 1,-2 0-26,0 1 0,-2-1-869,-3-12 0,-1 1 824,3 14 1,-1 0-1,-3-15 0,-1 1 426,-3-1-471,-2 3 45,-1 5 0,-2-1 135,-5-6 90,0 3 0,-3-1 45,3 10 0,-1 2-569,5 4 1,-2 0 433,-2-2 0,-2 3 0,3 5 0,0 3-90,-13-9 90,10 9 0,1 0 90,-12-4 90,-1 0 313,4 2 0,-3 1-179,5 2 1,1 0 811,-7-3 0,1 2-1036,9 3 0,1 2-1043,1 1 1,0 0 952,-12-1 0,-11 1 690,16 6-780,0 4-45,-4 9 0,-2 3 135,10-3 0,1 1-206,-12 4 1,2 2 205,15-5 0,1 1-45,0 2 0,0 0 45,-11 11 133,1 3 1,-2 3-179,8-6 0,1 3 45,3-3 0,-1 2 0,1 2 687,3 0 0,2 0 0,1 0-732,-4 12 0,4 0 0,3-7 0,2-1 45,2-3 0,3 1-63,2 2 0,2 1 152,0 4 1,2 1-90,0-1 0,2 0 45,1-6 0,1-1-45,2 5 0,1-1 0,-2-9 0,2 1 45,6 17 0,1-1 0,-5-20 0,1-3 45,4 7 0,0-3 90,10 4 45,-5-13 0,1-1 45,14 6-180,-12-9 0,4-1-899,13 1 0,0-2 809,-13-3 0,1-2 45,16 5 0,1 0-72,-20-7 0,0 0 72,0 0 0,0 0-45,0-1 0,0 1 0,24 3-201,-2-2 201,1-2 3,-8-3 0,3-3-93,0-4 0,1-2 30,-9 2 0,0-1 0,-1-1-30,5-4 1,-3-2 44,-9 2 0,-3 0-135,9-6 2227,-2-1-2316,-3-1 17,-4 3 1,1-4 161,0-4 0,0-2 150,-3 0 0,0-1 0,-1 0-34,2-5 0,-3 1 63,-3-1 1,-2-2-959,-3-12 1,-4 0 913,-4 21 0,0-1 0,3-21 0,-3 2-45,-7 7-1474,-2 2 1564,-1 1-147,-2 2 57,0 1 0,-2 1-531,0 4 0,0-2 531,-4-7 0,0 1 0,0-1 378,3 12 0,1 1-378,-1-1 0,0 0 0,1 2 0,-1 1 90,-5-9 697,-1 6 0,-2-2-877,2 6 0,-1 0 45,-4-4 0,0 1-135,-14-6 90,8 13-270,-16-1 180,6 11 1,-1 2 179,10-1 0,1 2 114,-10 1 1,1 1 335,-11 1-270,23-1 0,-1 0 323,0 0 1,1-1-324,-24-4 0,15 1 1191,-15-2-1327,17 4 1,-3 3-315,-10 8 1,-2 6 89,1 4 0,2 4 135,8-1 0,2 4 135,0 14 0,6 0-90,2-1-1222,7-7 1,1 0 1041,0 7-359,2 5-2087,1 3 2176,9-20 0,0 1 397,2 0 1,0 2-668,1 12 1,2 1 719,0-10 0,1-1 0,1 7 0,0 0 0,1 9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1:07:33.184"/>
    </inkml:context>
    <inkml:brush xml:id="br0">
      <inkml:brushProperty name="width" value="0.09071" units="cm"/>
      <inkml:brushProperty name="height" value="0.09071" units="cm"/>
      <inkml:brushProperty name="color" value="#FF0000"/>
    </inkml:brush>
  </inkml:definitions>
  <inkml:trace contextRef="#ctx0" brushRef="#br0">4403 18325 6183,'2'6'1799,"0"-1"-1169,-2-1-180,3-1-720,0-2 90,3 1 180,2-3 900,21 0-631,-13 2-89,17 0 0,-18 2-90,0 0 0,0 0 90,0 0-90,0 0 180,5 1 269,13-1-269,-2-1-90,3-1 0,-12-3-90,-5-1-90,1-1 45,9-1 0,2 0-135,-1-1 90,0 1 0,-1 0 0,-10 2-90,-1 2 180,-1-1-90,0 2 90,-2 0 90,1 0-90,-2 1 90,0 0 0,-1-1-90,-1 1 90,5-1-91,-4 1-89,3-2 0,-4 1 0,10-1 0,-6 0 0,8 0 0,-9 1 0,1 0 0,1 1 0,1 0 0,-1 1 0,1 1 0,6 1 0,-6 0 0,13 3 0,-12-3 0,5 0 0,-6-1-89,1-2 89,0-2-90,10-3 0,3-4 0,0-1 90,-2-1 0,-9 2-90,0 1 90,-1 1-90,-1 1 90,1 2 90,17 2 90,6 3-225,-12-1 0,0 1-45,12 1-180,8-2 180,-29-2 0,10 0-90,0-1 90,-10 1-45,6 0 0,0 2 45,-1 0 90,17 3-90,-16-2 90,12 3-90,3 0 90,0-1 0,-4-1 0,-1-3 90,1-2-90,1-1-3277,8-2 2982,-19 1 206,10 0-2360,-10 1 2269,0 0-747,0 0 1,0 0 926,9 0-317,0 0 1,0 1 406,-1 0-45,-4 1 0,-1 0 135,4 0-90,9 0 1573,-4-1-1483,1-1-180,1 0-135,-14 0 1,-1-1-226,7-1 90,11-4 639,-12 2-639,1 0 1042,1-1-907,-7 5 0,0-1-45,15 0 90,-13 2 0,-1 2-711,12 2 531,-1 2 0,-2 1-89,-2 2 89,-2 1 572,-6-1 0,1 0-302,17 2 45,-19-3 0,-1-1 135,8-1 450,3-2 617,-5-1-527,15 1 2556,-17-1-2633,0 0 76,7 0-449,-6-1 584,14 0 1,2-1-405,0 0-78,-10-1 1,6 0 0,0-1-343,-5-1 0,0-1 0,-1 0-512,12-1 1,0 0 451,-11 0 0,0 0 0,-4 1-60,14-3-45,-14 4 0,1-1 0,-1 1 0,-1 0 90,1 0 0,-2 1 0,-4 0 0,-2 2-135,21 1 1,0 2 89,0 2-1369,-16-1 1,-2 1 1368,9 0 45,-13-1 0,2 0-18,4-2 0,1 0 108,4-2 0,3-2 0,10-1 0,2-2 62,-16 1 1,0-1-1,0-1-77,0-1 0,0-1 0,-1 1-301,6-2 0,-2-1 316,-2 1 0,0 0-90,0 2 0,-1 2 45,-8 1 0,1 1-45,16-1 0,0 2 45,5 3 90,-11 1 0,-1 1-90,2 2 983,-9 0 1,0 0-1074,1 2-45,-5 1 0,-1 0 45,3 3 180,9 2 180,-9-4-90,3-3-90,4-4 0,3-1-180,13 0-780,-9-1 1,0 0 599,7 0 135,-14 1 0,0 0 361,-10 1 1,2-2-182,22 1 0,3-1-540,-12 2 1,0-1 314,7 1 0,-1 0 180,-11 0 0,-3 2 90,-3 0 0,-2 0 568,7 1-928,2 1 1,3 0 314,-14-2 0,3 0 794,16 0 1,8 1-1,-6-1-794,-12-1 0,1 0 135,1-2 0,6 1 0,1-1 0,-3-2-654,1-1 1,-2-1 0,0-1 503,-1 2 0,0-1 0,2 0-30,9-4 0,3-1 0,-3 0-311,-4 0 1,-1 0 0,-2 0 310,-4 2 0,-2-1 0,1 1-169,4-1 1,0-1 0,-1 3 168,7-1 0,2 2-820,-11 2 1,3-1 0,0 1 0,-1-1-274,-1 1 1,-2-1 0,2 1 458,11-1 0,1 0 1,-5-2 444,-8-3 0,-5-2 189,11-10 0,-20 4 0,-3-1 0,-6-14 0</inkml:trace>
  <inkml:trace contextRef="#ctx0" brushRef="#br0" timeOffset="1944">4143 17689 6723,'1'-7'2609,"1"0"539,3-2-2788,-2 4-180,3-1 89,-6 6-179,-4 5-180,-1 0-359,-12 12 269,3-3-90,-8 6 180,4-2 90,-1 0 90,1 2 180,-9 15-540,11-10 180,-3 4 90,19-17 90,4-9 180,6-2 269,15-8-449,-6 1 0,24-8-90,-26 10 0,7 1-90,-19 8-89,-4 4-91,-5 6-270,-14 21 540,5-12 0,0 1-424,-1 1 0,0 0 558,-1 0 1,2 0 135,-3 6-207,6 7-333,8-19 0,6 1-269,14-25 269,-3-4-90,15-16 270,-13 6 90,5-7 180,-10 10 719,-5 6-539,-6 8 90,-5 9-90,-4 11-1905,-7 22 1815,4-6-135,4-12 0,1 2 602,3 25-737,5-22-270,5 7 0,4-27-89,1-5-91,4-4-90,0-7-179,2-5-1,-1-6 3392,0-7-3212,-8 2 1,0-2 359,1-17 225,-4 13 0,-2 1 37,-2-12 547,-3 5 1170,-5 0 0,-1 12-1169,0 4-270,1 11-360,4 7-180,0 1-90,5-1 98,5-1 82,3-2 90,6-1-90,17-9 1,-6 5 268,12-2 1,-20 10 360,-7 13-270,-10 1 0,-1 7 359,-8 16-539,1-12-90,-3 14-180,3-17-719,-1 11 179,1-7-919,-1 1 1,-1-1-661,-1-1 949,-6 10 271,5-23-90,-5-6 1169,4-6 449,-4-18 361,9 1 2466,0-23 0,5 24-2003,4-4-373,1 24 1169,25 34-2069,-10-14-1639,5 6 1,2-1 173,-1-4-174,-3-6 1,1-1-1547,5-1 1546,-3-5 1,-1-2-642,6-3 1381,9-2 899,-13-10 0,-1-4 0,0-4 0</inkml:trace>
  <inkml:trace contextRef="#ctx0" brushRef="#br0" timeOffset="35367">18043 542 6993,'-12'4'2788,"6"-1"-2248,-4 8-90,7-4 1169,-2 7-1079,3-6-450,0 4 179,3-6-179,0 1 0,1 2-90,0 2 0,-1 0 0,-1 2 0,0 33 0,-1-18-685,1-1 0,-1 0 595,0 0-660,0 11 750,1-9 0,0 18 90,0-21 0,0 7 180,0-8 0,1 1 0,-1 3-225,0-2 0,0-2 45,-1-1-2690,0 11 2600,0-6 0,0 10-247,-1-12 1,1 2 21,0 3 1,-1 1 134,1-1 0,0 0 45,-1 4 0,2-3 135,-2 6 180,1 9 484,-1-17 1,0 1-665,1-3 0,-1 0-90,0-1 0,0-1 463,0 17-643,1 3 90,1-15 0,0 3 0,1 1-89,1 8 268,0-3 1,0 3 0,-2-10 0,1-1 1159,0 0 1,0-1-1160,-2 15-2711,-1-9 2621,0-8-536,0-4 1,0 0 535,0 5 45,0-6 0,1 2 135,-2 21-90,1-7-606,0-11 0,-1-1 606,1-3 1359,-4 20-1449,5-24-90,-1 19 90,2-14 0,0 11-89,0 4 178,1 3 1,-1-1-90,2-4 180,0-2-90,-1-10 0,2 20 0,-1-20-90,1 10-713,0 1 803,0-8-1379,0 10 1379,-1-12 651,0-3 0,0 3-471,0 20-225,0-20 0,-1 0 355,1 14-310,0-2 0,-1-9 2088,1 8-2178,-2-2 90,1-10-90,-1 21 0,1-21 0,0 7 3076,0-4-3346,0-3 0,-1-2-1209,0-3 130,0-15-360,0 1 0,-1-8 616,1-1 1,0 0 0</inkml:trace>
  <inkml:trace contextRef="#ctx0" brushRef="#br0" timeOffset="37330">17954 4119 7982,'-4'-3'2249,"1"-1"-1979,6 0 0,1-2 0,3-1 0,3 0 989,20-8-899,-11 7-1,16-2-89,-16 10 0,3 3-90,3 2-214,2 1 214,2 2-3411,17 4 3321,-10-3-597,3 0 1,0 0 506,2-2-13,-2-1 0,0-1 13,-12-4 0,-3-1-150,2 0 1,0 0 149,21-1-90,1-3 90,-10 2 0,11-1 883,-15 0-883,0 0 90,14-2-90,-13 0 45,0-1 0,0-1 45,12-5-394,-19 6 1,-1-1 303,11-4 393,-13 3-393,0 0 90,21-9-90,-7 3 0,-12 5 0,1 0 180,15 1-90,-11 4 90,-2 3 0,-9 1-90,0 0 90,0-1 2811,0 1-2811,10-3-90,-7 1-90,7-1 90,-9 0-90,8-1 0,-6 0 188,6 0-367,8-1 89,-6 2 0,7-1 90,-4 1 0,-14 2 1157,6-1-1157,-8 2 90,0-1 136,1 2-136,2 0 90,11 1 0,4 2-816,1 1 726,-3 1-90,-11-2 0,0 1 90,10 1-180,3-1 0,10 0-1103,-11-3 1103,-3-2-192,-10 0 282,0 0 0,9 0 0,-6 1 0,6 0 0,2 0 0,-9 1 538,21 3-538,-21-3 0,1 1 0,1 0 0,0-1-338,0 1 0,-1-1 338,12 1 0,-12-2 802,12-1-802,-8-1-90,-5 0 0,1-1 90,5-1 109,-4-1 0,2 0-244,0 0 0,2-2 45,1 1 0,1 0-80,-2 0 0,0 1 125,1 0 0,-1 0 135,-4 2 0,-1-1-45,0 1 0,0 0 134,5-1 1,0 1 180,19-2-180,-2 0-53,-2 1-38,-15 1-89,16-1-89,-10 1-28,-1-1 1,4 2-64,4 0 0,-1 2 180,-5-1 0,0 0-209,13 2 0,-3 0 299,-8 1-90,-13-1 0,-1-1 90,10 0-90,-1 0 145,-10-2 1,1 1-236,7-2 0,1 0 0,-6 1 0,0 0 0,9-2 0,0 0 0,-11 2 0,-1-1 1,0 0 0,0 1 89,24-2-1346,-23 1 1,-1 1 1435,14-2-770,0 2 0,-1-1 770,2 0-304,-10 1 0,0 0 214,1 1 54,0-1-143,1 0 1942,0-1-2033,0-1 1,1 0-1,10-1 90,-6 1 0,8-1 0,-6 0 45,-13 2 0,-1-1 764,22-1 0,-3 1-809,-7 1 90,-5 2 0,0 1 0,7 0 0,-8 0 0,-2 1 0,1 1 376,-4 0 0,2 0-106,7 0-90,-2 0 0,1 0 0,-1-1 249,2 0 0,3-1-384,-12 0 0,0 0-45,13-1 0,-1 1-2775,10-1 2775,-6 0-90,-13-1-24,12 0 24,-9 0 235,-6 0 0,2 1-145,0 0 0,1 1 45,1-1 0,1 1 90,12 1 0,-1 0-1450,7 1 1360,-19-2 0,-3 1-45,3-1-90,-1-1 0,0 1-270,-2-1 685,0 1-1225,-2-1-719,-1 0-180,0-1 180,-2-1 90,0-2 1970,-3-2-441,0-8 0,-11 1 0,-1-6 0</inkml:trace>
  <inkml:trace contextRef="#ctx0" brushRef="#br0" timeOffset="39222">18450 709 6094,'-3'-8'3276,"3"1"-2955,0 0 759,9-4-720,-3 5 719,17-11-899,-13 9 90,15-6-180,-13 10-90,6-1 90,3 2-90,5 4 0,1 0 0,1 3 90,-6 1 0,0 0 0,2 1 89,12 3-44,-9-4 0,2 1-45,1-1 0,1 0-45,7 1 0,-1-1-45,12 0 0,-17-2 0,-2 0-448,7 0 448,11 2 0,-15-2 0,1 1 90,-2 0 0,0-1 0,5 2 0,3-1 60,-6 0 0,2-1 0,-4 0-150,-4-1 0,-1 0 45,16 1 0,1-1-45,-10-1 0,-1 0-504,-7-1 1,-1 0 503,9 0 0,0 0 0,13 0-863,0 0 863,2 0-881,0-1 836,-25 2 0,3-1-199,17 1 1,5-1 213,-16 1 0,0 0 0,2 0 30,6 0 0,1 0 0,-2 0-120,8 0 0,-2 0 75,3 0 0,-4-1 45,-16 0 0,-1 0 0,10 1 0,0-2 0,-11 1 0,0 0-819,12-1 1,0 0 818,-10 1 0,1-1 45,19-1 0,0 0 16,-20 1 1,-2 0-62,9 0 0,2-1 45,-1 1 0,0 0-45,-8 0 0,1 0-438,2 1 0,4-1 0,-3 1 393,-3-1 0,0 1-45,2 0 0,4 1 0,-4-1-392,-2 0 0,-2 1 437,8 0 1,2 0-91,-1 0 0,-2 1 90,-7-1 0,0 0 35,8 0 0,0 1 10,-10-1 0,-1 0 0,11 0 0,2 1 90,1-1 0,1 0-45,-2 1 0,1-1 45,6 1 0,1-1-30,-8 1 0,2 0 0,-3-1-60,4 1 0,2 0-23,-2 0 1,5 1-1,1-1 1,-7 1 22,2-1 0,-2 1 0,-3-1 0,2 1 0,-1-1 0,12 2 0,-4-2 0,3 1 0,-6 0 0,5 0 0,-15-2 0,1 0 0,0-1 0,3 1 0,1 0 0,-1 0 0,-1-1 0,0 0 0,1 1 30,9-1 0,2 0 0,-7 1-30,-13-1 0,-2 0 419,21 1 0,-1-1-419,-8 1 0,1 0 0,-1-1 0,1 0-45,-11 0 0,0 0 45,16 0-45,-16-1 0,0 1-45,9-1 0,0 1 1834,-1-1-2014,13 0 2190,-11 1-2100,12 0-159,-1 0 114,-22 0 0,0 0 90,8-1 0,0 1 90,-8-1 0,0 1 90,7-1 0,-2-1 45,5 0 727,-1 0 1,0-1-369,11-2-404,-20 2 0,0 0 180,3 1 0,-2 1-225,-3 1-2868,21 2 2958,-32 1 214,8 7-394,-10-2 177,6 11-536,-5 5 89,-1 1 0,-2 3 0,-5-5-83,2 11 218,-4-5 0,0 1 225,2 14 45,-2-9 0,-1-1 3231,-2-6-2993,0 22-1166,-1-7 973,-1 1 0,-1-3 99,-1 4-99,1-10-490,-1 12 490,0-13 270,1 7 0,-1 2-270,-1 4-45,2-7 0,-1 2-45,2-11 0,0-3-90,-1 10 636,1-3 0,0 3-771,0-3 0,1 0 180,-1-6 0,1 1-45,-2 15 0,0 3-1541,1-2 1,0-1 1630,0-7 0,0-1-45,1 8 0,-1-3-908,1-11 0,0-4 1043,0 16-90,1-17 0,-1 0 90,2 8-90,-1-1-1337,1 12 1337,0-10 0,0 9 627,-1-14-717,0 0 1782,-1 1-2052,-2 17 270,1-12-891,0-5 0,0-1 981,0 5 45,0-8 0,1 1 45,0 2 800,-1 8-890,2 1-90,-1-10-90,0 19-180,-1-10-271,1-2 451,-2-5 91,1-10 2223,-3 18-1774,1-2-90,-1 8 90,3-13 0,1-2-181,1 3-134,1 6 0,2 0-314,1-5 1204,0-8 0,-1 0-2015,3 1 1,0-1 89,-1 0 91,1 0 33,-2 0 417,-2-2 449,-2 0 0,-2-2 0,-1-1 0</inkml:trace>
  <inkml:trace contextRef="#ctx0" brushRef="#br0" timeOffset="40584">19855 813 6363,'-3'-7'2879,"-3"-1"-2070,3 2-719,-2 1 0,3 3 90,2 1-180,-1 5 450,2 3-180,-2 2 449,2 6-359,0-5 270,0 5-450,-1-5-1,1 3 1,0 16-270,-1 4 45,0-7 0,1 1 0,-1 1 1,0-2-46,1 20 45,-1-16 0,0 0-45,0 8-60,1-1 0,-1 7 0,1-3 105,-1-3 0,0 1 112,0-3 1,0 4-1,-1 1 1,0-3 141,-1 3 1,-1-2 0,0-2-574,-1 6 0,1 0 409,-2 6 0,0-4-225,1 3-90,1 0 90,0-1-89,2-13 179,0-6 0,0 3 90,0 1 0,0 3 0,0-1 0,1 3 0,-1-2-209,1 11 1,0-2 208,1-3 0,-1-1 90,1 2 0,0-4-762,0 1 717,-1-10 0,1 2 0,-2 1 0,1-1-45,-1 12 0,0-8 0,0 0 806,0 8-806,0-10 0,1 1-554,-1-9 0,1 1 509,0 6 0,0 4-225,0-1 1,1 3 0,0-3 269,0-3 0,1 0 0,-1 19 0,1-3 90,0-12-90,-1-13 90,0-2 90,0 0-1930,0 22 1840,0-15-997,-1 1 1,0 0 906,1 2-122,-1-5 0,1 1 122,0 5 329,0 10-419,0-2 0,1-9-90,1 18 0,-1-22 90,0 19 90,-1-21 1242,-1 4 1,0 2-1063,-1 11-135,1-15 0,-1 2-225,1-1 0,0 0-855,0-2 1,0 0 598,0 0 0,0 0-823,1 22 180,-1-18 627,-3 6 452,-2-12 0,-5 3 0,0-14 0</inkml:trace>
  <inkml:trace contextRef="#ctx0" brushRef="#br0" timeOffset="42314">18064 1829 7533,'4'9'2338,"6"1"-1978,-5-6 360,10 2-360,-5-3 449,21 1-719,-14-2 0,15 2 90,1 2-180,-11-1-1639,11 3 1,1 0 1023,-3-1 795,4 0 0,0-1-1142,-2-4 1142,11-1-90,-13-2-180,15-3 0,-11 1 90,10 0-45,-16 1 0,-1 1-45,10-1 1003,-9 1 0,-1 1-913,2 0 2618,12 1-2528,3 0-90,0 0-927,-3-2 927,-12-1 0,-2-1 0,1 0-90,8-1 45,-8 0 0,0 1-134,2-1 89,1 1-887,17 1 888,-11 1-46,7 1 0,2 0 135,-5 0 0,2 1 0,-2 1 0,-11 1 0,10 1 693,-13-1-1008,6 2 0,1 0-45,5 0-409,-5 1 0,0-2 409,-3 0-193,16 1 643,-10-1 315,-6-1 0,1 0 45,6 0 269,2 0 1,1-1-540,3 0-135,-2 0 0,-1-1-135,0 0 45,-6 0 0,1-1-45,7 0 45,-16 0 0,2-1-105,5 0 0,4-1 0,-4 0 150,-4 1 0,1-1-30,4 1 0,5-1 0,-6 0-60,14-1 60,-15 1 0,4-1 0,-3 0 30,-5 1 0,2 0 45,6 0 0,8-1 0,1 1 0,-4 1-45,-5 1 0,-3 1 0,2 0 30,11 0 0,2 0 0,-3 0-380,4 2 0,-5 1 440,-13-1 0,-2 0 90,-1-1 0,-1 0-251,17 1 161,-17-1 0,1-1 1087,12 0-1132,-1-1 0,1 0 0,-16 0 0,1 0 30,15 0 0,-1 0 15,0 1-90,-2-1 1700,-2 1-1700,0 0 45,1 1 0,4 0 0,-4 1 0,1 0-620,5 0 1,0 1 529,-10 0 0,-3 0 45,6 1-90,-1 1-45,-1-1 0,0 1 135,8 1-1295,-8-2 1,-2 1 1294,0-2 0,1-1 341,-4 0 1,2-2-298,-5 1 1,0-1 28,5 0 1,1 0 61,6 1 0,-2-1-45,3 1 89,8 1 1,3-1-135,-19-1 0,-1-1 352,7 1 0,0 0-442,-9-2 0,-3 1 1537,11-2-1582,-2 1 0,-1-1-138,13-1 183,-17 2 0,1 0 45,-6 0 0,2 0 225,17 1 0,0 0-135,-3 1-1196,-9-1 0,0 1 1196,5 1 0,0 0-527,-11 0 1,1 0 436,15 1-540,-7-1 0,0 1 360,6-1-808,1 1 0,1 0-361,1 0 1231,-10-1 1,1 0-1233,-9 0 1,-1-1 404,1 1 1,-1-2 944,24 1 0,-10-3 0,-17-3 0</inkml:trace>
  <inkml:trace contextRef="#ctx0" brushRef="#br0" timeOffset="43741">17921 2956 6004,'3'-3'3276,"2"-1"-796,2 5-1400,8 3-900,0 0 179,16 7-269,-13-6 180,24 5-180,-18-7-90,11 1-135,-4-1 0,2 0 45,-8-1 0,0 0-367,11 1 0,-2 0 457,9 3 0,-12-2-90,0 0 90,1 0-1425,-1-2 1,2 1 1514,9 0 0,-7-2 0,-1 1-614,7-2 704,4-1-1972,3-1 1882,2 1-135,-26 0 0,2 0-189,21-1 0,0 1 144,-18 0 0,1 0 60,6 0 0,4 0 0,-3 0-15,2 1 0,-1-1 45,1 1 0,0-1 0,-1 0 0,-1 1-451,-10 0 0,0 0 451,0-1 0,-1 1 646,0 0 0,1-1-736,8 1 0,2-1 0,10 0 0,1 0 330,-10 1 0,2-1-270,3 0 0,4 1 0,-4-1 30,1 1 0,-2 0 0,-7-1 0,0 1 0,-1 0-45,5 1 0,-1 0-29,0 1 1,-2 1 28,-8-1 0,1 1-568,18 1 1,1 0 567,-19-1 0,0-2-403,5 1 1,2-1-1,-2 0 403,-2-1 0,0 0 45,10-1 0,1-1 422,-2 0 1,2-1-453,-8 0 0,1 0 0,-1-1-15,9 1 0,0-1 28,-5 1 1,1 0-1,-4 0-73,-9 2 1,0 0-279,16 1 1,7 1 0,-6 1 412,-11-1 0,-1 1-15,6 1 0,3-1 0,-6 1 1715,11 4-1566,-15-3 1,1 1-250,16 3 115,-17-3 0,1 0 605,11 1 0,2-2-620,-12-2 0,1 0 0,2 0-30,4 0 0,2 0 0,-2-1 814,11 1 1,-4-2-770,-14 0 0,-1 0-45,-2 0 0,1 0 0,10-1 0,1 0 45,-8 1 0,1-1-45,-2 1 0,2-1 0,-3 1 135,4-1 0,-2 1-90,2 0 0,-1 0-1,-2 1 1,-1-1 45,-1 2 0,0 1 45,1 0 0,-1 0-592,1 0 1,-2 1 546,-2-1 0,-1 1 0,9 1-913,-11-3 0,0 0 913,15 1-45,-7-2 0,2-1 203,-5-1 1,-1 0-249,2-1 0,-2 1 0,0-1 0,-1 0-90,10 0 3,-13 0 1,2 1-49,8 0 0,0 0 135,-6 0 0,0 1 662,3-1 1,-1 1-663,18 0-90,-12-1 90,11 0 2615,-14-1-2705,0 1 90,0-1 0,0 1-90,-1 0 90,-1 1 180,12 2-90,-10 0 201,-1 2 1,1 2-202,1 0-45,-9 0 0,1 0 135,13 6-90,4 1-90,0 0 0,0-2-270,-18-7 0,-1 0-269,16 1-105,-13-3 1,1 0-616,0-2 0,1-1 224,1-1 1,-1 0-605,6-1 1,-1 0 1424,13-3 0,-14 0 0,-16 2 1</inkml:trace>
  <inkml:trace contextRef="#ctx0" brushRef="#br0" timeOffset="45846">18467 1179 6363,'1'-6'3276,"-2"-2"0,0 2-2002,-1-1 75,-1 3-899,2 2 0,-1-1-270,-8 7-270,4 0-90,-12 12-270,-3 14 360,3-1-372,-2 5 462,11-13 0,1 7 360,6 0 270,7 9-450,3-13 180,11-1-360,-8-12 269,17 21-269,-17-15 180,7 14-90,-16-16 90,-3 8-90,-2-5-90,-3 5 282,-6-2-1002,-2-1-359,-2-2-630,2-4-1568,1-9 887,4-3-39,-1-10 2429,5-2 0,3-7 0,4 2 0</inkml:trace>
  <inkml:trace contextRef="#ctx0" brushRef="#br0" timeOffset="46867">18579 1322 7623,'-4'-3'3276,"0"1"-526,-2 16-2480,2-2-90,-1 12 90,3-4 0,1 4-1,0 16-179,2-8 0,0 11-1046,1-14 956,1-2 90,-1-4-32,4 2-58,-2-9 0,7-2-90,-4-12-449,10-12 89,-6-3-90,5-11-315,-4 1 1,0-3 404,9-20 159,-9 18 1,0 1 560,5-11-2180,-7 15 2540,-2 3 1838,4-6-2108,-8 16-90,1-2 360,-9 35-43,2-5-408,-2 15 2964,3-8-3053,1 1 45,2-1 0,0 1-135,1 6 45,0-4 0,2 1-495,5-1 180,0-7-179,3-10-1350,7-36 809,-4-9 1,0-5 1304,-3 9 0,1 0 584,3-18 1,-2 3 719,-4 9-1080,-3 10-269,-4 18 519,-3 25-519,-1 15-180,0 0 180,-1 17-270,0-24 89,-1 9 1,2-12 0,-1-2-180,1-1-179,1 0-1,0-7-450,3-1 270,1-11 91,1-4-181,1-6 90,1-4 0,0-4-449,8-24 719,-2 7-498,4-9 767,-7 16 181,-2 10-90,-2 1 90,0 2-90,0 2 0,-1 2-90,0 2 90,-1 2-90,-1 2-90,-1 2 858,0 2-768,0 1 0,0 1 90,0 1 90,1 4 0,-2 1 179,3 18-179,-3-8-90,1 12 90,-2-9 449,1 26-539,0-14-90,-1-6 0,0 0-90,1 17-989,-2 0-2288,1 6 553,-1-15 745,1-10-1170,0-12 2250,-1-4 899,0-1 0,0-5 0,-1 0 0</inkml:trace>
  <inkml:trace contextRef="#ctx0" brushRef="#br0" timeOffset="50346">21978 870 6094,'-3'5'1529,"0"0"1439,0 1-2698,1-2-90,0 2 0,1-1-90,0 4 89,-1 20 1,0 7-90,-1 1-90,0 0 0,1 1 90,-3 4-90,1-1-1028,-1 1 1028,1-1 90,-1 1 0,-1 1 0,4-18 0,-1 0-45,-3 21 0,1 2 0,1-11 0,1 0-45,-1-3 0,1 2 0,-1-2 0,0 7 0,0-1-382,-1 7 0,0-6 382,1-10 0,0 0 90,1-4 0,0-1 0,0 8 90,-1 2 0,1 0-90,0-6 0,0 16-90,1-8-270,0 7 90,-1 1-30,2-13 0,0 5 1,0-4 298,-1 13 61,1-9 0,-1 5 0,0-7-60,1 1 0,-1-4 0,0-2-90,0-3 1024,0 6-1204,0-1 1,0-6-91,0 9 0,1 3 0,0 5 315,1-17 0,-1 0 135,1 1 0,0-2 1037,0 14-588,0 7-3481,0-9 3122,0 1 0,1-4-760,0 0 580,-1-9-147,1 8-33,-1-11 90,0 0 0,0 1-90,0 1 90,0 0-45,0 0 0,1 2 45,-1 8 90,1 1 0,1-1 2943,-1 0-2898,0-5 0,1-1 1153,-1 5-1153,0-1 0,-1 1-855,1-9 1,-1 0-810,1 25 157,-1-14-157,0-26-1748,-2-5 3264,-2-9 0,-4-7 0,0-5 1</inkml:trace>
  <inkml:trace contextRef="#ctx0" brushRef="#br0" timeOffset="59361">20690 1227 6903,'-2'-8'3276,"2"0"-2234,4 1-413,4-2-359,-1 0 0,2-2 90,-2 4 449,11-10-629,-8 9-90,10-7 0,-9 10-90,-2 2-270,11 0 270,-10 2-270,9 4 180,-10-1 0,2 2 1,-4-1-1,0-1 0,3 1 90,-2-1-90,1 1 90,-3-1 0,-2-1 449,2 5-269,-5-1 270,0 11-270,-3-3 270,-3 23-270,2-14-1,-3 12 1,4-16 0,-1-1 180,-1 4-270,1-6 90,-2 7-270,3-12-180,-1 2-1169,1-4 270,1-2-2108,-1 11 0,0-8 2815,0 8 462,-1-8 0,-1 0 0,0-1 0</inkml:trace>
  <inkml:trace contextRef="#ctx0" brushRef="#br0" timeOffset="59583">20839 1682 6363,'1'7'3276,"-1"-1"0,-6 2-563,2-4-2173,-8 9-720,8-6-3097,4 19 0,4-15 2554,1 6 0,-1-14 1,-4-3-1</inkml:trace>
  <inkml:trace contextRef="#ctx0" brushRef="#br0" timeOffset="62117">23056 1332 6993,'-6'-4'2788,"-1"0"-1708,3 2-1,-4-3-1169,4 4 0,-1-3-180,6-1 270,0 2-3277,2-4 3342,-1 3 25,1 0 90,-1 1-90,0-1 0,1 1 90,4-7 0,1 0 3096,2-2-2890,0 1-116,3-2-180,-5 5-90,5-4 0,-6 7 89,21-10-89,-14 8 0,20-9 0,-24 11 0,3 0-89,-4 1-1,-1 1 90,-1 1-360,6 0 360,-3 7 450,2 5-271,-6 1 1171,-7 28-901,-2-11-134,-1-2 0,0-1-45,-2 3-90,0-2 90,2-10-90,1 0-91,0-2-89,-2 8-89,2-8-271,-1 4 0,2-10-1169,-1 3 180,2-2-271,-1 3-1657,-2 30 2724,1-19 1,-3 25 0,0-28 0</inkml:trace>
  <inkml:trace contextRef="#ctx0" brushRef="#br0" timeOffset="62513">23197 1865 6363,'-9'1'3276,"3"-1"0,3 4-4791,3-2-1762,9 3 1068,-4-5 1389,8 0 1,-8-6 0,0-1 0</inkml:trace>
  <inkml:trace contextRef="#ctx0" brushRef="#br0" timeOffset="64097">25105 1183 6813,'13'-9'3276,"-6"4"-885,7-5-1851,-8 6 269,8-1-989,18 3-449,-3 3 449,3 2-540,-16 5 540,-10-5 0,-1 2-719,-5 3 449,-3-3-2428,-18 22 1239,-2-3 1,-1 0 816,5-5 0,1 0 911,-9 7 1,3-2 180,5-5 450,-7 4-180,9-8 809,-10 7-989,18-14-180,0-1-270,11-9 3366,5-2-3340,2-2-386,7-3-450,3-1-719,11 0 1619,-7 5 0,-3 4 0,-8 3 0</inkml:trace>
  <inkml:trace contextRef="#ctx0" brushRef="#br0" timeOffset="64395">25070 1529 6094,'-11'10'1169,"1"-1"-719,1 0-91,1-2-89,3-2 0,2-2-90,2 0 90,11-4-270,-1 1-180,17-7-45,0 2 0,0-1 405,7-1 270,-2 2 0,-2 3 1349,-13 9-450,-2 3-720,-13 3 811,-30 23-1350,11-15-46,-1-2 1,-1 0-45,-1 1-360,2-3 1,-1 0-1350,-7 7-1568,-3 0 2567,28-25 0,9-9 0,10-8 0</inkml:trace>
  <inkml:trace contextRef="#ctx0" brushRef="#br0" timeOffset="64780">25398 1226 12660,'-6'14'2248,"1"1"-1798,2 0 0,-1 3-180,-1 4 0,-1 12 0,-1 4-360,0 5-630,0-3 0,0 0 270,3-4-1889,0 9 630,3-16-1529,4 9 2069,1-25 459,3-1 710,2-14 0,-2-5 0,3-4 0</inkml:trace>
  <inkml:trace contextRef="#ctx0" brushRef="#br0" timeOffset="65040">25555 1148 8252,'-3'-2'3276,"1"4"-1638,-2 25 0,1 9-634,0 0-1505,-1 3 1,0 2 185,1-12 0,-1-2-135,-1 15-405,1-7 1,-1 0-495,1 2-180,-1 7-1505,3-13 3034,2-15 0,0 0 0,1-14 0</inkml:trace>
  <inkml:trace contextRef="#ctx0" brushRef="#br0" timeOffset="65257">25578 1213 6183,'5'-20'2879,"-1"1"-361,3-6-1438,-1 7-810,2-3-180,-1 9-450,9-5 90,-6 7 0,8-4 0,-9 7-539,6-2 359,-3 2-719,9-7 539,-8 5 0,5-1-359,-2 2 539,-3 3 90,1 0 91,-6 3 89,1 3 180,-2 1 0,0 1 0,-1 1 0</inkml:trace>
  <inkml:trace contextRef="#ctx0" brushRef="#br0" timeOffset="65477">25843 1024 6094,'3'15'3276,"1"10"-1965,-3-14-1041,-1 10 179,-1-1 1,-1 14-90,-1 16-180,0-6-687,1 0 507,1-17-180,0 1-180,-1 2-315,-1 0 1,-1 3 89,0 1 0,0 2 90,-2 11 1,0-1-181,2-13 0,0-2 136,-2 16-721,4-13 1260,1-15 0,0 6 0,1-18 0</inkml:trace>
  <inkml:trace contextRef="#ctx0" brushRef="#br0" timeOffset="65848">25538 1460 7623,'-8'-3'3276,"4"2"-616,0 0-2210,14 7-90,5-2-540,7 3-90,1-5-270,-3-3-449,2-1-360,-1-1-1,1-1 91,-2 1 90,-2-1 349,3-1 1,-11 3 0,1-2 0</inkml:trace>
  <inkml:trace contextRef="#ctx0" brushRef="#br0" timeOffset="66014">25606 1582 183,'-12'15'3276,"7"-5"0,13 1 0,3-9-1716,12-3-3359,-2-11-1169,3-4 1618,-1-3 96,1-5 1254,-11 3 0,0 1 0,-6 2 0</inkml:trace>
  <inkml:trace contextRef="#ctx0" brushRef="#br0" timeOffset="66262">25682 1288 6903,'-10'22'3276,"4"-5"0,0 14-2542,4-6 75,-1 18-899,1-17 1,1 1-1550,-1 1 1,1 0 409,-1-1 0,0 1-410,-3 20 1,-2-2 982,1-1 1,-1-2-1,0-5 1,0-21 0</inkml:trace>
  <inkml:trace contextRef="#ctx0" brushRef="#br0" timeOffset="68914">18308 2526 6453,'0'-21'3276,"0"10"0,-2-10-2092,1 14-734,-1 0 89,0 0-359,-2-2-180,2 3-90,-2-2-359,1 6 89,-1 0-90,-2 2 0,0 1 1,-2 2 89,0 1-270,-9 8 540,-3 7 270,-5 9-90,4-2-1471,10-2 0,2 0 1650,0 3-361,4 10 1,1 0 180,4-9 1,3 20 0,1-35 90,4-1 90,0-6-90,8-3-180,-4-7-450,17-18 270,-13 6-1544,10-14 1544,-12 10 90,-1-2 0,4-9 90,-6 7 180,4-11-90,-8 19-90,-2-2 90,-3 13 2178,-3 2-1728,-7 26 2736,7-10-2710,1 13-566,16-26-90,9-12 0,-5-1-90,1-2-450,-1 0 360,-8 7 90,4-2 180,-12 9 0,-1 3 90,-1 1 0,0 2 0,-1 1 90,1 8 180,0 3-180,-1 1 0,2 6-90,-3-9 0,1 4 0,-2 10-180,-1-4-90,0 6 90,-1-9-270,2-5 270,0-6 0,0-2 0,1-6 90,0-3 0,1-4 90,0-1-90,2-6 0,-1-1 0,3-10 0,0 3 180,4-18 90,3 1-90,0 1 179,6-8 1,-3 12-90,4-4-1979,3 4-899,-8 15-271,2 7 1800,-11 10-270,0 8 529,-4-5 1,0 4 0,-1-4 0</inkml:trace>
  <inkml:trace contextRef="#ctx0" brushRef="#br0" timeOffset="69377">18618 2517 6993,'1'-8'3276,"-1"3"-1155,9-3-1761,-4 5-180,1 0 179,-1 5-179,0 2 90,0 10-270,-3-1 90,0 16 0,-1-8 45,-1 4 0,0 0 45,-1-1-894,0 16 804,-1-24-90,-2 5-90,-1-2-90,1-1 90,0-5-179,1-6-91,2-4 803,0-1-532,1-2-91,0-4 90,2 0 180,5-17 0,-2 7 89,8-21 181,0 4-180,1-3 135,3 2 0,0 0-495,0 2 45,-2 4 0,1 2-3142,4 3 0,-2 12 1916,0 1 1361,-7 13 0,-7 2 0,0 2 0</inkml:trace>
  <inkml:trace contextRef="#ctx0" brushRef="#br0" timeOffset="70400">18939 2496 6903,'-8'-5'3276,"2"0"0,-4 0-1912,5 2-1095,-3 1-179,3 3-809,-15 21 359,6 0 90,-13 20 540,14-14 0,1 0-180,-2 8 134,6 1 1,4-3-225,6-13-89,4 14-91,4-33-90,-2-4 0,5-4-360,4-13-2647,-4 0 2623,6-8 474,-6 5 360,8-20 359,-8 13-179,1-4-90,-9 22 90,-6 10-180,-2 5-90,-6 10-180,2 2 0,-4 9-270,0 15 270,5-15 3366,0 11-3430,10-21-26,1-8-270,8-6-449,10-23 449,1-8 360,2-6 180,-7 5 270,-3 1 450,0-6-631,-3 8 181,-3 3-180,-9 20-180,-4 13 0,1 0-360,-1 23 91,5-16-91,2 8 0,1-16 180,-1-4-180,0-3-539,2-6 359,-1 0-359,4-8 449,-1-5 630,-1 3 0,-1-1 359,-4 10-269,-1 3 0,-1 1 270,0 3-270,0 5-91,0 1 91,0 5-90,0 0 180,1 17-270,0-8 0,2 14 90,-2-11 0,0 18-90,0-8 0,-1 15 269,-1 0-3301,-1 0 3212,0-1 0,0-10-90,0-16 90,-2 6-1,-3-3-179,1-1 0,-6-1 0,2-10 3186,-4 1-2980,1-7-206,-4-2-90,5-4 180,-11-2 180,4-5-90,-3-3-180,9 1-360,14-13 180,4 10-90,9-11 0,-3 8 0,3-1-180,1-2-1279,6-6 1,0-1-1639,3-1 1638,1-1 1,0 0 1448,4 1 1,-5 5 0,-2 1 0</inkml:trace>
  <inkml:trace contextRef="#ctx0" brushRef="#br0" timeOffset="71512">20420 2658 9781,'-5'-5'3276,"5"2"-1425,2-3-2660,5 3-180,2-1-2288,29-6 2457,-2 2 1,12-2 0,-15 5 0</inkml:trace>
  <inkml:trace contextRef="#ctx0" brushRef="#br0" timeOffset="71628">20661 2592 6273,'13'-1'3276,"-4"0"-1245,1 0-1491,-7 0-360,-1 1-360,0 0-450,2-1-1708,4 0-900,11 0 3238,-6 1 0,7 1 0,-11 1 0</inkml:trace>
  <inkml:trace contextRef="#ctx0" brushRef="#br0" timeOffset="71866">20965 2584 6993,'8'2'3148,"2"0"-3328,-5-2-359,2 1-361,-2-1-1259,8-1 1800,-4 0 359,5-1 0,-6 0 0,-2 0 0</inkml:trace>
  <inkml:trace contextRef="#ctx0" brushRef="#br0" timeOffset="72001">21114 2597 6183,'4'3'2249,"-1"1"1027,4 0-2864,-2-2-322,4 0-2159,2-6 900,-2 0 89,5-4 181,-6 4 899,3-2 0,-5 3 0,2-1 0</inkml:trace>
  <inkml:trace contextRef="#ctx0" brushRef="#br0" timeOffset="72143">21270 2601 6633,'5'1'3276,"-2"0"-165,-1-1-2392,-1 0-269,0 0 0,1-1-270,0 1-450,0-1-3007,5-1 0,2-2 1825,2-1 1452,0-6 0,-7 4 0,-1-3 0</inkml:trace>
  <inkml:trace contextRef="#ctx0" brushRef="#br0" timeOffset="73410">22804 2692 8792,'14'4'1259,"2"-6"-4317,17-8 2338,-12-1 720,12-7 0,-20 10 0,3-1 0</inkml:trace>
  <inkml:trace contextRef="#ctx0" brushRef="#br0" timeOffset="73533">23040 2663 6723,'8'2'3276,"-1"-1"-885,2-2-3830,9-6 269,-2 1 1,8-4 180,-8 4 989,15-4 0,-13 4 0,11-2 0</inkml:trace>
  <inkml:trace contextRef="#ctx0" brushRef="#br0" timeOffset="73644">23324 2633 6363,'13'-2'1799,"4"-4"-2428,-2 0 89,3-2 0,-8 4-280,6-1 1,-4 1 0,4 0 0</inkml:trace>
  <inkml:trace contextRef="#ctx0" brushRef="#br0" timeOffset="73828">23579 2634 6094,'28'-7'3276,"3"-1"-886,-17 5-2929,4-1 179,-4 1-180,0 0-2518,20-1 1978,-3 2 1080,6 0 0,-12 3 0,-9 1 0</inkml:trace>
  <inkml:trace contextRef="#ctx0" brushRef="#br0" timeOffset="73960">23941 2623 6453,'7'-1'3276,"1"1"0,-4-1-923,-1-1-3342,-2 0-630,0-1 1619,8-3 0,-6 2 0,6-3 0</inkml:trace>
  <inkml:trace contextRef="#ctx0" brushRef="#br0" timeOffset="77746">25146 2274 7443,'0'-4'3276,"0"-2"0,1 4-833,2-1-2443,0 2-810,5 3 1,-3-1-451,3 1-2017,-3 3 0,-3 18 3026,-2-7 1,-6 13 0,-2-14 0</inkml:trace>
  <inkml:trace contextRef="#ctx0" brushRef="#br0" timeOffset="78092">25027 2493 6633,'-8'30'3276,"2"-7"-1964,4-8-2212,3 0 450,1-6 1,2 2-1,0-8-360,3-4 271,1-2 359,3-4 180,-1 0 1799,14-10-1170,-8 7 631,23-13-721,-16 12 91,20-9-1037,-16 8 407,7-3-89,-12 5-451,4 0 90,-13 6-899,0 5-630,-19 14 1169,-4 2 91,-6 8 269,1-4-350,-1 0 1,-2 0 0,-1 0-1</inkml:trace>
  <inkml:trace contextRef="#ctx0" brushRef="#br0" timeOffset="78307">25199 2625 6183,'-24'17'1638,"1"0"0,-14 10 1638,38-22-2092,15-3-914,-3-2 0,12-3-90,1-4-180,1-1 0,-1 0-90,-5 3 90,-9 4 90,0 4-90,-7 0 90,0 7-270,-9 2-180,-2 0-90,-2 2-179,1-4-2648,-10 10 977,1-5 1490,-3 3 810,-2-10 0,7-5 0,-5-2 0</inkml:trace>
  <inkml:trace contextRef="#ctx0" brushRef="#br0" timeOffset="78523">25024 2740 6363,'-25'10'3276,"4"0"-795,13-5-2211,2 0-180,1 0 180,1 1 0,1 3-91,3-2 91,1 3 0,3-3 450,6 6-360,1-2-91,6 5 1,-1-4 0,15 6-450,-4-5-1169,13-1 0,2 0-1,-2-4-289,7-2 1,-2-3-1639,-16-6 1133,13-6 1576,-24-2 1,-3-2 0,-2-2 0</inkml:trace>
  <inkml:trace contextRef="#ctx0" brushRef="#br0" timeOffset="78778">25392 2562 6813,'-1'-5'3276,"5"-3"0,1 5-383,13 3-2533,-5 6-91,15 13-269,-11-3-360,2 5 1,0 2-811,7 10 720,-11-13 1,1 0-900,5 6-270,-7-12 90,0-2 179,-1-4-988,7-9 2338,-9-2 0,4-7 0,-11 0 0</inkml:trace>
  <inkml:trace contextRef="#ctx0" brushRef="#br0" timeOffset="79066">25715 2345 7623,'-18'-1'3276,"-1"5"-76,5 6-2480,-5 11-1,2 2-179,-7 12-270,11-13 0,-1-1-91,-8 15 91,4-6 0,0 1-225,4-10 0,0 0-754,-2 5 1,0 0 618,-7 9-179,9-12-181,1-1 155,3-1-605,2-3-449,2-2-360,3-3-1568,4-3 1157,3-7 2120,5-13 0,-2-3 0,1-8 0</inkml:trace>
  <inkml:trace contextRef="#ctx0" brushRef="#br0" timeOffset="79264">25561 2343 6273,'4'-7'3276,"-2"0"-2144,-1 1-2841,-3 19 180,1-6 539,-3 16 990,1-12 0,-2-2 0,-2-1 0</inkml:trace>
  <inkml:trace contextRef="#ctx0" brushRef="#br0" timeOffset="93276">18231 3550 6183,'-3'-6'1620,"-1"-1"-991,2 3 181,0-1 2466,-2-5-2684,3 7-503,-2-5 91,3 8 450,3 5-450,-1-2 0,2 6-90,-3-1-90,-1 2 0,0 4-360,-2 11 0,-1 3 90,1 5 180,-1-3 0,0 2-179,-3 17 179,3-20-180,0-3 0,0-1-450,3-8 450,1 1-629,8-21 269,-1-10 361,3-4 89,-2-4-90,4-16 630,0 3-91,3-7 1,-4 11 450,3-4-805,-5 14 85,4-8-90,-8 18-90,2 3 90,-3 5 0,1 7 180,-4 2 90,0 5 450,-3 11-180,-1 0-181,-1 6 1,0 2-180,1-11 90,0 5-95,2 0-445,3-8 90,0 1-629,6-16 269,-2-6-1079,14-18 1259,-8 6 135,5-11 1,1-1 404,-4 4-886,-2 2 0,0 1 1066,-4 5 269,0 0-269,-3 6 180,-2 2-180,-4 10 0,-1 3 539,-6 15-629,3-6 1952,-4 10-1953,2-8 181,0 9 90,3 1-270,0 0 0,6-3-90,2-10 0,2-3-90,0-3-90,2-4-90,0-3-90,5-11-270,2-11 270,-1-2 1,-1-7-181,0-15 450,-6 16 135,-3-1 0,-2 2 45,-3 9 269,-10 2-359,2 22 90,-6 13 180,0 14 45,5-6 0,2 1-136,0 0 1,1 0-45,3 5 0,2-2-225,4-1 0,7-6-90,-1-20-989,27-33 719,-17 12 270,1-2 0,0-3 0,-6 3 0,-2-1 270,10-17 270,1 0-270,-14 27 0,-10 19-91,-6 13 91,-4 9-3302,0 2 3302,1 0-90,2-5 0,6-13 0,1-2-90,3-3-270,5-3-539,8-12 539,0-1-360,11-19 450,-10 9 0,11-16 540,-5 5-90,-4 7 3006,-4 4-2530,-10 16-387,-2 4-89,-1 4 90,-2 11-180,0-1 0,-2 19 0,2-3-90,0-1 269,4 2 1,1-13-90,2-2-90,5-7-180,-4-10-180,4-4-270,-4-5-179,0-3-2250,4-11 1260,-3 3-989,6-16 1618,-8 14 451,1-7 539,-6 10 0,-2-1 0,-2 1 0</inkml:trace>
  <inkml:trace contextRef="#ctx0" brushRef="#br0" timeOffset="93799">18862 3518 6813,'-13'3'3276,"3"0"0,12-5-2902,2-2-464,5-3-180,9-5-989,10-2 360,1 7 269,3 9 450,-15 10 450,-4 15 0,-8-7 90,-2 6 89,-3-5 1,-2 0 450,-3 11-541,0-8 1,0 1 0,0-1-90,0 0-90,-3 16-90,5-26-90,1 3-360,5-13-270,2-8 360,2-4-89,3-8-1,-2 1-360,5-11 450,-2 5 90,3-6 90,-5 7-89,11-18 179,-8 14 0,7-13 0,-6 14 0,-1 2-90,0 3 90,-2 6 90,-4 9 89,-2 3 1,0 4 90,-3 3 540,0 9 89,-1 5 271,2 16-811,-1-10 1,2 6-90,-1-15-90,2 0-360,3 15-3097,3-1 1067,0-1-1067,4-3 2147,-11-20 1130,2 6 0,-7-8 0,0 1 0</inkml:trace>
  <inkml:trace contextRef="#ctx0" brushRef="#br0" timeOffset="96605">20284 3542 5484,'-9'1'3276,"2"1"0,5-2-4521,12 2-1130,3-3 1115,8 1 1325,13-6 1,-18 2 0,12-2 0</inkml:trace>
  <inkml:trace contextRef="#ctx0" brushRef="#br0" timeOffset="96743">20512 3536 6453,'7'2'2609,"-2"-1"-1620,1-1-899,9 2-1979,3 0 990,6 2 89,-2-1 271,-5-2 539,0-1 0,-1 1 0,1-1 0</inkml:trace>
  <inkml:trace contextRef="#ctx0" brushRef="#br0" timeOffset="96892">20841 3556 6543,'15'-2'1349,"-1"1"-2068,-6 0 89,1 0-190,4-1 1,-3 0 0,3-1 0</inkml:trace>
  <inkml:trace contextRef="#ctx0" brushRef="#br0" timeOffset="97094">21056 3564 6633,'9'2'3276,"-2"-1"-345,-1-2-3111,5-3-270,-3 0-90,7-1-89,-4 2-631,7 0 181,4 3 899,-4 1-90,0 1-1079,-9-1 899,0-1 450,2-2 0,-2-1 0,-1-2 0</inkml:trace>
  <inkml:trace contextRef="#ctx0" brushRef="#br0" timeOffset="97745">22450 3533 12840,'14'-2'-3277,"2"-1"1427,-1 1 860,3-2 450,2 1 540,1-1 0,-1 1 0,1-1 0</inkml:trace>
  <inkml:trace contextRef="#ctx0" brushRef="#br0" timeOffset="97867">22894 3491 6273,'15'-5'450,"1"-1"-1259,26-5 809,-18 5 0,20-3 0,-25 7 0</inkml:trace>
  <inkml:trace contextRef="#ctx0" brushRef="#br0" timeOffset="98044">23103 3458 6094,'42'14'1092,"1"1"0,-12-3 0,-2-4 1118,10-6-1940,-23-6 180,9-4-360,-6 2 90,5-1-180,-8 2-180,-1 1-1259,12-1-1170,0 5 1800,1 1-271,-1 7 721,-16-2 359,8 5 0,-10-5 0,3 2 0</inkml:trace>
  <inkml:trace contextRef="#ctx0" brushRef="#br0" timeOffset="98248">23581 3527 6004,'0'18'3276,"0"-1"0,0-12-564,1 1-2802,1-3-180,3-1-1259,6-5 450,-1 1-90,6-4 89,-3 2-809,7-2 1260,-5 3 269,4 1-90,5 3 450,-8-1 90,7 1 0,-10-1 0,-2 0-90,0 0-810,8 3 631,-8-1 179,6 2 0,-8-4 0,0 0 0</inkml:trace>
  <inkml:trace contextRef="#ctx0" brushRef="#br0" timeOffset="98917">25201 3192 11311,'9'0'3276,"6"1"-1695,-2 0-2571,4 0-719,-4 0-1568,4-1 472,-4 1 1546,0 0 1316,-9-1 1,-3 1-1,-3 0 1</inkml:trace>
  <inkml:trace contextRef="#ctx0" brushRef="#br0" timeOffset="99082">25064 3342 6993,'-8'10'3058,"0"-2"-2338,1-1-1170,2-3-2827,11 1 3129,6-4 0,4 0 1,0-4-1</inkml:trace>
  <inkml:trace contextRef="#ctx0" brushRef="#br0" timeOffset="99417">25235 3368 6094,'-9'7'1619,"1"0"-810,2-2-89,2-1 989,2-1-1349,3-2-1,6 0-359,1-2-90,2 0-90,-1 0-89,0 1-91,-1 1 0,0 1 0,-1 2-449,1 7 629,-6 2 360,1 2 629,-9 2-179,0-7 0,-3 2 1258,-9 5-2517,10-10-810,-4 4-630,13-13 989,7-5 181,-2 0 899,8-13 0,-7 8 0,4-7 0</inkml:trace>
  <inkml:trace contextRef="#ctx0" brushRef="#br0" timeOffset="99674">25201 3430 6273,'-22'9'2249,"-1"2"-1169,-1 1 718,-8 5 1,-7 4-1529,9-4-90,2-1-90,19-11-180,4-3-90,2 0-179,3-2 179,6 0 0,0 0 90,7-1-90,12 5 720,2 1-271,6 2 91,-2 2 0,-6-3-466,2-1 196,0 1-719,13 0-361,-9-1-649,-1-1 1,-1-1-482,0-1-1157,21-4 2919,-31-3 1,3-5 0,-9 1 0</inkml:trace>
  <inkml:trace contextRef="#ctx0" brushRef="#br0" timeOffset="99923">25418 3228 6633,'-6'6'3276,"7"1"0,4 1-1013,23 18-2623,-11-8 1,1 2 179,-1-3 0,1 2-495,3 6 1,-1 0-586,0-3-379,-1-2 1,1-1 1512,9 0 1,-1 0 0,-10-13 0</inkml:trace>
  <inkml:trace contextRef="#ctx0" brushRef="#br0" timeOffset="100183">25699 3185 6633,'-6'0'3148,"-2"1"-269,-5 6-2070,3 0 451,-9 11-271,3 1-629,0 2-90,1 1-90,4-4 89,-8 10-269,5-6 0,-3 3-1093,0 3 1,-2 2 0,1-1-547,-2 2 1,1-2-1,-4 6 1,4-9 1375,9-19 0,7-16 0,1-5 0</inkml:trace>
  <inkml:trace contextRef="#ctx0" brushRef="#br0" timeOffset="100360">25520 3160 6363,'7'8'3276,"-1"-1"0,-6 9-473,-1-2-4692,1 5-1388,3 13 0,-2-7 2981,0 5 1,-6-15 0,-1-9 0</inkml:trace>
  <inkml:trace contextRef="#ctx0" brushRef="#br0" timeOffset="102553">17955 4056 7173,'-2'5'1349,"0"-1"720,-3 24-1439,4-6-361,-2 15 1,2-14 0,1-9 810,-1 27-1080,0-17 44,0 10 1,0 2-134,0-5 89,0-5 0,1 0-90,0 19 90,1-6 0,0 2 0,0-6 0,0 0-963,1 10 0,0-4 963,0-2-180,0-10-100,0-15-440,-1-2-269,1-1-1350,2 0 2339,3-6 0,-2 0 0,1-7 0</inkml:trace>
  <inkml:trace contextRef="#ctx0" brushRef="#br0" timeOffset="103985">17946 4852 6633,'-6'1'3276,"2"-1"-255,2 0-2841,3-2 359,3-2-269,1-1 360,17-4-360,14 4-270,13 1 89,-2 5-89,-5 2 0,-10-1 0,1-1-180,0-4 1,0 0-1,9-2-720,-8 0 1,-2 0 629,3-2 0,1 0-152,-2 2 152,0 0 90,-2 2-180,0 2 180,-5 2 0,2 2 135,-4 0 0,0 2 45,5 0 0,0 0 0,13 7 0,-12-3 0,-1 0 45,14-3 0,6-3 540,-16-3 0,1 0-291,15 1 0,-1-2-159,-22-2 0,-1 0-257,19 1 0,-1 0-58,2 1 135,0 0 0,0 0-405,2 1 270,-12 1 0,9-1-90,-15 1 91,-1 0-91,20-1 360,-8-2 179,7 0 181,-7-3-90,-9-1-270,0 1 0,6 0-270,-8 4 90,0 1 1119,5 2-1209,4 3 180,-7-1 848,5 1-937,-8-4-271,9-2-180,9-1 450,-8 0 90,4 6 180,-25-1 270,22 10-360,-23-7-90,11 5 0,-12-8 0,1-1 0,-1-2 0,1-2 0,0 0 90,8-2 359,10 0-179,-6 0 180,17 2-360,-21 1 0,11 0-180,-7 0-90,1-1-536,1-1 536,0 0-85,15-3 310,-21 2 0,-1-1-45,1 1 0,0 0 0,22-5 0,-14 2-45,-2 1 0,3-1 0,-5 1 0,1 0-45,14-3 0,2 0-135,4 0 0,-3 0 90,-13 2 0,-1 1 0,15-3 1,-3 0-870,-4 1 959,-13 3 0,-2 0 45,11-2 0,-1 0-180,-1 1 0,0-1 1,12-1 44,-3 0 0,4 0 90,-7 4 0,-1-1 90,-6 2 0,-1-1 90,12 1 0,-3 2 134,-5 1-89,7 2 90,-15 0 135,1 1 0,0 1-225,5-1 44,0 0 1,-1-1-135,-6-1-1264,2-1 0,0 0 1084,4 0-411,-1 1 0,1-1 321,0 1-711,-5 1 1,1 0 710,4 1-442,1 2 1,-1 1 711,2 1-45,-9-1 0,-1-1 225,1 3 192,0-1-282,-1 0 0,0-1 1337,0 0-1517,14 0 0,-12-4 0,2-1 45,2 1 0,1-1 668,-1 0 1,-1 0-624,18-1 0,-16 2-90,-1 0 90,-1 1-90,-2 1 2435,11 5-2435,-10-2 45,-5-1 0,0 1-45,5 0 45,-4-1 0,1-1-45,5 1 90,11 1-125,-12-3 1,1 0 124,-3-1 0,1 0-46,5 1 1,1-1 0,0 2 0,-1-1-45,-6 0 0,0 0-90,15 3 1,1 0-46,-8-1 0,0-1 45,14 3 0,-3-2 90,-19-2 0,-1-1 45,19 1 0,-2-2 45,-4 0 0,-5-2 0,2 0 134,-10 0 1,-1 0-135,18 0-180,-16 0 0,-1 0-449,5 1-1,0-1-809,3-1-360,-10-2 719,-1 0-2287,0-6 1819,-13 4 1373,1-4 85,-6-1 0,-4 1 0,-1-3 0</inkml:trace>
  <inkml:trace contextRef="#ctx0" brushRef="#br0" timeOffset="104358">24802 4054 6004,'0'-35'1169,"2"-13"-719,-1 24 89,1-11 91,-1 23 989,-1 1-630,1 6-89,-1 0 629,1 7-899,0 1-91,1 4 361,2 20-810,0-5-90,1 17 0,-1 10-90,-2-7-1549,0-1 1,-1 2 1265,0-16 1,-1 1-721,-1 10 1,-1 6 0,1-5-91,-1-7 0,0-1 283,0 6 1,-2 4-1,0-6 180,-2-5 1,0-3 719,0 0 0,-1-2 0,-9 9 0,2-18 0</inkml:trace>
  <inkml:trace contextRef="#ctx0" brushRef="#br0" timeOffset="104975">21861 3857 6273,'-7'3'3276,"1"6"-435,3 1-2211,-1 8-91,1 2 1,0 8-90,1 7-226,1 11 1,0 7-1864,1-6 1,-1 1 833,1-10 1,0 2 0,0 0-289,1 1 1,0 1 0,1-6 371,-1-10 1,0-1 720,1 19 0,-2-6 0,-3-16 0,-3 5 0</inkml:trace>
  <inkml:trace contextRef="#ctx0" brushRef="#br0" timeOffset="105707">19774 3974 6453,'-5'-7'3276,"1"1"-2864,1 2-52,1 2 360,2 8 89,0 7-179,1 4-360,0 0 89,0-6 181,0-1-270,0-3 90,0 2-180,-1-1 89,0 2 91,0 9-90,0-1 90,-1 18-90,1 0-90,1-4 0,-1 2-135,0-1 0,1 1-1138,0 1 1,0 2 0,0-3 179,-1-1 1,2 0-181,2 6 1,2 3 0,0-6-2185,4 6 2754,-3-10 0,1-6 1,-3-18-1,-5-10 1</inkml:trace>
  <inkml:trace contextRef="#ctx0" brushRef="#br0" timeOffset="108980">18217 4437 6094,'-2'-8'1709,"2"1"-1440,-1 0 1,2 1 90,0 2-270,0-1 0,0 0-90,1 0 90,0-3-720,-1-3 270,-1 4-89,-3-1-91,-2 10 90,0 1 90,-2 2 360,-4 6 0,3-1 0,-4 3 0</inkml:trace>
  <inkml:trace contextRef="#ctx0" brushRef="#br0" timeOffset="110251">18119 4450 6004,'-21'40'2968,"5"-8"-2159,23 4-809,-1-21 0,8 16 0,-6-22 0,2-3-90,4-3-179,5-10-1,2-7 90,-2-5-90,-2-7 360,-6 3 90,-1 1 0,-1 2 90,-5 9 449,1-1-629,-3 7 0,0 7-90,-3 7 90,-1 7 0,0-1 0,0 0 0,2 5 0,5-6-540,8-15 270,0-4-90,6-21 360,-9 11 630,8-13 89,-7 12-449,1-2 360,-2 8-450,-3 9-270,1 1 180,1 18-180,-8-1 0,1 7 0,-5-5-90,0-6 90,-1 0-90,0 0-270,-1 4 180,2-6-540,0 4-179,9-16 269,4-7 360,3-7 1,0-6 89,9-15 360,-8 12 134,-1 1 1,0 1 45,-1 3 360,7-8-810,-11 19-90,0 1-360,-8 24 360,-1-3 270,-6 27 360,1-13-270,-1 5 0,4-11 0,4-7-270,2-6-450,5-1 180,0-7-809,14-13 359,3-13 720,-1 1 180,2-11 0,-15 19 90,1-2 0,-7 9 180,-1 5 539,-3 8-539,-2 2 450,-2 15-541,1-6 181,-2 16-270,4-15-180,0 3-180,3-12 90,2-6-180,1-3 1,1-2-451,7-7 360,-2 2 90,4-6-269,1 0 449,-4 3 0,8-6 90,-9 8 90,2-3 359,-3 1 451,-5 8 89,-1 4-809,-5 6-90,-1 6-90,1 0 0,1-3-90,-1 3-90,3-1-90,0-5-539,4 0 179,-1-7-89,3-3-810,3-7 899,-2 0 0,8-11 630,-7 6 630,5-8 90,-9 11 89,1-1 900,-5 8-989,-1 2 629,-4 11-1079,0 0-90,-2 9-90,2-2 0,2 7-90,0-4 0,3 4-180,4-5 0,-1-5-90,2 1 90,-3-5 0,1-2-270,1 0 270,-1-3 91,2-1-181,-1-3 270,-2-1-90,3-3 270,-3 2 0,-1 0 539,-2 2-359,-2 2 629,1 4-359,-1 3-2069,1 8 0,0-3-1350,3 5 1620,-1-11 269,2 1 900,-2-6 0,2-2 0,0-1 0</inkml:trace>
  <inkml:trace contextRef="#ctx0" brushRef="#br0" timeOffset="111505">24934 4184 7623,'-3'-6'3276,"1"2"-1065,2-1-1852,2 3-89,3-3 0,2 2 90,31-9-630,-19 7 90,24-6-90,-28 8-90,-2 3-1259,3 5 900,-8 1-1080,-6 16 1529,-8-8 270,-8 10 720,-8-4 1528,-13 5-809,10-7 1,0-2-901,-12 7-359,7-5-270,29-15 0,7-5-90,4-1-449,15-5-541,9-2 361,2 1-181,1 1 1,-12 6-1799,15 5 1888,-15 8 900,2 2 900,-25 14 89,-9-9 180,-7 8 1800,-13 3-1620,4-6-180,-10 7 0,10-10 1,1 0-720,-6 5-271,7-7 1,0 1-180,-5 9-449,12-13-2828,4 4 437,14-19-437,16-13 1967,-3-3-129,13-19 1304,-12 10 1,4-8-1,-8 11 1</inkml:trace>
  <inkml:trace contextRef="#ctx0" brushRef="#br0" timeOffset="111713">25167 4261 8162,'-9'11'3276,"1"2"-615,3-3-1222,-5 23-1169,3 4-495,2-9 0,1 2-1414,2 4 1,1-2-1417,0 11 1616,5 1-965,9-32 2404,-5-11 0,6-8 0,-7-7 0</inkml:trace>
  <inkml:trace contextRef="#ctx0" brushRef="#br0" timeOffset="111913">25324 4113 6903,'-4'10'3276,"0"2"-1155,-1 4-232,-5 21-1709,3-5-1273,0 5 1,-1 8 0,2-5-547,1-13 1,2-1 1176,-3 10 0,1 3 0,1-7-1136,5-2 609,2-12-270,6-7 1259,-2-14 0,2-8 0,-2-2 0</inkml:trace>
  <inkml:trace contextRef="#ctx0" brushRef="#br0" timeOffset="112292">25367 4148 6723,'3'-19'3276,"0"1"-1875,0 2-141,0 1-1350,15-15-1259,3 5 629,9-7 360,-8 14-449,-3 9-1,-4 5-269,8 1 899,-6 1 270,-3 2 180,-8 1 539,-3 4 720,-3 10-1169,0 0-360,1 12 0,0 3-90,1 0-539,1-1 1,-1-1 538,1 0 270,1 11 360,0 2-181,-1-8 1,0-1-180,0 12-90,-1-14 0,-1-2-270,0 6-180,0-3-1079,-1-3 450,0-18-1,0 2-449,-3-8 860,-1-3 0,-2 0 1,-1-5-1</inkml:trace>
  <inkml:trace contextRef="#ctx0" brushRef="#br0" timeOffset="112588">25399 4394 6633,'-7'-8'3058,"1"1"-269,-3-1-2070,4 2-269,0 1 0,4 2-90,3 0-180,0 0-180,1-1-180,1 2-270,1 0-1799,2 8 630,-3 3 540,1 7 1169,-7 3 360,-2-3 269,-2-1 181,0-2 89,-1 0 90,0 1-179,0 1-91,0 0-269,2 0-90,1 2-1260,8-6-2467,9-14 978,2-4 660,0-13 1,0-4 1625,-2-2 0,7-16 0,-11 18 0</inkml:trace>
  <inkml:trace contextRef="#ctx0" brushRef="#br0" timeOffset="112730">25464 4257 6633,'-4'10'3276,"-9"34"0,7-14-2794,0 0 0,1 1-1561,3 7-2198,1 4 1053,1-1 605,1 0 269,0-4 361,0-4 983,0 3 1,-1-14 0,-1 3-1</inkml:trace>
  <inkml:trace contextRef="#ctx0" brushRef="#br0" timeOffset="114196">18966 4339 6183,'-1'-5'3276,"-1"1"-1245,2 1-1671,1-1-90,1 2 720,5-6-811,-3 4 1,2-3 270,-4 5-450,-3 17 0,0-2 90,0 16 90,1 4 90,0-6-3302,2 20 3301,-1-20-89,1 7 248,-2 5-248,0-7-90,0 5-90,-2-4 0,2-14-180,-2 6 0,1-6 1,-2 2-91,1 2-90,-5 10 270,2-8 0,-4 7 90,2-14 3276,-1-2-2901,-9 4-465,-2-9-90,-5 1-57,4-13-1292,-5-9-1748,-9-13 1157,5 3 1220,-2-8 361,14 11 539,-1-1 0,-1 0 0,-1 0 0</inkml:trace>
  <inkml:trace contextRef="#ctx0" brushRef="#br0" timeOffset="116510">20290 4411 7892,'-8'0'3276,"4"1"-3223,2 0-773,5 1-179,5 1-91,0 0 91,3 0 89,1-1 270,2-1 540,8-2 0,-5-1 0,6-1 0</inkml:trace>
  <inkml:trace contextRef="#ctx0" brushRef="#br0" timeOffset="116646">20633 4377 6543,'18'-5'2789,"-1"1"-990,18-2-2699,-13 4-179,17-2-1,-17 4 181,2-1 89,0 0 810,11 0 0,-9-1 0,6 0 0</inkml:trace>
  <inkml:trace contextRef="#ctx0" brushRef="#br0" timeOffset="116790">21086 4370 6993,'5'5'3276,"-2"0"-1695,0-2-411,3 0-1800,0-2-449,5 0-1440,9-4 2519,26-10 0,-12 4 0,-10 1 0,1 1 0</inkml:trace>
  <inkml:trace contextRef="#ctx0" brushRef="#br0" timeOffset="117449">22941 4403 7713,'-1'6'3276,"-1"-2"-2145,3-4-1221,1 0-360,6-5-89,-2 1-361,5-1-2068,10-1 2248,-7 1 271,12-1 449,-12 3 0,1 0 0,0 0 0</inkml:trace>
  <inkml:trace contextRef="#ctx0" brushRef="#br0" timeOffset="117600">23330 4420 6633,'10'2'2609,"-1"1"-2969,1-3-1619,2-4 1979,5-4 0,-3 0 0,-1-1 0</inkml:trace>
  <inkml:trace contextRef="#ctx0" brushRef="#br0" timeOffset="117757">23553 4402 6273,'5'2'3276,"3"2"-1065,1 0-2031,2 0-540,-1-2-2428,12-3 1799,-8-1 989,32-5 0,-25 3 0,15-2 0</inkml:trace>
  <inkml:trace contextRef="#ctx0" brushRef="#br0" timeOffset="117929">23845 4412 6993,'11'3'3276,"-1"1"-1065,-1-1-682,0 0-1079,0-1-450,0 1-270,1 1-3007,22-3 0,-10 0 1646,9-2 1631,-17 1 0,-8 1 0,0-1 0</inkml:trace>
  <inkml:trace contextRef="#ctx0" brushRef="#br0" timeOffset="117964">24043 4438 5914,'34'-6'0,"-3"0"0</inkml:trace>
  <inkml:trace contextRef="#ctx0" brushRef="#br0" timeOffset="119955">20319 2551 6183,'-3'-3'2789,"-11"1"-2249,1 10-630,-3-1-180,4 6-360,4 3-719,-11 25 1169,5-12 135,3-1 0,0 1 225,0 6-180,2-1 90,0 6-90,6-19-180,0 5 0,1 3-90,-1 18 225,1-15 0,0 2-45,-1 5 0,1-1-1794,-2 9 1839,2-19 0,0 1-368,0 8 0,0-2 1,-1 6-1,0-5 0,1 0 1</inkml:trace>
  <inkml:trace contextRef="#ctx0" brushRef="#br0" timeOffset="120161">20116 3626 6004,'5'37'233,"0"-1"1,0 0 0,1 4 0,0 1 0,1-6-234,-2-6 0,1-1 180,2 4 0,0 4 0,0-3 134,-2-3 1,1 0 0,2 15 0,-1-2-225,1 5 0,-1-4-90,-5-28-1709,8 22 1169,-6-23 90,6 12-370,-6-18 1,0-3 0,0-1 0</inkml:trace>
  <inkml:trace contextRef="#ctx0" brushRef="#br0" timeOffset="120375">20174 4384 6453,'-8'18'3276,"3"-6"-2234,9-13-772,1-3-180,9-11-1440,1-8-539,6-15 990,-3 0 899,-3-3 0,-1-2 0,-7 17 0,0-1 0,3-16 0,1 0 0</inkml:trace>
  <inkml:trace contextRef="#ctx0" brushRef="#br0" timeOffset="120694">20220 2678 6633,'-33'27'3276,"5"-1"-3853,12-11-413,1 3-809,-2 14 1260,4-9 539,-3 7 0,5-16 0,-1-3 0</inkml:trace>
  <inkml:trace contextRef="#ctx0" brushRef="#br0" timeOffset="124417">20156 4296 8702,'-2'-5'3276,"16"12"0,-3 0 0,15 10-2793,3 2 0,1 2-303,6 5-135,-4-4 0,2 4 179,2 3 1,-2 1-225,-7-5 0,0 1-358,9 8 0,-2-1-137,-14-11 1,-4-2-46,-1-1-719,-7-6-2018,-6-8 2457,-12-26 1,2 8 0,-9-20 0</inkml:trace>
  <inkml:trace contextRef="#ctx0" brushRef="#br0" timeOffset="124676">20578 4233 6273,'2'-10'3276,"-1"1"-525,-3 1-592,-1 2 1117,-15 11-2595,6 1-231,-12 11-450,10-1 450,-2 2 0,-2 4 269,-6 10 1,-1 4-450,6-7 0,0 1-583,-1 2 0,-2 3 0,3-3 223,3-3 0,2-1-495,-1 3 1,3-2-635,1-1 320,1 4-2378,17-19 0,0-10 0,9-7 1774,-2-11 1503,6-18 0,-5 4 0,4-12 0</inkml:trace>
  <inkml:trace contextRef="#ctx0" brushRef="#br0" timeOffset="124942">20505 4271 6273,'13'-13'3276,"-1"1"0,-1-5 0,-5 7-1500,4 0-1326,-4 9 989,10 17-810,-6-2-44,13 19 0,4 4-495,-6-10 0,1 1-1183,5 8 1,3 3 0,-2-3 572,-4-6 0,0 1 146,3 4 1,2 5-1,-5-7-2903,4 8 1638,-8-8 1,-1-8-1639,-11-25 875,-9-11 2086,-1-13 316,-4 1 0,-1-3 0,-2 0 0</inkml:trace>
  <inkml:trace contextRef="#ctx0" brushRef="#br0" timeOffset="125230">20950 4196 7263,'-13'-14'3276,"-5"9"0,7 14 0,-14 22-1638,8-7 0,1 1-1174,1-2 0,0 0-419,-1 4 0,-1-1-315,1-1 0,1-2-270,-9 13-629,6-7 0,-2 2-470,5-6 1,0-1-1639,-10 16 0,4-5 2457,12-20 1,6-6 0,1-1 0</inkml:trace>
  <inkml:trace contextRef="#ctx0" brushRef="#br0" timeOffset="125582">20993 4270 17247,'20'29'3276,"6"9"-2774,-8-12-232,7 10-90,-11-15 0,0 0-2004,7 12 1824,-7-10 0,-1-1 0,5 8-30,-4-3 1,-1 1-1410,7 15 1148,-8-17 1,-1-1-2987,3 9 0,-9-21 1016,-1-1-1016,0-25 3380,-5 0 0,2-14 1,-5 5-1</inkml:trace>
  <inkml:trace contextRef="#ctx0" brushRef="#br0" timeOffset="125807">21332 4205 7083,'-4'-18'3276,"-2"6"0,-1 12 0,-6 10 0,4 1-1808,-5 9-1064,0 3 1,-1 2-315,-7 10-550,4-6 0,-1 1 370,-5 11-450,5-9 0,0 2-819,4-7 1,0 0 278,-4 8 1,-1 4-14,6-5 1,-1 1 0,2-2-547,0-2 1,0-1-1,-5 17 1,1-3 1262,4-12 0,4-12 1,1-5-1</inkml:trace>
  <inkml:trace contextRef="#ctx0" brushRef="#br0" timeOffset="126574">22399 4170 8342,'16'6'3276,"3"7"0,6 7 0,-1 4-2298,-3-5 0,-1 1-709,8 5-44,3 5 0,2 1-315,-14-11 0,-1 0-45,4 2 0,0 3-675,-2 3 1,-1 0-2468,6 13 0,-1 0 0,-10-17 2924,-8-22 0,-5-7 0,-1-5 0</inkml:trace>
  <inkml:trace contextRef="#ctx0" brushRef="#br0" timeOffset="126822">22781 4198 6273,'-11'-22'3276,"2"8"0,0 13 0,3 6-601,0 3-2045,-9 17-450,4-6 134,-4 6 1,-2 3-270,1 0 0,-1 0-288,0-1 0,1 0-252,-6 8 1,2-2-136,1-3-2647,-7 12 0,16-26 0,1-2 695,13-20 2582,1-4 0,5-9 0,-2 1 0</inkml:trace>
  <inkml:trace contextRef="#ctx0" brushRef="#br0" timeOffset="127106">22851 4067 8882,'5'23'3276,"2"-8"0,2 17 0,10-2-1681,-3-5-1415,0-1 0,1 0 0,5 5-45,9 6 0,2 0-135,0-4-90,-5-4 0,2 0-495,-8-10 1,-1-2-1055,1 0 1,-1-1-1639,15 12 0,-8-17 0,-27-15 3203,-2-8 0,-3 1 1,-1-1-1</inkml:trace>
  <inkml:trace contextRef="#ctx0" brushRef="#br0" timeOffset="127454">23365 4068 6094,'10'-17'3276,"-3"2"0,-5 11 0,-2 1-2401,-1 2-245,-2 1-90,-2 3-91,-2 2 1,-8 9 0,2-1 360,-18 18-541,8-7 1,0-1 0,-6 4 0,3 0-135,-3 0 0,1 1-444,2-3 1,-1 2 0,1-1 38,-7 7 1,4-2-1,11-12 0,2 0-855,-9 11 1,1 0-1214,2 2-181,1 4-758,19-19 2634,8-14 1,3-4 0,2-10-1</inkml:trace>
  <inkml:trace contextRef="#ctx0" brushRef="#br0" timeOffset="127711">23294 4228 6273,'5'-3'3276,"-3"2"0,2 1 0,5 4-511,1 1-2225,6 4-180,-1 0 359,14 19-719,-10-8-90,11 15-629,-9-4 89,-6-8 0,5 7-629,-9-11-2018,3 5 0,-5-8 0,2 5 0,-7-14 2895,-1-1 0,-3-6 0,0 0 1</inkml:trace>
  <inkml:trace contextRef="#ctx0" brushRef="#br0" timeOffset="128048">23566 4179 14009,'7'1'1619,"-1"1"-629,0 2-451,0 0-89,1 1 0,-1 2 89,0 1 91,8 32-540,-4-3-45,-3-11 0,0 0-45,1 22 0,-3-21-90,2 6-360,-1 3-2827,-1 7 0,1-8 0,-4 0 2586,-3-25 1,-1-1 0,1-4-1</inkml:trace>
  <inkml:trace contextRef="#ctx0" brushRef="#br0" timeOffset="128639">23849 4093 8792,'-6'4'3276,"1"-1"0,1 1 0,-7 7-2940,2 0-66,-15 18 0,4-6-924,-6 7 744,2-5 359,-9 5-359,4-4 60,5-5 0,-4 2 0,3-2-150,2-2 0,0 0-150,-7 5 0,-3 4 0,3-4-210,8-4 1,1-2-91,-6 5 0,2 0-2827,-6 12 0,20-12 0,5-5 2457,32-24 1,-8-4 0,13-11 0</inkml:trace>
  <inkml:trace contextRef="#ctx0" brushRef="#br0" timeOffset="128912">23686 4224 7173,'4'-8'3276,"0"1"0,-1 1 0,9 1-1681,21 21-1415,-9-5-180,13 21 0,-19-8 0,-3 0-180,8 8-160,-5-6 0,0 0-20,2 0-360,4 3 1,3 0-91,-6-7 1,-1-1 134,7 7 0,1 1-964,-4-8 1,-3-2-1639,-2 0 3116,2 0 1,-16-13 0,-5-6-1</inkml:trace>
  <inkml:trace contextRef="#ctx0" brushRef="#br0" timeOffset="129197">24094 4108 6363,'-31'11'3276,"-4"11"0,16-3-2184,-3 8 0,-4 9 0,1-2 110,1 2 1,0 3-2023,3-6 1,-2 4 0,1 0 0,2-3-820,-2 10 1,2-2-1,2 1 1,1 0-1,5-12 1,1-1 1169,-1-1 1,0-2 0,1-1 0,-1-1 0,1-2 0,-1 0 0</inkml:trace>
  <inkml:trace contextRef="#ctx0" brushRef="#br0" timeOffset="133710">28805 758 6633,'-8'3'3276,"1"0"-2774,3-2 398,0 1 89,2 1-449,2 11-540,0-4 0,1 10 0,-1 3-90,0-1 90,-1 11 0,0-4-90,0 3 90,-1 2-180,0 13 360,0-12 89,1 3 1,-1 0 180,0 7-360,0-15 0,1 0 270,-2 14-180,2-17-135,-1 2 0,0 3-45,0 7 0,1 1 0,0 0 0,0 3 30,1-3 0,1 4 0,0-3-866,0 3 1,1-3 925,-1 0 0,1 0 54,-2 1 1,0-2-55,-1-8 0,-1-1-90,1 7 0,-1 0 0,0-6 0,0-3 0,1 16 90,0 3-46,0-21 1,1 1 0,1 15 0,-1 0-1372,0-13 0,1-1 1327,0 5 0,-1-2 90,1-1 1115,-2 8-1115,0-10 45,-3 5 0,0 2-135,-2 12 110,2-16 0,-1 1-110,2-2 0,0-2 0,0 6 0,2-5 0,-1-1 0,0 4 0,1 9 0,0-15 3268,0-1-3268,0 11 0,1-9 0,-1 8 0,1-12 90,0-1 242,0 0-332,-1 14-3277,-1-6 3252,0 6-951,-1-3 976,2-13 90,-1 4 0,1 2 0,0 3-90,-1 17-48,1-12 48,-1-10 89,0 6 181,-1-4-180,1-6-90,-2 5 2841,1-8-2841,-1 8 180,-1 22-180,0-14 180,0 14-180,4-28 90,-1 1 1710,0 15-1620,0-14-90,-1 20-90,0-14 0,0 0 0,-2 5 0,2-15 405,0 3-405,1-5-90,0-6 0,1 2-539,1 5 449,0-4-90,1 9-1439,2 26 899,-1-22-269,2 24-450,-1-32-90,0-4-1260,5-5 1800,0-7 359,2-5 720,-2-5 0,-3-2 0,-1-1 0</inkml:trace>
  <inkml:trace contextRef="#ctx0" brushRef="#br0" timeOffset="134561">28629 4284 7173,'-6'5'3276,"-1"-2"-795,4-2-952,0 0-900,13-2 721,30-2-1261,-9 1 1,4-1 0,1 1-180,10-1 1,1 1-274,-10 0 0,1-1 0,-4 1 363,-4 1 0,-1 1 0,20-4 0,1 0 45,-12-1 0,0 0 15,-3 1 0,1-1 0,-2 0 30,-1-1 0,-4 0 180,14-2-1,2 0-179,1 2-90,2 1 90,1 0-606,-4 2 1,2 1 335,-10 1 1,1 2 179,-3-1 0,2 0 0,-3 1-791,-2 1 1,-2 1 790,-3 0 0,-1 1 0,10 1-516,-2-2 1,1 0 515,11 1 0,-9-2 0,-2 0 554,5-2-644,-12 0 0,0 0-90,14 0 164,-16 0 0,0 1-74,9 0 1527,-3 1-1572,-5 2 0,1 0 135,19 4 130,-13-3 1,0 1-131,9-1 0,-2-3-431,-11-4 431,0-3 23,-3 0 0,2-1-23,16-2 180,-5 4 0,0 2 0,9 4-400,-22 1 1,-3 0 309,8 2 1033,-8-4-1123,15-5-270,6-6 90,0-1-45,-17 3 1,-1 0-136,3 0 730,8-1-550,-5 7 270,-9 1 481,15 4 239,2 0-405,-14-2 0,1-1-226,16 0 660,-3-4-839,-1-1 0,-6 1-230,8-1 230,-12 4 0,-10 0-119,0 2 209,0 0 90,-1 0-90,0 0 90,0 1 90,16 0-270,-5-2 0,7 1-180,-11-2-90,4-2 90,-7 0-270,5-1 1,0 0-1,1 0-180,0 0 1,0 0-361,-3 1-269,8 0-360,-13 2-872,6 0 152,7-4 2306,-6 1 1,0-5 0,-15 1 0</inkml:trace>
  <inkml:trace contextRef="#ctx0" brushRef="#br0" timeOffset="135977">29114 853 6813,'-5'-6'3276,"1"-3"-1605,2 2-1491,1-1 90,2 6 180,2 1 899,13 3-719,-3-1 89,22 4-269,3-3-360,3-1-934,7-2 934,-6-2-90,4-3 0,5 0-1586,-5 1 0,2 0 1526,-10 1 0,1 0 0,-1 0-192,8 1 1,-2 1 71,1 2 0,-1 1 90,-12 0 0,3 0 90,9 2 0,7 1 0,-5 0-431,-9-1 1,0 0 490,2 0 0,2 0 0,-3 0-15,-5-2 0,1 0-158,3-1 1,7 0-1,0 0 1,-4-1-23,8 1 0,-1 0 90,-7-1 0,5 1 0,0-1 0,-7 0-45,-1 1 0,-3-1 45,1 0 0,1 0-732,13-1 1,-1 0 731,-12 0 0,1 0 15,-1 0 0,4-1 0,-5 1 573,-4 0 0,-3 0-543,8-1 0,-1 1-1323,8-1 1323,-4 2 0,-2 1 654,-2 1-564,14 5 0,-11 0 45,-6 2 0,0 0 1605,8 2-1695,-14-2 0,1-1 45,11 3 45,-11-4 0,3 0-467,10-2 0,0 0 422,-6-1 0,-1-1 0,6 0 0,-2-2 2199,3-2-2199,-5 1 0,1 1-90,8 1-90,0 2 0,-2 2 0,-10 1 90,12 6-89,-19-1 567,-6-2-388,10 6-90,-12-7 90,10 5-90,-12-8 90,5 2 0,3-1-180,-8-2 90,3 1-90,-10-2 90,0 1-90,1 0 0,2 2 3302,0-1-3482,-2 0 0,1 0-269,6 3 359,-3-2 0,3 2-90,2 2 540,-5-3-90,3 3-90,-8-4 539,2 7-359,-5-4-180,4 6 90,6 5-180,-7-8 0,7 8-90,-6-8 90,-3-3 0,3 5 0,-4-6 0,1 3-90,0 0 0,1 6 90,-1 2-90,-1 0 0,-5 4 90,-1-6 90,-1 17-90,0-11 90,0 21-45,0-12 0,1 3 90,-1 4 0,-1 0-744,1 0 0,0-2 699,0-6 0,-1-1 135,1 3 0,0-1-135,0 12-322,1-11 0,0 5 0,0 0 97,-2 9 0,1 1 45,-1-8 0,1 1 1,-1-1 59,0-6 0,0-1 0,-1 1 60,0 1 0,0 0 0,-1-3-1335,2-1 1,-1 0 1349,-1 9 0,1-1-45,2-11 0,0-1-26,0 10 1,0 3-155,1-7 0,-1 2 1,0 0 292,0 6 0,-1 3-293,-1 2 0,-1 3 0,1-5 135,0-14 0,0 1 90,-2 7 0,-1 7 0,0 1 0,0-5 45,1-6 0,0-4 0,0 2-90,-2 11 0,-1 3 0,0-1-240,0 2 0,0-1 0,1-5-472,1-5 0,1-1 532,0 0 0,-1 4 1,2-4-46,1-6 0,1-1 653,0 11 1,0 3-1119,2-10 1,-1 1 0,1 0-301,-1 15 1,1-1 570,0-5 1,1-2 418,-1-7 0,1-4 0,-1-4 0,-2 11 0</inkml:trace>
  <inkml:trace contextRef="#ctx0" brushRef="#br0" timeOffset="136979">28755 1898 6363,'10'-7'3276,"7"-4"-1694,1-2-413,26-6-719,-17 11-3727,19-4 1343,-17 10 2114,2 1 638,17 1-818,-10 1 0,-12 0 0,0 0-90,11 1 968,2-1-968,-1 0 0,2 0 45,-15 0 0,2-1-15,7 1 0,4-1 0,-3 1-58,-7 0 1,-1 0 117,23 0 0,0 1 700,-19-1 0,-1 0-610,9 0 0,1 0 90,1-1 0,-1-1-135,-9 1 0,2-1-45,3-1 0,3 0 0,-3 0-135,-2-1 0,-1 1-45,11-2 0,0 1 0,-14 2 0,-1-1-90,0 1 1,0 0 89,-2 1 0,0 0-948,-2 0 0,0 0 769,21 2 89,-3-1 180,-1-1 1,1 0 358,5-1-44,-8-1 0,2-1 404,-5-2 1,-1-1-495,-12 2 0,1 0 45,16-3 0,-1 0 90,7-1 0,-11 2 0,1 1-180,-9 1 0,1 0 209,16-1 1,7 0 0,-2 2-180,-12 0 0,-2 2 0,4-1-84,-1 0 0,4 0 0,2-1 0,0 1 0,-4 0-14,-2 0 1,-2 1-1,0-1 1,2 1 22,5-2 0,1 1 0,1-1 0,-3 1-45,4-1 0,-2 1 0,-2 0-45,5-1 0,-2 2-45,4 1 0,-6 1 0,-9 3-180,5 3-2415,-9 8 976,-15-5-1516,1 17 2416,-18-16 809,-7 5 0,-6-12 0,-3-3 0</inkml:trace>
  <inkml:trace contextRef="#ctx0" brushRef="#br0" timeOffset="137727">29895 1007 6094,'0'10'2518,"-2"19"-1978,0-7 449,-1 10 1,-2 5-181,2 3 1,-1 0-675,0-2 0,0 2 164,0 7 1,1 6 0,-1-6-75,2-6 0,-1-1-471,1-3 1,0 2-1,0-2 381,-1 6 0,1-4-45,-2 11-60,2-14 0,0 6 0,-1-4-577,2-5 1,-1-1 546,0 3 0,0 3 0,0-4 45,1-3 0,0 0-45,0 8 0,0 4 0,1-3 0,-1-2 0,1 1 22,0 5 1,0 8-1,0 1 1,0-9 22,0-6 0,0-1-45,1 6 0,-1 4 0,1-7 0,-1-12 0,0-2 0,1 12 0,0 1-45,-1-11 0,0 3 15,0 15 0,0 9 0,-1-7 75,1-12 0,-2 0 22,1 0 1,0 5-1,-1 0 1,0-4 112,-2 11 0,0-3-91,0 1 1,0 2 30,0-11 0,1 1 0,0 0-999,2 0 0,-1 0 1,1-1 833,-1 10 0,1 0-75,0-6 0,1 1 0,0-3-349,0 1 1,1-4-27,-1 2 0,0 0-1079,1 4 0,-1 1-65,1-7 1,1-2 188,-1-5 0,0-1 1450,3 19 0,-2-35 0,-1-5 0</inkml:trace>
  <inkml:trace contextRef="#ctx0" brushRef="#br0" timeOffset="138796">29065 1196 6183,'-5'-2'540,"-1"1"0,-13 15 539,0-1 495,-2 3 0,0 0-854,-2 0 44,-1 2 1,2 0-855,10-1 0,-8 9-180,32-3 91,6-4 44,3 0 0,1 3 584,8 14-89,-2 0-90,-20-10 989,-25 2-1169,6-14-270,-19 12-1079,12-19-2018,0-10 1517,10-4 591,10-9-540,21-17 1709,-6 11 0,14-14 0,-11 17 0</inkml:trace>
  <inkml:trace contextRef="#ctx0" brushRef="#br0" timeOffset="139293">29057 1412 6363,'23'-17'1638,"0"0"0,12-3 1638,-35 36-1283,-2 6-1813,0-5-135,0 13 0,-1 1-135,2-1-45,-1 3 1,2-2-46,3-16-810,19-11 810,-5-18 270,14-17 90,-14 3-2942,1-8 3122,-9 16-91,2-4 111,-5 7-290,-3 10 0,0 0 90,-8 33-90,2-8 0,-4 21-90,4-16 3276,1 0-3105,0-2-66,2 3-105,1-10 90,2-1-180,2-12 90,6-10-90,-2-3 0,4-8 0,-3 1 90,0-1 90,1-2 0,0-2 360,7-11-360,2-7 89,-8 23 91,-8 15 270,1 9-270,-1 3 0,1 7 0,-1 1-1,0 2 1,4 19-270,-2-5-370,2 6-170,-4-12-360,-1-10-2377,3 4 528,0-7-528,8 3 3196,7-18 1,-1-2 0,3-11 0</inkml:trace>
  <inkml:trace contextRef="#ctx0" brushRef="#br0" timeOffset="140245">30151 1462 7443,'-3'-1'3276,"6"0"0,6-1-2003,3 0-4550,22-5 0,-12 5 477,10-3 2800,-17 6 0,-7-1 0,-2 1 0</inkml:trace>
  <inkml:trace contextRef="#ctx0" brushRef="#br0" timeOffset="140372">30331 1454 6094,'15'7'3276,"-3"-1"0,-10-3-5241,15-5-464,0-2 540,13-4 1889,-4 1 0,-7 1 0,-4 2 0</inkml:trace>
  <inkml:trace contextRef="#ctx0" brushRef="#br0" timeOffset="140519">30531 1449 6633,'11'0'3276,"1"-2"0,-3-2-1103,1-1-1903,-2 2-3547,21-4 0,-13 4 1646,18-4 102,-14 3 1529,-6 0 0,3-2 0,-8 2 0</inkml:trace>
  <inkml:trace contextRef="#ctx0" brushRef="#br0" timeOffset="140657">30826 1397 6363,'12'5'3276,"-1"-1"0,1-3-6553,28-13 2457,-12-1 1,15-6 0,-24 3 0</inkml:trace>
  <inkml:trace contextRef="#ctx0" brushRef="#br0" timeOffset="141611">31161 929 6273,'-3'5'2519,"-1"3"-1709,2-1-451,0 4 541,0 3-271,1-1 1080,-1 25-809,1-1-2537,0 9 1817,1-3-262,-1-9 0,0 0 172,0 14-589,-1-10 1,0 0 588,-1 8-6,-1-10 1,0 9 0,-1 3 0,0-4 35,1 2 0,0-2 0,0 2-98,0 0 1,-1 3-1,0 1 1,1-1-1,0-5 1,1-1-1,0 0 1,1 1-3,-1 0 0,2 1 0,-1 0 0,0 0-20,0 1 0,0 0 0,0 1 0,0 2-18,0-1 0,1 3 0,0 1 0,0-3 0,0-5-447,1 0 1,-1-5 0,1 2 464,0 5 0,0 1 0,1 1 30,-1 2 0,1 0 0,0-3-548,0 2 1,0-1 517,-1-12 0,1 2 0,0 2 0,-1-2 0,1 2 0,0 0 0,0-1 0,0-2-252,0 13 1,1-1 251,-1-12 0,0 4 0,1-2 0,-1-3 0,0 4 0,1-3 0,0 2 0,0-1 0,0-2 0,-1 2 102,1-5 1,0 2-1,0-1-132,0 0 0,0 0 0,0 0-15,1 15 0,0 2-405,0-11 0,-1 3 1,1-7-181,-1-8 1,-1-3-226,1 13 1,1-5-2423,4-11 2211,0-15 1066,4-19 0,-5-10 0,1-11 0</inkml:trace>
  <inkml:trace contextRef="#ctx0" brushRef="#br0" timeOffset="142014">31372 1431 6273,'10'2'3276,"7"2"-2234,-3-2-2391,7 3 89,-1-2 181,2 0 1079,12-2 0,-7-2 0,9-2 0</inkml:trace>
  <inkml:trace contextRef="#ctx0" brushRef="#br0" timeOffset="142172">31809 1479 6273,'18'-2'3276,"-3"1"0,-4-7-1732,16-4-2803,-11 5-361,15-4-1657,-1 7 1068,-4 1 1389,6 1 1,-11 1 0,-7 0 0</inkml:trace>
  <inkml:trace contextRef="#ctx0" brushRef="#br0" timeOffset="142283">32098 1427 6633,'39'-3'2699,"-12"1"-3959,-1 2 181,-12 0 359,0 0 720,2 0 0,-2 0 0,1-1 0</inkml:trace>
  <inkml:trace contextRef="#ctx0" brushRef="#br0" timeOffset="142397">32319 1424 6633,'13'10'2879,"2"-4"-5758,-1-9 2160,-1-2 719,-4-3 0,-5 2 0,-2 1 0</inkml:trace>
  <inkml:trace contextRef="#ctx0" brushRef="#br0" timeOffset="163775">33159 948 6183,'-2'-8'3276,"-5"0"0,3 1-1372,-3 3-2174,8 9 360,7 25-180,-2-14-630,9 21-179,-8-26-1980,7 5 361,-2-4 1618,-2-3 80,-3 0 1,-7-5 0,-3 1 0</inkml:trace>
  <inkml:trace contextRef="#ctx0" brushRef="#br0" timeOffset="163930">32990 1195 6183,'-8'5'3276,"-4"0"0,6-1-3441,-1 0-735,6 1-2158,2 9 450,-1 13 2608,0-5 0,-1 3 0,1-18 0</inkml:trace>
  <inkml:trace contextRef="#ctx0" brushRef="#br0" timeOffset="164220">33021 1297 6094,'48'-12'3276,"-20"5"0,10 10-474,-31 2-2622,2 6-540,-17 4-1259,-9 6 990,1-1-1,-5 0-1439,3-6 1709,8-7 1,-3 3 448,12-8 91,2 1 720,2 0-360,-1 1 89,2 1-179,-1-1 809,-1 13-1169,-2-7-180,0 10-270,-5-3 91,1-5-271,-3 4-90,2-6-2647,-7 5 887,8-9 2390,-6 2 0,9-12 0,-2-2 0</inkml:trace>
  <inkml:trace contextRef="#ctx0" brushRef="#br0" timeOffset="164424">32943 1421 6363,'-14'5'2699,"-1"0"-1440,0 2 1619,-12 7-2248,11-4 719,-12 13-539,20-6-720,2 1 270,16 0-270,3-10-90,7 3-1260,28 0 451,-19-6 134,-4-2 1,3 0-965,-1-5 1,-1-1 1124,19-7 0,-19 5 0,0 0 0,5-7 0</inkml:trace>
  <inkml:trace contextRef="#ctx0" brushRef="#br0" timeOffset="164642">33207 1329 6903,'6'3'2878,"-1"-1"-1618,-2 1 1438,13 13-2068,-7-5-1,10 10-89,-10-9-90,0 1 90,3 7-720,-1 3-1459,3 0 1,-1 2-1639,2 2 1638,-1-3 1,-2-3 1554,-6-12 1,1 3 0,-7-12-1</inkml:trace>
  <inkml:trace contextRef="#ctx0" brushRef="#br0" timeOffset="164813">33513 1292 6273,'-13'7'3276,"3"0"-2228,-30 22-1587,12-3 44,8-7 0,0 1 281,-13 14-879,11-11 1,-2 3 0,0 0-547,-5 6 1,-1-1 1559,6-5 1,-1 1 0,2-3 0,-2 1 0,3-4 0,-9 4 0</inkml:trace>
  <inkml:trace contextRef="#ctx0" brushRef="#br0" timeOffset="166389">27088 1154 13649,'9'-1'1638,"16"0"0,5-1-776,9 1-862,-5-1 0,0 1 180,13 1-180,-18 0 0,15-2 0,3 1-1311,-6-1 1311,0 1 0,-1-1-90,0 1 0,-10 1-180,8 1-360,-6 3 1,-10 1-2648,13 11 0,-22-1 2621,-31 6 1,-5-13-1,-4-6 1,1 0 0</inkml:trace>
  <inkml:trace contextRef="#ctx0" brushRef="#br0" timeOffset="167766">24935 1390 6273,'7'-8'3276,"-1"2"-615,-6 4-2391,1 0-90,1 1-90,3 0 0,0 1 1439,23 1-1169,-9-1-1,17 1 541,13-4-450,-1 1-361,-15 0 1,4-1 0,-3 1-90,-5 0 0,-1 0-1093,6 1 1,2-1 0,-5 1 1067,5 0-655,-3 1 1,0-1 859,-3 1-90,9-1 90,1 1-135,-12 0 0,1 1-340,20 1 295,-20-1 0,0 1 90,18 6-90,-9-2 135,9 1 0,2-1-135,-3-1 0,-4-1 0,-2-1 1440,-6-3-1440,-1-2 89,0 0-89,0-2 180,14-2 0,4-1-180,-21 4 0,1 1-127,2-2 1,3-1-1,-5 2 127,13 2 0,1 1 0,-11 0 45,2-1 0,2 0-45,-11-1 0,-1 1 0,5-1 0,1 0 90,12-1 0,-1-1-90,-10 1 1369,5 0 1,2 0-1280,8 0-1586,-9 0 1,0 1 1495,2 1-622,-9 1 1,0 0 711,2 1 244,-8-1 1,1 1-245,15 1-90,-15-1 0,1 0 0,18 1 0,-14-1 0,-2 1 341,12-1-252,-10-1 1,5 1 0,-4-1-45,-4 0 0,0 0-45,6 0 0,3 0 0,-5 0 0,4 0 0,9-1 720,-17 1 0,-1 1-720,19-1-1134,-8 0 0,-1 1 1134,3-1 0,2 1 179,1-2 1,-14 0-180,11 0 2539,-16 0-2539,-7 0 0,-5 0 0,0 0-180,-1 1 90,-2 0 90,7 0-90,-9 0 3366,4 0-3520,-6 0-206,-1 0 450,-3 0-539,4 0 449,-1 0-90,13-1 180,-3-1 180,7-1 269,-5 1-269,-7 1-180,-3 0 180,-5 1-360,-2 1 180,2 0 0,7-1 180,1 1-180,6-2-180,-5 1 180,-3 0 0,-5 0-3277,-2 0 0,-9 1 2457,3-2 1,-8 0 0,5-2 0</inkml:trace>
  <inkml:trace contextRef="#ctx0" brushRef="#br0" timeOffset="168283">28456 1159 6903,'-11'-13'3276,"5"5"0,-2 1-1013,7 5-824,0 1-1079,15 18-270,-5-9 90,24 26-180,-17-21 0,10 9 90,-11-10-3367,7 5 3252,-6-4-259,16 15 464,-20-17 179,7 8-179,-17-13-180,-2-1 180,-7 6-180,2-4-180,-8 14 180,8-9 3162,-3 11-2982,7-6 0,0-3 694,2-1-154,0-7-451,-1-2 181,0 0 0,-3 0-270,-1-1-180,-9 5-180,1-2-2519,-27 18 1606,12-6 1,-4 3 0,-2 0-1,-4-3 1,-2 0 0,-2 0 764,8-2 0,-1 2 0,0-1 1,0-3-1,-7-1 0,0-4 1,2 0-1,-7-2 0,-1 0 1</inkml:trace>
  <inkml:trace contextRef="#ctx0" brushRef="#br0" timeOffset="172643">17322 2972 13559,'2'-12'3276,"1"1"-3224,16-35-142,-8 23 45,2-6 0,4-1-3232,15-1 0,-10 8 1196,6 8 912,-23 21 360,-6 1 809,-7-1 0,-6-1 0,-4-3 0</inkml:trace>
  <inkml:trace contextRef="#ctx0" brushRef="#br0" timeOffset="174466">17878 4533 6543,'-7'-3'3276,"-18"-4"0,16 3-923,-13-3-824,18 3-989,1 2-180,-2-2 0,1 2 179,-8 0-629,0 3 90,-4 1-90,-1 4 90,5-2 90,-5-1-90,3-1 180,-28-4-180,17 0 135,-2-1 0,-2-2 135,-14-8-180,7 1 0,-3-5 270,6-11-180,7 3-91,5 3 1,0-3 0,5 3 0,2 0-664,-10-15 574,4 2 0,10 15 0,1-1 0,0-1 0,1 0-90,1-1 90,0 0-90,-2-12 90,3 8-90,-4-18 0,4 18 45,1-2 0,-1-1-45,1-1 90,0 6 0,1 0-90,1-3 0,-1 1 90,1-13-90,0 10-3111,1-11 3111,2 13 0,0-1-45,0 5 0,0-2-45,0-17 282,0 17 0,1 1-102,0-23-448,1 20 268,1-10-90,-1 12 1,1 1 269,0-7-90,3-16 0,-2 25 90,5-15-90,-2 14 90,3-10 0,-4 18-180,2 0-270,10-16 0,-1 5 270,5-6 269,-7 13-269,-5 9 180,-1 1 3276,-1 1-3250,4-2-26,-3 2 0,7-6 0,-5 6 0,4-2 0,-2 2 90,1 0-90,2-2 0,11-6 0,-4 2 0,9-5-90,-10 5-3187,11-6 2982,-10 5 25,16-8-349,-18 12 529,5-2 0,-5 4 270,6-2 0,-7 3 180,12-5-360,-20 11 3276,10 3-3198,-15 3 579,0 3-1107,-8-2-2827,-2 0 977,1 0-488,-6-1 2788,0-10 0,-2 0 0,0-6 0</inkml:trace>
  <inkml:trace contextRef="#ctx0" brushRef="#br0" timeOffset="174815">17694 2490 6453,'-7'1'2609,"-1"-2"-630,-1-2-1530,4 2 1,0-1-180,5 2 1259,0 0-899,2 2-91,1 1-89,2 4-90,3 0 90,7 8-180,10 12-180,2 3 89,-1 1 1,-8-7 90,-7-9 270,3 7-270,-3-5 359,5 8-449,-9-12-90,4 8 90,-7-10 270,-2 9-360,-4-8 90,-3 6-180,-9 3-855,-1-1 1,-1 0-1305,-11 16 520,3-5 1,-1-1-1639,-1 3 1908,8-12 0,-1-2 1369,-22 6 0,7-12 0,-11-3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1:11:21.048"/>
    </inkml:context>
    <inkml:brush xml:id="br0">
      <inkml:brushProperty name="width" value="0.09071" units="cm"/>
      <inkml:brushProperty name="height" value="0.09071" units="cm"/>
      <inkml:brushProperty name="color" value="#FF0000"/>
    </inkml:brush>
  </inkml:definitions>
  <inkml:trace contextRef="#ctx0" brushRef="#br0">25020 5382 6273,'-5'-4'1979,"1"-1"1297,7-6 0,6 2-2542,2-3-464,5 4-1786,11-4 0,3 0 1606,3-1-90,1-1 0,1 1-69,-2 3 159,1 2 0,2 1-1168,0 2 1,1 2 1077,13-1 45,-12 1 0,4 1-80,-4 0 0,3-1 1,-4 1 124,-4-1 0,1 0 59,12-1 1,6-1 0,-8 0-105,-15 1 0,-3-1-45,7 0 0,0-1 64,-7 0 0,0 1-289,3-1 0,0 0-225,12-3 1677,-2 2-4504,-27 5 0,-6 0 1000,0-2 1738,-7-1 1358,-3-1 0,-3 0 0,-1 0 0</inkml:trace>
  <inkml:trace contextRef="#ctx0" brushRef="#br0" timeOffset="343">26069 4893 6543,'-5'-3'3276,"1"8"0,4 2-1103,7 12-1903,2-7 90,12 3 0,4-2-180,1 0-135,-1-2 0,1-1 45,8 4-265,-8-3 265,6 4 90,-6 3 0,-7-4 269,-4 5 1,-1 3-180,-6-1-90,2 18 0,-17-19 0,-15 15-180,-1-6-315,-2-1 0,-2 1-45,9-11 0,-2 1-733,-9 10 1,-5 4 0,4-3-547,10-10 1,0 0-1,-15 14 1,4-2-1060,18-17 1986,5-5 0,4-6 0,3-3 0</inkml:trace>
  <inkml:trace contextRef="#ctx0" brushRef="#br0" timeOffset="1311">26877 5018 7713,'-7'1'3276,"1"-2"-1335,1-1-1042,2 0-719,2-2 719,27-10-809,-9 6 0,22-8-90,-15 9 90,2 1-360,-1 1 1,2 0-181,7 0-540,7 3 1,-1 2 629,-9 1 225,-5 2 0,-1 0-45,-3 0 180,-8-1 90,3 0 180,-10-2 0,-2 0 90,-2 0 809,-2-1-629,-8 4-180,-10 7-270,0-1 90,-7 6 89,8-5-89,-2 2 270,-13 9-270,-9 9-1343,19-15 0,0 1 1163,-1 2 0,0-1-408,-2 2 0,1 0 138,-12 9-1369,3 1 1,1-2-1639,11-9 0,-11 14 2988,33-33 0,3 0 1,2-4-1</inkml:trace>
  <inkml:trace contextRef="#ctx0" brushRef="#br0" timeOffset="1507">27034 5151 6813,'11'-4'3276,"-4"3"0,-2 2-1193,-9 23-1633,0-5 0,-5 18-180,3-8-1,-2 2-179,-2 18-270,3-12-1214,2-3 0,3 0-1883,6-1 1337,2 5 591,8-27 1349,9-21 0,-10 1 0,7-11 0</inkml:trace>
  <inkml:trace contextRef="#ctx0" brushRef="#br0" timeOffset="1680">27183 5247 7892,'-4'25'3276,"5"0"0,1-4-6553,13 6 0,-5-15 0,12 8 609,-11-15 2925,3 0 0,-10-6 0,-1-3 1</inkml:trace>
  <inkml:trace contextRef="#ctx0" brushRef="#br0" timeOffset="2207">26708 5133 7623,'-4'-4'3276,"2"0"-256,0 3-2480,7 10-180,-1 0 179,8 22-359,-5-7-90,2 12-90,-4-6 0,-1 17-872,-2-10 782,-2 12-90,-2-18-153,-2-2 153,-1-4-540,-9 8 0,-2-10 361,-4 1-361,-2-12 540,7-7-1823,-20-1 2363,19-2 716,-14-1-356,23-1-451,0 0 91,6 0-180,9 0-90,2-1 3186,20-1-2800,10-2-995,3 0 519,6 2-45,-21 2 0,-1 1-45,18 1-540,-7 0 1,7 1-1,-3-1-944,0-2 0,1 0 754,-5-1 1,5 0 0,-1-1 0,-4-1-648,4-1 1,-4-2 1466,8-2 0,-3-2 0,-2-4 0,-2-2 0</inkml:trace>
  <inkml:trace contextRef="#ctx0" brushRef="#br0" timeOffset="2633">27722 5021 7533,'-5'-2'3276,"4"-1"-706,11 4-2030,3-1 0,12 2-1,0-1-134,13-1 0,4-1-855,-13 0 0,2 0-1189,18-1 1,-1 1-1639,-1-1 543,-12 2 518,-16 1 1047,-5 1 359,-7-1 810,-11 6 0,-5-3 0,-8 6 0</inkml:trace>
  <inkml:trace contextRef="#ctx0" brushRef="#br0" timeOffset="2807">27757 5192 6273,'-29'23'3276,"1"-2"-6185,5-4 4977,6-5 1140,5-2-2218,13-1 49,7-3-769,17-4 0,5-2-270,11-4-135,-5 0 0,0-1-815,12-7 365,-24 6 1,1-1-1055,17-5 1,2-1-1,-12 3 1,0 0 1203,10-5 1,-3 1 0,-5-2 0,-15 1 0</inkml:trace>
  <inkml:trace contextRef="#ctx0" brushRef="#br0" timeOffset="3078">27906 4848 6633,'-10'0'3276,"2"3"0,1 7-563,-4 35-2084,3-10 1,0 6 0,1-1-1065,-3 7 0,1 1 502,1-9 1,0 4-1,0 1 1,1-4-398,1 0 0,1-3 0,0-2-120,-2 11 1,1-1-1036,2 2 1,5-7-1793,11-18 510,9-17 1957,-1-17 810,2-20 0,-7-4 0,0-5 0</inkml:trace>
  <inkml:trace contextRef="#ctx0" brushRef="#br0" timeOffset="3296">28083 4695 6633,'2'-7'3276,"-4"7"-1065,-2 8-1042,-6 18 1,-1 6-1556,-3 14 790,2-3 1,0 1-1448,4-12 1,0 0 1311,1 2 1,0 2-60,1-1 0,-1 3 0,2-2-286,-2 5 1,2 2-128,1-6 1,0 5 0,1 1 0,1-5-878,1 10 1,1-2 449,0-9 0,0 0 1,1-3-1010,3-1 1,1-6-302,2-6 771,-1-3 449,-3-16 866,-3-7 0,0-4 1,-2-4-1</inkml:trace>
  <inkml:trace contextRef="#ctx0" brushRef="#br0" timeOffset="3734">27551 5096 6813,'-18'-10'3276,"1"1"-705,-4-4-2301,5 8-270,2 0 90,8 9 89,9 16 1,3 0 90,2 3 0,2 2-90,4 10-1741,0-2 0,0 1 1561,2 7-1224,-3 1 0,-3 1 1134,-2-1-254,-6-3 1,-3-2 163,-7-6-90,-6 8-450,-10-9-89,-5-3 539,-1-2 983,6-13 0,0-3 7,1-1 1314,-16 1-325,27-7-1349,4 1 359,32 2-359,17-1-315,-16-1 0,2 0-45,0-1 0,4-1 24,9-1 1,6-1-1,-4 0-114,-4 1 1,-1-2-61,8 1 0,4-1 0,-6 1-255,-11-1 0,-4 1-360,2-1 1,-1 0-521,0 0 0,0 0 340,-2 1 1,1-1-695,9-1 1,-1 0 493,-11 1 0,0 0 1145,6 0 0,-3 1 0,3-1 0,-5 3 0,-4 0 0</inkml:trace>
  <inkml:trace contextRef="#ctx0" brushRef="#br0" timeOffset="5212">28726 4687 9602,'1'8'3276,"-2"1"-2775,-1 2-51,-2 1-1991,-14 23 0,-4 4 1631,0-1-120,3-7 0,-3 5 0,2-6 161,-5 5-176,8-13 0,0-1-225,-4 5-90,3-4-1529,-2 4 1710,14-16-1,1 1 270,14-15 0,3-3 89,2-3 3097,3-1-2622,14-10-294,-5 4 134,4-4 1,2-1-450,-10 6 0,-1 1-615,6-4 0,-1 1-420,8-6-449,-15 11-90,-4 5 90,-5 2 1439,-12 13 0,-5-1 0,-10 9 0</inkml:trace>
  <inkml:trace contextRef="#ctx0" brushRef="#br0" timeOffset="5384">28657 5028 6903,'0'5'3276,"0"1"0,-2 8-743,5 0-2623,1 4-270,7-5-539,1-7-361,3-3-449,2-2 90,1-4 90,2-2 360,-1-2 1169,17-17 0,-13 5 0,11-12 0</inkml:trace>
  <inkml:trace contextRef="#ctx0" brushRef="#br0" timeOffset="5635">29062 4824 6903,'4'-9'3276,"-8"8"0,-7 7-3082,-7 10-284,-10 11-45,5-6 0,0 0 135,4-4 0,0 0 45,-4 3 0,1-2 135,2-2 90,2-2 0,4-3 90,3-1 809,10 3-989,38-5-958,-8 0 508,-2-6 0,2-3-1799,16-7 430,-20 1 1,1 0-1639,15-6 0,-1-4 2636,-31 12 0,-2-3 0,-7 6 0</inkml:trace>
  <inkml:trace contextRef="#ctx0" brushRef="#br0" timeOffset="5789">28983 5030 6363,'-37'9'3276,"8"-1"0,1-1-1103,-8 9-2892,1 1-361,-6 5-2068,0 5 450,7-5 2042,7-7 1,-1 0-1,-8 3 1,-7-1 0</inkml:trace>
  <inkml:trace contextRef="#ctx0" brushRef="#br0" timeOffset="5958">28503 5232 6453,'-6'-2'3276,"0"0"-75,3 0-2302,2 1 270,5 5-719,-1 1 0,5 12-360,-4 0-90,0 10-180,-3 0-540,-3 2 1,0 3-676,1-6 1,0 0 629,-1 6 1,1-1-1844,5 8 1708,-1-26 361,7-3 539,-3-14 0,3-5 0,0-3 0</inkml:trace>
  <inkml:trace contextRef="#ctx0" brushRef="#br0" timeOffset="6102">28682 5283 7173,'11'-14'3276,"0"4"0,6 7-1193,-4 4-2713,16 2-179,-8-1-830,3-1 1,2-2-1639,3-2 1638,-2-1 1,-1-2 818,-3-3 1,4-3 0,-12 3 0</inkml:trace>
  <inkml:trace contextRef="#ctx0" brushRef="#br0" timeOffset="6445">28983 5154 6453,'-10'3'3059,"0"2"217,-15 27-2325,11-8-861,2-1 0,1 3 135,5 2 0,1 1-978,-3 18 933,3-14 0,0 0 180,-1 13 90,0-1-91,1-4 91,1-3-180,0-6 156,2-4-247,0 0-179,0-11-90,2-3-179,-1-9-1,1-4-90,-2-2 237,-2-8-237,-1-1-179,-6-14 539,3 5 404,-5-2 1,-2-2 135,-3-1 494,-7-2 1,-1 0-316,0 7-2598,-14-9 2239,23 19 89,2 1-539,9 2-629,14-5 359,9 0-899,14-4-380,6-2 1,4 0-1,-2 0 1,1 0 545,-8 3 1,2-1 0,-3 2 545,8-5 1,-3 2 0,-12 4 0,-2 1 0,22-12 0</inkml:trace>
  <inkml:trace contextRef="#ctx0" brushRef="#br0" timeOffset="6794">29283 4748 8072,'2'-3'3276,"2"3"-345,-2 5-2302,0 5-269,1 5 0,-2 6-180,0 4-90,-2 3-270,-1 14-270,0-11-1529,0 18 270,1-25-1568,0 14 1337,-1-23 1940,0 5 0,-3-15 0,-1-1 0</inkml:trace>
  <inkml:trace contextRef="#ctx0" brushRef="#br0" timeOffset="7442">29260 5041 6723,'5'-6'3276,"14"-12"-435,-4 8-2751,12-10 0,1 7-180,-7 5 0,5-2-90,-11 7-90,-4 2-450,-2 6 271,-7 1-271,-6 9 540,-4-4 270,-4 4 720,-5 0-181,3-3 1980,-23 13-1080,5-4-1079,-2 1-360,13-9 0,17-7-180,19-6 0,-2 1-270,10-2 90,-8 0-270,-1 1-629,1 1-720,-5 4 1349,-3 0-179,-15 9 809,-2-5 180,-9 6-1,5-5 181,-2 1 540,-12 9-541,4-3 226,-3 2 0,-1 1-46,-8 7-539,14-11 0,1 0-180,-2 4-180,18-14 0,4-2-179,10-8-91,6-2-809,17-14 539,-3 3 135,-1 0 1,0 0 224,6-2-137,9-5 407,-16 13 90,-4 3 90,-2 5 719,5 16 271,-8 9-361,1 8 811,-11 14-811,-6-16-314,0 9 224,-3-12 451,-1 7-541,0-9-89,-1 4 0,1-11 180,-3 4-360,1-7-90,-3 3 0,0-6 89,-3 0-179,-15 7-179,7-7-721,-19 4-359,17-11-409,-4-4-1609,1-12 887,7-1 757,-1-12 823,10-1 810,5-8 0,5-5 0,4-4 0</inkml:trace>
  <inkml:trace contextRef="#ctx0" brushRef="#br0" timeOffset="8123">29750 4894 6543,'-6'-1'2969,"0"0"-1710,1 0 990,2 1-900,5-3-810,3 1 181,6-2-180,3-1 449,15-3-719,-4 1-270,4 1 0,1 1-809,8 2-990,12 2 449,-28 6-179,-11 2 0,-11 0-1748,-25 16 2956,8-10 771,-21 12 1169,15-14 0,0-2 900,-16 9-1980,15-8 1,1 0 359,-4 3 541,20-1-1260,9-5-91,10 3 1,6-6-90,6 0-629,18-1 89,-9-1-854,-2 0 0,-1 0 224,-5 0 91,9 3 179,-27-2-179,-8 3 2069,-21 8-91,1-2 90,-16 6 649,1-3 0,0 1-236,-5 1-1611,4 0 0,1 0 659,11-4-90,5 0-90,8-3-180,7-2-180,14-4-180,4-4-540,26-11 91,-7-3-920,1-3 1,0-3-1,-11 6 1,0 0 94,6-5 1,1-2-96,-4 0 1,-2 1-42,9-11 1610,-13 12 0,-2 0 0,-1-4 0,-2 0 1</inkml:trace>
  <inkml:trace contextRef="#ctx0" brushRef="#br0" timeOffset="8776">29933 4715 7173,'-13'9'3276,"3"0"-795,1 19-2032,3-3 1,-2 13 224,2-3 1,-1 1-1693,-3 13 1153,2-9 0,0 0 135,-4 8-136,1-12 1,0 0-90,2-8 0,0 0 0,-4 9 0,-1-1 0,4-10 0,0-2 0,0-1 0,-1 0-45,-10 21 146,8-18 0,-1 1-281,2-4 0,0-1-224,-10 20-1,7-13-180,9-16 0,2-3 1,2-3-1,2-3 396,11-6-575,4-5 269,6-4-270,9-11 540,-11 5 151,7-6 209,-10 5 180,1-2 90,-2 0 1439,12-20-990,-7 9-449,3-6-270,-13 18-90,-8 11 0,-4 4-90,-3 5-90,-17 16 90,1 7 0,-6 7-3277,7 8 3252,14-16-125,6 9 150,6-19-629,23-5 179,-8-11-675,10-11 1,1-5 135,0-5 280,-5 3 0,-1-1 169,1-5 270,-4 1 603,2-7 477,-11 13 1528,0-4-1168,-11 18 2106,-6 9-1254,-2 8-1379,-3 9-284,1 12 762,3-4-1211,2-3 0,1 1-180,1 4-209,2 9-240,1-14-810,0-1-270,1-3-1478,8 7 257,2-11 3020,2 0 0,-1-14 0,-5-4 0</inkml:trace>
  <inkml:trace contextRef="#ctx0" brushRef="#br0" timeOffset="16497">23694 6757 6183,'-6'5'2609,"-2"3"-2069,5-4-91,-2 1 271,6-5-270,6 0-180,0-1-1,4 0-89,-2-1 270,18 0-450,-12 1 90,14-1-90,-15 3-90,2 1 0,10 3 0,4 2 90,1 1 45,-1-3 0,1-1 135,7-3 45,-4 0 0,-1-2-135,-3-3-90,-4 1 0,-1 0-90,-1 1-90,21-1 180,-24 2 630,7 3-361,-15-1 991,26 7-1170,-19-3-180,18 3 90,-17-4-90,2 1 90,1-2-90,2 0 90,13-2 0,-9-2-45,6-2 0,2-1 45,-1-1-45,-2 0 0,-1 1-45,-8 1 0,3-1-90,-14 3-360,17-2 271,-12 2 89,11-1 90,-15 2-270,5 2 180,0 3-3097,-2 0 3072,-3 0 205,-5-1 0,-2-1 90,4 1 0,-2-3-90,3 0 0,3-2 90,-3-1-90,5-1 3276,-5 2-2800,13-1-117,-5 3-269,6-1-3212,0 1 3212,-10-1 0,7 0-90,1-1 0,-5 0 0,13-1 0,-15-1 90,6 0 0,-10 0 90,-1 0 90,0 0 0,-2-1-1,-1 1 3007,7-3-3339,-10 3-2726,6-1 1170,-10 5 90,1 0-720,5-2 2249,0-2 0,3-2 0,-3-3 0</inkml:trace>
  <inkml:trace contextRef="#ctx0" brushRef="#br0" timeOffset="17545">26998 6772 6183,'-5'4'810,"2"-1"-540,1-1 0,3 1 809,5 1-629,0-1 629,37-7-989,-21 0-180,27-6 0,-26 5 0,2 0-180,0 2-179,12 0 179,-8 2 45,9 1 0,1 0 225,10-2-457,-14 2 1,-1-1 456,5-2 0,1-3-90,-10 2-90,10-2 90,-13 1-180,0 1-3007,22-3 2955,-18 3-1724,17-1 2046,-24 4 0,1 2 90,11 0-180,-8 1 0,8 0-90,-11-2 449,1 0-629,5-3 0,1 0 270,5-1 45,-5 0 0,0 0 45,-4-1 0,-1 0 270,0 0 0,-2 2 2538,0-1-469,20 1 937,-17 0-2049,-2 1 0,1 1-237,9-2-631,-1 1-179,-2 0 0,-4 1-180,-7-1-3277,16-1 0,-20 1 683,12-3 1604,-21 3 271,0 0 719,-11-2 0,-3 0 0,-5-3 0</inkml:trace>
  <inkml:trace contextRef="#ctx0" brushRef="#br0" timeOffset="20523">24078 7513 6273,'0'-6'3276,"10"-11"0,1 8-2722,7-9-104,-3 9-90,-1 2 0,0 0-180,28-7-540,-21 8-450,18-4-449,-29 11-1619,2 3 539,-5 3 1529,-2 2 810,-8 3 0,-5-2 0,-3 0 0</inkml:trace>
  <inkml:trace contextRef="#ctx0" brushRef="#br0" timeOffset="20798">23955 7716 6453,'-10'6'2789,"0"-2"-1620,1-2 1709,11-11-2158,11-4-270,7-5-90,7 1-91,-2 4 271,17-4-450,-7 4-624,-11 4 0,0 1 444,12-3-360,-3 2 0,2-1 0,9-2 90,-11 2 1,0 1-541,-1-1-1269,7-3-259,-6 2 809,-3-1 1259,-15 7 360,-12-1 0,-7 3 0,-3-2 0</inkml:trace>
  <inkml:trace contextRef="#ctx0" brushRef="#br0" timeOffset="21076">24256 7228 6273,'-21'28'3276,"8"-8"-435,5 9-2121,9-9-181,1 10 1,1 1-225,-1-4 0,1 5-166,0 8 1,0 5 0,-1-3-1789,1 4 1,-1 1 1249,1-4 0,-1 2 1,-1-2 73,-3 7 0,0-5-1299,-1-10 1,1 0 893,0 6 0,-1-2 335,0 0-2892,6-22 3039,-1-12 1,2-6-1,-1-9 1</inkml:trace>
  <inkml:trace contextRef="#ctx0" brushRef="#br0" timeOffset="21244">24278 7815 6633,'-2'-20'3058,"-1"3"-1708,-2 3 359,-9 4-1349,2 8 269,-23 20-809,4 13-45,12-12 1,1 1-529,2 0 0,1 0-506,-5 9-90,1-2-990,-1 3 1439,7-11 900,-1-3 0,7-14 0,0-4 0</inkml:trace>
  <inkml:trace contextRef="#ctx0" brushRef="#br0" timeOffset="21448">24260 7794 6723,'28'22'3276,"7"9"0,-16-12-1638,0-2 0,2-1-942,5 2-786,8-1 0,3-3-1079,5-1-470,-5-3 1,-3-2-1471,-5-5 1669,-5-1 271,-17-1 449,-2-1 720,-3 0 0,0 1 0,-2-1 0</inkml:trace>
  <inkml:trace contextRef="#ctx0" brushRef="#br0" timeOffset="23424">27489 7132 8702,'12'-3'3276,"14"1"-705,-10 1-2751,14 2-90,-16 1-2069,9 13 1710,-17-6 89,3 10-629,-26 6 1079,3-7 180,-12 13-547,8-13 907,-3 0 172,2-2 0,-1 0 457,-12 9-719,-6 4 90,14-12-360,16-11-180,5-4-90,9-5-989,30-16 449,-8 7 360,14-7-269,-11 12 359,-14 7 180,9 7 180,-15-1 539,3 10-269,-13-6 630,-5 13-361,-3-8 526,-4 6-705,-1-5-91,0 1 91,-2 0 270,-14 17-630,9-12 90,-11 12-360,15-16-503,-4 4-2196,2-5 1350,5-3 0,5-7 360,7-7 1169,2-9 0,0 3 0,1-8 0</inkml:trace>
  <inkml:trace contextRef="#ctx0" brushRef="#br0" timeOffset="23592">27492 7522 6273,'5'9'3276,"-3"3"-75,-6 11-2212,-1 11-629,0 2-405,3-7 0,1-1-675,1-1-629,2 11-90,1-25 0,3-4-900,3-5 1710,0-6 629,1-6 0,-3-4 0,-1-3 0</inkml:trace>
  <inkml:trace contextRef="#ctx0" brushRef="#br0" timeOffset="23792">27583 7525 7623,'-13'1'3276,"0"1"0,7 1-2632,0 0-555,3 2-1887,3 11-1479,10 2 0,3 1 3273,8-9 1,-6-12 0,-2-7 0</inkml:trace>
  <inkml:trace contextRef="#ctx0" brushRef="#br0" timeOffset="24028">27710 7351 7083,'-18'-1'3276,"7"1"0,6-1-1643,8-1-1723,2-1-90,10-2 1,-1 0-91,8-2-360,-3 1-1169,13-5-719,3 0 269,10-2 900,-7 5 1349,-12 5 0,-8 5 0,-9 2 0</inkml:trace>
  <inkml:trace contextRef="#ctx0" brushRef="#br0" timeOffset="24163">27962 7298 8162,'-8'28'1638,"1"-1"0,-5 18-416,4-9-952,2-6-91,0 6 1,1 1-270,-2 4-90,1-1 1,0 0-3098,-1-4 0,2-10 1312,1-7 1582,4-22 1,-1-9 0,1-6-1</inkml:trace>
  <inkml:trace contextRef="#ctx0" brushRef="#br0" timeOffset="24351">27785 7414 6633,'-8'4'3276,"-1"2"-165,-7 10-2302,3 0 91,-12 20-721,10-9-269,3-2 1,-1 1-721,-1 5-829,2 1 1,1 0-1022,2-1 1716,3-4 0,0-3 944,4-6 0,0-3 0,1-11 0</inkml:trace>
  <inkml:trace contextRef="#ctx0" brushRef="#br0" timeOffset="24911">28222 7235 6633,'-13'11'3276,"3"1"-5196,2 23 2280,4-7-449,1 5 0,1 2 269,0 2 237,2-2 0,0-1-687,3-4-252,1 6-197,0-14 1842,1-2-2472,1-2 417,11-3-597,1-14 1529,4-3 0,-4-14 0,-5 0 0</inkml:trace>
  <inkml:trace contextRef="#ctx0" brushRef="#br0" timeOffset="25128">28386 7322 6183,'-1'-11'2159,"-1"2"-90,-6 7-1349,2 4-361,-4 7 361,-1 15-450,2-1 180,-4 11-615,4-6 525,-1 3-1520,0-2 1,-1 0 1339,-4 9-91,2-4 1,-2 2-495,3-11 0,0-1-404,-7 16-360,-1-4-181,11-25-89,3-4-1619,-9-7 3145,5-4 1,-9-4 0,5 0-1</inkml:trace>
  <inkml:trace contextRef="#ctx0" brushRef="#br0" timeOffset="25285">28023 7692 6363,'-14'-10'3276,"-10"-22"0,20 8 0,-5-13-2670,26 14-246,3 6-270,4-1 0,5 0-315,-5 4 0,1 0-404,16-8-1010,-4 4 1,0 1-1639,7-3 1638,-8 4 1,0 1 312,1-1 517,9-4 809,-22 7 0,-3-1 0,-3 0 0</inkml:trace>
  <inkml:trace contextRef="#ctx0" brushRef="#br0" timeOffset="25501">28525 7121 6993,'-8'5'3276,"0"0"-975,0 1-232,-1 7-1800,3-2-179,2 7-90,4-1-179,2 1-181,0 2-1439,3 11 270,-1-8-1260,6 11 1710,-3-19 269,2 1 810,-1-8 0,-4-5 0,0 0 0</inkml:trace>
  <inkml:trace contextRef="#ctx0" brushRef="#br0" timeOffset="25858">28583 7232 11670,'6'4'1799,"-2"2"-1979,-2 4 1,-2 4-91,-1 3-90,-2 4-90,-4 10 270,1-7-719,-7 22 449,7-26-2069,-4 12 1890,8-25 89,-1 1 90,6-11 450,6-8 0,-2 2 0,5-7 0</inkml:trace>
  <inkml:trace contextRef="#ctx0" brushRef="#br0" timeOffset="25975">28592 7404 6004,'4'-6'3276,"11"-7"-3314,6-4-772,0 0 91,2 1-1,-14 10 180,0 2 540,-1-1 0,-2 2 0,0-1 0</inkml:trace>
  <inkml:trace contextRef="#ctx0" brushRef="#br0" timeOffset="26585">28600 7167 7173,'-10'4'3276,"3"2"-1785,-12 21-1221,7-4 45,-6 13 0,-2 3-46,8-16 1,0 1-319,-5 10 0,0-1 409,0-4 0,7-14-90,3-4-30,1-3-150,3-3-194,9-5-76,7-6-629,13-6-1,-3-1-449,3-2-90,-7 3-1,1 0 181,-2 1 180,1-1 359,-3 1-161,-1 0 1,-2 1 0,-2 0 0</inkml:trace>
  <inkml:trace contextRef="#ctx0" brushRef="#br0" timeOffset="26716">28681 7255 8432,'-1'6'3148,"0"2"-5037,-2 15 810,2-6 90,-1 12 89,1-11 271,-1-1 629,-1 0 0,-2-2 0,-1 0 0</inkml:trace>
  <inkml:trace contextRef="#ctx0" brushRef="#br0" timeOffset="26963">28459 7576 6183,'-9'5'3059,"-2"0"217,-12 6-2774,9-1-1042,-4 1-1349,20-1 1259,2-6-809,19-5 1259,-11-3 0,10-4 0,-10 1 1,2 0-181,1-2-810,14-6 901,-10 7 269,10-3 0,-17 9 0,0 2 0</inkml:trace>
  <inkml:trace contextRef="#ctx0" brushRef="#br0" timeOffset="27097">28573 7640 6453,'-11'10'3059,"-2"1"-361,-7 4-89,-9 3-2250,6-4-359,1-1-180,16-9-269,6-1-2828,17-5 0,7-5 1915,6-3 1362,7-15 0,-16 7 0,6-8 0</inkml:trace>
  <inkml:trace contextRef="#ctx0" brushRef="#br0" timeOffset="27343">29053 7092 6633,'-14'0'3276,"-1"2"-1245,-8 7-1671,-6 9-934,-1 2 754,-1 5-346,10-5 1,1 1-465,-4 4 135,6-6 1,1-1-2655,3 1 2340,8-10 809,3-1 0,6-9 0,3-2 0</inkml:trace>
  <inkml:trace contextRef="#ctx0" brushRef="#br0" timeOffset="27492">28819 7276 7892,'2'9'2879,"-1"1"-1440,-3 37-1349,-1-18-1112,1 1 1,-1-1 931,-3 0-809,-2 11 89,2-12-1204,-2 11 1024,6-21 709,1-1 281,1-10 0,1-5 0,-1 0 0</inkml:trace>
  <inkml:trace contextRef="#ctx0" brushRef="#br0" timeOffset="27650">28856 7469 6543,'7'-11'3148,"-1"1"-1708,1 1 718,3 0-1708,0 2-90,4 0-1979,28-3-1658,-9 0 0,13-2 0,-16-1 2723,-17 4 0,2-5 0,-6 4 0</inkml:trace>
  <inkml:trace contextRef="#ctx0" brushRef="#br0" timeOffset="27991">29121 7166 6183,'-8'-9'3276,"2"3"-2954,-1 9-861,-2 11-451,-3 14 630,-3 4-1279,4-4 1,0 0 484,-2 10 1334,4-14 0,0 2 1219,-1 7 0,1-1-589,0 3-271,3-2 1,3-3-360,7-12-90,6 2-180,3-9 0,3-2 0,1-2 2525,3-2-2525,20-1 270,-6-2 90,6 0 2436,-15-3-2256,-12-1-1,-1 0 181,-4 1 629,-2 0-3237,-3 0 89,-1-2 0,-1-1 90,1-3-1080,4-10 2879,-1 4 0,3-5 0,-2 5 0</inkml:trace>
  <inkml:trace contextRef="#ctx0" brushRef="#br0" timeOffset="31228">29409 6409 6273,'-1'-7'3276,"7"-14"-885,-2 12-2031,6-13 0,-2 16 179,7-4-269,-1 1-90,15-4 0,2-1-360,-4 3 90,1-1 0,-1 3-90,-13 6 1,-3 4-451,-2 9 360,-21 33 270,0 0-45,-2-8 0,-1 1-1143,-2 7 1278,2 1 0,9-14-90,1 1 90,3-2-66,6-2 1,2 0-25,6 10-90,-1-10 1,1-1-1,5-4-90,0-7 0,-5-7-90,1-3 0,0-1-809,10-5 719,-9 0-270,9-7 630,-17 3 1159,1-3-1069,-9 7 160,-5 6-250,-1 2 0,-2 6 0,2-1 90,1 4-1,-3 22 1,4-1-90,1 8 90,7 1 0,0-20 45,2-2 0,0 5-45,2 19 0,1 0-45,-2-17 0,-1 3 224,-2 6 1,-1 8 0,-1 1 0,-2-6 315,-6 4 0,-1-1-465,4-4 0,0 2 0,-3-2 419,-4-2 1,-3-1 0,3-7-3753,-4 7 3168,1-7 1,2-3-406,5-15-1979,3-6 810,5-8 180,5-7 180,5-8 1259,5-10 0,0-3 0,5-9 0,-4 4 0,1 1 0</inkml:trace>
  <inkml:trace contextRef="#ctx0" brushRef="#br0" timeOffset="31750">29919 6973 9062,'-3'0'3276,"0"0"0,25 5-2542,2-2-554,14 2-90,-4-4-1,-5-1 1,2-1-180,3 1 90,2-1-89,0 1-226,-3 1 0,0-1 135,8 0 0,-9 0 0,-3 1-180,0-2 1,-4 0-631,6-2 450,-10 0-2158,12-2 1439,-22 3-720,7-2 1169,-14 3 361,0 0 449,-2-1 0,-2-1 0,0-1 0</inkml:trace>
  <inkml:trace contextRef="#ctx0" brushRef="#br0" timeOffset="32099">30537 6804 6903,'-12'-1'3276,"-1"0"0,-11 0-1733,8 2-1273,-3-1 90,13 4 0,12 4-270,1-1 0,8 6-90,-1-3-90,3 1-360,12 7 90,-6-4 0,7 6-89,-9-7-1,-1 0 180,-2-1 0,0-1 90,-2-1-89,11 8 718,-13-6 451,2 8-1,-25-6-359,-4-1-270,-8 1-540,-9 6-719,4-2-720,-8 8-1568,1 5 1115,10-6 992,-3 6 1170,13-14 0,7-10 0,1-5 0</inkml:trace>
  <inkml:trace contextRef="#ctx0" brushRef="#br0" timeOffset="32881">31256 6381 6453,'8'-1'2699,"-1"1"-1980,-2 2-539,-5 13 180,-4 2-90,-3 4 0,-3-1-90,0-6 0,-2 2-1,-2-1-269,-2 2-449,-11 9-1,5-6-2737,-7 8 1903,9-8 744,1-1-359,-5 6 809,9-8 90,-2 2 270,11-11 359,3-1 91,3-3 2646,7-2-192,1-3-1285,15-7-1169,-4 0 90,23-11-630,-14 5 0,11-5-90,-11 6-90,-1 1 0,-1 2-630,6 0 0,-11 4-1618,8 3 989,-17 4 89,-1 2 271,-7 0 179,-5 4 361,-2 0-371,-5 3 1,-2-1 0,-3-1 0</inkml:trace>
  <inkml:trace contextRef="#ctx0" brushRef="#br0" timeOffset="33053">31173 6722 14729,'17'6'-2789,"-1"-1"1260,-2-1-1259,9 0 1798,-4-4 361,6-2 629,-9-2 0,-1-4 0,-1 0 0</inkml:trace>
  <inkml:trace contextRef="#ctx0" brushRef="#br0" timeOffset="33312">31584 6554 6004,'-21'10'989,"-2"0"-359,-3 2 1008,-12 6 0,-1 1-597,1 0-277,-3 2 1,3-1-315,19-9 90,0 1-270,13-7-1,5 0-179,4-3-180,38 0-89,-17-3-496,12 0 0,1 0-404,-8-1-360,14 1 90,-23 2-1928,11 7 3174,-18-5 0,9 4 0,-20-6 1</inkml:trace>
  <inkml:trace contextRef="#ctx0" brushRef="#br0" timeOffset="33651">31277 6803 6813,'-19'4'3276,"-7"4"0,11-3-923,-9 5-2083,5-1-180,-6 8 0,-3 2-900,3 0 1,0 1 134,-5 2 0,2 0-964,5-1 1,3-3-1639,8-4 2546,2-2 731,12-9 0,4-5 0,2-2 0</inkml:trace>
  <inkml:trace contextRef="#ctx0" brushRef="#br0" timeOffset="33790">31016 6984 6453,'16'-11'3276,"-2"4"0,-10 20-1283,-2 0-1813,-3 14-90,-4 12-180,1-7-270,2-3 1,-1-1-451,2 5-1888,5 15 1169,1-27 269,5 1 440,9-21 1,-7-5 0,9-8 0</inkml:trace>
  <inkml:trace contextRef="#ctx0" brushRef="#br0" timeOffset="33975">31162 7076 6903,'-7'-10'3276,"1"-1"0,4-2-1013,5 3-1723,25-4-540,3 2-180,8-2-180,-5 2-90,-10 3-179,1-1-1620,11-3 309,-9 3 501,6-2-1619,0-2 2608,-15 7 450,5-3 0,-19 8 0,-3 1 0</inkml:trace>
  <inkml:trace contextRef="#ctx0" brushRef="#br0" timeOffset="34310">31484 6901 6183,'-13'7'3239,"-4"4"-3956,6 11 1,0 2 1256,-3 6-271,6-1 1,2 0 1499,5 1-1275,1 7 1,1 0-405,0 3 45,0 0 0,0-2-135,-1-13 770,1 3-1040,0-11 0,-1-4-180,1-1-1709,-2 3 2403,-4-5-1233,0-1 179,-4-6 181,1-4 89,-2-1 270,-3-1 900,-21-4 179,11 1-345,-17-3 795,15 2 1619,-9-5-1528,9 2-181,-3-4-359,13 4-181,5-1 91,7-5-450,6 3-360,7-6-180,5 5-270,5-1-629,5-1-2108,18-5 617,-6 5 1021,4 2 1,1 0 982,1 1 1,-11 3-1,-1 1 1,-3 0 0</inkml:trace>
  <inkml:trace contextRef="#ctx0" brushRef="#br0" timeOffset="34670">31782 6643 6183,'7'-10'3276,"-3"2"0,0 1-1192,-4 4-1005,1 14-899,-1 2-90,0 13-90,-3 2-90,-1 2-90,-1 3-622,-1-1 262,1-3-2737,1 16 0,2-26 1506,5 7 1771,4-35 0,0 0 0,2-8 0</inkml:trace>
  <inkml:trace contextRef="#ctx0" brushRef="#br0" timeOffset="35326">31824 6806 6094,'12'-24'3276,"2"0"-436,-9 17-1581,6 3-1079,-6 5-180,1 7 0,-5-1 0,-3 3-90,-1-2 90,-1 0-360,-3 2 181,1-4-91,-3 3 0,3-3 180,-2-1 90,1 1 1079,-5 2 271,5-1-181,-2 4-809,7-3-90,2 2-91,0-2-89,2 5-449,0-4-1,0 2-90,-1-7-180,-1-1-179,0 1-91,-3 1-179,0 1 179,-2 0 91,-1 2 89,-3 1 361,-1 1 269,-9 8 899,-7 2-179,-1 2 89,-3-1 1,9-7 0,0-1 359,-3 3-719,18-12-360,1 1-180,31-15 0,-4 2-765,10 1 1,1 2 134,-1 0-314,5 2 0,-2 4 674,-8 20 1080,-2-7 989,-25 18-720,-12-17 630,-16 11-989,10-11 0,-7 4-180,9-7-91,2-1-89,3-2-90,3-2-90,3-1 90,2-2 0,6 3-450,10 2 90,1-2-89,7 2-811,4-3 361,-5-2-2468,14 5 1183,-17-4 1734,3 3 270,-11 1 360,-6-2 719,-8 5-449,-4-4 989,-27 8-1169,0-4-1217,-9 1 317,5-5 543,-2-5-1352,11-2-135,5-6 0,2-4 1484,6-4 0,-3-12 0,21 5 0</inkml:trace>
  <inkml:trace contextRef="#ctx0" brushRef="#br0" timeOffset="35816">32139 6858 6543,'-8'-9'3276,"0"0"0,9-1-1822,4 4 165,28-7-1125,-8 7 1,2 2-450,-1-1 0,1 0-315,10 0 0,-2 0-1685,1 1 1325,7 0-2453,-3 5 114,-19 3 1800,2 4 180,-23 1 989,-16 6 0,0-4 0,-9 5 0</inkml:trace>
  <inkml:trace contextRef="#ctx0" brushRef="#br0" timeOffset="36106">32314 6888 6273,'-29'9'1638,"1"-1"0,-4 2 0,1-1 0,12-3 1525,28-5-3163,-2 0-90,27-6-450,-1 1 180,-8 2-629,13 0 359,-20 4 91,2 2-1620,-23 16 2519,-22 1 89,-1 5 181,-16-4 989,1-4 19,10 0 0,2-1-1766,4 0-2210,16-3 719,41-26 1209,1-8 0,6-8 1,-6 3-1,4-7 1,-10 8-1,0 0 0,-1 1 1</inkml:trace>
  <inkml:trace contextRef="#ctx0" brushRef="#br0" timeOffset="36664">32426 6745 6453,'-10'-5'1638,"-11"16"0,-3 7 1638,-4 1-2312,2 5 0,-5 8 1,2-1-650,2 3 0,1 0-817,4-6 0,0 0 1,0 1 651,0 2 0,1 0 0,1-3-60,3-2 0,0-1 29,-2 4 1,0 2 0,2-3-210,-5 9-405,8-7 1,5-4-46,10-17-2158,38-20 2158,-14-4 90,15-14 1,0 0 629,-15 9-46,-1 1 1,-3 2 1130,-14 10-905,-5 5 313,-2 4-223,-4 4-181,-1 5 361,-11 36 562,15 0-1192,-1-15 0,3-1-646,13 9 377,5-20-361,6-13 0,-4-7-629,8-13 0,0-5 809,-2-2 260,1-5 0,-3-1 370,-12 4 180,-1-5 90,-12 11 809,-8 0-629,-1 7-91,-7 0 361,-4 10-630,5 2 368,-5 9-728,12-1-449,7 18 359,6-12-3097,22 20 3183,-8-21 184,15 8-90,-11-10-540,1 1 0,1 0-899,7 3-200,9 5 1,0 0-1639,-10-6 2946,-3-2 1,-3-1 0,-12-4 0,-2 0 0</inkml:trace>
  <inkml:trace contextRef="#ctx0" brushRef="#br0" timeOffset="46861">2509 4461 6183,'1'-7'720,"-1"0"-450,4-1 180,8-4-360,-2 4 0,6-2 89,-6 7 901,17 3-1071,-11 1 261,14 1 0,-14 0 180,12 3-360,-6-1 0,10 1 89,-6-1-89,1-1 0,3-1 0,2-1 0,1-3 0,-2-1 0,2-3-45,4 0 0,0-1-45,-1 0 0,0 0 0,6-1 0,-5 0-347,-1 2 257,9-1-1536,-12 4 1,0 2 1715,5-1-90,-7 1 0,3 1-98,-5-1 1,-2 1 186,10-1 46,-1 0 0,0-1-45,-1 0-1025,11 0 1,0 0 844,0 0 45,-6 1 0,0 0-694,-14 2 1,-1 0 558,13 2 121,-6 1 1,1 0-32,4 2 325,10 3-325,-5-1 225,-14-3 0,1-1-45,13 2 799,-13-4 1,-1 0-800,5-2-90,-1 0 2390,1-1-2210,13 2 1331,-21 0 1,1 1-1602,9-1 0,0 0 0,11 2 0,-8-1 90,-21-1 180,5 1 0,-7-1 360,16 2-360,-14-2 0,10 0-90,0-2-180,-4-1-3187,9-1 2892,-7-2 112,-1-1 0,3-1 183,6-2 0,1 0 90,-5 1 0,0 1 45,6-1 0,-4 1-45,-9 5 180,4 1-90,-9 1 90,-2 1 90,5 3-180,-4-2-1,5 2-89,-6-1 90,1 0 90,16 1-90,-10-2 225,6 0 0,2-1-135,-7-1-90,18-1 0,-24-1 90,6 1-180,-6 0 0,5 0 90,-7 1 3186,-1-1-3163,5 2 256,0 0-279,0 0 0,-2 0-90,-6 0 0,5 0-90,-4-1-180,3 1-810,1-1-719,2 2 450,0 0 90,0 2 179,-6 0 181,0 2 179,-1 2 361,-3 1 359,-5-1 0,-6 1 0,-2-1 0</inkml:trace>
  <inkml:trace contextRef="#ctx0" brushRef="#br0" timeOffset="78479">4649 6862 5914,'17'-5'269,"1"1"-269,0 0 90,17 0-3367,14 7 2573,-9-3 794,4 6 900,-23-2-900,-3 0 0,5 1 0,4 2-1501,9 2 0,2 1 1231,6 0 90,-5-1 0,-2-1 844,-13-5-844,1-2 181,-1-2 0,4-2 268,10-1 1,-1-1-270,-6 1 0,0 0-105,4 0 0,-4 0 195,-10 2-90,-1 2 2641,2-1-2641,21 1-90,-5 0 1972,9-1-1972,-20 1 0,0 0 0,18 0 0,1 1-90,3 2 655,-26-1-700,8-1 0,2-1 45,9-2 90,-13 1 0,-1-1 0,5-2-3277,-13 0 3252,0 1 115,-1 0 180,9 0-181,-6 1 46,5 4 0,3 1-135,10 2-1179,-2 0 0,-1 0 1089,3 0 90,4-3 245,-22-3-245,-1-1-1598,25-6 1598,-20 3-145,1 0 1,-1 0 144,-5 1 1455,25-4-1455,-12 3 1623,7 0-1533,-9 1 0,0 3 0,-7 1-1,8 0-89,-11 0 90,0 1 502,0 0-592,8 0 0,-8 0 0,7-1 0,-11-1 331,0 0 119,20-6-180,-9 2-180,10-3 3186,-16 3-2621,9 2-25,17 3-450,-7-1-135,-12 3 0,-3 0 45,-4 1-90,7 0 0,-11-1 90,22 0-90,-19-2 0,17-1-90,-12-5 90,-11 2 0,10-3 90,-13 5-90,0-1 90,11 2-90,-9 0 90,9 1-90,-11 0 90,0 1 179,5 1-179,-4-1 90,5 0-90,-6 0 0,1-1 0,16 0 0,0 0-90,6-1 0,-6-1-180,1-2 180,-8 2-90,21-4 90,-17 2 0,5 0 0,-10 2-90,-9 1 90,1 1 0,-1 0 0,6 0 0,-5 1 0,13-1 0,-10-1-270,21-3 91,-18 1-91,12-2 90,-15 1 0,0 1-270,13-2 450,-4 0 180,11-2 0,1-1-90,-12 4 0,0 0-90,12-1 90,6 0-90,-25 5 180,8 1-180,-7 0 180,12 2-180,-14-1 90,16 2-90,-17-2 179,14 1 91,-10-2-90,-3 1-90,0 0 0,-8-1 0,0 1 0,7 2-90,-4 0-90,13 3 90,11 2 0,-9-3-1639,-1-1 1,-1-1 1613,-4-2-20,4 0 0,2 0 45,6-2 0,8 1 0,-5-1 0,-16 0 450,28 1-360,-26 0 0,16 1 0,-22 0 0,7 0-90,-5 0 3276,6 0-3160,-8 0-116,0-1-90,-2 0 0,6 0 0,-5-2 0,3 0 90,-2-2 180,2 0-90,-1-1 90,0 0 269,7 3-359,1 2-90,5 1 0,4 3 90,-2-1 0,1 0-90,0 0 180,10 0-180,-16-1 0,14 0 90,-22-1-90,-1 0 90,10 2-90,-7-1 0,27 5 0,0-2 0,-14-3 0,2 0 0,-10-1 0,-2-1-718,25-3 718,-22-1-90,-1 0 0,11-4 90,-9 2-90,18-4 90,-22 5 0,5-1-194,-1 3 194,-11 0 90,9 2-90,-14 0 90,24 3 0,-15-2-90,19 2 0,-21-2-90,19 1 90,-5-1-90,7 1 90,-13-1 0,0 0 0,-8 0 0,14 1 0,-15 0 90,13 3-90,-14-2-90,6 1 884,7 2-794,-5-1 0,5 1 0,-9-2 0,-8-1 208,1-1-388,16 2 180,-12-2 0,12 0 0,-5-2 0,-9 0 0,10 0 0,-12-1 0,15-1-90,-4 0-90,14 1-180,4 0 181,-13 1-91,15-1 90,-12 0 180,-1-1 0,0 0-90,0 0 90,-7 0-90,7 0 90,4 2-90,-7 2 90,12 1 0,-19 0 0,-2 0 0,-7 0 0,-1-2 90,0 1-90,-1-1 180,9 0-90,-8 0 0,6 0 0,-8-1 0,0 0 0,0 1-1,1 0-89,0 0 90,1 0-90,-1-1 0,1 0-90,7 0 90,-5 0 0,19 2 0,-15-1 90,28 6-180,-7-1 90,9 1-489,-9-2 489,-12-4 0,-1-2 0,-7-1-3230,22-3 3230,-21 2 0,13-3 0,-16 2 0,9-1-90,-6 0-2160,16-3 2250,-15 3-90,6-1 129,0 0-129,1-1 2161,0 1-2071,-3 1 0,-8 1 90,9 2-540,19 8-1708,-1 2 3220,-20-3 0,1 1-3131,19 5 591,-20-7 1478,5-1 0,-17-3 0,-1-2 0</inkml:trace>
  <inkml:trace contextRef="#ctx0" brushRef="#br0" timeOffset="118048">9350 5311 6543,'-7'3'3276,"-9"-2"0,7-2-1373,-6-2-1273,10 1-180,1 1 0,0 0 449,2 3-899,21 1-90,-4 0 90,20-2-225,-8-5 0,4-4-285,0-3 1,3-3-1,0 0-583,-2 0 1,-1 1 0,1-2-1,0-1 1,1-1 0,-6 1-2185,7-12 2615,-27 12 1,-10 6 0,-3 0-1</inkml:trace>
  <inkml:trace contextRef="#ctx0" brushRef="#br0" timeOffset="118300">9439 4992 6813,'-3'-5'3276,"-1"1"-1875,2 2 488,1 0-449,11 13-901,-4-2 541,14 23-541,-9-6 1,0 2-360,-3-4 0,1 0 0,2 10 0,-2 0-1125,1 11 1215,-2 4-240,-5-10 0,0 6 0,-1-3-30,0-7 0,-1 0-505,0 6 0,0 4 1,-1-7 414,-3 7-2758,0-5 2218,0-5-269,0-7-798,0-7 438,1-5 142,1-7-2160,-2-7 1715,1-6 1562,-4-15 0,2-1 0,-2-9 0</inkml:trace>
  <inkml:trace contextRef="#ctx0" brushRef="#br0" timeOffset="118478">9517 5391 7083,'-4'-4'3276,"0"1"-885,-1 4-772,-2 4-630,-6 9-449,2 1 0,-7 8-1,4-4 361,-16 15-1440,11-13-899,-10 10-1838,7-13 0,13-10 2644,-9-3 0,17-10 1,-2-6-1</inkml:trace>
  <inkml:trace contextRef="#ctx0" brushRef="#br0" timeOffset="118660">9575 5368 6273,'25'-13'1638,"-1"1"0,4 1 0,-1-1 0,0 3 1638,-2 10-1320,-1 3-5233,-4 5 0,-10 4 3241,0 3-1603,-4 11 1,-3 3 982,-9 18 1,5-17-1,-3-2 1,-15 8 0</inkml:trace>
  <inkml:trace contextRef="#ctx0" brushRef="#br0" timeOffset="118866">9486 5675 6273,'-19'-1'3276,"3"-2"0,13-7 0,5 3-331,28-12-3125,-8 11-625,19-3-455,-13 7-2017,19-1 0,-8 0 1638,-4 0 1,0-1 406,9-2 1258,-16 2 0,0 0 0,9-4 1,0 1-1</inkml:trace>
  <inkml:trace contextRef="#ctx0" brushRef="#br0" timeOffset="119176">9894 5358 6363,'-3'3'3276,"12"-1"0,2-3 0,37-7-6553,-4-2 1923,-17 4 1,0-1-356,12-6-1568,4-11 0,-19 7 1526,11-11 1751,-24 10 0,-4-1 0,-3-1 0</inkml:trace>
  <inkml:trace contextRef="#ctx0" brushRef="#br0" timeOffset="119342">10119 5111 0,'-6'26'1638,"0"-2"0,1 3-124,3-1 1,0 0-1740,-1 5 0,0 1-337,5 2 1,1-2-248,1 6 623,1 8-893,-2-19 288,0 7-109,-1-12 1909,-2 9-1009,-1-18 0,-1 2 0,-1-8 0</inkml:trace>
  <inkml:trace contextRef="#ctx0" brushRef="#br0" timeOffset="119641">10081 5631 6903,'2'-13'3276,"1"2"0,8-7-1643,0 3-1543,2-3 270,11-11-270,-3 6-135,4-1 0,3-1-225,4 1 90,-6 5 0,0 1-615,6 2 436,2 2-1,-8 5 0,0 1 0,14-2 0,-2 4 1,-1 3 539,4 8-119,5 3 479,-29 7 719,-14 8-629,-4-5 539,-11 16-899,0-13-1839,-6 0 1,-2-2 759,-1-1-2468,-15 5 1116,19-19 502,2-7-50,4-6-720,1-19 1889,5 2 454,1-15 0,3 7 0,0-2 1</inkml:trace>
  <inkml:trace contextRef="#ctx0" brushRef="#br0" timeOffset="119781">10473 5167 7083,'-7'30'1092,"0"1"0,1-6 0,1 0 546,1 3 0,1 1-908,0 2 1,0 0-1000,-1 14-1020,2-7 1,0-3-1989,1-7 1598,0 4 419,2-33 1260,-4-19 0,0-4 0,-3-12 0</inkml:trace>
  <inkml:trace contextRef="#ctx0" brushRef="#br0" timeOffset="120015">10314 5193 6633,'-16'27'3276,"4"-5"-1766,2 2 1,0 1-972,1 9-2178,2-4 1,2 2 1234,0 5 944,1 13 52,6-21 1,1-1-503,3 6 0,0-9 0,1-2 995,7-5-815,15 0-180,-3-8-1,12-1-1320,-7-8 871,3-3-1279,6-3 1,1-2-1639,3-1 1638,4-2 1,0-2 1552,-12-2 1,7-3-1,-17 2 1</inkml:trace>
  <inkml:trace contextRef="#ctx0" brushRef="#br0" timeOffset="120403">11322 4850 6903,'-11'-3'3276,"-5"-3"0,1 3-2272,1 0-375,-3 20-179,7 0 224,-2 16 1,0 8-315,3-2 0,0 2-1453,1-8 1,1 2 0,0-1 1070,0-1 0,1 0 1,0 1 200,-2 6 1,0 2 0,0-3-135,-2 8 0,0 1 67,1-10 1,-1 4-1,0 0 1,1-5-607,-3 9 1,0-3 523,3-7 0,-2 2 0,1-1-180,1-4 0,0 0 0,0-2-30,0 4 1,-1 0-271,-2 9 0,1-1-495,4-17 1,1-2-324,-4 20-371,6-18 1,1-2-1639,0-1 3139,4 0 0,3-29 0,1-4 0</inkml:trace>
  <inkml:trace contextRef="#ctx0" brushRef="#br0" timeOffset="121709">11509 4946 6993,'-7'1'3276,"3"1"0,1-3-2452,11-1-464,4 0 539,22-1-539,-5 1-440,15 0 350,-5-1-930,1 1 660,2-1-15,-16 1 1,1 0-76,0-1 0,-1 1 90,16-2-270,-11 2 90,-28 5 90,-4 2-539,-28 16-2264,5-6 2848,2-2 0,-1-1-45,-12 4-737,7-4 0,-1 0 917,-15 7-265,16-6 1,0 0 444,-7 4-369,4-1 99,5-1 1320,2 1-2669,13-3 3905,3-4-3276,19-9 1546,1-5-2175,25-15 899,-15 7 90,0 1 0,1-1 1,-3 2 89,6-1 0,-12 6 0,-2 2 342,-4 3-162,-10 10 630,-12 8-90,-5 4-1,-8 4-2619,5-5 2800,-2 2 0,-1 1-56,1-1 1,-3 3-80,3-4 0,1 0-225,-5 5 0,0-1-91,7-5 1,3-2 90,-5 6-90,2-2-90,5-4-180,1 1-90,8-7-270,12-4 271,4-9-91,12-6-270,12-11 270,-3 1 1134,-9 5 0,1-1-1134,15-9 180,3-2 0,3 0 90,-21 12 0,1 0 45,11-5 0,2 1 0,-10 4 0,2 1 90,15-5 0,1 1-45,-13 8 0,-2 2 0,3 1 0,0 3 0,7 6 899,-11 17-449,-20 23-315,-8-20 0,-1 2-745,-3 1 1,-2 0 789,-13 16-90,1-14 0,-3-1-90,-2-2-90,1-5 0,-2 0-540,1-5 0,0-2-404,-7 1 0,1-3 404,-7-4-360,2-33 900,22 7 180,-6-13 0,10 13 662,2 0-302,0-3-360,2 7-540,4-2-359,4 14 2006,0 0-837,1 9 90,-5-2 539,-1 5-359,-2-4-91,0 2 541,-1-2-811,1-1 91,-1 2-360,4-5-360,5 2-449,3-3-721,5-2-359,3-2-1478,18-8 1677,-11 1 1,0-2 1239,1 0 1,0-1 251,2-2 0,-3-2 1,10-12-1,0-1 1</inkml:trace>
  <inkml:trace contextRef="#ctx0" brushRef="#br0" timeOffset="122025">12289 4852 6363,'-17'-8'3276,"6"2"0,4-1-833,9 4-2803,4 0 1,3 2 89,2 1-360,16 4-179,-1 3 89,5 2-1169,-3 5-360,-13 0 1350,-3 0 899,-19 13 0,-3-12 0,-9 8 0</inkml:trace>
  <inkml:trace contextRef="#ctx0" brushRef="#br0" timeOffset="122559">12303 5008 6273,'-17'13'3276,"6"-3"0,19-12-1552,0 0-1185,10-2-449,-7 1-449,8 1-1,-11 2-180,1 2 0,-7 3 1,-4 1-1,-2 2-360,-10 10 811,1-3-183,-8 8 452,4-3 90,-2 0 180,0 2 449,-6 8-629,9-8 180,-6 14-270,16-17-90,5 2-180,9-14 0,5-5-180,0-6-178,8-4-2,-5 0-90,6-3 450,-13 7 90,-1 1 360,-11 11-90,-2 1 180,-6 8-91,-1 0 91,-2 2 540,-11 17-900,11-15-180,-6 10 90,15-22-180,3-4 0,3-3-90,4-4 0,3-3-270,11-11-359,18-16 629,-6 6 225,-5 5 0,-2 3 225,-1 4 0,6 0 270,-8 11-91,-5 11-269,-2 4-90,-9 8 0,-11 9-90,-1-5 0,-4 1 1,-2 1-181,-7 6 0,-8 8 0,12-21-180,6-8-89,7-9-91,4-4-270,2-5-89,3-5 0,3-4 269,3-5 720,4-5 0,1-2 0,6-10 0,-3 7 0,-1 0 0</inkml:trace>
  <inkml:trace contextRef="#ctx0" brushRef="#br0" timeOffset="122811">12604 5078 6004,'23'-42'3276,"-4"6"-2595,-15 28-321,-2 3 270,-6 18 179,3-2-539,-1 7 0,6-5 90,1-4-90,2 1 449,11 9-179,1-4-360,3 3 0,-1-4-180,-9-4-90,-2 1-180,-4-2-360,-9 2 181,-1-1-2340,-15 16 1530,5-11-720,-18 15 1259,13-16-100,-16 4 1,14-14 0,-5-1 0</inkml:trace>
  <inkml:trace contextRef="#ctx0" brushRef="#br0" timeOffset="122978">12561 5167 7083,'3'-10'3276,"1"5"0,-2 9-743,2 4-2263,-1 6-90,0 7 224,-1 13 1,0 6-450,-1 2 0,-1 2-878,0-8 1,1 1-1,-2-1 353,0-1 1,0-1-1,-1-2-420,-1 7 1,1-2-45,-1 3 0,-1-1 134,1 0 1,-1 3 600,-3 5 1,-1 5 0,1-5 0,-1-3 0,0 0-1,0 0 1,-1 1 0,0-1 0</inkml:trace>
  <inkml:trace contextRef="#ctx0" brushRef="#br0" timeOffset="127151">2340 11875 7083,'4'-3'2159,"0"0"-1710,14-2-538,-7 2-91,17-2 270,-15 4 539,18 2-179,-14 0 134,8 2 1,2 0-405,-3 0-90,21 3-90,-10-4-90,-8-1 90,9-1-90,-10-1 90,-1-1 0,1 0 135,6-1 0,2 0-45,5 1-45,2 0 0,0 0 45,-7 2-90,11 2 0,0 1-924,-10-1 924,11 1 0,-14-3 0,4-4 0,2-2 45,-10 2 0,-1-1 0,12-3 0,-1 1 45,7-3 0,-13 5-90,4 2 0,2 2 0,-10 0 0,0 1-45,12 0 0,-3-1-45,7 3 0,-14-1 0,0 1-3116,-1-1 3117,0 0-1,0-1-1177,1 1 0,2 0 1087,3-1 30,-5 1 0,0-1 60,-5 1 0,0-1 0,1 0 90,-1-1-1177,0 1 1177,0 0-90,1 0 1531,21 1-1351,-6 1 0,8 0 2065,-13 0-2155,0-1 0,-9-1-90,9-1 0,-12 0 253,0 0-613,8-1 3662,-7 1-3572,15-1 181,-17 1 89,2 1 0,1-1 90,2 1 0,17 0-270,2-1-90,-7 2-532,8 0 802,-16 1-503,-3 5 683,-8-2 0,6 4 0,-9-3 90,-1 1 449,12 5-89,-5-3-180,4 2-90,-11-6 269,-1-3-449,-4-1 682,3 1-772,4 0 354,-7 0-354,12 3 0,-13-3 0,6 2 269,9-2-89,-8-1 0,12-2 450,-2-6 90,5-4-91,11-8-179,0-3-180,-10 3-46,-11 6 1,-1 1-225,6-3-179,7-2-1,-13 9-540,0 3 450,-6 3-359,11 0 449,-13 3-180,5 2-270,2 5 1,-3 1-1,3 2-1259,-2 3 180,-4 0 1079,-2 1 271,-4 2 359,-9-3 0,-4-1 0,-2-1 0</inkml:trace>
  <inkml:trace contextRef="#ctx0" brushRef="#br0" timeOffset="130293">6531 3531 7173,'-1'-7'3276,"0"0"0,-1 2-563,-1 4-2354,-2 1 1,-1 3 360,-11 10-630,4-2 0,-14 13 0,-2 4-180,3-2-1003,2-2 1,-4 5 0,4-5-193,-5 7-354,2-3 1,0 1 398,3-4-399,6-5 1,2-2-1639,4-6 2779,3 1 0,13-17 1,3-2-1</inkml:trace>
  <inkml:trace contextRef="#ctx0" brushRef="#br0" timeOffset="130489">6388 3697 6273,'20'-11'3276,"-5"2"0,14-7-1193,-13 8-1453,9-4-180,-8 7 719,16-2-1169,-3 5-270,6 0-179,-9 5-2828,6 13 0,-16 2 296,2 15 2981,-30 1 0,-5-5 0,-6-2 0</inkml:trace>
  <inkml:trace contextRef="#ctx0" brushRef="#br0" timeOffset="130782">6469 3895 6453,'-20'9'3276,"-6"2"0,-1-1 0,6-3-3119,6-3-607,17-5 360,7-4-90,3-2 90,5-1-180,-4 0-719,13-4 89,-6 4 541,3-1-361,-10 7 540,-8 3 90,0 6 270,-4 1 90,0 5 899,1 16-359,0 2-451,1 8 1,0 8-540,-1-18-1459,1 5 1,1-1-1111,-1-9 1579,3 17 1170,-5-39 0,-2-6 0,-1-2 0</inkml:trace>
  <inkml:trace contextRef="#ctx0" brushRef="#br0" timeOffset="130963">6463 4124 6993,'-18'-3'3276,"5"0"0,5 2-1823,6 1-1722,2 0 179,18 2 180,-7-1-180,15 1-540,-6-1 90,-6 2-179,4 2-361,-8 2-89,-1 2-2108,-3 21 3264,-11 6 0,0 0 1,-9-3-1</inkml:trace>
  <inkml:trace contextRef="#ctx0" brushRef="#br0" timeOffset="131128">6503 4305 6094,'-27'14'1092,"-1"1"0,0-1 0,4-2 2184,11-6 0,-2 0-1681,27-2-1685,0-2-90,21-2-675,2-4 1,5-3-239,-7 0 1,2 0 0,0 0-1,-1 0 1,0 1 0,0-1-1,1-1 1,0 0 0,-3 1-21,5 1 0,-2 0 1113,0-1 0,0 0 0,-1 0 0,-1 0 0,-4-1 0,0 0 0</inkml:trace>
  <inkml:trace contextRef="#ctx0" brushRef="#br0" timeOffset="131949">7110 3613 7443,'-6'-2'3276,"0"0"-1785,3 1-52,0 1-1169,2 0 0,7-2 180,7 1-181,5-2 1,6 1-45,1 0 0,2-1-180,-2-1 0,2 0-669,11-2 0,1-1 534,-13 2 0,-2 0-90,18-6 90,-19 5-360,4-1 270,-11 5 90,1 3 90,-13 5 90,-5 2 1159,-4 5-1159,0-2 89,-7 8-89,3-7-90,-4 4-90,3-4-89,-2 1-1,-1 1-180,-1 1 90,-1 1 0,-1 0-269,-21 17 449,12-11-316,5-4 1,-1-1 405,-4 3 90,-13 9 0,8-6-90,5-5 0,1 0-90,-3 1-180,-6 3-899,7-7-1080,0-3 1709,6-2-269,-1-1 719,14-5 0,-1 1 270,1 0 0,1 0 719,-2 2-359,3-3 539,-1 1-719,3-3 631,1-1-1441,1 0 360,5-5-90,-2 0-90,9-6-809,3-2-2198,3 0 2262,1 0 97,3 0 1188,-6 4 180,6-5 90,-3 3-91,1-1-89,3-1-2505,12-6 1336,-8 5 214,17-8-214,-20 10 1136,4 0-327,-11 3 0,-8 3 0,0-1 0</inkml:trace>
  <inkml:trace contextRef="#ctx0" brushRef="#br0" timeOffset="132243">7056 3687 6633,'1'20'2339,"0"-1"-1170,-2 12-359,-1-9 89,-3 9 810,-4 6-810,0-7 1,-1 3-810,-1 4 0,0 2-1474,-1 0 1,0-1 753,3-5 0,1-2-1079,-2 13-43,3-5 223,3-5-1439,4-3 2968,3-17 0,3-6 0,0-14 0</inkml:trace>
  <inkml:trace contextRef="#ctx0" brushRef="#br0" timeOffset="132837">7137 3971 6993,'-2'-5'3276,"0"1"-2055,-2 1-51,1 1-990,2 0 809,0 2 90,6 0-179,9 0-540,17-3-450,3-2 0,10-2-90,-6-1-135,-11 2 0,2 0-135,9 2 1,0 2 359,-6 2 0,-2 1 90,1 0 0,-3 4 630,1 21-181,-18-3-89,2 6-270,-10-4 0,-3-4-180,-1 2 0,-3 2-180,-4 17 90,-1-9 0,-4 10-269,-3-6-91,3-11-2737,-4 2 1633,5-14 565,-1-4-2198,-20-6 2236,9-4-93,-8-7 0,-2-3 1943,0-2-269,6 1 0,1 0 719,-1-1 1169,-6-7-1528,11 5 1818,0-4-2628,13 7-90,6 0-180,5-1-539,18-20 89,6 4 360,7-6 0,-3 14-180,-3 13 271,-8 4 3455,4 5-2981,-12 6 65,-2 2 630,-2 9-361,-5-4 810,-4 14-719,-3-13-180,-2 5 89,1-6-359,4-5-360,8 5-1619,10-4 0,5 1-1568,16 2 1157,-12-8 861,9-2 1259,-5-15 0,-9-4 0,3-9 0</inkml:trace>
  <inkml:trace contextRef="#ctx0" brushRef="#br0" timeOffset="134013">6628 10838 6183,'-5'6'990,"-1"1"1618,-12 16-1708,7-10 89,-10 12 1,11-13-181,-1 1-89,-1 2-90,-2 1 179,-7 10-449,4-5-1652,-9 10 1,-1 1 1381,0 1-90,2-4 0,-1 2-1639,3-3 1,3-1 308,-7 7-309,2 9 1,2-2-1639,12-16 2693,-6 17 1,18-40-1,-1-2 1</inkml:trace>
  <inkml:trace contextRef="#ctx0" brushRef="#br0" timeOffset="134179">6326 11304 6993,'13'-11'3276,"1"-1"-1638,21-10 0,4-2 625,-5 4-2083,-2 3 0,5-2 0,-5 4-180,-3 6-270,-2 1 0,-1 2-450,-3 3-2557,25 9 0,-31 0 926,10 9 2351,-27-4 0,-4 0 0,-2 1 0</inkml:trace>
  <inkml:trace contextRef="#ctx0" brushRef="#br0" timeOffset="134392">6449 11444 6813,'-18'12'3276,"5"-3"-76,17-10-1491,34-7-2338,6-4 269,-18 6 0,1-1-809,1-2 0,-3-1-271,-1 0 91,4-3 1349,-9 3 0,-12 4 0,0 0 0</inkml:trace>
  <inkml:trace contextRef="#ctx0" brushRef="#br0" timeOffset="134562">6607 11373 6183,'-27'18'3276,"4"0"-75,17-5-3201,2 4 0,1 3 0,2 18 0,0-6-315,2 3 0,1 2-1169,1-10 0,0-1 944,0 2 0,0-1-681,4 8 592,-5-26 179,-1-3 450,0-4 0,-3-3 0,-1-1 0</inkml:trace>
  <inkml:trace contextRef="#ctx0" brushRef="#br0" timeOffset="134729">6501 11616 6993,'-2'-14'3276,"3"5"0,3-5-2182,4 7-1004,3 1-90,12-1-630,-3 7 180,5 0-1529,-7 9 720,-9-1 0,1 4 89,-6-1 181,-3 1 269,-3 1-100,-9 8 1,0-4 0,-7 4 0</inkml:trace>
  <inkml:trace contextRef="#ctx0" brushRef="#br0" timeOffset="134884">6554 11720 6183,'-27'23'819,"0"-1"0,-1 1 0,-12 10 0,16-11 2457,26-20 0,10 0-1230,1-2-1866,11-2-90,1-2-180,7-2-360,-4-2 0,2 0-630,5-3 1,2 0-14,-6 1 1,2-1 0,-2 1-547,7-3 1,0 0-1,7-2 1,-3 1 83,-17 6 1,-2 1 1329,7-3 0,0 1-222,7-1 0,-2-1 0,-3 0 0</inkml:trace>
  <inkml:trace contextRef="#ctx0" brushRef="#br0" timeOffset="135560">6978 11079 6094,'-6'3'3276,"2"-2"0,1-7-1823,4 1-1093,1-3-90,1 4-1,0-1-89,0 2 450,15-5-630,-4 3 90,14-3 0,7 2-90,-5 0-45,13-3 0,3-1 45,-3 0 0,-5 0 0,1 1 0,4-3-180,-19 5 0,7-1-1889,-26 14 1350,-4 1-1260,-20 24 1439,3-10 180,-14 14 135,5-12 1,0-2 314,-8 8-649,6-7 0,0-1 1099,-3 0-489,-9 5 489,12-8 0,-11 7-450,21-13-90,0 1-450,24-3 360,1-6 1018,14-1-1827,12-13 269,-5-2 343,11-6-702,-11 0 419,0-1 570,-3-1 0,-2 0 0,1-1 0,-5 3 0,-1 0 0</inkml:trace>
  <inkml:trace contextRef="#ctx0" brushRef="#br0" timeOffset="136194">7325 11113 6363,'-26'18'1092,"0"1"0,-6 4 0,2 0 1299,-4 5-1941,5-2 0,1 0-2138,-5 6 1733,13-11 0,-1 0-1542,4-1 0,0 0 1497,-7 9 2,7-6 0,0-1 88,1 0-510,-5 6 330,13-17 275,2 1-455,5-8 2594,4-2-2684,1 0 1489,4-2-1489,2-1 651,2-2-651,12-5-2492,19-9 3211,-5 2 181,-5 2 0,2-2-614,5-3 0,0 1 209,-7 2 0,0 0-541,10-4 0,-2 0 496,2-1-180,-2 2-45,-10 7 0,0 2 45,4 1 1214,-9 3 0,-2 3-1034,0 14-1074,-8 1 984,1 9-90,-10-2 602,-6 5 0,-3 3-332,-3 4 0,-2 3-45,-1 6 0,-1 1-505,-1-7 0,-1-1 325,3-9 0,-1-1-270,-4 5 0,-1-2-134,-4 6 179,3-8 0,0-3-637,-1-6 457,-3-5 2295,-9-6-2115,4-7 698,-2-9 0,-2-4 471,-9-17-629,15 12 0,0-1 45,6-1 0,3 1-315,3-12 1003,3 1-1273,15-1 180,2 15 0,7-4 547,-2 11-817,8 0 90,-7 5-90,13 13 630,-19 0 90,2 11 809,-19 2-449,-1-4-1,-4 6 91,1-5-270,1-1-1,2-1 1,1-1 360,5-2-541,8-6-269,2-2-360,7-8-629,1-3-990,2-2-270,4-3 520,0-2 1,2-2-1639,4-7 2621,-6 5 1,-3-2-1,-5-5 1,-4-2 0</inkml:trace>
  <inkml:trace contextRef="#ctx0" brushRef="#br0" timeOffset="140175">4964 14302 6004,'19'-1'674,"28"-2"1,6-1-675,-10 1-863,-8 1 0,4-1 0,-7 1 863,-3 1-179,17-2 89,-10 1 0,13-2 0,-14 2 229,-2-3 1,6-1-1,-2 0 221,-4 0 0,1 0-26,0-1 1,4 0 0,0 0 24,-2 0 1,1 0 0,1 2-428,-1 3 1,3 2-1,0 1 1,-2-1-792,5-3 1,-1-1-1,1 2 769,6 3 0,1 2 0,-6-1-225,-6-2 1,-4-1 143,-5-1 1,0-1 125,5 1 0,2-1-656,1-1 1,-1 0 880,1 2-90,-7 0 0,-2 1-167,3 2 257,0 1 229,10 4-139,-10-2-330,17 4 150,-22-3 718,0 0 0,1-1-538,9 0 250,7 0-250,-1-3-90,-16-1-90,9 0 0,-9-1 0,1 0 0,0 0 2389,3-1-2479,0-1 0,3 0 0,-5 1 0,3 0 0,5 0 0,5 1 0,-4 0 0,-6 0 0,-1 1 194,9 0 1,-3 2-15,-8 2 0,0 0 179,10 3-179,-8-2-146,-4-1 1,0-1 55,6 1-45,-3-1 0,2-1-45,7 1-45,-13-2 0,2 1-180,9 0 0,0 0 45,9 1 135,-10 0 0,-2 0-135,0 0 90,-5 1 0,0 0 0,8 1 90,-9-1 0,-1 0-90,2 0 90,-1-1 0,14-1 90,-9-2-2602,12-1 2512,-11-3 90,3-2-115,2-1 25,1 0 1356,2-1-1401,1 2 0,4 0-45,-15 3 0,2 0 0,4-1 0,5 1 1,-5 1 89,-9 1 0,-1 1 0,12 0 0,-2 1 121,-1 0-31,12 2 1507,-16 0 1,1 0-1463,-6-1 0,1 1-90,6 0 0,-1 0 135,14 2-90,-16-3 90,1 0-135,6-1 0,2-2-135,4 1-563,-4-1 0,0 0 563,-5-1 0,0 0 0,0 2 90,-1 0 0,1 1 0,9 0 45,-9 0 0,0 0 45,-8-1 0,-1 0 364,15 0-454,-13-1 0,-2-1-306,13-2 396,-1-2-45,-10 1 0,1-1-45,15-2 0,-16 2 0,1 1 498,0 1 0,0 0-723,2 1 1,0 1-217,0-1 0,-1 2 306,-3 0 1,0 2-496,20 1 360,-12 0 300,6 1-120,-5-1 360,2 0-180,0-2 90,-3 0 270,2-3-270,-8 0 0,9-1 0,-12 1 462,1 1-552,0-1 90,1 0-90,0 1 35,-1 0 0,2 0-125,1 0 0,1 0 0,0 0 0,-1-1 289,-3 1 1,-1 0-290,23-2-90,-6 2-135,-13 1 0,0 1-219,8 1 175,-6 2-1,-10-1 0,-2 1 90,-1 1 90,6 1 90,-7-1 180,4 2 90,-8-2 0,-1 1-90,1-1 449,10 3-359,-3-2-90,6-1 0,3-2-90,5-1 45,2-1 0,1-2-90,-10 0 0,-1-2-241,1 2 1,-1-1 195,-2 0 0,0 2-95,3 2 1,0 3-86,15 4 225,-18-3 0,0 1 45,14 8 90,-18-5-90,6 1 539,13 0-359,-12-4-90,18 1 0,-16-6-90,2-1 0,0-1-180,11 0-1061,-10 0 1,0-1 970,3-1-179,-1 1-2105,14 2 1025,-24 2 0,0 1 179,22 4-195,-7 6 736,-18-1 719,-4-2 0,-4-1 0,-3-2 0</inkml:trace>
  <inkml:trace contextRef="#ctx0" brushRef="#br0" timeOffset="142930">9128 12628 6903,'-5'2'3276,"0"0"0,0-1-833,2 0-1903,0-1 449,9-4-629,0 0-180,8-4 90,1-1-1742,12-4 1,2-1 1471,4-1 0,-2 1 0,-1 0-90,-4 4-90,6-3 1,-9 3-541,9-6 0,-17 7-2557,12-14 0,-19 10 0,3-6 3059,-13 8 0,-5 3 0,-1-1 0</inkml:trace>
  <inkml:trace contextRef="#ctx0" brushRef="#br0" timeOffset="143191">9340 12220 6903,'-9'9'3276,"-2"6"-525,6-4-2122,0 7 675,6 8 1,3 3-766,2 7-1199,0-1 0,2 2 930,3 6-180,2 6-45,-6-24 0,0 0-45,0 2 0,-1 0-45,1-1 0,-1 1 0,0-1 0,-1 1-720,3 17 1,-1 0 179,-2-18 0,-1-1-1054,3 18 1,-1-3-122,-1-14 411,-1-1 552,-2-19 617,-2-3 0,-3-16 1,-1-3-1</inkml:trace>
  <inkml:trace contextRef="#ctx0" brushRef="#br0" timeOffset="143384">9407 12588 6543,'-36'28'3276,"13"-9"-1638,4 0 0,1 2 1435,0 5-2444,-2 3-89,-1 2-180,0 0-180,0 2-1001,1 0 461,1 0-450,2 0-829,5-3 1,0 1-1639,1 1 2457,-4 13 1,13-42 0,1-9 0</inkml:trace>
  <inkml:trace contextRef="#ctx0" brushRef="#br0" timeOffset="143562">9365 12694 6273,'29'-12'3276,"-9"5"0,14 3 0,-8 12-1860,-1 2-2046,17 15-359,-25-13-540,10 10-450,-21-15-1298,-2 5 1607,-4-2 1670,-8 5 0,-2-7 0,-7 2 0</inkml:trace>
  <inkml:trace contextRef="#ctx0" brushRef="#br0" timeOffset="143730">9328 12903 6273,'-18'28'3276,"5"-10"0,4-4 0,9-10-2580,34-5-1595,-11-4-740,8-3 1,0-3-1639,0-5 894,9-8 851,-16 6 453,-3-1 395,-4 1 684,-4 0 0,-4 1 0,-1 1 0</inkml:trace>
  <inkml:trace contextRef="#ctx0" brushRef="#br0" timeOffset="144010">9579 12679 7083,'-3'-5'3276,"0"-1"0,2-5-1013,2 2-1543,10-14-361,2 8 136,7-4 0,2 1-135,5-1-136,11-1 1,2 2-225,0 6 0,-2 2 0,1 2 0,-12 7 0,-3 1 0,17 2-90,-9 5 0,-25 3 0,-3 2-359,-8 11-541,-6 5-89,-3 1-450,-2-1-1748,-12 0 0,-9-7 2779,2-1 0,-1-13 0,17-8 1</inkml:trace>
  <inkml:trace contextRef="#ctx0" brushRef="#br0" timeOffset="144213">9769 12411 6723,'-7'1'3276,"1"2"0,1 7-1732,1 2-1005,1 3 1,0 3 359,1 20-809,2-13-180,2 13-269,1-18-2918,9 13 707,-4-12 951,7 10-1439,-6-10 3058,-5-6 0,0 0 0,-6-9 0</inkml:trace>
  <inkml:trace contextRef="#ctx0" brushRef="#br0" timeOffset="144534">9638 12504 9781,'-1'-4'-899,"4"5"-180,-1 3-541,4 7 1620,-4-4 0,0 6 0,-3-5 0</inkml:trace>
  <inkml:trace contextRef="#ctx0" brushRef="#br0" timeOffset="144818">9629 12683 6993,'-7'2'3276,"1"-1"0,-1-1-1103,3-1-1723,2 0-180,3-3-540,12-11-90,-2 4-1439,17-12 270,-12 11-1709,13-10 809,-8 3 1710,-1 0 719,-6 1 0,-9 5 0,-2 0 0</inkml:trace>
  <inkml:trace contextRef="#ctx0" brushRef="#br0" timeOffset="144978">9712 12449 6453,'-12'35'3276,"6"-11"-1638,1 16 0,2 2-1533,2-1-1744,2-7 1,0 0-1639,0 3 2191,0-4-553,2-4 1,-1-1 899,1 0 739,1 15 0,-4-34 0,0-2 0</inkml:trace>
  <inkml:trace contextRef="#ctx0" brushRef="#br0" timeOffset="145232">9722 12877 6094,'8'-27'1638,"0"0"0,5-16 0,-1 11 0,2 1 1638,13-11-3198,-11 12 0,3 1-483,5 6 0,0 3-134,9-2-91,-4 6 0,1 1 91,4 1 89,10-1-90,-5 6 360,-12 4 90,7-1 90,-14 5 0,-3 1 180,-2 3 0,-4 2 180,-3 2 1169,-12 33-2069,0-19-719,-11 25-2018,-2-22 0,3-9 1132,-4 1 1426,5-12 719,0-5 0,1-5 0,-1-4 0</inkml:trace>
  <inkml:trace contextRef="#ctx0" brushRef="#br0" timeOffset="145396">10093 12383 7263,'-1'12'3276,"0"4"-616,-2 4-1220,1 6-901,-1 6-269,2 3-90,0 1-90,1 0-270,-1-3-270,1-3-539,-1-5-630,2-5-1658,3-13 2457,-3-18 1,1-7 0,-4-12 0</inkml:trace>
  <inkml:trace contextRef="#ctx0" brushRef="#br0" timeOffset="145718">10013 12347 6633,'-13'37'1638,"5"-3"0,0 2-263,1-5 1,0-1-2525,0 12 1,1-2 1868,2 6 89,1-1-180,2-15 1,0-1-90,1 14-270,2-11 0,1-1-180,4 1 128,14 12-218,-3-22-179,10 2-406,-2-15 0,1-3 136,9 0 179,-7-4 0,0-1-180,4-8 0,-1-3 656,-1-3-296,-1-3 270,-1-2 719,1-5 1,0-2-406,-11 7 1,0 0-180,10-11 0,-4 0-225,-7 1-1620,-13 0-269,-7 12-1478,-17-25 0,7 20 3238,-12-17 0,12 19 0,1 0 0</inkml:trace>
  <inkml:trace contextRef="#ctx0" brushRef="#br0" timeOffset="146460">11060 12090 6813,'4'-9'3276,"1"-4"-525,1 1-2481,0 1 89,-1 3 91,-3 6 90,1 2-91,-2 3 1171,-1 39-1441,-1-12-301,0 0 1,0 4 300,-2 0 1,0 0-1539,0-6 1,0 2 1403,-2 11 0,0 0-45,0-8 0,0-1 45,-1 2 0,-1 0-45,0 1 0,-1 1-794,0 0 0,-1 2 1,1-2 838,-2 7 0,-1 0-45,0 4 0,-1 4 0,0-4-310,3-8 1,-1 0-531,2-3 1,-1 1 0,2-5-1140,0 11 0,4-6-1298,26-54 3099,-6-3 0,-2-3 0,0-2 0,1-15 0</inkml:trace>
  <inkml:trace contextRef="#ctx0" brushRef="#br0" timeOffset="146859">11346 12225 6183,'0'-5'3276,"1"0"0,4-4 0,17-4-2580,-4 3-696,13-2-269,-2 8-91,-7 4-180,4 2-2737,-5 20 1967,-13-8 500,2 14 271,-15-10 269,-1 0 360,-3 1 269,-1-1 2917,-20 21-2864,17-21-502,-9 16-629,26-32 179,3-2-90,5-6-1079,1-7-269,1-4 1168,-1-1 810,-3-2 0,-10 11 0,-1-2 0</inkml:trace>
  <inkml:trace contextRef="#ctx0" brushRef="#br0" timeOffset="147380">11499 12311 10051,'-23'33'557,"0"0"1,0 1 0,2-4 0,0-1 0,2 0 206,-3 8 1,2-4-2016,6-10 1,-1-1 1385,-7 14 0,0-3-45,0 0 761,1-4-1300,-4 4-1,9-12 12,-2 3 168,15-20 540,12-12-180,3-4 90,8-6 0,2-1-90,4-2 270,13-6 0,1-1-181,-18 15 1,-1 0 163,15-8 0,-1 1 16,6-1-527,-5 4 1,2 2 77,-9 6 0,1 1 0,6-3 0,-2 3 1,8 8-91,-8 19 180,-17 5 90,0 7-90,-20-2 0,-6-7 0,-4 1-90,-2 0-180,-3 0 978,-1-2-1248,0-2-809,-11 2 719,6-7 849,-9 1-309,9-8 180,-1-2 180,1-2 180,2-3 90,3-1-181,4-2 1,8-12-630,11-2 180,5-5-89,8 4 89,-3 7 90,0 2 539,13 4-179,-14 4 0,7 4 90,-17 6 449,-3 8-719,-2-2-270,-1 5-630,1-7-809,3-3-270,2-2-1439,11-9 1979,1-5 1259,16-18 0,-9 2 0,8-10 0</inkml:trace>
  <inkml:trace contextRef="#ctx0" brushRef="#br0" timeOffset="148697">11934 12165 6993,'-6'2'3276,"0"1"0,-7 1 0,4-2-2760,-5 1-66,8-2-270,0 0 180,-3 1-360,4 0-360,1 3 270,6-3-90,5 0 0,3-5-360,9-4 181,-2 1-1,6-4 0,-5 3-1529,17-4 1349,-17 7-989,11 3 720,-24 7 89,-4 5 90,-4 1 181,-4 3 449,-12 15 1079,1-3-449,-4 6 809,0-1-1169,15-19-270,11 6-270,4-16 0,13-2-90,-8-4 0,1 0-89,-2 0 89,-1 2 90,-3 0 90,-2 3 90,-2 0 90,-3 4 720,-10 17 359,-3 4-359,-5 8 719,-5 5-809,8-15 224,-4 4 1,0 0-586,2-3-224,2-3 0,1-1 135,4-7-180,2-2 90,2-2-180,4-1-90,2-4-449,9-5 269,-2-4-270,6-6-2647,21-26 2507,-18 18 140,15-19 90,-24 27-89,-1 0 629,-3 4 270,0 0 179,-4 4 1,1 1 809,-4 4-539,1 0-1,-3 5 1350,-5 9-1529,4-7-90,-3 8-90,5-12-271,3-2 1,1-2-449,7-7-1,1-3 0,6-7-539,6-13 449,-2 4 180,-2-1 0,0 0 270,3-6 90,7-11 540,-2 3-271,-5 10 91,4-5 810,12 2-1394,-15 16 314,14-5 0,-21 21-180,0 3 90,-2 5-90,-1 4 0,-1 4 0,-2 4 90,-3 28-90,-6-4 0,0-17 0,0 0 313,-6 10-673,-5-5 1,2-10-2918,-16 16 0,11-22 592,-10 4 1516,11-15 359,1-5 90,-6-8 900,6-1 3096,-12-24-75,15 12-2032,-2-8 900,10 18-990,3 9 90,6 50-989,-2-11 394,0 3 1,0 3-755,-2-11 1,-1 2-481,0 5 0,0 4 1,0-2-121,0-7 0,-1-1 1,1 2-31,0 10 1,-1 4-1,1-3-283,0-12 1,-1-2 0,1 0-455,0 15 1,0 2 646,-1-8 1,1 3 0,0-3 668,0 5 1,1-1 0,-1-9 0,0 2 0,0-4-1,1-1 1,-1 0 0</inkml:trace>
  <inkml:trace contextRef="#ctx0" brushRef="#br0" timeOffset="170006">15998 8771 6903,'-8'-11'3276,"2"4"-1875,0-4 129,3 3-1171,2 3 91,-1-1 1259,1-4-1349,1 5 0,0-4-90,-1 5 269,1 3-449,-2 19 0,0-1-90,1 13 0,0 11 0,1-5-690,0-10 0,0-1 690,0 9 0,0 4 0,1-2-360,1 1 1,1-4-271,2 11-1009,1-2 1,2-2-1639,4-11 516,2 2 1772,-3-29 539,-6-9 450,0-6 0,-3-4 0,-1-2 0</inkml:trace>
  <inkml:trace contextRef="#ctx0" brushRef="#br0" timeOffset="170829">15821 8809 6543,'-18'1'3276,"3"2"-1515,4-1-1041,-2 3-540,5-1 809,-9 21-269,8 6-360,-2 5-90,8-1 269,3-5-269,2-5-135,1 4 0,0 0-45,2 2-45,1-2 0,0 0 45,1-4 0,2 5 90,-1-12-90,1-3 0,6 6-1,-2-6-3366,11 11 3073,-9-9 114,2 2 0,1 1-90,8 11-256,6 5 526,-7-10-90,-7-13 90,2-3-270,4-10 0,2-3-90,13-7 225,-12 2 0,0-1-135,5-8 1,-12 5 2952,-1 0-2953,0 1-90,4-5 180,-6 4-90,9-7 90,-13 6 90,4-4 0,-6 3 0,-1-3 631,1-2-542,2-15 1,-3 7 0,-3 3 0,0-1 0,-1-4-245,2-8 335,-4 11 90,0 0-90,0 1 0,-1 1 90,0 2 180,0-17-361,-2 14 237,-1-11-326,-2 17 0,-1 0-90,-5-17 1,2 13 89,-2-2 0,-2 0 179,-3-3-89,-3-6 90,3 11-90,3 9 90,-1 3 253,-1 0-343,0 3 0,0 1 0,0 2 0,-5 0-180,-9 0 180,5 1 90,-16-4-180,20 4 360,-14-4-270,18 5-1,-5-1 1,7 4 180,-11 5-270,7 0 90,-14 10-90,15-4 0,-6 5 0,6-3 0,0 0-90,-10 13-2068,-1 8 269,1-1-1388,7 11 176,13-24 1662,2 5 1439,3-13 0,0-5 0,-1-3 0</inkml:trace>
  <inkml:trace contextRef="#ctx0" brushRef="#br0" timeOffset="175135">17036 8542 7443,'-7'3'3276,"3"-2"0,1 1 0,48 13-2490,-25-10-786,17 4 0,0-1-180,-17-7-270,12 0-2827,-19 16 0,-15 1 2457,0 11 1,-15-6 0,2-6 0</inkml:trace>
  <inkml:trace contextRef="#ctx0" brushRef="#br0" timeOffset="175397">16912 8869 6723,'-11'9'3276,"-4"1"0,3-3-563,5-2-2263,8-5 629,26-7-539,5 0-270,9-2-136,7 2 1,0 1-135,-6 0-30,-8 2 0,5-2 0,-7 2-239,-3-1-451,18-2 0,-32 6-269,2 0-2288,-9 2 1247,-4 0 411,-1 0-720,-3-1 1519,-10 1 1,1-1 0,-9 1 0</inkml:trace>
  <inkml:trace contextRef="#ctx0" brushRef="#br0" timeOffset="175620">17154 8788 7892,'-5'-1'3276,"2"17"0,3-4-1282,4 31-1635,2-14 91,2 17-45,-1-6 0,1 1-511,-4-14 0,1 1 166,1 7 0,1 5 0,-1-5-60,-3-9 0,1 0-90,1 13 0,-1-1-360,0-1-180,-1 3-629,-1-23-450,0-5-1568,2-10 0,-2-5 2102,2-8 1175,-4-5 0,0-3 0,-1-2 0</inkml:trace>
  <inkml:trace contextRef="#ctx0" brushRef="#br0" timeOffset="175798">17250 8966 6543,'-42'7'3276,"12"-2"0,-9 16-3018,15-5 372,-2 3-270,0 1-427,-1 0 67,1 1-450,2-1-539,3 0-540,3 0-1748,-1 9 567,11-15 1901,-2 5 809,12-17 0,2-3 0,2 0 0</inkml:trace>
  <inkml:trace contextRef="#ctx0" brushRef="#br0" timeOffset="175953">17113 9103 6723,'23'-7'3276,"-1"1"0,0 0 0,19-1-2490,-14 4-966,14 0-2968,-5 2-129,-3-4 0,0 1 2457,-9-10 1,-18 4 0,0-4 0</inkml:trace>
  <inkml:trace contextRef="#ctx0" brushRef="#br0" timeOffset="176158">17453 8599 6273,'-8'10'3276,"-3"25"0,5-10-3179,1 11 1,2 0-1628,2-7-1348,3 19 809,0-39 1530,5-2 539,-3-9 0,0-2 0,0-3 0</inkml:trace>
  <inkml:trace contextRef="#ctx0" brushRef="#br0" timeOffset="176601">17491 8731 6903,'20'-20'3276,"0"3"0,-1 3-1013,-3 5-1453,0 3-541,-4 3 1,2 0-90,-6 3-270,6 12-989,-9 11 629,1 2-539,-15 14 449,1-17-270,-11 14 541,6-16 89,-6 0 0,-1-1 450,-6-1-1,-7 4 91,18-24-180,13-3 90,4-5 90,2 3 0,1-1 179,5-3 91,3 2-450,-1 1 0,1 5 0,-4 4 269,8 12-89,-3 6-270,2 6 90,-7 2-90,-4-3 90,-1 1-356,-1 3 176,-1 1-315,0-2 0,-2 2-1304,1 17 854,-1-19 1,0-1-2513,0 6 1337,-1-19-399,1-5 1799,-3-7 540,-1-5 0,-3-2 0,0-1 0</inkml:trace>
  <inkml:trace contextRef="#ctx0" brushRef="#br0" timeOffset="177041">17538 9170 6723,'-29'-30'3276,"6"4"0,29 9-653,2 3-2443,8-5 0,0 5 0,3 2-180,2 2-180,8 2 0,-8 5-360,8 7 0,-15 3-269,-1 8-181,-8 0-179,-3 3 180,-3 4-181,-5 2 1,-2 2 809,-8 18 195,6-16 0,-2-2 345,-8 9-2983,3-15 3343,-2-2 89,-3-2 271,-1-2 1079,-14 2-990,10-5-89,-6 0-91,14-6-179,4-2 460,2-3-730,7 0 2916,3-6-2261,7 0-655,25-14-90,10 3-528,-15 6 0,2 1 213,-1 2 0,0 2-135,14 0 180,0 3 0,0 3-270,-4 2 1,-1 1 179,9 1 90,-10 0 0,-2 0-180,-1 0 180,-4 1 180,6 2-3311,-5 0 3131,-4 0-90,-7-2-990,-10-2-194,-3-1-795,-1-1-1208,-2-1 0,3-5 3897,-1 0 0,4-5 0,-3 2 1</inkml:trace>
  <inkml:trace contextRef="#ctx0" brushRef="#br0" timeOffset="177532">18261 8391 14729,'27'8'3238,"-2"-2"-3238,-7-2 0,0 1-990,16 1-1168,-6-1 449,5 0-1568,-8 5 0,-17 2 3183,-1 2 1,-13 1 0,-2-2 0</inkml:trace>
  <inkml:trace contextRef="#ctx0" brushRef="#br0" timeOffset="177782">18175 8728 7083,'-19'8'3276,"1"-2"-346,2-3-1131,3-1-989,4-3-270,3 0-91,4-2 451,13-6-630,11-1-270,7-4-90,-5 6 0,0 2-590,9-3 500,11-2 0,-14 3-90,-1 1-180,-3-1-89,-1 0-271,-3 1-179,-3-1-451,-2 2-269,-3 0 90,-3 2-899,-4 3 2388,-3 2-319,-4 4-371,-5 2 1,-3 2 0,-1 0 0</inkml:trace>
  <inkml:trace contextRef="#ctx0" brushRef="#br0" timeOffset="177999">18343 8721 6363,'-40'16'3276,"9"-3"0,17-8-923,7 0-1723,0 2-90,0 3 179,-2 13 1,1 3-540,-2 8-45,2-2 0,-1 2 89,4-1 1,2 0-428,0-7 0,0 2 203,-1 20 0,0 0 61,3-19 0,0-1-196,0 17 0,1-2-675,1 1-829,3-15 1,0-2-572,4-6 142,6-3-991,3-26 2070,-2-5 989,4-12 0,-6-2 0,0-2 0</inkml:trace>
  <inkml:trace contextRef="#ctx0" brushRef="#br0" timeOffset="178746">18322 8861 7892,'6'-3'1638,"20"-9"0,4-1 1638,-8 3-1650,9-4 1,-1 1-1717,-15 8 0,-1 1-630,3 3 451,-8 1-91,1 3 90,-9 2 0,-3 1-90,-1 2 180,-3 1 0,-1 1-539,-20 19 629,10-11 0,-16 15 540,-3 0-180,13-12-1,2-2 1,2-1 0,4-3 180,-4 6-270,13-14 449,0 0-359,23-20 0,14-7-270,3-3-1606,-3 6 0,0 1 1606,-1 2 0,-6 4 0,-1 1-90,0 3 90,-1 2-90,-1 2-90,3 5-90,-7 2 90,1 4-89,-9 0-631,-3 13-89,-8-2 269,-3 4-89,-6-8-1440,-5-4 1080,1-3 269,-6 1 360,-11-5 1080,12-3 180,-11-2 179,19-2 450,4 0-1079,4 1 3006,4 1-2890,4 3-206,15 19-180,-7-3-1144,10 15 1234,-8-7 179,-1 3 451,4 15-90,-5-12-563,-4 0 1,-1 0 562,-3-6-91,-2 16 271,-16-25-720,3-9-90,-10 2-180,6-11-2968,-24-14 1386,11 3 638,6 0 0,0-1-855,-3-5 360,2-2 359,4 0 1260,1-13 0,10 6 0,1-8 0</inkml:trace>
  <inkml:trace contextRef="#ctx0" brushRef="#br0" timeOffset="179529">19146 8596 9871,'-4'-4'3276,"1"2"0,5 1-2362,2 2-464,3 1 0,2 0-91,2 0-179,2 0-540,29-1-179,-18-1-91,22 0-1529,-18 2 720,-10 1-1838,6 12 528,-19-4 1929,-15 25 1,-4-16 0,-11 13 0</inkml:trace>
  <inkml:trace contextRef="#ctx0" brushRef="#br0" timeOffset="180046">19262 8774 6273,'-38'30'655,"0"0"0,-1 0 1,2-1-1,1-2 0,21-12 2621,22-16 0,5-4-1500,11-4-1866,0-2-180,4-1-720,10-2 1,1 0 449,3-1-182,-3 2 1,-2 2-358,-2 5 577,-8 7 323,-6 1 358,-13 6 811,-28 14-450,5-7 89,-15 12-89,10-10-191,-2 1 191,0 0-180,0 2 89,-1 0-179,1 1 180,5-2 0,-2 1-270,-9 13-184,12-13 1,0 0 93,-2 6-3160,9-11 3070,1 0 216,3-3-216,3-1 0,5-5 180,8-1 344,3-5-704,8-2 3456,-1-2-3699,14-6-117,-6 1-270,10-5-89,-11 2-740,3-3 1,1-1-1639,1-1 2326,-4 2 1,-3 0-40,-10 6 361,-2-1 808,-7 5 2880,-4-2-1350,-5 8 180,-2-2-270,3 3-360,1 2 360,3 4-1169,2 1 0,7 6-450,-3-5-1799,12 7-1478,-5-8 0,-1 0 0,-4-8 3238,-11-5 1,0-4 0,-4-1-1</inkml:trace>
  <inkml:trace contextRef="#ctx0" brushRef="#br0" timeOffset="180593">18880 8790 6903,'-10'-1'3276,"-1"1"-1605,5 0-1761,0 0 0,6 2 0,1 1 180,2 3 270,2 2 90,0 1 1079,11 19-989,-1 6-540,3 9-180,-11-10 0,-3 6 0,-1-5 0,0 14 45,-1 0 0,-4-1-584,-10-8 269,2-12-180,-11 12 450,8-21-3097,-10 5 3522,10-14 115,-5 1 360,4-5-451,4-1 181,-1 0 270,11-3-450,4 0 3006,8-1-2081,29-2-4472,-11 0 3309,-4 0 1,1 0 147,7-2-283,-8 1 0,1 0 193,14-1-1086,-4 2 1,0-1 995,8 1-230,-14 2 0,5 1 1,-2 0 49,11 2 0,-2 0 225,1 0 0,-1 1 135,-2 0 0,-5 0 450,-6 1-271,-4 0 1918,-12 0-2097,-10-3 186,-1 1-996,-1-1 843,0 0-2192,1-1-1165,6-4 896,3-5 2248,3-2 0,0-5 0,-3 1 0</inkml:trace>
  <inkml:trace contextRef="#ctx0" brushRef="#br0" timeOffset="181534">20071 8589 6543,'11'-12'3276,"-1"-1"0,-9 10-2272,0 1-554,-14 18-270,3-5-1,-11 12-89,6-9-3122,-10 10 3212,3-4 0,-8 8 0,-5 3-180,7-6 0,-1 2-180,6-6 0,1-1-134,-4 4 1,4-3-137,9-6-449,13-11 539,3-3 3394,14-7-2944,-2-2-1382,8-3 0,1 0 1562,6-2-136,-6 3 1,1 0 204,4 1-249,1 3 180,9 0 359,0 8-359,-8 0-1632,-12 20 1541,-22-6 1520,-7 12-1429,-4-7 134,-6 1 1,-2 1-135,-6 7-180,3-6 0,1 0 0,-4 1-74,1 0-421,4-6 1,0 0-2873,-9 5 874,-5 4-109,26-23 1523,11-7 1182,6-4 77,6-6 359,-1 1 271,6-3 269,-4 3 2107,18-2-1875,-11 7 1875,13 3-1955,-14 9-1051,-1 6-196,15 20-2593,0 3 880,-10-16 1,1-3-1639,7 3 1736,-5-22 721,-10-19 1,-5 1 0,2-11 0</inkml:trace>
  <inkml:trace contextRef="#ctx0" brushRef="#br0" timeOffset="181742">20302 8614 6273,'2'-4'3276,"-1"2"0,2-1 0,2 3-2580,3-1-516,2 3 0,2 0-90,7 1-360,-3-2 0,4 1-1169,-3-1-1439,-2 1 1169,-2-1 180,-4 2-810,-8 4 1620,-3 0 719,-2 5 0,-4-1 0,-1 1 0</inkml:trace>
  <inkml:trace contextRef="#ctx0" brushRef="#br0" timeOffset="182101">20384 8714 6183,'-27'24'1092,"-1"0"0,1-1 0,-7 7 0,8-8 0,-4 4 0,8-7 2184,8-6-1320,10-8-1956,3-2-90,10-8 0,3-4-180,4-1 0,2-2-1529,19-10-270,0 6 1350,6-2 449,-15 11 540,-10 18-180,-12 1 90,3 10 0,-5-3-1,1 2 181,9 22-360,-4-15-3277,6 16 3342,-6-20 366,4 19 109,-5-16 90,3 14-1,-8-23 1710,-10 18-2159,0-18 180,-17 18-271,6-26-358,-8 3 3069,3-4-4509,-13 0-450,8-3 520,0-7 1,1-3-1639,4-4 2981,-9-21 1,28 8 0,2-8-1</inkml:trace>
  <inkml:trace contextRef="#ctx0" brushRef="#br0" timeOffset="182443">20654 8770 6183,'-7'7'3276,"1"-1"0,-1 7 0,4 0-2658,9 17 0,5 5-1427,0-4-91,1 2 1,3-1-2378,6-9 797,-6-10 1041,4-4 359,-7-13 1080,-4-4 0,-2-4 0,-3-3 0</inkml:trace>
  <inkml:trace contextRef="#ctx0" brushRef="#br0" timeOffset="182717">20772 8745 6183,'-6'-2'3276,"-2"-3"0,4 0-1192,0-3-1815,11-4-628,9-3-181,17-8 360,-7 8 90,6 0 180,-9 14 90,-6 4 180,4 2 359,-4 10-269,-6-1 0,2 7-90,-8-1-540,-4 26-1170,-5-2 720,1-17 1,-1 0-1010,-2-2 1,-3-1-1291,-5 6 2109,-13-2 1,9-16 0,-6-8 0</inkml:trace>
  <inkml:trace contextRef="#ctx0" brushRef="#br0" timeOffset="183609">20811 8926 6183,'4'-4'3276,"-1"-1"-885,1 0-502,1-1 0,2-1-1259,1-1-360,1 1-270,8-2-540,-7 8 90,3 0-180,-11 10-269,-5 2 89,-2 2-89,-1 2-90,-12 14 1708,2-7 1,-4 5-181,8-14 1,8-8-180,1-3-90,3-2-360,13-10 90,-4 4 0,9-9 0,-8 5 90,0 0-90,-1 0 90,1 0 0,-2 0 0,-1 2 89,-1 0-89,-1 1 720,-2-3-90,-2 3-451,-1-1-89,1 1-90,2 3-360,14-13-539,4 0 179,6-4-584,-5 6 0,1-1-271,3 0 1,0 0 1394,15-11 180,2 2 900,-23 12-541,-9 4-89,6-4-90,-11 7 90,0 2 180,-3 1 449,-1 1 450,0 1-449,-2 6-810,2 0-1,2 15-89,1-3 0,2 9 0,-1-1 180,0 3-642,1 2 732,0 2 39,-1-1 1,1 2-355,-1-5 0,0 0-45,1 6 0,1 0 90,0 4 0,0-4-270,0 1 180,-2-9 0,-1-1 0,-1-4 0,-1-3 0,-1 0-90,-1-5 361,-4 4-451,-1-8-158,-12 6-22,4-9-899,-22-1 899,15-9-180,-12-4 180,14-3-629,-5-7 539,6 4 1,-3-5 179,7 7 0,2 1 180,0 0 540,-4-1-180,5 2 539,-5-5-539,8 6 360,-4-12-451,6 9 901,-3-17-630,4 18 179,1-11-359,3 14 0,1-3-180,2 2-90,1 0-270,3-2-2788,12-10-219,9-6 0,-1 1 1825,2-2 1452,-16 12 0,-2-1 0,-1 1 0</inkml:trace>
  <inkml:trace contextRef="#ctx0" brushRef="#br0" timeOffset="183924">21148 8607 6903,'-3'18'3276,"-1"2"-3764,1 1-1760,0 7 1348,2-13 361,-1 3 539,-1-8 0,1-4 0,-1-1 0</inkml:trace>
  <inkml:trace contextRef="#ctx0" brushRef="#br0" timeOffset="187712">22194 8727 6813,'1'-6'3276,"0"1"-1515,-2 1 938,-17 10-2609,-5 13-540,-11 7-433,7 2 523,10-6 90,7-8-90,4-1-171,18 26 801,-2-19-90,17 20 0,-7-26 89,1-1-89,0-1 90,0-1 0,-2-2 90,-2-1 0,-4-1 1529,-15 16-1620,-4-9-89,-13 13-90,0-12-90,-1 1-180,-2-1-1459,-6 0 1,-1 0 418,3-3 545,-1 2 1,5-7-2385,19-13 3114,5 0-415,5-7 551,4 4 1068,8-6 0,2-1-269,1 0-541,0 0 1,0 1 540,-5 6-271,2 2-89,1 0 179,11 0-539,-7 1-90,8-1 90,0-2-270,-8 3 90,7-4 0,-10 1 0,14-13 90,0-8-180,-1 0 0,-9 0-90,-12-2 90,-8 14-90,-1-11 90,-9 18 0,-9 0-90,1 6-90,-33 18 90,13 7 0,3 4 0,1 2 90,1 8-3277,-1 7 3342,18-19 172,4 2 1,1 1 32,2 2-90,3 1 0,4-2-90,5-7 90,6 2 0,0-9-540,32-4 90,-16-7 90,-3-1 0,1-4-669,15-14 580,-9 1 1347,-11 5 1,-1-1-1079,8-8 180,-2-2 90,-1-1 0,-2-2 152,-4 1 0,-1-4-197,-3 3 0,-1-2-195,2-7 0,2-5 0,-2 1-210,-5 5 0,-2 0 0,0 1 278,5-10 1,-3 3-234,-6 7 0,-5 14 1145,-8 27-1010,-3 6 456,1 11-276,2 13 90,5-6 0,-1 1-135,1-5 0,0 0-144,2 8 0,-1-1 369,3 5-90,-2-11 0,2 2 134,1 6 1,0 1-360,1-2 0,0 1-1684,3 2 1,1-3 719,1-3-2049,6-12-309,-10-27 1247,1-6 410,-6-8 271,-1 1 360,-3-4 359,-3 0 630,-3-2 0,-5 0 0,-1 1 0</inkml:trace>
  <inkml:trace contextRef="#ctx0" brushRef="#br0" timeOffset="187906">22568 8868 6723,'-26'-8'3276,"5"1"0,10 3-743,4-1-1813,5 2-2993,39 0 2543,-8 2-225,0 0 0,3 1-8,0 1 0,-1 0-576,17 1-46,-17-1 0,2 1-1054,2 0 1,0 1-1639,6 0 1638,-5-1 1,-3 0 933,-9-2 0,4-2 0,-14-1 0</inkml:trace>
  <inkml:trace contextRef="#ctx0" brushRef="#br0" timeOffset="188645">23167 8851 6453,'-14'-6'3276,"4"2"0,4 1-1822,12-3-1094,3 3-1,9-3 91,2 1-180,5 0 0,4 0-1,5-2 1,2 1-270,10-2-120,-7 2 0,6 0 1,-5 2-61,-9 2 0,-1 2-1459,21 2 1,-3 3 1433,-9 7 426,-5 17 48,-26-9 1,-2 10 135,-8-6 0,-2 2-45,-1 7-737,-1-6 1,0 0 556,-4 0-198,-7 9 18,4-11-540,-11 9 0,11-21-2498,-14-16 1239,15-6 180,-10-18 449,11 3 330,-1-1 840,-2-4 0,-1 0 0,-1-2 0</inkml:trace>
  <inkml:trace contextRef="#ctx0" brushRef="#br0" timeOffset="188881">23474 8531 7263,'0'8'3276,"-4"17"-1875,-1-4-951,-4 16-2089,1-9 1,-2 0 2133,-3 9-135,1-6 0,0-2 1678,-5 4-1588,3-11 0,-1 2-271,-2-1 1,-1 1-134,0-1 1,0-1-227,0-2 0,1-2-629,-5 2-2468,-12 0 0,11-16 0,-3-3 3238,11-26 1,9 2 0,-1-10 0</inkml:trace>
  <inkml:trace contextRef="#ctx0" brushRef="#br0" timeOffset="189025">23251 8679 6183,'11'7'3276,"-3"0"-5382,11 23 667,-7-8 619,4 6 1,-6-13 0,-4-9 0</inkml:trace>
  <inkml:trace contextRef="#ctx0" brushRef="#br0" timeOffset="189151">23442 8845 6273,'1'19'3276,"-3"0"0,-1-7 0,0 1-6553,16 19 0,-3-16 3,10 15 3274,-8-19 0,1-1 0,-1-1 0</inkml:trace>
  <inkml:trace contextRef="#ctx0" brushRef="#br0" timeOffset="189749">24066 8784 6363,'-14'-16'3276,"4"3"0,-2 4 0,5 5-1230,4 2-2046,-1 3 0,2 3 0,-1 2-180,0 11 180,2-3-90,0 7 90,1-3-90,0 1 90,0 11 0,0-6 180,1 2 0,1 2-90,2 9-90,2 7-90,3-17-90,-1-12 0,2-2 90,1-3-540,18-4 630,-13-5-180,20-7 90,-22-2 0,4-4-269,-2-1-1,-3 2 0,3-3 0,-5 4-179,4-7 539,4-7 899,0-10-629,-4 7 449,-6-5-539,-6 17-2942,-1-16 2942,-3 15 90,-1-14 629,-6 6-899,1 5 540,-5-3-180,4 12 179,-2 0 451,-11-2-810,7 5 3096,-19 2-5949,-2 19 65,7 0-1,-4 12-668,8 2 0,-3-1 2457,-1-1 1,2-8 0,9-11 0</inkml:trace>
  <inkml:trace contextRef="#ctx0" brushRef="#br0" timeOffset="190851">24808 9175 6903,'10'-12'3276,"1"0"-975,1 0-682,0 3-360,8 4-899,-4 5 0,12 11-180,-11 0 0,4 7 0,-8 14-270,-8-9-450,-4 13-719,-11-13-2018,-13 12 1247,1-8 500,-9 6 361,5-15-11,-2-3 1180,0-5 0,0-5 0,0-3 0</inkml:trace>
  <inkml:trace contextRef="#ctx0" brushRef="#br0" timeOffset="191598">25579 8730 6273,'3'-5'3276,"-2"1"-435,-1 0 435,-4 4-1515,0 4-592,-1 37-1169,5-7-225,0-8 1,2-1-3053,9 14 0,-3-23 0,13-3 2699,-12-17 0,5-9 0,-10-1 0</inkml:trace>
  <inkml:trace contextRef="#ctx0" brushRef="#br0" timeOffset="192097">25698 8633 12300,'17'1'3238,"-5"-1"-2338,22 6-541,-14-3-179,7 1 90,-2 0-270,-7 0-450,12 7-269,-16 1 359,0 2-180,-11 1 1,-6-2-91,-3 2-359,-11 12 719,1-5 0,-9 9 629,2-11 1,-1 1 225,4-5 0,-1 0-271,-4 3 1,0 0 765,-13 6-630,21-14-181,0 0-89,12-8 0,5-2-180,5-5 0,15-8-180,1 0 45,0 0 0,4 0-360,6 2 1,0 2 134,13-5-20,-16 8 1,-4 3 199,-11 6 0,-4 10 720,-16 8-180,0-1 269,-12-1 1,-5 1-1570,-1 1 0,-1 0 1119,0-1 1,0 1-45,-8 6 0,3 0 62,1-1-197,-6 7-270,15-15-720,5-3-539,4-5-1748,7-5 3585,7-7-308,22-29 0,-9 11 0,14-21 0</inkml:trace>
  <inkml:trace contextRef="#ctx0" brushRef="#br0" timeOffset="192248">25798 9064 7173,'25'25'3276,"-4"-4"0,-8 1 0,8 9-1141,-8-12-2225,8 10-180,-10-18-3007,11 4 0,-6-8 0,8 2 1685,-10-10 512,-1-2 1080,-1-2 0,0-3 0,-1-1 0</inkml:trace>
  <inkml:trace contextRef="#ctx0" brushRef="#br0" timeOffset="192866">26349 8906 6813,'-21'7'3276,"6"-3"0,6-1 0,6-2-2040,13-2-876,2-1-1,12-2-179,0 1-135,11-3 0,2 0-45,-11 2 0,1 0 0,11-2 0,-1 0 0,6-2 0,-24 3 0,2-1-90,-15 4-359,-1-1-2828,-9 3 0,2 0 2457,-3 0 1,4 0 0,1 0 0</inkml:trace>
  <inkml:trace contextRef="#ctx0" brushRef="#br0" timeOffset="193175">26810 8679 6273,'2'-16'3276,"-1"8"0,1-7 0,1 10 0,4 3-3157,-2 2-2458,12 13 450,-8-1-269,5 9-1,-8-4-1118,0 10 2146,-4-7 502,-1 6-191,-4-9 1,-2-1 0,-1 0 0</inkml:trace>
  <inkml:trace contextRef="#ctx0" brushRef="#br0" timeOffset="193302">26845 8862 6273,'-19'27'1638,"0"-1"0,-9 14 1638,48-52-2452,-3 1-3073,10-7-1028,3-1 1787,-5 4 670,13-13 1,-17 11 0,6-6 0</inkml:trace>
  <inkml:trace contextRef="#ctx0" brushRef="#br0" timeOffset="193695">27199 8556 6273,'-6'-10'3276,"0"1"0,0 6 0,-3 2-1860,2 2-1146,-19 28-540,11-8 135,1-1 0,0 3-720,-1 3 1,2 0 135,-4 7 28,4-8 0,1-2 61,3-4 91,3-4-361,1-1 900,4-6 270,5-1-90,2-8 450,12-7-271,-3 0 675,9-5 1,0-1-495,1 2 90,19-10 481,-26 17-751,0 3 0,-2 2 0,-2 3-181,-1 2 1,-1 2 0,-3 3-90,-2 18-90,-13 10 0,1 0-180,-6-13 0,-1-3-539,-2 0-2558,-6 4 0,6-11 862,-1-2-862,-16 1 0,12-8 2711,-11-1 0,17-9 0,1-3 0</inkml:trace>
  <inkml:trace contextRef="#ctx0" brushRef="#br0" timeOffset="193866">27079 8931 10681,'-12'6'3276,"-16"23"0,8-4-2542,-11 15-2339,12-12-104,5-7-1568,-5 11 438,5-7 1506,-2 6-556,6-8 1889,4-10 0,0-1 0,6-10 0</inkml:trace>
  <inkml:trace contextRef="#ctx0" brushRef="#br0" timeOffset="194048">27086 9157 6273,'8'8'3276,"0"0"0,-1 2-383,1 3-374,2 1-1440,2 4 450,7 6 0,1 1-1169,2 3-630,6 4 0,0-1-899,-8-11-470,5 0 1,-1-2-1639,-7-6 2457,11 5 1,-24-16 0,-2-2 0</inkml:trace>
  <inkml:trace contextRef="#ctx0" brushRef="#br0" timeOffset="197006">15880 10914 5773,'-2'4'2788,"1"-1"-461,0-3 949,20-17-1695,-3 7-1491,13-10 90,-4 13-180,-9 7 282,2 2-282,-7 5-90,-2 2 145,-2 5-415,-6 11 0,-3 4 90,0 5 81,-2-1 0,-1-1-81,-2-1-2968,-1-1 3148,1-2 90,0-2-913,2-4 913,1-2-437,5 9 527,2-15-90,5 6 0,2-18 394,2-3-304,2-2-90,1-3-360,18-15 0,-11 5 2720,13-12-3349,-8 1 924,-10 8 0,0-1-70,-1 0 1,-1-1 667,12-17-533,-15 14 180,-7 3-90,-3 5-360,-10-17-270,-13 0 450,1 1-3187,-8 2 3343,10 16 114,0 1-146,-26-7 146,19 9 76,-18-5-167,24 12-89,-9 3 0,5 3 2954,-7 2-2954,-2 6 1053,-8 4-963,-2 0-90,5 0-261,13-6 350,8-1 1,0 0 90,1 2 450,-15 25-450,15-11-441,2-2 0,1 2 531,5 3 269,-1 17-269,3-10-3103,0 11 3103,3-14 0,2-1-1526,3 11 1436,1-11-723,10 18 633,-2-21 172,7 4-82,6-6-90,-5-9 0,2-3 0,2-1 0,11-2 2028,9 0-2297,2-9 89,-17-2 2360,8-3-2540,-1-3 180,-9 0 45,1-1 0,0-2-45,1-1 90,15-8 0,-20 7 0,-2-1 0,1-2 90,-2 0-90,-2-2 1394,13-18-1394,-6 5-45,-8 7 0,0 1-1530,3-5 1485,-3 2 90,-7 9-223,-1 1 223,-2 2 270,2-11-180,-5 9 90,1-13 180,-10 3-360,1 3 90,-6-3 90,-11-5-90,8 13 1535,-11-11-1445,10 17 442,-7-2-173,-3 4 1,-1 1-3662,-10-4 3212,9 5 0,-1 1-3069,-19 7 1000,16 2 430,-2 5 1,-1 2-1639,4 1 3166,-1 2 1,0-2 0,-1-1-1,-11 1 1</inkml:trace>
  <inkml:trace contextRef="#ctx0" brushRef="#br0" timeOffset="202664">17136 10816 6894,'1'-8'3276,"0"1"0,5 6 0,-2 1-2473,6 0-4080,10 12 0,-13-4 2457,5 16 1,-17-11 0,-4 5 0</inkml:trace>
  <inkml:trace contextRef="#ctx0" brushRef="#br0" timeOffset="202911">17114 11017 8972,'0'-13'3276,"2"6"0,0 11-2722,0 7-644,-1 7-135,1 17 0,-1 2 135,1 5-949,0-2 1,0-2 1038,0-7-90,0-6 206,2 2-1285,3-8 360,0-3-361,1-10-2107,11-21 1157,-7 2 1671,10-17 449,-12 6 0,0-5 0,0-2 0</inkml:trace>
  <inkml:trace contextRef="#ctx0" brushRef="#br0" timeOffset="203130">17303 10901 6453,'0'-31'1638,"0"0"0,-1-16 1638,0 46-2362,0 22-464,-1-6-90,2 17 539,2 12-629,0 6-225,0-21 0,0 3-45,0 15 0,0 0-225,0-15 0,0-1-360,0 12 1,0-3-1575,2 1 630,-2-21 90,3-17-1440,2-26 2430,-1 3 449,1-18 0,-5 10 0,-1-2 0</inkml:trace>
  <inkml:trace contextRef="#ctx0" brushRef="#br0" timeOffset="203541">17364 10936 6723,'6'-46'3276,"0"6"0,-1 21-923,15-15-2173,-8 16-90,12-10-90,-11 21-3277,2-1 714,0 1 3792,1 1-1499,1 0 90,0 1 859,-1 0-858,13-1 179,-4 1 0,3 0 90,-9 3-1,-6 2 181,6 8-180,-6-1 3186,4 7-3070,-8 1-206,-2 2 0,1 4 0,-2 3 90,1 3 90,-1 2 180,1 17-90,-2-11 90,1 13-46,-3-21 1,0 0-135,1 15-331,-2-14 0,0 0 421,1 12-135,-2-12 0,0-1 45,0 13-815,-1 10 815,0-21-90,-1 16-270,0-23-89,-1 9-631,1-27 180,0-3 1,-1-5-1,-1-2 454,0-2-544,-1-1-1855,-6-9 326,-3 1 720,-8-9 1619,4 9 0,-2-2 0,4 4 0</inkml:trace>
  <inkml:trace contextRef="#ctx0" brushRef="#br0" timeOffset="203779">17416 10999 6633,'9'-11'3276,"1"2"0,4 1-2722,0 3-824,3-1-179,1 2-2430,15-3 630,-8 2 1350,5-1 269,-17 3 630,-7-1 0,-3 2 0,0-1 0</inkml:trace>
  <inkml:trace contextRef="#ctx0" brushRef="#br0" timeOffset="204042">17606 10922 6004,'-19'19'1638,"-1"-1"0,-8 10 1638,27 0-1913,6 0-1813,2 2 180,0-1-179,2-1 179,-5-15 180,-1 1 90,-4-4 630,-5 1-91,-2 0 181,-3-1 1708,-5 3-1708,7-6 719,1 4-1079,10-10 90,16-4-2249,24-15 160,-12 2 1,1 0-1,-4 1 1,1-1-1,3-6 1,-4-1 1194,-4 1 1,1-8 0,-11 11 0</inkml:trace>
  <inkml:trace contextRef="#ctx0" brushRef="#br0" timeOffset="204814">18082 10808 8832,'-4'-3'3276,"1"3"0,-1 8-1895,5 27-1381,1-3 0,1 5 0,0 2-662,2 10 572,-3-14 0,0-1 253,0 15-1802,-2-8 1,-1-2-1639,2 1 2150,-3-10 0,2-6-43,3-19 1170,1-16 0,0-1 0,1-9 0</inkml:trace>
  <inkml:trace contextRef="#ctx0" brushRef="#br0" timeOffset="205278">18141 10899 6993,'-4'-13'3276,"1"-2"-1245,1 0-682,3-1-989,4 0-180,5 1-180,4 1-90,7-1 0,3 1-386,2-3 431,-2 3 0,1-1-315,16-8 90,-15 8-166,0 0 0,2 0-734,8 4 1170,3 3 450,-10 8 449,-13 11-539,-9-3 270,-1 3-91,0 1-179,-2-1 270,4 11-271,-3-7 271,5 16-450,-3-9-252,2 11 252,-2-3 90,1 5-1685,-2-4 1,1 2 1549,-2-7 0,0 1-150,2 9 0,0 1 285,0 1 0,0-2-135,-2-9 0,0 1 90,2 13 0,1-1-225,-1 1 90,2 7-90,-3-23-90,-2-5-90,1-4-540,1-3 0,-2-7-1580,3-4 411,-5-5 1530,3-11-2789,-8-10 3148,1 3 0,-8-4 0,1 12 0</inkml:trace>
  <inkml:trace contextRef="#ctx0" brushRef="#br0" timeOffset="205646">18223 11008 8882,'20'-16'3276,"-1"2"0,-5 6-2542,1 1-914,-1 2-270,0 3-269,-2 3-271,-2 3-359,-3 4-1928,-5 20 1877,-7 4 1849,0-7 1,-1 0-1637,-8 12 2536,-1-4 270,3-11 1169,-4 8-4349,6-9 2370,-1 5-179,10-11-181,4-3 1337,17-3-1966,-3-8-179,12-5-271,-10-8-1009,3-12 1,1-3-1639,1-5 1638,1-6 1,-3 0-184,-9 5 1822,-1-10 0,-10 17 0,-2 1 0</inkml:trace>
  <inkml:trace contextRef="#ctx0" brushRef="#br0" timeOffset="205838">18388 10868 6993,'-12'25'3276,"3"-5"0,3 4 0,3-5-1501,-1 18-1325,1-6 179,2-1 1,0 2-1816,1 9 1321,1-13 0,-1 0-1567,2 0 0,0 0 713,3 12 134,-1-15 0,0 0-1836,4 3-277,2-4-579,10-1 0,-3-12 2614,12-9 1,-13-10 0,5-9-1</inkml:trace>
  <inkml:trace contextRef="#ctx0" brushRef="#br0" timeOffset="206585">18963 10777 6543,'-8'1'3276,"4"0"0,19-9 0,-3 3-1860,12-4-1056,3 1-270,-5 2 0,8-1-90,-8 3 0,-1 1-90,-1 1-90,4 2 90,-8 1 0,3 8 0,-14 0-90,-2 5 0,-11 10 180,-1-4-90,-6 9 0,1-7-315,-3 3 1,-1 1-316,-5 6 495,6-8 0,1-3-135,4-5 91,8-12-451,2-2 90,8-17 540,1 2 270,2-9 900,-1 7-631,-4 12-89,-1 3 0,-2 8 90,-2 22-450,0-9-90,-2 27-180,1-25-270,-1 4-1349,-1-9 450,1-10-180,0 0 180,-1-9-1259,-4-13 2698,0 1 0,-4-11 0,5 7 0</inkml:trace>
  <inkml:trace contextRef="#ctx0" brushRef="#br0" timeOffset="206879">19003 11005 13199,'-36'1'510,"0"0"0,3 0 0,8 3-331,15 12 1,1 1 450,-4 21-450,6-14-90,-2 14 0,9-21 0,3 0-180,10 3 0,0-5-90,10 2 90,-2-8 0,2-1 0,3-2-90,2-3 90,1-1 225,0-5 0,0 0 45,9-4 0,-2-1 0,0-1 0,-3-3-45,-7 2 0,-1 0-135,3-1-90,10-6-180,-20 9-180,2-1-270,-12 7-539,-3 1-360,-2 2-90,-3 4-1568,-8 11 3129,-2 0 0,-4 2 1,2-6-1</inkml:trace>
  <inkml:trace contextRef="#ctx0" brushRef="#br0" timeOffset="207292">19024 11097 12030,'4'7'-2698,"1"-2"539,10 3 1259,-2-3 900,5 0 0,-4-1 0,0-1 0</inkml:trace>
  <inkml:trace contextRef="#ctx0" brushRef="#br0" timeOffset="207476">19376 10957 7083,'-23'6'3276,"-6"5"0,-2 1-114,0 5-5230,3 8 89,9-3 340,-1 12 1,1 2 1034,3-3 0,3-3 0,1-1 0,5-7 0</inkml:trace>
  <inkml:trace contextRef="#ctx0" brushRef="#br0" timeOffset="208179">19584 10717 6363,'-8'0'3276,"5"1"-615,0 2-2571,7 1 90,3 2 539,11 3-179,-1-2 90,8 1 989,22-8-1079,-5-5-496,-7-1 1,-2-1-134,3-3-541,-3 2 180,-26 10-1079,-13 19 1169,-3-5 90,-11 16 270,4-9 180,-3 2 539,1 0 1,-2 2-180,5-5 0,0 0-270,-4 4 0,2 0 449,7 15-809,13-30-360,20-7-2827,6-27 1543,2-5 925,0-7-450,-10 7-380,-1-5 1,-1-1-1639,0-4 2802,-3 0 1,-4 2 0,-11 11 0,-3-6 0</inkml:trace>
  <inkml:trace contextRef="#ctx0" brushRef="#br0" timeOffset="208374">19833 10605 6453,'-26'6'3276,"2"21"0,20 6 0,-2 12-2523,6-14 0,1 0-2551,1 11 1843,0-13 0,0-1-45,1 14-180,0 0 433,0 0-928,-2-14 1,1 0-965,1-1 1,-1-1-1639,2 16 2149,0-14-42,-3-25 1170,3-6 0,-1-3 0,2-3 0</inkml:trace>
  <inkml:trace contextRef="#ctx0" brushRef="#br0" timeOffset="209115">19876 11026 6813,'-7'-22'3276,"-14"4"0,-3 22-923,-7 2-1903,-10 16-450,14-5-90,-7 8-900,-2 6 541,16-11-91,-7 8 90,20-17 0,3 1 271,5-4-91,6 0 0,4-5-90,4-2-719,26-8 809,-12 2 0,0-1 0,0-1 180,-2 0 0,5 0 180,-15 5 0,-4 3 90,-4 2 630,-6 9-271,-5-1 990,-10 15-809,0-8 90,-7 7-91,3-8-89,-1 1 224,-1 0 1,0 0-945,6-1-450,-3 6 0,28-27-1079,20-16 450,-8 2-90,10-11-380,-7 2 1,1-4 1072,-2 1 1,0-1 68,5-6 0,0 0 632,-7 6 0,-3 1 134,-7 9 1,0 0 450,11-18 134,-11 14 1,-1 1-487,4-8 532,-1-3 830,-21 24-1280,-2 9-180,-12 9-90,1 6 747,-2 4-837,0 1-180,1 0 90,5 0-90,6 9 90,6-11 90,8 7 0,5-13 932,18 11-752,-3 0 0,5 6 4,-10-4 446,-8 12 89,-10-5-719,-2 7 180,-12-12 270,-9-3-540,2-5-540,-21 6-1099,-6-16 1,-2-3 1252,21 0 1,0-1 115,-24-2 1,7-4 179,27-3 1979,18-6-1350,7 8-89,18-2-90,-3 7-270,5 1-733,4 2 373,4 0-1369,-2 1 1,3 0-1,-8-1 1,0 0 225,7 1 0,-2 1 289,-6-2 0,-5 0 1124,0 0 0,4 0 0,-13-2 0</inkml:trace>
  <inkml:trace contextRef="#ctx0" brushRef="#br0" timeOffset="209416">20412 10774 7353,'-14'5'3276,"1"0"0,-1 3-204,1 2-2172,3 4-720,4 4-270,4 6 0,3 3-270,3 4-1279,9 11 1,3-3 982,-2-15 1,2 8-1,-3-10 1,-6-39 0</inkml:trace>
  <inkml:trace contextRef="#ctx0" brushRef="#br0" timeOffset="209690">20456 10845 6273,'-6'2'3276,"-1"-1"0,4-11-1462,3 3-2174,5-9 90,4 6 180,1-1 90,0 1-3122,6-3 3392,-4 5-180,5-2 0,7 8-90,-9 4 90,8 5 89,-13 4 91,0 3 360,1 16-225,-7 5 0,-2 3-450,0-12 0,0 0-135,-2 13 0,-1 0-1459,-3-12 1,0-2-1639,-1 4 1176,-3 9 2101,-4-36 0,4-4 0,-6-9 0</inkml:trace>
  <inkml:trace contextRef="#ctx0" brushRef="#br0" timeOffset="209895">20527 11060 6993,'-5'-7'3276,"0"1"0,6 8-114,-1 10-3162,-1-2 180,-11 25-180,5-19-90,-7 15 0,9-19 1,1-1-91,3 1-90,2-6 90,3 0-3097,26-24 0,-12 6 1016,20-17 2261,-13 1 0,-6 5 0,4-7 0</inkml:trace>
  <inkml:trace contextRef="#ctx0" brushRef="#br0" timeOffset="210108">20637 10959 7083,'-9'5'3276,"4"1"0,7-3-114,4-1-2892,4-1 0,4 0 0,4-1-180,13-3 0,4-3-1170,-6-2 1,0-1 314,8 0 1,1-1-875,-9-4 1,-4-1-679,-4 0 1057,4-3 1260,-12 1 0,-8 6 0,-2-5 0</inkml:trace>
  <inkml:trace contextRef="#ctx0" brushRef="#br0" timeOffset="210479">20874 10724 7803,'-6'5'3276,"1"0"-1156,3 13-1670,2-1-209,2 15 389,0-2-321,2 8 230,0 8 46,1-7 0,0 2-361,-1-10 1,0 0-1124,2 10 0,0 0 1079,-1-16 0,1 1-64,3 11 1,0 1 63,-2-11 0,0-1-180,1 5 0,-1-3-289,0 4-2988,-11-27 1529,-1-1 488,-7-15 2521,0 1-1890,-2-1 359,-4 0 180,-2 1 899,-13-3-89,6 2 645,-1 1 0,-2-1 1064,-8-12-1170,-2-5-809,22 5-91,19 8-179,6 5-2968,21-8-489,5 5 1638,-1 4 1,0 2 915,9 0 0,2 5 1,-25 4-1</inkml:trace>
  <inkml:trace contextRef="#ctx0" brushRef="#br0" timeOffset="210611">21183 11288 6453,'10'14'3276,"-3"-5"-165,-8-2-6388,-5-6 77,1-2 3200,-6 0 0,-1-2 0,-3 0 0</inkml:trace>
  <inkml:trace contextRef="#ctx0" brushRef="#br0" timeOffset="213371">22022 10613 6813,'3'-3'3276,"1"-4"-1785,-3 3-1041,1-3 2069,1-1-2070,-2 4-628,1-2-91,-8 14-450,-8 11 1,-3 4 584,2-4 0,-1 2 135,-10 12 0,0 2 45,5-5 0,2-1-45,-6 10 45,12-12 0,3-3-45,7-8 0,2 3 0,5-16-90,13-7 0,-4-2-3187,11-6 3072,-5-1 205,1-1-1000,2-1 1,1-1 1179,5-3-488,-1 1 0,-1 1 398,-5 3-95,1-1 185,-11 8 1739,-5 4-1650,-3 1 2377,-3 3-2376,-1 3 2798,-8 12-2888,1 1-90,-2 5 538,4-2-448,6 4-90,2-3 0,3 10-1,1-4 91,0 2 180,4 18-270,-3-11 45,-1-6 0,-1-1 45,0 3-180,-1-4 0,0-2-180,-1-3-1529,-5 17 1169,-2-30 1,-5 3 89,1-13-180,-3-1 90,-2-2 91,-3 0-91,-4-3 0,-4 0-89,-17-5 449,7 3 45,5 2 0,1-1 315,-11-7 270,-1-4-181,17 2 991,12-10-721,15 7-359,4-6-180,10 6 0,4 1-90,7-4-736,4 0 0,2-1 916,4 1-288,1 0 0,1-1 288,-15 8 0,-1 1-90,6-4 0,-1 1-90,5-5-90,-11 6 90,-9 5-180,1 0 270,-12 9 90,-3 2-90,-4 3 270,-6 6-180,2 0 1548,-2 3-1458,2-1 590,1 0-590,1 19-180,2-8 90,3 3 0,1 1 90,1 6-389,3 15 569,0-10-813,1 1 812,0 0 361,2 2 0,0 1-451,0 3-226,1 4 1,0-2-44,-4-13 0,1 4-90,-4-20-90,-2-10-719,-2-1 428,-1-3-788,-1-1 450,-1-4-1080,-1 0 596,-1-3-147,0-1 271,-2-2 449,-1-1 720,-2-2 0,-2 0 0,0-2 0</inkml:trace>
  <inkml:trace contextRef="#ctx0" brushRef="#br0" timeOffset="214179">21864 11219 6723,'-3'3'3276,"4"-1"-1245,4-3-1221,5-3 1438,30-14-1528,0 0-2359,-13 5 1,1 1 843,15-7 526,-12 7-1010,-2 2 379,-3 2-359,-3 3-2018,2 20 0,-17-4 3116,-2 16 1,-17-10-1,-1 0 1</inkml:trace>
  <inkml:trace contextRef="#ctx0" brushRef="#br0" timeOffset="214343">21954 11341 6993,'-14'8'3276,"13"-10"0,11-3 0,25-11-4534,4 2-541,8 0-270,-8 4 0,1 1 270,0 2 543,-3 0 1256,9-1 0,-15 2 0,6-3 0</inkml:trace>
  <inkml:trace contextRef="#ctx0" brushRef="#br0" timeOffset="214844">22573 10722 14998,'20'23'-3277,"-11"-9"168,10 19 860,-19-2 1800,-3-5 449,-6 9 0,-1-9 0,-3 2 0</inkml:trace>
  <inkml:trace contextRef="#ctx0" brushRef="#br0" timeOffset="214996">22556 11002 6183,'-14'36'819,"-1"0"0,1-1 0,7 4 0,9-16 2457,21-42-1638,1 0 0,1-3-3277,-2-1 1,-1 0-1,-4 4 1,-1 1-1,7-7 1,-2 1 91,7-7 648,-3 2 899,-3 2 0,-4 3 0,-2 0 0</inkml:trace>
  <inkml:trace contextRef="#ctx0" brushRef="#br0" timeOffset="215330">22930 10690 6903,'-3'-9'3276,"-17"14"0,7 6 0,-13 14-2400,11-4-1146,-1 3-180,1 2-89,0 0-721,-5 10 631,7-10-1,-3 4-359,11-11 539,3-8-270,9-3 91,19-19 629,6-4 180,5-4 719,-7 8 1,-1 3-361,-2 3 1,19-1 899,-26 13-899,-8 0 0,1 4-1,-9-1-89,-3 3 539,-13 18-899,2-9-180,-10 15-449,5-15-2430,-6 10 901,5-9-309,-4 4 488,8-12 1069,-5-4 1,6-7 0,-4-3 0</inkml:trace>
  <inkml:trace contextRef="#ctx0" brushRef="#br0" timeOffset="215494">22878 11066 6813,'-12'20'1638,"-6"4"0,0 1 1638,-4 2-1638,-4 4 0,0 1-1447,0-5-191,-7 8-270,10-13-3007,-3 3 0,8-8 0,0 1 0,13-13 2847,2-2 0,3-3 0</inkml:trace>
  <inkml:trace contextRef="#ctx0" brushRef="#br0" timeOffset="215674">22779 11287 7173,'15'-1'3276,"7"3"0,-4 2-1638,10 11 0,0 3-1706,1 2 247,-1 0 1,-2 0 366,-2 0-97,9 9-449,-9-9-3200,7 6 2750,-12-11-629,-2-2-990,-4-1-1208,3 0 0,-5-5 2786,-1-4 0,-6-8 0,-6-3 0</inkml:trace>
  <inkml:trace contextRef="#ctx0" brushRef="#br0" timeOffset="217283">23698 10895 6633,'39'-31'3276,"-25"20"-1638,7-5 0,-2 1 1638,-16 12-961,-3 3-2495,-23 19-360,1 0 1,-3 1 179,-4 4 0,0 1-348,1-2 1,3-2 527,-6 7-323,26-10 413,7-9-89,8 5 89,13-8 0,-4 0 0,9 2 0,-6 0 0,-1 2 0,-1 1 180,6 16 809,-18 9-449,2 0 956,-22-1-777,-5-14 1,-1-3-450,-1 2-149,-2 0 1,3-3-212,11-13 90,1-1 0,13-11-90,4-3 0,4-2 90,3-2-45,4-2 0,2 0 135,9-5-238,-6 3 0,0 1 238,4-2 135,-3 1 0,1-1-135,7-6 45,-9 6 0,0 0-45,-4-1 0,-1 1-90,3-8 0,-13 12 90,2-4-90,-15 14 0,-7 2-89,-1 1 179,-5 2 0,-12 9 179,2 2-89,-11 8 0,13-3-90,4 0 90,8-4-90,1 1-90,1 1 566,1 1-836,0 18 90,9 11 270,-1-1-89,10 1 89,1-20 0,3-3 0,22 7-90,-2-13-500,9 0 320,-11-16 91,-11-5 89,0-3-270,10-13 270,-7 0 240,-5-1 0,3-8 0,-2 0 209,-4 4 1,-1-1 0,0-2-46,2-1 1,1-4 0,-1 1 0,-1 2-180,4-12 0,-2 2 45,1-5 0,-4 6-180,-3 7-450,-1-2 270,-10 28-179,-9 17 269,0 3-180,-3 9 180,0 9 180,3-4 90,3 0 0,0 0-1,0 9-1522,3-2-1,0 0 1614,1 9-270,1-14 0,1 1 347,0 0 0,2-1-167,0 1 0,0-1-307,1 0 0,0-1 217,5 15-180,2-15-180,2-10-90,0-3 3402,-1-11-3312,-5-5-2068,5-9 89,-6-1-1028,-5-9 797,-7 8 681,-14-3 1350,4 9 577,-7-3 1,4 2-1,-1-2 1</inkml:trace>
  <inkml:trace contextRef="#ctx0" brushRef="#br0" timeOffset="217494">24152 10932 7263,'-14'3'3276,"7"-1"0,11-8 0,8 1 0,16-7-3068,0 5-915,4 0 437,6 1-209,3 1-1160,1 1 1,2 0-1,-17 2 1,0 0-1,15-1 1,0 0-1,-13 2 1,-3-1 818,4 0 1,8-1 0,-27 0 0</inkml:trace>
  <inkml:trace contextRef="#ctx0" brushRef="#br0" timeOffset="218199">24972 10923 6723,'-13'12'3276,"6"-5"0,-8 10-1193,10-7-1813,-1 5-90,3-1 0,0 3 270,4 24-360,2-14-45,1-1 0,2 0-45,4-4 179,18 13-89,15-25-180,3-3-626,2-14 626,-17-5-3064,-11 1 3064,0-1 90,0-3 0,-1-1-90,-2-1 90,-1-3 0,8-22 0,-11 13 90,4-16-90,-13 19 179,-3-10-89,-3 9 90,-4-6 630,-17 0-450,5 15 168,-13-6-259,10 19-179,-1 2 3122,0 4-3212,2 2-1979,-3 7-89,9-1-91,1 5-1118,13 6 1067,4-4 2210,11 10 0,-1-13 0,7 1 0</inkml:trace>
  <inkml:trace contextRef="#ctx0" brushRef="#br0" timeOffset="218501">25625 10819 8612,'5'0'3276,"-1"0"0,-1 1-923,-1-1-1903,1 1-360,-2 0-270,2 1-720,-1 0-899,1 2-1478,4 4 0,-5-4 2734,3 4 0,-7-5 1,0 3-1</inkml:trace>
  <inkml:trace contextRef="#ctx0" brushRef="#br0" timeOffset="218692">25799 11057 6273,'1'18'3276,"-2"-4"0,-1 12 0,-2-8-511,0 5-3035,-8 13-3007,-3-4 888,-2 6-888,-3-9 0,3-18 3251,0-2 0,-2-12 1,4-3-1</inkml:trace>
  <inkml:trace contextRef="#ctx0" brushRef="#br0" timeOffset="219391">24483 10990 6633,'-11'4'3276,"1"-1"0,5-2-1553,1-1-1093,3 0 539,6-1-1079,1-1-90,9 0-269,21-7-1,-10 4 90,1-1 0,0 0 0,0 0-1459,0 1 1,0 0 983,-2 1 565,12-1 1080,-7 17-720,-17-5 0,9 12 449,-19 29-629,-2-22-90,-1 2 0,-1 0 90,-2-5 0,-5 11-180,-1-2-90,-1 0-90,0-9-2698,1-9 1079,5-7 3482,-2-2-4870,5-21 3106,-1-5 1,-1-8 0,0 2 0</inkml:trace>
  <inkml:trace contextRef="#ctx0" brushRef="#br0" timeOffset="219663">24723 10783 6183,'-2'-6'3276,"-1"2"0,1 6-2002,-1 3-824,1 3 359,-4 11-449,1-2 45,-11 23 0,-1 6-405,-1 0-146,6-15 1,-1 3 0,0-4 55,-5 14-1220,-1-2 950,1-3-450,1-7-449,3-6-360,3-8-90,4-8-1568,5-11 3129,6-12 0,1-6 1,1-4-1</inkml:trace>
  <inkml:trace contextRef="#ctx0" brushRef="#br0" timeOffset="219815">24631 10846 6453,'-2'6'540,"0"2"-630,-3 8-450,2-2 91,-1 6 449,1-5 0,1 1 0,-1-1 0</inkml:trace>
  <inkml:trace contextRef="#ctx0" brushRef="#br0" timeOffset="219944">24743 11115 7173,'6'25'450,"5"15"-1620,-9-30 1170,4 13 0,-7-22 0,0 1 0</inkml:trace>
  <inkml:trace contextRef="#ctx0" brushRef="#br0" timeOffset="241025">28111 8951 6094,'2'9'1439,"0"-1"-630,-3 0-89,0 1-180,-1-1-91,1 3 1080,5 25 1,1 8-1261,-1-15 1,0 2-210,0 1 0,0 3 0,1 0 75,5 15 0,0-5-90,-3-21 0,0 1 75,3 6 0,3 5 0,0-4 59,2-4 1,1-2-90,0 1 0,0-3 0,8 5 270,0-32-360,-13-2 90,11-6 270,-4-6-90,-2 0-1382,8-15 1,3-5 1291,-9 12 0,3-4-105,-1 2 0,5-7 0,3-3 0,1-1 0,-1 1 0,-3 4-822,3-1 0,-3 2 0,1 1 0,2-4 477,0 1 0,1-3 0,2-2 0,2 0 0,2-1 1,1 0-96,-5 8 1,3-2 0,1 1 0,2-1 0,0 0 0,0 0 0,-1 1 0,-1 2 0,-2 1-183,4-4 1,-2 3 0,-2 0 0,1 1 0,1-1 0,4-3 218,-8 7 0,3-2 0,1-1 1,1-1-1,0 0 0,1 0 1,0 0-1,-1 1 0,-1 1 1,-1 2 307,6-6 1,0 2-1,-1 0 1,0 2 0,-1 0-1,-1 0 1,-1 1-1,-1 1 1,-2 1 0,0 1-1,-1 0 1,1-1 0,2-1-1,1-2 1,0 1-1,-1 0 1,1-1 0,0 1-1,0 0 1,0-1 0</inkml:trace>
  <inkml:trace contextRef="#ctx0" brushRef="#br0" timeOffset="275112">25587 9477 7803,'6'-5'3276,"0"-1"-346,4-2-2300,2 1-91,7-1 1,3 4-90,5 1 44,11 2 1,2 0-450,-13 0 0,1 1-1020,18-1 1,1 1 1064,-20 0 0,2-1 29,5 0 1,5-1 0,2-1-771,5-1 0,2-2 0,-1 0 681,-1 1 0,0 0 0,2-2-12,-9 0 0,4-2 0,0 0 0,-3-1 0,-4 2-979,9-5 1,-2 1 960,1-2 0,3 0 0,-5 1 2,-9 1 0,0 1-2,1 1 0,4 0 0,-3 1-90,-2 1 1,-2 0 44,16-2 0,-3 2-405,-1 5-540,-11 4-2287,-2 15 0,-27 0 2478,-21 13 1,-12-11 0,-7-1 0</inkml:trace>
  <inkml:trace contextRef="#ctx0" brushRef="#br0" timeOffset="275568">25628 9736 6273,'12'-2'2429,"0"0"847,21-3-2324,-7 1-233,20-2-89,-11 2-1,3 1-179,1 0 90,3 2-31,-8 2 1,7 1 0,-4 0-420,-2-1 0,0 0-265,5 1 0,5 1 0,-2-1 115,-6 0 0,-1-2 0,-1 1-1564,9-1 0,1 1 1564,-5-1 0,2 0 0,-2-1-255,6 0 0,-2-1-992,3 0 1,-1 0 406,0-1 1,3-1 243,-12 1 1,6-1-1,1 0 1,-1 0 0,-5 0-438,0 1 1,-5-1 0,4 1 857,7-2 0,6 0 0,-3-1 1,-8 1-1,-13 1 0,-3-1 0,21-5 1</inkml:trace>
  <inkml:trace contextRef="#ctx0" brushRef="#br0" timeOffset="283400">9932 8225 6094,'-5'2'1259,"-1"1"360,0 0-630,1 0 2287,-4 3-2504,6-4-682,1 0 0,6-3-90,4-2 180,2-1-180,3-4 0,1 0-180,12-8 90,-6 3-90,5 1 0,1 2 90,-3 2 90,16 0 0,-26 12 180,4 21 0,-8 8 0,-2 2-180,7 10-1639,-7-7 1,-2-5 1433,-1-20 25,3-1-360,5-15 271,-1-4-316,10-22 0,1-5 585,-2 0 0,1-2 0,-1 0 180,-6 6 90,5-9-2359,-6 12 2269,2-5-90,-7 17 0,-2 5 90,0 7-90,-2 5 0,0 8 2268,-2 1-2178,1 10 90,1 2-90,-1 0 0,1-3 90,3 3 2852,0-10-3392,2 4-180,2-15 180,-3-3 1,4-4-541,9-17 540,-7 4 90,0-5 0,0-1 1,0-5 89,3-13-90,-6 12 0,1-11-322,-3 11 502,0-5 284,-4 7-15,-2 15 1,-1-2 90,-1 14 270,-1 1-360,2 5 407,0 1-497,4 7-90,-2 2 80,2 2-80,4 16 0,-1-8 0,0 2 90,6 17-45,-3-11 0,0-1 45,1-1-135,-3-7 0,1-1 45,2 1-90,2 2-3277,-2-13 3162,-3-6-155,6-7 0,-7-7-2448,3-8 2178,-4-2-179,1-6-91,-2-5-829,0-19 1,-2-4 758,-2 26 0,-2-1 1398,2-7 0,0-5 0,-3 7-698,-3-2 180,-2 3 0,-1 4 0,-1 3 0</inkml:trace>
  <inkml:trace contextRef="#ctx0" brushRef="#br0" timeOffset="283558">10814 7766 6273,'12'41'3276,"2"-5"0,1-24-2092,16 0-1004,-12-7-360,16-6-540,-21-4-2557,15-11 1157,-15 6 411,9-8 1709,-15 9 0,-1 2 0,-6 4 0</inkml:trace>
  <inkml:trace contextRef="#ctx0" brushRef="#br0" timeOffset="284004">10899 7494 6543,'-3'8'1529,"1"1"-359,4 13-541,2 5 271,5 22-451,-4-20 1,1 0-529,-1-3 1,0 0 258,-1 3 0,1-1 179,1 15-89,0 1-49,-3-14 1,1 1-222,0 1 0,0 0-270,-1-5 1,1-1-631,3 17-359,-2-29-90,0-4 90,2-3 269,-2-3 636,1-2-95,-1-3-371,0-1 1,0-3 0,-2-1 0</inkml:trace>
  <inkml:trace contextRef="#ctx0" brushRef="#br0" timeOffset="284184">11008 7866 6813,'-3'6'1979,"1"1"-2879,3 13 1,0-7 179,2 9 720,-3-11 0,-1-2 0,-1-1 0</inkml:trace>
  <inkml:trace contextRef="#ctx0" brushRef="#br0" timeOffset="284448">10220 7835 6273,'-13'7'3276,"-19"10"0,8-1-743,-4 3-3252,19-6-451,14-6-269,7-2-90,5-2-110,14-5 1,2-2 982,5 0 1,-2-2-1,0 0 1,-4-1 0</inkml:trace>
  <inkml:trace contextRef="#ctx0" brushRef="#br0" timeOffset="284856">11190 7708 10501,'38'11'3276,"-11"0"-2504,18 10-2411,-14 5 1,-1 1 334,3 3 1349,-5-2 0,-2 0 1244,-10-6-1649,-3-2-269,-1-1-630,-3-1-450,-1-2 89,-1-2 1045,-1-2-1674,-3-4 1799,0-4 450,-5-5 0,-1-4 0,-2-3 0</inkml:trace>
  <inkml:trace contextRef="#ctx0" brushRef="#br0" timeOffset="285047">11545 7597 6273,'-7'-3'3276,"-8"8"0,-4 13 0,-9 18-3063,13-7 1,0 1-259,3-3 0,0 4-775,1 3 1,-1 8 0,1 0 0,1-6-820,1 3 1,0 0 545,-2 7 1,0 5 0,3-7 371,5-17 1,2-3 720,0 4 0,1-1 0,1 7 0,2 2 0</inkml:trace>
  <inkml:trace contextRef="#ctx0" brushRef="#br0" timeOffset="286299">11976 7727 6813,'-4'-7'3276,"10"-28"0,-1 20-473,14-25-2623,-6 29-720,23-5-1099,-2 13 1,2 3-1639,13-3 1921,-14 5 1,-4 4 1355,-15 10 0,-10-2 0,-4 6 0</inkml:trace>
  <inkml:trace contextRef="#ctx0" brushRef="#br0" timeOffset="286490">12101 7872 6273,'-13'13'3276,"-6"-5"0,11-8 0,-1-3-2580,14-1-516,10-3 0,0 2-180,8-2-1639,6 2 1,1-1-1613,7-2 2351,-2 1 1,1-2-496,-6-1 1,-1-1 1394,1-3 0,0-1 0,0 0 0,-2-1 0,-4 0 0,0-1 0</inkml:trace>
  <inkml:trace contextRef="#ctx0" brushRef="#br0" timeOffset="286779">12692 7569 6453,'-8'16'2429,"0"-1"-1260,1 1 469,5 11 0,2 2 393,7 5-1851,-3-6 0,3-2-204,12-9 114,-1-15 90,2-7-180,1-7 0,2-7 0,0-6 135,0-16 0,-1-4-45,-12 21 0,0-1 36,8-20 0,-5-1-126,-18 0-449,-5 17-1190,-15 18 1,-4 8-1639,1 9 1638,-1 6 1,3 4 1509,6 11 1,2 1 0,0 1 0</inkml:trace>
  <inkml:trace contextRef="#ctx0" brushRef="#br0" timeOffset="288146">9840 7818 6004,'-6'18'719,"-2"19"-1437,6-4 0,2 10 0,-1 1 0,1-6 808,-1 3 0,1 1-45,1 1 0,1 7 0,1-2 0,2-11 1364,6 4-1409,1-9 0,0-1 0,4 3 859,5 6-589,-3-17 0,0-2-214,2 0 214,16 11 3006,-9-25-2906,8-3-999,13-1 359,-7-3 0,0-2 270,-15-1 0,1-2 315,-1 0 0,1-1-317,5-1 0,0 0 227,-4-1 0,0 0-456,20-5 366,-23 7 0,3-1 15,9-1 0,5-1 0,-3 1-105,2-1 0,0 1-15,-1 0 0,5 0 0,3-1 42,-7 3 0,4-1 0,2 1 0,-1-1 0,-2 1 107,3-1 1,-3 1 0,1-1 0,3 0-447,-7 1 1,1 0 0,2 0 0,0 0-1,0 0 1,1 0 416,1 0 0,1 0 0,1-1 0,-1 1 0,-2 1 0,-5 0-60,10-1 0,-5 0 0,4 0-72,-7 1 0,4 0 0,1-1 0,-2 1 0,-5 0-655,-1 0 1,-3 1 0,0-1 636,-2 0 0,0 1 0,4-2-252,0 0 0,5-2 0,2 0 0,-1 1 1,-3-1-750,8-1 1,-3 0-1,2 0 776,-1 0 0,4-1 0,-1 1 1,-6-1-346,-5 1 0,-4 0 1,-3-1-405,-1-1 1,-3 0 568,-1 1 1,-2-1 764,3-8-900,-22 7 463,-15-6 0,-7 3 0,-13-5 0</inkml:trace>
  <inkml:trace contextRef="#ctx0" brushRef="#br0" timeOffset="288728">10613 7574 6183,'6'-6'2879,"11"-2"-2250,17-1-269,3 1 0,9 0 134,-3 0 1,1-1-1440,-14 3 1,1-1 1064,2 0 0,3-1 0,-2-1 105,-1 0 0,1-1-76,0-1 1,2-2 0,0 1-105,4-2 0,4-2-423,-5 2 0,8-3 1,3-1-1,-2 1 0,-7 2-574,-2 2 0,-4 1 0,3 0 826,-2-1 0,4 0 0,1-1 0,0 0 0,-3 3-84,13-2 0,-3 2 1,-1 1 418,-8 1 1,-2 0 0,2 0-90,6-1 0,2 0 0,-4 0 105,0-1 0,0 0-652,-6 2 1,2 1-1,-3 0 382,0 1 0,0 0-75,6 0 0,6 1 1,-7 1 13,-13 4 1,-1 1-165,21 4 0,0 3 270,-20 0 0,-3 0 419,6 2 0,-2 0-149,0 6 2792,-14 0-1802,-7 1-631,-1 1 361,-6 9-630,0-7 2805,1 10-2895,3-2 44,2 8 1,1 2-225,-2-12 0,-1 0-700,5 18 1,0-1 699,-5-16 0,1-1-46,3 13 1,0 1-135,-1-10 1,-1 0-181,3 8 0,1-1-3007,6 11 1204,1-4 185,3-3 249,-5-15 1,1-1-1341,9 9 2918,-6-11 0,0-1 0,1-5 0,4 1 0</inkml:trace>
  <inkml:trace contextRef="#ctx0" brushRef="#br0" timeOffset="289395">13343 7818 6723,'14'-12'3276,"-3"2"-1605,6-7-1671,-3 3 495,5-2 0,1-4-46,0 0 1,1-1-315,9-9 0,-1 0-1136,-6 5 0,-2 1 1001,-2 1 0,0 1-180,11-16 90,-15 17 0,0 0-45,1-1 1,0-3-319,2-7 0,1-6 1,-1 1 392,-3 3 0,0 0 0,-1-1 60,4-6 0,0-1 0,-2-1 90,-1-2 0,-2-1 0,-2 4 90,-1 1 0,0 1-91,-2 5 1,0-2 0,0 2-931,-1-4 1,0 2 974,1 0 1,-1 0-45,0 2 0,0-1-906,4-10 1,0 0 860,-3 13 0,1-1-75,0-1 0,2-2 0,-2 3 285,-1 5 1,1 0-301,3-18 1,1 1 335,-7 20 0,0 1-201,4-18 0,-1 0 179,0-3 1439,-1 0-1888,-6 28 3423,-4 17-3873,-11 22 540,6-7 269,-8 18-89,5 1 180,0-3-90,-2 7 0,1-7 360,-5 4-271,3-5-89,-6 11 45,7-17 0,1 0-407,-8 16 272,1-2 0,1 0-46,6-13 1,0 0 0,-8 16 0,0 2-180,4-11 1,0-2-411,0 0 0,1-2-265,-10 13-629,12-24-270,4-8 90,3-10-989,8-22 1798,2-2 810,6-18 0,0 6 0,0-2 0</inkml:trace>
  <inkml:trace contextRef="#ctx0" brushRef="#br0" timeOffset="289595">14004 6076 6183,'31'-11'3276,"-4"6"0,-16 12-1965,6 15 1,1 6-1042,2 4-180,-2-2 0,0 5 135,0 4 0,-1-1-675,-5-11 0,2 0-643,4 7 1,3 4 0,-3-7 272,2 2 1,6 6 0,-28-39 0</inkml:trace>
  <inkml:trace contextRef="#ctx0" brushRef="#br0" timeOffset="290806">14079 4801 6004,'6'-12'3276,"0"-13"-1245,-3 13-1312,-1-8-89,-2 17-180,-1 3-91,-3 3 631,-13 30-900,5-11 45,-7 16 0,-1 3-135,0-2 0,5-9 0,-4 5-930,-5 3 1,-3 4-1,2-4-419,4-7 0,1-1 256,-5 9 1,-3 3 0,6-10 1056,5-14 1,12-14 0,5-15 0</inkml:trace>
  <inkml:trace contextRef="#ctx0" brushRef="#br0" timeOffset="291562">13934 5037 6723,'45'-14'819,"-1"1"0,-5 4 0,2 0 0,-8 4 2112,-5 6-4551,2 0 1,-4 4 540,-19 2-720,-13 20 1709,-5-11 1439,-19 10 1,-4 1-541,4-6 315,-12 7 1,1-2-495,13-9-226,5-2 1,1-1-225,8-4-1349,17-15 719,6-3-180,10-10 1,2-3 359,0 2 45,-2 1 0,-1 1 225,-3 5 450,8 1 179,-12 16-179,2 4-90,-8 10 90,-3 3-180,0 7-1,-1 6 91,1-4 0,0 6 0,-1-2-180,0 2 0,0 0-238,1-2 0,-1 2 0,0-3 13,-2 1 0,-1-6-225,-1 2-809,-2 10 359,1-24-1888,0-1 1978,2-14 90,-1-5 180,-3-10 894,0 1-264,-4-5 269,1 4 1099,-7-8 0,-2-1-776,2 0-98,-2-7 1,3 1-405,12 9-90,5-7-180,8 12-450,20-4 90,-8 8-539,20 1 179,-24 13-1889,8 18 1620,-18-5-1,-1 14-449,-15 1 989,0-6 181,-8 8-888,1-11 1,-1 0 2055,-6 6-404,4-6 0,0-1 1645,-10 8-1061,9-9 1170,-11 13-2160,22-22 91,7 6-180,26-21-90,4-3-720,2-11 1,7-8-1,-4 2-90,-6 4 1,1-1 482,6-6 0,4-3 0,-5 2-573,-6 5 1,-2 1 89,0-1 1,0-1-830,9-9 1,-1-1 724,-10 9 0,0 0 914,5-7 0,-2 1 0,2-8 0,-2 2 0</inkml:trace>
  <inkml:trace contextRef="#ctx0" brushRef="#br0" timeOffset="292445">14528 4998 6633,'-20'-9'3276,"1"1"0,7 3-2632,1 1 256,4 1-721,4 1 181,24-5-180,-4 3 0,19-5 0,-12 4 180,15-1-270,-9 3-90,9 0 0,-13 4 0,-2 3 0,9 12 45,-22 9 0,-3 2-135,10 10 0,-15-8 0,-9 1-1215,-14 0 1,-4-3 135,-5 4 674,3-3 1,-4-2-181,-1-10 0,-3-5 1350,-2-5 0,-1-2-541,4 3 1,2-3-45,2-7 0,8-4 0,17-6 0,6-1 0,7-1-90,3 1 90,4 2 0,2 3-180,0 4 0,0 6-360,11 19 270,-13-2 1,6 15-271,-19 14-396,-4-16 757,-4 19 178,-5-27 1,-2-1 315,-3 0 0,-2 0 224,-3 4 1,-1-2-180,-9 6-360,12-17 0,18-14 0,20-21-90,8-6 0,-10 11 0,0-1-204,6-6 0,-1 2 204,6-6 0,-11 10 0,1 1-190,4 1 1,-2 1 99,7-1 0,12-3 0,-20 17-270,6 10 90,-7 3 91,5 8-1,-11 2 90,-2 2 0,-4 3 360,-6 14-1,-5-9 1,-4-6 0,-1 0-90,-7 2-90,-8 6-180,5-14-90,-2-4-90,0-2-179,-19-2 539,14-6 89,-12-4 271,22-6 180,0-9-450,7 2 0,2-5 0,8 2 89,9-8-269,1 7-2268,7-5 2088,-1 12-744,8 5 834,-6 6 112,8 11 158,-15 0 90,0 7 360,-10 5 2646,-13 11-2107,-6 3-1259,-5-3-3187,2-6 797,14-19 1971,21-16 1,-3-6 0,17-17 0</inkml:trace>
  <inkml:trace contextRef="#ctx0" brushRef="#br0" timeOffset="296377">10150 9551 6363,'0'4'3276,"3"12"-2171,3 23 1,1 6-1556,-3-19 1,1 2-451,2 14 1,1 7-1,-1-4-739,-1-4 1,-2-1 945,3 2 0,-2 0 1756,-4 0 0,-1-6-524,-2-14 718,-3 8-358,4-26-269,1-2-450,3-6 1959,1-1-1914,17-14 0,6-2-46,0 3-179,3-3 0,3 1 0,-4 10 0,0 3-190,-4 0 1,0 1 99,10-2 0,1 1-482,-8 2 1,-2 1 616,0 0 0,4-1 67,6 1 0,7-1 1,2 0-1,-6 0-22,5 0 0,0 0-45,-3 0 0,5 0 0,0 0 0,-8 1 45,-1 0 0,-4 0-744,3-1 1,0 0 743,-1 0 0,1 0 90,-1 0 0,1-1-46,-1 1 1,0-1-45,-2 0 0,4 0-535,7-2 1,6 0 0,-3-1 489,0 1 0,-1 0-15,3 0 0,3-1 0,-5 0-301,-6 2 1,-3 0 225,1 0 0,0 0-593,0-1 1,0 0 412,0 1 1,0-1-1,-1 0 0,3-1-358,4 0 1,5-1-1,-2 0 163,-12 3 1,-1-1-1,1 1 502,8-2 1,0 0 0,-4 1-353,-3 1 0,-7 1-179,5-1-91,-6 2 0,-3 1 223,4 1-133,-9 2 450,12 1 0,-21 1 0,3 0 0</inkml:trace>
  <inkml:trace contextRef="#ctx0" brushRef="#br0" timeOffset="297024">10556 9363 6004,'18'-7'2068,"10"1"-1348,3 0-90,6-1 404,7-4 0,2-3-899,-18 6 0,0-2-341,5 0 1,3-3 0,-1 1 385,9-6 0,-3 1-383,-8 4 1,3-1 262,3-1 0,5-1 0,-3 1-105,-4 3 0,3-1-63,-4 3 0,7-2 0,3 0 0,-1 0 0,-6 2-871,-3 1 1,-4 1 0,4-1 978,8-1 0,6-2 0,0 0 0,-7 2-45,0 1 0,-3 1-560,-2 0 1,2 0 0,-2 0 559,4-1 0,2 0-522,2-1 0,5-1 0,-5 1 297,-5 1 0,0 0 74,-7 2 1,2 0 0,-1 0-345,14-3 0,-4 1 270,-11 3 1,-1 0 134,15-3 0,0 1 359,-17 3 1,-2 0 0,0 0 0,-1 1 225,17-3 90,-18 2 1932,17-2-1932,-14 3 269,8 2-89,-25 8 1813,-9 2-1544,-9 11 2287,-1-3-1818,-8 27-1053,12-17 0,2 4-360,2 17 0,2 2-241,1-10 0,2-1 106,2 7 0,2-3-180,-4-15 0,-1-1-180,1 0 1,1 2-1190,3 9 1,0 1 623,-2-11 0,0 1-78,1 3 1,2 3 0,-3-4 955,3 10 1,-4-12 0,-2-2 0,-6-10 0</inkml:trace>
  <inkml:trace contextRef="#ctx0" brushRef="#br0" timeOffset="298327">10503 9721 6004,'-3'-5'989,"-1"0"-449,0 1-91,-1 0-89,2 0 0,0 0 629,0 1-629,2 2 540,-1-2 89,1 1-539,-1-1 449,0-1-539,1 0-90,-1-1 180,2 1-270,1 0-180,6-1 0,3 1-450,16-1 180,-4 2-180,10 1 1,-7 3-181,0 1-809,13 11 1079,-16-2 90,8 19 360,-24 3 540,-4 13 269,-11 2-449,0-12 90,-3-8 269,2-13-809,4-11 90,1-3-180,6-12 90,8-17-90,-1 2 180,6-13 45,-3 9 0,1-1 135,0 1 0,1 0-135,4-5 0,-1 1-45,5-7-90,-2 23-90,-12 18 0,5 10 90,-4 18 0,-2-4 314,-2 7 1,-2 0-315,0-9 0,2 22 0,-1-38-90,1 0 90,0-5 0,0-3 90,3-3-90,-1-2-90,11-17-90,0-3 45,-4 5 1,0-1 44,6-12 0,0-2-1505,-5 8 1415,1-2-480,-2 2 0,1 0 390,2-6-1212,-4 7 0,0 3 1302,-3 4 0,-3 6 0,-2 6 962,-3 4-692,-2 6 896,-7 17-627,-1 6 2917,-3 7-2903,7-5 0,3 2-103,5 19-730,-1-18 0,1 0 505,3-3 0,1 0-1364,3 5 0,0 1 1364,-2-7 0,0 0 45,2 8 0,1-1-2005,3 9 2005,6 3-540,0-16-179,0-6-2648,9-34 745,-15-5 1697,-1-6 1,-3-3 834,-4-20 0,-2-2 0,-8 5 0</inkml:trace>
  <inkml:trace contextRef="#ctx0" brushRef="#br0" timeOffset="298501">11129 9570 6183,'-30'16'1092,"0"0"0,2-1 0,12-3 2184,25-7 0,17-2-2310,-2-4-1913,14-4 317,-7-3-1009,7-5 1,2-4-1,-10 2 1,-1 0 982,9-3 1,-4-1-1,-4-7 1,-24 13 0</inkml:trace>
  <inkml:trace contextRef="#ctx0" brushRef="#br0" timeOffset="298694">10721 9517 6903,'-12'-1'3276,"8"1"-5832,36 10 1566,-6-2-649,3 1 1,0-1 1486,1 1 1,-1-3-1,-2-1 1</inkml:trace>
  <inkml:trace contextRef="#ctx0" brushRef="#br0" timeOffset="298975">11390 9420 6993,'5'6'3276,"1"0"-1155,0 0 308,17 12-2340,-5-4 46,7 7 0,2 3-135,-8-6 0,-1 1-423,7 9 1,1 1-478,-7-5 1,-2-2-511,9 11-1867,3-9 977,-18-20 2300,2-4 0,-14-12 0,-3-1 0</inkml:trace>
  <inkml:trace contextRef="#ctx0" brushRef="#br0" timeOffset="299157">11616 9367 7173,'-9'6'3276,"-1"3"0,-9 20-383,2 8-3382,7-14 1,0 1 757,-6 23-764,5-9 1,-1 1-361,5-13 1,0 0-181,-4 15 1,1 0-855,3 4 250,5-13 1,0 0 1378,0 2 0,0 9 0,0-36 0</inkml:trace>
  <inkml:trace contextRef="#ctx0" brushRef="#br0" timeOffset="300879">13279 9000 6543,'-7'0'2609,"0"0"539,-5 0-2608,7 0 1259,3-3-1170,16-5-179,22-11-540,-8 4-180,11-5-90,-19 10 1,0-1-1280,1-4 1,1-2-1639,-1-1 2731,-1 1 0,-3 0-174,-9 4 361,-2 1 359,-4 1 0,-2 1 0,-3 0 0</inkml:trace>
  <inkml:trace contextRef="#ctx0" brushRef="#br0" timeOffset="301460">13456 8730 6094,'-8'42'655,"-1"0"0,1-1 1,-3 10-1,0 1 0,3-11-1719,2-8 1064,0-2 0,-1-2-809,-4 4 539,7-20 502,-2 10-861,16-31 719,4-6 0,5-6 241,0-3 1,1-1-512,5-3 90,-7 7 0,0 1-180,2 6 90,-11 10-1169,-12 26 1169,-3-8 180,-11 22 0,6-15 180,-3 0 90,0 1 1259,-13 17-989,10-16 1169,-9 17-1709,23-32 489,3 0-579,10-14-359,23-15 449,-14 7-90,16-11 90,-14 5-180,-6 6-540,11-10 450,-14 14-449,1-2 359,-11 12-270,-14 19 720,3-6 0,-12 16 180,7-13 90,-2 0 0,-1 1 179,-2 1-89,-1 0 90,0-1-1,-2 1-361,1-2 182,0 0-91,-6 4-269,10-6-1888,-5 5 1348,18-15-1169,17-11 1349,4-8 0,12-11 360,-8 3 0,-1-4 0,1-3 0</inkml:trace>
  <inkml:trace contextRef="#ctx0" brushRef="#br0" timeOffset="301629">13736 9018 6094,'-3'23'989,"0"0"-719,-1 12-630,1-8-1279,2-2 1,0 0 818,1-2 1,1 6 0,-1-21 0</inkml:trace>
  <inkml:trace contextRef="#ctx0" brushRef="#br0" timeOffset="302182">13815 8887 6183,'7'-11'1799,"-2"2"90,4-2-1619,-4 6 0,3-3 450,-6 7-361,0 0-89,-1 2 0,-1 2-90,0 3-90,1 5-90,0 15-180,0-3-450,2 25 181,0-17-91,2 9-719,-1-5 719,-1-11-1079,0 10 1439,-2-23 90,-1 0 90,1-15 720,1-17 179,0-4-359,0-6 0,0 3 359,1-2-629,1 6 90,3-17-360,-1 17-90,7-16 90,-4 18 0,2-6 90,4-5 0,-2 5-90,2-6-180,-2 4 0,-5 15 90,1-3-90,0 11 450,-2 7 359,5 10-539,-4 3 0,1 6 0,-5-4 0,0 1-3367,3 29 3162,-3-13 14,0 2 0,0 5-79,-2 0 0,0 0 45,0-6 1,-1 0 44,1 5 0,-1 0-630,0-2 0,-1-3 181,1 1 138,0-6 1,1-4-230,-1-17 2668,1-6-2398,0-5 400,2-12 0,-1 1 1,-1-7-1</inkml:trace>
  <inkml:trace contextRef="#ctx0" brushRef="#br0" timeOffset="302485">14118 9033 6004,'5'-47'409,"0"0"1,0 0-1,0-1 1,0 1-1,2-9 1,-1-2 0,0 8-1,0 21 1711,-1 22-2030,3 0 0,-5 9 90,4 2-90,-1 0-180,2 2 0,-1-1 0,0 2-269,8 20 179,1 9 180,-6-14 0,0 2 135,1 10 0,0 0-513,5 13 468,-6-14 0,1 2-1357,0 6 1,-1 0 1311,-2-9 0,0 2-285,1 12 0,0 5 0,-1-5-120,-2-10 0,-1-1 90,0 1 0,0 2 1,0-5-720,-1 10 89,-2-7-585,1 0 1125,-2-17 360,0-2 0,-1-15 0,0-2 0</inkml:trace>
  <inkml:trace contextRef="#ctx0" brushRef="#br0" timeOffset="302790">14162 9122 7263,'8'-13'3276,"7"-1"-3584,4-3-861,4 3-1,-4 8 271,-1 1 269,-1 4 3239,0 22-1440,-12-8-89,0 17-181,-12-15-179,0 1-540,0 0-360,1-1-540,1-1-2557,3 6 438,1-8 2839,1 4 0,-1-8 0,-1-2 0</inkml:trace>
  <inkml:trace contextRef="#ctx0" brushRef="#br0" timeOffset="304363">10000 9928 6183,'-16'17'2789,"-4"0"-1151,-19-4 0,-6-5-668,16-12 1,-1-3-971,-14 9 0,0-10 90,13-22 0,4-14 0,4 5-892,6 11 0,1 0 832,-5-9 0,-3-5 0,4 6-30,7 12 0,1 3 0,-1-2 0,1 1-90,-1-1 0,1-1-315,-6-13 1,1-1 134,5 9 0,-2-5-277,0 0 1,-4-10 0,-1-5 0,-1-1 0,2 4 0,2 6 259,0 0 0,3 5 0,-4-6 210,2 3 0,-2-7 0,-3-4 0,1-2 0,-1 2 0,2 4 0,3 7 77,-3-4 0,2 7 0,0-2-853,-3-8 1,-1-1 0,1 3 852,1 2 0,-1 2-210,3 8 0,0-1 0,2 2-149,1 4 1,2-1 178,-9-17 0,2 0-90,8 2 135,4 9 1,2-5-153,3-4 0,1-6 1,1-3-1,0 4 317,1 1 0,-1 2 0,1-3-12,1 5 0,0-4 0,0-1 0,0 3 0,1 7 342,3-8 1,0 5-226,0-7 0,0 2 45,-3 15 0,0 1-45,1-7 0,0 1-135,1-4 1880,-1 7-1700,-1 17 501,-1 1-141,1-7-360,-1 8 3096,0-2-3058,-2 9 378,-1 3-686,0 1 0,-3 10-90,-3 12 180,-1 5 90,-3 10-45,2-2 0,0 0 45,-3 12-450,0-7 0,-2 7 1,1-7-2340,-1 3 2519,0-2 1,5-15 179,7-25 0,6-15 0,0-3 0</inkml:trace>
  <inkml:trace contextRef="#ctx0" brushRef="#br0" timeOffset="304527">8914 7092 6453,'4'-13'3276,"-2"-1"-795,-4 11-2841,-3 20-90,1 5-405,1 9 1,0 3-225,2 16 1079,3-9 0,1 8 0,0-8 0,-1-12 0,1-2 0,3 21 0,1 0 0</inkml:trace>
  <inkml:trace contextRef="#ctx0" brushRef="#br0" timeOffset="321385">23687 6152 5914,'-6'5'0,"1"1"-820,0 4 1,2 5 0,1 2 0</inkml:trace>
  <inkml:trace contextRef="#ctx0" brushRef="#br0" timeOffset="321497">23684 6387 6094,'5'41'65,"-1"1"0,1-1 1,-1 1-1,1-1 1,-1 1-1,1 9 0,0 0 1,0-5-1,0-9 1,7 7-1</inkml:trace>
  <inkml:trace contextRef="#ctx0" brushRef="#br0" timeOffset="322000">23875 6145 9152,'18'-31'3276,"19"6"-3160,-17 8 0,2 2-1700,14 2 1,-1 5 1493,8 2 45,-16 2 0,4 1-105,6 1 0,4-1 0,-2 1 60,8-1 0,3 0 45,-8 1 0,6 0 0,1 0 1,-3 0-818,6 0 0,-2 1 1,-2 0 861,-6 0 0,-2 0 0,2 1-68,-2-1 1,3 1-1,-2 0 1,-5 0 132,-1-1 1,-1 0-186,7 0 0,4 0 0,-6-1 30,-12 1 0,-3-1 45,7 1 0,-2-1-45,2 0 0,-6 1-71,2-2 251,-10 1 907,8 1-907,-16 5 90,4 14-90,-9-2 269,0 20-89,-2-13 2746,2 11-2836,-1 13-405,-2-16 0,-1 1-71,1 2 1,0 0-200,-1 3 1,0 2-496,0 6 1,0 3 509,-1-14 0,1 0 1,0 1 165,0 0 0,-1 0 1,1-1-1,-1 14 0,0-4 1,-1-15-1,1 0 0</inkml:trace>
  <inkml:trace contextRef="#ctx0" brushRef="#br0" timeOffset="322519">23718 6132 6183,'-5'43'1304,"3"-18"1,2 0-2025,2 15-919,1-8 1,2 0-1639,2 11 3024,-1-6 0,0 1 0,0 8 0,-3-17 0,0 0 0</inkml:trace>
  <inkml:trace contextRef="#ctx0" brushRef="#br0" timeOffset="323781">26731 6247 5914,'3'32'539,"2"1"-44,2 7 0,0 1-3772,2 4 2897,-1-7 1,0 2 964,1 1 0,-2-3-675,1 0 581,-1-2 0,1 0-2649,6 0 1602,-6-17 286,6 11 270,-8-22 0,-1-2 0,0-2 0</inkml:trace>
  <inkml:trace contextRef="#ctx0" brushRef="#br0" timeOffset="324574">26849 5976 6094,'33'-6'1709,"-9"1"-1709,15-2 224,-3 4 1,2 1-45,-7 0 0,0 0-135,12 0 0,1-1 180,-8 2 0,3-2-91,-4-1 1,3-2 0,2 1 0,-3 0-165,0 1 0,-1 0 1,2 0-791,0-1 1,4 0 0,-2-1 0,-5 2 233,2 1 1,-4 0 495,14 1-1792,-2 0 1882,-1 1-90,-2-1 78,-13 1 1,0 0 11,15 0 30,-11-1 0,6 0 0,-4 0 15,-9 0 0,-1 1-90,19-2 0,1 0-27,-18 1 0,-2 0 72,13-1 0,-10 0 0,0 0 0,0 0 1304,5 0-1304,-15 1 2904,16-1-2724,-11 3-90,8 0 2286,-11 2-2286,-10 1 272,3 0-362,-5 0-90,-2 0-360,4 4 1,-2 1 179,0 2-270,0 3 360,-4-5 0,2 1 90,-1-2 0,0 0 0,5 5 360,2 4 0,3 3-180,-4-1 720,7 27-271,-8-13-179,0-2 0,-1 0 0,-1 5 359,1 11-359,-5-16-90,0 2 0,1 4-450,-1-2 0,-1-1 0,1 0 0,0 1-989,2 10 0,-1-1-226,-1-15 1,0-1 904,0 1 0,0-1 490,1 13 0,-5-27 0,0-1 0</inkml:trace>
  <inkml:trace contextRef="#ctx0" brushRef="#br0" timeOffset="348733">1632 7338 6363,'0'-10'2159,"0"1"1117,21-5-1065,7 17-1671,9-3-2126,-7 13 0,-2 5 1765,1 0-89,-5-3 0,-1 1 860,2 3-815,-2 0 0,0 2-45,5 6-1539,3 6 0,-2 0 729,-10-7 90,-3-5 1,-1 0-2648,-5-4 1517,-4-5 1779,1-1-648,-5-7 629,-4-6 0,-1-3 0,-3-5 0</inkml:trace>
  <inkml:trace contextRef="#ctx0" brushRef="#br0" timeOffset="348924">2026 7165 6993,'-10'-24'3276,"-6"14"0,9 17-383,-6 16-2713,5 24-270,3-3-613,1-13 1,0 2-378,0 3 1,0 0 333,2-9 1,-1 1-348,1 11 1,0 5 0,0-7 506,-2 5 0,4-3 0,-2-8 0,0-27 1</inkml:trace>
  <inkml:trace contextRef="#ctx0" brushRef="#br0" timeOffset="349141">2005 7441 7083,'17'-7'3276,"-3"2"0,8-3-204,7-1-2892,-3 2-1819,-1-1 1,0-1 1024,6-3 225,8-6 1,2-3-961,-17 8 0,0 0 449,10-6 1,-2 1-2250,8-9 1980,-22 14 449,2-5 720,-12 6 0,-4 1 0,-2-1 0</inkml:trace>
  <inkml:trace contextRef="#ctx0" brushRef="#br0" timeOffset="349319">2296 7072 6813,'-5'3'3276,"2"1"0,3 4-833,10 27-2173,-3-6-646,0-3 0,1 1 196,4 14-1459,-3-9 1,1 2-1,-2-9 1,0 2-1,5 15 1,2 0-234,1 2 1332,-5-18 0,0-2 45,5 4 1,-6-14 0,0-2 0</inkml:trace>
  <inkml:trace contextRef="#ctx0" brushRef="#br0" timeOffset="349550">2466 7335 6273,'-5'-3'3276,"0"-1"0,1-5-203,2 2-2353,4-2-1,19 1-539,9 0-180,7-1-360,-11 0 0,-1-1-359,8-4-1624,10-7 724,-13 3-270,-1 0 460,0 0-1269,5-8 1888,-11 8 810,1-5 0,-16 10 0,-2 0 0</inkml:trace>
  <inkml:trace contextRef="#ctx0" brushRef="#br0" timeOffset="350178">3097 6898 6273,'-8'-2'-179,"2"2"179,0 0 0,3 3 0,2-1 0</inkml:trace>
  <inkml:trace contextRef="#ctx0" brushRef="#br0" timeOffset="350616">2620 7012 6183,'-8'-3'3276,"2"-1"0,3 2-1192,5 15-1815,2 2 1,5 19-1909,4 8 1,0 3 926,-4-15 0,1 3-108,4 5 1,4 8 0,0 0 0,-2-8-820,0-5 1,-1-3 1175,4 5 1,1 3 0,-1-10-168,5-11 630,-3-8 0,-2-9 0,-3-5 0</inkml:trace>
  <inkml:trace contextRef="#ctx0" brushRef="#br0" timeOffset="351184">2889 7025 9152,'-5'-1'3276,"2"1"0,5-6-2362,1 3-105,5-6-449,-3 4-180,2-2 0,-2 3-90,0 0 0,1 0-1,-1 1 91,2 4-180,-2 0 0,6 8 0,5 3-90,-1 0 0,6 0 1,14-3 89,-13-4-45,12 2 0,3 1-225,6 4 180,-9-2 0,1 0-45,-11-1 0,-1-1 135,23 7 0,-18-6 360,3-2-360,-24-6 90,3 1 90,-9-1 0,-1-1-270,0 2-90,-4 4 90,0 2 0,-5 4 0,1-1 90,-2 3-270,-1 0-1979,-18 20-1028,0-1 2082,11-13 1,0 1-336,-10 12 271,10-12 450,2-4 809,2-5 0,2-7 0,2-3 0</inkml:trace>
  <inkml:trace contextRef="#ctx0" brushRef="#br0" timeOffset="351720">2902 7268 6183,'-6'-6'3276,"0"-1"0,3 4 0,-2-2-2490,5 3-606,-1 1 0,0-1 0,3 0 90,7 0-90,-1 0-90,7 1 0,-2 2 90,18 4-90,-11-1 89,30 1-89,-27-4 0,12-1 90,-16-3-90,9-3-90,-6 1 0,7-2 0,-1-3 0,-8 3-90,10-5-809,-11 3-181,-2 0-629,-4 2-359,-6 3-1,-3 1 270,1 0 270,-3 3-180,-1-1 1709,-8 4 0,0-1 0,-6 4 0</inkml:trace>
  <inkml:trace contextRef="#ctx0" brushRef="#br0" timeOffset="351999">3106 7217 6633,'-12'-8'3276,"4"3"-3673,2 1-1762,1 6 1529,1-1 180,-1 3 181,3-3 269,1 0 0,-1-1 0,0-1 0</inkml:trace>
  <inkml:trace contextRef="#ctx0" brushRef="#br0" timeOffset="352528">3033 7188 6004,'27'14'3276,"-7"-5"0,6-2-2145,1-7 1,1-2-1043,4-1 1,3-3 0,0-2 0,-6-3 0,7-4 180,1-1-506,-10 4 236,11-1-360,2 1-269,7 2 89,1 1-90,-1 3 91,-14 4 269,-2 2 90,-3 3 0,0 1 270,7 2-1615,-8-1 0,-1 0 1794,1 1-437,16-1 348,-17-2 449,18-2-269,-28-1 630,16-2-811,-10 2-89,4-1 66,-5 2-246,-1 1 3305,-5 0-3215,6 1 624,-11-1-354,3 1-180,-8-2 450,4 0-360,-5 0-90,5 0-90,-3 0 89,1-1-89,1 2 0,2-1-179,18 7 89,-8-3 0,10 3 0,-14-4 0,-6-3 90,0-1 0,-1-1-270,3-1 90,-3 0-3058,4-1 0,-7 1 1888,0 0-448,-7 0 1798,-4 0 0,-4-3 0,-2 1 0</inkml:trace>
  <inkml:trace contextRef="#ctx0" brushRef="#br0" timeOffset="352933">3978 6887 6993,'11'-8'3276,"0"2"0,-2 3-1463,5 2-1993,16 7 0,5 2 90,3 3-602,0 0 1,-1 1 601,-4 5-3187,8 8 2847,-11-5-489,-3 0 1,0 0 648,0 1-138,11 10 318,-22-16 353,-2 0 996,3 11-809,-9-10 2826,-6 23-2875,-16-11-851,-4 6 1466,-7-1-2815,1-6-1478,-5 1 409,-6 1 2103,14-14 1,-2 0 52,-2-1 1,-3 0 711,-3-2 0,-3 0 0,1-1 0,-7 2 0,0-2 0,3-1 0,0 0 0,-1-1 0</inkml:trace>
  <inkml:trace contextRef="#ctx0" brushRef="#br0" timeOffset="366759">16427 12705 6363,'-1'-5'2519,"0"1"757,-1-1-1695,6 13-771,3-3-540,4 7-1,1-5 1,7-1-90,-3-2-765,9 2 1,2 0-136,-7-1-89,21 6-541,-34-7-1927,-1 4 1787,-5 1 670,-7 11 1,-5-5 0,-7 6 0</inkml:trace>
  <inkml:trace contextRef="#ctx0" brushRef="#br0" timeOffset="366979">16288 13054 6273,'-14'25'3276,"27"-14"0,36-15-2076,-21-2 0,0 0-1200,7-2-180,0 1-90,-1 1-180,-2 1-89,-3 0-1100,-4 3 1,1 0-1639,3-2 1680,9-1 1635,-28 1 1,-10-1 0,-2 0 0</inkml:trace>
  <inkml:trace contextRef="#ctx0" brushRef="#br0" timeOffset="367189">16544 12899 6183,'-2'46'655,"0"-1"0,3-8 1,1 4-1,1 0 0,-1-6 983,0 0 0,1 0-1567,1 1 0,1 7 0,0-3 1,-1-8-1062,0 3-359,-1 0 0,3-9-1928,2-24 3241,-3-1 1,1-19 0,-5 2 0</inkml:trace>
  <inkml:trace contextRef="#ctx0" brushRef="#br0" timeOffset="367325">16581 13196 6183,'-29'21'472,"1"0"0,0 1 1,1-5-1,2 1-832,-3 9 1,3 0-721,4-5 721,9-8 359,0-2 0,9-9 0,3-3 0</inkml:trace>
  <inkml:trace contextRef="#ctx0" brushRef="#br0" timeOffset="367429">16401 13373 6273,'45'-11'0,"0"1"0,0-1 0,0 0 0,-3 2 0,0 0 0,-5-1 0,-11 2 0,-11-3 0</inkml:trace>
  <inkml:trace contextRef="#ctx0" brushRef="#br0" timeOffset="368247">16740 12805 6094,'5'9'3276,"1"2"-1156,-2-7-1580,1 2-90,0-2-90,0-2-90,0 0-1,12-11-359,-5 4 0,10-8-359,-2 3 89,-5 4-450,11-2 271,-13 6-1,3 1-1169,-9 12 1349,-6-2 0,-5 8 180,-6-2 450,-11 10-259,3-4 529,-9 7 989,-1 2-720,6-7 450,1 2 1,1 1-990,9-7-270,-7 12-180,25-31 0,5-6-540,5-11 1,3-1 269,2-3 135,-3 1 0,2-1-1664,5-6 1350,-12 13 89,6-3 180,-16 15 270,-1 5 440,-3 3 369,-2 12-179,-1-1 899,-5 17-719,2-11 449,-2 14-719,4-16-90,2 14-360,1-15-90,1 7-540,-1 2 90,0-7-1169,0 14 630,0-16-1,1 4 181,-1-10 269,1-2 181,-1-4 449,1-1 0,-2-3 0,1 0 0</inkml:trace>
  <inkml:trace contextRef="#ctx0" brushRef="#br0" timeOffset="368561">16829 13271 6004,'-5'-26'1638,"0"-1"0,-1-16 1638,12 37-2992,9 0-464,-2 4-900,12 4 361,-10 4-271,4 7 1,-9 1-1,-2 2 181,-4 2-180,-7 19 1168,-2-12 181,-6 13 270,0-18 179,-3-1 1170,-7 5-989,3-6-1,-5 4 1,7-8-91,2-3-89,1-1 539,0-2-450,9-3-359,6-3-450,17-4-360,4-1-1369,7-5 1,1 0-932,7-4 931,7-5 1,1-2 1404,-20 8 1,-1-1 0,6-3 0,-1 1-1,7-5 1</inkml:trace>
  <inkml:trace contextRef="#ctx0" brushRef="#br0" timeOffset="369085">17341 12520 6183,'5'5'3276,"1"-1"0,1 0-1192,11 4-1905,-1 0 451,30 9-450,-21-9-270,-1-2 0,0-1-1169,3 0 89,0-1-359,-7 0-1529,-7-3 1889,-6 1 269,-1-2 900,-6 2 0,-4 1 0,-1 1 0</inkml:trace>
  <inkml:trace contextRef="#ctx0" brushRef="#br0" timeOffset="369282">17459 12644 6723,'-27'5'1638,"0"0"0,-16 8 1638,34 25-2992,4-7-958,2-4 1,-1 2 583,1 16 0,2-19 0,0 1-180,-1 16 1,0 1-1,1-10 0,-1 0 0,0 9 0,1 1-1169,0-2 0,0-4 450,2 6 539,0-15 0,1-3-180,2-12 670,0-5 0,2-6 1,-1-3-1</inkml:trace>
  <inkml:trace contextRef="#ctx0" brushRef="#br0" timeOffset="369511">17470 12968 6183,'10'-10'3239,"1"2"-2700,-1 2 181,21-5-1080,-3 3-90,8-2-1708,-5 3 1438,-17 6-269,3 1 989,-13 1 0,-3 7 0,-3-2 0</inkml:trace>
  <inkml:trace contextRef="#ctx0" brushRef="#br0" timeOffset="369761">17601 13005 6004,'24'15'1259,"-1"-1"0,14 9-899,-34-8 0,-2-3 0,0 0 269,1 19-539,0-9 0,1 14 0,1-6 360,1 6-270,0-6 0,-1 0-1,-3-16-269,-1 4-179,-1-8-271,-1 3-1889,-4-10 900,-4-3 1079,0-2 181,-4-5 269,4-2 0,-1-2 0,0-1 0</inkml:trace>
  <inkml:trace contextRef="#ctx0" brushRef="#br0" timeOffset="370087">17339 12858 6543,'-2'-4'3276,"23"0"0,5 1-1830,-1-1 1,4-1-1402,14-6 0,1-1-225,-17 5 0,1-1-529,11-4 1,-4 0-372,-9 4-2158,5 1 1709,-9 3 350,1 1 99,-12 3 451,-3 1 629,-6-1 0,1 1 0,-3-1 0</inkml:trace>
  <inkml:trace contextRef="#ctx0" brushRef="#br0" timeOffset="370359">17696 12817 5914,'5'6'0,"-1"-1"0</inkml:trace>
  <inkml:trace contextRef="#ctx0" brushRef="#br0" timeOffset="370691">17725 12987 6543,'1'30'1638,"-1"-1"0,1 11-1342,0-7 0,1 0-1320,2 7 844,1 1 359,0 0 1,-1 1 90,1 1 16,0-6 0,-2-3-286,-1-7-540,-1-15-1104,-1 2-65,-3-22 1079,0-1 630,-6-18 0,1 6 0,-3-8 0</inkml:trace>
  <inkml:trace contextRef="#ctx0" brushRef="#br0" timeOffset="371840">18302 12589 6903,'7'3'3276,"2"0"-1875,0-3-321,12 0-1440,-4-1 0,10 3-90,-9 0 1,0 0-1,-3 1-2827,-2 14 2326,-9-7 592,-2 13 359,-11-9 0,-1 0 0,-2 1 0</inkml:trace>
  <inkml:trace contextRef="#ctx0" brushRef="#br0" timeOffset="372184">18401 12727 6273,'-2'35'819,"-1"-1"0,1 0 0,-11 13 0,10-12 853,41-33-2752,-26 4 810,-5 2 1170,-14 36-271,-2-18 675,-11 15 1,-2 2-765,3-11-361,2-4 1,1-2 180,4-4-360,6-10-180,4 0 0,7-10 1,5-2-1081,27-19 811,-3 0 449,-6 2 0,1-1 449,2-4 1,0 3-2089,-1 13 1,-1 2-1112,15-6 1041,-20 35 1709,-29-6 0,-6-4 0,0-7 0</inkml:trace>
  <inkml:trace contextRef="#ctx0" brushRef="#br0" timeOffset="372518">18211 12844 6723,'4'41'1092,"0"-1"0,-3-15 0,1 0-481,4 13 0,0-1-3888,-2 10 0,-3-13 2821,-3 8-1071,-4-16 1077,-4 0 1215,-3-2-765,-2 0 720,-2-4 0,-1-2 179,-3 5 900,-16 11-180,26-25-989,5-1 1079,43-12-1439,-8 0 618,2-1 0,0-1-798,11-2-90,4-1 1912,1 0-2182,1-1-944,-4 2 0,-1-1 359,-15 4 1,0 0-91,14-3 1,-1 1-765,1 0 1286,-1 0 1,-1 0 0,1-1 0,-7 0 0,0 0-1</inkml:trace>
  <inkml:trace contextRef="#ctx0" brushRef="#br0" timeOffset="373007">19078 12573 6453,'6'0'3238,"-1"3"-2698,-4 7-990,-1 2-179,-9 14 719,0-7 270,-6 10 89,0-8 91,-3 3 90,-2 0 179,1-2 1,-2 2-181,-10 12-1483,12-14 0,1-2 1034,0 3-515,11-12 515,5-4 0,5-3-180,3-3-180,4-3 90,4-3-1259,29-14 449,-11 6 2312,14-8-1681,-24 13-1,-10 4 721,-4 2-811,-2 3 270,-5 3 180,-12 21-90,4-10 0,-6 14-1169,9-8 359,3-8 810,6 10 0,-2-18 0,3 3 0</inkml:trace>
  <inkml:trace contextRef="#ctx0" brushRef="#br0" timeOffset="373476">19153 12930 6363,'-15'15'3276,"4"-4"-1638,-12 15 0,-3 3 1638,2-4-4915,-7 8 1,0 0 581,4-6 1000,-2 2 1,0-1-934,1 0-649,5-6 1,5-2-1639,12-12 491,6-5 2786,11-13 0,1-4 0,-1-3 0</inkml:trace>
  <inkml:trace contextRef="#ctx0" brushRef="#br0" timeOffset="374088">19299 12566 6273,'2'-3'3276,"-1"11"0,-1 2-1462,-1 9-5091,-1 8 1133,0-10 1604,-2 11 680,-1-13-1579,-4 9 809,0-4 180,-5 7 181,-4 3 538,2-7 1081,-10 16-451,11-18 91,-4 5-181,8-10 1,2-2 269,3-2 2197,4-6-3250,22-18-566,2-9 271,11-8-1,-8 0-90,-7 9-180,5-7 91,-7 9-1,2-2-90,-9 10-359,-4 5 449,-3 4 0,-6 12 450,-2 4 180,-3 9 0,1 1 0,2 5 0,1 2-90,3 4-1167,3 0 808,2 0-3008,8 11 1629,-2-11 793,2-3 1,2 2 1124,-3-9 0,0 0 89,0 0 1,1 0 1278,0 1 0,-3-3 1473,-6-6-862,-11 6-1710,-7-17-314,-13-3 0,-4-1-945,0-2-919,-4-1 1,-1-2-1639,-4-9 1088,2-3 2189,7-21 0,24 13 0,1-15 0</inkml:trace>
  <inkml:trace contextRef="#ctx0" brushRef="#br0" timeOffset="374512">19945 12567 10771,'-2'17'1638,"-4"14"0,-1 5-1046,-1 12-775,1-14 0,-3 4 0,0-5 408,0-8 0,1-2-361,-5 11 0,0 0 271,2-7 0,1-1 0,-2 1 0,1 0-359,-1 0 0,-1 1 179,1-2 0,0 0-225,0-1 1,-1 1-1370,-6 15 1,2 0-1639,1-3 1696,3-5 1,7-11 1580,18-30 0,1-5 0,7-13 0</inkml:trace>
  <inkml:trace contextRef="#ctx0" brushRef="#br0" timeOffset="375128">20355 12477 10141,'2'3'3276,"3"0"-525,8-4-2931,1 1-989,31-2 539,-24 2-1169,18 3 630,-30 1-1,-3 3-1348,-16 12 2338,-1-4 450,-11 11 1169,-6 0-270,4-5-460,-8 7 640,9-8-180,1 0 720,-5 7-989,8-1-720,6-2 0,13-8-3457,41-14 2624,-15-5 428,-1 0 1,2-3-811,0-5 1,-3 0 674,0 0 458,14-7-277,-34 16 1258,-36 31-585,12-9 1,-1 2-360,-5 3 0,0 0 1503,2 0 0,2 0-1670,3 0 0,3-2-2126,-2 10-1119,4-6 1516,18-24 142,14-30 1170,-6 7 449,3-10 0,-4 9 0,0-1 0</inkml:trace>
  <inkml:trace contextRef="#ctx0" brushRef="#br0" timeOffset="375566">20362 12826 6094,'-17'37'364,"0"0"0,1 1 0,-1-1 0,0 0 0,-2 4 0,0 3 0,-1-1 0,3-5 0,5-8 2912,-3 9-1638,0-6 0,6-7-853,11-22-1054,10-15-91,10-13 270,0-1 135,3 0 0,0-1 45,6-3 45,-7 6 0,3-1 44,5 0 1,-1 1-645,-10 8 0,0 0 465,10-7 0,3 0-540,5 4 1,-2 4 269,2-1 180,-5 4 0,-3 4-90,-15 10 180,-5 5 0,-5 4 174,-7 13 6,-3-4-1361,-8 3 0,-3 1 1541,-5 3-460,-3-1 0,-1-1 280,-4-1 0,2-4 0,1-1 89,-6 3-179,-8 4 444,15-12 1,1-2-445,1 1-87,-11 6-3,39-18 0,4-4-90,12-2 2756,0-3-3791,3-2 1,1-1-854,8-4 1037,-5 2 0,-1 0-1038,2-3 717,0 0-1077,6-6 2339,-11 6 0,3-2 0,-13 6 0</inkml:trace>
  <inkml:trace contextRef="#ctx0" brushRef="#br0" timeOffset="376693">20988 12669 6273,'6'1'3276,"-1"0"0,0 2 0,3 10-2130,-2 2-1506,2 4-809,-3 1 180,-4-7-2288,-7 20 2056,-1-14 771,-5 14 1350,-10 9 89,8-14-762,-9 16 763,12-20 449,1 4-989,5-9-90,9-1-1080,27-31 360,-7 5-90,14-16-89,-23 15-451,2 0 1123,-6 10-43,-5 2 1169,-19 27-629,-1-11 89,-9 15 1,9-15-180,0-3 269,-1 1-539,6-7-360,6-10-180,5-8 90,7-12-89,1 0-1,2-5-90,9-13 180,-4 8 90,7-4 0,1 0 180,0 5 0,-3 4 0,1 1 270,6 6-90,-5 6-90,7 1-3303,11 8 3123,-15 3 90,15 3-90,-22 3-90,7 7 90,-7-1-90,10 13 90,-15-9-179,3 27 269,-13-18-90,-1 17 89,-8-16 91,-2 1 90,-7 13-270,1-12 0,-4 9-1259,-6-6 90,8-14 2942,-6 3-5050,6-23 1516,4-4 592,-4-8 449,5-4 720,0-6 0,2-6 0,1-3 0</inkml:trace>
  <inkml:trace contextRef="#ctx0" brushRef="#br0" timeOffset="376848">21340 12726 6813,'-6'6'3276,"-1"8"-1638,-2 15 0,-1 6 0,2-8 0,-1 4-2174,-1 3 1,-1 7 0,-1 1-1,1-3-557,1-1 1,1-2 0,-1 2-1,-2 7 1,-1 2 0,2-4-547,1-1 1,2-5-1639,-4 8 3420,3-20 1,2-5-1,4-17 1</inkml:trace>
  <inkml:trace contextRef="#ctx0" brushRef="#br0" timeOffset="377276">21999 12747 5082,'-2'-5'3276,"1"1"0,-4 2-346,3 3-4168,1 3-561,3 2 101,1 1 1698,2 13 0,-4-8 0,0 9 0</inkml:trace>
  <inkml:trace contextRef="#ctx0" brushRef="#br0" timeOffset="377415">22003 12960 6273,'-4'43'112,"0"1"1,-1 0-1,-1 8 1,2-10-832,7-20 719,0-23 0,-1-3 0,0-1 0</inkml:trace>
  <inkml:trace contextRef="#ctx0" brushRef="#br0" timeOffset="378743">23656 12455 8882,'-2'-2'3276,"1"35"-615,2-14-4300,2 8 1,-1 2-296,3-6 2492,4 10 1,1 2-559,-1-3 441,2 13 0,1 5-486,-6-10 0,-2-2 0,1 0 0,1 2-1048,-1 2 1,0 4 0,-1-8-668,2 2 456,0 1 0,1-7 314,-1-25 360,1-2 630,-2-5 0,-3-1 0,-1 0 0</inkml:trace>
  <inkml:trace contextRef="#ctx0" brushRef="#br0" timeOffset="379481">23748 13228 6723,'8'-4'3276,"1"0"0,6-2-1643,10-2-1363,3 0-1909,6 1 1,0 2 1473,1 0 210,-4 2 0,-1 1 905,-4 2-950,-1 2 0,11 0-135,-5-3 0,2-1-90,-4 0 0,2 0-90,8-2 1,4-1 284,-6 2 0,3-1 0,-4 0 254,-4 1 1,1 1-345,0-1 0,4 1 1,-6 1 569,8 0 44,-9 0 1,0 0-315,17-1-180,-6 1 0,-1-1-984,9 0 984,-18 1 0,0-1-90,13 1 90,2-1-90,0 0-578,-13 1 0,5-2 0,-3 1 668,-5 0 0,-1 0 30,5 0 0,3-1 0,-5 0 412,8-2-82,1-1-91,-11 2 1,0-1 417,19-3-597,-16 3 0,0 1-45,-9 0 0,3 2-200,8 1 0,6 0 0,2 2 0,-5-1 155,2 0 0,0 0 0,-3 1 0,5 0 0,0 1 0,-5 0-45,5 1 0,-5 0 735,-6-1 0,0 0-690,9 0 0,1 0-254,-12-1 1,-1-1 253,1 0 0,1 0 0,-1 0 0,1-1 492,11-1 0,1 0-492,2 1 0,-1-1 0,0 0 0,1 0 0,-10 2 0,2-1 0,-4 1 296,-1 0 1,-2 0-387,10 1 0,2 0-45,0 2 0,0 0 90,-9-1 0,-1 1 342,9 0 0,3 1-447,-9-1 0,1 0 0,-3 0-92,1 0 1,0 0 196,15 2 0,3-2 15,-15-2 0,-1-1 1,-2 0-16,1 0 0,-1 0 45,2-1 0,3 0 0,-4 0 0,-5-1 0,-2 0 303,-1 0 0,2 0-258,7 0 0,3-1-15,-2 2 0,3-1 0,-2 1 164,4-1 0,1 0-135,0 0 1,3 0 0,-5 1-1012,-13-1 1,-1 1 951,9-1 0,0 0 0,14-1 253,-2 0-613,-3 0-952,-2 1-397,-3-1-180,-3 1-872,9-2 2761,-7-7 0,-10 1 0,-13-6 0</inkml:trace>
  <inkml:trace contextRef="#ctx0" brushRef="#br0" timeOffset="380621">23821 12189 6543,'27'-18'3276,"-8"6"-525,14-4-2211,-13 11-91,8-1 631,8 4-721,-6 2-3636,10 2 2933,-9 1 523,1 0-34,-7 0 1,1-1-56,14 1-90,-2-2 0,0 0-90,12-1 60,-15 0 0,5-1 0,-2 0-981,3 1 1,0-1 1010,9-1 0,-1 1 90,-13 0 0,-3 0-1351,14-2 1441,1 0 585,-25 1 0,5 1-855,4 2 0,8 0 0,4 0 0,0 1 0,-4 0 30,8 0 0,-2 0 0,3 1-23,-7-1 0,3 0 0,0 0 0,-1 0 0,-5 1 113,0-1 0,-3 1 0,-5-1 15,-3-1 0,-3 0 45,1 0 0,2-1 632,5 1 0,4-2 1,-1 1-544,11-1 1,0 0 155,-9 1 0,2-1 0,-3 0-335,5-1 0,-1 1 45,2 0 0,-1 0-90,-9 1 0,0-1 45,10 1 0,0-1 0,-11 1 0,-2 0-541,1-1 1,0 1 540,-1 0 0,1-1-465,-2 1 0,0-1 465,-1 1 0,0-1-45,-2 1 0,0-1-731,23 0 687,-2 0 680,-1 0-591,-2 0 0,0-1 795,0 1-840,-2-1 0,1-1 1103,-16 2 0,0-1-1028,6 0 0,3 0 0,-2 0-30,-2-1 0,-1 1 0,8-1 0,-1 0-162,-9 1 1,-2 0 71,23-1 0,-19 1 189,-3 0 1,2 0-280,-4 1 0,-1-1 135,6 1 0,0-1-1245,7 1 0,-1-1 1200,2 1 90,-8 0 0,-1-1 57,3 0-147,1-1-90,-9 0 0,0-1 0,15-1 696,-13 1 1,-1 0-786,11-2-1,-1 0-90,14 1 180,-1 1 180,-2 1 0,-7 3 0,-15 0 27,17 1-27,-9 0 90,16 3-90,-26-2 3221,-3 2-3131,-11 2-90,-5-1 126,-1 4-216,-4-3 661,0 0-751,-1 0 90,1 0-719,0 5 629,1-5 180,0 3 450,1 0-270,0-3 179,1 5-89,-1-2 90,0 3 0,0 2 89,2 18-269,0-3-3392,1 16 3212,-1-6 0,0 4-1316,-2 1 0,1 1 731,-1-16 0,0 0-1054,0 16 1,1 1 136,0-15 0,0 0 1331,2 6 1,1 0 0,-1-7-1,0-1 1,2 0 0,-1 1 0</inkml:trace>
  <inkml:trace contextRef="#ctx0" brushRef="#br0" timeOffset="381247">29380 12327 10681,'23'33'3276,"0"-2"-795,5-3-2301,-4-7-46,-3-2 1,1 0-45,4 2-135,-4-1 0,-2-1-135,3 5-180,-7-3 1,-1 0-181,0 4-89,2 7-1,-9-10-90,-2-1 91,-3-1-2648,-5 22 887,1-25 1311,-3 14 1079,3-30 0,2-4 0,0-2 0</inkml:trace>
  <inkml:trace contextRef="#ctx0" brushRef="#br0" timeOffset="381568">29886 12264 6004,'-10'3'989,"1"0"90,-5 1-449,6-1 0,-5 3 179,6-1-89,-1 2-1,-1 4-179,-2 1 0,-1 5-91,-6 13 1,-3 5-495,2-7 0,0 1-475,-6 11 0,-2 1-425,-1-2 1,1-4-384,10-13 0,0 0 698,-4 6 1,-1 0-406,4-3 1,1-1 494,-7 8 196,-2 3 0,15-23 0,3-5 0</inkml:trace>
  <inkml:trace contextRef="#ctx0" brushRef="#br0" timeOffset="383540">25682 12532 7713,'-5'-5'3276,"-3"-1"0,3 3-2633,-1-1-283,2 4 0,0 1 180,-8 6-630,6-1 0,-5 8-180,3 4 90,3-1-90,-3 7 180,3-5 0,1 2 315,3 8 0,0 1-135,2 0-45,-1 0 0,3-1 135,5-6-180,0-6-630,25 14 450,-16-21 0,25 6 180,-26-18 0,7-2 0,-8-1 0,0-1 90,4-5-90,-5 2 0,2-4 0,1-4 0,-7 5 0,6-8-90,-9 9-89,8-15 89,-6 9 90,5-10-90,-9 13 90,0 1 270,-1-11 179,-3 4-179,0-5 0,-3 8 0,1 3 90,-1 1-91,1-1-89,-2 0 90,0 1 0,-1 1 180,-5-2 0,-7 3-361,-1 3-178,-4 6-3188,-18 20 347,12-2 1291,-3 4 1,1 2-1306,-5 6 2944,1-3 0,-3-1 0,12-8 0,-1-2 0,-10 6 0,0-1 0</inkml:trace>
  <inkml:trace contextRef="#ctx0" brushRef="#br0" timeOffset="387291">16509 15021 7803,'-8'-10'3276,"15"7"0,0 3 0,18 8-2311,-11-4-1145,12 5 91,-10-3-1800,16 20 1169,-21-11 0,5 17 181,-19-13-91,-2 2 270,-2 1 180,-5 10-18,3-8 467,-2 7 721,5 0-720,4-12 0,3 8 359,9-3-539,-3-9 130,8 14-220,-9-14 180,0 5-90,-6 15-90,-2-12-528,-2 17 259,-1-17-901,-4 7 91,3-11-360,-1 2-180,5-14 369,0-4-1628,1-25 2878,-1 6 0,0-22 0,-1 12 0</inkml:trace>
  <inkml:trace contextRef="#ctx0" brushRef="#br0" timeOffset="387491">16573 15398 6183,'-33'36'3276,"8"-8"0,32-24 0,2-3-3119,1-1-517,15-7-180,-8 2-1169,17-8 360,-19 6-180,4-2 0,-8 3-1350,-1-2 2879,-6 1 0,-3-2 0,-5 3 0</inkml:trace>
  <inkml:trace contextRef="#ctx0" brushRef="#br0" timeOffset="387858">16479 15407 6363,'-25'29'655,"-1"1"0,1-1 1,1 7-1,2 2 0,9-7 2621,12-1-2684,2-4 0,3-2 38,13-2-361,-1-7-89,8 2-90,-4-9 0,3-3 90,1-2-90,2-3 0,1-2 0,21-4-135,-19 2 0,1-1-270,-1-3 0,-2-1-224,5-5-361,10-6-917,-13 1 558,-2-2-380,-3-5 1,-1-3 58,1-1 1670,-4-1 0,-5 2 539,-11 11 451,-4-2 179,-5 12 180,-1 3 1837,-12 24-1425,10-4-1401,-8 20-270,13-8-180,3 2 468,2-1-1098,3 0-2248,6 5 989,-1-11 180,6 1 269,-3-15 271,0-4 360,1-6 809,-1-4 0,0-5 0,0-3 0</inkml:trace>
  <inkml:trace contextRef="#ctx0" brushRef="#br0" timeOffset="388457">17124 15125 6273,'-7'13'3276,"13"-7"0,3-6-2452,14-7 76,22-7-541,-4 3-359,-16 4 0,-1 1-359,15 2-91,-21 6-180,0 3-719,-16 9 809,-4-2 855,-14 14 0,-4 3 585,0-3-760,-1 2 0,0-2 759,7-4-269,1-2 629,4 12-1169,6-14-720,14 4-809,8-29 180,5-4-450,-2-12-1439,3-12 1978,-5 6 710,4-11 460,-5-2 0,-8 9 0,2-9 0</inkml:trace>
  <inkml:trace contextRef="#ctx0" brushRef="#br0" timeOffset="389290">17332 14886 6633,'-8'18'3276,"3"13"0,5-6-653,0 12-2353,-1-2 0,0 3 0,-1 4-181,-1 3 1,-1 1-1729,1 0 1,0 0 1457,-1-6 1,-1-2-136,1-10 1,1-4-404,-1 3 392,-1 6-572,5-28-810,-2-12 1709,0 1 1978,-1-6-1619,1 4 1081,-3-3-1081,3 6 190,-2-5-99,8 0-270,0 1 90,4-3 0,-2 5 89,10-3-269,-8 7-180,4 7 0,-11 6 0,-3 10 1,-2 1-91,-3 3 90,-1 2 0,-6 14 90,-2 4-90,4-10-90,1-7-90,12-23-90,2-5-1259,19-21 1169,-5 3 0,8-11 1,2-3 584,-8 9 0,-1 1-442,6-6 1,-1 0 576,-6 8 0,-2 2 359,6-7 91,-2 2 0,-3 2 629,1-7-809,-7 10 269,-1-7-629,-8 16 0,-4 1-90,-3 8-90,-1 2-360,-2 4 90,4-1 883,2 3-2142,30-5-1748,-1-2 2352,14-2 450,-5 3 385,-17 3 360,10 25-1,-18-11 316,-5 10 0,-4 0-226,-5-1 181,-7 16-180,0-18 0,-1 1-180,-3 1 179,-10 11-269,3-10-180,-8 6-359,7-15-91,0-6-1439,-9-8 720,10-7-90,-3-9-1928,11-13 1745,7 2 4169,8-24-1827,4 23 179,7-11 90,0 21 91,2 2 109,2 4 430,13 8-630,8 11-719,2 4-270,1 8-270,-11-2-790,0 2-649,-2 1 1225,0 1-1675,-2-2 180,-2 0-899,7 3 2788,-10-8 0,5 2 0,-11-10 0</inkml:trace>
  <inkml:trace contextRef="#ctx0" brushRef="#br0" timeOffset="390399">18013 15118 7533,'-11'-5'3276,"2"-2"0,3 1-1283,6 1-2983,10 4 451,-1 3-721,9 10 721,-8 0-271,5 17 810,-9-8 90,0 8 1619,-9 10-270,-3-2-2460,-1-4 0,0 0 1111,-2 7-79,3-2 0,3-2-101,4-6 90,0 12-180,4-30-90,-2-9-180,3-4 0,-1-2 1,4-5-1190,15-18 1,3-7 533,-12 13 0,2 0 2488,12-15 0,-1 0-1023,-5 3 179,-11 16 271,-2 3 94,-5 6 1075,-4 12-1529,-3 5 179,-6 24-3073,-1 10 2714,1 3-135,4-22 0,1 0-372,1 11 0,1-3-213,0-4-1169,7 11 450,2-51-270,5-12-1440,2-22 1710,-3 6 449,-2 4 1,-1-1 449,1-6-172,-4 7 0,-1 1 1072,0-4 359,-2-9 270,-2 19 181,0 2-1,0 2 1439,4-14-2428,0 14-90,5-10-180,-2 20-90,1 0 2448,4-2-2358,-2 4 0,4-1-91,-6 6 3187,1 0-2800,3 0-386,-3 3-90,4 0 90,-5 2-90,1 1-90,0 2 90,4 2-90,-3 1 0,8 4 0,-7-1 90,4 5 0,-4-2 0,0 4 90,5 14-489,-3-3 489,3 13 90,-6-2 0,-1 3 90,-1-2 0,-1 1-90,3 8 0,-1 2 89,0 2 1,-2-4-750,-2-18 1,-1-1 614,1 6 0,0 0 45,2 5-91,0-5-89,-1-6-629,2 5-810,-5-12-90,0 1-630,-3-15-1118,-8-9 2457,-9-12 1,-2 1 0,-6-8 0</inkml:trace>
  <inkml:trace contextRef="#ctx0" brushRef="#br0" timeOffset="390725">18433 15331 6183,'7'-30'3276,"-1"5"0,-1 13-1912,2-1-1364,-3 6 360,-4 14-270,-4 3 0,-3 14 90,-2 3 179,2 4 91,0 8-270,4-11 90,10-2-180,-1-17 0,9-1 90,-6-9 89,5-4-89,-7 1 90,1-1-90,-4 1 0,-2 2-360,0 0-629,-1 1-2468,6-5 0,0 1 746,5-5 1451,-1 0 1080,-1-2 0,2-3 0,-2 0 0</inkml:trace>
  <inkml:trace contextRef="#ctx0" brushRef="#br0" timeOffset="391422">19035 15122 7263,'-6'4'3276,"-1"7"0,0 8 0,2 4-3030,2 5-156,4-2-577,2 1 397,0 2-945,-1-4 1,1 1-2243,2 13 1157,0 6-1157,-2-26 3204,0-17 0,-2-7 1,2-7-1</inkml:trace>
  <inkml:trace contextRef="#ctx0" brushRef="#br0" timeOffset="391791">19072 15146 6453,'0'-23'3276,"0"0"0,14-7-1103,-3 9-2398,12-10 1,2 1-46,0 6-225,6-3 0,2 3 136,-7 12 89,14-5 90,-20 14 90,-2 2 0,-1 1 270,-2 2 629,11 11-539,-12-5 180,12 15-180,-18-10-180,4 4 0,-3-3-90,0 1 90,0 1 359,7 21-179,-7-11-90,5 17 90,-8-14 90,2 16-180,-3-9 0,2 11-91,-4-14-580,1-2 311,-2-2-2159,3 17 630,-4-19 0,2 10 90,-3-27 1619,0-2 0,-2-8 0,0-2 0</inkml:trace>
  <inkml:trace contextRef="#ctx0" brushRef="#br0" timeOffset="392099">19232 15302 6903,'-24'-11'3276,"10"2"0,-1-1-1013,19 3-2083,3 4-270,12 2-90,-7 3-90,5 4-90,-6 2 91,-2 3-1,-1 1 0,-2 9-2313,-6 13 2943,0-5 65,-3-1 1,0-1-156,0-2-151,4 23-209,2-34-719,9-1 89,-3-19 1542,10-18-2461,-7 0 1,1-1-932,8-17 2570,-5 1 0,-2 1 0,-4 5 0,-4 8 0,0 0 0</inkml:trace>
  <inkml:trace contextRef="#ctx0" brushRef="#br0" timeOffset="392280">19384 15157 6183,'-45'4'3276,"10"-6"-1638,33 29 0,7 12 0,-2-2 0,1 1-1750,-2-6 0,1 3-728,-1 6 1,1 6-1,-1-3-149,-1-2 0,0 0-104,0 2 1,-1 3 0,0-1 1006,-1-7 1,-1-2 0,1-2 0,-1 4 0,1-2 0,-1-4 0,0-1 0</inkml:trace>
  <inkml:trace contextRef="#ctx0" brushRef="#br0" timeOffset="392761">18425 15221 8882,'-3'0'3276,"2"10"0,3 13-1463,2 8-1813,-1 12-450,0-1-2590,-1 6 2140,0-21 1,-1 0-91,0 1 1,1 2-650,0 11 1,0 2 394,0-1 0,-1 0 1244,1-1 0,0-2 0,-2-6 0,1-4 0,-1 4 0</inkml:trace>
  <inkml:trace contextRef="#ctx0" brushRef="#br0" timeOffset="393459">20295 15029 10051,'-4'4'3276,"-1"1"-5646,0 0 2370,1 2 1049,1 0-2308,3 2 949,0-2-2967,4 7 0,-2-2 2096,1 2 1181,-3-1 0,-3-4 0,0-1 0</inkml:trace>
  <inkml:trace contextRef="#ctx0" brushRef="#br0" timeOffset="393606">20321 15391 6903,'-2'45'1092,"1"0"0,-1-6 0,3-8-3019,5-14 578,-2-13 1349,2-1 0,-5-4 0,3-1 0</inkml:trace>
  <inkml:trace contextRef="#ctx0" brushRef="#br0" timeOffset="397247">21657 15012 6813,'-4'-4'3276,"0"0"-2414,2 2 2414,-1-4-2505,3 3-321,2-3-90,1 3 0,1 0 179,3-3-359,-1 2 270,15-4-450,-11 8 0,11 2 0,-7 13 0,5 17 0,-3-4 0,-3 3 0,-1 0 0,-4-6 0,4 20 0,-10-25-3277,-1 1 2982,-2 1 205,0 1-270,-5 8 1,-1 1 179,1-1 90,-3 3 0,0-3 0,3-16-90,-2 3 90,5-13 0,0-7-180,3-15 270,1-2-90,3-9 180,5-10 180,0 7-90,4-11-846,-1 12 1026,2 1 0,2 0 449,13-11-494,-11 17 0,0 1-826,1 1 1,-1-1 555,1 2 0,0 0 482,0 2 1,-1 0-887,9-6 404,8-5-1664,-13 16-450,-1 3-90,-1 5-1118,7 9 978,-12 1 2299,2 6 0,-17-2 0,-2 1 0</inkml:trace>
  <inkml:trace contextRef="#ctx0" brushRef="#br0" timeOffset="398175">22093 15169 6183,'-10'4'3276,"1"0"-1065,2-2 1065,2 4-2594,5-2-322,2 2 0,6-3-90,2-2-1,7-3 1,-3-2-90,12-8 0,-10 1-180,5-4 180,-1-4-270,2-4 90,-4 3-180,-1-2 90,-14 15-90,-1-1-539,-11 3 359,1 3 180,-7 0-90,4 4-180,-8 6 180,4 1 91,-6 5-1,5-1 90,0 2 0,0 3 180,-11 19 0,12-12 90,-5 15-1,15-19-89,3 0 90,5-1-90,2-3 180,18 7-180,-5-13-90,12 3 90,-2-16-90,-6-3 90,8-5-90,-8-1 90,-2-2 0,2-2 90,0-4 0,0-2-45,4-4 0,-1 0-91,-5 4 1,-3 0 45,8-16 0,-15 18 0,-1-2 90,-20 10-180,2 8 0,-18 10 180,7 19 0,7 11-180,5-8-90,14-4 0,2-21 0,2-3 0,0-4-180,2-3-179,7-13 89,-3 2 0,0-6 0,0-1 0,5-12 360,4-6-90,-12 15 90,-8 13 90,-3 5 0,-2 6 0,-2 4 0,-2 6 270,1 27-180,3 5-608,0-13 1,0 0 517,6 23 0,-2-21 0,1 3 179,0 12 1,0 2-180,0-9 0,-1 3 135,-3-1 0,0 7 0,-2 0 0,0-8-135,0-5 0,-2-2-31,0 8 1,-1 5 0,0-8 210,-5-4 0,0-4 0,-1-5 450,-10 3-361,5-12-3108,-8 3 2929,7-13 90,-2-1-209,-1 0 29,-2-1 0,-1-1-90,0 0 0,-1-2-2849,-15-14 1769,16 2-559,4-6 1,2-6-1,9-2 1,4-5 545,-1 1 1,2-2 0,0-1-311,0-11 1,2 0 1402,0 12 0,-1-1 0,2 3 0,-1-5 0,0 3 0,1-1 0,-1 1 0</inkml:trace>
  <inkml:trace contextRef="#ctx0" brushRef="#br0" timeOffset="399475">24863 13471 8882,'-3'-5'3276,"-12"4"-1245,7 4-1671,-9 3-90,10-1-1,-1 0 91,-8 9-270,5-4-3367,-16 17 3072,14-13-155,-15 15-179,8-7-156,-1-1 245,2 0-989,-18 11 1349,14-13 45,-8 4 0,-1 1 45,3-5-214,5-4 0,0 0 124,-2 3 3058,-1 1-3418,-4 3 0,-1 1-442,-4 3 892,4-4 0,2 0 0,3-4 180,1-1 30,-12 6-30,9-6-1,4-3 1,-1 0 90,-5 3 465,-12 5-286,12-6 1,0 0-270,-11 5-364,9-4 1,1 0 183,-5 4-45,12-5 0,-1 0 45,-13 11 354,14-10 0,-1 2-129,-4 4 0,1 0 45,-8 6 7,10-8 1,0 1 261,-7 4-651,8-7 202,-6 5-2796,9-6 2886,-1 0-90,-3 2-508,6-5 1,-1 1 597,-12 9 35,0 1 1,-3 2 8,8-2 1,1-1-180,-2 0 0,1 1 90,0 2 0,2-2-45,2-2 162,-6 6-252,3-5-90,9-8-89,-4 2-181,10-9-648,-2-3-2269,11-13 1748,-2 1 1079,10-12 502,0 4 0,0-2 0,0-1 1</inkml:trace>
  <inkml:trace contextRef="#ctx0" brushRef="#br0" timeOffset="399775">22995 14580 6633,'11'-27'3276,"-1"4"0,-6 11-653,5-3-2263,-4 8 0,4 0-181,-7 9 1,-9 18-180,-9 10-90,-6 8 180,-6 3 45,11-18 0,-2 3 225,-1 5 0,-2 3 0,0-1-1273,4-3 0,0-1 0,1 0 973,-3 6 0,-1-1 0,4-2-15,4-2 0,3-4-604,2 8 559,6-6 0,7-4-2608,32 1-669,12-16 1638,-20-3 1,3-5-1,14-10 1,-1-6 1460,0-4 0,-11 3 0,-2-2 0,-3-6 0</inkml:trace>
  <inkml:trace contextRef="#ctx0" brushRef="#br0" timeOffset="400881">22692 14146 6633,'-6'5'3276,"-5"4"-975,5-3-1851,-3 3-90,6-3 449,-1 4-269,1-3-90,-1 4-91,1-3 1,0 2 90,-1 13-360,1-8-90,-1 11 0,2-4-90,3 0 90,0 0 0,2-3-90,4-3 90,-1-4 0,18 10 0,2-10 0,4 2 0,-5-10 0,4-12 90,-13 3-90,10-6 90,-16 5 0,4-3 0,-4 1 0,2-2 0,-3 2-90,-1 0 90,3-7-90,1-4 0,3-6 0,-5 3-3277,0-3 3252,-6 12-280,-2-10 305,-3 13 77,-4-5-77,0 8 90,-1-1 180,-6-4 2966,1 1-2786,-14-12-1,5 7-359,-2-3-2302,2 7 2302,10 7-77,-2 1-13,5 4 180,-1 2-180,-9 10-180,6-3-1529,-13 17-360,13-9-1208,-9 21 0,10-18 2959,-9 9 0,7-21 1,-3-1-1</inkml:trace>
  <inkml:trace contextRef="#ctx0" brushRef="#br0" timeOffset="403777">22869 16296 5578,'-5'1'3276,"-1"-1"0,6 0 0,6-2-1358,1 1-1378,42 0-900,-7 2-315,0-1 1,1 1-136,4 0-179,2-1-271,-28 0-181,-4-1-1836,-6-5 2567,-9 0 0,-6-5 1,-7 2-1</inkml:trace>
  <inkml:trace contextRef="#ctx0" brushRef="#br0" timeOffset="403976">23040 16035 6363,'-13'-6'3276,"2"14"0,3 22-1638,5-1 0,0 1-582,1 13-1620,0-13 0,1 0 474,1 15-270,1-3-270,0-3-1009,5-8 1,1-1-1639,2-2 2457,6 13 1,-6-39 0,-1-3 0</inkml:trace>
  <inkml:trace contextRef="#ctx0" brushRef="#br0" timeOffset="404289">23261 16223 8342,'-9'1'3276,"9"4"0,5-2-293,19 6-2893,-5-6-90,10 1-90,-7-4-180,0-2-180,0 0-1189,3-5 1,1 0-1639,-2 0 0,18-8 2314,-37 12 514,-3 1 449,-3-1 0,-1 0 0,-3-3 0</inkml:trace>
  <inkml:trace contextRef="#ctx0" brushRef="#br0" timeOffset="404489">23423 16022 6993,'-12'23'1638,"1"-1"0,-5 12-546,12 9 0,3 11 0,2-3-1777,1-16 0,1-2 0,0 2-408,-1 12 1,1 2 0,0-6-547,3-2 1,1-9-1639,4-6 3257,-4-14 1,3-5 0,-6-12 0</inkml:trace>
  <inkml:trace contextRef="#ctx0" brushRef="#br0" timeOffset="406511">23877 16418 6363,'8'-6'2429,"-1"0"719,24-17-2878,-17 12 180,10-6 0,1 0-361,-9 5-700,14-9 611,-14 7 135,6-9 0,1-2 135,6-6-90,-3 3 0,2-3 89,-4 3 1,0 2-180,-4 4 0,0 0-90,8-8 0,2-1-270,5 0 0,-1 0-519,-8 8 0,2-1 639,2-1 0,2-2 1,-2 2 104,-6 4 0,2-1 202,-1-2 0,5-5 1,-1-1-1,-5 5-22,-1 1 0,-1 0-111,3-4 1,2-3 0,-2 1 199,4-7 1,-4 2-1364,-7 11 1,1 0 1138,11-14 0,0 0 0,-12 17 0,1 0-83,10-9 1,6-3 0,-3 2 82,3-3 0,0-1 22,-5 5 1,4-5 0,-1 1-1,-5 5-22,1-3 0,-2 1 90,0-3 0,1-5 0,-3 3 0,-1 1 0,0-1 0,-4 5 0,2-2 0,0-1 0,-2 3-45,6-9 0,0 2 45,-7 9 0,2-1 0,0-1-579,7-4 1,1-2-1,-2 4 534,-5 4 0,1 0-45,3-3 0,3-4 0,-4 5-470,-3 4 0,-4 3 470,12-14 613,-13 15 0,1-1-613,-1 2 0,-2 0 0,9-13 0,-9 13 0,0 0 0,4-10 0,-1 1-45,-6 9 0,0 0 45,7-11 0,-5 7 0,0 0 0,3-1-90,2-8 90,-6 13 0,0 0 90,-1 2-823,12-19 823,-9 14 0,8-14 1560,-9 18-1381,13-20-179,-10 15 90,11-14 1987,-13 21-1807,8-8-270,-9 12 243,7-9-243,-13 17 3186,2-2-3070,-4 3-206,0 1 90,1-1-270,3-2 180,-5 3 0,3-1 0,-6 4 0,0 1-3277,-1 0 0,-1 10 0,-1-6 2766,-1 8 1,2-9-1,-1-1 1</inkml:trace>
  <inkml:trace contextRef="#ctx0" brushRef="#br0" timeOffset="406776">26624 13218 6183,'-6'3'2699,"-1"-1"-5976,0-1 3592,0-2 2443,1 0-2038,0-1 859,0 0-950,-1 1 1,0-1 629,-14 5-899,-3 6-270,-6 3-180,-11 15-180,14-8-179,-9 10-2347,2 3 997,10-8 0,-4 6-1259,14-6-219,7-8 3175,2-2 0,7-11 0,1-3 1</inkml:trace>
  <inkml:trace contextRef="#ctx0" brushRef="#br0" timeOffset="406898">26441 13369 6903,'20'41'129,"1"0"1,-1 0 0,1 0 0,4 2 0,-1-3 0,-9-4 0,-15-10 0,-1 0 0</inkml:trace>
  <inkml:trace contextRef="#ctx0" brushRef="#br0" timeOffset="407954">24845 14619 12030,'-5'12'3276,"2"-3"-1785,1 3-1131,1 2-180,0-1 0,-1 21 0,1 3-180,0 2-295,0 3 0,-1-1 116,1 0-1072,-1 0-368,0-1-20,1-13 1,0 1-841,-1 11 1856,-1-5 1,-2-1 0,-1-5 0,-6 11 0</inkml:trace>
  <inkml:trace contextRef="#ctx0" brushRef="#br0" timeOffset="437784">16787 572 6813,'-2'-8'3276,"0"1"-1605,-2-1-232,-1 2 91,-1 0-1261,2 4 271,-1 3-180,1 5-3392,0 7 3302,1-1-91,3 3 361,2 16 0,2 3-450,-2 0-956,2 4 0,-1 0 1046,-1-4-458,-1 2 0,0 1 368,-1 12 460,-1-16 0,-2 8 0,0 1 0,0-6-461,-3 1 1,0-2-276,2 1 0,-1 3 0,-1-6 96,-5 5 1566,6-25-1566,0-3 1313,1-2-4500,-11-14 2457,-4-16 1,-3-2 0,1-10 0</inkml:trace>
  <inkml:trace contextRef="#ctx0" brushRef="#br0" timeOffset="437993">16531 1017 6273,'19'-6'3276,"-3"2"0,1-1 0,0 1-1860,1-1-1686,4-1-1369,8-3 1,4-1-1,-8 2 1,2 0 1228,7-1 0,5-2 1,-5 1-1,-8 3 1,-3 1-1,7-1 0,-1-1 1</inkml:trace>
  <inkml:trace contextRef="#ctx0" brushRef="#br0" timeOffset="438277">17089 722 7083,'-6'-7'3276,"-1"0"-615,-1 1-1042,1 1 180,-12 10-1619,10 0 629,-16 34-359,18 7 0,4 4-1017,-2-16 1,0 0 566,2 1 0,2 3 0,1-6-90,2 4-270,2-2-180,1-3-179,2-4-271,2-5-2287,24-1 0,-13-15 836,16-5 1812,-20-14 629,-2-4 0,0-3 0,-2-2 0</inkml:trace>
  <inkml:trace contextRef="#ctx0" brushRef="#br0" timeOffset="438579">17284 651 7892,'7'3'3276,"0"1"-615,0 2-1851,2 3 1438,16 21-1708,-10-11-1,6 6 1,0 1-270,-5-5-180,11 13 90,-9-6 0,-4-7 90,-3 5 0,-2 0-270,-4 0-90,1 18-540,-17-14 270,-1-6-1279,-6 1 1,-3 0-1639,-3 1 1742,4-7 0,-1 0 1535,-17 1 0,15-12 0,-10 1 0</inkml:trace>
  <inkml:trace contextRef="#ctx0" brushRef="#br0" timeOffset="438895">17713 756 14908,'4'29'-1093,"0"-1"1,0 10 0,0-3-2185,-2-7 3076,-1 0 1,-1-2 0,-1-11 0,0 6 0</inkml:trace>
  <inkml:trace contextRef="#ctx0" brushRef="#br0" timeOffset="439250">17719 818 6993,'14'-34'1638,"13"10"0,4 4 1638,8 9-1785,5 2 1,1 5-1402,-3 11-2324,0 7 1965,-27-2-961,-12 16-479,-10 1 899,-3 6-359,-14 6 989,7-17 710,-7 5 639,-1-3-270,6-9 1,-4 3 1978,4-5-2158,11-8 864,1 2-1224,12-7 89,5 0-89,12-2-360,1-2 0,23-9-90,-15 0-359,11-7-1350,-2-6 160,-16 7 1,-1 0-1639,15-11 35,-3-3 1575,-23 19 947,-5 2 720,-3 2 0,-4 0 0,-2 2 0</inkml:trace>
  <inkml:trace contextRef="#ctx0" brushRef="#br0" timeOffset="439518">17892 510 6183,'0'-8'3276,"-1"2"-1155,-1 1 1155,-2 7-1335,1 5-772,-2 22 1,2 9-631,2-4 1,-1 4-876,1-3 1,-1 7 0,0 2-1,1 0 1,-1-3-205,0 8 1,1-2-1,0 1-280,-1-4 1,1 2 0,0-2 0,0-4-820,-1 7 1,2-4-1,3-4 1,1-3-1639,4 10 2621,-4-19 1,2-4-1,3-11 1,-2-12 0</inkml:trace>
  <inkml:trace contextRef="#ctx0" brushRef="#br0" timeOffset="440447">18462 691 8342,'10'-4'3276,"0"2"-1964,-1 4-413,10 7-539,-3-1 90,9 5 809,14 11-810,-17-8 1,0 1-225,4 4 0,0 1-180,-6-3 0,-2 0 135,7 12-277,-7-1 187,-6-6 0,1 5 90,-7-11-360,-2 0-1979,0 11-1118,0-7 2457,-2-7 1,-1-13 0,-3-16 0</inkml:trace>
  <inkml:trace contextRef="#ctx0" brushRef="#br0" timeOffset="440679">18894 622 6453,'-6'-13'3276,"-1"3"0,-29 28 0,15 0-1638,0 1 0,-2 5-1444,3 5 1,1 4-1587,-5 8 1,0 5 571,6-9 1,0 4 0,-1 1 0,1-1-1,3-6 1,0 0 0,1 0 0,1 0-274,-6 12 1,2-1 0,1-4-547,0-1 1,2-6 1165,-4-1 0,1-10 0,1-7 0</inkml:trace>
  <inkml:trace contextRef="#ctx0" brushRef="#br0" timeOffset="442022">16774 2370 6004,'2'-7'1169,"1"0"1349,2-9-1888,-2 6 2248,9-18-2248,-7 18 90,4-9-181,-6 11 1,-1 1 719,0-10-989,-1 7-180,-1-7 0,-3 8-270,0 2 0,-2 0-90,-1 5 1,-2 1-181,-1 3-90,-10 15 0,-2 4 451,1 3-233,-5 8 0,2 3 322,8-2 0,3 3 0,1 0 0,3 0 0,4-1 0,5-1-270,10-8-90,5 2-540,11-24 271,-7-9-496,2-9 1,0-3 494,3-5-530,-2-3 1,-1-1 979,-3-2-889,-3 0 0,-1 0 1519,-2 1 146,3-16-236,-14 31 270,-7 9-540,0 11 269,-3 14 1,1 6-45,2-2 0,2 0 321,-2 6 1,1 2 82,4 10 1,2-1-270,0-13 0,0-1 656,1 7 1,0-1-838,3 13 46,-5-17 0,0-1-225,0 9 45,-1-8 0,-2-2 679,-2 0-454,-6 7-90,1-11-1,-16 12-359,10-22-1708,-28-1-1479,4-33 0,0-1 2056,20 1 1,2-3-171,2-13 1391,1-5 0,4-2 0,1-1 0</inkml:trace>
  <inkml:trace contextRef="#ctx0" brushRef="#br0" timeOffset="442530">17171 2339 6813,'-11'-8'3276,"5"5"-76,-11 2-3020,10 7 0,-2 3 90,2 1 0,1 3 90,0 2 809,-2 29-989,3-13-408,2-4 1,1 0 317,3 7-540,1-4 0,4 2-1189,2-5 1,2-2 488,-2 4 0,3-5-2127,27-4 3241,-20-25 1,10-14 0,-15-2 0</inkml:trace>
  <inkml:trace contextRef="#ctx0" brushRef="#br0" timeOffset="442842">17357 2343 6903,'12'1'3276,"-2"-1"0,19 8-653,-10-2-1904,14 7-179,-11-4 360,12 7-541,-8-3-840,9 5 571,-12-5-90,0 2 180,12 20-90,-15-12-3173,6 17 3083,-20-17 0,-5 1-791,-15 21 431,2-16-1279,-10 4 1,-3-2-1639,-2-6 2011,5-6 1,-1-3-354,-4-8-270,-9-15 1889,11-4 0,-4-14 0,13 1 0</inkml:trace>
  <inkml:trace contextRef="#ctx0" brushRef="#br0" timeOffset="443100">17768 2354 9062,'0'6'3276,"2"15"0,4 16-2452,-2-2-2354,4 5-1747,-1-13 0,0-6 1556,-1-3 1092,-2-10 629,-3-7 0,0-2 0,1 0 0</inkml:trace>
  <inkml:trace contextRef="#ctx0" brushRef="#br0" timeOffset="443428">17792 2394 6363,'26'-31'1092,"-1"-1"0,-2 3 0,-1 8 2184,6 23 0,-7 1-1410,16 8-2046,-21-4-1079,7 19 179,-23-3 361,-8 13 719,-6-9 179,-4-3 181,4-9 180,0-1 90,0-1 89,1-1 900,-2 6-989,15-4-540,-1 1-90,25-10-90,-6-6-810,26-14-89,-21 3-2288,13-9 0,-18 7 772,-1-2 522,-1 0 274,-3 0 450,-1 1 1259,-5-5 0,-5 7 0,-4-4 0</inkml:trace>
  <inkml:trace contextRef="#ctx0" brushRef="#br0" timeOffset="443675">17928 2147 6813,'2'35'819,"1"0"0,0 0 0,0-8 0,0 1 0,-3 12 0,-1 10 0,-1 0 0,0-8-610,0-5 0,1-3-959,-1 3 1,0 3-1,1-5-419,1-4 0,1-3 89,0-2 1,1 1-560,2 3 1,1-1 157,4 6 1676,5-1 0,-1-28 0,3-6 0</inkml:trace>
  <inkml:trace contextRef="#ctx0" brushRef="#br0" timeOffset="444234">18468 2394 6813,'5'2'3276,"1"0"-1245,1 0-232,1 0-1104,2 0 204,4 1 720,10 4-809,-4-1-136,4 4 1,1 1-225,3 4-516,-6-3 1,-1 0 335,3 5-90,0 1-90,-2 0 0,-1 1-90,-2 0-91,-3 0 91,-3-1-90,-3-2-719,-1 13-1350,-8 4 899,1-1-2017,-6 3 0,2-18 145,1-3 2982,0-7 150,1-12 0,0-4 0,0-5 0</inkml:trace>
  <inkml:trace contextRef="#ctx0" brushRef="#br0" timeOffset="444513">18886 2217 8792,'-21'13'3276,"6"4"0,-9 7-1913,9 0-913,3-4-180,-1 2 90,0 2-1999,-2 2 1,0 1 64,-6 11 1529,4-7 0,0 0 428,-3 11-833,10-21 1,-1 3-644,0 8 1,-2 4 0,0 2 858,-1 4 1,0 1 0,0 0-1,0-5 1,1 0 0,0-1-1,2-3 1,-1-1 0,0 1-1</inkml:trace>
  <inkml:trace contextRef="#ctx0" brushRef="#br0" timeOffset="449293">19877 1578 6363,'-7'3'3276,"-8"-4"0,7 0-2722,-4-2-194,9 1 540,2 2-721,6-2-134,19-4 0,7 0-314,0-1 134,3 1 0,1-1-855,5 3 451,-12 1-1170,16-2 629,-22 2-89,3-2 1169,2-13 0,-16 6 0,8-11 0</inkml:trace>
  <inkml:trace contextRef="#ctx0" brushRef="#br0" timeOffset="449479">20094 1345 6363,'-30'7'3276,"5"8"-1065,21 2-1851,1 7 90,1 0-270,-1 21-720,2-19 0,0 1 45,0-1 1,0 2-1145,0 17 1,-1-1 1447,-7 4 1,5-14 0,-2-4 0,-8-3 0</inkml:trace>
  <inkml:trace contextRef="#ctx0" brushRef="#br0" timeOffset="449710">19804 1839 6363,'-24'-6'3276,"20"-4"0,16 5-2369,14-3 0,3 0-1087,1 2-720,12-3 1,3 1-91,-5 1-649,8-2 1,0-1 598,-7-1 275,-1 0 1,-2 0 764,-11 2 0,8-3 0,-23 8 0</inkml:trace>
  <inkml:trace contextRef="#ctx0" brushRef="#br0" timeOffset="450374">20281 1699 6094,'-39'25'157,"-1"0"0,0-1 1,1 1-1,-1 0 1,1-1-1,-1 1 0,-3 3 1,-4 2-1,1 0 1,5-2-1,7-5 0,13-5-876,8-2 89,0 8 91,28-28 449,6-8 269,11-7 181,-4-1 809,-4 1 1,0 0-450,-1 1-491,14-12 131,-23 20 96,4 2-276,-6 4 179,4 6-179,-8 4 0,0 8 0,-8 14 0,-4 2 127,1-1-352,-3 6 0,0-1-135,0-16 87,-1 2-1166,6-15 809,4-6 0,4-8-89,11-15 359,-2 3 405,2-5 0,1 0 224,2-2 405,2-5 1,0 0-585,-5 10-501,9-17 321,-19 28 449,0 1-359,-4 5 0,-1 0-90,-3 5 0,1-2-90,0-1 322,0-3-1222,8-15-89,10-10 629,0 1 45,-1 7 0,1 3 495,1 5 0,6-6 270,-8 17-180,-8 3-1,3 2 1261,3 12-811,-7 4-89,2 15-450,-11-6-90,-3 2-90,-1-8-90,-1 0-180,0-1-3007,-7 7 0,5-12 322,-5 5 2955,-3-24 0,7 0 0,-5-10 0</inkml:trace>
  <inkml:trace contextRef="#ctx0" brushRef="#br0" timeOffset="450501">20327 1802 6273,'-4'49'90,"-1"0"0,1 0 0,-1-1 0,2-1 0,0 2 0,2-6 0,3-15 0,7-14 0,6 0 0</inkml:trace>
  <inkml:trace contextRef="#ctx0" brushRef="#br0" timeOffset="450779">20481 1751 6903,'19'-5'3276,"-2"0"0,19-1-2092,-9 1-2823,9-3 1,1 0-1639,-1 0 2734,-4 1 0,-2-1-201,-4 1-785,-1-2 1076,-1-1-1436,7-7 1349,-9 2 540,2-5 0,-12 6 0,-3-1 0</inkml:trace>
  <inkml:trace contextRef="#ctx0" brushRef="#br0" timeOffset="450998">20858 1389 6453,'-25'-6'3276,"6"4"-345,3 22-2751,3 3-1819,0 6 1,-2 2 626,5-8 0,0 2 203,-4 7 0,-4 6 0,0 2 0,2-5-136,-1 3 1,-1-1 846,-1 3 1,0 2-1,1-6-801,-2 3 269,10-18 90,2-5 527,4-7 0,2-3 0,1-5 0</inkml:trace>
  <inkml:trace contextRef="#ctx0" brushRef="#br0" timeOffset="451152">20563 1913 6183,'3'29'1092,"-1"-1"0,1 6 0,2-4-2928,4 0 936,0-2 900,6-14 0,-6-16 0,1-3 0</inkml:trace>
  <inkml:trace contextRef="#ctx0" brushRef="#br0" timeOffset="451417">20677 1947 6813,'29'-12'1092,"1"-1"0,1 2 0,-4 3 2184,-1 7-3442,-1 1-103,-14 0-181,-1 0 90,-1 0-449,2 1 539,-4 0-540,2 16 450,-11 1-1349,-8 25 990,-3-16 89,-7 5 90,8-15 271,0-2 269,-1 0 0,0-3 0,-1-1 0</inkml:trace>
  <inkml:trace contextRef="#ctx0" brushRef="#br0" timeOffset="451580">20742 2125 6094,'20'-3'3276,"-7"1"-1721,12-1 0,3 0-3264,1-1 180,8-2 1529,-11-2 0,0-1 0,1-2 0,-4 1 0,0 0 0</inkml:trace>
  <inkml:trace contextRef="#ctx0" brushRef="#br0" timeOffset="453180">20790 1606 6094,'-4'7'1619,"0"0"-630,-4 21 0,1 5-809,-1 1-1819,1 5 1,0 0-205,4-1 2113,2 0 367,3-5 0,2 0-457,2-1 402,-2-3 1,4-9-493,35-40-1816,-20 2 1681,2-3 0,-2-3 45,-6-11-90,-4-2 90,-3-3 90,-6 0-869,-4 1 869,-5 1 90,-4 3 134,-18 19 1,-6 5-225,2 10 44,-12 13 1,3 9 0,23-1 0,3 4-45,-5 7 0,1 1 475,7-9 0,2 0-385,-6 21 1949,6-5-1814,13-11 0,3-2-135,4 0-90,17 6-546,-6-34 636,3-8-90,4-6-173,-2-12 1,0-3 37,-10 11 0,-1-2-97,5-11 0,0-5 0,-5 4 52,0-11 0,-6 12 0,-4 2-450,-13 4 180,-1 14 90,-7 6 91,-2 15-1,-2 8 90,-3 9 2664,-2 5-2395,0 6 406,-2 5 0,3 3-136,6 2 644,-2-8 0,8-7-823,29-20-90,-1-16 374,9-8-374,5-17-180,-8 3 90,6-13 0,-10-2 0,-8 13-180,-2-4 0,-9 18-630,-26 25 450,2 17 135,0 7 0,2 4 45,9-12 1,3 0-409,0 7 0,3-3 48,9-5-2608,20 8 1709,-3-16 134,5-6 1,1-4 405,5-9 283,-2-7 1,0-3 0,5-9-1,-11 4 1,-1 0 0</inkml:trace>
  <inkml:trace contextRef="#ctx0" brushRef="#br0" timeOffset="453507">21410 1354 6993,'-9'-9'3276,"3"6"0,3 9-1823,5 41-1632,1-11-512,-1-3 1,1 1 60,1 11-1009,2-9 1,3 1-1639,6 2 2845,-6-11 0,2-5 432,6-17 0,-5-10 0,0-4 0</inkml:trace>
  <inkml:trace contextRef="#ctx0" brushRef="#br0" timeOffset="454214">21553 1460 6453,'6'-17'3276,"7"1"-75,6 11-3201,0 1-180,3 11 90,-14 1-540,-2 19 180,-9-8-225,-5 7 1,-3 1 674,-3 0 90,-8 11 360,8-25 179,6-10 451,2-1-900,18-6-180,-5 3-270,13-2 180,-16 5-450,-1 5 270,-4 0-539,-5 9 539,-2-4 0,-4 4 90,-5 1 360,3-5 719,-13 5 1,-2 0-450,3-3-225,0 0 0,0 1 224,3 1-449,16-4-90,-1 1 270,31-6-90,3-8-180,7-1 0,-3-6-269,2-4 179,-7 2-540,16-7 450,-19 9-359,11-2 539,-21 15 90,-1 0 0,-27 25 0,2-11 0,-3 2 0,0 1-90,2-4-90,-5 7 0,15-16-450,4-1 181,4-2 89,4-2 0,2-4 90,2-1-989,19-9 1079,-14 4 0,14-4 180,-23 8 450,1 2 0,-7 0 89,1 1 1260,-8 3-1709,1-1-180,-5 3-1439,-14 7 180,-1-2 809,-9 6 90,6-6 450,-5-2 0,7-3 0,-10 1 0</inkml:trace>
  <inkml:trace contextRef="#ctx0" brushRef="#br0" timeOffset="454515">21199 1969 8072,'9'8'2339,"-1"-1"-1889,6 1 359,7 3-359,-3-2 89,5 2 1,4 1-180,1 0 0,2 0-135,13 5 0,3 0-165,-12-6 0,1-1 0,-3-1-571,6 2 1,-2-3 510,-1-1 0,-3-2-3234,0-3 2874,-1 1-2671,8-2 2311,-11 0-919,-3 0 1,0 2-1268,10 9 2906,-4-5 0,-11 5 0,-18-8 0</inkml:trace>
  <inkml:trace contextRef="#ctx0" brushRef="#br0" timeOffset="455015">22029 1686 7892,'14'-22'3276,"16"-1"0,-4 14-2812,14-4-2025,-7 3 1021,3 0-1099,4 0 1,4-1-1,-11 2 1,1 0 1435,7-1 1,-3-1-1,3-3 1,-27 4-1</inkml:trace>
  <inkml:trace contextRef="#ctx0" brushRef="#br0" timeOffset="455289">22349 1328 6094,'-6'6'1619,"0"-2"-810,-1 2 1530,-1 12-900,2 9-719,0 8-181,4 8 1,2-2-1597,0 5 1282,0-21 0,0 2-800,0 14 1,-1 5-1,0-3 665,1-7 0,-1 0-60,0 5 0,0 4 0,-1-4-1222,0-7 0,0-3 562,-1 14-27,2-17 0,0-1-2620,6 10 1427,0-16 2016,16-17 0,-12-14 0,8-19 0</inkml:trace>
  <inkml:trace contextRef="#ctx0" brushRef="#br0" timeOffset="455522">22360 1623 6543,'-26'10'1638,"-1"0"0,-15 7 1638,6 14-473,13-8-2488,-7 10 0,-2 1-675,0 0-733,3-1 1,-5 7 0,8-6-2185,3 4 2621,-1-5 1,8-6-1,21-20 1,5-12 0</inkml:trace>
  <inkml:trace contextRef="#ctx0" brushRef="#br0" timeOffset="455648">22301 1815 6813,'46'4'-180,"0"-1"0,0 1 0,10-6 1,-12 7 179,-24 19 0,-24-13 0,-2-1 0</inkml:trace>
  <inkml:trace contextRef="#ctx0" brushRef="#br0" timeOffset="455861">22214 1990 7083,'-9'3'3276,"3"-4"0,7-2-1013,27-14-3522,8 3 89,10-4-449,-6 4-20,-4 4 1,0 1 1124,0-2 0,-1 1 0,-3 1 0,-13 0 1</inkml:trace>
  <inkml:trace contextRef="#ctx0" brushRef="#br0" timeOffset="456080">22615 1737 6903,'-2'-29'3276,"0"14"-1335,19-10-2750,-5 17-181,0 1-89,0 1-900,3-2 1349,-3 2-190,6-3 1,-9 3 0,3-1 0</inkml:trace>
  <inkml:trace contextRef="#ctx0" brushRef="#br0" timeOffset="456315">22787 1542 6183,'26'10'1092,"1"0"0,14 3 0,-3 0 2184,-10 0-2272,17 3-914,-31 1-90,-14-5-1304,-12 15 0,-6 5-1973,-10 6 2756,8-8 1,-1-1-469,-10 0 989,19-19 0,-4-1 0,6-5 0</inkml:trace>
  <inkml:trace contextRef="#ctx0" brushRef="#br0" timeOffset="456825">22666 1737 6004,'-7'-1'1709,"0"0"-810,0 0 1979,-2-3-2068,4 0 809,8-8-1529,4 6 0,8-6-180,7 4-90,-3 0-90,8-2-899,0-3 269,-6 3-2377,21-14 1607,-25 12 1221,11-9 449,-20 12 0,-2-2 0,-1 0 0</inkml:trace>
  <inkml:trace contextRef="#ctx0" brushRef="#br0" timeOffset="456979">22858 1470 6273,'-16'37'409,"0"0"1,0 1-1,-1-1 1,1 0-1,-1 3 1,-1-1 0,1-3-1,5-4-2047,5-1 0,2-6 1638,0-4 0,0 9 0,4-26 0</inkml:trace>
  <inkml:trace contextRef="#ctx0" brushRef="#br0" timeOffset="457297">22758 1766 6273,'17'-36'1092,"0"0"0,-5 6 0,3 3-1782,8 12 0,1 4 240,3-2 90,-2 1 0,0 1 604,2 0-1323,1 1-90,0 2-1,-1 1-629,14 5 1709,-17 3 1142,8 5 1286,-18 25-1528,-9-13-1,-1 19-1703,-9-9 1523,-1-6 2245,-3 5-2424,-1-9-107,-1-1-163,0-1-180,-2-2-2159,-10 7 2853,7-11-1953,-5 0-361,9-17 1620,6-5 0,-1-7 0,4 1 0</inkml:trace>
  <inkml:trace contextRef="#ctx0" brushRef="#br0" timeOffset="457451">23045 1538 6453,'-10'33'539,"0"1"1,0-1 0,1-6 0,1-2-540,1 25 0,10-58 0,5-7 0</inkml:trace>
  <inkml:trace contextRef="#ctx0" brushRef="#br0" timeOffset="457797">23012 1368 6633,'-20'39'468,"1"-1"0,0 0 0,0 0 0,0 1 0,-6 3 0,1-3 0,4 3 351,10-1 0,3 5 0,3-3 0,1-9 5,0 13-1004,5 0 0,5-4-180,3-27-629,20 3 359,-10-15-315,10-3 1,1-1 944,0-2-94,-2 1 1,-2-1 453,0-3 719,16-9-359,-9 1 90,11-6 179,-15-2 1,-3-1-1260,-2 1-945,-2-1 1,-6 1-405,-17 11-1658,-12-1 2057,3 7 1220,-7-1 0,7 3 0,1-1 0</inkml:trace>
  <inkml:trace contextRef="#ctx0" brushRef="#br0" timeOffset="458888">23686 1272 6183,'7'-8'3276,"2"-4"-2504,-5 6-682,0-3 900,-10 25-721,1-5 136,-7 13 0,-4 5-495,2-6 0,0 0-45,-1 3 0,-1 1-1034,-6 10 0,2-4 719,7-11 90,-8 15-180,22-33 450,2-3 90,3-1 0,2-4 0,1-1 90,3-2 360,26-17-270,-15 9 0,4-1 0,0-1-1560,-2 3 1470,8-4 89,-3 2-179,-9 6-90,3-2 90,-12 7 450,-2 1-270,-5 2 90,-1 2-90,-4 0 1200,-4 5-1650,2-2-449,-3 5 449,4-4 0,0 1-90,5 0 270,1-3-90,5 3-90,-3-3-809,10 4 809,-10-2 90,0 7 270,-10-6 0,-6 4 180,-7 1-180,2-1-90,-6 2-90,5-2-3187,-16 9 2352,11-7-147,-16 10 982,20-12 90,-7 2 0,14-6 0,-2-1 0,8-2 0</inkml:trace>
  <inkml:trace contextRef="#ctx0" brushRef="#br0" timeOffset="459075">23799 1521 6004,'-27'26'509,"-1"0"1,0-1 0,1 1-1,-5 4 1,2-1 0,4-4-1140,-10 8 630,15-10 0,19-17 0,3 0 0</inkml:trace>
  <inkml:trace contextRef="#ctx0" brushRef="#br0" timeOffset="459233">23720 1645 6183,'-2'43'395,"0"0"1,0 0 0,0-2 0,-1 0 0,1-11-1115,-1-11 179,0-1 0,3-10 181,1-6 359,3-3 0,0-4 0,4-3 0</inkml:trace>
  <inkml:trace contextRef="#ctx0" brushRef="#br0" timeOffset="459406">23780 1714 6543,'38'-16'67,"0"0"1,0 0-1,12-3 1,-11 1-888,-28 1 1,-8 8 0,-1-2 0</inkml:trace>
  <inkml:trace contextRef="#ctx0" brushRef="#br0" timeOffset="459678">23996 1588 7173,'2'46'409,"0"0"1,0 1-1,-1-1 1,1 0-1,0 7 1,-1 2 0,0-8-1,-3-14 2867,-2-15-2362,-8-4-1814,-10-14 630,4-1 90,-10-3 360,-11-7 450,5-1-90,-7-2-2943,11-5 2673,18 8 0,1-10-1889,28 4 0,8-1-20,-2 3 1,2 1-1,11-6 1,1 2 767,-7 7 1,-1 2 870,-2-2 0,-1 1 0,12-8 0,-15 7 0,0-1 0</inkml:trace>
  <inkml:trace contextRef="#ctx0" brushRef="#br0" timeOffset="460350">24293 1317 7083,'-3'-15'3276,"1"5"0,-2 33-3532,2-5-440,-4 23 336,3-15-90,0-2 90,0-1-90,0-4 174,1-4-714,1-2 900,0-5 90,2-1 180,-1-6 0,2-1 720,7-7-630,4-2-360,-1 0 74,0 0-74,-9 7-450,-5 5 540,-2 1-270,-12 11 360,6-7 180,-10 9-180,10-8 0,-2 5-90,8-8-90,2 2 90,5-3 0,3-1 0,1 0 0,2 0 0,0 0-90,0 0 90,1-1-90,-2 1 90,-1-1 450,0 2-1,-4-1-179,-2 2-90,-5-1 0,-5 2-90,-2 2 0,-3 1 0,-3 1-3367,-10 8 3252,5-4 115,-8 6-1146,10-7 966,1 0-90,-3 4 0,8-6-1529,17 4 1259,6-14 2690,17-1-3589,6-14 629,-6 2 180,8-5 91,-10 6 449,3 1 0,-9 4 0,3 0 0</inkml:trace>
  <inkml:trace contextRef="#ctx0" brushRef="#br0" timeOffset="460594">24346 1723 6004,'14'48'655,"0"-1"0,0 0 1,-1-3-1,0 0 0,-4-14 2545,-6-17-2840,-1-1 1169,-13 11-1079,2-12-91,-9 8 541,-13-6-720,8-5-270,-16 4-690,12-8-300,-2-1-539,-2-3-20,3-5 1,0-2-1381,-3-7 2659,8 2 0,3-2 360,12-12 0,8-3 0,5-2 0</inkml:trace>
  <inkml:trace contextRef="#ctx0" brushRef="#br0" timeOffset="462478">24895 1978 6723,'7'-2'3238,"0"-1"38,14 9-975,-14-2-2121,10 6-540,-24 1-449,-2-1-810,-8 5-90,0-3 0,-2 2 1162,-6-6 1,-1-1 0,-2-4 0,2-3 0,1 1 0</inkml:trace>
  <inkml:trace contextRef="#ctx0" brushRef="#br0" timeOffset="463444">25504 1316 6273,'1'-7'2519,"1"0"-1440,-2 1 2070,6-4-2700,-1 5 541,12-3-630,-6 7-1,6-1-89,1 2-450,-3 0-3097,24 11 888,-23-2 1039,11 8-988,-36 13 2338,-1-11 0,-12 12 0,3-16 0</inkml:trace>
  <inkml:trace contextRef="#ctx0" brushRef="#br0" timeOffset="463682">25219 1650 6363,'1'-5'3276,"19"-4"0,15-4-2684,1 3 0,1 2-772,-10 3 0,-1 0-135,5 0 1,3-1-1325,13-2 1,-2 1-1202,-3 0 2480,-5 1 0,-3 0 360,-12 0 0,-5 0 0,-3 0 0</inkml:trace>
  <inkml:trace contextRef="#ctx0" brushRef="#br0" timeOffset="463951">25621 1442 6004,'-26'30'464,"0"0"1,0 0 0,1 0-1,-2-1 1,2-1 0,3-3-150,3 3 0,5-5 314,3-6 271,0 7-810,6-9-3367,8 8 3022,5-16 525,7 1 286,-2-6-556,3-3-359,11-5-181,-5 0-1259,19-9 810,-17 4 89,7-4 847,4-9 0,-17 11 0,9-10 0</inkml:trace>
  <inkml:trace contextRef="#ctx0" brushRef="#br0" timeOffset="464092">25645 1657 6094,'-7'38'344,"0"1"1,0 0 0,1-1 0,-4 8 0,0-1-1,8-14-1873,9-19 1529,-5-8 0,1-4 0,-3-3 0</inkml:trace>
  <inkml:trace contextRef="#ctx0" brushRef="#br0" timeOffset="464279">25501 1874 6633,'10'-14'3276,"33"7"-3224,-15 6-1176,0 4 0,-3 2 224,-12 1 270,0 3 630,-9-4 0,-4 2 0,-2-1 0</inkml:trace>
  <inkml:trace contextRef="#ctx0" brushRef="#br0" timeOffset="464484">25514 1981 6453,'-43'17'3276,"7"-4"0,79-21-653,-10 2-3478,1 1 1,3 1-91,-5 2 1,1 0-438,7-2 1,-1 2 796,-11 1 1,0 0-1055,7-2 1,-3-1 1537,9-4 0,-12 3 0,-4-2 0,-6-3 0</inkml:trace>
  <inkml:trace contextRef="#ctx0" brushRef="#br0" timeOffset="465006">26301 1249 5241,'-37'22'3276,"2"-2"-2145,10-5-142,0 4 1,-1 0-540,-4 5-88,7-6 1,5 0-273,15-4-90,10-9 278,8 1-278,19-4 0,2-2-636,0 2 591,3-1 0,-2-1 45,-11 1 0,-2 0 364,-3 0-184,3 1 0,-8 0 810,1 9-541,-20 3-179,-3 6 0,-25 13-180,7-9-423,0-3 0,-1 1 333,-8 3-1639,-4 2 1,-1-1 1213,-4 1 155,10-7 0,-1-1-1330,8-7 0,2-2 71,-13 4 90,-6 0 89,19-11 271,6-3 659,2-7 0,7-2 1,1-5-1</inkml:trace>
  <inkml:trace contextRef="#ctx0" brushRef="#br0" timeOffset="465157">25962 1659 6633,'50'3'149,"0"1"1,0 0 0,0-1 0,-8 0 0,1-2 0,-4 1 0,-11 2 0,-4 4 0</inkml:trace>
  <inkml:trace contextRef="#ctx0" brushRef="#br0" timeOffset="465344">26199 1727 6273,'-17'27'3276,"1"7"0,11-14-4915,7 16 1,2 1-1639,2-4 3259,-1-2 1,1-4-1,-1-18 1,-4-8-1</inkml:trace>
  <inkml:trace contextRef="#ctx0" brushRef="#br0" timeOffset="465679">26234 1835 6543,'6'-22'3276,"3"4"0,5 16-2010,22 1 1,8 3-2482,-15 2 1,2 1 45,14 0 0,-3 2-180,-6 8-1710,-57 29 3599,4-24-1,-1 3 1,-5-1 1098,-2-8 0,1-3 1638,-6 5-3841,6-5 1,2 0 1554,3-1-451,5-1-718,11 6-901,7-5-989,12 5-89,8-8 89,8-2 430,-2-5 1,2-3 982,-6 0 1,1-1 655,10-2 0,0-1 0,-10 1 0,0-1 0,-1 1 0,0 0 0</inkml:trace>
  <inkml:trace contextRef="#ctx0" brushRef="#br0" timeOffset="502080">28527 13752 6633,'0'-6'3276,"1"-1"-1785,0 0 1785,4-12-1964,-3 11-862,3-7-360,-4 14-90,-2 5-90,0 1-1260,-16 35 991,6-15-244,-2 1 0,0-1 333,-4 4-1369,2-7 1,-1 1 1264,-11 12-272,6-8 0,-3 3 1,2-2 555,3-5 0,-1 2-257,-1 3 0,-4 6 0,-1 0 0,5-5 302,-1 3 0,2-2 15,-2 3 0,-1 2 0,2-3 30,4-4 0,-1 0-107,1 0 1,-2 1 0,1-1 106,-2 5 0,-3 2 112,2-1 0,-5 6 1,1 0-1,2-4-67,-3 4 0,0-1-15,0 2 0,-2 2 0,2-4 423,5-9 0,1-3-498,1-1 0,-1-1-504,-8 8 1,0-1-622,-2 3 1170,7-8 0,4-5 0,11-12 0,1 0 0</inkml:trace>
  <inkml:trace contextRef="#ctx0" brushRef="#br0" timeOffset="502385">27540 14837 6453,'-16'11'3276,"2"0"-1155,5 7-1941,4-4 674,-3 23 1,0 5-675,0 2-1085,2-8 0,-2 8 1,1-6 994,2-7 0,0-1-31,-1 7 1,-1 3 0,1-3 30,1-2 0,0-1 45,-2 9 0,2 2-624,4 1 1,2-4 578,3-1-180,1-9 0,6-10-1979,25-37 143,-1-7 833,-1-5 1,5-8 0,-2 2-337,-4 3 1,0-2 1428,-7 6 0,3-2 0,-1 0 0,-3 2 0,3-5 0,-3 2 0,0 0 0,0 0 0</inkml:trace>
  <inkml:trace contextRef="#ctx0" brushRef="#br0" timeOffset="503046">26897 16069 6903,'0'-29'3276,"-1"4"-525,-5 12-2482,-18 4-179,9 9 180,-13 6 450,1 27-450,11-8-46,3 1 1,2 0-45,6 1 0,4 6 90,14-7-180,10-6-90,3-3 0,4-8-90,5-10 90,-8-1-270,18-2 270,-21 2-90,5 3 90,-10 9 90,-7 3 90,-2 20 0,-13-5 0,-3 1 0,-3 18 45,-3-8 0,-2-1-669,-2-1 489,4-13 0,0 0 225,-13 19-180,6-13-225,3-7 0,1-2-135,-2-2-1259,-8-10 989,16-15-1618,7-43 1708,13 15 405,-5 8 0,3 1 135,14-7-720,3 6-359,-4 4-90,2 3 1079,-5 7 0,-10 8 0,3-3 0</inkml:trace>
  <inkml:trace contextRef="#ctx0" brushRef="#br0" timeOffset="503795">25996 16244 6094,'0'-9'3276,"2"0"-2505,2 3 309,6-6-541,-1 2 1170,13-19-1169,-9 11 0,8-11-181,-8 12 271,13-8-540,-9 12-1079,31 24 719,-31 7 135,1 3 0,-3 3-135,-7 24-1369,-6-22 1,0 0 1580,-1 0 1,0 0 147,-4 19-224,-2-12 1,0-3 223,-1 4-45,-2 1 0,6-7 45,11-26-90,-1 4 0,12-27 0,5-12 45,-8 12 0,0-2 1040,0 1 0,1-2-1085,0 0 0,1 0-225,0-1 1,-1 1-496,9-13-919,-5 9 1,-1 2-1211,1 0 1500,4-1 1262,-9 15 1,-8 6 0,-1 1-1</inkml:trace>
  <inkml:trace contextRef="#ctx0" brushRef="#br0" timeOffset="504061">26493 16280 6543,'31'13'1092,"1"0"0,-6 2 0,-4-8 2184,3-44-1642,-14 17-1634,-1-3 0,-10 12 0,-3 2 0,-4 5 944,-14 18 1,-3 7-406,3 6-842,-1-2 1,3-1-58,17 3-2917,50-14 0,-16-12 1697,1-3 0,1-4 1124,-6-11 0,-4-4 0,-4 4 0,-1 0 0,6-9 0,0 1 0</inkml:trace>
  <inkml:trace contextRef="#ctx0" brushRef="#br0" timeOffset="504498">27755 14063 7173,'2'10'3276,"-1"1"0,-3 19 0,0 1-3284,-1 3 0,-1 8 0,0-4-937,0-4 1,0 0-149,0 7 1,-1 5 0,0-5-547,1-10 1,0-1-1,-1 11 1,-1 0 440,2-11 0,0 0 1198,-1 6 0,1-1 0,-1 3 0,2-4 0</inkml:trace>
  <inkml:trace contextRef="#ctx0" brushRef="#br0" timeOffset="505310">27534 16618 6453,'5'-7'3276,"2"-7"-1425,0 2-1221,3-6 90,8-6-271,0 5 1,2-2-1320,2-2 0,1-1 1005,1 0 0,0-1-1359,4-5 0,-3 1 1269,-8 9 0,-1 0 45,5-8 0,1-1 262,-7 6 1,0 1-353,0-1 0,1-3-797,4-6 0,2-4 0,-1 1 662,-1 2 0,3-2-63,-1 0 0,5-6 0,1-4 1,0 3-1,-4 5-41,-3 6 0,-3 4 1,2-3 215,5-8 1,3-3-1,0 0 1,-2 2 22,-2 2 0,-1 3 0,-1 2 0,3-7 0,0 0 0,-4 7 0,1-1 0,-2 1-258,-1 1 0,-1 2 1,-1 0 257,2-4 0,0 1 154,5-10 1,-1 1-155,-8 13 0,-1 1 447,-1 1 1,1-2-418,3-5 0,1-3 0,1 0 60,-3 4 0,1 1 0,0-2 401,3-4 0,0-2 0,1 0-266,-1 3 0,1 0 0,0 0 0,-2 4 45,1-3 0,1 0-31,3-5 1,3-5 0,-3 5 120,-1 3 0,-2 3 860,-3 6 1,-1 0-1221,1 1 0,-4 8 1216,-8 15-2205,-1 1-107,-8 13-2181,-1 2 1517,2-2 1095,-2 2 665,0 1 0,0-5 0,-3 3 0</inkml:trace>
  <inkml:trace contextRef="#ctx0" brushRef="#br0" timeOffset="505523">29210 14023 6363,'-35'17'3276,"7"-3"0,14-3-653,-13 14-2983,7-5-2543,-14 13 1554,8-8-290,2-2 1,-2 2 1505,4-6 1,1 1-1,-2 0 1,3-1 0,-3 0-1</inkml:trace>
  <inkml:trace contextRef="#ctx0" brushRef="#br0" timeOffset="505648">29150 14147 6183,'-4'42'0,"-1"-1"0,0 1 0,1 0 0,-1-1 0,1 1 0,-2-1 0,1 0 0,0 0 0,-1 1 0,1-1 0</inkml:trace>
  <inkml:trace contextRef="#ctx0" brushRef="#br0" timeOffset="506080">28283 15014 6363,'-3'-10'2429,"-1"0"-1260,0 1-89,-1 1 1348,4 3-1798,3 3 0,5 4 449,14 9-719,-1-1-90,10 4-1,8 5-269,-9-2-90,-3 1 1,-4 4 179,-7 19 269,-11-13 1,-3 1-1664,-5 0 0,4-6-1973,40-14 0,-10-6 2621,7-17 1,-1-7-1,-3-7 1,-2-2 0</inkml:trace>
  <inkml:trace contextRef="#ctx0" brushRef="#br0" timeOffset="507488">29318 16269 8252,'2'-14'3276,"15"-13"0,-9 15-203,12-7-2893,-11 23 0,12 32-360,-10-10 90,-1-3 0,-1 5-405,-8 20 0,-4-1 405,1 0 30,0-13 0,-2 3 1,-1-6-480,-3-4 449,-2 3-450,0-13 360,4-13 180,6-41 270,10-8 45,1 4 0,2-1-760,-3 13 1,2 2 624,2-1 0,0 2 269,9-13-179,3 2 90,2 0-240,-6 14 0,4-3 0,-2 3-750,11-9 45,-1 1 1,-2 7-1679,-14 20 104,-3 5 370,-1 5-1488,1 13 2147,-6-2 590,-2 8-160,-6-5 1,-2 0-1,0-1 1</inkml:trace>
  <inkml:trace contextRef="#ctx0" brushRef="#br0" timeOffset="508173">29804 16387 6183,'-11'8'3276,"11"-13"0,11-10-1785,10-16 1,2-3-2354,-5 3 907,2 0 0,-2 0 364,-11 4-319,-9 8-90,-11 6-135,-17 29 0,-5 12-1166,-3 2 1346,2 3 0,2 3 45,14-11 0,3-1 180,-8 13-90,8-8 0,1 0-90,3 2-180,18-2 0,7-3-90,4-9 534,27 8-804,-14-33 1,0-7 269,9-4-472,-8 2 0,0-2 652,2-10 90,-2-2 405,-5-1 0,0 0 592,3-8-907,-7 10 0,-3 0 179,-6 7-179,-5 5 270,-12 10-360,-9 16 1405,-5 6-1405,-3 19 0,0 4 0,3-2-45,2-1 0,2-1-45,13-5 391,10-13-1021,11-9 180,2-14-90,5-12-449,5-16 539,-6 5 315,1-8 0,0-2 405,-8 12 0,-2 0-663,5-6 1,-2 2 662,2-8 270,-12 26-450,-5 12 0,-2 12-90,-4 13 0,-1 9 0,-1 8 0,1-5 0,0 2-755,1-7 0,0 0 800,-1 12 0,0-1 90,2-10 0,-1-1-780,0 13 1,-1 1 914,0-11 0,0 0-46,-1 8 1,-1-1-984,0-12 1,-1-3 1298,-7 22-433,-4-3 163,-2-4 425,-2-6-1235,-14-1-2737,-14-28 0,9-7 1922,16-11 0,3-9-38,5-15 0,5-6 853,2 6 1,0-1 539,2 1 0,0-1 0,1 0 0,1-9 0,1 0 0,0-1 0,1-1 0</inkml:trace>
  <inkml:trace contextRef="#ctx0" brushRef="#br0" timeOffset="508760">31402 14047 6273,'9'-29'3276,"-2"6"0,5-7-2362,-5 16 1335,5-7-1799,-9 16-1,-1 1-179,-6 12-90,-2 3-90,-3 8 0,-3 5 0,-1 2-90,-5 12-692,2-6 0,0 1 692,-6 10-45,4-9 0,0 1 0,3-8 0,0 1-15,-4 5 0,-1 2 0,1-1 15,-1-1 0,0-1 15,3-3 0,-2 1 0,0 1 0,-3 2 0,0 0 0,0 1 30,-3 2 0,-1 0 0,1 0-988,-1 1 0,1 0 1,-1-1 1017,2-3 0,0 0 0,0 0-60,1-1 0,0 0 0,1-2-317,-3 5 1,-1 1 196,-1 1 0,-1 3 0,2-3-120,4-5 1,1-1-391,1-1 0,-2 2 1,3-3-151,4-7 1,1-1-830,-3 6 1,2-3-974,6-9 2792,5-13 0,8-15 0,3-11 0</inkml:trace>
  <inkml:trace contextRef="#ctx0" brushRef="#br0" timeOffset="509094">30517 14995 6094,'6'-7'3276,"-9"39"0,-1 2-2222,-3 1 0,-4 9 0,0-2-2147,1-9 1,0-1 0,0 1 416,-3 6 0,1 3 0,-1-2 646,2-8 0,0 0 0,-1 0-314,-2 5 1,-2 2-1,2-4 479,0-1 0,0 0 105,-3 8 0,-2 4 0,4-7 745,3 9-895,2-18 0,8-7-720,49-37-1009,-20-4 1,1-6 533,10-4 1,2-5 11,-10 3 1,1-3 0,-3 1 346,-1 0 1,-1-1 745,2-3 0,1-4 0,-4 2 0,-3 5 0,-2 0 0,5-9 0,0 0 0</inkml:trace>
  <inkml:trace contextRef="#ctx0" brushRef="#br0" timeOffset="509830">30582 14331 6363,'0'-8'3276,"0"2"0,1 4-1103,2 1-1543,1-1 1439,14-1-1799,-7 1 0,13-2 269,12-3-539,-16 4 0,16 0-270,-22 14 1,-7 3-91,-4 9-212,-8 2 212,-5 4 0,-5 3 90,-3 2 90,-2 0 180,-1-2 90,-1-1 675,1-6 0,-1 0-649,1 1 63,-1-5 1,10-3-359,25-13-1081,-1-5-899,21-4 118,-3-4 402,-4 1 1,2-1-1639,17-7 2411,-15 5 0,0-2 866,10-10 0,-2 0 0,-4-2 0</inkml:trace>
  <inkml:trace contextRef="#ctx0" brushRef="#br0" timeOffset="510750">30898 16298 8702,'8'-34'3276,"0"12"-256,10-21-2390,-2 15-180,-1 4 0,1-1-503,10-16 278,0 3 0,1-1-1161,-10 14 1,0 0 935,6-8 0,2-3 30,-3 2 0,2-2 0,-2 2-708,0-1 0,0 0 648,0-1 0,3-3 0,-3 3-15,-2 4 0,-1 1-824,0-1 0,2-2 0,-1 1 734,4-6 0,1 0 45,-4 4 0,1-1 1,-1 2-74,2-3 0,0-1 118,-1 0 0,3-6 0,0-1 1,0 2 178,-5 6 1,-1 1 0,1 0 0,0-1 48,3-5 1,1-2-1,0 1 1,-1 0-5,-3 5 1,1-1 0,-1 2 0,-3 4-389,4-5 1,-1 3 253,4-8 0,0 1 0,-9 15 0,0 2 990,0-2 0,0 0-766,5-14-269,-7 17 0,-3 0 386,-4-9-476,-13 19 544,0 2-903,-13 17 3639,5 8-3370,-9 10 180,8-3 90,-7 8 135,2-6 0,0 1-135,-11 11-893,8-8 0,0-1 803,-3 4-112,6-6 1,-2 4 141,1-1 0,-2 3 0,0-1-871,-5 7 0,0-1 811,5-5 0,0 1 0,0-2-195,-5 4 1,2-2-46,7-8 0,1 0-225,-5 4 1,2-2-2783,-1 1 0,16-18 2407,8-9 870,17-20 0,6-9 0,6-8 0,-4 4 0,0 0 0</inkml:trace>
  <inkml:trace contextRef="#ctx0" brushRef="#br0" timeOffset="510898">31876 14370 6273,'3'43'364,"1"0"0,-1 1 0,1-1 0,-1 1 0,1-1 0,0 1 0,-1 0 0,0-5 0,-1-7-1172,-1-4 1,-1-3-407,2 12 0,0-4 1214,-1-4 0,1-1 0,-1-17 0</inkml:trace>
  <inkml:trace contextRef="#ctx0" brushRef="#br0" timeOffset="511514">32069 14987 6183,'-3'-5'3276,"2"-7"0,3 4 0,9-7-1590,0 8-1056,21-2-541,-15 7-448,17 10 179,-25 3 0,3 8-3097,-20 15 1903,0-10 1014,-8 15-963,3-17 1143,0 0-360,0 16 450,9-14 90,8 22-90,9-24 0,2-2 180,9 16-45,-7-15 0,-1 0 1125,7 19 1168,-26-4-1438,-13 8-630,-22-13-1320,8-17 1,-4 0 0,2-1 536,4-2 1,1-1-703,-19 7 1,2-2-2063,1-5 1068,7-7 949,10-12 1260,6-8 0,11-12 0,4-3 0</inkml:trace>
  <inkml:trace contextRef="#ctx0" brushRef="#br0" timeOffset="521380">28452 12167 6183,'5'-14'1799,"-1"2"900,1-3-2159,-3 9 1528,-4 15-1528,-1 6 0,-3 17-480,8 8 0,4 10 0,-1-5-1491,-1-13 0,0 1 1161,2 15 0,1 6 0,0-8-899,4 2-270,-1-2 90,-1-3-1928,-3-3 1682,0-3 876,-3-3 386,-5 1 1,-3-14 0,-3 2 0</inkml:trace>
  <inkml:trace contextRef="#ctx0" brushRef="#br0" timeOffset="521993">23712 12229 6004,'-4'6'629,"0"2"-179,1 11-360,2-1-90,0 10-315,1 5 0,-2 5 0,-6 4 1,-1 2 200,3 3 1,-2 1-1,-4-2 1,-1-3-1,4-17 1,1 0 0</inkml:trace>
  <inkml:trace contextRef="#ctx0" brushRef="#br0" timeOffset="530006">11143 6160 6363,'-15'5'1638,"-21"20"0,-3 5 1638,9-8-2792,2 1 1,-5 7 0,9-6-906,11-5 421,-6 17 0,14-13-1001,4 8 0,2 10 0,-1-4 1046,1-9 0,0 1 44,1 15 1,1 7 0,1-9 0,5 3 0,-1-12 0,2-2-202,5-1 112,7 5-1042,6-18 0,3-4 952,5 2 90,-3-3 0,1-3 1600,9-8-1600,-12-3 45,-5-1 0,-2-2 45,4-5-90,5-11 0,1-7-45,-11 5 0,-2-2-740,9-8 1,-1-2 739,-10 7 0,-3 0-45,7-15-225,-3-1 315,-1 1-90,-4 0 180,-2 2-90,-4 2 1032,-4 5 0,-3 0-942,1-8-45,-3 11 0,-1 0 554,-5 4-509,-6-5-90,0 10 2283,-5-3-2373,3 13 90,-3 4-269,-32 5 269,21 4 0,-2 2 0,1 0-90,6 2 90,-14 1 0,14-3 0,-7 1 669,7-1-804,-6 4 0,-4 4-180,5 3 1,-1 2 224,-5-1 0,1 2-433,4 6 0,5 0 433,2 2-1549,-2 7 1,0 1 1486,3-1 152,3-4 0,0 1-1879,1 8 1789,5-7-379,4-4 0,1 1 379,4 5 402,2 10-717,16-10 0,3-2 405,1-1 1030,1-1 1,2-4-762,-3-14 271,12 5-180,-6-4-90,11 4-180,-8-6 0,0 0 0,9 1 953,-8-2 0,0-1-953,-1-3 90,-2-3-1,-1-1 1731,-1-3-1640,-1-3-90,0-2 180,19-18-270,-7-1-45,-14 10-1,-1-1 1,-2-2 0,-3-1 45,1-5 0,-2-2 0,0-2-180,-2-2-45,-3 1 0,0 0-44,-2 0-91,-2 5 0,0 0 0,-1-6-1369,0 6 1,-2-1 1522,0-3 59,-2-4 1,-2 0 146,-2 7-74,-3-2 1,-3 3-107,0 14 0,-7-4-90,6 10 90,-2 1 3063,0 1-3153,-8-1 180,4 1 724,-22-4-455,0 3-269,1 1-45,12 4 0,1 2-314,-6 5 179,-6 3-90,11 1 90,6 0 0,1-1 90,-10 8 0,6-3 135,2 0 0,0 3-45,-11 18-90,1 1-405,15-10 1,4 0-586,1 8 120,4-5 1,1 6 0,0-1 959,-1 10 0,0 0 0,1-9 0,1 2 0,-1-2 0,-2 7 0,0 0 0</inkml:trace>
  <inkml:trace contextRef="#ctx0" brushRef="#br0" timeOffset="541344">4314 13885 6183,'11'3'2609,"-1"-1"-1620,-1-1 91,1-2-1238,36-8 248,-13 3-822,10-3 0,10-1 0,-5 0 912,-12 3 0,0 0-60,7-2 0,6-1 0,-6 1 77,-11 2 1,3-1 269,1 2 1,8-2 0,3 0 0,2 1 0,-4 1-356,4 2 1,-2 0-1,0 1 1,3-1-418,-9 0 1,2-1 0,1 0 0,0 0 0,-1 0 0,-3 3 326,6 0 0,-2 2 1,-2 0-1,-3 1-635,11-1 0,-3 1 643,-14 0 0,0 0 0,3 0-30,2 0 0,5 0 0,1 0 0,-1 0 0,-5 0 0,0 0 0,-4-1 0,3 1 0,8 0 0,0 0 0,-1 0 0,1 0 0</inkml:trace>
  <inkml:trace contextRef="#ctx0" brushRef="#br0" timeOffset="541466">7213 13754 19496,'41'3'0,"1"0"0,-1 0 0,-4 0 0,0 0 0,0-1 0</inkml:trace>
  <inkml:trace contextRef="#ctx0" brushRef="#br0" timeOffset="541884">4867 13927 6183,'9'1'3276,"-2"-1"-1424,-3 1-593,-2-1-989,1 0-630,41 1-784,-11 0 1144,1-1 0,2 0 90,-11 1 0,0-1-1552,4 0 1,0 0 1506,2-1 0,2 1 0,1-1 0,3-1 15,-1 0 0,4 0 0,-2-1-16,6 0 1,4-1-358,-5 0 0,7-1 0,4-1 0,-2 1 0,-7 0 313,-2 1 0,-5 0 0,4 0-209,-1 0 1,4 0-1,2-1 1,-3 1 0,-5 1 208,13 0 0,-5 1-419,2 1 0,0 0 329,-3 0 0,4 1-180,-9 0 0,6 1 0,-1 0 1,-3 0 89,-6 0 0,-2 0 0,3-1 22,2 1 1,3 1 0,1-1-1,-5 0-353,-3-1 0,-2 1 0,-3-1 16,4 0 1,0 1 171,7-2 0,-3 1 323,7-2 0,-3-1 0,-16 0 0,-1-1 0,9-1 0,6-4 0</inkml:trace>
  <inkml:trace contextRef="#ctx0" brushRef="#br0" timeOffset="542278">5061 13938 6363,'32'16'1092,"1"0"0,-3-1 0,4-3-273,0-5 0,5-3 0,2-1 0,-4 0-1406,9 1 0,2-1 677,-8-1 0,7 1 0,3-1 0,-1-1 0,-3 0-545,-4-2 1,-2-1-1,-1-1 1,3 1 436,0-1 0,2 0 0,1 0 0,0-1 0,-2 1-391,3-1 1,-2-1-1,0 1 1,0 0 205,-2-1 1,-1 0-1,1 0 1,3-1-345,-1 0 1,3-1 0,3 0 0,-1 0 0,0-1 0,-4 2-110,-1 0 1,-3 1-1,-1-1 1,1 1 0,2-1 556,4-1 0,2 0 0,2 0 0,0 0 0,-4 1 0,-3 0 1,-2 1-1,-3 0 0,-3 1 0,-1 0 0,12-1 0,1 0 1</inkml:trace>
  <inkml:trace contextRef="#ctx0" brushRef="#br0" timeOffset="860504">19418 827 6273,'-2'-8'1979,"-1"-1"-1079,-1 0 359,-1-5-899,2 3-90,0-3 1888,14-13-1798,-7 16-180,7-12 0,-8 20 90,-1 2-90,1 0-90,2 1-90,-2 1 90,7 4-90,-4-1 90,5 3-180,-4-3 90,-1 0 180,1 16-90,-5-7-90,2 15 89,-7-10-3366,-4 14 3162,1-5-208,1-3 1,-1 1 322,0 5-100,0 5 0,0 2 100,-1 12-1159,1-4 1,0 1 1068,0 2 90,3-20 0,0-2 1393,0 10-1393,0-8 415,0 6-505,0 2-90,1-7-270,1 20 180,1-23-449,2 13 449,2-22 0,0 0 110,9-16 250,-7-2 3186,8-10-2971,-10 3 1111,-1-5-1056,-4 7 539,-10 6-809,-3 20-90,-5 20 0,6-2-3277,6 4 3072,7-21 115,1-1-360,6 15 1,2-2 179,2 7 0,-1-8 90,-3-3 0,0 0 90,0 11 0,0 4 0,-1 4 90,-4-14 0,-1 1 0,0-2-347,0 9 0,0 0 437,0 9 0,-1-3 90,-2-2 179,0-3-89,-1-4 0,-1-2-218,-1-2 218,-1 0-225,1-9 0,0 0-495,-4 15-765,1-5 1,0 1 2626,-3 11-2627,2-6 1,-1 2 1214,0-7 0,-2 0 0,1 0 0,-1-2 0,-2-2 0,1-1 0</inkml:trace>
  <inkml:trace contextRef="#ctx0" brushRef="#br0" timeOffset="870803">27669 906 6094,'-7'20'1169,"-6"18"-899,-1 9 89,0-1-3636,4 0 1884,7-29 1393,0 1 1498,2-12-1498,1 1 990,7 27-810,-4-15 0,2 8 0,0 1-1,-2-1 771,1 12-680,-2 7-180,0-9 179,-2-5 1,1 5 0,-1-5-180,0 11 135,0 7 0,0-2-45,1-21-90,-1-1 0,0 0 0,1 1-175,0 11 85,0-7-90,-2 2 90,0 3-90,-1-1 0,-1 2 90,-2 10 898,2-10 0,-1-1-808,-1 2 0,0-2-686,0-1 776,1-4 0,1-2 224,0-3 1,1-1-315,-2 2 90,-1 17-90,0-21-180,1-4 109,-1 5-288,1-5-1,0 1-3007,-3 24 2447,3-14-265,0-1 1,2-1 15,1-5-1080,4 5 1799,1-20 360,4-4 0,-3-7 0,2 0 0</inkml:trace>
  <inkml:trace contextRef="#ctx0" brushRef="#br0" timeOffset="871683">27537 2764 6094,'7'-21'3276,"0"4"-2415,-2 4 39,3 4 989,12 5-1620,-5 3 1,8 6-90,-2 4-90,-3-2-180,6 0 0,2-3 0,-5-2-90,7-6 0,1-1 91,0-3-1,-3 1 0,0-1 449,10-5-89,-7 4-1157,13 3 1,3 2 1066,1 0-225,-6 3 0,5 0-315,-11 0 0,1 1 1,-2 0 224,5-1 0,-1 0 135,-4 1 0,2-1 0,1 0-617,2-1 1,0-1-1,-4 1 707,14-4-90,-4 2 0,0-2-1507,3-4 1417,-10 1 364,-5 2 1,1 0-275,5-1-408,7 3 1,0 0 677,-3 2-45,-5 2 0,-1 0 1466,-8 3-702,17 2 922,-8-1-1821,-11-1 0,0-1 0,14 0-90,2-2-135,1-2 0,0 0 135,-14 1 0,0 1-45,16-3 0,-1 1 448,4 0-492,1 0 44,-16 1 0,0 1 0,-8 0 0,1 0-625,12 0 1,6 0-1,-5 0 715,-9 0 0,-1 1-127,5 0 1,2 0 0,-3-1 171,15 1-90,-12 0 0,1 1 0,-9-1 0,1 0 0,20 0 0,1-1-45,-21 1 0,0 0 15,9-1 0,5 1 0,0-1 30,-3 0 0,0-1 0,0 1 0,0 0 0,0 0 0,0-1-30,-1 1 0,1-1 0,-5 0 30,-2 1 0,-2-1 0,1 1 0,-1-1 0,0 0 0,1 1 0,-1-1 0,-1 1 0,0 0 0,2 0 45,13-1 0,1 0-45,-11 1 0,2 0 0,-1 0 0,6 0 0,0 0 0,-5-1-323,5 1 0,-1-1 323,1 1 0,4-1 0,-6 1 0,-5-1 0,-3 1-45,0 0 0,3-1 176,1 1 0,5-1 1,2 0-1,-3 1-161,2-1 0,-2 1 0,3-1 77,-1 1 0,3-1 0,-1 0 0,-3 1-137,-3 0 0,-4 0 1,-1 0-271,5 0 0,-1 0-180,2 1 1,0-1-271,1 0 0,0-1 0,0 1 1,1 0-1,-2-1 1,1 1 179,-1-1 1,-1 0 403,-3-1 0,1 0 226,5-2 0,0 0 0,-13 1 0,-1-1 0,4-1 0,1 0 0</inkml:trace>
  <inkml:trace contextRef="#ctx0" brushRef="#br0" timeOffset="873108">27971 860 6813,'-15'6'3276,"1"-1"-345,6-6-2752,2-1-89,2 2 90,3-1 270,7-1 180,6-1-360,4-1-1,5 0 181,13-4-270,-4 2-596,0-1 0,3 1 416,11-2 0,-13 3 0,1 1 0,-7 1 0,0 1 0,1 0 0,1 0-45,0 1 0,1 0 45,1 0 0,-1 1-613,1 0 0,0 1 613,-1-1 0,3 1 60,13 1 0,7 1 0,-4-1-15,-6-1 0,1 1 0,-1-1 0,6 1 0,1-1 0,-5 0 15,-5-1 0,-4-1 0,1 0-696,1 0 0,0 1 0,-1-2 636,15 0 0,-1-1-45,2-1 1,-2 0-1,-11 0 0,1 0 15,-7 1 0,2-1 0,1 0-90,10-1 0,2-2 0,-3 1 30,0 0 0,0 0 0,1 0 0,3-1 0,-5 1 0,-6 1 0,-2 0-60,-1 1 0,1-1 0,-1 0 15,6 1 1,-1-1 44,-5 1 0,1 0 0,-2 1-45,-1 0 0,2 1-105,8 0 0,5-1 0,-4 2 195,-7-1 0,1 0 22,2 1 1,6-1 0,-1 0-1,-6 0 94,-8 1 0,0-1-101,8 0 0,4-1 0,-4 0-351,-9 1 1,-1 0 380,9-1 0,1-1 0,-2 0 0,-2 1 826,-8 0 0,1 1-781,16-2 0,2 0 45,-10 2 0,0 0-833,11 1 1,-1 1 787,-9 0 0,-2 1-45,-2 0 0,1 2 9,6 2 1,-2 1 80,10 1 677,-7 1-1,1 0-676,3 0-231,1 1 231,-6-4 0,-11-3-90,2-1 45,0-3 0,2-1-45,-2 0 0,-1 0 0,7-1 0,0 0 481,-8 1 0,-2 0-481,10-2-147,9 0 57,-13 1 0,-7 1 0,0 0 0,3 1 187,3-1-277,-6 3 91,-10 1 338,15 0-429,-11 0-180,25 0 270,-20 0 45,2-1 0,1-1 45,-4 1 1229,19-1-1319,-17 1 90,-1 1-180,-2 2 180,-11-2 1066,1 2-1066,-5-2 0,1 1 0,13 2 90,-3-1-90,7 1 0,-9-1 0,-4-1 0,-2 0 0,0 0 0,7 4 0,-5-2-90,10 5-90,-10-3-360,16 10 360,-14-7 1,10 5-91,-5-1 360,-6-3 0,2 1 89,-8-4 91,-3 1-90,-2-2-90,-1 2 0,-1-1 90,0 0-90,0 1-90,-1 6 0,0-2 0,0 4-180,1 5 270,1-3-90,0 7 180,2 6-90,-1-6 45,1 12 0,-1 4-45,-2-11 0,-1 1-160,0 2 0,1 3 0,-2 1 160,-1 2 0,-1 1 0,1-2-45,-1 4 0,0 1-15,0 0 0,1 2 0,1-2-1466,0 6 0,2-3 1481,-1 2 0,0 1 75,1-7 0,-1 1 0,1-3-1216,0-2 0,-1 0 1186,0 11 0,-1 2-360,-1-2 0,-1 1-823,1-16 1,0-1 0,0 1 327,-2 15 1,0 1-329,1-14 1,0 1 0,0-4 1035,1-6 1,0-1 56,-3 12 0,1-2 0,-4-6 0,-2 4 0</inkml:trace>
  <inkml:trace contextRef="#ctx0" brushRef="#br0" timeOffset="873895">27703 1908 10771,'3'-8'1349,"3"1"-4626,13 0 1254,0 1 3341,9-1-1318,-3 2 986,1 2-986,17-2 0,-9 3-2191,13-2 2191,-13 2 0,3 0 278,0 0 0,3 0-368,-14 0 1,0 1-854,17-1 1,-1-1 672,7 1 225,-24 1 0,1 0-155,-1-1 0,1 1 200,-1-1 0,1 1 45,-1-1 0,3-1 74,14-2 1,7-2 0,-1 0-240,-10 1 0,-2 1 1,3-1 74,-2 0 0,3 0 0,0 0 0,-2 0-165,6 0 0,-1-1 0,-5 2 30,-2-1 0,-2 2 0,10-2 0,-1 0-45,-15 2 1,-1 0 470,0 0 1,0 0-472,-1 0 0,1 0 45,-2 0 1,3-1 307,9-1 0,4-2-368,-5 3 0,2-1 0,-1 0 150,9-1 0,1 0-113,-9 3 1,4 0 0,0 0 0,-5 0 22,11 2 0,-1 1 180,-10-1 0,2 1 0,-3 0 0,5 1 0,-4 1 0,-12-1 0,1 1 0</inkml:trace>
  <inkml:trace contextRef="#ctx0" brushRef="#br0" timeOffset="874231">30420 1636 6094,'50'4'192,"-1"-1"1,0 0 0,1 1-1,-1-1 1,0 1 0,0-1 0,1 0-1,-1 1 1,0-1 0,4 1 0,2-1-1,0 1 1,-1 0 0,-3-1 0,-5 0-1,-6 0 1,-8-2 1182,2 1 0,-5-2-1240,8-1 0,0-1-135,12-1-820,-15 2 1,9 0 0,-1 0 0,-6 1 691,-4 0 1,-2 1 187,7-1 0,5 1 0,-4 0-4,2 1 1,-5 0 213,13 0-90,-2 0 0,0-1-90,0-1-335,-10-1 1,7-1-1,-3 1 200,-2-1 0,0 0 15,-3 1 0,2-1 0,-3 0-60,-1 1 0,-3-1-359,13 1-91,0 0-539,-1 1-271,-1 0-89,0 1 180,-1 1 44,-6 0 1,0 1 1214,5 2 0,-10-2 0,-3 1 0,-7 0 0</inkml:trace>
  <inkml:trace contextRef="#ctx0" brushRef="#br0" timeOffset="875391">28040 1021 6903,'-9'3'2968,"1"2"-2428,5-1 90,-1 0 449,0 1-539,-1 0-2993,-7 26 2633,6-13 860,-5 20-861,8-18 1,1 3 0,1 12 0,0-7-388,0 10 297,0-11 1,0-2 0,0 2 0,-2 18 1334,1-17 0,1-2-1424,-2 11-31,1-13 121,-2 9 180,0-1-180,0 0 89,-4-1-89,2-16 0,-2 3-90,1-7 292,-1 0-292,-1-2 360,-5 6-450,4-5-1487,-11 7 318,11-10-360,-2 1-90,5-7 270,2-3 90,-3-2 449,1-3 271,-2-3 629,0-4 0,-1-2 0,-1-2 0</inkml:trace>
  <inkml:trace contextRef="#ctx0" brushRef="#br0" timeOffset="875636">27715 1418 6723,'-10'-11'3276,"2"3"0,7 7-1373,6 0-1723,0 0-180,41 8-450,-19-3 0,0 1 1,2 0-1190,-1-1 1,-2 0-752,8 1 1805,-8-2 1,0-1-226,-3-1 361,-4-3 449,-3-1 0,-6-3 0,-2-1 0</inkml:trace>
  <inkml:trace contextRef="#ctx0" brushRef="#br0" timeOffset="875927">28138 1195 7443,'-9'-1'3276,"-5"2"-1155,3 4-1402,-5 6 181,5 5-540,2 0 629,-7 29-989,10-20-180,-4 23-270,9-23-1439,2 8 360,3-8-1748,7 11 0,-1-17 1312,4 0 1487,2-11 0,-4-6 1,2-4-1</inkml:trace>
  <inkml:trace contextRef="#ctx0" brushRef="#br0" timeOffset="876295">28294 1194 6453,'8'-1'3276,"5"0"-1425,2 1-1491,1 2 0,3 2 0,-5 3-90,1 0-1,-2 4 1,-1 1-90,-1 2 90,-3 1 719,-2 18 1,-9 2-630,0 2-90,-9-7 179,-7-8-89,-6 2-270,-1-1-180,-3-1-809,0-1-361,8-5-539,-5 3-1478,6-3 78,8-6 2390,0-1 809,8-11 0,2-4 0,1-4 0</inkml:trace>
  <inkml:trace contextRef="#ctx0" brushRef="#br0" timeOffset="876607">28583 1173 6813,'5'-5'3276,"-1"0"0,-1 2-923,-2 0-1274,-1 2-989,2 6-180,-1-1-1529,3 14-1658,3-1 0,-1 1 926,2 0 2351,-7-10 0,-3 2 0,-1-3 0</inkml:trace>
  <inkml:trace contextRef="#ctx0" brushRef="#br0" timeOffset="876807">28546 1456 6183,'2'7'3276,"2"3"0,-2-6-6553,6 6 0,4-13 3232,-2 1 1,2-9 0,-9 2 0</inkml:trace>
  <inkml:trace contextRef="#ctx0" brushRef="#br0" timeOffset="877067">28727 1207 6273,'3'-5'3276,"-2"1"0,1-1-113,-1 7-4063,1 0-2377,6 14 168,-3-5 860,4 12 1710,-6-11 539,-1 3 0,-2-6 0,0 0 0</inkml:trace>
  <inkml:trace contextRef="#ctx0" brushRef="#br0" timeOffset="877199">28761 1337 6273,'9'37'162,"0"1"0,-2-21 0,3 17 0,0-1 0</inkml:trace>
  <inkml:trace contextRef="#ctx0" brushRef="#br0" timeOffset="878023">29184 1063 6723,'-3'-8'3276,"0"0"0,-5-9-2485,5 9-187,-3-5-244,4 12-235,0 2-125,-1 2 90,-1 2-90,1 4 473,-2 1 67,-4 27-360,4-14 0,-4 20-91,7-20 91,1 1-90,-1 3 0,1 2 0,0 20-90,-1-11 0,1 3 0,-1 2 0,0-9 0,-1 0-1639,-2 10 1,1-1 1625,0-15 1,0-2-168,-4 11-392,4-22 32,0-3-2737,-1 0 0,-4-7 2689,-6-1 0,-2-6 1,-4-3-1</inkml:trace>
  <inkml:trace contextRef="#ctx0" brushRef="#br0" timeOffset="878592">28892 1236 6543,'3'-5'3276,"-2"-1"0,-1 3-1732,-1 1-375,3-2-629,0 3 1349,29-1-1799,-15 4 89,29 8-89,-28 1-90,16 16 0,-16-11-1639,1 3 1,1 0 1523,-3-1 115,10 12-90,-12-14-89,12 15 179,-10-12-90,7 9 90,-13-14 90,5 12-1,-7-2-178,2 3-631,-10-2-449,-2-12-810,-2 3-180,0-5 3572,-1-1-4690,-5 7 3061,4-8 1,-5 2 0,6-10 0</inkml:trace>
  <inkml:trace contextRef="#ctx0" brushRef="#br0" timeOffset="879543">29668 858 13020,'6'8'1529,"0"1"-990,8 30-539,-2 7-1600,-4-18 1,-1 1 1554,-1-2 0,-1 1-302,1 11 0,0 0 257,1 9 342,0-4 1,-1 1-118,-3-7 0,0-2-90,0-6 0,-1 2-45,0 17 0,0-2 45,-2-20 0,0-1-45,-1 20 0,1 1 45,-1-19 0,1 1-45,-1 14 0,1 5 0,-1-2 45,0-5 0,1 0 412,-1-4 1,1 2 0,0-2-368,0 5 0,0-4 549,1 9-550,0-17 1,0 0 0,0 11 0,0-1 0,1 0-1443,-1-12 1,1-1 1172,0 15-585,-1-8 1,1 0-1330,-1 4 296,1 9 178,-1-17 181,0-2 409,0-4 1030,-2 3 0,-2-10 0,-2 2 0</inkml:trace>
  <inkml:trace contextRef="#ctx0" brushRef="#br0" timeOffset="880559">27855 2253 6813,'-7'-27'3276,"-15"-8"0,8 13-1733,-11 0-1363,16 21 0,-2 2-90,1 4 90,-7 9-180,3 0 90,-4 10 0,4 9 0,1 2-180,2 0-298,-1 1 0,4-2 118,10-15 0,2-3-90,4-4 1,2-4-181,2-5-1439,25-18 1260,-3-15 719,-14 15 0,-1-2 89,7-20-28,-17 17 299,-2 1 2020,-2-2-2020,-5 14 89,-1 3 91,-4 26-270,2 0 0,0 12-1,4 13-89,1-11 0,1 2 0,1 0 0,0 0 22,-2-10 1,0 0 66,-3 10-89,-2-10 0,-2 7-90,-2-12 90,-1-1-90,-2-1 180,-13 14-90,-6-3-180,0-1 0,-7-10-450,11-20 0,1-5-269,2-10-2558,6-31 0,11 12 1638,2 5 1,4 0-1639,18-16 3209,8 4 1,2 1 0,0 9 0</inkml:trace>
  <inkml:trace contextRef="#ctx0" brushRef="#br0" timeOffset="881027">28095 2198 6363,'-7'-1'3276,"-8"0"-2054,8 2-593,-5 0 91,7 0 449,-2 1-629,0 0 0,-1 2-91,0 1-89,1 2 0,-2 3 540,-7 20-631,3 4-179,4-6 0,2 0-939,0 13 759,4-2-180,5-14-2305,9 15-393,4-15 1349,4 5-1658,19-31 3129,-20-6 0,14-12 1,-20 2-1</inkml:trace>
  <inkml:trace contextRef="#ctx0" brushRef="#br0" timeOffset="881309">28145 2239 6453,'42'-3'3276,"3"7"0,-26 6-293,23 15-2713,-24-12 719,15 17-719,-28-19 0,-1 7 0,-11-2-270,-1-2-1639,-11 9 1,-3 2-392,2-3 1040,-2 0 1,1-1-720,5-8 270,2-3 359,0-4 451,1-2 629,0-3 0,0-2 0,1-1 0</inkml:trace>
  <inkml:trace contextRef="#ctx0" brushRef="#br0" timeOffset="881644">28583 2085 6633,'-1'-6'3276,"1"3"0,-5 1-923,2 5-5630,2 24 0,1-12 746,1 19 1992,-2-19 539,0-1 0,-1 0 0,-1-1 0</inkml:trace>
  <inkml:trace contextRef="#ctx0" brushRef="#br0" timeOffset="881791">28552 2328 6183,'-2'33'-30,"0"1"0,2-4 1,4-9 29,4-21 0,5-4 0,-7-1 0</inkml:trace>
  <inkml:trace contextRef="#ctx0" brushRef="#br0" timeOffset="882107">28775 2122 7083,'1'-6'3276,"-1"2"0,-2 5-1913,-2 9-2982,3-2-1658,0 23 0,0-16 3139,1 11 0,-2-16 0,0-1 0</inkml:trace>
  <inkml:trace contextRef="#ctx0" brushRef="#br0" timeOffset="882232">28751 2259 6543,'6'36'198,"0"1"0,-1-19 0,3 14 0,1 0 0</inkml:trace>
  <inkml:trace contextRef="#ctx0" brushRef="#br0" timeOffset="882729">28966 2124 7713,'-5'-4'3276,"0"0"-1335,1 2 1207,2 1-2249,9 9-539,1-1 270,16 14-360,-8-7-1909,11 11 1,1 1 1023,-4-3 615,0 1 0,-2 0 675,-2 5-675,-9-10-2387,4 8 2297,-10-14-180,-2-3-2788,0 4 1619,-1-7 1847,0 1-3646,-2-11 1353,2-8 1346,0-1 1358,0-5 0,-1 3 0,-1 0 0</inkml:trace>
  <inkml:trace contextRef="#ctx0" brushRef="#br0" timeOffset="882990">29233 2116 6453,'-40'16'3276,"8"3"0,9 11 0,8-2-2670,3-2-696,-9 18-629,5-6-374,3-3 1,-2 8 0,3-6-2185,-4 10 1638,1 1 1,1-6 818,6-29 1,-1-6 0,-1-5 0</inkml:trace>
  <inkml:trace contextRef="#ctx0" brushRef="#br0" timeOffset="885511">30404 1388 6183,'5'-2'3059,"-1"-1"217,0-12-3404,2 7-502,30-21 540,-13 18-803,0 1 0,0 0 713,2 0-913,13-2 1,11-2 0,-6 1 527,-13 5 0,0 0 565,15-4 0,7-1 0,-10 3-433,-1 5 613,-3 4-1403,10 3 1673,-14 2 259,-2 1 0,6 1 1,-5-1-710,12 1-180,-11-1 0,4 0 0,-5-1-270,4-2 1524,11 0-2064,-14-1 1,-1 0 619,10 0-170,-2-1 0,-1-1 2856,-4 0-2631,2-3 0,1 0 855,1-1-386,-5 2 0,-3 0 656,-5 1-92,0 1 631,-7 0-548,-4-1-261,4 0 809,11-3-899,-2-2-181,16-5-449,0-1 1799,-6 2-2428,3 1-181,-10 4-1009,1 0 470,1 1-110,2 3 1,2 1 982,1 1 1,-4 0-1,-3 1 1,-11 2 0</inkml:trace>
  <inkml:trace contextRef="#ctx0" brushRef="#br0" timeOffset="885899">30402 2178 6183,'3'6'3059,"3"-1"-2340,0-2-269,3 1-900,2-2-89,3 1 89,4 1 0,4 0-180,4-2 1,3 0 269,-2-2 0,1-1 225,4 1 0,2-1 135,9-3 0,-4-1 0,3 1 0,-9 0 0,-1-1 0</inkml:trace>
  <inkml:trace contextRef="#ctx0" brushRef="#br0" timeOffset="886108">31056 2191 6094,'49'-5'364,"0"1"0,1-1 0,-1 0 0,0 1 0,0-1 0,0 0 0,0 2 0,-8 1 0,8-2-688,-9 1 1,6-2 0,5 0 0,2 0 0,0 0 0,-2 0 0,-5 0 0,-8 1-367,10-1 0,-8 1 1,-3-1 812,3-1 0,-1-1-123,5-1 0,4-2 0,-5 1 0,-7 1 0,-1 0 0,12-3 0,0 0 0</inkml:trace>
  <inkml:trace contextRef="#ctx0" brushRef="#br0" timeOffset="908194">8298 1115 6903,'0'-8'3276,"0"-2"0,0 1-743,-3-12-1993,1 10-181,-1-10 1350,-7-15-1439,5 17-270,-7-17 180,6 25 0,0 0 0,-7-3-270,3 7-360,-24 2 450,15 13 0,-17 11-90,19 0 90,1 4-270,-4 14 91,4-1 89,-4 6-90,8-8 0,0 0 135,3-5 0,1 1 90,-2 10 0,0 0-466,4-11 0,2-1 511,0 14 315,6-5 0,2 0-405,1-1 0,-1 0 0,3-4 180,1-12 0,8 3 89,-1-6-179,6 3 0,-3-10 540,31-3-630,-20-6 45,-4 0 0,1-5-945,16-20 181,-16 6-920,1-4 1,-1-2-1639,-1-4 1638,1-7 1,-1-1 1049,-5 4 1,-3 4 0,-2 2-1,-9 10 1</inkml:trace>
  <inkml:trace contextRef="#ctx0" brushRef="#br0" timeOffset="908545">8673 1022 9242,'-2'15'3276,"1"13"0,0-13 0,2 17-2131,1-20-4422,7 14 0,0-8 0,1 3 0,-1-4 3158,-8-2 1,-2-3 0,-3 2-1</inkml:trace>
  <inkml:trace contextRef="#ctx0" brushRef="#br0" timeOffset="908710">8730 1440 6363,'36'9'0,"-6"-6"0</inkml:trace>
  <inkml:trace contextRef="#ctx0" brushRef="#br0" timeOffset="908976">9018 987 6453,'-1'8'3276,"0"-2"0,0-4 0,1-1 0,4 8-2707,-1-2-1469,5 7 1,-2-4-1350,0 0-180,2 1 91,0-1 359,1-1 360,-1-1 449,-2 1 1170,-1-2 0,-2 2 0,-1-1 0</inkml:trace>
  <inkml:trace contextRef="#ctx0" brushRef="#br0" timeOffset="909159">9122 1376 6453,'6'37'-90,"0"0"0,0 1 0,0-1 0,2 10 0,1-2 1,0-23 89,-4-24 0,5-5 0,-8 2 0</inkml:trace>
  <inkml:trace contextRef="#ctx0" brushRef="#br0" timeOffset="911109">9780 1060 6723,'-2'-6'3238,"1"0"38,-5-6-2324,1 4-322,-2-4-91,3 7-89,-1-1 899,-8-8-1169,6 8-90,-8-6-90,9 10 0,-2 0-180,-1 5 90,1 1-1079,-21 29 989,16-14 90,-14 22 0,12-10 180,2 3 90,-1 12-90,5-10-45,6-3 0,2-2-45,1-1-263,1-4 0,1-1 174,3-7-91,2 0-270,6 2 270,-1-6-90,6 2 0,-3-9-359,28-9 539,-20-7 0,0-3 90,3 2 0,0-1 45,-3-6 0,-3-2 135,3-6 0,-2 0-1279,6-7 1188,-7 7 1,0-2 567,7-14-567,-12 18 90,3-8 0,-14 23 0,-2 4-180,-1 2 0,-1 2 1312,-8 8-1402,4-2 375,-10 18-105,8-5-90,0 4 0,5-4 90,3 2-90,0-4 90,3 6-180,0-7 90,2 0 89,7 5-89,-2-6 0,14 9-90,-8-12 0,14 3 0,-12-10 0,6 0 0,3-11 0,-11 0 0,8-7 0,-14 2 0,3-9 0,-5 4 90,2-6 90,-6 7-180,-2 0 90,-2 0 180,-4-17-270,-3 11 0,-15-14-90,6 22 0,-6 2 0,9 9 0,1 2-270,-9 4 1,7-1 89,-1 2 0,8-4-899,5-1 359,19-13 630,-1-1-3097,13-10 3072,-12 7 205,-6 3-629,3-3-2648,-4 5 0,2-2 1716,-9 9 841,-5 5 720,0 4 0,-2 1 0,0 5 0</inkml:trace>
  <inkml:trace contextRef="#ctx0" brushRef="#br0" timeOffset="911690">10441 1056 9332,'-4'-3'3276,"1"1"-1065,0 2-2122,2 2-178,-3 26 358,0 4-791,1 12 792,0-8-2955,3-1 2865,0-9-90,0 6-285,3 2 195,-1-14-90,3 7 90,-1-18 55,4-2-235,0-4 921,11-13 1,4-9-1102,-2-9 0,0-2 495,3 2 0,0 0 437,-5-4 1,-2 1 506,-3-1-449,-4 9 989,3-10-1349,-9 22-180,1-2 0,-5 15-90,-2 9 0,1 2 90,-2 9-90,0-1 0,1 2 180,-1 1-180,1 17-180,3-6-1709,5 5-1388,20-31 0,4-32 2457,0-6 1,-6-12 0,-14 17 0</inkml:trace>
  <inkml:trace contextRef="#ctx0" brushRef="#br0" timeOffset="912333">10896 873 6363,'27'36'1092,"1"0"0,-5-7 0,-4-1 2184,-8 4 0,-4 3-2130,-3-8-1056,-3 3 0,0 1 360,-2 10-405,0-13 0,1 0-689,0 3 644,2-11 46,0-8-676,2 0 630,0-7-360,8-9 0,10-22 1,-1-1-91,4-12 0,0-4 450,-10 16 0,-2-1 135,7-10 0,0-1 269,-3 0 1,-2 3-135,-5 12 0,-1 0-219,4-5 1,-2 1 218,3-7 269,2 0-359,-2 4-180,2-4 0,-4 9 0,-1 2 0,-2 7-180,5-8 766,-7 13-676,3-4 0,-6 12 90,1 1 0,-3 7 0,-1 2 90,-1 4 0,-1 12-3033,-1 27 3123,0-7-45,1-13 0,0 1-2403,2 7 2628,1 2-759,0-8 0,0-1 669,3 17-164,-2-16 0,1 5 0,-1-3-16,2 1 0,0-1 454,1 8 0,-1-2-544,0-13 0,0-2 1901,1 5-2081,1-4 2347,3 3-3066,-1-8 675,-1-2-3053,1-26 0,-7-2 0,2-17 1633,-8-5 1644,0 5 0,-3-10 0,0 10 0</inkml:trace>
  <inkml:trace contextRef="#ctx0" brushRef="#br0" timeOffset="912582">11092 934 6633,'-29'0'3276,"8"1"0,32 1 0,5 0-421,5-1-2675,5-1-945,16-4 1,6-2-875,-7 0 1,1-2-1,7 1 1,-1-1-1,-11 0 1,-5 1 959,-9 2 1,8 1 0,-8 2 0</inkml:trace>
  <inkml:trace contextRef="#ctx0" brushRef="#br0" timeOffset="913497">10834 1007 8252,'-5'-3'3276,"2"0"-1784,1 1 486,2 1-269,2 13-1529,-1-2 0,1 12 0,0-4-90,-1 3 0,0 11 0,0-7 0,1 15-180,-1-18 90,0 4-360,1-8-359,0-3 179,0-2 0,-1-5-449,0-6 449,-1-1-449,4-4 629,-2 0 180,4-5-180,0-5 90,1-6 270,0-3 90,-1-1 540,3-12 359,-1 6-449,3-5 629,1 7-89,-2 11-181,2 2-629,-3 8-90,0 7 0,1 10-1080,6 14 91,-3-3-630,3 7-450,-8-14 90,2-1-1478,13 5 1697,-7-9 1580,10 1 0,-11-10 0,2-3 0</inkml:trace>
  <inkml:trace contextRef="#ctx0" brushRef="#br0" timeOffset="914625">7952 1935 7173,'-7'4'3276,"2"-1"-1785,2 1 1028,22 1-1530,6-7-629,10 0-90,1-8-180,-7-2 45,-5 3 0,0 0-135,14-6 45,-14 6 0,2-1-45,15-1 0,-1 1-840,5-1 795,-6 2 0,-2 2-404,-2 3-721,-8 2-2107,0 3 888,-14 2 2389,-26 15 0,-1-7 0,-17 11 0</inkml:trace>
  <inkml:trace contextRef="#ctx0" brushRef="#br0" timeOffset="914928">8038 2217 8072,'2'-6'3276,"7"0"0,-2 0-1822,9 0-645,9-1-449,-3 0-180,12-3 0,-5 2 0,3-1-225,8-3 0,3 0-585,-12 2 1,1 1-1010,12-5 1,-1 1 410,-17 5 0,-1 1-411,2-1 1,-2 1-302,14-3 1711,-10 1 1,-2 0 0,-3-1 0,2-3 0</inkml:trace>
  <inkml:trace contextRef="#ctx0" brushRef="#br0" timeOffset="918441">12829 866 9422,'-2'-2'3276,"8"10"0,2-2-1463,7 7-734,30 2-1079,-21-8 0,23 5-1079,-5-10-1,-23-1-2197,16 1 798,-30-1 770,-2 3 180,-4 2 449,-3 2 451,-5 3 629,-3 1 0,-5 1 0,-3 1 0</inkml:trace>
  <inkml:trace contextRef="#ctx0" brushRef="#br0" timeOffset="919064">12651 1237 6633,'38'2'1092,"0"0"0,-9 1 0,1-3 0,3-7 0,3-5 0,-6 2 2161,11-4-3928,6-3 0,-3-2-854,-15-1-90,2-3 810,-13 4-1080,-27-8 2159,0 18 89,-16-7 631,3 18-451,5 3 451,-12 9-450,12 0-1,-3 13 1,2 2-450,1 3-45,3-4 0,1 3 405,1 17-270,4-10-2766,1 7 2496,6-18-90,3-10-2714,9 6 2354,-3-9-90,7 3 1,-4-14-91,0-3-809,8-7 809,-4 1-449,9-10 809,-11 4 2183,3-4-1733,-5-1 1079,-3-5-629,-2 3 2398,-3-1-1049,-7 7-900,0 6-539,-3-1 809,-1 17-989,3-1 90,-1 11-90,6-3 449,4 25-539,0-13-1741,1 1 0,1-1 1741,0-1-1513,2 8 1243,-2-13 0,-1-1-1799,1 9-1388,-2-12 170,0 2 3554,-3-15-2335,-5-6 1888,0-1 0,-4-2 0,0-2 0</inkml:trace>
  <inkml:trace contextRef="#ctx0" brushRef="#br0" timeOffset="919273">12898 1566 6183,'24'-14'1638,"0"1"0,20-9 1638,-19 20-6553,15 1 908,-16 1 660,9 3 910,-22 3-551,-5 3 1208,-4 4 142,-8 11 0,-3-4 0,-6 8 0</inkml:trace>
  <inkml:trace contextRef="#ctx0" brushRef="#br0" timeOffset="919456">12983 1718 6363,'42'-5'546,"0"1"0,0 0 0,0-1 0,9 0 0,-2 0 0,-9-1-2652,2-5-1171,-13 0 0,4-5 3095,-16 3 1,-2-1 0,-1-1-1</inkml:trace>
  <inkml:trace contextRef="#ctx0" brushRef="#br0" timeOffset="920130">13791 821 6183,'8'-8'3276,"2"-8"0,-5 8 0,0-3-2400,-5 10-786,-1 1 90,-1 0-270,-3 2 0,-1 2-90,-4 2 1,-3 5-136,-12 12 0,-1 4 135,-4 4 135,1-1 0,0 0 0,11-9 0,2-1-904,-9 9 859,-3 5-2988,13-15 2988,3-4 0,4-3-180,16-2 450,11-9 0,9 0 180,19-11-180,-14 3 0,12-3 270,2-2-271,-12 4-89,-4 1 0,0 0 635,7 0-365,2 6-270,-22 5 3186,-17 9-2890,-7 0-386,-4 3 90,-3 2-90,-14 13 0,4-6 0,-1-2 0,0-1 0,-9 6-1639,1-5 1,0 0 1433,-9 4 205,15-11 0,-2 1-1639,-13 4 1,2-2 112,2-1 626,2-1 1,5-5-891,21-10 351,4-1 180,4-5-181,6-6 2195,-1-2 1,6-5 0,-2 3 0</inkml:trace>
  <inkml:trace contextRef="#ctx0" brushRef="#br0" timeOffset="920288">13588 1224 7083,'42'19'0,"-1"0"0,1 0 0,-8-4 0,-1 1 0,1-1 0</inkml:trace>
  <inkml:trace contextRef="#ctx0" brushRef="#br0" timeOffset="920474">13815 1330 6273,'-15'29'30,"1"-1"0,1 4 0,7-7-479,11-16 449,5 3 0,-3-15 0,1-2 0</inkml:trace>
  <inkml:trace contextRef="#ctx0" brushRef="#br0" timeOffset="920740">13912 1325 6633,'30'17'1092,"0"-1"0,-2-2 0,-11 0 1209,-32 2-862,-5 0 0,-2 1 360,-8 8-1439,8-9 0,1 0 719,-3 3-899,18-9-450,3-2-809,12-5-2198,31-13 0,0-7 1638,-14 7 1,-1-2-913,14-12 2551,-17 5 0,-3 1 0,-2 1 0</inkml:trace>
  <inkml:trace contextRef="#ctx0" brushRef="#br0" timeOffset="922857">12814 957 6363,'-7'-5'3276,"-12"-6"-705,8 5-2031,-8-5 854,1-13 0,3-1-1214,1 5 0,-4-10 0,1 2-180,8 17 0,0-1-90,3 7 0,0 1-180,0 3-809,-20 17 989,12-4 0,-16 17 90,16-7 0,1 5-45,3-3 0,0 2-3232,-4 15 3264,4-12 1,1 0 102,-3 13-425,6-5 0,1 7 0,1-5 425,2-8 0,0 1-462,3 6 0,1 7 0,1 1 1,2-9 416,2-7 0,2-3-45,5 19 0,1-1-192,-5-20 0,1-3 192,11 22 90,2-9 0,3-2-45,-10-12 0,1 0 0,11 9 0,1-2 45,8-2 0,-10-13 0,5 1 0,-2-2-90,1 0 0,2-1 0,1 1 0,4-1 0,-3-1 156,0-2 1,-2-2-247,1 0 0,4-1 223,3 0 1,5 0 0,0-2-404,1-2 0,0-2 0,1-1 210,-1 3 0,0-1 0,1-2-90,1-5 0,1-3 0,-7 0 60,-12 0 0,-2-2 0,1-2 0,2-2 1,-4 1 44,-5 0 0,-1 0 45,6-4 0,0-3 26,3-8 1,-1-1 63,-5 4 0,-1-1-45,6-5 0,-1 0 0,-10 9 0,-2 0 90,-1 0 0,-1 2-45,7-12 0,-6 7 0,-1-2-180,-3 0 0,-2 0-45,-1-2 0,-1-1 45,-2 1 0,-1 1-180,-5-18 90,-4 13-90,-3 9 1,0 0-1,-7-15 180,4 13 0,-1 1-180,-8-11 180,-3 1-90,-3 1 135,5 13 0,-2 0 45,-2 0 0,-1 1 0,-8-5 0,-1 0 0,7 7 0,0 2 45,0 0 0,0 3 1225,-12-7-1270,-2 1 0,-4 2 0,2 1 0,-5-1-45,8 4 0,-1-1 45,8 4 0,-1 0 0,1 0-90,-15-3 1,4 2 44,16 7 0,1 0-45,-6-1 0,-4 1 60,-2 4 0,-4 1 0,4 0 120,4 1 0,0 0-30,-4 0 0,-4 0 0,2 2 434,-7 2 1,4 0-405,15-1 0,1 0 0,-14 2 0,0 2-45,14 0 0,2 2-315,-13 6-1369,1 11 1,2 3 859,16-10 0,2 2 89,-3 10 0,-2 5 1,4 2 295,4-3 1,3 0 0,0 1 393,-1 2 0,0-1 0,1 1 0,-1 0 0,1 1 0,0-3 0,-1 3 0,-1 0 0</inkml:trace>
  <inkml:trace contextRef="#ctx0" brushRef="#br0" timeOffset="923729">12667 775 6183,'-3'7'2789,"0"-2"-1800,0-1 181,1-1-181,1-1-719,7 6 0,2 1 764,15 12 1,4 2-496,5 3-1612,-1-1 1,1 1 1207,-12-11 0,1 0 89,14 9 1,1 1-180,-6-6 0,0 1 0,11 6 0,1 0-1266,-10-7 0,0 0 1221,0 0 0,0 1 45,-1-1 0,4 2-490,4 2 1,5 4-1,0-1 475,-5-4 0,-1 0 0,1 0-252,-5-2 0,2 1 0,-1-1 0,-1-1 132,1 0 0,-1-1 0,-1-1-211,-1 0 0,-1-1 0,-2 0 121,4 1 1,0 0-61,-1 0 0,1 0 0,-3-1 641,-7-4 1,-1 0-762,10 6 0,-2-1 90,-7-4 930,3 5-1740,-23-13-1099,-13-2 1190,0-4 989,-17-9 0,8-3 0,-6-6 0</inkml:trace>
  <inkml:trace contextRef="#ctx0" brushRef="#br0" timeOffset="924081">13926 806 6453,'-11'-7'3276,"-10"-2"0,-3 5-113,-2 3-2893,4 8 134,1 6 1,-3 5-90,-9 12 0,-1 2-659,1-2 0,-1 2 434,3 1 0,-2 5 0,4-4-477,5-5 1,0 1 266,-4 6 0,-2 3 0,1-3-343,2-1 0,-1 3-193,5-7 1,-3 6-1,-2 2 1,1-1 0,3-5-438,1 2 1,1-4 0,-1 4 436,0 2 1,-4 5-1,0 1 1,1-1 0,5-5-438,2-4 1,4-3 0,-1 1 781,-4 8 1,0 2-1,3-4 311,1 0 0,2-3 0,2-3 0,0 0 0,1-2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1:28:14.438"/>
    </inkml:context>
    <inkml:brush xml:id="br0">
      <inkml:brushProperty name="width" value="0.09071" units="cm"/>
      <inkml:brushProperty name="height" value="0.09071" units="cm"/>
      <inkml:brushProperty name="color" value="#FF0000"/>
    </inkml:brush>
  </inkml:definitions>
  <inkml:trace contextRef="#ctx0" brushRef="#br0">5282 6473 6183,'-3'6'3149,"-4"0"-3239,3-3 90,-1 0 180,6-3 539,6-3-359,0 0-90,4-2 0,-4 2-180,0 0 90,1 0 179,16 0-179,-9 2 0,13 0 180,-6 1-270,-3 1 180,7-1-180,-7 0 90,9-1-180,-5 0 90,7-1-90,0-1 0,2-1-1639,-4 1 1,0 0 1580,6-1 1,-1 0 146,10-1-2101,-27 3 2102,0 0 0,1 0 0,14-1 0,-2 1-387,6-1 297,-9 2 1989,-7 0-2079,0-1 2806,-1 1-2626,18-1-90,-13 0 0,21-2 90,-14 0-90,1 1 0,-2-2 515,4 1-875,13-4 360,-8 2 302,5-1-302,-13 2 89,9-2-89,-7 2 270,11 0-180,-23 2 270,15-2-270,-14 1 90,16-4 0,-14 3-360,17-5 180,-16 4 0,7 0-90,-11 2 90,-1 3-90,-1 0 810,22 9 269,-4 3-809,6 0-90,-14 0 0,-16-8 0,1-1-180,14 0 0,-9 0-90,10 2 0,0 1 180,-5 1 0,20 6-280,-28-4 280,1 2 90,15 12-1,6 2-89,0 1 0,6-4 0,-23-15 0,12 2 90,-14-5 90,11 1-90,-13-2 90,3 0-180,-6 1 0,5 1 0,-5 1-90,4 1 371,-5-2-461,12 6 90,0-2 90,3 2 0,-4-5-90,0-1 90,-5-1-270,26 0 180,-16-3 135,-2-1 0,1 0-45,8-4 0,-2 1 90,-8-1 0,13-1 90,6-1-180,-18 3 0,0 0 0,17-4 90,-13 1 0,9-5-90,-13 4-410,14-6 410,-18 7-89,9-5 89,-7 3-90,8-2 0,-11 4 0,9-3 0,-7 4 0,7-1 0,-9 4-270,12-1 270,-7 2-270,22-1 180,-17 1 90,9 1-179,0 0 179,-11 1-2893,8 0 2893,-15 1 90,-1 1 0,8 2 0,-8-1 90,21 4 90,-6-2-90,1 1-90,-4-2 90,-15-2-90,0 0 0,29 4 0,-19-3 2410,21 3-2500,-26-3-366,12 1 366,-9-2 1,9 1 89,-12-2-90,-2-1 90,7 1 0,7-3 90,-6 2-90,2-2 0,-15 1 0,-1 0 0,-1 0-90,15 0-90,-3-1 0,5 0-180,-1-2 180,-12 1 773,24-7-503,-19 4 305,10-4-215,-14 4-90,-8 3 89,2 0 1,-5 1-90,0 2 90,1 0 0,10 1-180,-1 0 0,4 1-90,-4-1 0,-5 0 90,-1-1-90,0 0-180,5 1 90,-4 0 180,1 0-89,-5 0 89,-6-1 89,2 0 1,-2 1-90,0-1 180,5 0-180,-3 1 0,5-1 90,2 0-90,-5-1 0,6 0 0,-6 0 90,3 0-90,6-2 0,-3 1 0,3 0 0,-7 1 0,0 0-90,4 0 90,2 1-90,0-1 90,0 0-180,6-2 180,-8 0-269,17-1 179,-13 3 90,2-1 0,-6 3 0,-4-1 90,4 2-90,-2-1 0,3 1 90,-3-1-1,6 0-89,-4 0 0,12 1 0,-9-2 0,5 0-89,-5 0 89,0 0-90,1 0-90,8-1 90,1-1 0,0 0 90,-2 0 0,-2 1 0,-6 0 0,5 0 0,4-1 0,-9 1 90,14-2 0,-16 0 0,4-1 0,-6 1 0,0-1-90,1-1 0,-1 0-270,11-3 90,-9 3 0,8-3-90,-7 4 90,6 1 180,-4 0 90,7 0 90,-7 1-90,1 0-90,0-1 0,-5 1 90,0-1-90,0 0-90,0-1 90,1 1 0,-1-1 0,0 1-90,5 0 90,-4 1 0,9 0-90,1 1 90,-4 0 0,2 1 0,-4 0 0,-4 0 90,4-1-90,-5 0 0,-1 0-90,1 0 0,0 0 0,-1-1-360,11 0 91,2 0 359,0-1-90,1 2 90,-14 0 180,15-1-91,-14 1-89,9-2 90,-11 2 0,1 0 0,-1-1 0,0 1 0,-1 0 0,1 1-90,0 0 90,-1 0 90,9 1-90,-6 1 90,11 1-3392,-8 0 3302,1 0 0,-2 1-90,6 1 0,-1 0 0,3 1 90,-5-2-90,-5-1 0,0-1 0,1 0-90,20 2 3366,-8-1-2980,15 1-206,-20-2-1,-2 1 1,-7-1 90,-1 1-90,0 0 90,4 2-90,-5-2 90,9 3-90,-9-3 180,9 1-90,-8-3-90,4 0 179,12-4-269,-11 2 0,22-6 0,-25 4 0,9 0 0,-12 2 0,1 1 0,9 4 90,-7-1-90,14 5 90,-14-1-90,11 4 0,-9-4-90,6 1 0,8 1 90,-10-4 0,10 2 0,-13-3 0,6 1 90,-4 0-90,5 0 0,-7-1 0,1-1 0,12 3-90,4-2 0,-5-1 1,-1 0-1,9 0-90,10-2 90,-25-1 0,5-2 0,-7 1 90,1-2-90,8-3 90,-6 1 0,17-4 0,-16 2 0,6-1 0,-8 3 0,1 0 0,-1 0 0,10-2 0,-7 2 90,6 0-90,-9 1 0,-2 2 360,12 0-270,-12 2 0,8 0 89,-15 2 91,8 1-180,-7-2 180,16 3-90,-13-2-180,2 0 90,-5 0 0,-5-1-90,0 0 0,0 0 90,-1 0 0,1 1 0,5 2 0,-4-1 180,7 4-270,-7-3 90,2 3-90,-4-2 89,2-1-89,-1 1 0,4 0 0,-2-1 0,6 2-899,-1-3-90,-2 0-720,1 0-1568,0-1 2859,-5-2 0,1 1 1,-7-2-1</inkml:trace>
  <inkml:trace contextRef="#ctx0" brushRef="#br0" timeOffset="3648">14527 5170 6723,'3'-11'3276,"1"-7"0,-2-3-653,0 0-1544,0-5-629,-2 12-180,0-2 90,-6 7-540,1 6-180,-6 2-450,-2 11 361,2 1-91,-6 6-180,-5 7 451,5-5 269,-1-1 0,-1 0 179,-4 2-179,-3 3-179,14-7 179,11-9-180,19 25 180,-7-18 0,6 7 0,1 0 0,-5-6 0,7 10 0,-11-7 90,-1 3 89,-4 8 1,-2 3 0,0 3-90,-2-3 0,-2 0 360,-11 5-270,1-9-90,-1-4 0,-1-1-180,-4 3-90,-2-2 0,-2-2-899,-9-1 629,0 0-90,12-19 90,14-9 91,2-2-1,2-1 270,2-1 90,0 0 90,1 1 540,1-2-361,1 6 91,0 0-90,0 6 90,-1 4 0,4 11-181,-3 0 1,3 12 270,0 13-360,-2-6 90,0-1 0,0 4 135,-2 8 0,1 0-1196,-1-6 1,0-1 1059,-1 7 1,0 3 90,-2-6 0,-1 2 0,0-4-135,1-3 0,-1 1-105,0 5 0,0 5 0,0-5-30,0-10 0,0-3-45,0 0 0,0 3-1035,0 16 1,1 1-560,2-15 1,1-2 982,1 1 1,1-5-1,3-11 1,0-33 0</inkml:trace>
  <inkml:trace contextRef="#ctx0" brushRef="#br0" timeOffset="6988">14963 5306 6633,'0'-6'3276,"-1"-7"0,7 9-1553,-2-3-1273,6 12 270,0 5-450,-2-1-90,3 3-1530,5 2-89,-6-5-1838,14 9 168,-15-11 3109,3 5 0,-12-6 0,-2 0 0</inkml:trace>
  <inkml:trace contextRef="#ctx0" brushRef="#br0" timeOffset="7239">14803 5546 6723,'-2'8'3276,"-2"1"-1785,0 0 308,0 8-1889,4 23-179,0-12-361,5 13-270,-2-24-269,1-2 0,1-3-1,0-1 271,2-4 179,-2-2 720,2-3 0,-1-3 0,1-1 0</inkml:trace>
  <inkml:trace contextRef="#ctx0" brushRef="#br0" timeOffset="7665">14894 5695 6633,'7'-5'2879,"-1"0"-1620,2-1 1080,14-8-1440,5-1-539,6-2-90,-4 4-1,-7 4-179,-2 1 0,-1 1-90,9 0-269,-10 4-1,2 2-720,-15 12 451,-6-1-181,-4 7 90,-1-3 1,-2 1 89,-1-1-359,-4 6 539,2-6 180,-3 2 0,5-7 180,-3-1 90,5-3 0,-1 0 0,5-3 0,1 0 0,1-1 90,0 1 179,-1 4 1,2 4-90,-1 3 180,3 10-1,0 3-179,0 1 720,4 19-720,-2-23 89,5 18-269,-5-25 0,5 5-180,-4-13-179,5-2-1,-5-5-2159,10-11 540,-6 2-360,5-7 1890,-9 7 359,-1 2 0,-3 4 0,0 1 0</inkml:trace>
  <inkml:trace contextRef="#ctx0" brushRef="#br0" timeOffset="7825">14901 5937 5914,'-28'18'30,"6"-4"0,12-4 0</inkml:trace>
  <inkml:trace contextRef="#ctx0" brushRef="#br0" timeOffset="8035">14828 6000 6004,'-2'2'1978,"0"-1"-1078,5 0 89,6 3-449,3 2 989,28 10-1079,-13-6 44,3 1 1,2 0 45,4 1-180,-3-1 0,0 1-3033,8 2 2718,-14-5-1,0 0 46,11 3-1299,-4-5 1,0-1 1118,9 1-694,1-4 1,-1-2 153,-11-2-1009,-2-4 1,-1-1-932,-6-3 1761,3-4 2076,-16 5-1267,-7 0 0,-5 2 0,0-1 0</inkml:trace>
  <inkml:trace contextRef="#ctx0" brushRef="#br0" timeOffset="8550">15241 5754 7982,'6'9'3276,"0"0"-1155,-1 2-1491,2 2 90,1 2-181,3 3-89,1 1-90,1 2 90,10 10-810,11 6 90,-6-7-809,8 0-2160,-13-17 1800,-7-4 90,-2-2-720,-10-4 1440,-2-1 629,0 2 0,-4-4 0,-1 2 0</inkml:trace>
  <inkml:trace contextRef="#ctx0" brushRef="#br0" timeOffset="9409">15518 5669 6453,'-6'2'3276,"-9"10"-1065,6-4-1581,-8 10-90,9-7-91,0 1 900,-13 20-989,7-9 90,-6 14 0,0 3-360,9-14 0,0-1-1729,-4 10 1,0 0 1311,-1 8-32,5-15 354,2-4-2694,0 2 1080,4-11 90,1 0 180,4-12 359,2-1 796,3-8 1,-1 0 0,2-6 0</inkml:trace>
  <inkml:trace contextRef="#ctx0" brushRef="#br0" timeOffset="9666">15357 5666 8432,'-4'-2'3276,"1"6"-3673,2 2-2842,2 9 2070,3-6 360,0 1 809,-3-6 0,0 0 0,-1-2 0</inkml:trace>
  <inkml:trace contextRef="#ctx0" brushRef="#br0" timeOffset="10505">15908 5665 7892,'-13'-5'3276,"8"2"0,-4 0-1282,9 3-2714,0 1-2557,10 14 0,-5-2 2464,4 9 1,-9-10-1,-2-3 1</inkml:trace>
  <inkml:trace contextRef="#ctx0" brushRef="#br0" timeOffset="10665">15949 5940 4134,'-11'27'3276,"4"-10"0,-8 8-725,5-11-4440,5-6-1257,4-2 1707,4-8 686,3-14 0,-3 5 0,-1-8 0</inkml:trace>
  <inkml:trace contextRef="#ctx0" brushRef="#br0" timeOffset="16823">16550 5491 6004,'0'-6'2698,"0"-1"-2068,0 2 2646,-2-1-2595,1 5-231,0-2-90,-1 3 90,1 1-91,-2 2 271,2 5-450,1 1 540,1 41-630,0-20-402,0 1 1,0 0 311,1 5 90,-1-8 0,0 0-90,0 15 0,-2 1 0,0 1-180,-1 1-180,0-13 0,-1 3 1,0-3-586,1-6 1,0-1 269,0 6 1,0-2-945,2-1-1170,4-20 1800,0-6 359,2-7 630,-2-4 0,-1-5 0,-1-1 0</inkml:trace>
  <inkml:trace contextRef="#ctx0" brushRef="#br0" timeOffset="17267">16441 5687 7173,'-7'2'2878,"2"-1"-1798,1 0-181,3-1 181,0 0-721,5-4 91,3 0-270,2-3-180,1 2-90,-2 2-90,-1 2-1529,4 8 630,-5 0-1350,0 15 540,-8 4 1349,-2 1 540,-8 12 180,-2-6 450,0-1 269,-1-3 91,5-9 89,0 0 1,0-1-181,2-1 450,-1 4-449,4-5-450,3-3 179,10-12-629,0-7-90,8-6-90,-4-3-269,3-2-990,8-13 449,-4 6-135,-1 1 1,-1 0-632,4-4 767,6-9 179,-9 10-490,7-11 1300,-7 8 0,4-8 0,-9 11 0</inkml:trace>
  <inkml:trace contextRef="#ctx0" brushRef="#br0" timeOffset="17517">16701 5467 6543,'-5'-3'1889,"1"1"-630,-2 7-719,2 0-90,-1 5 180,2 0 539,0 10-539,0-1 134,2 8 1,0 4-496,1-4 1,0 1-180,1 6 0,0 2 45,2 7 0,1-1-620,-2-15 0,1 0 485,0 8 0,1 2-45,-2-2 0,0-2-1307,2 16 1262,-2-20 0,-1-1-360,2 4-180,0-6-2647,5 1 0,3-18 1646,2-6 1631,-2-14 0,-5-8 0,-3 2 0</inkml:trace>
  <inkml:trace contextRef="#ctx0" brushRef="#br0" timeOffset="17848">16696 5770 6453,'-3'-7'2609,"1"1"-91,1 2-1798,2 1-90,3 1 179,7 2-359,5 1-450,1 0-180,1 2-450,-2 1 1,-5-1-1440,4 6 900,-10-2-1530,-4 13 2429,-5-7 810,-12 15 359,2-13 361,-6 5 269,3-6 1619,-6 8-1799,4-5-179,-3 5-271,8-6 360,0 7-1349,11-6-359,3 0-541,12-11-2287,17-13 528,-2-2 950,14-10 404,-15 3 1,-1-1 1323,14-10 0,-13 8 0,-1 0 1,8-8-1</inkml:trace>
  <inkml:trace contextRef="#ctx0" brushRef="#br0" timeOffset="18448">17223 5594 6813,'-2'-7'3276,"-3"0"0,-2 2-1283,-11 6-1813,6 2-90,-12 11 0,9-3-90,-11 12 0,10-7-90,-7 13 180,12-11 90,-1 19 180,13-11-90,4 4-180,7-11-1,0-7 1,2-1-90,0 0 90,0 1-90,2 5 180,-5 3-90,-3 0 0,-8-1-90,-10 2-270,-1-5-3007,-19 12 0,7-18 0,-5 0 362,10-14 1206,3-12 1709,7 2 0,-2-8 0,6 5 0</inkml:trace>
  <inkml:trace contextRef="#ctx0" brushRef="#br0" timeOffset="18621">17070 5818 6813,'12'-8'3276,"5"-4"0,5-4-23,2-1-2489,3 1 1,3 0-675,8-2-180,-11 5 0,-1 1-1170,12-2 91,-16 6-630,5-1-180,-9 3 180,0 0-1478,3-1 3151,-10 3 1,1-1 0,-11 4 0</inkml:trace>
  <inkml:trace contextRef="#ctx0" brushRef="#br0" timeOffset="19193">17417 5566 6453,'-5'-7'2789,"-1"0"-1620,-1 0 90,-1 3 720,-11 6-1529,9 3-90,-10 7 449,2 19-539,6-7 45,-2 18 0,2 3-45,3-3-1008,2-3 1,1 0 916,4-5 1,1 0-204,3 8 114,2-13-90,3 4-90,7-13 90,5-8-360,19-16 225,-13-10 0,0-5 135,2-4 0,-1-2-330,-3 0 1,-2-1 419,-5 5 0,-1 0 179,9-21-179,-8 12 90,5-16-180,-14 25 0,-2-2 1364,-6 14-1454,-3 5 319,-2 5-498,-15 19 359,-6 18 44,12-14 1,1 1-90,1-1 0,3-1 135,1 20-180,8-20 836,5 2-1286,9-13-1079,20-27 810,-3-5 629,-11 4 0,-1-3 135,-2-9 0,-3 0 135,-2 4 359,3-16 91,-16 35-360,-1 3 179,-5 16-179,3 8-90,1 2-90,3 3-90,3-7-360,4 8 91,0-9-361,2 2-450,-2-11-2197,6-7 0,-4-5 1826,5-5 1451,-5-8 0,-2 1 0,2-5 0</inkml:trace>
  <inkml:trace contextRef="#ctx0" brushRef="#br0" timeOffset="19385">17705 5713 9961,'-3'-1'3276,"5"1"0,4 0-3441,17 0-1275,0-4 1,5 0-360,-5-4 90,-6 0 270,-1-1 180,-1-1 1259,3-6 0,-7 5 0,3-6 0</inkml:trace>
  <inkml:trace contextRef="#ctx0" brushRef="#br0" timeOffset="19807">17893 5487 7892,'-6'-1'3276,"1"2"-1334,0 3-1403,0 2 631,-7 21-721,-1 6-359,-2 9-651,3-2 561,3-9 90,1 1 90,-3 14-90,3-11 0,0 8 0,4-8-90,5-2-180,9-7-270,7-15 90,2-16 91,0-10-91,-4 2-180,7-11 1101,-5 4-471,11-17 90,-11 14 360,9-14-360,-12 17-90,4-3 179,-6 9-179,-5 6 0,0 3-90,-4 6 180,-2 4 0,0 8-90,1 0 0,0 6 90,2 4 90,2 2-90,1 0-90,1-2-90,-3-9 0,0 0-270,1-2-900,2 0-359,0-5-180,3-1-1529,4-11 989,2-11 2249,0-2 0,-3-7 0,-6 5 0</inkml:trace>
  <inkml:trace contextRef="#ctx0" brushRef="#br0" timeOffset="19953">18188 5565 6903,'-18'-5'3276,"9"3"0,-8 2-4251,14 3-824,4 4 180,2-1 180,3 2 359,0 1 1080,2 3 0,-3-3 0,2 2 0</inkml:trace>
  <inkml:trace contextRef="#ctx0" brushRef="#br0" timeOffset="20354">18446 5600 6633,'-13'0'3276,"2"1"-165,0 1-2392,3 1 450,-2 7-719,3-1 0,-3 5-180,3-2 90,0 3 359,-3 21-539,4-11-3392,-3 17 3302,7-18-2179,3 10 2089,2-9 0,3 5-179,12-3-91,1-13-180,5 2-360,-2-17-2467,1-10 0,2-8 1376,0-2 822,-2-4 449,-10 5 630,-1 0 0,-2 0 0,-1 1 0</inkml:trace>
  <inkml:trace contextRef="#ctx0" brushRef="#br0" timeOffset="22550">19823 5544 6543,'1'-5'2699,"0"-1"-1440,-1 2 630,-2 0-1349,-1 3-91,-1 0-89,-1 2 450,-6 5-540,2 0 539,-19 16-719,15-10-90,-11 9 0,15-11 0,2-1-90,2 0 90,1 1 0,2 0 0,1 0-90,3 0 90,3 3 0,1-2 0,5 5 0,-4-5 0,1 2 0,-4-2 0,-1 1 90,-2 0-90,-1 1 180,-3 0-90,-2 0 540,-12 11-810,-2-6-270,-4 4-450,5-13-359,9-7-450,1-5 0,3-3 1709,5-30 0,2 16 0,4-22 0</inkml:trace>
  <inkml:trace contextRef="#ctx0" brushRef="#br0" timeOffset="22732">19688 5691 6273,'6'-5'3276,"4"-3"0,1 3-653,2-1-1543,6 1-721,-4 2-89,8-1-450,1-1 0,2 0-179,4-1-1,-3 0 0,1 0-2917,9-2 0,-8 2 632,7-3-273,0 0 1839,-12 0 1079,3-2 0,-17 4 0,-7 3 0</inkml:trace>
  <inkml:trace contextRef="#ctx0" brushRef="#br0" timeOffset="23421">20033 5541 6004,'-6'2'2788,"-2"-1"-1799,2-1 810,-2-1-1079,3-2-180,1 1-270,1-1-91,1 3-179,-2 0 90,1 3 0,-2 2 90,2 2 270,-2 5-180,1-1 359,-12 34-539,8-20 45,-2 4 0,1 0 45,1-4-90,-1 8-3302,3 0 3302,2-8-180,-1 7 0,4-10-360,3 8 270,1-8 0,3 4-179,6-11 179,-1-8-90,6-4 0,-2-9-989,23-17 179,-3-3 900,-13 10 1,-1 0-91,9-10 270,-12 7 360,4-7-1,-6 6 91,2-5-90,-7 7 629,3-12-629,-7 7-180,1-4 0,-8 13 90,-3 9-180,-2 3 3186,-2 2-2800,-16 22-476,11-7 89,-12 15 1,15-12 0,2 0 0,1-1 0,3 0-90,1-2-90,3-1 0,3-1-179,1-3-1,2-2-90,1-4-90,1-4-449,6-8 449,-4-1 180,5-7 0,-6 2 270,5-15 180,-7 11 180,1-7 90,-8 16 449,-3 6-449,0 5 0,-2 5 179,0 19-629,4-7-180,5 20-449,10-13 89,-2-5-359,4-5-2378,7-25 0,-4-6 3161,7-7 1,-11 1-1,-6 6 1</inkml:trace>
  <inkml:trace contextRef="#ctx0" brushRef="#br0" timeOffset="23686">20339 5638 7173,'-11'13'3276,"10"-3"0,9-8-114,6-1-3522,15-7 1,1-1-181,-3 0-1099,8-3 1,-3-1-1639,-15 3 862,4-5-862,3-8 3062,-13 11 0,6-8 0,-16 14 0</inkml:trace>
  <inkml:trace contextRef="#ctx0" brushRef="#br0" timeOffset="24117">20538 5490 6813,'-6'-3'3276,"-3"-1"0,4 3-2362,-2 0-554,3 5-91,0 1 1,-3 11-90,1 0 90,-2 6 0,0 3-3482,-4 18 3257,4-17 0,1 1-755,0 7 1,2-3 799,1 1-90,-1 13 0,12-15-270,-2-17-90,6 5-90,-1-21-89,2-4 2509,3-3-3049,10-14 719,-5 3 2481,9-10-2031,-9 9 0,0 0 270,13-14-226,-13 15 1,-1 0 315,8-5-90,-16 16 449,0 5 451,-9 17-900,-1 1-91,0 9-179,2-6 180,2 1-180,2 1 0,2 1 0,1 0 0,1-1-90,9 13-720,-2-10-899,5 4-90,-10-17-180,-4-7 180,-3-4 180,-1-4 270,0-3 449,-2-4 810,-1-2 0,-1-3 0,-1-1 0</inkml:trace>
  <inkml:trace contextRef="#ctx0" brushRef="#br0" timeOffset="24254">20810 5433 6273,'-6'-1'3276,"-2"0"-165,0 3-1132,-1 2-450,0 3-1799,3 1-3007,7 20 0,2-10 206,10 19 3071,-3-20 0,2 4 0,-5-8 0</inkml:trace>
  <inkml:trace contextRef="#ctx0" brushRef="#br0" timeOffset="25791">21053 5615 6543,'-4'-12'3276,"2"4"-1515,-2-4-591,1 4-810,0 2 269,-3 0-449,2 4 450,-15 14-630,11-4 90,-15 19-90,15-11 269,-7 17-89,7-10 90,-2 9 180,3 0 0,7 2-450,15-4-270,1-10-360,13-18-449,-8-9-540,1-4-180,0-3 160,1-5 1,0-2 1255,1-2 1,-4 2 0,-1 1 0,-8 2 0</inkml:trace>
  <inkml:trace contextRef="#ctx0" brushRef="#br0" timeOffset="30331">21768 5357 7083,'-6'4'3276,"-2"4"0,5-5-1373,3 9-1813,5-10 0,5 2 0,0-7 360,26-15-270,-15 8-90,19-10 89,-14 11-89,-7 2-90,4 1 0,-10 3 0,-1 1 0,-3 1-90,0 0-449,-6 4 89,-1 2-180,-7 6-629,-8 10 719,1-1-359,-16 17 629,10-14 360,-2 0 0,-1 0 360,0 0-420,-10 12 420,17-20 90,3 0 449,1 0-449,5-5 0,6 1-181,5-7 1,33-12-360,-15 1 0,-1-2 0,0-1-180,3-4 90,-2-3-180,0 0 1,-2 0-181,5-4 180,-8 6-180,5-3 360,-15 12-180,-3 9 91,-10 5-541,-8 16 90,1-5-1259,-10 15 540,7-13 509,-4 5-1049,-2-4 1349,4-6-280,-5 3 1,4-8 0,0-1 0</inkml:trace>
  <inkml:trace contextRef="#ctx0" brushRef="#br0" timeOffset="30698">21846 5694 6273,'-7'6'3276,"-4"3"-75,7-5-2392,-3 3-179,9-6-90,1 0-181,3-1 361,19-10-720,-10 4-180,15-8 90,-16 8-180,5 0 90,-1 6 270,-4 2 0,-4 12-90,-13 14-90,0-4-719,-11 22 89,6-28-1259,-9 15 900,7-21 90,-3 3-451,-2-5 1260,3-3 990,-11-2 89,9-5 1350,-6-3-1079,11 0 1978,3-3-2339,13 1-539,4-2 0,18-3-990,17-7 1,-7 2-373,-13 4 1,-2 1-618,3-4-180,-2 1-1388,11-12 2994,-12 4 1,3-4-1,-16 8 1</inkml:trace>
  <inkml:trace contextRef="#ctx0" brushRef="#br0" timeOffset="31026">22159 5465 6094,'-4'-12'3276,"1"4"-796,-2 0-2120,4 6 180,0 1-270,7-4-270,-3 4 0,4-3-90,-4 4 90,1 0 0,-1 1 0,-1 0 180,0 0-91,-2 0 451,3-1-810,-2-3 0,1 0-1079,0-4-270,-1 1 720,0-1 89,-1 3-989,0 0 1439,0 3 210,0 0 0,0 1 1</inkml:trace>
  <inkml:trace contextRef="#ctx0" brushRef="#br0" timeOffset="31988">22492 5213 8702,'-2'8'3058,"2"0"-2608,1 3 629,3 13-539,-1 0-1,0 1 1,0 1-90,0 9 0,1 12-45,-2-17 0,-1 0-226,-1 17-179,-1-12 0,0-1-90,-1-2 1,-2-4-541,1-16 360,1-6 90,-2 0-90,0-6-90,-4-2 271,0-1 178,-9-3 1,5 3 0,-4-2 450,-6 1-360,3-1-180,-3 0 0,7-3-90,9 2 0,1-4 0,4 1-90,3-1 0,6-10 90,-2 7 180,12-9 270,12 7-270,-3 2-90,13-1-90,-11 6 0,-1 2-90,9-1-167,-8 1 0,-1 1 167,-3 5 90,4 4 90,-10 1 90,1 4 450,-9 10-361,-6-6 91,-1 10 450,-17 9-180,-5 2-271,-6 7-732,-1-5 642,5-10 272,4-6 0,-2 2-496,-1 0 0,-1 1-892,0 0 0,-1-1 397,2-1 1,0-1-1100,0-2 1,1-1-1639,-9 6 1419,-5 4-1419,2-15 2941,9-6 0,-5-6 0,10-4 0</inkml:trace>
  <inkml:trace contextRef="#ctx0" brushRef="#br0" timeOffset="32888">23165 5222 6543,'15'-19'3276,"14"5"0,-17 14 0,12 2-2400,-16 4-966,-1 1-180,-2 2 1,-1 2-2430,-17 33 2249,4-20 225,-5 5 1,-2 0 134,-2-6 359,-1-3 1,0 1-90,0-2 630,-14 12-630,26-22-180,0 1 90,17-10-90,0-1-90,5-1 90,0-2-90,0 1 0,20-1 270,-13 6 0,10 0 269,-21 10 1,-9-2-180,-4 4 180,-5 0-181,-4 0 1,-3 3 180,-12 8-270,5-5-270,1-3 0,1-1-831,-5 3 112,-6 3-631,10-10-448,3-4-91,1-3-1298,-3-13 2881,9 1 1,-1-10 0,10 6 0</inkml:trace>
  <inkml:trace contextRef="#ctx0" brushRef="#br0" timeOffset="33009">23014 5621 6273,'27'-6'3276,"-2"2"0,-10 6 0,2 2-2220,11 6-1236,-6-1-179,7 5-361,-8-3-629,1 1-450,0 1 160,4-2 1,1-1-1639,1-1 2892,-3-1 0,-1-2 0,-8-8 0,-1-1 0</inkml:trace>
  <inkml:trace contextRef="#ctx0" brushRef="#br0" timeOffset="33274">23653 5215 6273,'-5'-6'3276,"-2"3"0,0 5 0,-2 3-2490,-1 3-516,-3 2-180,-1 3-45,-3 3 0,-2 3-495,0 3 1,-1 0 224,-1 0 0,1 0-540,0 2 1,3-3-316,6-5-2197,1 1 1517,11-16-39,10-10 1350,2-4-371,4-7 1,-4 4 0,1 0 0</inkml:trace>
  <inkml:trace contextRef="#ctx0" brushRef="#br0" timeOffset="33405">23496 5355 6004,'24'-27'3276,"-6"9"0,-14 32-294,-3 3-2532,-2 12-90,-2-2-90,-2 3-540,-1 3 0,0 1-450,0 2-809,0-5 1,0-2-271,3-11-1478,1-4 1877,1-7 1499,5-13 1,-1-4-1,3-8 1</inkml:trace>
  <inkml:trace contextRef="#ctx0" brushRef="#br0" timeOffset="33756">23586 5432 6363,'8'-4'3276,"0"-1"0,16-7-653,-2-1-2353,8-5-180,-1 0-180,-7 5-180,-2 1-180,-5 4-89,-9 6-721,-3 4-89,-9 7 809,-2 1 181,-7 6 179,1-2 1304,-9 11 1,-3 2 179,6-4 0,-1-1-944,-5 7 0,0 0 539,-1 10-719,23-25 90,4 1 0,23-8-450,5-9-90,9-2-90,-3-7-989,2-3-900,-1-1 720,-1 0-90,-5 3-1658,-2 0 3174,-14 7 0,3-3 1,-14 7-1</inkml:trace>
  <inkml:trace contextRef="#ctx0" brushRef="#br0" timeOffset="34023">23764 5214 6813,'-6'11'3276,"0"2"-435,0 4 127,0 19-2248,2-3-91,0 15-2116,3-7 1757,0 3 0,1 3-272,0-13 1,0 2-899,1 9 1,1 2-740,0 3 1,0-1-1,0-9 1,1-4 1320,5 11 0,-3-40 0,2-4 1</inkml:trace>
  <inkml:trace contextRef="#ctx0" brushRef="#br0" timeOffset="35472">24255 5118 7623,'2'-2'3276,"0"0"0,-1 2-564,-23 29-2622,11-15-1729,-7 9 1,-1 1-56,1-6 975,-5 6 341,7-7-1151,1-1-270,1-2 1799,-1 0 0,7-8 0,-2 0 0</inkml:trace>
  <inkml:trace contextRef="#ctx0" brushRef="#br0" timeOffset="35607">24102 5285 6363,'12'23'3276,"-4"-4"0,-5 19-1896,-3-6-1200,-1 3 90,0 0-315,-1-4 0,1 0-1394,-1 13 2,1-15 1,1-2-1712,5-7 2211,3-14 128,2-13 809,-2-6 0,1-6 0,0-2 0</inkml:trace>
  <inkml:trace contextRef="#ctx0" brushRef="#br0" timeOffset="35839">24333 5234 6183,'11'-18'3276,"-3"5"0,-4 3 0,0 6-2490,1 2-426,1 1 180,9 4-450,2 1-180,2 1-360,3 1 0,-9-3-1169,7 1 540,-10-2-2198,1 2 0,-11 2 2185,-1 1 643,-7 1 449,-2-3 0,-1 1 0,-2-1 0</inkml:trace>
  <inkml:trace contextRef="#ctx0" brushRef="#br0" timeOffset="35997">24392 5273 6183,'-23'11'1638,"1"0"0,-15 9 1638,30-8-1552,0 8-1364,3-2-3637,0 18 1793,3-11 1172,0 20 132,1-17 600,0 9-1229,0-12-451,0 0-359,1-1 0,-1-1 270,2-3 2769,0-2-1420,0 4 0,0-12 0,-1 2 0</inkml:trace>
  <inkml:trace contextRef="#ctx0" brushRef="#br0" timeOffset="36291">24346 5549 6903,'1'-24'3276,"0"9"0,2-8-1013,7 9-2263,0 6-720,10 0 91,-8 7-361,4 3-1888,-3 8 1439,-6 0-1350,-1 18 2520,-8-12 1168,-12 17 180,2-18 2197,-15 11-1155,11-11 1155,-9 8-2054,12-9-53,2 10-1439,17-18-449,4 2-1800,25-23 360,-7 0 520,-1-2 1,1-3-1,-3 2 1,-1 0-1,0-1 1,-1 0 1450,-2 1 1,-2 0 0,3-6 0,-2-1 0</inkml:trace>
  <inkml:trace contextRef="#ctx0" brushRef="#br0" timeOffset="36471">24690 5292 4771,'-9'16'3276,"1"-2"0,-8 26-320,4-5-2596,-2 10 311,4-8-491,4-11-270,-1 0 28,1-1-748,2-2-629,0-2 188,3-4-458,1-4 282,1-4 78,1-5 359,2-5 990,-1-3 0,3-3 0,-1-3 0</inkml:trace>
  <inkml:trace contextRef="#ctx0" brushRef="#br0" timeOffset="36890">24684 5288 6993,'1'-13'3276,"0"1"0,3-9-2092,5 0-1184,2-2-180,3 4 0,-1 7-180,0 0 90,2 1-539,13-6 449,-5 7 270,4-2 0,-8 9 180,-6 5 90,-1 0-180,-2 2-270,4 5 180,-4-3-90,6 5 90,-7-3 180,6 11 180,-6-6 180,3 10 899,-4 12-540,-3 1-449,0 10-1411,-2-5 1501,-1 7-223,0-7 0,0 3-48,0-6 1,0 0-135,0 5 0,0-3 135,0 5-180,-1-19 0,0-2-180,-1-4-90,0-2-179,0-4-2250,-3 3 1170,1-7-1748,-2 1 2123,0-11 1154,-5-9 0,1-1 0,-3-5 0</inkml:trace>
  <inkml:trace contextRef="#ctx0" brushRef="#br0" timeOffset="37205">24758 5507 6723,'9'-12'3276,"-3"4"-435,1 5-3201,-1 7 0,-1 0-809,-1 15 989,-5-3 450,-2 5 2068,-13 5-1258,5-13-1,-6 7-179,6-9-181,2-1-269,1 0 0,1 2-540,4-5-360,3-2-1169,9-10 180,2-3-1838,21-30 0,-14 12 2596,-4 4 0,1-3 681,2-16 0,-6 9 0,1-10 0</inkml:trace>
  <inkml:trace contextRef="#ctx0" brushRef="#br0" timeOffset="37346">24844 5362 6273,'-7'13'3276,"-5"14"0,3-3-1103,-3 12-464,2 9-1349,6-20 0,0 1-810,1 7 1,0-1-1190,1-6 1,1-2-483,2 19 625,3-17-1781,5-2 2398,-1-10 879,2-2 0,-1-12 0,-2-3 0</inkml:trace>
  <inkml:trace contextRef="#ctx0" brushRef="#br0" timeOffset="37766">25221 5364 6183,'-4'-3'3276,"-6"-8"0,7 7 0,2-8-511,8 9-2495,15 0-180,-5 2-450,29-2-1079,-11 0 45,-10 1 0,0-2-1883,9-2 977,-12 0 1480,-11-3 1,-11 5 0,-6-3 0</inkml:trace>
  <inkml:trace contextRef="#ctx0" brushRef="#br0" timeOffset="37933">25368 5230 6813,'-6'0'3276,"0"0"-705,-1 0-862,0 2 0,-6 14-1349,4 0-180,-4 15-1,6-2-720,0 3 451,1 4-855,3-2 1,0 0-405,2 8 168,0-10 0,1-3-529,2-3-988,0 2 1799,0-9 359,0 1 540,-1-12 0,-1-2 0,0-2 0</inkml:trace>
  <inkml:trace contextRef="#ctx0" brushRef="#br0" timeOffset="38087">25287 5682 7892,'-11'1'3276,"5"0"0,7-13-1192,6 3-2624,6-6-360,-1 4-539,0 0-360,0-1 90,1 1-1079,5-4 1798,-6 3 541,2 0 449,-8 4 0,-2 3 0,-1 0 0</inkml:trace>
  <inkml:trace contextRef="#ctx0" brushRef="#br0" timeOffset="38336">25426 5374 6813,'-7'1'3276,"-2"3"0,5-2-1013,6 0-2173,5-4-90,13-6 0,-5 1-90,7-3-270,12-3 180,0 4-89,6-2-1,-7 5-270,-11 2-180,-2 2-359,-1 1-270,-3 1 0,-3 2 89,-2 1-988,-5 8 2248,-6-3 0,-5 4 0,-4-4 0</inkml:trace>
  <inkml:trace contextRef="#ctx0" brushRef="#br0" timeOffset="38623">25517 5470 6723,'-18'15'3276,"0"-2"-1065,3-2 128,-1 2-2069,8-6-990,5-4 270,12-9-179,4-3-181,3-3-629,1 2 989,-5 4 180,2 2 990,-8 13-1,-3 0 91,-1 10 179,-4-5-179,-1 2 89,-1 0-89,-2 1-90,0-2-181,1-1-89,-2-1-180,2-2-180,0 0-1260,5-9-2107,9-18 798,2-3 840,4-13 1,-1-3 58,0-5 924,-4 6 1,0 0-1,-3-7 1,0-3 0</inkml:trace>
  <inkml:trace contextRef="#ctx0" brushRef="#br0" timeOffset="38873">25614 5071 6273,'-8'43'3276,"5"-14"-1638,1-4 0,1 1-417,4 0 1,0-1-412,4 17-1253,-2-12 1,0-1 1072,4 15 298,1-1-524,-1-4 1,0 1-315,-1-8 0,1 1-257,0 0 0,1 2 1,-1-3 31,-1-6 0,0-2-90,1 1 0,0-3-494,1-6-181,0-5-449,0-3 275,-1-3-2203,2-5 1337,-3-2 861,1-5 1079,-5-13 0,-2 1 0,-2-10 0</inkml:trace>
  <inkml:trace contextRef="#ctx0" brushRef="#br0" timeOffset="39058">25745 5119 6453,'-6'-3'3276,"-6"4"0,5 2 0,-4 5-6553,15 19 0,2-2 93,3 5 3184,-4-13 0,-4-11 0,0-5 0</inkml:trace>
  <inkml:trace contextRef="#ctx0" brushRef="#br0" timeOffset="46521">5404 8224 6543,'2'-8'720,"2"3"-810,13-2 90,-2 4-90,9-1 0,-4 0-90,3 0 90,1 0-270,12 3 1,2 1 269,2 1 90,-1 1 0,-1 1 0,-8 3 0,0 0 0</inkml:trace>
  <inkml:trace contextRef="#ctx0" brushRef="#br0" timeOffset="47626">6100 8234 6094,'44'-1'494,"-16"0"1,5 2-1588,3 4 1,5 2 0,-2-1-190,1 0 1,-1 0 1221,-5 2 0,1 1 0,-1 1 265,9 6 0,-2-1-295,-5-3 0,1-1 60,-3-1 0,2 1 0,0-2 120,12-1 0,0-4 45,-1-2 0,-1-2-45,-9-1 0,0-1-1,4-1 1,-4-2 282,0 1-282,10-2 0,-13 3 0,0-1 0,0 1 180,13 0-90,-12 0-58,-8 2 1,1-1 327,13-1-360,-1-1 0,-4 0-90,-11 0-543,10-3 1,1-1 542,2 0 245,-1 0 0,0 0-245,-9 3 179,1-1 181,17 1-679,-10 2 499,13 1 775,-11 4 0,0 2-1135,-10 0 0,-1 0 90,11 1 0,0 1-694,-5 3 1,-3-1 783,3 1-637,-3-1 0,0-2 727,-1-1 632,8 0-452,3-4-1,-9 0-89,12-2 0,-12 1 180,16-1-1607,-11 0 1337,12 1 0,-17 0 997,0 0-1087,-2 0 1408,0 0-1678,11 0 180,-9-1 0,-6 1 1,0-1-1,4 0 90,9 0 0,-12 0 0,1 0 0,0 0 45,7 2 0,1 1-45,6 0 996,-4 1 1,-1 1-997,-4 1-1783,11 4 1873,-10-3-90,7 1 180,-3-2-90,-9-3 0,2 0-45,-3-2 0,-1 0-45,2-1 0,1 0 45,0-3 0,-3 0 45,4-1 726,18-1-861,-21 5 0,0 2 45,9 0-45,-7 0 0,-1 1 3321,4 1-3610,14 4 65,-12-2 89,-6 0 0,2-1-180,15 1 450,-11-3 0,1-1 135,-6-1 0,0-1-430,-1 0 0,-1-1 565,12-3 270,2 2-271,-7 0-44,4 0 0,4 0-225,-6-1 0,2 0-90,6-1 0,-1 0 45,-8 0 0,-3-1-45,10-3 180,-14 3 0,-1 0-90,-1 0 134,-1 1 1,1 0-225,22-3-554,-19 4 0,0-1 284,17 0 0,-10 2 304,-11 1 0,4 0-484,13-2 0,6-1 1,-5 0-758,-5 1 0,-1 0 1267,5-1 0,4-1 0,-10 1 30,-7-3-1284,14-3 1284,-8 2 538,11-1-853,-11 4 0,-1 2-45,12-1-61,-9 2 1,-1 1 60,3 2 45,-13 1 0,0 1 135,13 1 0,-9 1 0,-1 0 0,3 1 0,9 2 1,-4-2 89,-8-1 1166,-1 0 1,2 0-448,16 4-314,-11-1 0,2 1 239,-10-2 0,-1 2-689,3 0 0,-2 1-45,17 7-300,-12-5 0,5 1 1,-3-1-16,-5-3 0,1 1-45,10 1 1,4 0-1,-5-3-269,10-3-483,-17-4 1,0 0 1201,13-4 0,-1-2 0,1-2 0</inkml:trace>
  <inkml:trace contextRef="#ctx0" brushRef="#br0" timeOffset="82394">23167 11631 7263,'-2'-5'1439,"2"-3"-1169,1 3 539,5-8 1080,12-14-1529,-5 7 0,10-13 0,-10 14 89,1-1 1,1-3 0,13-18-738,-11 16 1,0 0 377,11-14-3022,-8 11 3022,1 0-172,-1 0 1,3-4 81,1-4 0,1-1-45,0 1 0,0-1-621,-2 3 0,2-3 1,-3 6 665,-6 8 0,0 1-45,9-12 0,0 0 407,2-1-362,0 4 0,0-1 0,-10 12 0,0-1 367,15-17 1,-1 0-368,-2 1-823,-1-3 0,-1-1 823,-13 19 0,0 0-45,11-21 0,0 1 1809,-3 3-1719,-5 10 0,0-1 135,-4 7 0,-1 2 0,8-15 0,-4 5 360,-5 10-360,-4 7 1411,3-7-1501,-3 8 3186,2-7-2895,2-1-291,-1 1-77,-1 3 77,-2 4-90,-3 6-90,2-3 90,-3 6-90,-1 1-3187,-1 1 1337,-4 9-939,-1 1 1710,-3 4 359,1-1 361,1-3 449,-1-1 0,1-3 0,1 0 0</inkml:trace>
  <inkml:trace contextRef="#ctx0" brushRef="#br0" timeOffset="82699">24286 9930 6543,'-3'-6'2879,"0"1"-1710,0-1 900,-4-1-1619,1 4-271,-3 1 271,-8 18-270,5-4-3392,-8 12 3482,6-7-327,-6 8 0,-2 2 146,-3 4-44,3-3 0,-2 0-45,6-7 0,1-1 0,-12 13-296,4-6 0,0 1-243,-4 3-1100,5-4 1,2-2-572,6-6 950,-1 5 271,23-25 989,7-10 0,0-1 0,4-9 0</inkml:trace>
  <inkml:trace contextRef="#ctx0" brushRef="#br0" timeOffset="82905">24178 10031 6543,'15'-3'3276,"-1"3"0,-2 11-1732,-1 2-1095,9 17-359,-5-8-90,0 5 0,1 1-90,0 3-495,-1-2 1,0 0-855,-3-2-1619,4 19 1708,-9-22-628,-1 10 1978,-4-23 0,-3-1 0,-1-12 0</inkml:trace>
  <inkml:trace contextRef="#ctx0" brushRef="#br0" timeOffset="84002">25281 8509 7263,'-3'12'3276,"1"-3"0,-5 5 0,5 2-3660,18 21-2893,3-10 0,7 7 0,-7-22 3148,-14-9 1,-3 4 0,-4-2 0</inkml:trace>
  <inkml:trace contextRef="#ctx0" brushRef="#br0" timeOffset="84215">25077 8832 6273,'-5'20'3276,"-1"1"-705,-3 4-5848,-1 3 3075,2 4 0,2 4-1437,3-6 1,2 0 1462,-3 7 0,3-1-1038,5-8 0,2-4 584,1-4 845,1-3 0,-5-13 0,-1-3 0</inkml:trace>
  <inkml:trace contextRef="#ctx0" brushRef="#br0" timeOffset="84706">25107 9059 7083,'1'-18'3276,"5"3"0,-2-5-204,7 6-2982,3 5 0,2-1 0,4 1 0,3 0 0,2-1 0,20-7-1729,-18 7 1,0 0 1433,11-4 205,-14 6-180,12-2 630,-22 14 0,-2 18-945,-27 19 0,-11 8-90,9-12 1,-1 1-441,0-1 1,-1 2 0,3-4 619,4-9 0,2-3 702,-11 22-836,12-26-1,-2 0 90,7-15 450,1-5 270,1-6 2339,8-24-1800,-2 13 1,6-18-181,-3 22 1,2 1 2628,15-2-2808,-5 10-270,8 0 1201,-11 10-1291,-6 0 89,0 1-89,0 0-180,-2 0-89,-1 1-181,-1-2-90,-1 1-270,-1-2-89,-1-1-2468,-2-2 0,-5-7 836,-1 0 1621,-11-11 1,4 6 0,-6-5 0</inkml:trace>
  <inkml:trace contextRef="#ctx0" brushRef="#br0" timeOffset="85002">25224 9139 6543,'-25'7'2879,"0"1"-1620,-1 3-90,1 1-269,1 2 44,0 3 1,0 1-765,-2 2-180,4-2 0,2-1-90,6-4-90,2 1-270,2-2 0,2 0-89,2 0-541,3 3 810,3-6 90,8 4 360,1-8 90,6 0 540,11-4-361,-4 0 585,16 1 1,3 0-585,3 2-465,-4 0 0,1 0 240,-10 2 0,-2 1-135,18 3-90,-8-1 0,1 2-90,-9-3 0,0 0-1003,6 2 1,2 1 0,-2-1-547,-3-1 1,-1 1 615,11 1 0,-2 2-616,-12-2 1,-4 0-1639,6 3 2785,-7-2 0,-3-1 492,-3 3 0,-1 0 0,0 0 0</inkml:trace>
  <inkml:trace contextRef="#ctx0" brushRef="#br0" timeOffset="85424">25671 8999 8522,'8'8'3276,"1"2"-1515,2 9-1221,3 3 90,3 6-2269,-2-3 1,1 1 873,10 14 900,-9-13 0,1 1-474,5 2 1,1-3-22,5 5 307,-6-9 0,-1-3-1116,-1-10-2108,9-8 1247,-8-6-816,5-6 2354,-11-5 492,-2-5 2,-3-4 0,-2-5 1,-1-3-1</inkml:trace>
  <inkml:trace contextRef="#ctx0" brushRef="#br0" timeOffset="85665">26135 8803 6543,'-25'17'3276,"10"-4"0,-14 12-1283,5 8-1453,4-4-135,1 1 0,0 3-271,6-12 1,-1 2 112,-3 6 1,-3 6-1,-2 1 1,3-4-916,-8 9 1,0 0 374,4-8 1,-2 4 0,0-2-1,3-5-142,-1-2 0,2-4-1204,0-1 1,3-7-752,9-13 1020,4-6 1370,8-33 0,-1 8 0,1 3 0,0 0 0</inkml:trace>
  <inkml:trace contextRef="#ctx0" brushRef="#br0" timeOffset="85853">25811 8862 6273,'4'0'3276,"-1"0"0,-5 3 0,-1 2-2759,7 22-2047,1-12-448,8 15-1299,19-9 0,-15-13 3116,14 4 1,-23-15-1,0-1 1</inkml:trace>
  <inkml:trace contextRef="#ctx0" brushRef="#br0" timeOffset="86795">26902 8772 6453,'5'-3'2699,"-1"0"-1530,-1-1 1350,2 4-2070,-3 1 631,-2 9-181,-7 4-179,-8 7-540,-1-1 90,-5 1-90,2-4-360,-9 7 0,-3 0-360,-2 4 13,2-3 0,0 0-2261,-5 1-450,5-2 989,-1 0 1709,15-10-280,9-7 1,7-5 0,1-2 0</inkml:trace>
  <inkml:trace contextRef="#ctx0" brushRef="#br0" timeOffset="86991">26682 9011 6453,'15'-10'3276,"0"8"0,0-1-1193,0 30-1813,-10-5-1163,3 19 983,-4-10-90,-1 3-809,3 13-271,-1-12-559,-1-9 1,1-1 58,1-3-1016,8 2 2596,-7-20 0,4-7 0,-7-6 0</inkml:trace>
  <inkml:trace contextRef="#ctx0" brushRef="#br0" timeOffset="87421">26977 8902 11400,'-2'23'3276,"1"0"-2144,4 23-3021,-1-6 180,0 9-1568,1-12 0,-1-20 772,1-2 1876,-1-12 629,0-8 0,0-3 0,-1-4 0</inkml:trace>
  <inkml:trace contextRef="#ctx0" brushRef="#br0" timeOffset="87623">27058 8930 7263,'2'-4'3276,"0"-1"0,0-1-1193,1-1-1363,4 0-361,3-2 1,2-1-180,2 0-180,8-2-180,-6 4-180,4 1-179,-9 8-2738,-2 15 0,-8 6 3080,-8 5 0,-3 1 0,-5 5 0,2-11 0,-1 0 0</inkml:trace>
  <inkml:trace contextRef="#ctx0" brushRef="#br0" timeOffset="87830">27101 9044 7892,'-39'24'3276,"12"-9"0,35-20-4521,12-3-464,-1 5 810,-1 3-1,-7 7-899,-4 12 1530,-4-7 89,-1 11 90,-3-9 180,0 1 359,-2 9-179,0-6 90,0 7-540,-9 17-1619,0-11 1350,-3 9 449,3-20 0,5-14 0,0 0 0</inkml:trace>
  <inkml:trace contextRef="#ctx0" brushRef="#br0" timeOffset="88022">26934 9376 6543,'-18'3'3276,"-5"0"0,15-3-1013,-2 1-1813,13-1-90,3 0 0,5-1-91,5-1 91,6 1-270,5-1 0,5-1-180,5 0-405,-7 0 1,0 0-676,16-2-469,-8 1 1,1 0-1,-11 2 1,-1-1 822,0 1 1,-1 0 639,23-3 0,-27 1 1,3-1-1</inkml:trace>
  <inkml:trace contextRef="#ctx0" brushRef="#br0" timeOffset="88401">26305 9507 8432,'-8'3'3276,"-3"3"0,6-1-3711,0 5-915,7 1-359,3 1 90,4 1 180,2 1-720,9 3 2159,-4-7 0,6 0 0,-6-8 0</inkml:trace>
  <inkml:trace contextRef="#ctx0" brushRef="#br0" timeOffset="89057">27607 8938 6903,'-5'-1'3276,"0"-1"-1155,2-1 218,2-2-1890,4 1 361,10-5-180,12 0-451,2-1-539,7 2 1,0 1-361,-1 1 135,-3 1 1,-1 1-2564,-2 5 1529,-9 0-1530,-1 9 3149,-17-2 0,-7 6 0,-7-5 0</inkml:trace>
  <inkml:trace contextRef="#ctx0" brushRef="#br0" timeOffset="89260">27545 9056 6183,'-27'20'3276,"2"-1"0,-4 0-473,11-7-1723,4-1-811,17-10 91,23-9-270,1-1-270,13-7 0,8-3-913,-10 5 1,1-1 0,-1 1-1,-5 1 1,-1 1 0,1-1-1,9-4 1,2 0 0,-11 2 702,-8 1 0,8-9 1,-32 13-1</inkml:trace>
  <inkml:trace contextRef="#ctx0" brushRef="#br0" timeOffset="89483">27757 8672 6723,'-18'21'3276,"2"14"-2184,8 7 0,2 12 0,1-2-248,0-12 0,1-1 1,0 5-1392,0-1 1,-1 7 0,0 3 0,-1 1 0,2-4 0,0-7-547,1 3 1,0-7 0,1 3 323,-2 0 0,0 3 0,0-3 0,3-10-940,6-1 1567,3-22-2017,6-13 2159,-4-6 0,2-9 0,-5-1 0</inkml:trace>
  <inkml:trace contextRef="#ctx0" brushRef="#br0" timeOffset="89648">27772 9222 6723,'-31'-12'3276,"-10"8"-4416,14 13 0,0 4 1275,4-3 0,-1 0 0,-5 6 0,0 2 35,4-2 1,2 1-1341,-12 8 501,12-8 0,2-1-770,-3 4 90,4-4 903,4-2 0,8-8 1,2-2-1</inkml:trace>
  <inkml:trace contextRef="#ctx0" brushRef="#br0" timeOffset="89832">27594 9301 0,'27'-4'1638,"0"1"0,14-2 0,-8 3 0,0 1 615,5 4-1339,-14 0 0,2 2-734,13 10 0,-1 4-360,-12-7 0,0 2-894,14 7 0,-1 0-725,-8-1-1478,-3-4 1157,-18-10 2440,3-2-320,-10-9 0,-1 0 0,-2-5 0</inkml:trace>
  <inkml:trace contextRef="#ctx0" brushRef="#br0" timeOffset="90332">28372 8734 7173,'14'-8'3276,"-2"2"0,7-3-2452,6 7-1184,-6 4-90,6 4 0,-13 3-179,-3 4-271,-4 2-2377,-15 27 977,-6-9 2300,4-10 0,0-1 0,-13 6 0,7-10 0</inkml:trace>
  <inkml:trace contextRef="#ctx0" brushRef="#br0" timeOffset="90584">28328 8976 6183,'-33'12'2879,"5"-2"-2160,15-4 1,5 0-810,15-4-180,5 0-90,13-4-1279,5-2 1,0 0-545,4 0 913,-2 0 1,-3 0 1089,-6 3-1422,3 1 1602,-8 2 805,2 3-175,-13 1 1696,-3 3-1426,-8 1 2268,-5 3-1999,-7 5 0,-2 1 2107,-8 8-2668,2-5 1,-5 4-1,3-3-518,6-6 0,-1 0-774,-5 3 0,-2 3 0,2-4 415,-10 7-1370,7-5 1,1-2-563,8-6-407,-1-1 1078,30-22 1530,2-2 0,8-6 0,-4 3 0</inkml:trace>
  <inkml:trace contextRef="#ctx0" brushRef="#br0" timeOffset="90735">28320 9246 6903,'9'6'3276,"-3"1"-975,-4 3-1042,-5 14 0,-1 2-1349,-2 4-672,1 0 1,0-1 311,0-3-359,2-2-2468,13 0 2457,-3-19 1,11-6 0,-8-18 0</inkml:trace>
  <inkml:trace contextRef="#ctx0" brushRef="#br0" timeOffset="90855">28448 9197 6723,'-6'5'1889,"-1"-1"-3508,0-2 540,3-1 1079,0-2 0,4 1 0,0 0 0</inkml:trace>
  <inkml:trace contextRef="#ctx0" brushRef="#br0" timeOffset="91137">28501 9095 6813,'4'-10'3276,"1"1"-1335,0 0-412,2 0-989,1 0 180,19-10-451,1 0-89,7-4-90,3 2-90,-16 11-90,4 0-539,5 20 539,-15 1-1516,-1 13 0,-3 5 1785,-8 5-998,-3 4 0,-1 1 1179,-4 3-226,1-14 1,-1 0 135,-1-2 0,-2-1-90,-3 13-135,-1-9 0,0 0-225,-2 0-2878,-12 13 1259,15-28 2268,-4-2-1998,13-17 3572,-2-6-2043,0-13 0,-1 3 0,-1-10 0</inkml:trace>
  <inkml:trace contextRef="#ctx0" brushRef="#br0" timeOffset="91266">28613 9147 6453,'-8'2'3238,"-1"3"38,-17 28-3313,8-6-1275,3-2 0,1 0 322,-1 12-269,1 0 591,2 0-1310,2 9 1978,6-6 0,3-6 0,6-13 0</inkml:trace>
  <inkml:trace contextRef="#ctx0" brushRef="#br0" timeOffset="91655">29194 8835 7083,'-8'16'3276,"-2"1"-651,-1 5-736,0 5-1080,1 4-449,2 4-21,3 2-249,4-6 0,1 6 0,1-4-360,1 16-823,3-11 1,3 5 0,0-11-2185,6-10 1466,12 7 1003,3-47 1,-10 0-1,9-14 1</inkml:trace>
  <inkml:trace contextRef="#ctx0" brushRef="#br0" timeOffset="91889">29423 8802 6993,'-10'14'3276,"0"2"-615,-2 3-952,-1 6-1186,3 0 0,0 2-74,-1 9 1,0 2-694,1-5 0,-1 3 0,0 0 483,0 2 1,0 0 0,0-1-150,-3 8 0,0-2 90,-2 3 0,0-4-360,-2 0 45,7-18 0,0-2-584,-2 0-361,2-8-2197,-3-10 0,-3-16 0,-12-17 2494,3-4 783,-5-5 0,5 10 0,0 0 0</inkml:trace>
  <inkml:trace contextRef="#ctx0" brushRef="#br0" timeOffset="92032">28926 9308 14189,'-14'-48'1484,"15"22"0,6 3-1394,14 7 0,4 4-135,1-3 0,0-1-1594,5-1 1,0-1 1271,-6 4 1,-1 0 6,2 0 1,1 0 143,-2-1 1,2 1-1089,9-7 0,0 1 584,-9 5 1,0-1-374,5-3 1,3-2 0,-3 1 346,-2 0 1,-1 1 695,6-4 1,-2 1 0,3-5 0,-17 12 0</inkml:trace>
  <inkml:trace contextRef="#ctx0" brushRef="#br0" timeOffset="92214">29662 8755 7263,'-23'16'1092,"0"0"0,1 2 0,1 0 2184,-8 12-114,6 8-2982,16-18 0,15 11-180,3-20 0,11 1 0,-6-11-180,2-2-180,1-3 1,0 0-181,0-3-180,-2 1-89,0 0-181,-4 2-2287,-2 2 618,-12 10 1849,-3 4 271,-11 8 539,-2-1 0,-1 1 0,-2 2 0</inkml:trace>
  <inkml:trace contextRef="#ctx0" brushRef="#br0" timeOffset="92483">29500 9153 6363,'-14'14'3276,"-3"6"-795,8-10 487,-2 7-1978,11-10-630,0 2-180,1-1-720,-5 19 180,-1-10-450,-11 25 541,8-26 89,-5 5 0,9-16 0,2-2 270,7-7 899,18-13-629,-6 4-90,13-8 180,-11 10-360,-7 3-1889,7 0 0,-9 4-90,3 1-1388,7-3 2994,-9 0 0,7-4 1,-11 2-1</inkml:trace>
  <inkml:trace contextRef="#ctx0" brushRef="#br0" timeOffset="92806">29988 8603 6273,'18'-13'3276,"-5"19"-1638,-9 15 0,-6 8 0,-9 16 0,-5 4-2900,3-6 1,-2 0 1171,2-11 0,-3 1 0,1-3-450,-4 5 1,0-2-1100,3-4 1,-1 0-1,2-2 1,0-1-310,-3 7 370,13-22 1578,5-9 0,3-5 0</inkml:trace>
  <inkml:trace contextRef="#ctx0" brushRef="#br0" timeOffset="92950">29877 9020 7083,'3'-9'3276,"-3"4"0,-3 2-383,-7 10-2803,1 1-1,-5 15-358,5 2-901,3 7 271,4-8-2378,20-8 347,-4-14 1041,20-13 1889,-15-3 0,5-7 0,-7 2 0</inkml:trace>
  <inkml:trace contextRef="#ctx0" brushRef="#br0" timeOffset="93090">30056 8940 6993,'7'-10'3276,"5"-5"0,3-4-1733,2 1-4820,17-13 0,-15 16 1383,11-8 1921,-16 14-1376,-3 2-191,2-1 731,-6 4 809,2-3 0,-6 3 0,1-1 0</inkml:trace>
  <inkml:trace contextRef="#ctx0" brushRef="#br0" timeOffset="93411">30181 8691 6094,'-21'5'3276,"2"0"-2145,9-1-52,2-1-179,2 0 1169,-1 1-630,0 4-989,0 2-181,-1 6 1,2 1 90,-6 21-180,3-5-90,0-1 0,1 5-30,2-4 0,1 2 0,0-2-383,-1 2 0,2 1 323,-2 12 0,4-5 270,8-14-181,4-5-157,13-1 158,-3-11-90,6-7 0,1-4-270,3-4 0,16-7-1369,-16-6 1,0-3-1,-10 2 1,-1 0 982,8-4 1,-2 0-1,-7-9 1,-16 16 0</inkml:trace>
  <inkml:trace contextRef="#ctx0" brushRef="#br0" timeOffset="93698">29924 8964 9602,'5'17'-1170,"1"4"-1079,-6-3 2249,-1 0 0,-6-4 0,-1-6 0</inkml:trace>
  <inkml:trace contextRef="#ctx0" brushRef="#br0" timeOffset="94903">23181 11564 6183,'-5'3'1799,"0"0"-1079,1-2 539,0 1-809,2-1 1259,-1 0 990,10-7-2430,-1 1 181,24-11-405,3 6 0,2 0-632,-9 1 0,-1 0 632,15-2 0,0 0-45,-12 1 0,-2-1 0,18-7 0,-2-1 0,2 0-954,-15 6 0,0 0 954,10-4 0,5-3-23,-6 4 1,6-2-1,0-1 1,-5 2-725,-6 4 1,-4 0 0,4-1 701,7-4 0,6-1 0,-1-1 0,-7 4-45,-3-1 0,-3 2-45,0 1 0,0-1 0,-4 2 0,4 0-958,6-1 1,4-1 0,-4 2-318,-10 2 1,-1 1 779,23-7 1,-6 2-1089,-24 6 1718,-9 0 0,-3-1 0,-8 1 0</inkml:trace>
  <inkml:trace contextRef="#ctx0" brushRef="#br0" timeOffset="95218">24579 10732 7083,'-9'1'3276,"-8"6"0,9 0-1823,-1 5-1453,15-2-90,18 4 90,14-3-90,2 0 90,6-5-180,-17-4 1,2 0-91,-2 1 0,1 1 225,-1-1 0,-1 0-45,13 8 180,-29-2 0,-5 2 90,-7 3 90,-21 27-630,3-12-720,-5 3 1,-2 3-560,0 0 1,0-1-1,5-7 1,0 1 982,-5 9 1,2-3-1,8-9 1,-2 5 0</inkml:trace>
  <inkml:trace contextRef="#ctx0" brushRef="#br0" timeOffset="96602">25221 10572 7263,'-4'2'3276,"8"-3"0,4-1-1193,9-5-1363,10-6-541,-4 1-719,16-8 1,1 0-360,-4 1 314,-2 2 0,0-1-2692,-6 1 1463,-9 4 555,3-4 350,-12 5 909,-5-3 0,-6 2 0,-4-2 0</inkml:trace>
  <inkml:trace contextRef="#ctx0" brushRef="#br0" timeOffset="96750">25465 10255 6993,'-7'18'3276,"4"2"-2171,1 5 1,2 1-1151,0 0 0,1-1-90,-1 1 0,1 2-1504,-2 7 1,-1-2-1639,-1 0 823,-1 14 1645,0-29 269,-1-2 540,0-2 0,-1-3 0,-1 0 0</inkml:trace>
  <inkml:trace contextRef="#ctx0" brushRef="#br0" timeOffset="96887">25371 10708 6183,'-5'5'3276,"3"-2"-1604,14-13-1492,12-5-540,-2 0-180,3 1-180,-13 10-89,-2 1-900,0 3 1079,-5 2 181,-1 3 449,-4 1 0,-3 2 0,-1 2 0</inkml:trace>
  <inkml:trace contextRef="#ctx0" brushRef="#br0" timeOffset="97235">25444 10725 6094,'-35'28'3276,"14"-11"-256,-13 10-2660,22-17-180,8-6 0,1-2-91,5-1-89,2-3 90,3-1-90,4-2 90,2-2-719,28-14 359,-18 11-189,19-7 369,-25 15-47,-1 2 47,-2 3 90,-2 1 180,0 4-90,-6 0 90,-3 8 278,-7-6-728,-9 10 0,1-8-180,-5 3-41,2-6-1398,-17 0 1349,11-6 180,-13 0 1260,1-13 809,8 3-720,-5-2-89,14 6 89,5 5-809,4 1-180,-1 3-450,4 5 90,1-2-359,0 5-1530,4 1-90,5-2 1350,0-1 989,9-7 0,-5-6 0,5-3 0</inkml:trace>
  <inkml:trace contextRef="#ctx0" brushRef="#br0" timeOffset="97455">25689 10595 6183,'4'-11'3276,"-1"2"0,-14 2-1912,4 9-1364,-16 28 0,12 7-90,-3 10-135,8-22 0,2 0-1574,-2 11-899,4 0 539,4-15 1439,3-15 720,2-12 0,-1-7 0,0-3 0</inkml:trace>
  <inkml:trace contextRef="#ctx0" brushRef="#br0" timeOffset="97708">25713 10560 6543,'3'-7'2969,"0"2"-1800,-3 1-90,0 2-719,6 1-540,-1 0 0,6 1 0,-2 0-89,1 0-541,7-1 450,-3 1 270,5 1 450,-9 8 629,-9 15-899,-2-4-90,-8 9-90,0-14-809,-3 6 179,3-7-1079,-3 3 900,6-10 79,-3-1 1,4-4 0,-2 0 0</inkml:trace>
  <inkml:trace contextRef="#ctx0" brushRef="#br0" timeOffset="97868">25717 10706 9871,'9'-1'720,"1"-1"-630,-1 1-90,0 0 0,2 0-90,-1 1-90,1 0-899,7 2-271,-6 0 631,5 2 89,-11-1 180,-2 1 181,-3-3 269,0 1 0,-1-1 0,-1 2 0</inkml:trace>
  <inkml:trace contextRef="#ctx0" brushRef="#br0" timeOffset="98107">25860 10608 6004,'18'-20'3276,"-2"13"-1638,-18 28 0,-4 9 535,3 3-2039,-4 9 1,-1 0-135,1-13-269,-4 19-1710,10-33-720,6-13 1350,5-13-630,11-28 1979,-11 16 0,0 0 0,0-1 0,0-1 0,0 1 0,-1-1 0</inkml:trace>
  <inkml:trace contextRef="#ctx0" brushRef="#br0" timeOffset="98389">25996 10521 6183,'22'-43'1638,"0"0"0,-4 10 0,2-7 0,0 8-274,-10 28-1454,-4 4 90,2 1 0,-5 2 0,1 7 0,-2 0 0,0 5 0,0 22 90,1 5-45,-1-16 0,0 2 135,0 7 0,1 0-750,0 11 750,-1-15 0,1 0 270,1 14-90,0 1 119,-2-13 1,2 6 0,-1-3-255,1 3 0,-1-1-225,0-2 0,1 1 0,-1-3-90,1 0 0,-1-5-270,0-1-270,1 0-1978,1-21 719,-1-9 0,1-8-990,0-21 1890,-2 2-2103,-2-15 3092,-4 9 0,-3-1 0,-3 0 0</inkml:trace>
  <inkml:trace contextRef="#ctx0" brushRef="#br0" timeOffset="98562">26072 10757 6813,'-9'1'3276,"5"0"0,-2-1-1013,6-1-1723,11-1-360,-2 1 0,8 1-360,-2 3-90,-3 1-3007,9 12 0,-13-5 26,-2 8 3251,-12-11 0,-6-2 0,0-3 0</inkml:trace>
  <inkml:trace contextRef="#ctx0" brushRef="#br0" timeOffset="98924">25234 10865 6903,'3'14'3276,"-1"2"0,-2 23-1103,0-10-1723,-1 18-136,-3-19 1,-2-1-584,-2 8-448,1-7 1,-1-2-993,0-1-1568,1 4 3201,14-16 1,-1-4-1,11-16 1</inkml:trace>
  <inkml:trace contextRef="#ctx0" brushRef="#br0" timeOffset="99338">26466 10700 6273,'-3'8'-179,"-1"6"179,3-6 0,1 4 0,3-5 0</inkml:trace>
  <inkml:trace contextRef="#ctx0" brushRef="#br0" timeOffset="99458">26491 10791 6094,'8'17'3276,"1"7"-706,-7-14-5448,1 3 1708,-1-10 181,1-6 180,2-4 809,-1-4 0,-2-5 0,-1-1 0</inkml:trace>
  <inkml:trace contextRef="#ctx0" brushRef="#br0" timeOffset="101446">26709 11005 6273,'1'6'3276,"-5"11"0,2-6-563,-5 9-2893,-1 8-359,2-12-2738,-8 22 527,8-26 1491,-1 2 179,6-11 1080,-4-10 0,4-1 0,-4-7 0</inkml:trace>
  <inkml:trace contextRef="#ctx0" brushRef="#br0" timeOffset="101952">27651 9973 6273,'10'-6'3276,"-1"-3"0,-3 1 0,13 1-3659,8 13-247,0 2-2647,6 22 978,-24-13 949,1 12 271,-13-11 259,-11 11 1,-2-7 0,-8 8 0</inkml:trace>
  <inkml:trace contextRef="#ctx0" brushRef="#br0" timeOffset="102120">27545 10318 6273,'-30'34'3276,"13"-15"0,-13 10-563,24-24-3253,7-9 271,9-7-1,10-8-180,2 1-814,4-3 455,5 0-830,4 6 1,1 1-1639,1 1 1865,-4 3 1,-3 5 1051,-14 16 0,-9 0 0,-3 7 0</inkml:trace>
  <inkml:trace contextRef="#ctx0" brushRef="#br0" timeOffset="102385">27756 10330 10501,'-27'37'899,"0"0"1,2-4-1,4-4-179,1-3-810,5-4-180,2 0-179,7-7-1,6-7-630,4 2 181,4-4 629,1-1 90,1-3 90,-4-2 450,0-1 0,-3 1 809,-2 6-719,-3 1 719,-7 20-719,2-6-1799,9 15 449,1-21-89,13-2-900,-1-17 989,-4 1-899,9-5 1799,-11 3 0,2-1 0,-6 3 0</inkml:trace>
  <inkml:trace contextRef="#ctx0" brushRef="#br0" timeOffset="102700">27516 10671 6723,'-14'-3'3058,"0"0"-1708,1 1 449,-7 3-1440,5 2 271,-12 7-360,11 0 90,-5 6-180,7-2-90,2 1-360,-1 14 90,16-5 180,-2-1 90,15-11 0,-2-13 224,10-2 1,4 0 135,22 2-658,-16-1 0,2 2 298,3 3 0,-2 2-584,-11-1 1,-2 0 493,10 2 0,-1 0-179,13 4-181,-1 0-1279,-8-3 1,0 0-32,8 1 31,-6-4 1,-3-1-1639,-7-6 2913,10-11 1,-23 1 0,2-5 0</inkml:trace>
  <inkml:trace contextRef="#ctx0" brushRef="#br0" timeOffset="102967">27993 10400 6993,'-2'12'3276,"2"0"0,9-1 0,4 3-1231,15 16-1775,-4-3-180,-3-1 0,1 2-180,-5-5 0,0 1-45,3 5 0,0-1-90,-5-6 0,-2-2-404,10 12-451,-10-16-449,-2-6-1748,5-6 708,-4-7 1129,3-6-448,-5-15 1888,-5 3 0,-2-12 0,-5 8 0</inkml:trace>
  <inkml:trace contextRef="#ctx0" brushRef="#br0" timeOffset="103198">28298 10268 6993,'-22'13'1638,"0"0"0,-1 2 0,-1 1 0,-1 1 1638,-3 13-2209,12-12 1,-1 3-663,-9 14 0,-2 3-405,4-4 0,0 0-487,-4 7 1,0-1-369,6-10 1,2-1-951,-8 11-1472,6-11 168,15-20 1580,1-7-180,6-17 1709,-1-1 0,4-11 0,0 4 0</inkml:trace>
  <inkml:trace contextRef="#ctx0" brushRef="#br0" timeOffset="103343">28027 10380 6273,'14'-11'3276,"-2"1"0,-3 1-743,-1-1 615,6 6-3417,-4 4-451,7 5-719,-6 5-630,1 2-90,3 1 270,1 2 90,2-1 540,-1-1 360,-1-3 899,-2-2 0,-1-4 0,-2 1 0</inkml:trace>
  <inkml:trace contextRef="#ctx0" brushRef="#br0" timeOffset="103865">29006 10215 6543,'6'-5'3276,"0"-2"-1515,-1 2-591,1-2-631,-4 4 1,0 2 2159,-16 6-2160,3-1 810,-35 13-989,18-7-315,-2 2 0,-2 0-45,-2 1-870,5-1 1,-5 3 0,2-2-770,0-1 1,1 0-1,-13 6 1,1-1 478,18-8 0,2-2-1088,-15 7 2248,14-5 0,-1 1 0,14-5 0</inkml:trace>
  <inkml:trace contextRef="#ctx0" brushRef="#br0" timeOffset="104039">28582 10354 6183,'15'1'3276,"14"22"0,-14-6-1103,9 21-1363,-15 9-540,-5-9-270,-2-3 0,-1 0-1468,-1 6 883,0-15 1,-1-1-2693,3 20 0,-1-23 1965,2 4 682,-2-24 630,-1-6 0,0-2 0,-1-5 0</inkml:trace>
  <inkml:trace contextRef="#ctx0" brushRef="#br0" timeOffset="104208">28717 10568 6273,'5'-3'3276,"1"-4"0,6-3 0,12-10-2759,-3 6-2496,15-7 180,-16 13-1478,11 1 437,-11 7 2121,-4 2 719,-8 3 0,-10 1 0,-2 2 0</inkml:trace>
  <inkml:trace contextRef="#ctx0" brushRef="#br0" timeOffset="104352">28797 10601 6183,'-9'10'3276,"-1"0"0,4-4-2002,3 0-2443,16-11 539,-1 2-180,10-5-1258,-1 2 89,-1 4 1259,-2 2 720,-7 11 0,-11-1 0,-4 7 0</inkml:trace>
  <inkml:trace contextRef="#ctx0" brushRef="#br0" timeOffset="104493">28871 10662 6273,'-36'29'1092,"-1"1"0,7-7 0,8-3 2184,19-3 0,12-15-6553,35-8 414,-18-1 57,16-5 1546,-18 5 361,-2-2 994,-1 0 0,-2-1 0,-1-1 0</inkml:trace>
  <inkml:trace contextRef="#ctx0" brushRef="#br0" timeOffset="105138">29242 10166 8342,'-6'5'3276,"0"10"0,4 16-383,2 18-3028,2-18 0,0 0-225,1 0 0,1-1-1618,3 19-1299,1-20 1247,1-18 590,0-14 1440,1-25 0,-5 8 0,0-16 0</inkml:trace>
  <inkml:trace contextRef="#ctx0" brushRef="#br0" timeOffset="105658">29281 10278 6633,'-2'-32'3276,"8"6"0,15 19-653,19 5-2893,-16 2-629,7 8 269,-25 0 90,-1 4 1,-7-2-1,-2 0-270,-7 4 451,2-4-181,-13 3 720,10-9 2158,-7 0-1618,15-2 0,2 0-271,6 0 1,4 2-360,1 0-540,13 6 91,-8-2-721,9 6-449,-20 0 2698,-36 16-539,9-11 134,-8-1 1,-4-2-181,9-7 1,2 0-360,-1 0 0,-1 0-566,-10 2 0,1 1 701,-6 1-90,4 1 0,0 0-270,6-1 0,-11 6-90,33-11-180,7-3 180,7-2 0,8-2-180,17-8 135,8-4 0,3-2 135,-13 4 0,1 0 0,6-1 0,2-2 0,-4 2 0,11-2-315,0 3 1,1 0-181,-15 4 0,0 1-836,6-1 1,-2 0 520,9 2-1529,-13 3-938,-7 5 3084,-12 8 1,-7-3-1,-16 4 1</inkml:trace>
  <inkml:trace contextRef="#ctx0" brushRef="#br0" timeOffset="106448">29340 10468 6543,'3'-5'3276,"-8"9"0,1 1-2452,-8 10-554,5 0 90,-1 4-180,-2 2 89,-1 2-89,0 0 270,-13 19-540,9-16-135,2-4 0,-1-2-1124,-4-1 899,4-5 1,1-6-541,9-16 1080,3 0 180,1-3 719,5 2-449,-2 6 540,5 2-721,-4 3 1,2 3-90,2 10-630,0-2 0,0 4-629,1-5 269,-4-7-1438,3-2 808,-4-3 91,2-5-1259,2-9 2338,1-3 989,6-8 1170,0 4-720,-2 6 180,0 3 1837,9 2-2504,-7 4-232,9-1 449,-2 11-719,-8 1-180,6 7 90,-12-1-3302,-1 17 2852,-5-10-360,-6 19 1,-3-20-53,-6 4-128,1-8-89,-1-1-1,-2-2-1079,-18 2 2519,-6-8 180,-1 1 2338,-5-10-2339,31 1 2557,-3-3-2106,17 3-912,5 0-78,5-1-90,3 0 0,4 1-90,3 0 90,8 3 0,-2 7 0,-2 3 809,-9 18-899,-14-5-270,-1 5-1529,-5-11-449,2-9-91,3-3-938,7-6 1067,0-4 1401,6-8 809,-1-3 0,1-5 0,2-2 0</inkml:trace>
  <inkml:trace contextRef="#ctx0" brushRef="#br0" timeOffset="108357">25318 13597 4591,'-5'-15'3276,"5"3"0,12-3-2060,0 7 61,7-4-1097,15 5-270,-18 8 386,11 13-385,-26 3-181,-4 10 0,-1 0 270,-1 4-90,2 3 0,3-2 0,4-16 1661,18 2-1931,7-39-2278,3-3 2638,2-6 0,-10 5-54,-2 1 1,2-1 278,-5 5 0,0 0-135,4-4 0,0 0 135,-4 5 0,-2 1 45,0 2 89,1-3-89,-13 14 450,-19 33-630,5-9-90,-2 4 0,-1 1 180,-1 18-180,5-11 0,5-5 0,2 0-180,4-6 287,5 4-287,3-22-270,10-10 90,-2-4 180,8-8-170,-6-2 260,2-3 2533,0-2-2443,0-3-59,-2 3 0,2-2 194,-5 5 0,1-1-45,3-5 0,0 0 45,-2 0 0,-1 2-842,3-7 707,-7 12 0,-1 0 0,5-10 0,0 1 44,-3 3 1,0 0 45,4-6 0,-3 4 0,-1 1 90,-4 9 387,-1-2-567,-10 19 703,-3 7-703,-4 8 388,-3 7-208,-4 18-90,3-5-90,-2 15 400,6-18 0,1 1-355,0 5 0,-1 2 45,1-1 0,0 3 240,-1 3 0,0 3 0,1-4-485,0-6 0,0-1 305,0 6 0,0 4 0,1-6-60,0 10-90,3-19 0,1-3-90,5-1-1169,15-15 818,-5-11-1198,5-17 1,-1-7-1639,-1-11 1638,-2-4 1,-2-3-1457,-5-4 3095,-5 16 0,-2 0 0,-6-11 0,-4 1 0</inkml:trace>
  <inkml:trace contextRef="#ctx0" brushRef="#br0" timeOffset="108517">26100 13264 6363,'-23'22'3276,"6"-1"0,19-14 0,21 11 0,7-7-1538,9 2-3267,10-14 0,-20-2-990,10-2-758,-8-1 0,-11 1 297,-4-6 2980,-17 2 0,-10-3 0,-5 1 0</inkml:trace>
  <inkml:trace contextRef="#ctx0" brushRef="#br0" timeOffset="108716">25638 13179 6453,'-7'8'3276,"-1"-1"0,-1-5 0,16 3-61,4-1-3845,19 5-450,-6-2 1,1 1-560,3 0 1,1 1-1,0-1 1,1 1-1,4 0 1,-1 0 1173,13 0 0,-1-2 0,-11-6 0</inkml:trace>
  <inkml:trace contextRef="#ctx0" brushRef="#br0" timeOffset="109133">27590 13018 5717,'-16'-11'3276,"-6"-1"0,3 6-2002,0 3-954,5 13 40,2 18 0,3 1 167,-1 15 252,2-4 1,-2 10 0,1-1-450,0-5 0,0-1 0,-1 1-334,2-3 1,0 1 0,-1 0 0,0 1-717,0 0 1,-1 2-1,0-3 1,2-7-661,3-6 0,0-3 300,-6 22 1,8-13-2198,18-35 2961,3-25 0,7-11 0,-15 11 0,1-1 0</inkml:trace>
  <inkml:trace contextRef="#ctx0" brushRef="#br0" timeOffset="109391">27945 12907 6543,'2'-10'3276,"-3"3"-1245,-4 4-502,-5 7-359,-15 27-900,7-6-91,5-3 1,-1 4 584,0 11 1,2 1-450,5-14 0,-2 4 44,-1 7 1,-3 10 0,0-1 0,1-5-815,1-2 1,-1 1 454,1-1 0,-3 5 0,0 1 0,1-5-1115,-5 5 1,1-5 844,0 2 0,0-2-990,1-4 1,0-4-810,3-6-1208,-8-16 0,10-16 3049,-7-15 0,3 1 0,-2-1 1</inkml:trace>
  <inkml:trace contextRef="#ctx0" brushRef="#br0" timeOffset="109594">27222 13503 6273,'-16'-1'3276,"-9"-3"0,11 0 0,7-6-61,15 3-2855,16-2 90,3 3-867,8 0 597,6-1-225,-5 2 0,2-1-90,-9 2 0,2-1-345,4 0 0,3-1 1,-2 0-1014,-3 1 0,-1 0 400,3 0 1,2 0 0,-4 1-547,-4 0 1,-3 0-1,8 0 1,-2-1 946,11-7 1,-17 2 0,3-5 0</inkml:trace>
  <inkml:trace contextRef="#ctx0" brushRef="#br0" timeOffset="110301">27942 13129 6183,'-11'-11'3276,"1"3"0,0 5-203,-2 3-2623,2 2 719,-27 21-1551,17-6 472,0 0 0,1 2-90,1 7 90,-1 3-90,1 4 0,0 1 90,1 3-845,1 2 845,1 0-1448,6-10 0,1 1 1538,-2 15-1022,3-9 0,2 0 842,4 2 194,3 7-194,5-23 0,4-5-600,15-14 1,4-5 419,2-4 135,0-3 0,1-4 366,-10-7 1,-3-3-412,13-14 782,-11 10 0,-1-1-647,-7 7 0,1-1 74,1-6 1,1-3 0,-1 2-30,-1 2 0,-1-2-60,2-14 0,-1-6 0,-7 7 60,-12-4-135,-2 9 0,-6 7 45,-18 27 0,-4 14-90,8 5-360,1 3-1189,8 2 1,0 0-661,0 6 660,9-1 1,6-1 1155,18-8 0,8 1 0,3-15 0</inkml:trace>
  <inkml:trace contextRef="#ctx0" brushRef="#br0" timeOffset="110608">28320 13204 6813,'3'-9'3276,"-4"5"0,-27 13 0,1 12-2254,2 5 1,2 3-933,-1 11-963,12-13 1,2 0 872,7 5 0,3 0-180,8 10 180,2-12 23,5-8 0,4-3-563,15-11 271,9-1-1,-5-23 135,-11-7 0,-2-3 405,5-8-579,-6 5 1,-3-1 848,-6-6 321,-10 10 0,-2-1-231,-3-14-718,-3 14 1,-1 1 357,-12-9-180,-4 2-360,-5 3-747,-4 5-622,8 12 1,-1 1-1291,-12-1 590,-8 2-938,-5 16 2457,18 0 1,-12 7 0,22-4 0</inkml:trace>
  <inkml:trace contextRef="#ctx0" brushRef="#br0" timeOffset="111924">25317 14503 6183,'11'0'3276,"-1"1"-975,-5 1-412,-1 2-251,-4 34 0,-2 11-1406,-2-2-804,2-5 1,-2 8-1,-1-3 572,-1-6 0,-1 1-392,1-4 0,-2 4 0,0 0 0,2-5-508,0 5 1,0-3 479,-2 0 0,0 1 0,7-20-2857,13-29 978,-4-5 1489,5-17 450,-6 4 1618,0-3-166,-3-2 0,0-8 0,-1 5-753,0 7 0,0 0 50,-1-8 1,1-4 0,0 4 644,0 8 1,0 4-316,3-14 405,6 3 1,4 3-585,9 4-316,-4 8 1,0 4-45,5 13-90,3 14 0,-15 0-90,1 7 90,-13 11-90,-11 0 0,-4 7-90,-7-7-1709,-6 1 1850,7-10-3328,-2-4 2457,18-17 1,8-12 0,7-3 0</inkml:trace>
  <inkml:trace contextRef="#ctx0" brushRef="#br0" timeOffset="112163">25764 14574 6273,'33'-30'3276,"-7"9"0,-16 9 0,-7 20-2040,-10 14-1236,-1 8 0,-10 8 45,6-16 0,0 3 135,-1 5 0,0 1-135,3-6 0,0 0 45,1 1 0,4-2 180,9 1-270,10-6-1350,13-6-539,1-10-269,7-9 89,-6-5 2069,3-7 0,0-1 0,1-1 0,-5 2 0,0-1 0</inkml:trace>
  <inkml:trace contextRef="#ctx0" brushRef="#br0" timeOffset="113052">25623 14580 6543,'-7'-3'2699,"0"1"-1440,1-1-270,-1 0-179,1 0 0,-1 0-181,0 0 1,0 0 539,-5-1 0,-2 2-1079,4 0 0,1 1 180,14 3-90,7 0 90,13-1 0,4 0-180,5 0 45,3-1 0,-1-1-45,-8 0 89,13 3-179,-23 2 0,0 4-179,-16 11 179,-6 0-405,-8 7 0,-3 3-225,-4 3 45,3-6 1,0 0-1305,2-2-90,4-3-1298,6-7 1697,6-8 681,4-6 899,3-8 0,2-4 0,1-2 0</inkml:trace>
  <inkml:trace contextRef="#ctx0" brushRef="#br0" timeOffset="113431">26323 14566 6004,'-11'-18'3276,"3"6"0,-1 3-2003,3 9-463,-1 2-181,-2 3 900,-13 21-1079,5 5-1260,6 3 1,3 2-360,4 3-1499,11 10 779,6-36 270,2-5-809,10-7 1708,-6-4 720,8-8 0,-9-2 0,-1-4 0</inkml:trace>
  <inkml:trace contextRef="#ctx0" brushRef="#br0" timeOffset="113623">26532 14523 1959,'21'-14'3276,"-7"8"0,5 2 0,-1 28 0,-8-6-1673,5 17-1153,-12-13-270,-4 1 270,-4 2-226,-3 1-224,-4 2-1639,-8 8 1,-3 4-1,8-12 1,0 0 545,-2 3 1,-1 1 0,2-4 272,-2 8 1,6-12 0,11-23 0</inkml:trace>
  <inkml:trace contextRef="#ctx0" brushRef="#br0" timeOffset="113791">27138 14502 6813,'10'-2'3276,"-4"1"0,-10 7 0,-3 2-3749,-6 7-2804,-4 13 617,3-4 951,-7 8-630,-3 0 2339,3-9 0,-8 5 0,7-10 0</inkml:trace>
  <inkml:trace contextRef="#ctx0" brushRef="#br0" timeOffset="115744">25316 16468 9422,'-7'3'3276,"2"-1"-1066,4-2-1940,8-3 90,0-1-90,7-5 90,9-7-540,8 3 0,2 0-90,3 0-225,1 8 1,-7 8-226,-21 20 249,-1 6 381,-12 0 809,-7 2 1,-3 1 90,0 6-720,2-5 0,2-3-180,8-13-90,7-13-270,5-10 90,3-7 0,3-6-225,3-5 1,2-3 584,-2 4 0,0-1 90,4-5 0,1 0 314,-3 3 1,-1 3 45,1-1 0,3-2 449,-8 16-629,-8 7 291,0 6-381,-9 7 90,-3 3-90,0 2-90,-1 2 90,-1 2 0,1-1-180,2 1 90,0-1-450,6 10 180,0-15-270,11 0-179,4-27 359,1-3-347,2-9 437,-4 2 180,-3-1 0,0-1 180,4-8 0,-4 7 0,-2 0 180,0-3 90,-1 0-1,0-1 451,5-15-540,-2 10-225,-5 13 0,1-1 44,10-19 1,-3 11-180,4 1 0,3 1-359,1 5 359,10-8-450,-27 44 360,-11 3-180,-10 31 270,2-12-701,1 0 0,0 2 701,-2 11-68,3-5 0,1 2 293,3 0 0,2-2-514,-1-5 0,2-2 379,0 3 0,3-2-45,3-8 0,2-2-45,11 15 0,1 0 1175,9-24-1714,-1-30 269,-5 0-2922,7-19 2922,-17 14-180,3-8-442,-3-6-727,-6 8 360,0-5-1619,-8 6 1528,-1 10 361,-4-5-270,-5-5 1259,1 4 0,-6-8 0,4 8 0</inkml:trace>
  <inkml:trace contextRef="#ctx0" brushRef="#br0" timeOffset="115889">26079 16152 6723,'-20'5'3276,"9"-1"0,3 5 0,10-2-1231,3 2-1865,4 0-180,2 1-180,4 0-3097,19 3 0,-4-8 0,11-2 2457,-20-5 1,-11-3 0,-10 1 0</inkml:trace>
  <inkml:trace contextRef="#ctx0" brushRef="#br0" timeOffset="116097">25670 16101 6543,'-12'5'3276,"0"-1"0,1-2 0,8-3-6553,18 0 300,7 0 998,14 1-1228,-4 2 1588,2 3 269,-1 2 1350,-5 3 0,0 0 0,6 3 0,-9-3 0,1 1 0</inkml:trace>
  <inkml:trace contextRef="#ctx0" brushRef="#br0" timeOffset="116533">27279 15796 6273,'-16'10'3276,"1"0"0,6 1-473,2 4-2623,0 7 0,2 6 0,0 6 89,1-3 1,0 3 0,-2 7 0,0 1-1037,0 1 1,-1 0 901,0 0 0,-1 0-1,-2-1 1,0-3-90,2-9 0,0-1-180,-6 16 1,0-3-496,-1 0-1009,7-15 1,2-3-1639,6-11 0,15-16 2134,2-15 1143,7-14 0,-5 2 0,0-1 0</inkml:trace>
  <inkml:trace contextRef="#ctx0" brushRef="#br0" timeOffset="116791">27465 15930 6273,'13'-26'1638,"-1"-1"0,-1 6 1638,-2 11 0,-13 29-1860,-5 28-1281,5-21 0,0 2-90,-1 9 0,0 1-1129,-1 2 0,0 0 1084,1 2 0,-3 4-120,-1 1 0,-3 4 0,1-5-60,2-6 0,-1-2-60,0 6 0,-3 3 1,2-7-1400,1-12 1,2-6-1639,-1 2 1466,-2-5 1811,7-48 0,-1 5 0,-3-18 0</inkml:trace>
  <inkml:trace contextRef="#ctx0" brushRef="#br0" timeOffset="117001">27039 16350 6183,'-26'-7'3276,"2"0"0,11 3-653,1 0-1274,3-2-809,6 1 540,8-6-361,10 1-359,4 1-180,6 3 0,-2 3-540,2 4 0,3 0-1169,18 1 674,-18 1 1,0-1-2423,20 3 258,-22-3 1489,6 0-448,-5-3 1158,-9-1 1,2-2 0,-10-1 0</inkml:trace>
  <inkml:trace contextRef="#ctx0" brushRef="#br0" timeOffset="117588">27597 15957 6543,'-11'-17'3276,"2"4"0,-2 3-1013,4 6-2083,0 2 90,-3 4-90,2 3 90,-4 4 449,-6 18-269,1 5-360,-3 9-138,4 0 138,6-9-473,-1 3 473,1 0 135,1-2 0,0 3-45,2-5 0,0 0-135,-1 6 0,0 0-45,3-2 0,2-3 0,1 3 180,7 12-180,2-28 0,5-1-180,16-21-90,9-21 180,0 0-1535,-17 4 0,-3-1 1535,4-8 90,1-3-352,-1-4 442,-1 0 90,-2-3-90,-8 11 0,-1 0 0,2-14-90,-6 15 0,-1 1 0,-5-6 0,-3 4 0,-18-5 0,6 17 299,-14-2-569,-7 28-2096,13 0 2007,-11 10 1914,21-5-2274,4 0-1710,5 6 720,6-6-1187,13 8 557,12-9 1429,2-1 910,6-6 0,-8-5 0,2-2 0</inkml:trace>
  <inkml:trace contextRef="#ctx0" brushRef="#br0" timeOffset="117900">27706 16168 6094,'28'-21'1092,"0"-1"0,-2 1 0,-11 8 2184,-28 20 0,-1 7-332,-3 7-3034,5 6 90,0 9 0,3-5-773,-1 12 863,5-12-90,1-1 91,3 10-91,2-12 0,3 5 180,2-16-180,14-3 0,-5-9-90,12-5 0,9-30 90,-15 6 0,-1-4 45,5-11 0,-1-3-263,-8 10 1,-2-1 306,-4 3 1,-5 1-88,-11-6-272,-2 13 180,-7-3-2338,-8 13 269,5 7-90,-7 1 270,10 5-1079,-5 3 3337,3 0 0,0 0 0,5 0 0</inkml:trace>
  <inkml:trace contextRef="#ctx0" brushRef="#br0" timeOffset="119015">28350 16149 6273,'-7'0'3276,"-1"0"-615,-1 0 615,-2 1-795,9-1-1762,9 0-539,9 0 0,9-1 180,8 2-360,-7 0-1529,7 2 0,0 1-180,-7 1-1568,20 6 0,-43-2 0,-4 3 1350,-15 6 1927,-1-3 630,-9 4 1008,-5-1 0,-2-1 1638,-3 3-1965,3-3 1,2 1 37,8-4 90,1 4-449,15-2-631,5-1-269,17-6-629,22-8-1,-4-4 1921,-8 0 0,1-2-3020,4-4 1,-1 0-1561,17-7 1560,-10 3 1,0 0-1639,2-2 2621,-12 5 1,-3 1-1,-2 2 1,0-1 0</inkml:trace>
  <inkml:trace contextRef="#ctx0" brushRef="#br0" timeOffset="119544">28913 15980 7263,'4'1'3276,"0"0"0,-2 0 0,12 2-2310,-6-1-1146,9 1 0,-8 0-270,-1 1 0,-1 0-719,-2 5 539,-4-1-269,-8 10 629,-2-6 180,-6 6 270,-6 4-90,5-4 180,-8 13-180,14-12 0,3 14-90,8-15-90,6 7 540,14 12 359,-8-10-449,7 10 270,-16-18-91,-6-7 1,-3-1-90,-4 0-1,-4 0-179,-1 1-360,-16 8-2158,10-7-1029,-1 1 167,18-12 1311,11-8 450,3-3 1349,9-7 0,-5 3 0,6-5 0</inkml:trace>
  <inkml:trace contextRef="#ctx0" brushRef="#br0" timeOffset="119748">29238 16136 14639,'-1'5'-810,"5"0"-1529,0-2 361,3 0-901,1 5 2160,-4 0 719,0 6 0,-4-1 0,-1 2 0</inkml:trace>
  <inkml:trace contextRef="#ctx0" brushRef="#br0" timeOffset="119868">29298 16379 6273,'2'20'3276,"-2"2"-1638,-7 9 0,-1 3 535,-1 4-3266,1-6 1,-3 5 0,2-5-2185,-3 1 2621,2-6 1,-2-2-1,-2-14 1,-2-2 0</inkml:trace>
  <inkml:trace contextRef="#ctx0" brushRef="#br0" timeOffset="121579">25192 13947 7173,'-7'4'2788,"1"1"-1888,2-3-720,2 0 90,0-1 269,4 0 1260,26-12-1529,-10 5 90,21-10-90,-18 8-180,3 1 90,2 1-180,16 2 0,-8 3-1093,3 4 1,8 1 0,-5 0 764,-10 0 1,1 0 297,8 1 0,5 1 0,-6-1-396,-11-1 1,0-1 380,11 1 0,3 0-1098,2-2 0,0 0 1098,0-1 0,-1 1-90,-3-2 0,1-1-509,-4 0 1,1 0 0,-2 0 463,-1 1 0,2-1 277,6 0 1,6 1 0,-5 0-458,-1 2 1,-3-1 269,0 1 0,1 0-60,-4 1 0,1 0 0,-2-1 195,-5-1 0,-1-1-45,11 2 0,-1-2 90,-12-3 0,-2-1 374,18-4-509,-16 2 0,1 0-45,16-3 45,-9 2 0,0 0 45,2 1 45,-2 0 0,0 1 225,-3 1 90,9-1-90,-14 3 89,0 1 1115,14-1-1204,-8 0 493,11-1-853,-12 0 0,16-4 90,-9 0-226,-13 2 1,1 0 315,11-3 89,-11 1 1,1 1 45,0 0 0,-1 0-90,0 1 0,-1-1 3035,19 0-2451,-5 4-359,-10 2 539,16-1 1,1 1-720,-2-3 299,-3 2 1,3-2-435,-5-4 0,-2 0-90,-4 1 0,1-1-558,8-1 0,-2 0 558,-10 2 0,-4 1 45,9 0-90,-4 1 0,-3 2 0,6 2 90,-11 1 165,9 2-165,-18 1 180,9 1-3457,-11-2 1247,2 0 321,-7-2 90,-3 0 1577,-1-1-767,0 2 1032,-2-2 0,-3 5 0,0-1 0</inkml:trace>
  <inkml:trace contextRef="#ctx0" brushRef="#br0" timeOffset="122322">28815 13227 7443,'-4'-7'3276,"-7"6"-5473,6 22 1028,-4-7 269,8 13 900,3-17 0,-1-4 0,0 0 0</inkml:trace>
  <inkml:trace contextRef="#ctx0" brushRef="#br0" timeOffset="122409">28800 13309 6094,'13'23'1214,"1"-1"0,8 18-1214,-16-15 0,-3 0 0,-2 3 0,0 21 0</inkml:trace>
  <inkml:trace contextRef="#ctx0" brushRef="#br0" timeOffset="123341">25300 16947 6813,'31'-14'1638,"2"4"0,1 1-1117,-9 2 0,0 1-2160,12-3 1,0 3 1299,2 4 698,-8 1 1,1 0-135,-7 0 0,1 1 135,20-1 0,1 0-360,-18 1 0,0-1-45,8 0 0,3 0-735,2-1 0,4 0 1,-5 0 419,-3 0 0,-1 0 120,5 0 0,5-1 1,-3 1-151,-4-1 0,-2 1 0,-3-1 390,1 1 0,0 0 150,7-1 0,5 1 0,-6 0-15,-12 1 0,-2 1 0,7-1 0,2 1 672,5 0 1,4 0-966,-8-2 1,6-1 0,1 0 0,-1 0 269,0 0 0,0 0 1,0 0-1,0-1 58,0 1 1,0-1 0,-1 0-1,0 0 414,0 1 1,1 1 0,-3 0 0,-6 0-270,-5 2 0,-1 0 194,16 1 1,8 1 0,-5-2-241,-8 1 1,0-2-158,-4 0 1,5-2 0,1 0-1,1-1 158,3-1 0,1-2 0,0 1 0,-2 0-563,3-1 1,-1 1-1,-1-1 413,6 0 0,1-1 0,-9 2-30,-17 4 0,-4 1 0,24-1-519,-16 3 1,0 0 338,14 1-922,-9 1 0,-1 1 922,5 2 44,-15-1 0,1 0-224,0 0 0,0 1 588,15 3-1411,-8-2 1,5 0 0,-4 0 908,-9-2 1,0-1-582,19 4 1,-2 0 2731,-9-4-1967,-7-1 0,1 0 0,4-1 0,15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1:30:38.096"/>
    </inkml:context>
    <inkml:brush xml:id="br0">
      <inkml:brushProperty name="width" value="0.09071" units="cm"/>
      <inkml:brushProperty name="height" value="0.09071" units="cm"/>
      <inkml:brushProperty name="color" value="#FF0000"/>
    </inkml:brush>
  </inkml:definitions>
  <inkml:trace contextRef="#ctx0" brushRef="#br0">20010 2061 8072,'-2'-7'3276,"0"-1"-435,-1 2-2122,1 1 901,1 1-1351,0 4 181,1-1-90,2 9 0,-1 11-90,2 6-61,-2 11 1,-1 11 0,0-5-210,0-10 0,-1 1 45,1 9 0,-1 8 0,-1 2 0,0-5-1138,-2-3 1,0-4 0,-1 1 993,2-1 1,-1 1 0,0 1-995,-3 9 1,0 2 0,1-9-2185,2 6 1638,-2-12 1,6-10-1639,8-27 3218,-3-12 1,3-11 0,-4-2-1</inkml:trace>
  <inkml:trace contextRef="#ctx0" brushRef="#br0" timeOffset="377">19952 2057 6183,'0'-5'3276,"0"0"0,10-9-23,-2 7-2803,19-11-1,13 8-179,-5 1-180,12 3 180,-12 12 0,-1 4-180,0 0-1606,1 4 0,-4 3 1695,-18-1 91,-1 7-765,-19 9 0,-6 2 585,-1 3-163,-3 0 1,-3 2 117,2-13 0,-1-2-315,-10 15-88,10-15 0,0 0-272,-6 5-180,3-3-2467,-1 7 0,16-17 2498,3 4 1,13-18 0,2-1 0</inkml:trace>
  <inkml:trace contextRef="#ctx0" brushRef="#br0" timeOffset="852">20566 2021 8432,'-5'-1'3276,"2"-1"0,2 1-1103,0 1-1183,3 5-1,-1 16-3751,0 15 3122,-1 6-181,-4 5-1088,-1-10 0,0 0 999,-3 12-501,0-2 0,-1-1 231,1-3-457,2-10 0,0 0-353,1 1-2287,1 15 618,4-27 410,2 3-662,4-8 2911,-3-8 0,1-1 0,-3-6 0</inkml:trace>
  <inkml:trace contextRef="#ctx0" brushRef="#br0" timeOffset="1017">20681 2625 6273,'16'3'3276,"-2"1"0,-12-2 0,0 1-6553,15 3 0,-6-5 2457,17-5 1,-13-5 0,4-4 0</inkml:trace>
  <inkml:trace contextRef="#ctx0" brushRef="#br0" timeOffset="1372">21489 2085 6453,'-8'-10'3276,"-1"0"0,-4 1 0,0-2 0,-20-3-2528,13 7-838,-14 1-179,8 18 89,5 3 45,2 3 0,1 4-45,-5 11-1459,8-9 1,1 3 1061,-1 6 0,3 1 622,2-8 0,1 1 285,-3 9 1,1-1-151,1 12 179,3-3-44,6-17 0,2 0-45,5 10-2,9-8 0,10-6-628,10-15 1,6-10-734,-4-1 1,3-3 0,-2-3-1,-5 1 1,-1-2 0,-1-4-1,11-13 1,0-6 0,-8 4 545,-14 11 1,-2-1 0,12-13 0,-2 0 0,-10 8 0</inkml:trace>
  <inkml:trace contextRef="#ctx0" brushRef="#br0" timeOffset="3581">20067 3944 7353,'0'-7'3276,"0"1"-1065,-1 3-1132,1 0 360,-4 25-989,3-5-1508,0 13 1,1 9 0,1-3 1192,0-8 0,0 1-105,1 7 0,-1 4 0,1-4-645,0-6 1,-1-2 704,0 1 0,0 0-33,0 0 1,-2 0 122,-1 11 0,-1-1-135,1-10 0,-1 1-795,-4 14 1,-1 5-1,0-6-15,4-17 1,0-1-875,-3 27 1,5-10-1639,7-34 4017,8-4-1369,-5-16 629,1-7 0,-2-5 0,0-3 0</inkml:trace>
  <inkml:trace contextRef="#ctx0" brushRef="#br0" timeOffset="3907">20072 4205 6813,'4'-43'3276,"3"6"0,4-4-1638,9 16 0,3 3 317,4-3-3594,13 6 1,1 7 844,-11 11 89,4 8 1,-3 3 704,-14 6 90,5 12-90,-21 1 0,-4-5 90,-10 10 0,-6 2-585,0-7 0,-1-1-803,-2 6 0,0-1 443,2-9 1,4-3-1215,1-1-482,4 3 1021,6-8 2575,4 1-1045,8-10 0,2-6 0,4-3 0</inkml:trace>
  <inkml:trace contextRef="#ctx0" brushRef="#br0" timeOffset="4228">20713 4043 6633,'-11'-25'3276,"0"8"0,-4 3 0,2 9-1410,-6 7-1597,4 4-89,-3 1-90,0 17-90,8-7 360,-7 27-225,6-2 0,2 2-672,3-17 0,1 0 357,-4 17 0,4-3-899,7-5-90,2-12-630,3 4-270,1-14 90,2-2 270,1-2-1349,12-1 3058,-9-4 0,8-2 0,-12-3 0</inkml:trace>
  <inkml:trace contextRef="#ctx0" brushRef="#br0" timeOffset="4927">20635 3877 6183,'0'-6'3276,"-2"-1"-1155,-1 0-232,0 1 720,-2 3-1710,-1 7-629,1 3 0,-1 8 270,-1 28-181,0 6-1000,3-18 0,1 0 730,-1-2 1,0-1 0,-2 17-90,-1 1 0,0 0 60,1-12 0,0 4 0,1-4-150,2-9 0,-1 0 90,-2 23 0,1-6-90,7-23-89,1-5-181,2-5 0,0-4 0,1-4-719,7-19 629,-3 1 45,0-6 0,0-2 136,1-9-65,-4 9 0,0 0 154,3-17 1487,0-4-1037,-4 13 0,1-6 0,-1 3 179,-1 2 1,0 0-783,3-17 1,-2 4 692,-4 13 269,-5 17-269,-2 10 141,-1 3-141,-8 24-270,7-2 90,-6 16 89,6-6-269,-1 4 450,2 3 0,-1 3-135,0-3 0,1 0-505,-2 7 0,1 0 235,1-10 0,1-2-825,1-1 1,0-3 329,0 12-2827,1 6 2002,5-23-1153,1-6-849,12-12 0,-5-5 1636,7-9 1641,-8-3 0,-1-1 0,-1-2 0</inkml:trace>
  <inkml:trace contextRef="#ctx0" brushRef="#br0" timeOffset="5278">21070 3912 6183,'-10'3'3149,"-1"-1"127,-8 2-1425,6 1-1491,-5 1 89,11 2 91,0 1-90,1 4 89,-1 5 46,1 9 0,1 4-271,1-1 1,1 2-474,-2 15 0,2 3-681,3-16 0,0 1 1,1-3-800,1 1 1,0-1-1,2 2 1,2-4-1241,3-8 1260,2-7 270,0-6 1349,4-12 0,-4-4 0,2-7 0</inkml:trace>
  <inkml:trace contextRef="#ctx0" brushRef="#br0" timeOffset="5568">21207 3932 7083,'22'-16'3276,"-3"4"0,5 13 0,-6 4-1771,16 9-1145,-12-1-270,5 6-3367,-4 7 1613,-7-4 767,2 9 1167,-8-6 897,-4 0-1077,-3 3-167,-3 0 167,-6 2-90,-2 1-180,-7-2 0,-3 1-360,-5 8 913,-2-2 1,-3 0-2013,-1-7 1,-1-3-1,10-7 1,-1 0-1,-8 2 1,4-5 818,11-15 1,0-5 0,8-5 0</inkml:trace>
  <inkml:trace contextRef="#ctx0" brushRef="#br0" timeOffset="5834">21667 3874 8252,'-4'4'3276,"1"1"0,2 2-383,-1 9-2713,1-2-270,-2 5-990,2 1-89,0-6-2108,2 2 1067,1-10-1067,1-1 3174,-2-4 0,1 0 1,-2-1-1</inkml:trace>
  <inkml:trace contextRef="#ctx0" brushRef="#br0" timeOffset="6405">21855 3841 6183,'-10'-3'3276,"-4"-4"0,1-4 0,0 2-2040,2-1-1056,5 7-90,1 1 180,-4 3-270,4 2 0,-7 4-90,4 3 90,-4 3-90,-1 4 0,-2 2 90,-2 2 45,0 1 0,0 1-135,-10 15-45,11-15 0,1 0-1034,-3 15 359,14-20-1079,9 5 900,4-14 89,6-1-269,6-3 989,-5-2 720,15 7 1889,-13 8-541,1 8-898,-10 0-181,-9 0 721,-2 4-811,-2 3-449,-1 0 180,-2 5-450,3-19-180,-1 5-180,3-12-1709,-3 3 540,1-7-360,-3 2-90,2-8-1298,-12 0 1067,6-1 2210,-9 1 0,8 1 0,-1 0 0</inkml:trace>
  <inkml:trace contextRef="#ctx0" brushRef="#br0" timeOffset="6462">21556 4492 6004,'-14'31'0,"-1"1"0,1-1 0,-4 11 0,0 0 0</inkml:trace>
  <inkml:trace contextRef="#ctx0" brushRef="#br0" timeOffset="7702">19879 6140 7263,'-1'-4'1979,"0"0"-1440,0 4 2737,-2-5-2414,2 1-232,-1-5-91,2 3 451,1-3-540,0 1-1,1-3-179,0 6-90,-1-1 270,5 1-90,1 0-181,3-1 1,0 0 0,4-3-90,7-3-90,-4 2 0,3 0 0,-11 7-90,-1 4-90,-1 8-89,-3 2-1,-2 17 180,-4-6 90,-3 5 0,-2 1 90,0 4-107,-2-2 0,1 1 197,0-2 0,-1 9-90,4-13-90,3-3 0,1-1 0,2-3 0,2-2 0,1-2-180,5 1 90,-1-4-90,3 1 90,-2-5 0,1-1-90,6 2 574,-3-2-484,3 1-90,0 3 90,-7-1 90,2 3-180,-10 9 90,-4-1 90,-1 5-180,-2 24 270,5-15-90,-2 12-3277,2-19 3522,1-9-318,-5 17 433,1-12-360,-4 13 719,-3-8-449,2-7 0,-4 7-90,4-10-180,-1 0-90,1-3-450,1-1-359,1-4-2378,-10-19 0,7-2 2457,-10-20 1,10 2 0,-3-3 0</inkml:trace>
  <inkml:trace contextRef="#ctx0" brushRef="#br0" timeOffset="9894">26761 1880 8612,'-4'-2'3276,"0"1"-1515,-1 4-1221,2 3 0,-1 5-91,2 2 541,0 16-2192,0-2 1,1 3 1381,-1 20-725,0-13 1,-1 9-1,0 1 1,0-8 409,1-5 0,-2-1-457,1 5 0,-1 6 0,-1-1 0,2-9-937,-4 7-110,3-11 1,0-2-651,2-3 2576,1 0-287,2-22 0,0-8 0,-1-10 0</inkml:trace>
  <inkml:trace contextRef="#ctx0" brushRef="#br0" timeOffset="10294">26485 1940 6723,'22'-22'3276,"0"3"-1335,-6 12-1851,3-1-1729,7-1 1,2 1 514,4-1 1304,-3 1 0,0 1 1376,-2 5-1286,1 3-90,-1 1-90,0 4-90,-1 1 90,7 10 0,-10-2 494,-4 5 1,-3 1-225,-6 0 90,0 15-180,-17-19 89,-3 1-179,-4 2-634,-6 1 1,0 2 543,-8 6-90,5-6 0,-2 1-699,-1 0 0,2-2-381,-8 6 90,9-7 1,1-1-2288,-2 6 0,12-14 3200,0 3 0,12-15 0,2-1 0</inkml:trace>
  <inkml:trace contextRef="#ctx0" brushRef="#br0" timeOffset="10993">27037 2102 9691,'1'-5'2789,"0"1"-2070,1 1 451,0 1-1,2-3-989,1 1 180,4-3-270,-3 4 0,2-2 0,3 1-90,-4 2 0,1-1 90,-4 2 179,-4 1-358,2 0-1,0 1 0,3 1 90,1 1 0,1 0 0,5 3 0,-4-1 90,4 4 0,-5 3-90,-4 1 0,-1 7-90,-4 1 90,-2 2 0,-3 5-90,-3-1 0,-1 2 90,1-6 0,-1-1-244,-2 6 0,0-1 244,-7 6 90,8-15 90,-4 0-90,7-7 90,-1 0 0,6-7-91,2-3 541,5 2-180,5-2-180,3 2-540,21-4-360,-11 0-1009,7-1 1,1 0-1639,-1-1 1638,-2 0 1,0 0 1397,0-3 0,-2 0 1,-9-1-1</inkml:trace>
  <inkml:trace contextRef="#ctx0" brushRef="#br0" timeOffset="11148">27426 2421 6273,'-1'5'3276,"0"-2"0,-3-2-653,2-1-5231,0-1-669,12 0 3174,21-7 0,-4 3 0,11-5 1</inkml:trace>
  <inkml:trace contextRef="#ctx0" brushRef="#br0" timeOffset="11495">28076 2073 7173,'4'-26'3276,"-3"14"0,-3-11 0,-9 25-2670,-2 2-786,-6 9 90,0 4 0,-15 17 180,7-5 135,5-2 0,0 1 45,-2 5 44,8-6 1,1 0-471,3 4 156,2 5 180,9-13-360,22 11-90,-1-15-1369,5-4 1,3-3-662,7-6 52,15-3 359,-14-4 1233,-8-4 1,1 0-1,4 0 1,14-5 0</inkml:trace>
  <inkml:trace contextRef="#ctx0" brushRef="#br0" timeOffset="12241">26752 3675 6903,'1'-9'3276,"0"1"0,-2 5-2902,0 0 705,-2 9-719,2 1 0,-3 7 0,2 1-90,0 3 0,1 3-1,-1 4-179,0 4 180,0 4-945,0 5 765,-3 5 0,0 3-90,-1-12 0,0 3 0,-1 0 0,0 1-45,0-2 0,1 1-405,-1 2 1,1-3-2064,2 2 804,2 4-1568,10-11 2769,3-21 1,1 0 0,-2-21-1</inkml:trace>
  <inkml:trace contextRef="#ctx0" brushRef="#br0" timeOffset="12573">26717 3787 6723,'1'-8'3276,"2"-8"0,0 6-1822,4-6-915,8 6-269,-1 3 0,19-4-270,-9 5 0,10 0-45,-8 5 0,1 2 45,18 5-45,-18-3 0,-1 2 45,12 11 0,-22-6 90,-2 5 180,-23 12-270,-3-8 0,-14 13-270,2-12-495,4-5 1,-2 0-875,-5 3 1,0 0-1,5-4 1,0 0 993,-1 0 1,3-2-151,6-6 1,6-5-1,3-3 1</inkml:trace>
  <inkml:trace contextRef="#ctx0" brushRef="#br0" timeOffset="12992">27245 3726 7803,'-5'-2'3276,"0"0"0,-3 2-1463,2 1-1363,-3 4-181,5 2 91,-1 3 270,-2 13-270,1-2-181,-1 10 46,1-5 0,1 2-764,-3 21 224,3-19 0,0 0-1304,4-3 0,2-3-630,2 2-1028,13 13 527,-5-26 1930,7-1 1,-7-17 0,0-4 0</inkml:trace>
  <inkml:trace contextRef="#ctx0" brushRef="#br0" timeOffset="13292">27547 3662 6993,'-5'-6'3276,"-1"-1"-705,1 1 705,-2-3-2864,1 7-322,0 2 89,1 9 1,1 3 90,-1 3 0,0 3 180,-3 15-180,2-6-91,0 5 1,1 2-539,-1 15 89,2-18 0,2-2-720,1 10-2287,13 0 0,-1-18 0,16 8 3193,-4-30 1,1-4 0,-3-10 0</inkml:trace>
  <inkml:trace contextRef="#ctx0" brushRef="#br0" timeOffset="13571">27838 3688 7623,'6'0'3276,"0"0"-256,-2 1 256,25 13-2414,-15-5-503,18 11 271,-14 7-450,-8-9 90,2 13-90,-11-11-180,-12 23-810,-9-1-283,4-14 1,-3 3 0,2-4-547,1-3 1,-1-3 982,-11 10 1,1-6-1,12-19 1,-6-4 0</inkml:trace>
  <inkml:trace contextRef="#ctx0" brushRef="#br0" timeOffset="14230">28756 3626 6273,'3'-14'3276,"-1"-1"-615,-1-2-682,0-3 1297,-4-21-2864,1 17-52,-6-16-360,1 30-360,-16 5 0,6 8 45,-7 10 0,-1 3 135,-1 5 90,6-5 1,0 3-721,-10 19 450,15-15-90,-5 10-989,19-14 1080,3-8 89,4 1-180,13-12 450,-7 0 180,8-2 1799,6 5-1260,-11 7-359,7 5-180,-15 5 450,-4 8-450,-3-4 89,0 7 1,-3-8-135,-4 1 0,-1 1-675,-7 9 315,5-10 1,-1-1-946,-10 5 541,8-15-1,-4 2 0,6-8 271,0-3 359,-4-10 1439,8-3-900,-1-2 1,9 4 1259,6 14-1349,-4 10-1080,3 19-1009,-4-11 1,0 1-1639,1 21 1638,0-21 1,-1-1-1639,1 14 1328,0 0 960,-2 1 989,-1-2 0,-2-1 0,0 0 0</inkml:trace>
  <inkml:trace contextRef="#ctx0" brushRef="#br0" timeOffset="15516">26276 6301 6363,'-5'-10'3276,"3"5"0,-2-4-2272,5 5-284,1-1-181,2-2 91,1-2-270,2-1 90,2-2 269,9-14-449,4 3-270,0 0-3277,-2 9 3252,-10 12 25,0 1 90,2 3-90,-3 0 0,3 4 90,-7-2-90,-1 2 0,-3-2 3276,-2 0-3160,1 0-116,-1 4-90,1-4-180,7 11 270,-3-9-90,6 7 90,-8-9 180,1 7 0,-5-2-90,1 3 0,0 6-180,3 6 90,0-1-90,2 20 90,-3-14-90,0 7 90,-1-11 0,-1-8 0,1-2 0,0 1 0,0 0 0,0 0 0,0 18 0,0-12-90,0 9 90,-1-22-90,1-5 0,1-4 0,0-3 90,2-4 0,0 0 0,0 0 0,-2 5 0,0-1 0,-1 3 0,-2 3 0,-1 2 90,-13 15 0,9-9-180,-11 13 0,15-18-90,-2 4-359,8-6-181,7 2 540,-1-3 90,10 0 0,-8-3 90,12 2 90,-12 1 180,7 7-90,-13 1 180,-1 5-91,-5 0 91,-1 2 0,-1 1 450,-2 11-181,-1 3-629,1 0 180,0-3 270,0 0-360,1-7 90,-6 16-90,3-15-450,-7 23-899,6-18-2018,-1 5 0,10-25 0,3-13 1684,3-14 1593,-4-26 0,-5 1 0,0 12 0,0 0 0</inkml:trace>
  <inkml:trace contextRef="#ctx0" brushRef="#br0" timeOffset="16165">23804 4472 6723,'-8'-6'3276,"-3"-1"0,10 4-743,1 1-2173,12 6 179,2 3-89,4 5 360,19 17-450,-3 0-1922,-9-7 1,0 2 1696,-4-2 0,1 0-135,2 4 0,0 2-1089,3 2 0,-1 2 1134,3 2 0,0 2-714,2 3 1,0 1 668,-9-13 0,-1 0 0,2 4-167,1 0 0,3 5 0,1 1 0,-1 0 0,-2-4 197,3 5 0,-2-3 0,2 3-30,-3-5 0,1 3 0,1 1 0,-1-2 0,-3-4-30,-2-2 0,-2-4 0,0 2 41,5 7 0,1 1 1,-1-2-102,2 4 0,-1-1 30,-4-6 0,1 1 0,-3-3-120,0 1 0,-2-2 227,0-1 1,0 1-588,-2-4 1,1 2-1100,10 9 1,2-1-1,-5-13 1,0-1 599,3 4 1,1-5 1038,12-25 0,-21-11 0,0-14 0</inkml:trace>
  <inkml:trace contextRef="#ctx0" brushRef="#br0" timeOffset="16606">25252 4328 6453,'-5'-7'2429,"0"1"-1260,-2-2 540,-5-1-1079,2 2 90,-4-1 629,-5 7-989,1 6-271,-4 3-89,4 8 0,0 3-89,-5 6 44,-1 6 0,-2 1 45,11-13 0,-1 1 119,-9 13 1,-5 6 0,1-1-1101,2-4 1,1 0-1,-1 1 1071,3-5 0,0 2 0,-2 0 0,0 1 36,2-2 0,-2 1 0,0 1 0,1-2 0,2-1-240,-5 4 1,3-3-1,-5 7 282,7-8 1,-3 4 0,-2 4-1,-1 2 1,0 0 0,0 0 0,1-2-1,3-3-558,-3 4 1,3-2 0,0-1 0,0 1 0,-1 2 376,1-3 0,-1 3 0,-1 0 0,-1 1 1,2-1-1,1-1 0,2-3-347,-6 12 0,2-2 0,3-3 1,2-4-855,-2 6 1,2-2 553,4-9 1,1 2-1,2-4-375,3-3 1,2-3-765,-4 18 180,5-9 843,1-8 776,3-14 0,-4-8 0,1-9 0</inkml:trace>
  <inkml:trace contextRef="#ctx0" brushRef="#br0" timeOffset="27583">18991 1591 6094,'-1'11'1349,"-5"29"0,-1 8-855,3-17 1,0 2-1500,-2 9 1,-2 6 0,2-5 1229,1-6 0,0-1 224,-3 13 1,0-1-315,3-17 0,0-1 0,-2 9 0,1 3-764,2 2 1,1 4-1,1-5 584,0-4 1,1 1-46,0-3 0,1 6 0,0 3 0,1-3 0,-1-5 229,2 6 0,0 0-139,0-2 0,0 6 0,-1 1 0,1-7-490,-1 7 0,0-3 520,0-7 0,-1 3 0,0 2 59,0-4 1,-1 2 0,-1 2 0,2 3-277,-1-5 1,1 3 0,1 2 0,-1 0 0,0-1 0,0-2 114,0 0 0,0-2 0,-1 0 0,1 0 1,0 1 74,1 8 1,0 2 0,0 1 0,0-5 0,1-8-184,2 4 0,0-5-306,-1-1 0,2 2 1,-1-2 395,1 5 0,-1 1 90,0-9 0,1 2 0,-2 1-111,0-2 0,0 2 1,-1 0-1,0-4 156,1 12 0,0 3-81,-1-10 0,-1 6 0,1 3 0,-1-2 0,0-7-54,0 9 0,0 0 57,-1-4 0,0 6 0,1 1 0,-1-7 123,-1 3 0,1 1 143,0-6 1,0 9 0,0 2 0,0-2 0,0-7-114,0-4 0,0-5 0,0 4 55,0 4 1,0 5 0,0 2 0,0-2 0,0-5-206,0-3 0,0-4 0,0-1 134,0 2 1,0 0 0,1-2-375,-1 8 1,0 3-824,1 0 1,-1 5 0,1-6 754,-1-8 0,0 2 338,0 1 0,0 7 0,-1 0 0,1-7 0,-2-4 0,1-3 0,-2 14 0,1 0 0</inkml:trace>
  <inkml:trace contextRef="#ctx0" brushRef="#br0" timeOffset="27925">18830 7319 6813,'5'15'3276,"10"-3"0,15-12-2542,6 0-1827,0-1 1,8-2 0,-3 0 1024,-7 1 1,1 1 247,7-2 0,4 1 0,-2 0-240,-5 1 1,-2 2 0,-1-1 284,9 1 0,2 1-115,-6-1 1,2 1 0,-1-1-21,6 1 0,-2 0-90,1-1 0,6 0-198,-10-2 0,7-1 0,2 0 1,1-1-1,-4 0-72,-2 0 0,-3 0 0,0-1 1,5 0-119,-9 0 0,3 1 0,3-1 1,0 0-1,-1-1 0,-3 1 1,-4 0 72,4-2 0,-5 1 0,-1 0 1,2-1-506,5-1 1,2 0 0,-1 0 0,-5 1 28,9-2 1,-3 1 419,-8 2 0,1-1 1,1 0 370,1 1 0,0 0 0,-3 0 0,-2 1 0,-1-1 0,-1 1 0,1 0 0,-1 0 0</inkml:trace>
  <inkml:trace contextRef="#ctx0" brushRef="#br0" timeOffset="29048">19207 1743 6363,'23'-10'2879,"-2"2"-6156,18-16 1613,-5 7 1754,-9 5 0,1-1 1589,20-7-1410,-7 5 1,7-3 0,-1 2-150,-9 4 0,-1 2 0,2-1-215,-1 0 0,3-2 1,0 1-1,-1 2 125,7 1 0,0 2 0,-1 1-60,-3 2 0,-2 0 0,1 1-30,0-1 0,0 1 0,0-1-30,0 2 0,-1-1 0,-2 1-45,3-1 0,0 1-188,-3-1 1,2 1-1,2-1 210,-3-1 1,2 1 0,1-1 0,0 0 67,-1 0 0,1 0 0,-1 0 0,0 0 45,-1 0 0,0-1 0,-1 1 0,-3 0-60,0-1 0,-3 1 0,2-1-30,8 1 0,3 0 0,-4 1-5,-1 0 0,2 1 95,-4 2 0,7 0 0,3 1 0,-3 0 0,-5 1 0,8 1 0,-1 2-170,-8-2 1,4 2 0,-1-1 0,-6 0 214,-4 1 0,-3 0 45,12 0 0,-4 0 354,0-1-309,-3-1 0,-2 0 2088,-9-2-2223,7 1 90,-18 0 46,-1 0 44,0 1 0,-1 0 3096,-1 3-1901,17 33-1285,-12-10-90,-1-1 0,-1 3-90,-2 12 0,-6-20 0,-1 3-400,2 13 1,-2 3 489,1 3 0,-1 1 90,0-1 0,0 2 150,0 0 0,1 4 0,0-6-557,0-6 0,0-1 407,0-3 0,1 5 0,0 0 0,0-5-90,0 1 0,1 0-90,1 4 0,0 4 0,0-4 0,-1-3 0,0-1-45,2 11 0,1 5 45,-5-16 0,1 4 0,-1-1 0,0-2-571,0-2 1,0-3 0,-1 4 678,1 2 0,0 5 0,0 2 0,0-2 0,-1-5-18,0-2 0,-1-3 0,1 1 30,0 11 0,1 1 0,-1-3-30,1 3 0,0-1-60,-1-4 0,1 2 0,-1-2-843,1 5 1,0-1 842,-1-7 0,1 0 0,-1 1 30,1-1 0,-1 0 0,0-1 75,0 7 0,0 1 15,0-7 0,-1 3 0,1-2 75,-1 4 0,0-1 90,0-1 0,0 2-84,-1-5 1,1 2-1,0-2 84,0 7 0,0-1-105,0-6 0,0 1 0,0-2 15,1 5 0,-1-3-46,0 0 1,1 4-68,-1-6 1,1 4 0,0 1-1,-1-4-22,1-4 0,-1-2 0,0 4-23,1 10 1,1 6 0,-1 0-1,0-7 23,0 2 0,0-1-23,-1-10 1,1 4 0,0-1-1,0-3-22,0 5 1,1 1-204,2 1 1,2 6-1,0 0 1,-1-6 157,0-1 0,1-1 22,0-1 1,1 6 0,1-1-1,-3-7 68,0-4 0,-1-3 150,0 4 0,0 2 0,-2-1 165,0 8 0,-2-3-91,0 2 1,-2 0-45,0-4 0,-3-1 45,0 3 0,-2 0-822,1 2 1,0 0 551,-1 1 0,1-2-90,1-3 1,1-1 244,1 2 1,0 1-291,2-4 0,-1 0 135,1 4 0,-1-1 589,1-13 0,0-3-724,0 1-180,-2-13-269,0-3 730,-1-3-3378,-14 4 2792,4-5 0,-13 5 0,8-5 0</inkml:trace>
  <inkml:trace contextRef="#ctx0" brushRef="#br0" timeOffset="29459">21298 7135 6094,'32'7'1709,"1"-1"-720,1 0-180,-7-2 1,2-1 0,17 1-91,-12-2 1,5 0-1,-1 0-134,5-1 0,0 0-1034,-9 0 1,2-1 0,-2 1 627,5-2 1,-2 0 0,0-1 0,-2 0-35,-9 0 1,1-1-1239,8-4 1,4-3 0,-5 1-2185,12-7 1886,-8 2 0,-5-2 672,-15 0 719,-7 1 0,-6 3 0,-4 0 0</inkml:trace>
  <inkml:trace contextRef="#ctx0" brushRef="#br0" timeOffset="30461">26116 1843 6453,'0'5'-225,"-3"26"1,-1 8 134,1-1-141,-2 8 0,1 2 0,1 2 0,1-23 0,1-1 1</inkml:trace>
  <inkml:trace contextRef="#ctx0" brushRef="#br0" timeOffset="30843">26084 2213 6004,'-5'43'462,"0"-1"1,0 0-1,0 0 1,-1 4 0,1 1-1,-1 0 1,2-6-1556,-2 4 1,2-5 0,-1 4 668,0 3 1,-1 4-1,1 0 1,0-5 633,2-8 0,1-2 0,0-3-418,-1 9 0,1 0 298,-1-6 0,1 2 0,0-2-29,0 4 1,0 0-18,1 4 1,-1 0 0,0-1 0,1 6-90,0-11 0,1 7 0,-1 4 0,1 1 0,0-3 1,0-5-329,-1 5 1,1-4 0,0 6 333,0-11 1,0 7-1,0 2 1,0 2-1,1-3 1,-1-4-1,0-7-3,1 14 1,0-5 11,0-7 0,0 2 0,0-1-60,0 12 0,0-2 573,0-11 1,-1 2-484,0-2 0,1 6 0,-1 0 0,0-4 0,0 6 0,0-2-164,0 3 1,0 3-1,0-4 164,0-5 0,0-3 45,0 2 0,0 0-52,0 2 1,0 0 51,0 1 0,-1 0 0,1 2 0,0 0-15,0 2 1,0-1 59,-1-2 0,1 6 0,1-12 0,-1 5 0,1 3 0,-1 0 0,1-4-298,0-1 1,-1-3-1,1 1 1,0 2 225,0 1 0,-1 3 0,1 0 0,0-1 0,0-4 326,0 1 0,0-4 0,0 1-255,0 6 1,-1 1 0,1-2-90,-1-3 0,0-1 0,0 1 30,0 4 0,0 2 0,0 2-8,-1-6 1,1 2 0,-1-1-1,1-5 343,-1 6 1,1-2-366,0 1 0,-1 3 0,1-3-135,-1 4 0,0-3-45,-1-9 1,1 0-1,0 8 0,-1 0-135,0-13 0,1-2-90,-1-1 1,1-1-496,-1 21 1969,-1-7-2958,2-3 1889,0-20 0,-1-8 0,0-17 0</inkml:trace>
  <inkml:trace contextRef="#ctx0" brushRef="#br0" timeOffset="31065">25981 7163 6183,'8'14'3276,"3"-3"0,19 3-1552,1-5-1125,2 0 1,7 0 0,1 0-271,-4 0 1,0-1 0,1 0-1423,9 2 1,1 1 0,-1-1 899,-6-1 0,-1-1 0,0 0 223,4 0 0,0-1 0,-2 0-120,-9-1 0,0-1 0,2 0-405,8 1 0,4 0 1,0-1-1,-4 0-135,-6-1 1,-3-1-1,5 0-26,3 0 1,5-1-1,2 1 1,0-1 0,-4-1-165,-4 0 1,-3-1 0,-1 1 0,2-1 540,7 0 0,2 0 0,-1 0 0,-4-1 0,-3-1 0,-3 0 0,-3-1 0,-1-1 0,-1 0 1</inkml:trace>
  <inkml:trace contextRef="#ctx0" brushRef="#br0" timeOffset="32080">26456 1660 6004,'-15'-23'1439,"2"3"-1619,9 12 90,2 1 0,4 2 180,6 2 899,6 0-359,2 2 1709,22 2-1710,-13 0-89,4 0 0,3-1-181,9 0-224,2-2 0,3-1-583,-15 1 0,2-1 478,8-1 0,5 0 0,-3 0-1040,1-1 0,-1 1 1010,-4 0 0,2-1 0,0 1 0,3 0 0,1 0 0,-3 0 0,-8 1 0,-1 0 0,3 0-23,6 0 1,5 0-1,0 0 1,-5 1 22,-5 0 0,-3 0 0,2 1-23,8 0 1,4 0-1,0 1 1,-5-1-8,-5 2 0,-4-1 0,2 0 0,10 1 0,2 1 0,-2-1-60,3 1 0,-2-1 45,0 1 0,3 0-113,-9-1 1,5 1 0,0-1-1,-4 0 98,-4 1 0,-3-1 0,4 0 6,-2 0 0,6 0 0,0 0 0,-1 1 1,-7-1-1235,11 0 0,-5 1 1228,-5 0 0,1 0 0,-3 0-75,-1 0 0,-1 1-207,7 1 0,0 2 27,-6 0 1,-1 1 224,-1 0 0,-3 1-700,-3 3 0,-5 2 790,-2 4 90,0 9 749,-11 20-749,-4-13-45,-3-6 0,0 1-45,-2 6 90,0 1 3,0 2-48,1-10 0,-1 4 45,0 4 0,0 1 725,-1 1 1,1 1-681,-1 0 0,-1 3 284,0-2 1,0 2 0,0 0-91,2-4 1,-1 0 0,1 1-557,-2 7 1,1 2 0,0-3 315,2-9 1,0-1 0,0 1 67,2 1 1,-1 2-1,1 1 1,0 0-158,0 8 0,0-1 0,-1 2 0,1-6 0,0 2 0,0 0 0,0 0-23,-1 1 1,0 1-1,0 1 1,0 0 22,-1-4 0,0 1 0,-1 1 0,1-1 0,0-1-45,-1 3 0,1-2 0,0 1 0,0 5-7,-1-8 1,0 4 0,0 3-1,0 0 1,1-1 0,-1-3-1,0-6-298,1 9 0,-1-6 0,1 5 242,0-1 0,-1 7 0,1 0 0,0-1 0,1-8-12,0-7 0,1-4 0,0 4-42,1 0 0,0 5 0,0 2 0,1 0 1,-1-2-67,1 6 0,0-2 0,0 0 0,0 4 243,-1-5 0,0 2 0,0 1 0,-1 1 0,1-1 0,-1-3 24,0-3 0,1-2 0,-1-1 0,0 0 0,-1 2 51,-1 6 0,-1 3 0,0 0 0,0-2 0,-1-6-30,1-1 0,-1-5 0,0 2 0,-1 9 0,-1 3 0,1 1-15,0-3 0,0 3 0,1-1 0,0-4-45,0-4 0,1-2 0,-1 2 84,1 4 0,-1 4 0,1-1 1,1-5-130,1 3 0,2-2-158,-1-9 1,2 3 0,0 0-1,0-2-400,1 3 1,-1-1 0,1 0 302,1 8 0,0 0 0,0-3-195,0 1 1,0-6-247,-2-12 1,-1-2 740,2 23 0,-1-4 0,-1-5 0,-3-5 0,-2-3 0,-2-3 0</inkml:trace>
  <inkml:trace contextRef="#ctx0" brushRef="#br0" timeOffset="32459">27592 7325 6723,'39'9'546,"1"0"0,0 1 0,-2-3 0,3 0 0,0-1 0,-2-1 546,6-4 0,-2-1 0,3-2-858,-8 1 1,1-1-1,3 0 1,0-1 0,1 0-782,-2-2 1,2-1 0,1-1 0,-1 0 0,-1 0 0,-2 1-274,4-1 1,-2 0 0,-2 0 0,1-1-1,2-1 1,1-1 0,-2 0 0,-5 2 407,5 0 0,-5 3 0,-10 2 1,-1-1-1,6 2 0,-1-1 0</inkml:trace>
  <inkml:trace contextRef="#ctx0" brushRef="#br0" timeOffset="54713">6889 7467 6363,'8'2'2429,"-1"-2"-1799,-2-1-630,4-1 0,-2 1 0,6 1 0,36 0 180,-25 0-46,6 0 1,0 1 135,-11 0 180,15 2-180,-12 0-1741,12 0 0,1 0 1471,3 0 0,-3-1 0,-1-1 0,2-1 0,-10-1 0,1-1-135,8 0 0,2 0 0,-1 0 0,2 0 15,0 1 0,2-1 0,-5 1 75,-4 0 0,-2 0-45,10 0 0,-2-1-270,11-6-165,-11 1 255,10-4 90,-15 2 0,-2-2 90,-2 0 450,5-2 0,0 0-90,1 2-91,-3-1 1,0 3 3096,0 11-2791,15 12-1445,-8-3 915,-15-1 0,0 1 0,2 2 0,-1-1 405,20 8-315,-18-8-1,1-1 136,11 0 0,-12-6-90,-1-3-466,18-5 286,-15 1-48,2-2 0,1 0-582,7 2 450,7-1-45,-17 6 1,-2 1 314,1 1 180,14 5 90,-21-5 859,-1 0-140,17-2-809,-11-2-225,0-2 0,1 0-135,2-3-45,-1 0 0,0 0-45,7 0 625,10-2-400,-18 4 0,0 1 225,15 2-794,8 0 704,-17 3 90,0 1 0,-8-1-90,8 0 0,-9-2-45,5-2 0,3 0 134,19 1 211,-12 0 0,6 0 0,-4 0-840,-7 0 1,-2 1 628,17 1 1,-2 0 90,-2 1 597,0 0-1497,-6 0 0,2-1-338,-15-1 0,0 0 338,14 1 1,-2-2-631,3-1 181,-1-2 121,-11-1 1,0-2 957,16-3 0,-16 2 0,-1-1 0,11-6 0</inkml:trace>
  <inkml:trace contextRef="#ctx0" brushRef="#br0" timeOffset="75142">20980 10197 7263,'5'4'3276,"-1"-1"-2415,3 0-591,10-1-180,-5 0-90,8 1 450,6 2-360,-12-2 0,14 1-90,-15-4 0,0-2 0,1-1 0,1 0-90,1-1 0,0 0 180,2-1 809,18-2-539,-11 2 0,15-1 90,-16 3-270,1 0-90,0 0-90,-1 0 90,-1 1 0,7 1-1,-8 0 181,12 2-180,-8 1-180,0 0 0,-1-2-269,4-2 179,-6-1-180,9-3-270,12-5 540,-15 4 0,16-4 90,-23 7-3212,10 0 3392,-9 2-619,4 3 0,0 1 439,-3 1 90,25 4 180,-26-3-180,0 0 179,4-2-179,-12-2 180,10-2-180,-10 1 90,14-2-90,-14 2 0,8 0 0,-11 1 0,-1 1 0,7 1 90,3-1-180,0-1 2778,0 0-2778,-5-2 1852,7-1-2032,11-2 90,-4 2-90,-5-1 0,2 1 0,7 1-337,7-2 427,-10 3 90,0 1-90,9 0 90,-6 0 0,12 0-90,-24-1 90,6-1-90,8-1-3131,-13 0 3221,12 0-90,-16 1-1441,16 2 1531,-13 1 90,13 3-90,-17 0 0,0 2 0,10 5 0,-6-3-90,18 9 90,-2-6 0,-12-4 0,-1-1 0,18 2 0,-3-4 2462,-13-3-2462,-1 0 2808,19 0-2808,-8-2 0,7 1 0,-16 1 89,-9-1-89,0 1 90,0 0-90,0 1 0,0-2 0,18 0 0,-14-1 0,14 0 0,-18 0 0,0 0 0,0 0 90,0 1-90,-1-1 0,1 1 0,-1 1 0,1-1 0,15 4 0,-13-2 0,17 2 0,-21-1 90,3 0 0,4 0-90,-9-1 90,8 0 0,-11-1 0,-1-1-90,1-1 90,-2 0-90,0 1 0,0 0 0,-1 0 90,5 0-90,-3 1 0,3 1 90,2-1-90,8-1 90,-3-1-90,5 0 90,-6-3-90,-4 2 180,11-2 0,-11 1 90,12 0-91,-12 1-89,6 1 270,3-1-180,4 1 0,2 0 0,0 0-90,-7 1 0,0-1 0,1-1 90,1 1-180,-1 0 90,0-1-1,9 2-89,-8 0 0,6 1 0,-12 1 0,0 0-89,8 2-181,-6-1-90,7 1-2917,11-1 0,10-3 2621,-22 0 1,0-1-1,16-1 1,-17-3 0</inkml:trace>
  <inkml:trace contextRef="#ctx0" brushRef="#br0" timeOffset="77362">25554 9288 8072,'-16'1'3276,"7"0"0,-15 14-743,14-3-2353,-7 12 90,7-5 359,-2 15 1,-1 5-630,0 2-1093,4-2 1,-2 8 0,3-7 1189,4-12 1,1-1-8,-1 17 0,0 0 3,3-17 1,1-2-4,2 25-1083,1-19 0,1-1 903,4 11-934,1-15 0,1-1 395,3-6-1544,12-1-166,-8-15 521,6-6 179,-3-12 1,-1-4 1261,3-3 1,-3 0 0,0-1 0,-5-2 0</inkml:trace>
  <inkml:trace contextRef="#ctx0" brushRef="#br0" timeOffset="77674">25957 9135 6273,'3'-5'3276,"-1"0"0,-1 2 0,-1 1 0,7 10-2348,-1-2-928,7 8-269,-4-5-1171,4 5-1837,2 2 0,-2 0 1106,-2 0 462,-6-4 1709,-12 13 0,0-9 0,-8 9 0</inkml:trace>
  <inkml:trace contextRef="#ctx0" brushRef="#br0" timeOffset="77951">25745 9408 7083,'-15'-2'3276,"6"0"0,4 1 0,7 0-1321,11 4-1595,-4 1-90,7 6-180,-7 3 0,2 18-180,-4-3-360,2 13 90,-4-9-1198,-1 0-151,1-3-1568,8 9 2457,-2-32 1,2 5 0,-5-32 0</inkml:trace>
  <inkml:trace contextRef="#ctx0" brushRef="#br0" timeOffset="78715">25851 9524 6273,'-2'-26'3276,"3"8"0,20 2 0,5 6 0,7-1-2797,-2 2-299,-7 4-90,0 0-1,-1 2-358,15 0-181,-12 4 180,4 2-90,-17 9 90,-12 0-719,-21 30 629,-2-11 315,7-9 0,-3 0-135,-3-2 0,-1-3 270,-9 4-90,-5 4 0,15-13 90,12-9-180,7-5 0,6-4 0,6-4 1,9-8-91,7-2 90,-4 4 360,5 14-91,-21 10 1,1 12 90,-10-2 360,-4 16-270,0-6-966,-2 11 876,2-10-90,1 0-3312,-3 8 3132,4-10-2094,-1 9 2094,5-20 0,0 1-90,3-10-90,2-2 351,0-1-621,7-1 360,-1-3 2269,5 0-2449,-3-3 180,1-2 3302,-1-1-3752,5-6 91,-5 1-1800,6-13 1170,-11 11-1350,0-12-629,-15 6 2878,-7 1 630,-4 3 269,-5 9 451,3 3 179,-3 0 180,-4 1-2313,-21 5 1684,9 1-541,13 0 1,-3 2-296,-9 8 0,0 1 26,15-5 0,0 0-90,-12 6 0,3 1-180,7 1-992,6 3 902,10-7-179,5 1-271,19-7 540,1-3 90,24-2 270,-9-3 449,7 0 1,1 0 0,4 0 179,4 2 1,3 2-315,-19 0 0,-2 1 437,7 1 1,-1 0-843,-8-1 0,0 0 321,1 1 0,1 1-1176,4 0 1,-1 1 163,2 1 1,-1 0-525,-1 0 1,0 1-515,0 2 1,-1 0-1639,14 5 2461,-17-6 1,-1-1 174,11-2 0,-12-6 0,2-4 0</inkml:trace>
  <inkml:trace contextRef="#ctx0" brushRef="#br0" timeOffset="79032">26317 9509 6543,'17'-2'3276,"-5"3"-1638,12 12 0,0 5 1638,1 4-1638,7 12 0,1 7-904,-13-9 0,-1 0-1838,0 0 0,1 0 609,-5-2 1,-1-3-2783,9 11 0,-9-19 0,4 4 1444,-11-24 1833,-4-11 0,-2-2 0,-2-9 0</inkml:trace>
  <inkml:trace contextRef="#ctx0" brushRef="#br0" timeOffset="79256">26636 9452 7173,'-5'-10'3276,"-14"1"0,7 7-1638,-10 15 0,-2 6 947,3 7-2540,2-1 0,-2 3 0,4-1 0,0 0-960,3-4 0,0-1 735,-5 9 0,0 0 0,5-8 0,1-1-495,0-1 1,-1 1-965,-6 11 1,1-3 818,-1-12 1,-7 11 0,24-48 0</inkml:trace>
  <inkml:trace contextRef="#ctx0" brushRef="#br0" timeOffset="79458">26412 9279 7803,'-3'9'3276,"-1"1"0,0 21-6141,9 2 977,2 7-1389,21-2 3174,-11-24 0,10 2 0,-12-15 1</inkml:trace>
  <inkml:trace contextRef="#ctx0" brushRef="#br0" timeOffset="79716">27112 9263 6273,'8'14'3276,"0"2"0,0 3-1013,1 4-416,1 4-767,3 5-211,-1 1 1,4 7-1,-2-4-644,-4-7 0,0 0-425,4 9 0,2 4 0,-4-7 379,-4 8-1627,-2-1 819,-5-2-720,-5 0-900,-5 0-450,-4 0 1060,-7-5 1,-3 0-1,7-13 1,-2-2 1169,-10 13 1,-3-4 0,9-15 0,0-4 0,-3 1 0,1 0 0</inkml:trace>
  <inkml:trace contextRef="#ctx0" brushRef="#br0" timeOffset="81681">5085 11379 6453,'4'2'1709,"-1"-1"-809,-1 1-271,2 0 361,4 5-271,0-1 721,7 5-901,-6-5 1350,26-4-1889,-17-3-3277,19-3 2892,-18 0 295,2 1-500,4 1 1,0 0 499,10-1-141,-7 1 1,0 0 140,5-1-45,-5-1 0,2-2-45,-1 1 0,0 0 135,1-1 1,-1 1 44,7-3 0,-4 1 89,-3 0 46,3-3 0,1 0 45,-3 0 2655,16-8-2566,-21 9 361,14-3-450,-8 4-90,-4 2 0,1 2-180,5-1 1208,11 1-983,-11 2 0,1 0 90,-9-1 0,1 0-175,10 0 1,-1-1 129,9-4 0,2-3-90,-9 1-45,-13 3 0,1-1-45,10-4 90,0 0 0,3-1-90,-5 2 0,0 0-45,7-2 0,0 0-488,-9 3 1,-3 2 442,11-2 0,-1 1 90,-2 1 73,-7 2 1,2 2 106,19-2-90,-21 2 0,0 2 0,19 0-90,-11 4 90,8 1 538,-12 1-673,-7 0 0,-1 1 1112,13 4-1022,-6-1 0,1 1-45,5 1 90,5 3-90,-21-7 201,-1-1 69,15-2 539,1 1-449,-11 1 0,0 0-90,10 4 0,-3 6-315,-1-1 0,0 0-135,3-1 0,6 0 0,1-2-90,-9-10-329,-5-1 1,1-1 418,5-3-1459,1 0 1,0-1 241,-1 0 666,-4 0 0,-1 1 372,-4 3-361,17 5 990,-6 13 180,3 0-271,-7 2-1442,-13-11 1623,-6-4 1881,0-2-1701,15 0-630,-12-1 444,9-1-1163,-16 0-2468,5 0 0,-5 0 3778,9-2-501,-6-2 0,0-1 0,0-2 0</inkml:trace>
  <inkml:trace contextRef="#ctx0" brushRef="#br0" timeOffset="83792">8754 11307 6723,'6'-1'1619,"0"1"-1709,1 0 90,0 2 90,2 0 630,20 4-91,-4-3-269,16 0-180,-16-4 0,-1-2-90,-7 0 0,0 0-90,1 0-360,15 0 0,4 2-89,9 3 159,-2-1 0,-2 2 380,-5 4 269,1 2-89,-19-4 585,16 0-765,-20-5 0,8-1-180,-8-6 0,-3 1-180,11-6 308,-4 2-218,17 2 270,-14 4 0,6 7 90,-18 3 137,3 1-137,-2-1-180,14-3-90,-8-6 0,11-5 90,-12 0 0,-2 1 0,-1 1 90,-2 3 0,3 0 539,14 3-449,-10 0-90,14 1 90,-10 2-90,-4-1-90,4 0 90,-6-1 0,-1-2 180,15-2-90,-12 0-180,18-2 180,-19 4 179,14 1-89,-11 1 270,10 0 0,3 1-360,1-1-673,-3-1 1,0 0 582,0 0-474,16 1 24,2 0 180,0 0-360,-4 0-1099,-9-2 1,0 0-1291,5-2 1290,3-1 1,-1-1 1494,-6-3 0,9-2 1,-13 2-1</inkml:trace>
  <inkml:trace contextRef="#ctx0" brushRef="#br0" timeOffset="85555">11205 11247 6633,'3'-2'2789,"22"-2"-2250,-13 3-179,17-3 90,-17 2 179,6-4-179,1-2-270,1 0 90,-2 0 450,20-2-630,-10 7-180,13-1 0,-17 7-90,-7 1-180,8 3 180,-6 0 90,6 1-180,11 0 143,-15-6 127,14 1 0,-20-5 90,-1-1 0,1 0 0,7-2-90,-4 3 90,9 0 0,1 2 0,-3 0-90,24 2 180,-16-1-3411,-5-2 3231,6 0 0,-11-3 146,-8 1-146,5-1 0,-5 1 0,4 0 0,-6 2 90,0 0 0,0 0 0,-1 0 0,1 1 179,6 0-89,9 2-180,-4-1 0,5 3 0,-13-1 3276,2 0-3340,8 2 64,-5-2 0,6 2-180,17 1 91,-19-2 89,18 3 0,-18-2 0,-6-1 89,5 0-89,-8-2 90,1-2 0,17 1-449,5 0 179,-1-1-270,5 3 360,-23-2-90,28 3 90,-25-3-225,10 1 0,0-1 136,-7-2 89,3 0 0,0 0-90,-2-3 90,9-2-270,12-2-2917,-18 3 2802,15-2-1209,1 0 1594,-21 4 309,11-1 1,-1 0 139,-11 1 1,21-2-90,-28 3 2384,2-1-2384,-1-1-1701,2 1 1431,0-1 342,2 0-702,23-2 180,-2 3-145,-17 2 1,0-1 324,15 3 222,2 1-42,-10 1 269,0-2 1,2 1-90,-11-2 0,2-1-136,20-1 1,1 0-405,-17 0 1,-2-1-316,8-1 0,2 0-598,-6 1 1,3-1 0,0 0 976,6-2 0,1 0 0,0 0 0,0 0 0,-1 0 0,0 0 0,-2-1 0,-1 0 0,0 0 0</inkml:trace>
  <inkml:trace contextRef="#ctx0" brushRef="#br0" timeOffset="91259">22504 11376 6813,'3'-3'3276,"-10"32"-345,3-12-2392,-6 27 46,6-18 0,0 4-1678,0 13 1,1 8 0,-1-2 1097,1-16 0,0-1 0,0 3-5,0 3 0,1 3 0,-1 0 0,1-7-289,0-4 0,1-3 289,-1 2 0,1-1-92,-1-2 1,0 1 46,1 8 0,-1 1 45,1-11 0,0 1-540,0 7 0,0 3 1,0-2-721,3-5 1,-1-1 404,0 10 1,1-3 134,3-3-179,-2-13 629,-2-7 630,-5 32 0,2-19-518,-4 21 608,5-22 90,0-1 2004,1-3-2005,0-4 1928,1-2-1297,-1-3-322,0-6 51,0-1 823,0-4-1362,-2 0 197,1-2-557,-2 1 90,2-2-90,1 0 0,2-2 0,0 0-90,6-7 90,2 0 90,3-1 0,-1 3 0,-3 3 0,2 1 0,1 1 0,3-1 0,2 1 0,3 0-360,26-4-3007,-4 2 3039,-16 4 1,-1 0 147,13 1-445,-2 4 624,-8 0 181,10 0 0,3 1 0,0 0-225,-4-1 0,2 1-1046,-9-1 1,-2 1 1000,19 1 0,-17-2 0,3 1-309,0-1 1,0 1 308,-8-2 0,0 0 45,17 2 0,-2-1-45,6-1-45,-9 0 0,0 0 295,5-1-295,2 1 0,2-1 45,4 1 407,-10-1 0,0 0-497,9-1 60,-16 0 0,3-1 0,-2 1 30,-2 0 0,2 1-68,6-1 1,7 0-1,1 1 1,-8-1 157,-2 1 0,-2 0-30,6 0 0,3 0 0,-4 0-15,-10 0 0,-3 0 45,3 0 0,0 0-45,0-1 0,0 0 0,-1 0 0,2-1-451,11-1 1,1 0 360,-12 0 0,1 0-45,9-1 0,-1-1 692,-12 2 0,-2 0-737,2 1 0,-1-1-45,1 1 0,-1 1-45,2-1 1,-1 1-462,0 1 0,-1 0 191,0 0 1,1 1-599,6 2 1,4 1 0,-4-1-547,-5-1 1,-1 0 1047,20 3 0,-3-1 591,-16-4 0,-4-2 0,-1-2 0</inkml:trace>
  <inkml:trace contextRef="#ctx0" brushRef="#br0" timeOffset="92055">22772 11297 6183,'40'-15'2429,"-12"6"-2204,-4 2 0,1 0 225,9 2-1,-6 2 1,2 0-513,18-1 468,-2 0 0,1-1-1772,-16 2 1,-1 0 1591,11-2 0,0 1 0,-12 1 0,-1 0-541,0 0 0,0 1 496,0-1 0,-1 1-45,1 1 0,-1-1-45,0 1 0,2-1-564,8 2 1,4-1 0,-2 0 473,0 1 0,1-1 0,1 1 0,4 0 0,-5 0-93,-3 1 0,-2 0 33,-1 0 0,2 1 0,-2 0-30,5 1 0,1 0 0,-8-1 0,2 1 0,2-1-180,2 2 0,4-1 0,0 0 1,-2 0 119,-1 0 0,-1-1 0,2 0 368,5 0 1,5 0 0,-1 0 0,-6 0-84,5-2 0,-4-1 0,-3-1 0,-3-1 0,-10 1 0,-1-1 0,1 0 0,0 0-1,0-1 1,2 1-447,5 0 1,4 1 0,-2 0 221,-3 0 0,1 1-90,6 0 0,3 1 0,-5 1 896,-12 1 1,-2 1-1032,20 2 1,-1 1 314,-3 0-434,-12-2 0,-1 0 434,-6-2 1049,8 2-1049,-15-2 2681,6 3-2681,-18-2 90,-2 4 0,-3-2 2394,-2 3-2214,0 4 180,1 6-270,-1 3 111,3 5 248,1-2 1,0 5 45,0 12 0,0 2-858,1-1 0,-1 0 363,1-8 0,-1 1 0,0-2-545,1 2 1,-1 0 544,1 2 0,-1 3-90,1-1 0,0 4 0,-1-2-90,1 8 0,0 1-113,0-9 1,0 4-1,0 0 1,0-5-1229,0 10 0,1-2 921,-2-8 0,1 1 0,1-1-583,1-4 1,0-1 0,1-3-547,0 1 1,0-3 1316,1 6 1,0-5 0,-2-13 0,-4-15-1</inkml:trace>
  <inkml:trace contextRef="#ctx0" brushRef="#br0" timeOffset="92634">22749 11741 6993,'-4'5'2788,"0"-2"-1888,1-3-540,2 0 89,-1 0 361,2 5-360,1 1 89,2 6-1291,3 12 1,1 4 1111,1 6-270,0-1 0,1 2-545,-4-4 1,1-1 454,1 20-198,-2-18 1,-1 3-118,-1-2 0,-2 1-1324,1 5 1,-2 0 349,1-8 1,0-1-107,0 1 1,-1-7 2032,0-13-638,0-18 0,-3-6 0,-1-14 0</inkml:trace>
  <inkml:trace contextRef="#ctx0" brushRef="#br0" timeOffset="92966">22744 11868 6543,'6'-15'3276,"0"3"-795,3-2-1941,1 3-181,4 0 361,14-7-450,-3 4 0,9-2-225,2 10 0,0 4-135,0 0-45,2 4 0,-3 4 45,-20 6 0,0 6 180,-12-2 0,-5 3 180,-4 2 179,-11 12-359,1-9 0,-1 0-539,-9 16-1190,2-7 1,3-2-752,5-6 51,-5 13 1710,18-27-191,1-2 1,3-8 0,0-2 0</inkml:trace>
  <inkml:trace contextRef="#ctx0" brushRef="#br0" timeOffset="93544">23342 11859 6633,'-6'-6'3276,"-5"-3"-75,4 6-2662,-3 4 181,6 15-91,2 13-3211,-2 20 2762,1-11-702,1-10 0,-1-1 432,0 1-180,0 9-540,2-10-449,1 0-380,5 0 1,1 0-1639,-1-5 2981,9 16 1,-9-40 0,1-2 0</inkml:trace>
  <inkml:trace contextRef="#ctx0" brushRef="#br0" timeOffset="94176">23562 11900 6363,'-5'-2'2699,"-1"1"-1260,2 5-809,-1 0-1,2 4 1,1 0-90,1 2-91,-1 1-89,1 1 0,1 0 270,-2 12-540,1-8-450,0 16-90,1-16-1259,1 11 270,-1-11 0,2 5-1620,0 5 3059,-1-6 0,1 2 0,-2-10 0</inkml:trace>
  <inkml:trace contextRef="#ctx0" brushRef="#br0" timeOffset="94526">23731 11887 6543,'8'-8'3276,"-1"2"-975,-3 4-1222,8 9 91,9 23-631,0 11-449,-3 2-120,-13-7 120,-7-17-1080,-10 9 1,-3 2-540,0 1 719,-2 0 1,0-1-630,3-6 179,1 1 361,1-3 899,-3 2 0,6-11 0,-1 0 0</inkml:trace>
  <inkml:trace contextRef="#ctx0" brushRef="#br0" timeOffset="95329">24406 11795 6183,'1'-8'1979,"-1"0"-989,-1-2 1618,-4-12-1169,-2 2-809,-2-4 449,-14 8-989,8 14 0,-23 10-180,15 6-45,1 2 1,0 2 134,-5 6-45,5-4 0,0 0-45,0 1-90,-3 3-360,13-10 180,7-6-359,9 2 719,8-3 0,4 1 90,2 0 0,4 3 90,0 2-1,0 2 1,-5 0 810,-6 12-361,-8 3-179,-1 7-180,-9-4 90,-2-7 0,-2 0-91,-2 0 1,-1-1 0,0-1-360,-4 5 45,4-6 0,0-2-674,0-3 179,7-9-180,-1-3-1348,13-20 1078,4-5 720,3-6 180,2 3 360,-2 5 90,-3 8 809,2 3-629,-6 11 90,0 6 449,-1 16-719,0-2-91,-2 1 1,1 2-90,-1 8-135,0-5 0,0 1-764,2 16-676,-1-19 1,0-1-495,3 9-1388,6-6 2949,1-27 1,2-3-1,-3-13 1</inkml:trace>
  <inkml:trace contextRef="#ctx0" brushRef="#br0" timeOffset="95907">24761 11890 6543,'-2'-7'3276,"0"0"-165,-3-3-2392,2 3 1,-1-2-270,2 4 359,2-1-269,0 1-1,2-3-269,1 3-90,1-1 90,4-2-270,0 1 0,11-10-90,-9 8-90,8-5-90,-12 10-269,0 1 179,-5 6 0,-2 2 0,-3 5-269,-14 19 629,6-8 90,-11 15 89,11-15 181,-1 9-90,5-8-180,3 6 0,7-10-270,15 19-3097,-3-13 2949,2-1 1,0 1 148,2 0 168,-4-4 1,0 2 460,1 17-90,-2 1 224,-12-4 1,-4 3-136,-3-9 1,-1 1-1262,-2 7 0,-1 0 992,0-8 0,-2-2 179,-6 12-512,5-13 1,-2 1-208,-6 11-1279,5-9 1,1-2-932,-1-4 411,-1 0 944,1-24 226,0-6 989,-6-11 0,2-3 0,0-3 0</inkml:trace>
  <inkml:trace contextRef="#ctx0" brushRef="#br0" timeOffset="96978">26098 11350 8972,'6'7'3276,"0"-2"0,3 3 0,-1-2-3660,5 5-245,-3-2-2648,10 14 437,-9-9 2020,12 23 1,-17-26 0,5 10 0</inkml:trace>
  <inkml:trace contextRef="#ctx0" brushRef="#br0" timeOffset="97153">26021 11574 6723,'-13'8'3276,"1"-1"-1155,0 0 1155,-6 14-2504,10-8-862,-5 13-1439,14-1-180,2-7-1568,11 18 437,-4-20 2020,9 7 1,-10-17 0,2-1 0</inkml:trace>
  <inkml:trace contextRef="#ctx0" brushRef="#br0" timeOffset="97459">26064 11794 6903,'9'-3'3276,"11"-11"0,-5 4-383,10-9-2534,-9 7-179,1 1 90,0 0-270,-3 2-1079,1 4 359,-9 6-2557,-8 23 1337,-7-4 591,-7 16-1928,-1-5 234,4-9 3043,-3 4 2478,2-3 760,9-10-1169,4 0-1349,8-12 539,14-12-1169,-9 4 3186,14-7-3070,-17 11-476,5 9-360,-12 2-449,-2 11-2198,-5 9 0,2-14 3139,0 6 0,-1-20 0,-1-3 0</inkml:trace>
  <inkml:trace contextRef="#ctx0" brushRef="#br0" timeOffset="98526">25977 11611 6363,'-11'-4'3276,"3"1"0,-1 1-1462,4 2-15,0 0-720,4 0-809,6 0 0,2-1-1,7-1-44,15-4 0,3 0-225,0 2 0,1-2 0,0 1 0,-9 4-90,-2 0 90,-1 0-449,6-1 269,-9 1-720,5 11 360,-28 13 361,-8 11 89,-14 2 0,2-10 0,-3-1 90,6-7 0,-1-1 45,-4 4 0,0-1 90,0-3 0,2-4-46,-8 3 1,2-1-90,15-9-179,23-5 89,3-3-90,23-4 0,-9 1-270,5 0 0,1 1 180,1 0 1,17 2-1,-16 11 360,-16-1 90,4 9 89,-20-1 451,-9 12-360,-2-5 180,-5 9-91,2-10-3121,-5 8 2942,5-9-1777,-3 8 1597,11-16-45,7 7-45,4-12-90,12 7 90,-5-8 0,11 4 90,-10-5-90,4 2 0,-9-2 90,-1 1 2445,-4 1-2445,-7 10 2677,-3-3-2767,-6 5 0,-3 0 0,-15 11-225,12-12 0,0-1-674,-14 5-720,11-13-805,1-6 266,3-5 269,4-7 180,5-8 449,4-6 1260,9-24 0,2 6 0,0 12 0,0 0 0</inkml:trace>
  <inkml:trace contextRef="#ctx0" brushRef="#br0" timeOffset="99485">26464 11506 6903,'-24'8'3276,"4"1"0,-4 8 0,6 1-2940,0 2-246,1-1-90,3 5-180,6-10-90,11 0 1,7-12-1,12-4-720,17-10-2287,7-2 1638,-17 6 1,0 0 386,-3 2 0,-2 2 547,8 0 255,-13 6 270,-14 3 360,-3 0 270,-5 2 270,-4 1 2556,-3 1-1129,-4 1 394,-15 8-652,-4 2-1621,-1 1 181,3-3 1,13-4-360,9-5-1259,24 12-271,10-11-134,3-2 0,2-1 495,5-2-1350,9 1 2519,-35-2 360,-1 6 180,-16-1 89,-4 1 363,-2 0-543,-2 1-449,-8-1-449,7-4-91,-4-2-180,11-6 91,2-4 89,2-2-90,3-13 1080,9 3-180,0-1 179,5 10 181,-4 11 89,0 5 1620,6 24-1619,-5-6-91,3 20-732,-8-13 553,-2 2-180,-2 3-1,-3-10 1,-1 4-1800,-4 9 1,-1 1 1349,2-8 1,0-1-136,-3 6 0,1-5-579,1-5-186,4-6-1978,2-11 1439,3-8 571,0-11 58,1-7 2538,-2-9 0,-3-2 1638,-3-11-2211,2 10 1,-1 2 283,-5-1 630,-1 7-1349,4 5-1,1-3-269,9 8-180,25-7-1079,17 6 539,1 1-1279,-11 15 1,-3 5-1639,-12 5 1638,-15 27 1,-10 5-1123,-13-11 3615,-2 4 1,-6-1 783,1-21 0,-2-5-627,6-2 1,-2 1 80,-15 5 0,-7 1 0,7-2 1569,-3 1-2381,-5 1 1,17-5-101,38-13-270,29-2-814,2-2-445,3-2 0,8-1 529,-8 1 1,4-2 0,1 1 0,-4-1-274,-3 1 1,-4 0 0,3 0 727,4-1 1,3 0 0,-2 0 0,-7 1 0,-9 0 0,-3 1 0,1 0 0,0-1 0</inkml:trace>
  <inkml:trace contextRef="#ctx0" brushRef="#br0" timeOffset="100578">29200 11276 14009,'3'26'-1639,"0"-2"1,1 5 1228,1 2 0,0 4 1,1-2-1,-1 5 1,0-1-1,2 4 0,0 1 1</inkml:trace>
  <inkml:trace contextRef="#ctx0" brushRef="#br0" timeOffset="100742">29300 12801 6453,'-3'31'1439,"1"0"-2069,4 3 1,1 2 179,1 6 450,1-4 0,1-1 0,1 3 0,-1 1 0</inkml:trace>
  <inkml:trace contextRef="#ctx0" brushRef="#br0" timeOffset="101028">29348 13482 6004,'-5'34'2068,"-1"0"-1078,-1-2-1,0-1 91,-2 11-990,4-9-1183,5-1 1,1 8 0,1-4-547,0-9 1,1 0 1206,1 7 0,0 4 0,1-2-363,1 4 1,1-2 839,-2-7 0,0 1-15,2 10 0,-1 0 104,-1-12 1,-1-2-382,0-1 1,1 0 606,4 22 557,-1-11 0,1 2-917,-3-6 0,1-1-45,1 6 0,-1 2 105,-3-6 0,-3 2 0,0-3 75,0-6 0,-2 3 684,0 9 0,-2 9 0,0 2 0,2-3-1285,1 1 0,1-2 0,0 1 48,-1-7 1,-1 0 0,0 1-1,2-2-182,4 12 1,3-1-1,-1-8 1062,0-13 1,1-1-463,7 17 0,0-1 0,3 0 0,-6-17 0,0-1 0</inkml:trace>
  <inkml:trace contextRef="#ctx0" brushRef="#br0" timeOffset="101340">29817 15636 6183,'-9'19'3276,"-2"-2"-975,0-4-592,-1-6 270,2-5-1979,7-4-270,4-5-539,13-6 269,2 4-989,25-3 629,-9 10-739,15 6 1,3 2-1,-20-2 1,1 1 923,11 0 0,6 2 1,-5-2 462,-5-2 1,-3-1-1,14 0 1,0-1-1,-14-2 1,0 0 0</inkml:trace>
  <inkml:trace contextRef="#ctx0" brushRef="#br0" timeOffset="102179">29504 11497 6363,'4'-12'2249,"1"-2"-5526,2-3 2783,3-3 674,4-1 1233,6 1-1233,4 2-1273,16 7 1,12 1 0,-4 2 238,-12 2 1,1 1 673,1 0 0,7 0 0,-1 1 0,-6 2-275,-1 3 0,-4 2 455,4-1 0,1 1 0,0 0 0,0 0 0,1 0 0,0 0 0</inkml:trace>
  <inkml:trace contextRef="#ctx0" brushRef="#br0" timeOffset="102625">31872 11406 6363,'16'2'3276,"4"-5"-3224,-5 0-771,2 4 449,-8 5 90,-4 7 270,-4 4 270,-2 2 90,0 4 989,0 13-630,2-7 0,5 13 1,1 3-1215,-1-13 1,0 1-50,2 10 1,0 3-297,-2-11 0,-1 1 1,0-3-104,-2-4 0,1 0 673,1 17 0,0-1 90,-3-17 0,0-2 135,0 2 0,0 0 90,-1 1 0,0 4-497,-1 10 1,-1 6-1,0-2 722,0 1 0,-1 1-158,0-12 0,1 2 1,-1 2-1,0 1-190,-2 6 1,-2 1 0,1 0 0,0 0 166,0-5 1,0-1 0,0 0 0,0 2-406,0-3 1,0 2 0,0 0-1,0 0 1,0-3 225,0 0 0,0-1 0,1-2 0,0-1-33,0-2 0,0-2 0,0 4-237,0 7 0,-1 4 0,1 1 0,-1-2 22,2-7 1,0-1 0,-1-1 0,1 2 89,-1 6 1,0 1 0,0 0-1,0-1-180,1-4 1,1 0 0,-1-2 0,0-4 83,0 10 1,1-2-77,-1-8 0,1 2 1,0 1-299,0 4 1,0 1 0,1-2 627,0-8 0,-1-1 0,1 2 0,0 5 0,0 1 0,-1-3 0,1 0 0,0 0 0</inkml:trace>
  <inkml:trace contextRef="#ctx0" brushRef="#br0" timeOffset="102877">30993 15590 6273,'-7'1'3276,"1"1"-615,5 2 615,11 9-2144,6 2-1043,16 8-854,-5-6 1,6-2-329,-1-4 1,3-1 0,1-1-1,0 0 1,1 0 0,0-2-1,0-1 1,1-1 0,-3-1 514,3-2 0,-4-2 0,8-1 0,-3 0 0</inkml:trace>
  <inkml:trace contextRef="#ctx0" brushRef="#br0" timeOffset="104392">22388 14625 6273,'5'16'3276,"-2"0"0,-10 8-1013,0-3-2625,-6 12 182,4-1 59,1 9-239,2 1 0,-2 10 1,1-3-1082,-1-1 0,0 0 1463,3-11 1,-1 4-1,0-1 1,0-5-68,0 4 0,-1-5-309,3-8 1,1 0-1041,-1 13 0,0 0 249,2-8 0,0-1 470,1 8 0,0 2 356,0 3 1,0-2 0,-1 8 0,-1-14-1,0 0 1</inkml:trace>
  <inkml:trace contextRef="#ctx0" brushRef="#br0" timeOffset="104533">22231 16298 6453,'-10'42'1092,"-1"0"0,2-10 0,0-1 546,-4 8 0,-1-1-462,4-14 1,4 2-2270,9 6 1,7 5 0,1-6 436,11 12 1,-2-1-1,3-9 1,3-30 0</inkml:trace>
  <inkml:trace contextRef="#ctx0" brushRef="#br0" timeOffset="104667">22215 17087 6273,'0'32'3276,"0"0"-1514,1-1-2932,15 14 1,6 0 0,-3-4 622,0-8 1,4 5 0,-3-8 0,0-7 0,9 12 0</inkml:trace>
  <inkml:trace contextRef="#ctx0" brushRef="#br0" timeOffset="104806">22403 17536 9512,'6'34'655,"-1"1"0,0-1 1,5 11-1,2 1 0,-1-8 423,8-3-1078,-3-2 0,5-5-3277,27-17 1033,-5-11 605,1-10 1,2-4 351,-16 2 1,0-2 656,11-6 0,0-1 122,-12 4 1,-1 0 507,10-8 0,-1-1 0,-10 6 0,0-1 0,6-5 0,0 0 0</inkml:trace>
  <inkml:trace contextRef="#ctx0" brushRef="#br0" timeOffset="105628">22466 15024 6273,'-2'-37'819,"-1"0"0,8 3 0,3-1 0,0 3 819,0 1 0,2 1-2020,10-9 1,6 7 21,15 15 180,5 4-1126,-12 6 0,2 0 1531,-9 3 0,0 0 45,8 0 0,2 0 509,-1 1 0,2 0-465,6-1 1,1 1-315,2-1 0,-1 0-976,4 0 1,-1 0 750,-10 0 0,-1 0-90,2 1 0,3-2-505,-5 2 1,4-1 0,3-1 0,0 1-1,3 0 1,1 0 0,1 0 0,-1 0 547,-1 0 0,1-1 0,-1 1 0,0 0 227,-4 0 0,1 1 0,-2-1 0,-6 2 135,4-2 0,-5 1 180,-1 0 0,0-1 607,-2 1 0,-1 0-473,-1 0 1,0 0-120,-1 0 0,-1 0 75,-2 1 0,2-1 359,14 1 1,0 1-630,-18 1 0,0-1-45,10 1 0,0 1 0,-8 3 0,-4 1-45,9 2 0,15 5 90,-23-3 0,1-1 0,-1 1 599,11 4-509,-9-1-26,15 10 116,-19-4 0,9 19-180,-17-8-408,-4 1 0,0 8 0,-2-4 273,-1-7 0,-1 0-15,1 6 0,1 3 0,-2-4 1280,5 14-1535,-3-13 0,0 0 722,-2-9 1,-1 2-633,2 18 0,-1 1 180,-4-18 0,-1 2 105,-1 13 0,-2 6 0,1-3 51,-1-6 0,-1-1-111,1 3 0,-1 2 0,0-3-45,1-4 0,-1-1-105,1-1 0,-1 2 0,1-2 15,-1 7 0,0 0 45,1-6 0,0 3 1,0-3-1,-1 2 0,2 2-23,1 5 1,0 8-1,0 0 1,1-6 67,-1 2 0,1 2-388,0-11 1,1 6-1,-1 2 1,1-3 0,0-8 342,1 0 0,1-3-396,-1 5 0,1 5 0,0-4 441,-1-5 0,1 3 238,-1 3 0,1 6 0,0 3 0,0-5 136,-1-1 1,-1-3 0,1 2-180,-1-2 0,1 4 0,0-1 1,-1-3-2,0-1 1,-1-1 0,0-3 30,0 6 0,0-2-45,0 0 0,0 0-45,0-3 0,0 3 120,0-5 1,0 2 0,0-1-301,1 6 0,-1 0-30,1-6 0,-1 2 0,0-3-150,1 5 0,-1-3-180,1 0 1,-1 0-383,0-3 1,0-1 66,0-3 1,0-1 627,0 17-2022,-3-7 1490,-2-19 865,-5-10 1,-6-18-1,-4-5 1</inkml:trace>
  <inkml:trace contextRef="#ctx0" brushRef="#br0" timeOffset="105931">22991 17942 6543,'33'8'1092,"1"0"0,-10-3 0,3 1 0,13 3 0,5 1 0,-2-1-1456,0 0 0,-1-1 394,-2 1 0,2-1 0,-1 0-30,8 0 0,-1-1-120,-14-2 0,-1-1 0,1-1-90,0 0 0,0 0 0,2-1-883,11 0 1,3 0 0,0-1-1,-3-1 1,0-1 0,0-1-1,-1 2 1,0-1 0,-2-2 1055,-1-1 0,-1-2 1,-6-1-1,-9 1 1,-3-2-1,3-3 0,0 0 1</inkml:trace>
  <inkml:trace contextRef="#ctx0" brushRef="#br0" timeOffset="106745">22544 15921 6813,'-6'6'3276,"-4"10"-2684,6-3-52,-1 12 89,5-2 450,2 7 1,-1 5-541,0-3 1,0 1-1763,1 7 1,-1 1 1402,0-9 0,-1 0-51,-3 16 1,-2-1-130,3-21 0,-1 0-90,-2 19 0,-1 0-540,0-12 1,0-3-90,-2 10-920,4 4 1,3-4-1639,8-17 1348,3 8 1929,3-42 0,-4-9 0,0-4 0</inkml:trace>
  <inkml:trace contextRef="#ctx0" brushRef="#br0" timeOffset="107144">22500 15916 7083,'17'-11'3276,"4"0"0,-6 6-1373,18 2-1813,-8 4-45,18 1 0,2 0 45,-6 2-90,1-1 0,-3 2 180,-8 8-90,-11-1 0,3 9 0,-11-3 0,-4 3 89,-8 10 1,-2 2 0,-1 3-379,-2-1 0,-1-3 379,-5-5-3201,-1-3 3201,-2-2-630,-18 5 1,-4-1-450,2-1 134,-3 0 1,0-2-2513,6-4 887,11-7-129,0 2 2519,19-13 0,5-5 0,7-5 0</inkml:trace>
  <inkml:trace contextRef="#ctx0" brushRef="#br0" timeOffset="107496">23010 16150 6903,'-1'-8'3276,"-1"1"-1335,0-2-592,1 0-899,0 3 270,0 4-361,0 10 181,0 3-180,-1 10-2943,-3 13 2853,2-5-161,-2 10 1,-2 3-1234,2-10 0,0-1 179,-1 7 1,1-2-695,1-5 1,0-4-212,4-5-129,1 4 1979,0-16 0,1-3 0,-2-6 0</inkml:trace>
  <inkml:trace contextRef="#ctx0" brushRef="#br0" timeOffset="109438">23327 15087 6633,'-21'44'3276,"14"-15"-3106,1 4 1,1 12-1,0 3 1,1-7 189,2 2 0,0-1-271,1-7 1,1 5 0,-1 1 0,0-4 0,-1-2 0,-1-2 0,1 3-910,-1 4 1,-1 4 0,1 1 0,0-3-274,0 1 1,0-2 0,0 4 533,0-6 0,0 3 0,0 2 1,0 1-1,1-1 703,-1-1 0,1 1 1,1 0-1,-1-1 0,0-3 66,0 8 0,-1-4 0,1 7 35,0-12 1,0 6 0,-1 2-1,1 1 1,-1 0 0,1-4-1,0-6-65,0 9 0,0-5 0,0 2-354,-1 0 1,1 4 0,-1 0 0,1-4 83,1 3 0,0-2 0,0-4-135,0-4 0,1 0-225,0 9 1,0-1 7,1-18 1,-1-1-818,3 19 1405,2-8-146,3 4 0,-5-24 0,1 3 0</inkml:trace>
  <inkml:trace contextRef="#ctx0" brushRef="#br0" timeOffset="109962">22202 16940 6453,'31'5'3276,"-9"-3"-1638,4-1 0,2 0-364,8-2-1139,-11 0 0,4-1 539,17-2 1,3-2-226,-5 0 1,1-1-620,-9 2 0,1 0 0,0 0 350,1-1 0,-1-1 0,-3 1-892,-1 0 1,-2 0 801,12-1 0,0-1-45,-11 1 0,-1 1 0,0 1 0,6-2 15,-3 1 0,9-2 0,4 0 0,2 0 0,-3 0 0,-6 1-878,4 0 0,-4 1 0,5 0 818,-4-1 0,7 0 0,2-2 0,0 2 0,-4 0 0,-7 2 0,9-1 0,0 4-469,-12 1 1,7 2 0,4 1 0,2 0 0,-1 0 0,-3 0 0,-5 0 124,10-1 0,-5 1 0,7 1-66,-13 0 0,6 0 1,4 1-1,2 0 1,0 1-1,-2-1 0,-6 0 1,-6 0-684,7 2 1,-8-1 0,2 0 390,1 0 0,3 0 0,-2 0 1,-3-2 701,6 1 0,-4-3 0,-6-1 0,-4-2 0,3-5 0,-7-4 0,-5-2 0</inkml:trace>
  <inkml:trace contextRef="#ctx0" brushRef="#br0" timeOffset="110575">22297 15743 6543,'26'-7'1638,"14"-1"0,5 0 0,-19 3 0,0 0-2380,7-1 1,2 0 0,-3 1 1280,17-1 90,-1 2 1,2 1-540,-18 0 0,0 1-90,0 0 0,3 0 0,-1 1 0,10-1 0,1 0-60,-11 1 0,2-1 0,1 0 30,-1 1 0,1-1 1,-1 0-855,2 0 0,0-1 0,-2 1 884,2-1 0,4 0 90,-4 0 0,7 0 0,3-1 0,-1 1 0,-6-1-50,-1 2 0,-5-1 0,5 0-22,0 0 0,5 0 0,1 0 0,0 0 0,-4 1-463,10 0 1,-4 2 0,-3 0 489,3 1 0,-1-1-45,1 1 0,2 0 0,-4 1-52,-5 0 1,-3 1 51,2-1 0,1 1-60,-3-1 0,2 0 0,-2 0 15,5 0 0,1 0-75,1-1 0,4 0 0,-5 0 177,-6-1 1,-1-1-868,6 0 1,4-1-1,-4 1-829,-3 2 1,-3-1 127,2 0 1,-5 0 2580,-6 6-1070,-42-2 0,-10-1 0,-6-2 0</inkml:trace>
  <inkml:trace contextRef="#ctx0" brushRef="#br0" timeOffset="114810">23308 11870 6543,'-9'-1'2339,"2"-1"-2069,-1 3 359,3 3 91,0 1-360,1 0 90,1 1 989,-4 18-1169,3-6 89,-1 20 1,1 4-180,1-3-824,1 7 1,-1 0 823,0-6-1214,-2 5 1,-1 0 1303,0-8-180,1-6 0,0-2 183,1-14-273,2-8 0,1-1 0,2-8 1025,0-2-1295,10-40 181,-5 16 44,1 0 0,0-1-495,1-11 180,-3 12 2892,-1-2-5321,-2 17-488,-2 6 1940,-2 19 1337,0-2 0,-3 12 0,1-8 0</inkml:trace>
  <inkml:trace contextRef="#ctx0" brushRef="#br0" timeOffset="115266">23607 11997 6543,'-5'-20'3276,"4"3"-1695,0-2-1401,5 1 90,-1 8 0,-1-2 809,-4 5-809,0 3 0,-3 3-180,0 3 90,-1 4-90,-1 2 0,1 2 180,-5 12 0,0 4 89,-4 12-179,4-8 90,1 0 180,-1-3 0,-1 1-270,1 1-3303,-2 7 3123,7-12 0,0 8-1529,9 16-110,8-22 1,2-1-1639,5 20 2968,1-24 1,1-8 0,-5-10 0,4-2 0</inkml:trace>
  <inkml:trace contextRef="#ctx0" brushRef="#br0" timeOffset="116465">22223 15959 6813,'-6'28'1638,"0"0"0,2 8-1252,0 2 0,1 1-730,4-4 344,0-2 0,0-10-90,0 1-585,2 10 1,0 1 224,0 2 296,0-2 1,1 0-836,-1 5 179,1 6 131,-2-16 1,1 0 498,1 18 90,-1-17 1,-1-1 89,1 8 0,0 12 0,-1-15 0</inkml:trace>
  <inkml:trace contextRef="#ctx0" brushRef="#br0" timeOffset="116695">22269 17157 6094,'1'22'314,"0"7"1,-1 2-315,1 5 0,0-3 0,-1 1 90,-2 13-3367,1-12 1074,-2 9 1305,0-18 1168,0-2 1167,0-2-447,-5 16-810,3-11-180,-3 8-90,3-11 0,2-10-180,1 2-630,2-1 2629,0-4-2898,6 8 1169,-2-11 0,3 3 0,-2-8 0</inkml:trace>
  <inkml:trace contextRef="#ctx0" brushRef="#br0" timeOffset="116929">22427 17802 6004,'17'5'989,"1"1"-449,2-1-1,3-1 720,15 1 1,3 0-810,8 0-558,-3 0 1,1 0 197,0 0-1909,3 0 1459,-25-2 0,1 0-630,12 1 1,2 1 539,-10-1 1,1 0 147,10 0 0,6 1 0,-5 0 0,-9-2 0,-1-1 0,1 1 0,1-1 0,-1 1 0</inkml:trace>
  <inkml:trace contextRef="#ctx0" brushRef="#br0" timeOffset="119049">29382 13089 6183,'-5'-18'1799,"4"7"-1529,8-3 0,4 8-3442,27-10 3352,-15 8 90,19-6 476,-8 9-656,-6 1 0,15 0 0,3 0-90,1 0-546,-3 0 0,-1 1 456,-1 0-120,-11 0 0,6 0 1,-1 0 209,-2 0 0,-1-1 0,1 1 60,5-1 0,0 0 0,-1 0 29,8-2 1,-5 1 180,3-2-45,-14 3 0,-1 0 45,16-2-180,-18 3 0,3-1 90,17 0 0,0 0-136,-19 2 1,0 0-45,21-2 0,1 1-96,-14 1 1,1 0 65,4 0 0,4-1 0,-2 1-15,4 0 0,0-1 45,-7 1 0,6 0 0,-2-1 0,-7 1 0,-6 1 0,-3-1 795,18 0 0,-2-1-795,2 1-1159,-16 2 0,1-1 979,13 0-397,-11 2 0,-1 0 37,-2 1 76,3 2-2594,-15 16 3058,-13-9 0,-2 14 0,-10-14 0</inkml:trace>
  <inkml:trace contextRef="#ctx0" brushRef="#br0" timeOffset="119634">29701 14164 6273,'46'-12'819,"1"0"0,-14 4 0,1 1 0,-1 2-748,10 2 0,-1 3-309,-7-1 1,4 0 349,2-1 1,8 1-1,0 0 1,-7 0-1287,0 0 0,-2 0 1106,-4 0 1,4-1-1,0 1 1,-5 0-158,0 0 0,-3 1-45,1 0 1,1 1-374,15 0 0,1 1 613,-14-1 0,-1 0 0,1 0 150,0-1 0,-1 1 0,0 0 150,14-1 0,0 0 509,-7-2 1,1-1-1,0 0-419,-4 0 0,0 0 0,1 0-697,6 0 0,1-1 1,1 0-84,0-1 0,1 1 0,-5-1-1022,-2 1 1,-1 0 1051,-7 1 0,2-1 1,-2 1-151,-1 0 0,-2-1 135,-2 1 1,0 0 89,-4 0 0,-1-1 275,18-4 0,-10-1 0,-5-1 0</inkml:trace>
  <inkml:trace contextRef="#ctx0" brushRef="#br0" timeOffset="120329">30327 11784 6363,'-17'-24'3276,"4"4"-1065,-4-8-772,4-1-629,4 2-720,3 7-90,6 11 180,4 18 90,5 21-180,-3 0-1238,-1-5 0,0 0 1238,2 22-90,-4-22 0,1 3-748,0 10 1,0 6 0,0-3 702,0 1 0,-1 0 15,1 2 0,-1 4 0,0-5-145,-2-4 1,0-1 114,-1 6 0,0 4 0,-1 2 82,1-12 1,-2 0-1,1 1 1,0 0-115,0-1 0,0 0 0,0 2 1,-1 1 91,0 1 0,-1 4 0,0 0 0,0-2 0,1-5-104,0-3 1,-1-3-1,1 2 81,-1 5 1,0 4 0,0-1-1,1-3-22,-1 10 0,1-3 0,0 2 0,0 1 15,1-17 0,0 1 0,0 0 195,1-1 0,0 1 0,0 0-195,0-1 0,1 1 0,-1 0-15,2 15 0,-1 1-45,1-3 0,0 5-135,0-9 0,0 4 0,0 2 1,1-1 66,-1-7 1,0-1-1,1 0 1,0 2 89,0 6 1,0 3 0,0-1-1,0-4 8,1 3 0,0-4 0,0-2 15,0 3 0,1 0 15,-1-4 0,0 3 0,-1-3 75,1 7 0,0 0-15,-1-7 0,0 2 0,-1-2 60,0 3 0,-1-2-45,0 1 0,-1 5-531,-1-9 0,0 7 1,-1 3-1,1 0 1,-1-4-55,1-1 0,0-4 0,-1 1 1,1 5 539,-1-7 0,1 5 0,-1 2 0,0 1 0,0-2 0,0-2 0,1-6 0,-1 12 0,0-7 0,0 0 0,0 2 0,0 0 0,0 0 0</inkml:trace>
  <inkml:trace contextRef="#ctx0" brushRef="#br0" timeOffset="120926">29488 13517 6543,'-5'27'1638,"0"-2"0,0 0 1023,-1 11-2436,2-9 0,1 1-1060,4 8 1015,0 2-90,2 1-90,0 2 0,-1 0-90,-1-12 0,0 0-270,-2 14-45,0-16 1,0 1-1845,-4 16 990,3-14 506,-1 3-686,3-21 1439,5-8 0,0-9 0,2-5 0</inkml:trace>
  <inkml:trace contextRef="#ctx0" brushRef="#br0" timeOffset="121230">29490 13533 6273,'20'-23'3276,"0"2"-1964,-3 7-503,3 2 900,27-2-1079,-4 8-540,-18 3 0,1 2 270,14 12-180,-21-1-1,-1 7 1,-12-4 0,-4 2 360,-19 20-540,2-11-1639,-6 1 1,-1 0 983,-5 0-984,3-4 1,1-2-308,0 0 327,-2 1-1658,24-18 2837,6-5 1,10-7 0,0-1 0</inkml:trace>
  <inkml:trace contextRef="#ctx0" brushRef="#br0" timeOffset="121444">29884 13594 6723,'-6'-2'3276,"1"0"-76,-3 2-2480,0 5 989,-11 25-1919,8-2 0,-1 6 0,2-1-600,-3 0 1,1 1 179,1 1 1,1 2-1,2-3-989,4-6 0,1-3 360,0 11 1259,4 5 0,3-30 0,1-3 0</inkml:trace>
  <inkml:trace contextRef="#ctx0" brushRef="#br0" timeOffset="124375">25439 15950 6363,'-5'-2'3276,"-7"-9"0,7 4-1552,-5-7-1095,9 8 91,0 0 539,1 0-719,0 2 1349,7 1-2249,4 7-90,1-1-899,7 6-180,-8-3-630,3 0-1118,-1 7 0,-7-4 2096,0 8 1181,-10-6 0,-4 2 0,-1 0 0</inkml:trace>
  <inkml:trace contextRef="#ctx0" brushRef="#br0" timeOffset="124658">25363 16186 7173,'-6'2'3276,"0"0"-76,1-3-1221,0-2-810,4-5-809,1 1-90,4-4-180,1 5 0,7 2-180,-3 6-90,2 4-450,-4 16 361,-4-1-1,-4 5 0,-2 2 630,-5 11-1,2-11 1,-1-2 90,-1 4-90,4-8-90,3-10-90,2-2-180,0-2-180,3-3-1799,10-6-1298,5-10 0,5-4 0,8-19 0,-12 9 1999,6-11 1278,-10 9 0,-2 1 0,-2-1 0</inkml:trace>
  <inkml:trace contextRef="#ctx0" brushRef="#br0" timeOffset="124840">25567 16148 6183,'-9'-3'3276,"2"3"-1898,-2 23 1,3 8-1289,-1-1-45,1 0 0,0-1 1544,1-1-1589,0 0-630,0-3 1,1 0-361,-1 0 411,-2 15-2698,6-33 977,0-3 951,4-4 269,1-4 3933,3-4-2853,-2-3 0,1-2 0,-1-2 0</inkml:trace>
  <inkml:trace contextRef="#ctx0" brushRef="#br0" timeOffset="125185">25601 16127 6363,'12'-44'819,"0"1"0,0-1 0,0-2 0,1 5 819,-3 13 0,3 5 1638,16-2-1950,11 1-1596,0 0 0,-1 7 90,-20 12-3097,11 3 2713,-13 3 564,8 2-1119,-15 1 1209,-2 2-90,0 1 1080,5 36-361,-8-2-1503,0-10 0,-1 1 918,-4-6 1,0-1-45,-2 19 478,1-8 1,-1 2-479,1-10 0,0 3-235,0 8 1,-1 5-1,1-4 280,0-9 0,0 0-90,-1 15 0,1-1 45,0-15 0,-1-3-270,0 22 1228,0-3-1587,1-16-1,1-17 266,1-6-1884,1-4-1119,2-11 347,0-3 2930,3-28 0,-6 13 0,0-17 0</inkml:trace>
  <inkml:trace contextRef="#ctx0" brushRef="#br0" timeOffset="125594">25758 16039 6273,'-7'-7'3276,"1"0"0,3 1 0,2 1-2040,1-1-1056,2 2-810,8-2-719,-5 6-1169,0 12 1888,-7 3 270,-6 10 1709,0 20-539,5-21-1,1 19 1080,10-21-899,-1-8-540,2 1-181,-5-8 631,-14 9-360,-3 0-181,-8 12-269,7-8-90,4-2-1169,25-5 719,-2-8-449,17-3-2378,8-19 527,-6 2 1111,-4 0 1,1-1-1639,3-3 593,7-5 2116,-17 11 1,-5 1 0,-1 1 0</inkml:trace>
  <inkml:trace contextRef="#ctx0" brushRef="#br0" timeOffset="125820">26061 16056 6183,'-3'34'3276,"2"-6"0,-5 9 0,4-12 0,-3 21-2258,1-17-1873,-2 3 1,0 1-765,0-6-1658,1 13 0,8-40 2457,4-9 1,0-9 0,0-3 0</inkml:trace>
  <inkml:trace contextRef="#ctx0" brushRef="#br0" timeOffset="126188">26095 16067 6183,'-2'-30'1092,"1"0"0,1 3 0,2 4 2184,4 5 0,6 3-421,0 4-4924,28-18 180,-7 8 250,-1 2 1,0 1-1639,-3 4 2792,1 3 3761,-15 28-1825,-6-3-1091,4 11-90,-5-9-91,-1-2 630,1 16 1,0 5-360,0 4-798,0 1 1,-2 1 887,-4 4-136,0-10 1,-1 1 1209,0-9 1,0 2-1495,0 13 0,1 5 0,-1-5-165,-1-11 0,1-1-255,-1 4 0,1 3 0,-1-6 31,-1 6-1,0-2-270,0-3-2737,0 3 1855,1-13 697,2-1-2552,5-28 0,-1-4 0,6-28 3238,-6 10 1,0-12 0,-3 9 0</inkml:trace>
  <inkml:trace contextRef="#ctx0" brushRef="#br0" timeOffset="126610">26233 16213 6453,'-2'-8'3276,"1"1"-615,0 0-682,2-1-540,0 2-809,1 3-450,2 2-1,0 5-628,-1 15 89,-2-4-90,-4 12-180,-6-2 541,2-8 268,-4 5 1620,0-1-989,5-8-1,-3 5-359,6-9 180,0-1-180,1-1-91,0 0-89,0-3-450,2-2-179,3-3-1890,11-17 630,-3 4-1658,15-26 0,-9 4 1007,0 0 1640,-6 3 540,-8 13 540,-1 2 539,-3 1 2249,-2 1-1349,0 7 1387,-4 5-1335,0 17-4281,-1 5 3149,1 9-269,2-1-2052,1 3 1692,1 2-509,1 1-391,0 0-1079,2-2-450,0-1-1028,2 5 0,-1-12 387,1-3 2890,-2-14 0,2-11 0,1-2 0</inkml:trace>
  <inkml:trace contextRef="#ctx0" brushRef="#br0" timeOffset="128289">32235 13268 8072,'-5'0'3276,"-3"-2"-525,5 1-2121,-2-2 1978,4-6-2428,3 4 90,3-5-180,2 5-3302,9-3 3392,-3 3-180,6-2 0,19 2 0,-19 2 0,21-2 0,-21 0 0,2 1 90,20-5-90,-19 4 3276,12-3-3160,-18 2-206,-5 1 90,3-1-540,-7 2 0,-4 2-2737,0 1 0,-16 12 0,6-6 1955,-10 8 1322,8-10 0,-1-1 0,1-2 0</inkml:trace>
  <inkml:trace contextRef="#ctx0" brushRef="#br0" timeOffset="128527">32439 13048 6543,'3'-1'3276,"0"3"0,1 20-2542,-4-5-1454,-2 8 1,-1 2-181,-3 2-739,-2 4 1,-2 0-1639,0-5 0,-8 13 1618,8-23 1767,1-2 0,-1-2 1,0-1-1</inkml:trace>
  <inkml:trace contextRef="#ctx0" brushRef="#br0" timeOffset="129040">32327 13388 6004,'-10'5'3276,"3"-3"0,22-12-1733,-4 1-1183,19-10-360,-18 12-90,7-4-90,-13 10 0,-1 1-450,-2 5 181,-3 1-91,-2 5-719,-9 7 899,3-6 180,-22 21 1889,-1-6-1259,5-3 89,2-3-179,26-19-270,3-1 90,13-7-180,-4 1 90,7-4-90,-4 3 0,0 2 0,-2 0 0,4 4-90,-2 7 90,-5 0-90,-5 5-90,-11 1 0,-2-3-809,-14 12 449,7-11-89,-9 3-1,10-9-90,0-4-359,-7-4 899,4-1 180,-3-5 1529,-3-8-809,9 7 89,-5-6-89,9 11 449,-2 4-719,3 3 359,-7 10-539,6 1 270,-5 21-450,10-15-90,6 15-1079,19-18 89,-3-4-539,11-7-1748,17-18 2835,-12-2 0,-9 5 0,-2-1 0,4-6 0</inkml:trace>
  <inkml:trace contextRef="#ctx0" brushRef="#br0" timeOffset="129272">32678 13384 6363,'-5'-22'3276,"2"5"0,4 7-2542,-1 7-194,1 1 1349,-6 24-1619,1-5-90,-3 19-1787,1-9 1,0-2 1517,-1 9-790,0-2 0,1-1 159,1-5-359,-1 5-2198,7-15 0,9-15 1735,0-4 1542,9-16 0,-6-1 0,1-2 0</inkml:trace>
  <inkml:trace contextRef="#ctx0" brushRef="#br0" timeOffset="130001">32808 13277 7083,'4'-7'3276,"-1"0"-615,2-1-413,4-2-1978,2 2-180,2-1-90,-2 4 0,-3 2 0,0-1-809,12-2 179,-11 6 360,7-1 540,-26 39 180,4-18 179,-8 15 1,-3 1-450,3-10-180,2-4 0,-1 1-540,-11 8-189,10-12 279,-7 7-2827,19-18 1877,3-6 770,6-3-359,8-9 719,-4 1 720,12-10 369,-12 9 1160,7-9-1260,-14 14 541,1-2-811,-5 6 451,-3 9-810,-3 4 0,-1 3-180,-1 2 90,0-1 0,2-2 0,0-2-90,4-5-360,9-9 180,0-2-1124,15-17 0,1-5 944,-1 1-180,2-3 1,0 0 539,-7 3 629,6-13 1,-7 9 674,0 1 1,-2-1-316,1 2 45,-2 1 1,1 3 134,3 9-989,-3 0 180,-2 20-180,-8 10 0,0 0 360,1 25-270,-2-20-90,0 4 0,0 1-90,-1 1 45,0-1 0,0 2-45,-1-1 0,0 1-1309,0 1 1,0-1 1308,-1 2 0,0-1 0,-1 13 125,0-12 0,0-1-125,-1 13 0,-3 1 0,-2 0-810,-5 4 540,5-17 0,0-4-3007,-3-14 0,11-34 0,1-13 2739,2-3 0,-3 5 0,-2 9 0</inkml:trace>
  <inkml:trace contextRef="#ctx0" brushRef="#br0" timeOffset="130230">33091 13449 6273,'3'-10'2789,"0"0"-1620,1 0 990,4-2-1799,-2 5-270,4-1-180,-4 6 0,-1 2-180,-2 4 90,-2 2 90,-11 15 990,-2-1-271,-5 6 181,2-7 809,-2 0-900,5-5 181,-6 11-720,10-12-450,0 7-3007,15-8 0,1-4 0,13-10 3193,-6-11 1,0-2 0,-5-3 0</inkml:trace>
  <inkml:trace contextRef="#ctx0" brushRef="#br0" timeOffset="132056">29188 13768 8792,'-6'-8'3276,"-5"-4"0,1 5-2902,1-1-374,4-2 180,6 3 629,2-27-359,-2 1-360,1-8 90,-12-4-180,-1 20-90,-18-13 0,5 18 90,-14-4-45,-3 7 0,-4 1 45,12 3 0,-1 0-1093,3 2 1,-3-1 0,4 0 989,0 0 1,5 1 102,-12-7-90,3-2 90,11 5 0,-3-2-30,-7-7 0,-5-3 0,2 1-15,1 2 0,-1-1-84,0 0 0,-4-3 1,4 4 83,-3 2 0,3 4 0,7 3 0,-1-1-15,-11-3 0,-5-3 0,5 2 60,8 4 0,0-1 67,-1 1 1,-4-4-1,0 0 1,6 2-23,3 1 0,2 0-432,-16-9 1,2 0 386,3-2 45,12 9 0,1 0 2728,-13-11-2773,9 9 0,-6-4 0,2 1 90,5 5 0,2 1 0,-2-2-647,-8-5 0,-2-2 0,2 2 602,-3-3 0,2 1 0,2-1 0,4 0-45,-6-5-642,9 8 0,-4-3 1,4 3 686,7 7 0,0 1 0,-17-14 0,2 3 767,2 8-722,9 8 0,-1 0-90,-15-6 90,6 5 0,-1-1-519,-6 0 429,15 4 0,-1 1 0,2 1 0,-1-1 651,-7 0 0,-3-1-606,-7 1 0,0 0 988,8 1 0,1 2-988,4 2 0,1 2 45,-12 5-90,11 0-180,-8 3-180,15 1-180,2 0-449,4 2-540,2 1-1748,0 13 0,7-7 2332,-1 7 945,8-14 0,1-5 0,1-2 0</inkml:trace>
  <inkml:trace contextRef="#ctx0" brushRef="#br0" timeOffset="132250">26050 11948 6723,'-5'-8'3276,"-11"-21"-165,7 14-3022,-7-13 91,8 30 360,5 14-90,2 5-180,8 10-1665,16 8 1,7 4-135,-4-7 0,2 2 709,-2-3 1,4 5 0,0-1 0,-3-4 454,-4-5 1,-2-4 0,1 1 0,3 6 0,1 0 0,-4-4 0,-5-5 0,0-1 0</inkml:trace>
  <inkml:trace contextRef="#ctx0" brushRef="#br0" timeOffset="133230">25659 15985 6183,'-9'5'3239,"0"-1"-991,-13-12-3237,12 1 809,-6-7 720,14 1 89,1 3 1980,-4-11-1890,2 9 451,-6-10-541,4 0-719,1 2 90,3-6-179,3 0 89,0 6 90,1-27 0,-3 21 90,0-18 0,-1 15-90,2 3 0,0-2-1205,1-19 1205,1 14 0,-1-1-45,1 7 0,-1 0 45,1-1 0,1-1-45,-1-1 0,1-1 0,-1 0 0,0 0-45,1 0 0,0-3 60,-1-5 0,-1-6 0,0-1 60,-1-1 0,-1-1 0,1 0-30,-1 0 0,1 0 0,-1 0 0,-1 9 0,-1-1 0,0 1 0,0 5-45,0-1 0,0-1-135,0-7 0,0-9 0,0-1 1,1 4-653,1 4 1,0 2-1,0-2 764,0 0 1,0-2 0,0-2-1,1 3 0,0 6 1,2 0 0,-1 2-1,0 2 68,1-10 0,0-1 0,0 9 0,0-4 0,0 0 0,-1 4-884,1-10 1,0 2 943,0 8 0,-1-2 0,0 0 89,0-5 1,-1-1 0,0 2 0,-1 7 0,0 1 0,-1-1-120,1-6 0,0-1 0,-1 3 60,-2-2 0,0 3 0,-1 4 0,1-1 120,0 2 0,0-2 0,0 2-121,0-3 1,0 0 387,0-9 1,1 4 61,3 1-359,-1 19 1432,1-2-1702,-1 21 2721,4 9-2721,-2 3 90,2 0 0,-1 2 90,-1-8-90,0 2 90,-1-1 90,-7 13-90,-1-2 0,-14 29-90,8-20 0,-1 1-761,0 1 0,-1 1 761,-2 2 0,0-2-90,-9 14-180,-2-1-495,7-11 1,0 0-325,6-8 1,-1 1 143,-4 4 1,1 0-1035,-3 3 270,5-7 270,7-9 360,5-9 1079,13-27 0,3-4 0,-2 5 0,0 0 0</inkml:trace>
  <inkml:trace contextRef="#ctx0" brushRef="#br0" timeOffset="133378">25540 12647 6993,'21'-5'3276,"7"-5"0,-7 1 0,6-2-1591,-5 7-2360,4 12 1,3 6-965,-2 5 1,0 3-1,8 4 1,-2 3-1,-5 2 1,-2 2-1,-1 4 1,-1 0 1625,-6-10 1,-1-1 0,4 6-1,-2-2 1,4 4 0</inkml:trace>
  <inkml:trace contextRef="#ctx0" brushRef="#br0" timeOffset="142854">12170 864 6453,'-3'-10'3276,"1"2"0,0-4-203,2 7-1994,0 1-719,4 17-90,-1-1 89,0 19 1,1 4-1900,-2 1 1630,-1-1 0,1 1-1411,-2-8 0,0-3 1501,0 16 449,-1 7 1,0 4-360,-1-18 0,0 0 0,-1-1-315,1 14 0,0-1-944,-2 0 0,0-6 720,0-8-839,1-2 568,1-1 1248,0-4-2417,3 1 0,1-9-1568,15-12 0,-4-21 2509,5-7 0,-11-7 1,-5 6-1</inkml:trace>
  <inkml:trace contextRef="#ctx0" brushRef="#br0" timeOffset="143287">12185 910 8072,'4'-13'3276,"-1"7"0,3-3-2542,0 9-104,5 4-270,0 2-180,6 4-1,-3 0 361,27 16-360,-10-9 90,-2-1 0,0-2-180,-2-3 90,2 0-90,-17-5 179,-2 0 181,3 10 90,-12 2-90,-4 13-91,-17 1-179,-1-4-465,-3-1 375,4-9-180,0 0-1529,0-1 0,-1 0-1658,-3 3 0,-8 6 746,25-20 1092,9-6 1439,7-8 0,0 1 0,6-6 0</inkml:trace>
  <inkml:trace contextRef="#ctx0" brushRef="#br0" timeOffset="143758">12660 1008 6453,'1'-10'3276,"0"2"0,-1 4-923,-1 2-734,1 0-359,-1 6-901,0 0-89,-1 7-90,1 1 540,-2 12-271,0-3 181,-1 20-360,1-14 0,0 10 0,-1 1-270,-1-2-313,2-3 1,-1-1 312,1-5-180,0 7 0,2-2 90,1-7 0,1-9-90,2-11-90,1-4-90,2 1-2917,9-13 528,-4 2-528,13-15 257,-11 8 2328,8-19 0,-12 18 1,4-8-1</inkml:trace>
  <inkml:trace contextRef="#ctx0" brushRef="#br0" timeOffset="144316">13119 973 6723,'-12'3'3276,"-1"1"0,-5 0-2002,5 0-465,-7 3-269,10-3-90,-1 3 1079,0 13-1259,5-5-1,-2 15 181,7 13-450,1-14-1639,1 0 1,1-1 1523,2-1-1412,8 17 178,-3-20-720,6 6-180,-2-12 180,2-2 360,1-4-629,7-3 2338,-7-7 0,3-4 0,-8-5 0</inkml:trace>
  <inkml:trace contextRef="#ctx0" brushRef="#br0" timeOffset="144655">13343 943 6273,'3'4'3059,"1"0"-1620,-1 0 180,1 1 720,5 4 937,23 19-2415,-6-3-681,-4-4 0,-1-1-405,0 1 405,-5-1 269,-5-1-269,-5-5 180,-3 17-540,-10-5-180,-2 6-269,-7-4-1350,-7 4-270,2-6 610,3-5 1,-1 0-1471,-4 2 1580,-7 5 1529,7-13 0,8-8 0,-2-3 0</inkml:trace>
  <inkml:trace contextRef="#ctx0" brushRef="#br0" timeOffset="146036">14323 917 8432,'1'-7'3276,"1"-3"0,-3 2-1103,1-2-1813,-1 3 180,-2 0-900,-20-1 0,2 9 0,-20 7 270,6 15-90,-1 6 91,9-4-91,4-4-90,12-8-1619,0 7 1619,9-11 90,2 6 0,13-13 90,0-1 90,5 0 0,-2 1 0,0 0 1170,25 20-721,-22-8 585,-1 12 1,-5 4-315,-17 4-450,-3 13-91,-11-16 1,-3-4-449,3-4-224,0-1 1,1-3-138,8-12-989,2-3 719,3-4-1168,3-7 1078,7-5 810,1-2 270,10-8 180,-7 11 629,7-7-449,-11 13 625,0-1 274,0 6-899,-3 0-180,2 4 629,0 13-359,-3 3-450,1 3 540,-5 9-181,2-9-269,-1 4 90,0 15-270,1-17 135,0 2 0,-1 1-45,0 2 180,0 2 0,-1 3 134,0-5 1,0-1-270,0 0 0,1 0 90,-2 4 0,1-4-135,1-8-360,5 9-270,-1-25-359,5-2-2378,1-12 77,-1 1 772,3-4 359,-4 4 450,-1 0 630,-2 2 989,-3 1 0,-1 3 0,0 0 0</inkml:trace>
  <inkml:trace contextRef="#ctx0" brushRef="#br0" timeOffset="147377">12158 2383 7443,'-3'-4'3276,"-1"-5"-256,3 4-1401,0-6-1169,2 6-90,0-2-90,0 4 449,5-7-449,1 3-180,3-2 90,0 2-90,1 2 0,-2 0 0,3 0-90,-4 1 90,0 1 0,4-2-90,-4 3-90,1-1 0,-9 15-90,-7 11 180,0 1 0,-4 4-90,1-4 180,-2 11-45,4-11 0,1 0-45,-4 17 0,5-15 0,2-1 0,0 1 0,1 8-270,6 10 180,1-21 90,5 12-360,1-23 90,-1-5-359,7-2 269,-5-6 0,3-3-989,3-13 449,-4-2 541,2-5-721,-9-1 720,-8 14 181,-2 0 89,-4 12 90,-4 10 90,3 1 359,-6 15-89,8-8 450,-2 20-1,7-1-1348,1 2 989,4 0 134,1-14 1,1 1 225,5 19-676,-4-19 1,0 1 225,2 10 270,0 3-360,-4-9 179,1 8 631,-8 7-540,-1-18 470,-4 12-651,-1-24-3099,-7 3 2920,3-7-464,-15 4-1066,-1-9-289,4-7 1,0-3-1639,-10-6 1638,9-5 1,2-6 1169,9-3 1,3-2 0,-1 0 0,1-1 0,3-3 0,-1 0 0</inkml:trace>
  <inkml:trace contextRef="#ctx0" brushRef="#br0" timeOffset="149215">11509 589 6633,'5'-9'2519,"0"1"-540,0-1-990,-3 5 2159,-1 20-2788,-1-4 0,-2 17-180,1-15 90,1 13-225,0-4 0,-2 6-865,0 11 1,-3 10 0,1 3 0,0-6 690,1-9 1,0-3 0,0 4 182,-1 5 0,0 6 0,-1 1 0,0-3 0,1-7-214,0 1 1,0-3 338,1 6 1,-1 5 0,0-1-30,1-9 0,1 0 0,0 6-60,1-4 0,0 6 0,0 4 0,1 0 0,-1-3 0,1-4-337,-1-1 0,1-5 1,0 1-1,0 5 234,1-3 0,0 6 0,0 3 0,0 1 1,1-1-1,-1-3 0,1-6-476,0 2 0,0-6 0,1 0 0,-1 3 471,1 2 0,-1 3 0,1 1 0,0 1 0,-1-1-18,0 1 0,-1 2 0,0-1 0,0-2 0,0-4 193,0 7 0,0-4 0,-1 1-157,0-5 0,-1 1 0,0-1 0,0-7 0,-1-5 0,-1-4 0,0 0 0,0 2-135,-1 12 0,0 0-45,-1 5-134,2-10 0,1-3 314,1-19 1360,0 1-641,2-14 1788,1-2-2147,4-2 2292,0 0-2652,11-4 742,20-2-742,-4 5 0,2 0-688,-3 1 0,0 0 643,6 2 0,3 0 105,-8 2 0,2 0 0,0 1-60,15-2 0,0 0 120,-10 1 0,1 0 0,1-1 30,5-1 0,0 0 0,-2-1-708,2 1 0,-1-1 618,-4 0 0,3 1 0,-2 0-876,-8 0 0,-2 1 0,1 0 816,1 1 0,1 0 0,0 0-30,0 0 0,0 1 0,2 1-514,1 1 0,2 1 0,0 1 0,-1 0 424,0 0 0,-1 1 0,3 1 25,3 2 0,4 2 0,1 1 0,-2 1-153,-6 1 1,-2 2 0,0-1 0,-2 0-63,7 2 0,-1-1 0,-1 1 100,-1 1 0,0 1 1,-2-2-1430,8-1 1,-4-3-1,-10-6 1,-1-2 234,6 3 0,-3-4 1675,0-13-271,-22-5 0,-7-5 0,-3-3 0</inkml:trace>
  <inkml:trace contextRef="#ctx0" brushRef="#br0" timeOffset="150090">11940 444 6183,'45'-18'1092,"0"1"0,-9 2 0,2 2-273,-1 8 0,5 3 0,2 2 0,-7-2-661,4 0 0,0-1-91,-2 0 1,5 1-1,1-1 1,-4 0-374,-2-1 0,-2 0 0,1 1 336,5-1 0,1 1 0,4 0-30,-6 1 0,5 0 0,1 0 0,-1 1 0,-3 0-314,-2 0 1,-2 0 0,-1 0-1,2 1 314,5 1 0,1-1 0,2 2 0,1-2 54,-3 1 0,3-1 0,0 0 0,-2 1 0,-4-2-521,2 1 0,-4 0 0,4-1 485,-2 0 0,5 1 0,2-1 0,-3-1 0,-8 0-18,8-2 0,-4-1 87,-5-1 0,3 0 0,-2 0-132,4-1 0,-1 0-9,-7 1 0,1-1 1,-3 1-82,-2 0 0,0 0-39,3 1 0,2-1 1,-2 1-187,-4 1 0,-1 0 1110,15-1 1,-5 2-751,-17 7 180,-13 2 967,-7 7-1057,-4-2 1767,-1 5-1857,-3 12-90,3-13 1706,-2 10-1616,5-7 0,0-6 90,1 7 90,-1-6-90,-1 4 90,0 1 90,-8 31-180,3-15-938,-2 4 1,0 1 937,-1 6-45,4-14 0,-1 0-45,2-4 0,0-2 45,0 3 0,1 1 0,-1 2 0,1 1 0,0 2 0,0 0-45,0 1 0,0 3 119,-1 7 1,0 6 0,1-3-30,-1-1 0,0 3 54,0-8 0,0 5 0,-1 4 0,1 0 0,-1-3-561,1-6 1,0-2 0,0 0 0,0 0 0,0 1 452,0-1 0,0 0 0,0 0 0,0 1 0,-1 2-6,1 2 0,0 4 0,-1 1 0,1-1 0,0-4 0,0-4-369,1 2 1,-1-6 0,1 5 302,0 1 0,0 5 0,-1 3 0,1-3 0,0-6 6,1-3 0,0-5 0,0 2-30,0 10 0,0 2 0,0-2 15,1 1 0,0 3-171,1-12 0,0 5 0,0 2 1,0 0-1,0-3-32,0-3 1,0-2 0,1 0-1,-1 2 140,0 2 0,0 1 0,1 1 0,-1-1 1,1-3-493,0 7 0,0-4 1,-1-2-1040,0 9 1,0-4-1,0-10 1,-2-2 1513,-5 1 1,-5-8-1,-4-17 1,-13-1-1</inkml:trace>
  <inkml:trace contextRef="#ctx0" brushRef="#br0" timeOffset="150330">13620 3945 6993,'-11'-2'3276,"0"-1"-256,3-1-1131,2-1 270,20-7-1709,2 5-180,22-5 0,-3 7-405,-5 2 0,2 0-1754,18-1 1169,-18 2 1,3 0-374,-1-2 1,3 0 0,-2-2 682,12-4 0,0-2 1,-10 4-1,1 0 1,-3-1-1,2-6 0,0 0 1</inkml:trace>
  <inkml:trace contextRef="#ctx0" brushRef="#br0" timeOffset="151639">15199 1531 6813,'-3'2'2609,"-1"-1"-1440,2-1-360,0-1 1440,-1-4-1079,2-1-721,1-1 91,3-1-450,1 4 180,13-2 0,-2 4-180,7-1 89,0-1-179,-7 1 90,4-2-90,-5 2-90,1-1 90,-1 2-359,17 2 179,-14 0-270,17 5 360,-26-2-270,0 7 270,-10-3-90,-4 7-359,-16 12-91,-3 1 360,-7 6 45,11-13 1,1-1-1057,-6 5 1191,-11 8 90,11-9 90,-1 1 0,1-3 270,-12 11-271,14-12-448,-1 2 89,21-16-90,11-7 90,4-4 0,3 0 0,3-2-629,19-6 539,-7 4 180,7 0-2471,-7 9 2651,-19 3 180,1 13-90,-12-5-90,-5 9 180,-9-1 0,2-3 0,-6 5 90,6-7 90,0-1 179,-1 1 451,23-12 2286,-3 0-3803,18-7 0,5-3 78,2 1 89,-1 2 0,1 1-90,8 3 1260,10 6 449,-20 7-449,-11 3 1798,-36 22-1528,-12-3-811,12-12 1,-3 0 45,-6 3 0,0-2-1327,-7 6 1057,11-10 0,-1 0-405,-3 1 0,0-3-989,-5 2-720,-13 4 0,34-23 180,5-7-1169,14-18 2249,3 0 809,11-15 0,-1 5 0,3-2 0</inkml:trace>
  <inkml:trace contextRef="#ctx0" brushRef="#br0" timeOffset="151905">15556 1507 7173,'7'-4'3276,"0"4"0,-3 7-743,1 4-2353,1 15-270,-3-6-270,2 8-989,-2 2 179,0-9-2107,0 8 798,-2-20 860,0 0 1619,-1-9 0,0 0 0</inkml:trace>
  <inkml:trace contextRef="#ctx0" brushRef="#br0" timeOffset="152334">15591 1671 6363,'8'-24'3276,"10"0"0,0 16-2324,8-1 0,3-1-952,6-2 0,-10 4 0,-1 1-180,3 0 0,-15 8-630,-1 7 360,-11 3-405,-10 12 1,-3 3 675,-4 0 448,-11 10 1,-2-2 90,6-13-45,0-2 0,2-2-135,10-10-1,3-1-268,11-6-181,11-7 180,0 0-540,11-8 270,-9 6-449,9-6 539,-12 8 90,1 0 900,-9 6 449,-5 7-449,-2 1 629,-5 13-900,2-6 91,-1 9 899,1 23-1169,3-19-472,1-2 1,0 0 381,0-1-90,-1 13-270,0-12 0,0 1-360,-1 15-180,-1 3-1978,4-26 899,2-8 90,0-3 1709,6-24 0,-6 6 0,6-15 0</inkml:trace>
  <inkml:trace contextRef="#ctx0" brushRef="#br0" timeOffset="152763">15644 2000 6453,'-11'-7'3276,"1"0"0,-7-2-1283,9 5-1273,-3-1 269,10 4-539,1 2-180,4 1-90,2 0 0,5 2-90,5-1 0,2 1 0,4-3-225,3-3 0,3-1-1124,15-5 809,4-1-1979,-24 5-848,-51 36 3110,2-7 0,-7 4 0,1 0 976,5-3 1,0 0 0,-2 1-391,-6 4 1,-1 0 0,3-1 1218,-2 3 0,6-5-686,9-9 127,17-3-1079,22-27 180,18-10 0,4-2-180,0 1 0,-8 3 0,3 1-180,5 4 0,-2 2-359,7-1-507,-7 3 1,-2 2-394,-5 4-200,2 0 1,0 1-1639,2 0 1638,-5 0 1,-3 1 1470,-12 3 1,-4 1 0,-1 0 0</inkml:trace>
  <inkml:trace contextRef="#ctx0" brushRef="#br0" timeOffset="152983">16148 2154 6363,'3'11'3276,"-1"-1"0,0-1 0,3 20-2760,-2-12-3793,5 28 0,-7-25 0,-2 3 2988,-3-14 1,-7-10 0,0-2 0</inkml:trace>
  <inkml:trace contextRef="#ctx0" brushRef="#br0" timeOffset="156208">13612 6169 6094,'3'4'3276,"1"31"0,-1-17-2145,2 13 0,1 2-501,1-6-270,6 18 0,-4-15 179,-3 9 1,0 2-2468,-1 7 2018,-1-5 0,-3 0 0,-5-2-52,-1-14 0,-1 2-83,0-1 1,0-1-1,0 0 0,1-1-1036,-4 15 542,7-19-2738,16 7 0,-5-18 2763,13 5-475,-10-19 179,-1-3 474,-1-4 336,-1-1 0,-1-3 0,-2 0 0</inkml:trace>
  <inkml:trace contextRef="#ctx0" brushRef="#br0" timeOffset="156614">13638 6251 6543,'-2'-24'3276,"2"6"-165,1 3-1582,9 6-720,4 5-359,4-1 360,17 6-496,-4 0 1,1 0-270,-4 1 0,1 1-45,12 2 0,-4 1 0,-7 4-90,-2 12 90,-23-7 0,-2 6 0,-7-5 0,-10 5 0,-5 1 0,-14 13-45,11-11 0,-2-1-495,1-4 1,2-3-2609,-7 8 1169,4-3 270,12-7 270,12-6-360,6-5 1799,2-1 0,5-6 0,-1-2 0</inkml:trace>
  <inkml:trace contextRef="#ctx0" brushRef="#br0" timeOffset="157245">14159 6342 6183,'2'-7'1799,"0"1"-899,0-1-91,0 0 541,3 0-901,-2 3 91,1 0 90,-2 5 539,-1 2-539,-1 2 449,-1 7-719,-1-2 360,-1 10-451,1-6 451,-4 24-540,3-15 45,-2 9 0,0 4-136,2-10 1,-1 0 0,0 4 0,0 3-45,0 6 0,0-1 45,-1 10-448,3-19 0,0-2 269,0 4-439,4-12 259,1-8-1440,4-2-270,-1-9-180,4-4 180,0-3-569,5-10 1558,-3 1 990,2-7 0,-6 4 0,0-2 0</inkml:trace>
  <inkml:trace contextRef="#ctx0" brushRef="#br0" timeOffset="158093">14543 6358 6453,'0'-14'3276,"-1"6"-165,0-2-2572,1 9 901,-4 8-631,2 3-89,-2 10-450,4-4-1,0 1 1,0-4 540,0 30-540,0-3-423,0-13 0,0 1 63,1 0 0,0-2-630,3 13 1,1-3-2558,12-3 0,-7-22 386,12-3 1992,-12-12 899,3-6 0,-6-2 0,0-2 0</inkml:trace>
  <inkml:trace contextRef="#ctx0" brushRef="#br0" timeOffset="158709">14777 6261 9871,'7'-1'2969,"0"0"-1890,4 3-539,-4-1-91,4 1-89,-2 0 90,0 0-180,1 0 719,11 8-809,-10-3 0,8 7-90,-13-6 90,-2 2 0,0 6-180,-1-3 90,0 4-90,-2-3 90,1 5-90,0-4 0,-1 4 0,0-6 0,0 0 0,-1 5 0,0-5 0,0 3 270,-2 6-270,1-7 90,-3 9-1,1-9 181,-5 13-180,-1-3-90,-3 5 90,3-9-180,-6 5-90,5-10 0,-6 9-269,7-14-2828,-6 4 0,7-8 0,-8 1 1504,9-10 953,-4-4 1,2-3 0,-1-3 0</inkml:trace>
  <inkml:trace contextRef="#ctx0" brushRef="#br0" timeOffset="159359">15300 6333 6273,'6'-5'3276,"-3"2"0,-1-4 0,-1 3 0,-2 0-1898,1 3-1288,1 6-360,0-1-3007,3 13 0,-1-6 0,4 18 0,-5-15 2457,0 7 1,-5-11 0,-3-1 0</inkml:trace>
  <inkml:trace contextRef="#ctx0" brushRef="#br0" timeOffset="159609">15348 6591 6273,'4'9'3276,"4"0"0,-4-3 0,4 3 0,-5-1-1178,0 2-1828,-2 2-91,-3 1-179,-2 3-449,-2 2-361,-2 3-809,-2 0-1658,-10 15 0,-7 6 2457,-3-10 1,0-7 0,8-23 0</inkml:trace>
  <inkml:trace contextRef="#ctx0" brushRef="#br0" timeOffset="167999">14155 6296 6453,'0'5'1889,"0"-1"-1529,0-1-90,0 0 270,-2 4-181,1-2 1,-2 4 1529,-5 30-1709,4-16-90,0 7 0,0 0 90,2-3-135,0 1 0,1 0 135,0 9-90,-1 8 0,1-17 269,-1 11-269,1-17 0,-2 14 0,1-23 0,0-3 0,0 0-90,1-2-3277,-2 7 0,3 4 2981,-2-3 1,1 0 0,-4-13-1</inkml:trace>
  <inkml:trace contextRef="#ctx0" brushRef="#br0" timeOffset="174093">6032 12464 8882,'-1'-4'2518,"1"0"-2068,1 2 0,2 0 90,0 2 1618,9 22-1618,-4 1-450,3 9 45,-10-2 0,-2 0-135,-3 1-595,0-2 1,0 1 594,-4 3 0,-4 14 0,2-12 0,1 1-270,0-3 0,0-1 90,1-2 0,0-2-719,1 1 719,5-23-90,3-3 0,2-7 1010,5-11-1010,-1-1-270,8-20 450,-4 11 135,2-7 0,1-3 315,5-8 359,2 0 1,0 1-450,0 4-560,-8 15 0,0 3 470,-5 8-90,4-1-90,-5 7-90,4 1 90,-4 5 0,0 1 0,-1 0 90,2 6 0,-3-1 90,1 13 849,-4-4-939,-2 8-90,-2-3 90,0 1-90,-3 9 0,2-8 0,0 10 0,3-6-90,2-5 90,1-4-90,3-13 0,-1-6-90,3-4 1,0-2-1,1-4-3097,13-20 2352,-7 9 138,0-1 0,1 0 877,0-1 21,-2 4 0,0 0 249,2-2 269,-1-1 1,-1 2-630,-4 8-98,5-7 98,-16 26 2495,-2 6-2495,0 3 2084,-1 3-2084,0 3 428,-4 27-518,3-3 0,2-13 0,1 1 15,1 7-824,12 4-2378,3-25 1813,6 1 978,1-19 36,-3-7 0,2-4 180,2-4 90,1-3 180,1-2 630,-3 1 0,1-2 809,12-15-1035,-13 15 1,-2-1 2871,4-9-1378,-9 1-1539,-6 7 1,1-6-180,-7 12 54,-1 1-54,-6-4-450,-3 10 90,-3-1 0,0 11-90,2 6 1,-2 4 89,0 3 0,0 3 0,0 3 90,0 2-180,-4 21 270,5-4-90,-1 8-3187,8-5 3162,2-18-1868,4 9 2163,2-18 629,18-4-539,-2-17-180,9-5 45,-8-13 0,-1-3 45,-1-2-159,-1 1 1,-2 1 158,-3 1 270,2-10-180,-6 12-90,1-3 2073,-7 14-2253,-3 5 2953,0 5-2953,-3 2 0,0 4-90,-3 3-90,0 3 0,0 3 486,-1 3-666,1 11 90,2 3 90,4 18 90,4 1 90,4-2 0,-1-11 90,12-8 90,-3-15 0,6 1-180,-4-11 180,0-9-180,-4 0-270,10-14-90,-10 6-1439,7-17 0,-10 11-90,2-6 90,-8 7 180,-1 2 360,-3-1 1259,-5-8 0,-2 7 0,-3-8 0</inkml:trace>
  <inkml:trace contextRef="#ctx0" brushRef="#br0" timeOffset="174264">7030 12435 8162,'5'-2'3276,"-1"-1"0,-1 0-1283,1 0-4871,2 6-399,1 4 1247,1 3 681,-2 3 359,-3-5 990,-1 0 0,-1-5 0,-1-1 0</inkml:trace>
  <inkml:trace contextRef="#ctx0" brushRef="#br0" timeOffset="174978">7208 12481 6723,'7'-3'3276,"-3"1"0,6 6-1013,-5 23-2083,2-6 45,-6 18 0,-3 3-135,1-10-403,-1 2 0,-1-2 313,0-7 0,-2-2-90,0 0-359,-3 6-1,2-9 243,0 1-1142,4-13 449,5-10-269,10-20 719,0 0 90,-1-2 0,2 0 181,2-4 493,1 1 1,3-3 1214,-2 4 0,0 0-585,1-1 1,0 1-315,10-11 23,-19 27-474,-8 15-3211,-4 15 3212,0-1-1199,-2 11 1199,1-5 0,1 2-1,0 12-89,2-11-90,1 7-899,8-3 2322,-2-15-3401,7 6-1299,15-23 388,-12-5 2069,15-8 1,-18-3 0,-1-3 0</inkml:trace>
  <inkml:trace contextRef="#ctx0" brushRef="#br0" timeOffset="175951">7823 12731 6723,'4'7'3276,"-2"-1"-5916,-1 0 4529,-1 0 1139,1 2-2938,-1-1 770,2 2-4137,7 3 0,-1-7 0,6 3 3126,-3-9 0,-1-4 0,1-1 0</inkml:trace>
  <inkml:trace contextRef="#ctx0" brushRef="#br0" timeOffset="176272">8429 12488 6453,'27'-36'3276,"-11"13"-4117,-6-11 1381,-10 21 1409,-4-4-1500,-11 12 231,1 9-1040,-14 11 90,9 6-129,-2 6 309,5-4 0,1 2 404,0 5 1,0 2-45,1 3-135,1-3 0,3-1 3141,6-4-2684,4-1-232,9 5-360,2-10-540,9 2-539,1-14-810,5-4 250,1-7 1,3-2-1,-4-2 1,-1-2 1437,6 0 1,-1-3 0,8-11 0,-16 3-1</inkml:trace>
  <inkml:trace contextRef="#ctx0" brushRef="#br0" timeOffset="177623">6024 13673 7353,'1'-3'3276,"-1"1"-76,0 2-2390,4 4-630,-2 0 89,2 6-3121,-3 8 3032,-1-1-90,0 9 180,-4 12-90,1-7-90,-2 14-419,0-12 419,1 2-90,0-1 180,-1 15-135,2-23 0,-1 1 0,2-1 0,-1 0 45,-3 24-45,4-25 0,0 0 44,0 14 1503,0-14 1,1 0-1503,0 24-1638,0-20 1,1 0 1547,0 18-50,0-21 1,0-2-131,0-9-720,1 0 1,-1-11-720,1-3-1658,4-14 168,0 1 2119,2-12 990,-3 3 0,-1-2 0,-1-2 0</inkml:trace>
  <inkml:trace contextRef="#ctx0" brushRef="#br0" timeOffset="178039">6011 13792 6363,'4'-1'1889,"3"-1"180,9 1-450,1-1-899,5 0-1,-6 1 810,6 0-1079,-4 2-270,4 1 90,0 8-180,-12-3 90,7 10-90,-11-5 180,-1 10-180,-4-6 89,-14 26-89,-6-7-315,-1-4 1,-2-1-226,-7 5-855,8-13 1,2-3-1973,1-6 3219,6-16 0,11-5 1,8-15-1</inkml:trace>
  <inkml:trace contextRef="#ctx0" brushRef="#br0" timeOffset="178743">6533 13737 7443,'0'-7'3276,"-1"2"-796,4 0-2120,-1 5 540,2 4 719,-5 26-1439,2-8 90,-5 20-91,1-14 1,0 0-180,-1 9 90,0-6 0,1-1-391,0 2 391,0-2 164,-2 18-164,2-10-90,0 6-269,1-15-91,2-16-270,0-1-2647,2-9 0,2-6 1376,2-5 1032,0-8 869,-2-22 0,-2 6 0,0-14 0</inkml:trace>
  <inkml:trace contextRef="#ctx0" brushRef="#br0" timeOffset="181343">4486 13980 6993,'-8'-3'3276,"2"1"0,6 2-1823,0 0-373,12-1-990,-4-1 90,9-1-180,-5-3 90,1-1-90,2-2-90,7-4-495,1 3 0,0 1 405,3-2-89,14 3 179,-36 14 90,-4 14 0,-4-4 0,-5 11 0,-3 2-90,-6 12-1549,2-3 1,1 0 1343,-1 0 115,3 0 90,10-24-90,1-2-450,6-3 451,1-7-91,5-3-180,7-14 270,-3 1 90,7-8 0,-5 3 90,1-1 0,0 1 90,0-1 0,1 1 3186,12-11-2440,-11 13-746,15-12-180,-16 18-90,-1 2 90,-4 5-90,-8 8 180,-4 8-45,-12 21 0,-3 4 45,3-2 0,-4 3 0,1-2 90,9-7 180,9-10-180,0-1-90,8-14 0,-2-8-450,26-28 270,-14 11 135,-2 1 0,1-3-330,8-16 465,-7 6-491,-7 11 1,0-1 580,5-13 0,0 0 180,-3 2 0,0-1-181,4-9-89,-6 10 0,-1 1 180,-1 1-90,-2 1-103,-1 3 193,1-7-180,-4 11-360,4-10 90,-8 23 0,0 0 437,-6 28-257,-2 7 0,-1 8 180,1 1 0,1 3 180,0 13 69,1-15 0,1 0-249,3 11-379,1-12 379,1 1 0,0-2-90,1-1 0,0-1-90,-1-3 90,2 6 0,-1 2-270,0-8 0,-2-3-359,-1-19-181,-1-1-2338,-1-3-219,-5-21 2914,1 7 0,-6-18 0,2 10 0</inkml:trace>
  <inkml:trace contextRef="#ctx0" brushRef="#br0" timeOffset="181529">5031 13831 8072,'12'-4'3276,"-2"2"0,28 1-1372,2-1-2264,0 0-2917,8-5 0,-29 4 1376,4-1 821,-16 3 1080,-7-1 0,-4-2 0,-3-1 0</inkml:trace>
  <inkml:trace contextRef="#ctx0" brushRef="#br0" timeOffset="181775">4671 13642 9867,'-2'-8'3276,"1"1"0,0 3-2585,4 2-585,2 3-1546,29 19-359,-12-7 160,4 5 1,2 1-1639,-2 0 0,10 6 2618,-1-10 1,-9-7 0,7-2 0</inkml:trace>
  <inkml:trace contextRef="#ctx0" brushRef="#br0" timeOffset="182452">6945 13787 6633,'0'-11'3276,"0"3"0,-1 5-2632,1 2 76,-1 0-630,-1 1-90,0 2 180,-5 7-91,1 0-3301,-2 8 3302,1-1 90,-1 5 90,-6 15-90,0 8-135,5-14 0,0 1-1134,0 0 0,2 0 1089,-4 17 0,5-5-466,5-18 196,2-3-1605,21 1 256,-8-15 179,18-1-718,-4-25 2158,2-9 0,-1-3 0,-3-3 0</inkml:trace>
  <inkml:trace contextRef="#ctx0" brushRef="#br0" timeOffset="182777">7126 13813 6273,'-2'-8'3276,"4"-4"-75,-1 4-2392,4-1 1,-1 5 539,5 1-1169,-1 3 180,10 4-180,-7 1 0,15 14-1,-4 10-89,0 0 180,-4 17-180,-13-21 90,-2 19-180,-4-19 180,-7 6 0,-2-1-180,-2-1-255,-1-4 1,0-2 344,-1-4-630,-13 11-899,5-10-360,-5 3-180,13-14-1298,3-12 3241,8-23 1,-2 2 0,7-17 0</inkml:trace>
  <inkml:trace contextRef="#ctx0" brushRef="#br0" timeOffset="183173">7701 13786 17517,'5'9'-810,"1"4"-719,-4-7-1748,2 10 798,-2-7 949,0 6 1530,-4-1 0,0-5 0,-4 2 0</inkml:trace>
  <inkml:trace contextRef="#ctx0" brushRef="#br0" timeOffset="183356">7736 14082 6543,'6'17'3276,"-2"-2"0,-2-2 0,-4-2-1500,-8 5-3755,-1 0-270,-7 10-1028,-11 12 438,4-9 2183,1-8 1,-1-2-1,-9-6 1,-11-2 0</inkml:trace>
  <inkml:trace contextRef="#ctx0" brushRef="#br0" timeOffset="185807">4527 15598 6453,'0'-5'3059,"0"-1"217,2 4-2235,-1 3-771,3 4 450,0 9-451,0-3 1,1 6 270,0 5-360,-2-4 90,-5 21 0,-3 4-360,-1-3 0,-2 8 0,-2-1-829,1-16 739,-3 4-540,6-16 450,2-11-90,2 0-89,2-10-2828,12-28 2078,-4 11 480,11-20-630,2 11 899,-5 7 1889,11-12 1,2-3 1708,2-1-2879,-7 7 1,-2 3 360,0 13-540,-17 16-90,4 6 270,-12 29-90,0-13-167,-5 22 166,2-24 91,1 6-90,1-9-3457,1 1 3276,3-10 1,1-3-90,0-2 140,2-2-319,1-1-991,11-11 451,2-7 269,12-15 450,-8 2 450,5-12 450,-8 9-361,-2 0 2827,-4 8-1990,-6 11-1196,-5 14-90,-1 3 0,-5 14 0,0 2 89,-1 5-89,-1 2 0,1 0 180,0 18-90,5-19 0,0 9 270,7-23-360,1-6-90,18-12-90,2-13 180,8-5 0,-1-4 180,4-5-90,-11 8-45,-2 1 0,-1 0 45,-3 1 0,10-14-90,-23 24 0,-1-1 0,-7 9-90,-3 3-180,-11 13 90,-4 6 90,2 2 0,1 3 90,-4 7 0,1 8 0,12-18 0,2-1 0,2-1 0,4 6 180,4-8-630,23-8-269,0-21 449,10-10 180,-10-6 0,0-7-1156,-13 14 0,0-1 1426,6-10-91,-5 2 1,-18 30-90,-3 3-179,-17 29 179,9-10 0,-9 20 359,16-1-2087,8-11 1908,2 5 2358,6-15-2268,5-8-270,-2-4-270,16-6 90,-7-7 90,11-7-90,-6-2 0,0-2 180,-4 3 0,-1-1 1638,5-3 0,0 1-1342,8-8-116,-22 18 0,-2 1 270,-8 12 359,-3 14-629,-2-4 0,-1 9-90,1-11-180,-1 1-2699,1-7-488,1-2 0,3-26 1286,-2 2 1991,1-18 0,-3 7 0,-1-3 0</inkml:trace>
  <inkml:trace contextRef="#ctx0" brushRef="#br0" timeOffset="186262">5591 15425 6633,'4'18'3276,"0"-8"-2864,2-1-1581,5-8 809,-3-1 180,5 1-180,4 2-89,-1 2 179,3 1 180,0 8 1079,-9 5-359,-1 1 899,-10 15-720,-3-12-179,-3 10 0,1-6-180,0 1-1,0 0-89,-2 8-270,4-12-3367,0 11 3252,3-23-65,3 1-90,0-11 0,3-3-90,2-3-89,2-5-631,19-25 810,-9 9 405,4-6 0,2 0 585,-1-1 2466,5-4-2679,-17 22-237,-7 12 0,-4 5-180,-2 5 270,-6 16-91,-1-1-179,-5 10 180,1 7-270,4-1-270,3-2 58,6-10-2217,12-11 630,1-8 90,8-2 90,-1-9 982,3-7 1,1-3 0,8-4 0,-6 1 0,0 0 0</inkml:trace>
  <inkml:trace contextRef="#ctx0" brushRef="#br0" timeOffset="186557">6295 15520 6723,'-6'-5'3276,"-4"-5"-525,4 7-1762,-7 6-89,2 21-451,-3 9-179,3 1 0,4-4-90,3-8 0,2 1-90,1 0-90,2 0-180,0 0-450,1-1-2428,5 11 1349,-2-8 90,5 6 270,0-15 529,17-11 1,-7-8 0,12-11 0</inkml:trace>
  <inkml:trace contextRef="#ctx0" brushRef="#br0" timeOffset="186928">6658 15496 7083,'32'26'3276,"-7"-3"0,-7 10-2092,-10-10-915,-2 9 1,-6-8 0,-5 0-225,-7 2 0,-3 0-495,-5 8-674,-4 0 0,0-1-1750,-1-1 2064,9-13 1,0 1-1800,-5 7 1988,10-12 621,1-2 0,12-18 0,1-3 0</inkml:trace>
  <inkml:trace contextRef="#ctx0" brushRef="#br0" timeOffset="187475">7570 15491 6903,'5'-19'3276,"-1"0"-615,-2-1-1042,-2 1-990,-1 1-179,-2 2-270,-1 4 90,-15-2-360,-4 12-90,-14 8-270,-1 17 225,20-5 1,0 0-46,-8 15-90,6 0-719,7 6 719,8-15 0,1 11 90,10-22-90,10 1 360,-2-5 630,24 4-180,-20-8-180,11 3 89,-21-4 1,-3 2-90,-2 1 0,-3 1-630,-11 13-360,-4 0-2248,-12 11 1979,13-17-1440,-1-4 2069,16-14 90,0-3 360,2 1 90,2 0 450,5-1-90,-3 4 1708,7 3-1528,-8 2 809,4 11-450,-3 15-1258,-2-4-1800,0 23 629,-4-19-289,-5 7 1,-2 0 1048,-4 6 590,1-9 0,-1 0 0,-7 3 0,-1 0 0</inkml:trace>
  <inkml:trace contextRef="#ctx0" brushRef="#br0" timeOffset="188258">4230 17831 6543,'14'-11'3238,"1"0"-3148,-1 2-180,2 7 90,-8 7-90,0 8-449,-3 21 89,-3-10-761,-2 17 671,-1-17 275,-1 25 895,5-5-315,-2-18 0,2 1 854,7 5 0,3-2 360,10 11-1124,-8-15 0,0-2 89,2-1 1,-1-3-45,2 6-180,-5-4 0,-1 1-180,-3 7-1215,-6 8 1,-4 5-495,-4-7 0,-2 0 899,-1 6 1,-2-1 89,-2-9 0,-1-6 307,-11-5 323,-3-21 0,-1-21 0,-1-12 0</inkml:trace>
  <inkml:trace contextRef="#ctx0" brushRef="#br0" timeOffset="189400">5123 16675 6363,'2'-5'3276,"1"4"0,-1 7 0,0 41-2670,-1-17-1191,-1 0 0,0 0 764,1 2-999,-1-2 0,0 7 0,0-4 775,0-7 0,0 0-165,0 12 0,-1 5 0,1-7-825,1 1 136,0 9-2378,9-6 0,-2-22 0,7 2 2548,-6-27 729,-1-6 0,-1-5 0,-1-4 0</inkml:trace>
  <inkml:trace contextRef="#ctx0" brushRef="#br0" timeOffset="189757">5169 16732 6993,'-2'-13'3276,"3"-1"-2234,0 7-593,4-3 1,1 4 0,2-1-180,3 0-1,3 0 91,11 3 0,2 1-180,-1 1-45,1 1 0,-2 3 45,-12 8 0,-2 2 179,-3 12-179,-4-4-1516,-8 6 0,-4 2 1426,-11 8-90,6-10 0,-1-2 0,-11 5-360,-3-3-180,6-8-539,-6 3-540,12-10 0,3-3 0,4-3-1529,5-9 3148,5-3 0,3-9 0,3 0 0</inkml:trace>
  <inkml:trace contextRef="#ctx0" brushRef="#br0" timeOffset="190161">5585 16720 10861,'-6'12'3276,"1"0"-1605,4-2-1401,-1 3 90,1 2-180,0 2-1,0 2 91,-1 3-90,-1 1 180,-3 23-270,1-9-90,-2 8-270,3-13 0,2-16-269,1 2-2738,9 2 0,-2-13 2689,14-5 0,-11-12 0,5-9 1</inkml:trace>
  <inkml:trace contextRef="#ctx0" brushRef="#br0" timeOffset="190628">6033 16765 6903,'-10'1'3276,"0"1"0,1 15-1193,4-5-1903,-4 15-90,8-9-90,0 19-180,2-13-360,2 14-2737,11 5 0,-6-23 1016,9 16 2261,-11-32 0,1-2 0,0-3 0</inkml:trace>
  <inkml:trace contextRef="#ctx0" brushRef="#br0" timeOffset="190990">6282 16666 6183,'15'-10'3276,"-2"1"0,-6 3-2362,6 0-464,-4 3 0,5 2 809,9 18-1169,-11-6 90,11 14-90,-15-11 90,0 3 0,1 0 179,2 18-269,-6-11 90,1 14-3212,-15 8 3122,2-15-45,0-7 0,-2 1-562,-5 3 0,-1 0-1102,2-4 0,-1 1-20,-5 9 1,-4-1-1,1-10 1,-1-5 846,-9-1 1,-4-18 0,15-16-1</inkml:trace>
  <inkml:trace contextRef="#ctx0" brushRef="#br0" timeOffset="195716">15035 1318 6633,'-13'8'2159,"-1"0"-1439,-2 0-181,-1 2-809,0 3 91,0 5 44,-2 12 0,-1 9 472,6-3 0,0 6 1,1 1-1,-1-3-1363,-1 0 0,0-1 0,0 1 1093,2 2 1,0 4-1,1-2 1,3-6 67,3-6 0,1-3-45,0 2 0,1 1 89,1 14 1,0 1-90,1-12 0,3 3 18,4 0 0,5 10 0,2 2 0,1 0 0,0-8-18,4 0 0,1-4 0,1 2-54,-4-2 0,0 4 0,1 1 0,3-3 0,4-5 301,9-2 0,5-4 1,3-5-1,2-8-562,-4-9 0,4-8 1,1-3-1,0 0 0,-2 3 225,4 6 0,-1 3 0,0-1 0,2-8-30,-7-8 0,3-4 0,1-3 0,-2-3 0,-4 1 0,-4 1-311,-1-3 1,-6 0-1,1-1 281,8-6 0,2-2 1,1-4-343,-3 1 1,1-4 0,-1 0 0,-3 3 371,-3 2 0,-2 3 0,2-3-41,2-3 1,3-4-1,-1 1 1,-4 4 115,-1-3 0,-3 1 15,-5 4 0,0 0 0,-1 0-15,0-2 0,0-1-45,-3 0 0,0-3 0,-2 4 315,-4 4 0,-2 1-315,2-8 0,-2 0-45,-3-1 0,-3 2 90,0 9 0,-3-3 104,-5-13 1,-4-7 0,-3 4-60,-3 1 0,-5 2-113,0 5 1,-5-3 0,-1 0-1,1 7 390,-8-3 1,-2 5-398,5 8 0,-2 1 0,-1 5 30,1 8 0,1 5 0,-2 2-30,-5 2 0,0 2 0,0 1-60,-1-1 0,0 2 0,1 1-264,-1 3 0,1 2 0,3 2-366,-3 1 1,1 5-374,1 8 1,-3 6 0,5-1-148,1-1 0,2 0 1148,2 3 0,-2 3 1,6-4 91,9-6 0,3-3 0,-11 17 0,2-7 0</inkml:trace>
  <inkml:trace contextRef="#ctx0" brushRef="#br0" timeOffset="196957">8310 14026 3131,'25'15'3276,"-1"-4"-1638,2-11 0,6-4-819,1 1 0,7-2 0,2 0 0,-4 0-1127,-2 1 1,-2 1-1,2-1 308,4-1 0,3 0 0,0 0 0,-6 1 90,3 0 0,-5 2 118,-7 0 0,-1 0-163,5 0 0,1-1 417,-6 1 0,0-2-2101,15-5 1,-1-3-1,-11 3 1,0-2-1,6-5 1,-5-1 1217,-15-4 1,-10 0-1,-7 7 1</inkml:trace>
  <inkml:trace contextRef="#ctx0" brushRef="#br0" timeOffset="197225">9156 13792 6813,'-15'-13'3276,"9"7"0,9-3-1733,31 9-1363,-10 1 0,20 0 0,-18 2 0,0 1 135,-1 1 0,0 5 224,12 18-539,4 0-1639,-32-4 1,-6 1 1613,-11 4 25,-9 14-696,-7-6 1,-5 2-700,2-3 1,-1-1 384,6-6 0,-2 0 0,2-1 155,-4 3 1,3-4-675,-2 5-565,8-9 1285,8-11 809,8-10 0,8-12 0,4-4 0</inkml:trace>
  <inkml:trace contextRef="#ctx0" brushRef="#br0" timeOffset="197992">10103 13578 7443,'-8'-4'3276,"2"0"-526,2 1-1311,3-2-629,6 0-90,7-2-451,2 1-89,3 0 0,-2 1-90,14 0-360,-15 4 1,8 2-541,-23 13 270,-4 0 1,-5 7-91,-2-2 90,-3 1 1,-2 0-91,-4 0 0,-2 2 450,-11 7 135,11-9 0,0-1 45,-9 3 90,15-11 0,-2 2 0,8-6 90,5-2 270,13-5-270,13-8-90,6-2 0,8-5 0,5-2-90,-9 5 45,-6 4 0,0 2-45,2 2 269,14 12-179,-24 2 90,5 9 180,-15 5-180,-3-4 270,-4 18-3393,-9 8 3123,1-8-90,-7 7 0,1-10-180,-3 1-359,-4 6-2828,-3-5 887,8-19 1220,0-7 181,9-16 1808,-3-8 0,3 0 0,-2-6 0</inkml:trace>
  <inkml:trace contextRef="#ctx0" brushRef="#br0" timeOffset="198665">10051 14033 6094,'-4'-34'3276,"-2"17"0,3 33-24,0-1-3072,1-4-720,20-21-179,-4 1-181,17-13-315,-11 5 1,0-1-45,13-12 166,-8 7 1,4-4 0,-4 2-69,-4 5 1,0-2 1455,9-11 0,4-5 0,-6 4 694,1-5 225,-6 1 1,-6 3-855,-19 21-3,-18 7-357,0 15 90,-10 10-180,-4 15 180,16-11-90,-2 4 180,25-18-90,7-10 90,4-1 90,4-3-90,3-1 89,0 1 91,1 0-299,6 1 209,-9 3 1335,4 7-1515,-17 2 0,-10 11-90,-7-3-360,-10 6 0,-4 3-629,-6 3 728,8-6 0,1-2-2078,0 0 1619,14-13-89,4-2 629,5-5 3456,5-4-2081,-2 3-925,2-2 0,-3 4-90,0 0 180,5 2-360,-2 1 0,4 2-180,-3 0 90,4 6 90,-3-2 270,4 12-90,-8-7 90,0 8 89,-5-5-89,-1 2 90,-2 3 539,-1 12-539,0-6 225,0 0 0,-1 1 314,-2 13-584,1-16 0,-2-2-135,-13 3-540,3-17-1439,-11-15-90,13-5-180,-6-6 180,8 1 180,2-3 1709,2-27 0,5 15 0,4 5 0,-1 0 0</inkml:trace>
  <inkml:trace contextRef="#ctx0" brushRef="#br0" timeOffset="199612">10288 14019 6183,'-1'5'3276,"0"-1"0,1-4 0,3-2-2400,0 0-1505,4-2-810,-1 2 1439,12-9 0,-13 1 0,8-7 0</inkml:trace>
  <inkml:trace contextRef="#ctx0" brushRef="#br0" timeOffset="200604">6828 16807 6543,'0'-6'3276,"-2"0"-705,-1-1-2031,2 3 269,4 2-539,1 5 90,6 1-180,-1-1 90,2 0 269,19 1-224,-2-3 0,5 0-180,10 0 0,0 0-228,-1 0 0,-2-1 138,-1 1 0,-3 0-1024,12-1 1069,-23 0 0,1 0 45,15-2 0,1 0-90,-9 0 0,1-1 15,4-1 0,3-2 0,-2 1-15,-5 0 0,2-1 45,4-2 0,8-2 0,-1 0 0,-6 1-1207,1 1 1,-1-1 1146,7-1 0,4-2 0,-8 3-30,-13 2 0,-3 2-180,13-2 0,-1 0 45,-10 2 0,0 1-405,19-3 1,0 0 224,-22 4 0,-1 0-90,6 0 0,3-1-1234,14 1 1,-1 1-224,-2-1 1457,-3 0 0,-4 1-404,-22 0-91,-3 0 297,-3 0-476,1-2 1510,-4 2-431,0-2 0,-4 2 0,-2 1 0</inkml:trace>
  <inkml:trace contextRef="#ctx0" brushRef="#br0" timeOffset="200859">8646 16484 9512,'3'-7'3276,"3"1"-1965,24 4-1401,13 5 45,-8 1 0,0 3 45,-7-1 0,-3 1 90,19 11 90,-30 4-270,-14-6-90,-7 9-180,-7-2-539,-6 4-450,-6 3 256,2-8 1,-4 4 0,2-4-148,5-4 1,0-2 1239,-18 16 0,1-7 0,15-20 0,3-5 0</inkml:trace>
  <inkml:trace contextRef="#ctx0" brushRef="#br0" timeOffset="201693">9465 16235 7982,'10'-10'3276,"-1"0"-1784,-1 3-323,5-2-539,-2 2 89,10-2-359,-6 4-1999,11 1 1,2 1 1203,-2 1 197,10 0 1,-1 2-122,-14 1-1,12 2 90,-24 1-90,-3 0-90,-6 8 3402,-6 1-3041,-4 3 694,-5-3-695,2-2-90,-2-1 0,-1 2-360,-22 12 360,1-1 180,14-10 0,0 1-90,-3 0 0,2-1-576,-5 4 576,-8 3 1,6-2-631,6-2 180,7-3-539,16-5 539,10-9 0,8-1 91,-1-1 665,2-1-576,1 0 90,1 0 0,-2 0 1,-1 2 89,-1 1 180,-3 3 0,-3 1 0,-1 2 0</inkml:trace>
  <inkml:trace contextRef="#ctx0" brushRef="#br0" timeOffset="201960">9421 16549 6004,'-2'2'1259,"1"1"-90,11-3-539,2 1-90,11-3 449,17-4-629,-5 0-660,-10 1 1,0 0 659,14-2-60,-7 2 0,5 1 0,-3 4-76,-3 7 1,0 3-1658,12-2 1,-8 5 1612,-23 25-90,-34-3-951,3-13 0,-1-1 861,-12 12 31,4-6 1,0-1-122,-5 2-1529,-2-3 0,-1-5-1658,-10-13 3086,19 0 1,3-3 0,-2-21 0,19 1 0</inkml:trace>
  <inkml:trace contextRef="#ctx0" brushRef="#br0" timeOffset="202148">9543 16643 6903,'13'-15'3276,"-2"6"0,4 16-2722,-9 1-464,3 14 180,-11 3-180,-1-6-90,-2 5-720,-1-1 180,3-12-449,4 0-90,4-14-560,13-13 1,4-6 1463,-3 1 1,-1 0 0,9-9-1,0 0 1,-8 6 0,0-1-1</inkml:trace>
  <inkml:trace contextRef="#ctx0" brushRef="#br0" timeOffset="202826">9849 16444 6094,'-14'-22'1638,"0"0"0,0-18-57,10 48-1311,14-11 89,11-6 91,-4 1 0,1 0 90,1 0-181,0 1-89,-1 1 0,-1 1 0,17 7-630,-17 3-180,8 6 181,-23-1-181,-4 1 90,-4-4-90,-2 2 1,-4 0-720,-13 8 719,4-3 90,-11 6-180,-2 2 540,8-7 540,-15 9-180,25-15 989,1-1-809,18-9 360,18-7-541,-1 1 181,25-8-360,-15 6-180,-4 2 0,1 1 0,2 0-450,-3 6 1,-2 5-1,-7 11 270,1 27 360,-21-10 90,-8 12 810,3 1-451,3-7-779,-1 6 420,5-14-90,-1-11-90,1 0 0,0 0 0,0-2 0,1 3 90,3-5-180,1-4-90,0-8-180,-1-7-89,-3-2 509,-2 0-690,-3-2-719,-8-6-450,-17-5 1116,4 1 593,-10-1 180,14 9 360,0 2 359,2 0 2467,-5-3-1065,15 1-1581,1-1-90,20 2-1,20-5-269,-1 1-573,-7 4 1,1-2 572,17-5-90,0-1-360,1-1-989,-15 6 0,-1 0-630,11-2-1478,8-5 1876,-30 10 878,-5-2 523,-15-4 0,-5-6 0,-2-4 0</inkml:trace>
  <inkml:trace contextRef="#ctx0" brushRef="#br0" timeOffset="205528">10969 14249 6903,'7'-4'3276,"-1"0"0,-1-2-2452,-3 3-2713,1 0-1388,0 4 1697,3-1 500,1-2 260,-2-2 1,-3-4 0,-1-2 0</inkml:trace>
  <inkml:trace contextRef="#ctx0" brushRef="#br0" timeOffset="217344">11316 13765 6453,'-8'-4'2789,"2"2"-2340,2-1 2827,-1-8-1424,0 3-1403,-1-5 901,2 6-1171,4 5-89,1-1 90,2 1-90,3 1 90,2 0 0,16 1-90,-8-1-180,19 2 0,-18 1-1529,9 11-270,-23 4-1079,-13 23 2248,-9-14 270,-11 7 271,12-18 179,-1-3 359,0-2 2340,-12 0-2070,16-6 811,-4-5-1261,21-3-179,8-3 90,1 3-90,3-1 0,18-1 0,-11 3-90,11 0 1,-17 6 89,-2 2-90,-4 2 180,-2 3-90,-3 2 179,-3 1 1,-2 2 90,-4 1 450,-14 17-450,5-11-46,-1-1 1,-1 0 135,-8 7-540,8-4-90,6-7-3007,37-24 348,-8-2-348,20-10 284,-16 4 2742,-1-1 0,1-1 1,4-5-1,-6 4 0,0 0 1</inkml:trace>
  <inkml:trace contextRef="#ctx0" brushRef="#br0" timeOffset="217556">11642 13778 6903,'-5'-11'3276,"1"4"0,-3 0-923,1 9-1813,1 11-360,1 3-1,0 9-89,2 0 90,2 5 0,0 2-180,0 10-679,1-8 0,0 0 409,2 2-3007,1 9 794,-2-14-794,7 7 0,-3-28 3270,11-22 1,-8-8-1,5-18 1</inkml:trace>
  <inkml:trace contextRef="#ctx0" brushRef="#br0" timeOffset="219159">11455 13735 6633,'-20'6'3148,"0"0"-1798,-1 4 1168,-14 24-3776,15-9 1483,3-4 0,4 4 764,16 24 1,7-2-900,0-12-90,17 3 0,6-10 0,0-40-90,0-4 0,4-7 30,-10-3 0,0-6 0,-3 2 60,2-3 0,-2 0 169,-1 3 1,-1-1 0,-8 4-170,-19-6 355,-8 27-130,-10 16 0,-5 10 44,6 4 1,1 6 0,1-1-135,-8 4 0,1 1-544,0 12 0,7-4 589,16-12 225,11-2-315,4-14-31,21-11-59,-8-14-1363,10-22 0,0-6 1453,-9 7-90,3-4 0,-10 3-508,-24 20 418,-4 10-20,-17 16-160,7 5-1369,3 11 1,3 4-572,7-4 571,6-1 1,8-5-1574,41-29 3212,-6-1 0,-12-5 0,-2-1 0,5-7 0</inkml:trace>
  <inkml:trace contextRef="#ctx0" brushRef="#br0" timeOffset="219728">11944 13614 6813,'-15'-10'3276,"2"1"0,11 3-563,19-4-2263,-2 4-1,18-1 46,-5 7 0,2 0-315,-1-2 0,2 1-871,6 0 1,1-1 735,-7-1 0,1-1-495,15-7 0,0-1 180,-22 6 1,-1-1-181,19-5 0,-5 0-719,-17 3-540,-5-1-1568,-3-3 347,-8-3 2121,-4 0 809,-8-1 0,-4 5 0,-1-1 0</inkml:trace>
  <inkml:trace contextRef="#ctx0" brushRef="#br0" timeOffset="220295">12328 13404 6363,'-16'42'819,"0"1"0,0-1 0,-2 6 0,1-4 819,5-10 0,1-4-904,-2 4-914,1-2-179,0-4 269,6-16 180,-1 1 359,1-6 541,1-2-541,1-1 1081,1-3-1351,10-6 1,4 1-180,17-5-1619,6 10 1080,-9-1-271,-7 11 180,-21-2 91,-4 2-361,-8 7 720,0-4 90,-5 4 270,5-7 180,-2-1 1439,-12 6-450,8-6-719,-3 1-180,15-7 89,20-6-539,-1 0 0,12-2 0,-4 1-90,11-2-89,-6 0-271,8-1-180,-10 2-2647,16-3 0,-20 3 836,8-1 5320,-67 13-631,14-1-1708,0-1 0,1 0 179,0 4 181,-1 5-675,-1 7 0,-2 3-1125,5-3 1,2 1-740,-3 6 1,7-2 883,15-9 0,24-16 0,6-19 0</inkml:trace>
  <inkml:trace contextRef="#ctx0" brushRef="#br0" timeOffset="220464">12398 13889 6273,'29'-14'3276,"-9"9"-1638,-32 26 0,-9 9-1893,3 13-1384,9-16 1,3-3-1639,11-5 2457,21-33 1,-10-4 0,3-8 0</inkml:trace>
  <inkml:trace contextRef="#ctx0" brushRef="#br0" timeOffset="221226">12530 13792 7173,'-4'-19'3276,"3"4"0,19 4-743,-4 5-2713,10-5 0,-9 6 0,-1 0-180,0 1 90,-1 0 1,-2 0-91,-1 3 90,-6 2 270,-12 19 494,-5 4 1,-3 2-270,2-1 0,0 0-180,-3 4 0,1-2-225,-1 9-180,10-19-2917,-1 1 2263,6-10 474,0-3 0,2-1 91,0-2-271,2-2 540,3-2 360,4-8 3096,-1 1-2800,2-4-296,-5 6 360,5-7-361,-2 5 1,10-9-90,-8 10-90,5-4 90,-4 4-90,-1 1 0,-1-1 0,-1 2 180,0-1 90,-6 6 180,-9 14-180,-2 1 269,-10 21-179,9-14 450,-6 20-720,11-24-90,1 4-180,8-20-1619,19-22 629,-5 1-179,3-5 0,0-2 180,3-9 494,-3 4 0,-1-2-226,4-8 1080,-10 14 1,0 1 540,4-10 449,-5 13 1,-1 0 89,5-10-270,4-5-89,-9 19-360,-3 3 179,1 1-449,-1 6-360,2 3-180,-3 11 90,-3 5 632,-2 16-632,-2-6 180,-2 9 0,0 4 180,0-4 0,1 1-90,-2 12 0,1 1-825,0-9 1,0-2 779,-1-2 0,1-1-45,-3 19-819,1-6 1,-1 7-1,1-5 909,1-7 0,0 1 0,-1 11 0,0 6 0,2-9 0,2 1-450,2-13 0,1-3-449,1-7-2160,6-1-308,-1-31 1877,1-4 1303,1-12 97,-1-12 0,-4 6 0,1-11 0</inkml:trace>
  <inkml:trace contextRef="#ctx0" brushRef="#br0" timeOffset="221513">12806 13899 7083,'-4'-24'3276,"27"-1"0,-10 17-2812,20 6-1094,-29 11 91,-15 23 2158,-16 3-900,2 1 91,-2-6 269,19-15-989,13-5-719,2-2-1081,12-7 71,9-10 1,4-6 1169,-7 0 1,2-2 0,10-4 0,-1-2 0,-11 1 0,-1 0 0</inkml:trace>
  <inkml:trace contextRef="#ctx0" brushRef="#br0" timeOffset="224446">11011 16279 6363,'9'-1'3276,"0"-1"-5556,-1-3 4349,1 0 1049,-1 0-2938,1 1 230,2 3-2049,14 5 1,2 2 818,-10-3 1,30 7 0,-47-10 0</inkml:trace>
  <inkml:trace contextRef="#ctx0" brushRef="#br0" timeOffset="224658">11010 16464 6273,'-4'28'3276,"0"-10"-2306,-3 10 1,-1 0-1690,1-6 89,1 7 1,2 1-451,3 2 630,1 0-269,2 5 629,1-18 90,0 3-180,7-4-90,-2-15-270,18-12 540,-10-10 0,-1-3 0,2-1 0,0 0 0,3-5 0,0 0 0</inkml:trace>
  <inkml:trace contextRef="#ctx0" brushRef="#br0" timeOffset="224842">11377 16367 6723,'-6'12'3276,"-1"2"-2036,-6 17 1,-1 4-971,1 2-1909,0 3 1,0 0 1570,6-2 338,2 0 293,2-11 0,1-1-474,-1 12-178,2 6 512,3-20-3700,15-8 0,2-25 3244,14-23 1,-20 11 0,-3-3 0,1-4 0,0 0 0</inkml:trace>
  <inkml:trace contextRef="#ctx0" brushRef="#br0" timeOffset="225160">11437 16367 6183,'0'-31'1092,"1"0"0,-2 5 0,4 1 546,13 3 0,2 5-454,0-2-1319,8-1 0,4 2-494,13 11 359,-2 0-45,-15 7 0,-1 4-45,13 16 540,-8-2 180,-2 11 90,-19-9 539,-1 12 91,-1 7-631,-2 1-1695,-2 1 0,-2 2 1381,-1-18 0,0 1-16,-1 9 1,0 4 0,0 0-661,-2-5 0,1 0 0,-1-1 586,0 9 0,0-1 0,-1 1 0,1-3-1484,1 1 90,2-22-450,-1 4-1478,-2-32 3882,1-1-1684,-3-13 359,1-3 720,-2-6 0,-2-6 0,-1-3 0</inkml:trace>
  <inkml:trace contextRef="#ctx0" brushRef="#br0" timeOffset="225543">11530 16378 6633,'20'-24'3276,"-4"6"-2684,10 11-2571,-13 18 1080,0 0-451,-20 23 1350,-10-4-269,-3 1-1022,-1-3 1921,7-12 1286,-3 1-837,6-6-90,1-1-359,8-6-180,3-2-90,3-1 1316,11-3-1676,-1 3 307,6 2 53,-12 8 1079,-14 17 540,-12 4-1620,1-5-89,2-9-360,12-14-449,7-5 539,20-10 0,16-8 0,-5 2 0,7-4 0,-4 3 0,1-1 0,-1 0 0</inkml:trace>
  <inkml:trace contextRef="#ctx0" brushRef="#br0" timeOffset="225831">12119 16321 8252,'-6'1'3276,"-4"8"0,5-1-653,-2 19-2533,5-4 90,-1 7 0,0 3-180,0 4-45,-1-1 0,-1 2-945,0-9 1,1 0-942,-4 17-48,0 0-1298,11-47 2477,0-6 0,6-21 0,-4 2 1</inkml:trace>
  <inkml:trace contextRef="#ctx0" brushRef="#br0" timeOffset="226180">12104 16436 6723,'11'-34'819,"0"1"0,0-1 0,-2-2 0,3 3 819,6 7 0,4 5-911,-1 5 0,0 3-907,6-4-45,-4 5 0,0 3 135,-6 5 0,2 4 180,-3 16 0,-8-6 270,9 22 89,-2-6-269,0 0 225,1-1 0,1 0-225,-4 1-685,0-3 1,-1 0 684,-5 6 270,0 18-181,-4-9-179,-1-13 0,0 1-463,-1 9 643,1-1-189,-1 0 0,-1 3-576,-2-11 1,0 1-1145,0 8 1,0-2-932,-5-4 861,3-19 180,-2-10 360,1-4 1169,-11-9 0,2-2 0,-6-8 0</inkml:trace>
  <inkml:trace contextRef="#ctx0" brushRef="#br0" timeOffset="226464">12278 16575 9781,'7'-9'3276,"0"2"-2414,1 6-862,0 3-90,-2 3-180,-3 4-359,-7 15 359,-2-2 360,-5 3 0,0 2 359,-2-1-3726,-6 12 3562,13-25 1294,1-3-140,4-3-899,5-3-360,2-3-90,4-4-810,17-17-899,3-8 944,-12 10 1,1 0-1035,14-18-1568,-10 9 1048,0-2 773,-3 0 557,-4 0 269,-6 0 630,-6 2 0,-5 0 0,-4 2 0</inkml:trace>
  <inkml:trace contextRef="#ctx0" brushRef="#br0" timeOffset="226581">12330 16362 6453,'-6'47'-18,"-1"0"0,1 0 0,-1 0 0,1 0 0,-1 0 0,1-3 0,0-1 0,-1-2 0,1 0 0,0 0-392,-1 9 0,1 0 1,-1-2-1,1-6 1,-2 7-1,0-8 0,0 5 1</inkml:trace>
  <inkml:trace contextRef="#ctx0" brushRef="#br0" timeOffset="227942">11087 17178 6183,'17'0'1530,"1"-1"-1081,1 0 1,1 1-450,12 1-180,-6 1 90,10 0 0,-10 0-315,0-1 315,0 0-90,12-1 1,1 0 449,1-2-7,-1 1 1,0-2 995,8-5-1933,-8 1 1033,-12 2 1,2 0 90,6 0 0,1 1-405,-8 0 0,3 2-473,3 0 1,5 1 0,2 1 0,-5 0-1212,9 1 1,-1 2 1400,-3-1 0,2 0 0,-4 0 193,-8 3 0,-2-1-33,-2 0 0,-1-1 528,12 0-1,11-1 319,-13-9 1,-1-2-319,6-2-315,-6 0 0,-1-3 405,7-11-1308,-10 4 858,10-9 90,-14 9 1716,-1-2-1896,-2 1-90,-1-1 724,-2-2-904,-3-1-1036,-6 4 1,-1-1 676,4-15 582,-6 3 0,-2-3-718,-4 6 1,-4 0 134,-2-9 0,-3 1 405,0 7 1,-3 3 44,-2 2 0,-3 0-90,-12-8 0,-5 2 270,2 4 0,-2 0 0,7 6 0,-1 0 0,-1 1 120,-2 1 0,-1 0 0,1 3-364,2 1 0,1 1 379,-8-5 0,-3-2 344,3 2 1,-3-2 0,4 2-639,3 3 0,1 0 339,-2-1 0,-4-3 0,2 1 629,-6-2 1,-1 1-361,6 5 1,-2 2 0,1-1-300,2 0 0,-1 0 0,-1 1 97,-3 2 0,-4 0 1,1 1-1,5 2-3,2 2 1,0 1-185,-6 0 0,-4-1 0,6 3-60,-12 3-45,9 4 0,1 3-45,-6 4 45,16-1 0,0 1 204,-13 5-159,-1 4 0,5 2 0,-1 5 90,9-2 0,2 2-90,-7 2 0,3 5 90,8 13 0,6 0-45,10-19 0,2 1 0,-2 15 0,1 1-45,6 7 45,1-25 0,1 3 0,3 20 0,0 2-45,0-18 0,0 0-45,2 17 0,1-1 923,5 1-1103,1-3 0,3 2 135,-6-18 0,1 1 1498,6 15 0,3 1-1633,5-3 0,1-4-953,-9-14 0,0-1 1088,11 14 0,0-4 0,4-2 256,-4-8 0,7 2-376,1-6 0,5 0 1,-2 0-483,-9-4 1,-1 0-1,2-1 362,9 2 0,3-1 1,-5-5-256,-10-6 1,-1-2-541,17-1 1,2-2 674,-12-1 0,2-1 450,4-4 0,3-1 0,-4-2 0,-4-2 0,-1-2 0,11-6 0,-1 0 0</inkml:trace>
  <inkml:trace contextRef="#ctx0" brushRef="#br0" timeOffset="228813">12558 13323 6004,'-10'-12'2338,"-9"-10"-1438,3 3 359,-16-16-629,10 14 359,-3 3 1,-6 2-91,-3 11 0,-2 4-809,2-2 0,0 2-90,-1 5 0,2 6 0,-2 11 0,3 2-90,0 1 45,-1 3 0,-1 2 0,17-10 1,0 1-46,-5 7 0,0 2 45,-1 4 0,0 2 105,3-2 0,0 1 0,1-1-374,-2 3 1,1 1 403,2-3 0,-1 4 0,4 0 0,5 1 0,4 2 0,1-1-30,1-3 0,1-1 0,2 1-60,0 3 0,1 1 0,5-2 0,8 0 0,4-2 0,0-4 0,-2-6 0,3-2 30,12 9 0,6 3 0,-3-6 15,-7-12 0,2-3-16,6 4 1,5 0 0,3-4 15,-3-7 0,2-4 0,1-1 0,-3 0-1097,0 2 1,-1-1 0,2-1 1051,0-1 0,4-1 0,-1-1 0,-2-2-90,-2-4 0,-2-2 0,-1 0-503,7-2 1,1-1 472,-7 0 0,2-1 0,-2 0-60,5-3 1,-2-1-540,1-1 0,-1-1 539,0 1 1,2-6 71,-11 1 0,4-7 0,2-1 0,-3-1 0,-4 4-128,-2 2 1,-4 2-1,2-3 258,8-8 1,4-6 0,-3 1-1,-10 4 23,-14 6 0,-5 1 268,-1-1 0,-3 0-268,-1 1 0,-4-2-861,-6-3 0,-5-3 0,0 3 141,-1 2 0,-2 1 225,-1-1 1,-3-2-1,0 6 99,-1 8 1,0 3-235,-1 0 0,-2 1 196,0 2 1,0 0 388,0 0 0,0 1 0,1-1 0,1 0 0,1-1 0,-1 1 0</inkml:trace>
  <inkml:trace contextRef="#ctx0" brushRef="#br0" timeOffset="229231">13443 13707 6543,'-35'22'3276,"11"3"0,27-14-2452,13 12-374,1-10 44,9 1 1,2 0-135,8 1-565,-6-4 1,1 1 429,0 0 0,0 0-180,3 5 0,0 1-413,1 0 0,-1 2 158,-8 1 0,0 3 1,-3-1-106,-3 1 0,-2 3-765,6 13 1,0 8 0,-2-4 359,-5-7 1,-1 1 66,-1-4 1,1 6 0,1-1 0,-3-6 157,1 1 1,0-1 494,1 2 0,2 3 0,-2-3 0,-1-4 0,-1-2 0,5 10 0,0 0 0</inkml:trace>
  <inkml:trace contextRef="#ctx0" brushRef="#br0" timeOffset="229523">14387 15186 5914,'21'39'546,"0"0"0,0-1 0,0 1 0,1 2 0,0-2 0,-4-2-520,0 3 0,-4-5-852,-2-6 556,-1-2 1,-7-17 91,-2-1-182,-2-1 272,-5 5 628,-3 0-1,-2 3 721,-5 2-541,3-6-1559,-6 5 1,-2 0 1468,-7 4-359,4-3 0,-3 1-771,-5 2 1,-1 0 770,5-3 0,-2 0-301,-11 7 1,-1 0 210,8-5 0,-1 0-700,-3 2 1,-3 2 0,1-2 189,7-3 0,1-1 0,-2 1 166,1-1 1,0 1-1,-3 0 1,-2 1-384,2-2 1,-3 2 0,-2 0 0,0 0 0,2-2 0,4-1-454,-6 2 1,3-2-1,-2 0 1000,1 1 0,-5 2 0,0 0 0,3-3 0,9-7 0,-15-10 0,8-10 0</inkml:trace>
  <inkml:trace contextRef="#ctx0" brushRef="#br0" timeOffset="231295">15061 15129 6183,'-15'6'720,"5"-2"-450,7-5 1349,16-5-1079,-6 3 809,9-4-630,-12 5 1620,6-1-1170,-1-2-629,3 0-90,0-2-180,0 1 90,1 0-181,3 1 91,22-2-90,-2 4-180,9 1-180,-2 6 180,-19 1-180,4 3-1349,-20 24 1080,-11-14-136,-14 12 0,-10 0 270,-5-9 1,-4-3 314,2 3 0,-1-1 134,-9-2 1,3-4 45,1-3 45,10-4 0,0 0-45,0 0 180,-8 4-360,25-5 0,2 0-270,14-2 90,6-1-719,30 0 359,-11-2 45,0 0 0,0 0-134,2 3 449,-4 1 90,-15 4 180,-15 0-3032,-18 11 3301,-1-2-468,-2-1 1,-2 1 558,-8 3-495,7-3 0,1 0 225,1 1-90,0 4-90,48-3-90,15-9 90,-3-3 0,3 0 1353,0-4 1,0 1-1084,7 3 0,-3 1-135,-13-2 0,-1 0 435,1 2 1,-3 2-391,-7 3 180,-5 11-90,-10-3-91,-13 7 1,-8 2-135,-9 0 0,-4 0-788,7-8 1,-2 1 0,1-2 652,-11 6 1,0-5-46,9-8 0,1-6-1181,-23-6 1046,15-6-89,-6-10 134,24-6 0,4-4 225,-1-7 23,6 5 1,3-1 66,10-3 270,18-11-180,0 12 1350,-6 10 0,2 0-1350,7 2 0,0 1 145,16-8-280,-13 8 0,0 0-45,11-6 0,0 0-180,-2 0 0,-14 8 0,0-2-249,2-2 0,-2 0 249,-2-1 0,-2 1 0,11-14 90,-33-2 90,-6 16 270,-14-21-270,12 20 466,0-9-556,15 10-3186,17-10 3276,-1 7 0,14-7 492,-7 13 1,0 1-223,6-1-282,-8 4 1,-2 2 371,-5 6 180,-5 11-361,-11-2 3097,-6 6-2930,-10-3-436,-29 18-90,12-9-158,-1 3 1,-1 1 158,3 2 171,5 0 0,3 2-82,9 5 0,0 5-270,38-18 1,-6-14-271,25-2 180,-22-3-2827,12 3 2503,-17 0 299,0 14 385,-17-3 299,-15 18-164,-3-11 0,-3-1 45,-9 14 225,10-4 0,4-2-45,11-5 179,5 10-89,13-17 2916,5-1-2590,5 0-471,4-1-125,2 2-135,1 2 0,0 3-45,-1 3 0,-3-4 0,-6 4-180,-28 23 360,-5-16 135,-8 0 0,-5-1 134,-11-1-44,2-7 0,-1-1-135,-6-1-135,9-7 0,1-2-618,0-5 393,-4-3-3097,16-9 3072,3-4-65,2-5 270,1-16 270,4 4 404,4-2 1,2-2 1034,6-16-1259,2-1 179,7 15-450,13 13-1123,-4 10 0,3 0-91,1 0 1,2 1-91,5 1 1,3 0-515,7 0 1,0 0-1,0-5 1,-1-1 1585,1 1 0,-3-3 0,-5-3 0,-5-2 0,-11 3 0,0 0 0</inkml:trace>
  <inkml:trace contextRef="#ctx0" brushRef="#br0" timeOffset="249899">16068 2802 6094,'-5'-28'674,"2"-4"1,1 1-495,-1 3-90,1 0 0,2 3 359,0 16 1,1 1 899,0-1-719,-1 4 1259,2-2 270,1 3-1710,-1 1 1,0 0 270,-1 4-540,-2 4-1,-17 40-179,6-13-626,-4 11 1,-1 3 355,8-21 0,1-1-1206,-4 10 1,1 0 126,-2 11-225,6-18 0,2-1-1703,8 11 2416,0-10 861,13-23 0,-4-17 0,0-4 0</inkml:trace>
  <inkml:trace contextRef="#ctx0" brushRef="#br0" timeOffset="250150">16153 2587 6183,'1'-12'3276,"2"-1"0,-2 9-2722,3 0-464,0 8 90,1 3-90,1 3 0,1 4 0,0 3-90,1 4-360,4 24 1,-4-17-361,4 18-180,-7-24-269,0-1-90,-1-1 179,-2-1 181,-2 1 179,-1-1 271,-3-1 449,-2-2 0,-3-2 0,-1-1 0</inkml:trace>
  <inkml:trace contextRef="#ctx0" brushRef="#br0" timeOffset="250282">16136 2957 6094,'-42'8'3276,"35"-3"-4394,48-4 578,-14-1 1,-2-1-271,0-2 810,-4 0 0,-3-1 0,-3-1 0</inkml:trace>
  <inkml:trace contextRef="#ctx0" brushRef="#br0" timeOffset="250597">16036 2658 6363,'1'-6'2699,"-11"14"-5976,-2 17 1253,-6 10 2083,8-5 0,0 6 1,1-3-420,-4 15 0,2-4 1,2-3 377,4-13-827,2-5 89,2-3 180,1-4 540,0-6 0,0-1 0,0-5 0</inkml:trace>
  <inkml:trace contextRef="#ctx0" brushRef="#br0" timeOffset="250776">16037 2765 6094,'4'-6'1079,"-2"2"-629,0 1-91,-2 2-538,2 6-1,-1 1-540,0 15 360,0-4 90,-2 7 270,-1 3 0,0-7 0,-1 6 0</inkml:trace>
  <inkml:trace contextRef="#ctx0" brushRef="#br0" timeOffset="250939">15980 3031 6273,'-2'5'3276,"9"-7"-2414,2-5-2121,16-14-450,0 0 1709,11-12 0,-13 10 0,0 1 0</inkml:trace>
  <inkml:trace contextRef="#ctx0" brushRef="#br0" timeOffset="384943">20810 13619 6993,'-44'-8'0,"4"-1"0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0:04:41.754"/>
    </inkml:context>
    <inkml:brush xml:id="br0">
      <inkml:brushProperty name="width" value="0.09071" units="cm"/>
      <inkml:brushProperty name="height" value="0.09071" units="cm"/>
      <inkml:brushProperty name="color" value="#FF0000"/>
    </inkml:brush>
  </inkml:definitions>
  <inkml:trace contextRef="#ctx0" brushRef="#br0">2320 6332 7353,'-1'-9'-630,"0"3"450,5-5 0,-1 6 0,1 1 91,0 1-1,-1 1 0,0 0 90,1 1 0,0 0 0,1 1 0</inkml:trace>
  <inkml:trace contextRef="#ctx0" brushRef="#br0" timeOffset="2991">2394 6288 5914,'6'0'359,"-1"0"-179,1 0 0,0 0 90,0 0 90,0-1-90,0 1 809,8-1-899,-6 1-90,6-1-90,-9 1-90,4 1 90,-3 1 0,2 0 90,-2-1 0,1 0 360,5 0-270,-4-1 89,7-1-89,-8 0-90,3 0 180,-1 0-90,-1-1 0,2 0 0,-3 0 0,-1 0 359,4-1-269,-3 1-90,1 0 0,-3 1 0,0 0 0,0 1-90,0 0-90,0 1-90,0 0-180,4 2 270,-3-1-90,3 2 90,-2-1 0,-2-1-90,2 0 90,-3-1 180,6 1-180,-4-1 90,4 0 90,-6 0-90,0 0 0,1 0 0,2 1 0,-1 0-90,3 1 0,9 1 0,-8-2-90,10 1 0,-11-4-180,6-1 90,-4 0 90,3 0 0,-4 0-90,6-1 180,-6 1 0,5 0 0,-5 0 90,2 0-90,-1-1 90,-1 1-90,-3 0 0,3 0-90,-2 0 0,2 1 0,-3 1-90,0 0 90,0 0-90,1 1 90,0 0 1,4 3 89,-3-2 0,6 3 0,-5-2 0,2 1 0,-3-1 0,-1 0 89,1 0 1,0-2 0,0 1 90,0-2 90,4-1-90,-3 0-90,4-1-90,0 0 0,-3 1-90,3-1 0,-4 2 0,0 0-270,8 2 180,-5 0 90,6 2 1,-7-1 89,-1 0 0,1 1 89,0 0 1,0-1 0,0 0 90,1-1 0,-1 0 0,0-2 0,0 0-90,0 0 270,6 0-270,-4-1 90,10 1-180,-10 0 90,4 1-90,-5 1 0,6 0 0,2 2-90,0-1 90,5 1-90,-10-2 0,4 0 0,-1 0 0,1-2-90,-1 1 180,-2-1 0,-1 0-90,-4 0 90,2 0 0,-3 0 0,-1 0-90,9-1 90,-1 0-90,2 0 90,-5 0 0,-1 1 0,-3 1-90,6-1 0,-6 1-360,7 0 181,-6-1-91,4 0 0,-4-1 0,1 0 0,1-1 91,1 0-181,7-2 180,4 0 180,-1-1 90,-1 1 90,-1 1-90,-5 2 90,5 0 90,-7 2-90,0 0 0,0 1 180,12 0-181,-4 0 91,10 1-90,-13-2 90,-2-1 0,-6 0 450,11 0-450,-9 0-90,9 0 0,-12 1-90,1-1 0,1 0 0,-1 0 0,2 0-90,5 0-90,3 0 90,0 0-180,16 0 270,-21 0 0,14 0 0,-18 0 90,0 0 90,6 0 0,-5 0 89,12-1-179,-11 1 0,11 1 0,-11-1-90,4 0 0,1 1 0,-5 0-90,23 0 90,-21 0 0,13 0 0,-18-1 0,4 1 0,-4-1 90,3 1-90,-6 0 90,0 0 90,10 1-90,-7 0 0,7 1 0,-9-1-90,0 0 90,0 0-90,0 0 90,0 1-90,1-1 90,-1 1 90,6 1-90,3 0-90,1 0 0,-1-2 0,-5-1 0,1 0 0,14-3 0,-2 0 0,6 0 0,-9 0 0,1 0 0,-6 1 0,5 0 0,-8 1 0,-1 1 0,0-1 0,-1 2 0,0-1 0,-1 1 0,1 0 0,-1 0-90,-1-1 90,7 0 0,-5-1 0,5 0 0,-8 0 0,0 0 0,4-1 0,-4 0-90,6 1 90,-9 0-90,2 1 90,-4 0 0,0 1 0,-1-1 0,8 2 0,-1-2 0,3-1 0,2-1 0,-8-1 0,4-1-90,-4 1 90,0-1 0,4 0-90,-2 0 0,2 0 0,-2 1 0,4 0-90,-2 0 90,3 0-90,-4 1 90,0 0-539,15-1 269,-3 0 90,12 0 180,-9 2 90,-7 1 450,3 0-270,-12 1 90,4 0 269,-1 2-449,-5-2 0,5 2 0,-7-1-90,2 0 0,-1 0-180,8 1-90,-4-1 91,5 0-451,3-3 360,-5-2-90,11-2 270,-11 0 90,9-2 0,-12 2 90,5-1 90,-4 0 0,-3 2 450,10-1-181,-8 3-179,7-1-180,-7 2 90,3 0-90,-5-1-90,5 0 0,-4-2-90,13-2 90,-9 0-90,11-1 0,-13 1 0,1 1-180,7-1 181,-6 1-181,16 0 180,-16 3 90,8 0 0,-7 0 0,0 1 90,0 0-90,-3-1 90,-5 1 0,0 0 179,2-1-89,-3 1-90,2 0 0,-3 1 0,0-1-180,3 2 0,-1-1 0,2 0-90,3 1 90,-3-2 90,3 1-89,-3-1-91,0 1 0,6-1 90,-5 0 90,4 0-90,-1 0 0,-5 0 0,4 1 90,-6-1-180,4 1 0,1 1 180,-1 0 90,-1 1 90,0-1-90,-2 0 0,3 0 180,0 0-180,2 0-90,-1-1 90,-1 1-90,-4-2 0,0 1-90,0-1 0,5 0-450,8 1 270,-4 0-180,9 0 181,-13 0 179,2 0-180,0 0 180,0-1 90,-1 0 0,-1 0 0,-3-1 90,-1 0-90,1-1 0,-4 1 0,-1 0 0,0 0 90,2-1 0,-2 1 0,0 0 0,-1 1 0,0 0 89,0 0-179,3 2-179,2 0-1,0 0-270,5 1 270,-2-1 180,0 1 0,3-2 90,-2-1-180,2 0 90,-4 0 0,-1-1 0,-3 1 0,12 2 90,-4-1-180,10 1 90,-12-2 0,0-1-90,-4 0 90,5-1-90,-3 1 0,4-2-90,-5 2 90,1 0-180,4 0 91,-4 0 179,4-1-90,2-1 180,-3 1 0,3-1-1,-7 1 181,-2 0-90,-1 1 90,3-1-270,-3 1 0,5 0-180,-4 0 0,3 0 90,-2 0-269,4-2 179,-2 1-90,8-2 180,-9 1 0,8 0 90,-9 1 0,3 1 0,-5 0 0,1 2 0,-1 0 0,0 0 90,0 1-90,4 0 0,-3-1 90,3 1-90,-4-1 180,5 0-90,-5-1 90,4 0-91,-6-1 451,3 1-540,-2 1 0,2-1-180,-4 1-180,0 0-539,2 1 449,0-1 90,-1 1 360,4-1 0,-4 0 0,2-1 0</inkml:trace>
  <inkml:trace contextRef="#ctx0" brushRef="#br0" timeOffset="3384">8228 6321 6813,'3'3'180,"0"0"-270,0-2 0,-2 1 0,1-1 90,0 0 0,-1 0 810,0 0 1259,0 0-2519,2 0-90,2 2 360,1 0-90,0 1-179,0-1 179,-1 0 0,1 0-180,-1-1 360,-2-1 0,0 1 180,-1-2 1799,-1 1-1889,0-1-270,2 0 0,2 1 91,0-1-1,1 0-180,-1 0 270,0 0 0,-1 1 0,0-1 0,-1 0-180,4 1 90,-2-1-179,1-1 269,-2-1 0,0 1 90,0 0 0,-1-1 0,1 1 0</inkml:trace>
  <inkml:trace contextRef="#ctx0" brushRef="#br0" timeOffset="3466">8383 6350 5914,'5'-1'269,"-2"0"-538,3 2 269,-4 0 0,3-1 0,-2 1 0</inkml:trace>
  <inkml:trace contextRef="#ctx0" brushRef="#br0" timeOffset="4282">8415 6353 8432,'9'0'-360,"-2"0"270,-2-1 0,0 0 90,0 0-89,2 0 178,-1 0-89,2 1 0,-2 0 90,0 0-90,0 0 0,1 0 0,-1 1 0,1 0-179,6 1-91,1 0 270,0 0 90,-2-1 0,-7 0 0,1 0 89,-1 0 1,1-1 0,0 1 180,8 0-270,-4 0-90,7 0-90,-8 0-90,6 0 0,0-1 90,0 0 0,-1 0 90,-5 0-90,0 0 90,0 0 90,-1 0 0,0 1 90,0-1 270,3 1-270,-2 0 449,13 3-629,-12-1 0,8 0-89,-10-1-1,-1-1 90,4 2 179,1-1-89,-1-1 0,-1 0 0,-5 0-90,3-1-180,1 1 90,-1-1 1,0 0-1,-2 0 90,-1 0-90,4 0 90,-2 0 0,3 0 0,-1 0 0,-1 0 90,7 0-180,-7 0 90,6 0 0,-7 0 0,4 0 0,-5 0-90,3 0 90,-3 0 0,1 0 0,0-1 0,4-1 0,11-3 0,-4 2 0,3-1-90,-10 3-90,-1 1 90,-1-1-180,2 1 90,-3 0-90,0 0-179,4-1 269,-2 1 0,6-1 90,-6 0 0,10-2 180,-9 2 180,7 0-90,-9 0 179,4 2-179,-4 0-90,9 3-180,-7-1-90,6 1 90,-7-2 0,0 1 0,1-1 1,-1 0 89,0 0 89,0-1-89,-1 0 0,4 0 0,1-1-179,0 0 89,-2 0-180,-3-2-90,1 0 0,0-1-179,7-4 359,-4 0 180,6-3 0,-5 3 0,0-1 0</inkml:trace>
  <inkml:trace contextRef="#ctx0" brushRef="#br0" timeOffset="4825">10492 6232 6094,'10'2'1798,"4"1"-1887,-4 0-181,3 0-90,-3-1-90,0 1 90,1-1 360,4 0 0,-3-2 0,3 0 0</inkml:trace>
  <inkml:trace contextRef="#ctx0" brushRef="#br0" timeOffset="5973">9517 6316 7892,'4'4'2429,"-2"-2"-2429,0 0-270,0 0 90,1 1-179,1 0 269,1-1 0,1 0 180,-1-1 90,0-1-1,1 0 1,0 0 90,1 0 180,9-3-540,-7 1 0,8-2 90,-8 1-90,4-1 0,-2 1 180,3-1 0,-4 2 0,2 0 270,14 0-180,-8 1 0,22 0-180,-17 2-90,9 0-450,3 2 90,-9-1 90,8 1-359,-5-2-2558,0-1 2352,0-1 685,-5-1 60,-8 0 1,-1-2 89,0 0 0,-1-1 0,0 0 180,0-1 359,13-3-269,-9 4 0,9-1 60,-13 4-150,5 3 0,-5 0-90,2 2 540,5 2-270,-5-1-181,5 1 1,-8-4 0,1 0 3186,-2-1-2890,13-2-296,-10 1 90,13-2-180,-13 1-90,11 0-90,-11 1-899,26-3 629,-12-1 360,5 1 90,-12 0 180,-11 3 899,4 1-539,-4 1-3482,2 2 3302,-5 0-91,0 0-179,2 0-269,1 1-1,0 0-90,2 0 0,11 1 360,-9-3 180,7 1 359,-4-1-449,-5-2 3096,4 2-2800,-4 0-476,-1 0 0,0 0-180,9 5 90,-9-3 90,7 3 90,-12-3 90,0 0 90,-1 0 180,-1-1-1,0 0 451,0 1-270,1-1-361,0 1-179,1-2-90,-1 0 0,0 0 0,2 0-180,-1 0-3058,9 1 1709,-5-2 90,6-1 180,-7-2 269,0-1 990,1 0 0,-4 1 0,1 0 0</inkml:trace>
  <inkml:trace contextRef="#ctx0" brushRef="#br0" timeOffset="15807">11818 5779 6813,'-5'-4'3058,"-1"-1"218,-4-3-345,4 4-2212,-5-5-179,7 7 0,0 0 179,0-1-719,10-1 0,0 0 180,34-7-180,-14 3-792,21-6 792,-18 4 0,0-1 0,4-4 0,0 0 0,-2 0 0,-1 1 0,-3 0-1079,-9 2 90,-6 4-1710,2-3 810,-9 7-1388,-3-2 887,-6 4 1851,-4-1 539,-3 2 0,-2 1 0,0 0 0</inkml:trace>
  <inkml:trace contextRef="#ctx0" brushRef="#br0" timeOffset="16002">12005 5567 8252,'-6'-2'3276,"2"0"-1784,3 0 576,0 1-1798,1 5 0,1 2-180,1 7 0,0 2-450,2 14-90,0-4-179,1 8-1800,1-1-848,1 13 0,-2-13 2628,-1 5 0,-7-25 1,0-1-1</inkml:trace>
  <inkml:trace contextRef="#ctx0" brushRef="#br0" timeOffset="16304">11926 5932 6543,'-6'2'3148,"-1"-1"-359,-1-1-2070,3 0-179,-3-1-180,7 1 539,-2 0-899,9 2 0,-2-2 0,9 1 0,-1-3-90,3-3-89,12-7-1,-4 1 0,21-12 0,-18 8 90,10-6 0,-2 2 0,-11 5 90,11-6 90,-19 12 90,0-1 0,-11 7-180,-2 1-450,-3 5-90,-2 1-2698,-10 21 1979,3-10-720,-9 20 1439,10-18-280,-7 9 1,7-13 0,-3 5 0</inkml:trace>
  <inkml:trace contextRef="#ctx0" brushRef="#br0" timeOffset="16672">12003 6029 6453,'-4'4'2159,"-1"-1"-1349,3-1-451,0-2-1168,1-2 449,2-2-270,3-6 720,1 3 630,4-5-180,-1 6 719,5-6-629,-4 5-91,4-3-269,-2 2-180,0 1-270,3-1-90,0 0-179,1 1 89,-2 1 0,0 1-90,4 1 990,-6 5-180,-1 2 0,-9 6 89,-4 4 1,-2 4 90,-3 3-91,-2 3-89,-1 1-360,-11 18-719,8-15-1890,-8 16 1260,14-28-810,-3 3 1530,7-11 629,-1 0 0,2-5 0,0-1 0</inkml:trace>
  <inkml:trace contextRef="#ctx0" brushRef="#br0" timeOffset="16912">12029 6053 6273,'0'-6'1350,"0"3"-451,-1 1-719,-2 7 0,2 1 180,-2 5 719,1 5-449,0-3 1349,-4 14-1530,3-12 1,-5 16-270,1-5-90,0-1-180,-4 5 0,4-15-90,-3 5-180,-3-3 91,3-5-451,-8 6 180,7-8-1619,-5 3 990,7-7 180,0 1 989,1-3 0,4-1 0,-2 0 0</inkml:trace>
  <inkml:trace contextRef="#ctx0" brushRef="#br0" timeOffset="17302">12527 5907 6183,'-5'-3'3276,"-5"2"0,2 0-1372,-2 4-1635,5 5-448,1 6-1,4 33-225,0-12 0,2 1-135,-1-4 1,0-1-817,0 3 1,1-5-84,0-9-1838,2-1 3241,-3-9 1,3-2 0,-2-9-1</inkml:trace>
  <inkml:trace contextRef="#ctx0" brushRef="#br0" timeOffset="17568">12556 5919 7173,'-2'-7'3276,"-2"1"0,0 3-1553,0 1-1183,0 1-810,3 2-719,4 2 359,2-1-90,4 1-179,2-3-91,2-2-89,2-2-900,7-2 1350,-5 1 179,3-1 720,-5 4 359,-4 1 271,0 2 179,-6 3 180,-2 2 720,0 8-1439,-2-2-540,0 7-360,-1-1-359,0 2-361,0 2-89,-1 1-90,-1 0 89,-2-1-2107,-4 10 824,2-13 2355,-4 6 1,6-17 0,-1-1 0</inkml:trace>
  <inkml:trace contextRef="#ctx0" brushRef="#br0" timeOffset="17650">12639 6170 6453,'0'-7'90,"0"1"-450,5-1 181,0 1 179,1-2 0,1-1 0,0 0 0</inkml:trace>
  <inkml:trace contextRef="#ctx0" brushRef="#br0" timeOffset="17836">12694 6070 7263,'16'-36'3276,"-1"-1"-5916,-7 21 3180,-2 4 1318,-1 6-1228,-3 12 499,0 1-859,1 16-270,-2-4-1494,-1 7 0,-1 0 1044,1-2-359,-1 15 1998,3-30-3978,1-6 1440,1-5 270,2-5 269,-1-4 271,0-4 1358,0-2 0,1-3 0,-1-2 0</inkml:trace>
  <inkml:trace contextRef="#ctx0" brushRef="#br0" timeOffset="18182">12822 5868 6183,'4'-29'3276,"2"-10"-1964,-2 11-593,4-7-179,-3 14-90,2 2-180,0 3-90,-1 2-180,1 3 90,-1 1-90,4-4 0,-1 5-90,3-2 0,-3 5-90,0 3 90,-1 1 0,3 2 0,-4 2 0,0 2 0,3 5 90,-3 0 0,2 7-90,-4-1 180,1 3-90,-1 4 0,1 3 0,1 4 90,2 2-45,-1-7 0,1 1-45,0 3 0,1 2-612,3 10 0,0 0 612,-2-6 0,-1-1 0,0 1 0,-1-1 0,3 14 0,0 0 0,-1-2 90,-1-2-343,-1-3 343,0-1 90,-2-3-90,0-2-180,0 13-270,-1-13-359,1 7-1440,-1-12 989,-2-13 181,0-1-450,-2-20 1727,-2-4 0,2-9 0,-3 0 1</inkml:trace>
  <inkml:trace contextRef="#ctx0" brushRef="#br0" timeOffset="18588">12867 6121 6273,'-14'-10'3276,"5"3"0,6 5-1462,11 5-1724,-1-2-90,6 1-270,-1-3-360,2-1-269,1 0-1440,7-1 0,-2 4 1350,-3 1 269,-6 3 271,-10 3 359,-2 0 180,-4 4 449,-2 1 361,-2-1 359,-2 2 2017,-6 5-1335,4-4 937,-5 10-1169,12-6-1439,3-2-90,9-4-3457,28-14 0,-7-5 1638,4-5 1,1-3-1639,2-10 1638,-12 7 1,-1-2 1574,-5-2 1,-1 0 0,6-12-1,3-10 1</inkml:trace>
  <inkml:trace contextRef="#ctx0" brushRef="#br0" timeOffset="26570">2327 8180 6004,'-7'-1'2428,"-14"3"-2518,10-1-270,-9 5 1,15-2 179,4 1-90,10-5 180,-2 0 90,6-2-90,-3 0 0,-1 2-90,3-1 90,-1 1 0,0 1-90,1 0-89,20 3 358,-7 0-89,9 2 90,-7-1 0,-11-2-90,5-1 90,-7-1-90,0-1 180,17-4-90,-13 1 90,14-5 270,-1-1-360,-14 4 90,32 0-180,-33 6 0,15 3 0,-21-2 0,6-1 90,1-3-90,0 0 359,12-9-179,-15 5 90,9-3 90,-15 8 90,1 2 719,6 9-989,10 8-270,-4-2 0,3 0 0,-13-14 0,5-3 90,-4-2 0,19-7-90,-16 4 90,10-3 0,-14 7 90,5 2-90,-3 0 90,10 3-90,-8-1-90,25 2 90,-20-2-90,15 1 90,-19-1 0,-1 0 0,0-1 0,-1 1 90,1 0 0,-1-1 90,0 0 0,1 0 449,14-1-449,-9 1 90,21-1-180,-19 0 0,8 0 0,-8 0-90,0 0 90,8 0-90,-6 1 0,14 1 0,-16-1-90,6 1 0,1-1 90,-8 0-90,8-1 0,-9 0 0,0-1-90,20 1 180,-3 0 0,8 1 0,-11 1 0,-7 0 0,1 0 0,2 0-135,-1-2 1,1 0 134,7-1-45,-8 0 0,-1 0-45,-1-3 135,17-4 0,1 0 45,-7 1-292,5-1 0,-3 1 202,-21 5-270,9 0 0,-7 1 0,8-1 1,-8 0-1,1-1-180,24-3 405,-21 2 0,0 1 45,1 0 0,0 0 90,5 0 0,-2 2 90,-6 1 0,10 2 0,-18 0 179,5 3-179,-6-2-90,4 1 180,-1 0 314,-5 0-405,4 0-89,-5-1 0,-1 0 90,11 3-180,-7-2-180,13 4 90,-13-5-89,9 4-1,-9-4 180,3 2-90,-7-1 0,1-1 0,8 4 90,-7-3-90,14 2-90,-13-4 0,7 0-90,-4-3 0,1 0-89,2-2-361,20-3 630,-5 1 180,8-1 90,-15 4 90,-9 2 0,-2 0 269,6 1-269,-6-1-90,5 1-90,-3-1 0,-4 0-90,3 0 90,-2 0 90,-4-1 0,3 1 0,-5-1 89,0 0 181,5-1-270,-4 0 0,9-3-90,-8 3-90,4-3 0,-4 3 0,0-1-90,0 0 90,0 1-270,5 0 180,-3 1 0,3 1 0,-4 0 90,1 1-90,0 0 90,0 0 0,1 2 90,12 2-90,-3 1-90,5 0 0,-8-3 0,-5-1 0,1-2 0,-1 0-89,1-1 179,0-1 0,14-3 269,-4 2-3546,12-1 3162,-13 3-858,7 2 433,-12 0-539,16 0 539,-16-1-179,14-2 629,-15-1 90,4-1 360,-4-1-91,-5 1 91,2-2 2916,-7 3-2025,2 1-153,-4 0-379,4 2-359,-1 0-270,-1 0 0,2 1 0,-2 0-90,1 0 0,1-1-90,2 1 90,0-1 0,0 0-90,1 0 90,0 0-90,-1-1 90,5-2 90,-5 0 90,13-2 0,-10 2-90,3-1 0,-6 2 90,0 2-90,-3-1-90,3 2 90,1 0-90,1 1 90,1 0-180,-1 0 0,3 0-180,-3 0 90,5-1-90,-4 0-90,1-1-179,8-2 269,-6 1 90,6-3 0,-8 0 0,5 0 180,1-1 90,0 1 0,-2 1-90,-6 1 0,1 1-540,9-1 91,-4 1-91,8-1-540,3 0 631,-6 0 179,9-1-180,-1-1 450,-8 0 0,14-3 90,-19 1 90,3-1 270,-4-1-90,-6 2 179,8-3-269,-10 3-270,4-2-90,1 0-360,7-3 270,1 2 180,-1 1 90,-8 6 90,-5 2 0,-1 0 90,0 1-90,0 0 180,5 0-360,-4-1 0,4 1-90,-3-1-90,1-1 90,1 1-180,7-2 270,5 2 0,0-1 270,10 3 0,-13 1-90,7 2 90,-7 0-91,1 0 1,1 0 0,0 0-90,1-1-3367,-2 0 3072,0-1 115,-1-1 0,0 0 0,-1-1-179,9 0 89,-8 0 0,8 0 90,-10 0-270,10 1 270,-7-1 0,7 1-2178,-11-1 2178,2 0 58,16-3 212,-12 1 269,21-2-179,-24 1 0,7 0-90,-9 1 0,1 1-90,0 1 0,8 2-90,-8-1-90,7 2-180,-5-1 0,-7-1 1098,9 0-1098,-13-1 364,4-1-273,-6-1-1,0 0 90,0 0 90,0-1 0,0 0 0,0 1 180,5-1-90,-3 2 3111,4 0-2841,2 3-180,-4-1 90,12 3-360,-11-2 1209,6 0-2019,2-2-809,10-4 1349,-6 1 180,4-3 91,-17 2 178,-1-1 181,-1 1 90,-2 0 270,-2 2 179,-1 1 1440,4 4-1709,-4-1 89,8 5-719,-6-3-719,15 7 449,-9-6 0,9 3 90,-10-6 91,0-1 89,5-1 90,-3-1 0,3-1 90,-6 0-90,0 0 89,-1 0-89,5 0 0,-4 1 0,7 0 90,-10 0 0,7 0 90,-9 1 90,2 1 270,-1 1-270,-2 0-1,2 2-89,-3 0-90,1 1-270,5 3 1,-2-3-1,4 2-720,19-3 720,-14-4 0,18-2 0,-19-4 1,1-1-91,10-4 180,-7 4-180,16-4-630,2 8 361,-7 0-451,11 5 631,-25 1-461,13 0 1,-15-2 0,6-1 0</inkml:trace>
  <inkml:trace contextRef="#ctx0" brushRef="#br0" timeOffset="26963">10186 8115 6094,'23'-4'539,"-1"1"-539,-11 1 180,14 0-90,-7 1 0,9-1 0,-14 3-90,6 1 0,-5 0 0,3 1 989,6 1 1,-12-2-450,6 2-1,-11-1-449,7 9-540,-6-4 91,7 7-91,-7-8-90,5 1 450,-3-2 90,6 0 90,-4-2 0,2 0 90,14 3-180,-9-3-180,16 2-90,-13-5-90,5-2 271,-8-1-1,-1-1 269,-7 0 91,0 1 90,0 1 540,7 2-720,5 6-720,1 1-180,5 6-89,-5-2-446,0 1 625,0-1 630,-4-3 0,-9-4 0,-3-3 0</inkml:trace>
  <inkml:trace contextRef="#ctx0" brushRef="#br0" timeOffset="32066">11672 7342 7083,'-2'-4'3276,"0"2"0,1-1-833,1 2-2173,0-3-180,2 3 90,1-1-91,3 1 91,0 0 360,17 1-540,-11 0 90,16 4-90,-20 0-90,2 1-540,-4 0-269,-3 0-2378,-2 11 0,-4-7 296,-2 6 2981,-2-9 0,-2 1 0,-2-1 0</inkml:trace>
  <inkml:trace contextRef="#ctx0" brushRef="#br0" timeOffset="32308">11529 7566 6993,'-3'18'3276,"2"-4"0,4 12-293,2-9-3613,3 6-1529,3-4 630,-1-7-1748,16 1 438,-15-11 2839,7-4 0,-14-2 0,-2-1 0</inkml:trace>
  <inkml:trace contextRef="#ctx0" brushRef="#br0" timeOffset="32569">11617 7679 6183,'-6'-3'2609,"1"1"667,-2-1-795,3 2-1942,0 0 271,4 1-630,7-1 449,17-5-449,-1-1-90,13-4 90,-8 1-90,17-6-90,-10 4 0,-5 1 0,-2 1 0,3 0 45,-6 0 0,0 2-45,2 0-90,-1 1 0,-15 11-90,-12 2-90,-2 6-539,-7 7-1080,-5 5 360,-1 2-90,-4 0 90,5-7 179,-3 2 271,0 0 1079,-10 10 0,8-8 0,-7 7 0</inkml:trace>
  <inkml:trace contextRef="#ctx0" brushRef="#br0" timeOffset="32925">11749 7876 6273,'-7'13'3276,"3"-3"-885,3-4-1401,1-5-271,3 1 1,1-3 359,8-7-899,-3 1-3392,6-7 3212,-6 4 90,0-1-180,3-3 90,-3 4-180,1-1 0,-4 5 0,-1 3-90,-3 1 3123,1 2-3123,-2 2-90,-1 8 180,-3 8 180,-1 1 0,0 4 0,2-4-450,1 16-1079,2-7-1529,1 12 2159,0-20 269,1-4 270,-2-12 360,0 0 90,0-3 810,2 1-181,1-1 810,5-2-809,-2-1 1079,11-5-1439,-8 2-2069,11-11-720,-11 5 1260,2-2 179,-7 5 451,-2 3 539,-3 2 0,-2-2 0,-1 0 0</inkml:trace>
  <inkml:trace contextRef="#ctx0" brushRef="#br0" timeOffset="33105">11773 8013 6543,'-45'21'3276,"10"-3"-5466,13-3 2640,5-1-90,-1 2 1408,-1 1-1858,-9 10-3187,-5 4 1517,6-5-668,-2 2 1708,19-19 934,1 0 1,6-6 0,1-3 0</inkml:trace>
  <inkml:trace contextRef="#ctx0" brushRef="#br0" timeOffset="33399">11508 8210 6543,'8'-6'3276,"18"-13"0,11 3-3082,4-4-1321,2 9 1037,-15 9-1549,-1 4 1,1 1 1523,8 1 160,-8 1 0,-1 1 471,0 3-336,-1 0 90,-2-1 0,-1-2-90,0-1-90,-1-1 437,1-1-437,10 1 0,-7 0 3038,7 2-2948,-10 0 0,0 0 180,7 1-180,-8-2 1337,17-1-1338,-17-5-89,5-2-90,-13-2 90,-7 0-180,-2 0-3058,0-5 1259,-3 4 90,0-3 180,-1 4 270,0 1 1349,1-2 0,1 2 0,2-2 0</inkml:trace>
  <inkml:trace contextRef="#ctx0" brushRef="#br0" timeOffset="34033">12437 7666 6813,'-5'-2'3276,"2"0"0,4 4-2722,3 3-374,3 2 180,5 4 0,4 1-91,4 3-1515,2 1 0,3 0 1426,7 6-1180,-6-4 1,-1 0 1089,2 2 0,-1 0 0,7 12-90,-9-7-180,3 9-90,-11-9-179,-2-2-361,-1 1-449,-3-1-450,-1-2 2268,-1-3-3347,-1-2 1798,-4-7 3843,0-3-2853,-3-8 0,-1-5 0,-1-3 0</inkml:trace>
  <inkml:trace contextRef="#ctx0" brushRef="#br0" timeOffset="34349">12796 7488 7892,'-19'24'3276,"3"1"0,-2 10-1552,1 9-1095,5-15-359,-3 5-90,6-11-90,1-7-90,0 2 90,-1 1-90,-1 3 0,-1 2 90,-2 3 0,-7 14-45,9-18 0,-1-1-560,1 1 0,-1-1 335,-9 17-1979,-1-2 630,10-16-1748,-9 12 168,16-26 2209,0 1 450,2-11 450,0-1 0,-2-3 0,1-3 0</inkml:trace>
  <inkml:trace contextRef="#ctx0" brushRef="#br0" timeOffset="34617">12521 7539 6813,'-3'-7'3276,"-1"0"-76,0 2-1221,-1 1-719,2 2-451,1 0 270,1 6-719,3 0-270,1 5 180,3 2 0,2 1-180,1 1-270,1 1-180,2-2 0,0 0-2917,13 6 0,-9-8 0,9 5 1505,-17-11 873,-3-2 899,-3-1 0,-2-1 0,0 0 0</inkml:trace>
  <inkml:trace contextRef="#ctx0" brushRef="#br0" timeOffset="44040">3938 11786 7892,'-7'0'3276,"3"1"-3313,5 2-413,5 2 360,-1-1 0,3 0 0,-2-2 0,1-1 90,12 0 0,-3-1 0,18 2 90,-15 0 90,13 0 0,-16-1 270,32 0-450,-24 0 90,19-1-90,-23 1-90,1-1 0,-1 1 0,1 0 0,-1-1 0,0 1 0,-1-1-90,27-6 90,-24 3 90,20-5-90,-29 4 90,0 0 90,-1 1-90,0-1 90,-1 1-90,1 0 90,-1 1 0,13-1 0,-8 2 0,9-1 0,-10 2 0,0 0 90,8 0-91,-5 0-89,6 0 0,-7 0 0,0-1-269,15-3 179,-11 1-90,16-6 180,-21 5-90,11-4 0,-12 4 0,4 0 0,-5 3 0,-1 1-180,13 4 270,-8-1 0,9 4 0,-12-2 90,0-1 0,-1 0 180,8-2-180,-6-3-180,21-11 0,-18 3-90,10-8 0,-13 7 0,-2-1-90,7-1 181,-6 5 89,5-2 0,-7 5-720,20 0 450,-14 1-360,22 0 451,-25 1-1,5 0 180,-2-1 90,-4-1 179,16-1-89,-9 4-90,5 0-180,5 7 0,-15-2 0,8 2-359,-2 0 359,-9-1-180,22 6 810,-16-7 809,14-3-899,-15-3-360,-3-4-90,-8 3-180,-3 3 0,0 0 0,1 1-90,0 1-360,7 9 540,-5-4 90,9 8 360,-4-6-360,-1-2 90,3-3-90,-7-3-90,3 0-90,1 0 90,-2 0 0,3 2 0,-2 0 90,0 0 0,6 3 0,-5-1 90,6 1 180,2-2-180,-8-3 0,6 0-90,-9-1 0,0-1-90,9-2-90,-7 1-359,18-4 449,-15 3-90,8-2 180,-9 2 0,0 0 0,1-1-90,0 0 90,12-3 0,-10 2-90,8-1 90,-13 3 0,-2 1 270,5 0-90,-5 2-90,2-1 89,-6 2-89,0 0 180,4 1-270,-3-1 90,6 1 90,-6-1-90,1 0 270,0 0-180,-1 0 90,0 1-91,-1-2-89,-1 1-269,5 2 89,-4-2-180,6 2 180,-6-1 0,0-1 180,0 0-90,-4 0 270,3 0-1,-3-1 181,1 1-180,-1 0 0,0 0 180,1 3-270,0-1-91,0 2 1,0 0-90,0 2-90,0-2 1,1 3-181,0-1 0,0-2 90,1 2-90,-1-4 0,-1 0 0,1 0-809,1-2 899,-2 0 90,1 0 180,-2 0 90,0 0-360,0 0-90,0 0-2068,1 0 2338,-4 2 0,-2 0 0,-3 2 0</inkml:trace>
  <inkml:trace contextRef="#ctx0" brushRef="#br0" timeOffset="46037">6556 12714 6273,'17'3'1889,"2"1"-1979,-11-2-179,16-2 269,-13 0 89,8-2 1,-14 1 0,1 0 90,1 0-90,1 0 0,5-1-180,-2 1-539,20-7 179,-1 1 540,0 0-90,-5 3 90,-10 8 0,-3-1-90,4 1-360,7 1-270,-1-5 360,5 1 1,-6-6 269,-7 0 0,0-2 0,0 0 0</inkml:trace>
  <inkml:trace contextRef="#ctx0" brushRef="#br0" timeOffset="46656">7071 12651 6363,'8'2'810,"0"1"-630,2 2-270,-1-2-450,16 3 450,-12-5-90,9 1 90,-12-3 0,3-2 180,-4 1-90,2 0 180,-5 2-90,0 0 0,-1 0 0,6 4-270,0 0 90,3 2 0,-3-1 0,2 1 0,-2-2 90,2 1 90,-4-2 90,0-1 270,2 0 90,-1-2-181,0 0 181,-1-1-90,-4 0-270,1 1 0,-2 0 269,2 2-359,-3 0-90,2 2 0,-3-3 0,4 3-90,-4-2 90,5 0-89,-4-2 89,2 0 0,0 0 89,5-1 1,-4 0-90,4 0 180,-5 1 180,2 0-180,-2 2 0,2 0-90,-2 0 0,0 1-540,8 3 270,-4-2-3097,5 1 2622,-6-2 386,0-1 89,0 0-90,3 0 180,-3-2 90,7 1 0,-7-2 3276,3 0-3160,-6 1-116,0-1 0,2 1 90,-1-1-90,1 1 0,-2 0 90,0 0 0,0 0 0,4 0-90,-2-1 0,5 0-90,-4 0-360,11-3 270,-9 0 90,5-1 0,-7 2 90,-1 0 0,3 0-90,-3 0-90,2 0-269,-4 3-451,5 0 450,-4 0 181,6 1 269,-7-1 0,2 0 0,-2-1 0</inkml:trace>
  <inkml:trace contextRef="#ctx0" brushRef="#br0" timeOffset="52403">9132 11808 7036,'6'8'-900,"-1"-3"834,4-4 156,-1-3 0,1 0 97,0-1 1163,27-10-1260,-19 7-180,26-6 90,-29 10 0,5 2 0,-5 1 180,1 1-86,0 0 805,29-2-4176,-16-3 2814,17-1 283,-25-1-370,1 1 460,-6 1 0,22-4 90,-19 5 0,11-2 0,-18 3 0,5 0-90,-4-1-90,4 1 90,-5-1 90,0 0 3163,0 0-3253,12-1 0,7 4 0,0-2 0,7 5 0,-18-2 510,5 0-510,-8-2 180,-1 0 270,12-4-270,-10 2 180,16-2-270,-17 3 0,5 1-90,-5 3-90,1 1-90,1 1-90,-1 1 0,1 1 90,-1 0 270,7 0 0,-6-2 0,5 1 0</inkml:trace>
  <inkml:trace contextRef="#ctx0" brushRef="#br0" timeOffset="52680">10534 11793 6004,'14'-4'179,"-1"0"-179,-5 4 0,-1-1 0,1 1-89,0 0-1,4 0 90,-3 1 0,3 0 0,-5 0 0,-1-1 90,2 1-90,-1 0 89,1 0 91,4 1-270,1 1 90,3 0-179,-3-1 89,-3 0 0,1-2 90,-1 1 0,1-1 0,1 0 0</inkml:trace>
  <inkml:trace contextRef="#ctx0" brushRef="#br0" timeOffset="52872">10869 11790 6094,'6'-2'1439,"-1"1"270,2 0-1349,-3 0 359,1 0 450,-3 0-719,1 1-90,0 0-90,0 0-180,2 1-450,1 0-90,2 0-269,1-2-91,2-1-1079,6-6 1080,-4-1-2468,9-11 1543,-9 7 1734,2-3 0,-5 5 0,-1 2 0</inkml:trace>
  <inkml:trace contextRef="#ctx0" brushRef="#br0" timeOffset="52922">11064 11687 6004,'3'16'90,"-2"0"-90,-5-1 0,-1-4 0,-1 2 0</inkml:trace>
  <inkml:trace contextRef="#ctx0" brushRef="#br0" timeOffset="53438">10161 11878 6094,'-8'0'1978,"0"1"91,-3 3-1349,3-1-270,-2 1-271,5-1-89,2-1-270,2-2 91,6-5-1,0 0-540,39-16 630,-17 14 0,-3-1 0,2 1-45,2 10 0,-2 1-225,13 0 225,-12-1 0,0 0-45,10-2 180,2-3 90,-8 1-45,-4-1 0,-1 1 45,4-1-90,18-2-90,-22 2-720,11-4-89,-18 1-1,2-1-809,-6-3 989,-6 1 271,0-2 359,-8 1 0,-2 1 0,-3-2 0</inkml:trace>
  <inkml:trace contextRef="#ctx0" brushRef="#br0" timeOffset="55409">10197 11142 7623,'-5'3'3276,"0"-1"0,-1 0-2902,3-2 75,-1 1-359,4-3 0,1-2-90,0-2 0,2-1-539,11-21 449,-6 12 0,9-17 90,-10 16 0,2-3 90,0-2 180,6-17-181,-2 7-273,4-14 274,-3 11 90,1-1 180,4-8 0,2-4-136,-5 11 1,0-2-423,-2 5 1,1-1 0,0 0 332,3-13 0,-2 3-433,-3 8 1,0 0 297,0 1 0,-1 1 198,-1 6 1,-1 1-244,2 0 1,-1 3-136,2-1 180,6-11-90,-14 29 731,-1 3-641,-2 2-2905,-1 2 926,-2 5 270,1 0 180,-1 3 359,-1 1 541,-1-3 629,0 0 0,0-1 0,0-2 0</inkml:trace>
  <inkml:trace contextRef="#ctx0" brushRef="#br0" timeOffset="55705">10617 10048 6543,'-4'-4'3238,"-1"1"-1619,1-1 1,0 1 268,-2-1-1258,2 2-90,-2-1 179,1 3-449,0 1-90,-1 1-90,0 3 90,-12 24 90,0 0-180,-7 13 90,8-15 0,1 0-270,-2 2-135,1-1 0,-1 0-315,2-3-1099,0 2 1,0-1-1639,6-8 2457,-5 11 1,17-29 0,1-3 0</inkml:trace>
  <inkml:trace contextRef="#ctx0" brushRef="#br0" timeOffset="55965">10566 10117 6993,'17'-6'3276,"-3"2"0,5 6-1103,-8 1-1363,13 7-451,-11-2 181,10 9-270,-10-5-90,6 4-90,-7-5 0,0 0 0,-2-2 0,2 3-90,-2-1-180,-1 0-360,-3-2-629,-4-2-810,1 0-180,-1 2 270,0 0-1388,-1 8 3061,-1-7 1,0 5 0,-1-12 0</inkml:trace>
  <inkml:trace contextRef="#ctx0" brushRef="#br0" timeOffset="57071">11158 9625 6813,'-9'3'3276,"0"-2"0,-3-1-1912,5 0-1005,-1-1 451,7 1-630,8 1 90,0-1 0,9 0-1,-1-1 1,4-1-90,3-1 0,1-1-90,2-1 90,0-1-90,8-2-90,-9 2 0,4-1 0,-12 4 90,4 0-90,-9 4-90,1 1 90,-11 4-90,-5 2-90,-2 3 90,-2 1 0,-3 2 0,-1 2 0,-2 0-360,-17 21 360,9-13-430,5-3 1,-1-1 429,-1 4-1549,3-4 1,1-1 1448,-2 5-270,-6 13 100,20-26 90,5 2-449,11-7 925,0-5-656,7-3 0,-1-3-269,2-3-720,10-6 809,-8 4 0,5-3 1,-9 6 719,-7 4 269,-1 1 181,-9 6 2736,-3 1-785,-8 8-1682,-2-1 164,-5 7 466,-8 3-899,4-4-3482,-8 6 3301,8-6 1,0-2-937,-7 10 397,14-12-180,-2 6 90,18-16-179,5-2-91,4-2 0,6-1 3062,3-3-3332,3-1 1,2-1 179,19-1 610,-17 1 0,-1 2 200,10 1 180,-17 3 90,-2 2 1798,0 7-1438,-11-2 809,-5 11-540,-16 1-899,-3 2 270,-6 2-270,2-5 180,-15 9-270,6-7-405,-3-1 0,-1-1-315,1-2 396,8-4 1,1-3-2016,10-6-179,6-4 179,8-6 270,8-3 450,6-6 1529,14-14 0,-5 5 0,9-10 0</inkml:trace>
  <inkml:trace contextRef="#ctx0" brushRef="#br0" timeOffset="57340">11588 9819 8882,'1'-6'3276,"-1"3"0,0 1-1373,2 6-1003,1 10-810,0 4-90,0 11-270,-1 2-3007,-1 2 1273,0 4 115,0-1-279,0-2-1109,2 7 618,1-10 2659,-1-4 0,0-15 0,-3-10 0</inkml:trace>
  <inkml:trace contextRef="#ctx0" brushRef="#br0" timeOffset="57552">11814 9730 6273,'0'-13'3276,"-6"-2"0,0 6 0,-3 1-511,3 7-2765,2 3 0,1 4 0,3 5-90,1 7-270,1 7-180,0-1 1,1 2-360,2 17-622,-2-14 1,0 1-9,1 11-270,-1-3 90,-1-3-1568,0 4 3061,1-21 1,-1-1 0,1-24 0</inkml:trace>
  <inkml:trace contextRef="#ctx0" brushRef="#br0" timeOffset="57946">11881 9693 6903,'4'-32'1638,"0"0"0,3-12 0,1 18 0,1 3-364,3 2-1274,9-10-90,-9 21 90,1 1-90,-7 10-180,3 4 90,-3 0 0,3 5-270,1 5 180,1 6 270,0 1 180,-1 1 180,0 1-90,-3-4 90,4 6-90,-4-4-90,1 2-1,4 23-89,-1-6-60,-1 2 0,3 8 0,-2-6-1072,-3-13 1,-1-1 1071,3 8 0,0 5 0,0-5 150,-2-3 0,-2-3-254,-1-8 0,0 0 74,1 6 0,-1-2-179,1 0-1595,-3-15 245,-2-7-180,1-2 180,-1-8 2050,-1-3-521,-2-23 0,-1 8 0,-4-15 0</inkml:trace>
  <inkml:trace contextRef="#ctx0" brushRef="#br0" timeOffset="58174">11966 9976 9602,'19'-9'3276,"-1"1"-3044,-5 6-1492,0-1-179,0 2 0,-2 0 1439,0 5 0,-7 1 0,0 4 0</inkml:trace>
  <inkml:trace contextRef="#ctx0" brushRef="#br0" timeOffset="58307">12066 9978 6094,'-19'16'3276,"4"-3"0,-2-1 0,-1 9 0,9-9-1629,0 9-1197,12-11-180,11 1-450,1-6-1459,9-6 1,2-5-1639,1-4 2730,8-13 1,-2-5 0,-12 4 0,-4 1 0,0-1 0</inkml:trace>
  <inkml:trace contextRef="#ctx0" brushRef="#br0" timeOffset="59076">12861 9656 6273,'-11'-6'3276,"2"1"0,-3-3-563,4 0-2263,3 0-270,6-10-270,1 6 90,5-8-90,1 11 90,1 0 0,2 1 0,1 1 0,3 3 90,12 6-90,-6 3 0,8 6 0,-9 4 0,-1 3 0,-1 3 90,-2 3-90,-3 2 90,-3 1 270,-3 16-271,-3-10 91,-4 12 270,-6-10 0,-2-1-360,0 4-45,-1-7 0,0-1-45,0-8-90,4-9 0,1-2-90,6-11 90,2-6 0,9-15 90,-1-1 0,8-15-221,-2 2 401,3-5-3289,2-2 3289,-11 20 0,1 0 89,13-20-587,-8 14 1,0 0 317,10-12-342,-7 10 0,1 2-1907,8-7-1028,5 0 0,-7 18 2945,-10 11-478,-8 12 1153,-8 4 0,-3 3 1,-2 2-1</inkml:trace>
  <inkml:trace contextRef="#ctx0" brushRef="#br0" timeOffset="59423">13328 9773 6633,'-6'14'3276,"1"0"-525,3-7-2032,1 0-269,3-1 90,2-1-180,3-1-91,3-2 361,9-4-450,6-8-90,1-3-1729,-4-4 1,-1-3 1433,1-5 160,-4 5 0,-1-1-45,-1-5 0,-1 1 90,-3 1-90,-4 3 90,-6-1 90,-5 10 0,-8 2 90,-12 17 3096,2 3-3083,1 6 0,0 3-103,-6 11-127,9-9 1,0 3 126,0 5 0,2 0 90,-5 17-1775,7-17 1,2 0 1594,3 10-470,8-10 0,2 0 111,5 4-271,9 12-269,1-32-451,4-5-159,3-7-200,4-5 180,1-5 2418,2-5-1789,1-3 900,-9 0 0,0-1 0,13-12 0,-13 9 0,0-1 0</inkml:trace>
  <inkml:trace contextRef="#ctx0" brushRef="#br0" timeOffset="59706">13895 9380 6273,'-10'-11'3239,"-1"0"-1800,-1 4 180,-1 1-450,1 4-449,1 2-271,-1 7-538,3 8 89,0 9 0,5 0 0,5 1 0,1 2-225,0-1 0,2 1-225,1 17 0,0 9 450,-3-14 0,0 6 0,0 2 0,-1-2 0,0-4-103,1 2 0,-1-5 1,0 5 335,-1 1 1,-1 7 0,0 2 0,0-5 0,-2-9-1673,-2-4 0,0-5-135,0 8 0,-4-13 1574,-20-36 0,11-11 0,2-1 0,0 0 0</inkml:trace>
  <inkml:trace contextRef="#ctx0" brushRef="#br0" timeOffset="59867">13587 10050 7083,'30'-20'1092,"1"-1"0,-6 4 0,0 1 546,-2 4 0,1 1-417,11-10 1,-1-1-2257,-12 8 1,0-1-59,9-6 1,4-3 0,-5 3-2185,8-6 1704,-10 7 1,-1 1 1572,-5 5 0,-4 4 0,-1 1 0</inkml:trace>
  <inkml:trace contextRef="#ctx0" brushRef="#br0" timeOffset="61026">14095 9866 6273,'-3'14'3276,"-1"-3"0,2-8-293,2 0-2983,12-4-270,6-4 0,6-1 0,-1-5 1,1-2 89,3-4-135,10-13 0,0-2 315,-9 2-534,-2 2 0,-4 1 534,-8 4 0,-3 1 0,-3 2 0,-4 2 0,-5 2 90,-3 3 450,-21 2-91,-5 9-179,-9 3-45,15 7 0,1 3-45,-5 5-522,-9 10 432,13-4 0,2 2 90,3 3-180,2 2-90,8-5 0,2 1 0,-2 14-90,6-5 0,3 1 90,3 3 0,3-9 0,3-1 180,4-3 90,6 2 685,-1-15-685,1-4-2822,30-7 2642,-16-3-180,1-4 0,1-3-159,-11-3 1,-2-1 293,0 1 0,1-3 0,1-7 0,-3-3 90,-5 3 0,-2-1-90,4-11 0,-1 1 223,2-11-538,-5-4 180,-12 33 217,-3 0-127,-2 8 3220,0 2-3310,-2-2 430,1 1-430,0-2-180,2-3 0,3-5 181,-1 3 179,3-1-180,-2 9 180,0 2-630,0 1 450,0 6 0,0 0 90,1 4 0,-1-1 360,1 3-90,0-2 540,2 4-361,-2-5 1,1 1 0,-2-3 0,1 1-90,-1 0 179,1 6-359,-1 0-90,2 8-270,0 10 91,0-4-91,0 10 90,-2-9 90,0-1 270,-1 6 0,0-10 719,-4 17-719,1-25-180,-1 8-270,2-19 90,1-1-269,1-1 179,2-7-90,-1-1-90,3-14 360,0 3 0,1-8 0,-1 2 180,1-2 0,0-2 0,1 0 0,0-1 90,1 1-90,2-9-180,-2 12-719,4-11-181,-6 20-269,1 1-1350,-5 10 1530,0 4-180,-1-1 1259,-1 0 0,0-3 0,1 1 0</inkml:trace>
  <inkml:trace contextRef="#ctx0" brushRef="#br0" timeOffset="62548">14747 9601 6903,'-5'-2'2788,"1"1"-1798,2 0-360,1 1 2646,-1 0-1245,4 5-1852,-1 1 181,4 8-180,1 19-180,-1-2-120,-3 9 0,-1 10 0,-1-5 75,1-15 0,-1 1-110,-1 10 0,1 4 0,-1-7-205,-2 5 0,2-16-719,-1-2 269,4-20-2068,4-22 1888,-1-1-649,3-13 1,1-3-1590,0-4 3138,-1 5 0,0 1-902,1-6 1352,0 0 359,1 2 181,0 2 269,0 4 0,1 4 1,0 5-91,-1 4 900,4 5-1619,-7 10-180,1 14-180,-7 7 0,-2 12-90,-2-2-90,0 3 1243,0 1-2052,-1 7-271,3-13-359,2 2 90,3-17 90,4-5 180,2-5 269,2-3 451,1-4 539,0-3 0,-1-2 0,0-1 0</inkml:trace>
  <inkml:trace contextRef="#ctx0" brushRef="#br0" timeOffset="62942">15085 9747 5894,'-2'7'3276,"2"-2"-653,2 0-2353,1 0 436,2 0-436,1 0 544,7 1-544,5-3-180,1-2 785,2-5-1594,5-15 179,-9 6 90,7-11-629,-10 5 719,-6 4 90,1-3 180,-6 3 270,-3 4 270,-5-4-90,-2 9 269,-8 1-359,3 7-2582,-18 17 2582,13-3-1935,-9 14 1575,13-6 0,1 3-269,1 18 89,4-10 90,1 10-90,10-4 180,1-19-270,7 3 2344,0-24-2884,2-6-89,4-5-91,1-5 2534,2-4-2534,-1-2 1,1-1 810,5-7 224,-6 7 0,-1 0-45,6-7 90,-7 8-172,4-3 1,-9 9 0,-1 2 0</inkml:trace>
  <inkml:trace contextRef="#ctx0" brushRef="#br0" timeOffset="63146">15449 9620 6004,'-3'-20'3276,"2"4"-166,3-17-2031,1 16-539,2-8 359,0 17-539,-3 6 180,3 3-360,-4 2-90,2 3-180,-4 7-270,-1 0-90,-3 6 1,1-2-271,-1 1-2557,-1 10 0,2-6 1018,1 6 1090,3-9 179,2-2 361,1 0 629,1-3 0,1-1 0,1-1 0</inkml:trace>
  <inkml:trace contextRef="#ctx0" brushRef="#br0" timeOffset="63304">15501 9793 6094,'12'8'3276,"-2"0"-166,-4 1-1941,-3 0 450,-5 10-899,-2-4-180,-6 7-271,0-3-89,-2 1-989,-12 17-1350,8-8-1118,1 3 0,14-21 1826,9-13 1451,1-8 0,-1-3 0,1-1 0</inkml:trace>
  <inkml:trace contextRef="#ctx0" brushRef="#br0" timeOffset="63546">15657 9612 8072,'-10'2'3276,"0"1"0,1 1-1642,-4 7-1274,4-1-450,-1 11-180,8-6-90,3 6-90,5-5-90,2 1 91,2 1-541,14 21 900,-8-14-179,8 13 269,-12-21-180,0 1-449,-4-7-451,-1 1-269,-5-8 90,-2 0-1530,-8 4 2789,0-3 0,-8 4 0,3-6 0</inkml:trace>
  <inkml:trace contextRef="#ctx0" brushRef="#br0" timeOffset="64486">15596 9574 7083,'-31'15'3276,"8"-3"0,-10 4 0,13-3-2940,-3 3-156,10-1 0,6-3 0,0 2-90,2 2-90,0 30 0,3-14-45,1-5 0,1 0-351,3 5 396,2-2 0,3-2 0,2-4-89,2-5-91,10 0 0,-3-10 0,7-1-900,3-14 91,-6-2-270,7-8-91,-9-1 1,0-4-630,3-11 1440,-7 8 754,2-6 1224,-7 2-629,-6 12-1,0-5 91,-7 14 1439,-6 1-1440,-1 7-719,-1 0-90,2 5-270,4 2 0,3-2-180,3 1 90,3-4-89,2-2-181,6-4 270,-2-2 90,5-3-180,3-12 450,-3-2 180,6-11 270,-9 2-90,-6 7 359,-4-1-359,-4 12 0,-3-1-1,-2 8 1,-2 4 0,-8 6-270,3 3-90,-6 7-90,3 1 0,-2 5 0,0 3 0,3 2 0,2 3 0,-2 8-344,4-7 1,2-1 343,8 3 0,2-2 0,5-2-219,2-4 219,3-3-90,11-1-180,-3-9 90,7-1 0,-6-9-360,0-2-2737,18-10 0,-7-4 387,4-4 2117,-11-6 0,-14 10 0,1-4 0</inkml:trace>
  <inkml:trace contextRef="#ctx0" brushRef="#br0" timeOffset="66215">13266 10602 6453,'-2'-4'2789,"0"0"-1530,-1 0 1439,-7 9-2248,4-1 0,-5 10 629,-2 12 1,0 3-810,-1 3-181,-4 11 1,0 0-1103,2-1 1013,6-13 0,-1 0 0,-3 16-90,0 1-1549,2-5 1,3-3-1639,9-10 0,-5 13 3228,24-81 0,-9 3 1,-3 9-1,-1 1 1</inkml:trace>
  <inkml:trace contextRef="#ctx0" brushRef="#br0" timeOffset="66603">13336 10474 7713,'-3'13'3276,"1"3"-1425,0 4-1492,1 6 495,2 4 1,3 6 89,5 10 1,1 2-1627,-2-7 1,0-1 771,4 3 0,2-3-45,-2-13 0,-1-4-135,3 6-270,7 13 0,-13-25-359,-3-4 182,0-1-2740,-2-3 617,-1-4 1491,-4-3 359,-3-3 271,-11-4 2079,0 0-820,-7-3 449,2 4 180,-1 0 180,-1 0 1350,-9 2-1710,9 1-269,-6 1-181,13 2-179,3-1 90,3 1-541,5-2-89,1 0-89,12-5-1,1 0-270,9-5-90,1-1-180,5-1-2248,17-6 899,-6 4-457,12-2 817,-13 8-626,-1 3 1346,-3 2 177,-1 1 1,-4 2 0,-1-1 0</inkml:trace>
  <inkml:trace contextRef="#ctx0" brushRef="#br0" timeOffset="66868">13827 10820 6183,'-3'-8'3276,"0"1"-615,-3 1-592,-2 2 1079,-13 3-2968,6 2 0,-10 3-90,2 9 0,4 0-90,-5 7 90,7-3 90,1 3-90,3 2 0,2 3-450,2 7 180,-2 13-270,20-25-90,4-10-89,6-2-361,3-3-359,3-3-360,3-4 70,-1-6 1,1-1-572,7-6 1554,-3-2 1,-2-1-1,-4-4 1,5-7 0</inkml:trace>
  <inkml:trace contextRef="#ctx0" brushRef="#br0" timeOffset="67385">14033 10854 6183,'-7'11'3276,"-1"-1"0,3-4 0,0 4-3119,4-2-67,1 4 0,4-4 0,2 0 0,3-3 0,1-1-1,1-4 91,17-14-3457,-2-5 2982,6-7 116,-9 2-1279,-9 5 1278,-1 1-90,-2 0 0,-1 1 1,-3 1 89,-2 2 2803,-3 1-2802,-5-1 2045,-6 6-1687,-2 3 1,-4 7 360,-6 11-270,5-1-90,-6 14 0,0 2-180,2 2-45,1-3 0,2 2-135,6 7-438,6-11 258,5 6-270,6-15 90,5-3-359,3-5-2378,27-10 1247,-13-3 1130,2-5 1,0-3-346,0-6 1245,10-8 0,-14 5 0,1 0 0</inkml:trace>
  <inkml:trace contextRef="#ctx0" brushRef="#br0" timeOffset="67675">14446 10761 6723,'30'-36'3276,"-7"7"0,-27 30 0,-6 5-3030,-1 2-3523,-12 13 2033,9-6 1834,-5 7-860,8-5 90,0 0-90,3-1-360,6 7 361,3-8-1,6 5 0,2-10 90,4 5 450,1 1 90,-2 1 89,-3-1 2827,-8 4-1451,-3-5-1375,-5 7-180,-2-9 0,-2 1-180,-1 0-450,-8 2-180,6-5-1888,-4 0 449,11-9-1298,10-13 1697,5 0 1580,8-7 0,3-3 0,3-3 0,-3 5 0,-1-1 0</inkml:trace>
  <inkml:trace contextRef="#ctx0" brushRef="#br0" timeOffset="67850">14716 10725 6903,'-4'0'3276,"-8"9"0,-7 5-6314,-14 19 3218,13-11-90,-6 7 1049,13-10-1948,4-3 409,5-3-2877,17 0 168,-1-7 1490,23 1 1619,-15-5 0,8 2 0,-10-1 0</inkml:trace>
  <inkml:trace contextRef="#ctx0" brushRef="#br0" timeOffset="67968">14744 10940 6723,'6'20'3276,"-2"-4"0,-8 16 0,-17 12-3390,9-20 1,-2 0 158,0 0 0,-1-1-315,-10 9-2309,-3-6-30,8-10 1,-8 0 359,10-13 270,-1-7 630,-2-7 1349,-3-6 0,-4-5 0,-4-3 0</inkml:trace>
  <inkml:trace contextRef="#ctx0" brushRef="#br0" timeOffset="79151">17391 5511 6453,'-3'0'270,"0"-1"-899,8 18 629,-3-8 0,4 14 0,-5-11 89,-1 8 1,0-3-180,-1 7 1,0-3-1,0 2 0,1 3-730,0 3 1,1 2 0,1 2 0</inkml:trace>
  <inkml:trace contextRef="#ctx0" brushRef="#br0" timeOffset="80314">17411 6074 5914,'-4'14'719,"-1"9"-539,0-3-90,-3 7 0,3-5-90,-1 2 0,1 3-90,-1 2 90,2 3-45,-1 10 0,0 3 135,2-20 0,1 0-326,-2 9 0,0 5 0,1-7 596,-3 9-42,3-17 0,-1 1 446,-1 6 1,-2-3-495,0 4-135,1-6 0,0-1 225,-1 1-270,1-5 0,-1 8 0,3-6-1,1 4-44,2-3 0,1 3-135,0 17-210,2-1 0,2 9 1,-1-6-643,1-11 1,-1 0 881,1 6 0,0 4 1,1-5 14,-1-8 0,0-4 224,2 13 1,1 6 261,-2-21-171,-2-1-1,2 0 1,-1 0-180,1 10-45,-1-8 0,0 2-45,-1-1 0,0 0-45,0 9 0,-1 1 45,1-1 0,0 5-23,-2-2 1,-1 6 0,1 1-1,-1-7 68,0 2 0,-1 0-558,1 7 1,-1 4 0,0-8 557,0-16 0,-1-3 89,-1 8 1,0-1-127,-3 14 82,1-12 0,0-2 0,-1 3 1290,-3 6-1380,2-13 0,1 0 204,-3 10-204,1-7 0,1 0 0,0 8-45,1-6 0,2 2 160,0-7 0,1 2-115,-1 10 0,1 4-60,1 1 0,0 3 0,1-3 60,0-1 0,0 1 0,0 0 0,0 5 0,1-7 0,0-10 0,-1-3 0,1-1 0,0-1 45,0-2 0,0-1 241,-1 21-196,1-16 0,-1-1 0,0 16-1391,0-7 0,0 1 1301,0 7-45,0-15 0,0 0-561,0 15 606,-1 2-45,2-24 0,0 2 45,0 15 0,0 2-45,1-9 0,-1 1-45,1 12 0,0 4-90,1-6 0,-1 3 1,1-3 89,0-2 0,0 0 47,-1 0 1,1 3-1,0-6-47,-1-11 0,0-3 45,0 7 0,-1 2 270,-1 6 0,0 0-90,0-7 0,0 0 90,-2 12 0,0-1-281,2-11 1,0-1-35,0 12 1,0 2-1,1-9 0,0-1 0,1 2 0,1-1 0,-1-10 0,0 1-135,1 16 0,0 1 180,0-11 0,-1 0 45,1 10 0,-1 1 45,0-5 0,0-2 494,-1-4 1,1 1-421,-1 2 1,0 4 0,0-4-165,0-6 0,1-2 464,-2 12 1,2-2-465,-1-13 0,1-2-409,1 20 409,-1-13 0,1 1 45,-1-7 0,1 0-45,0 2 0,0 0-45,0 1 0,0-1 45,0 1 0,0-1 0,0 0 0,0-2 45,0 0 0,0-1-259,2 22 304,-1-18 0,0 1 90,0-1 0,0-1-90,0-1 0,0 0 90,0 3 0,-1-2-46,0 3 51,0 9-589,0 0-1,-1-9-90,1-4 0,0 0 330,2 8-150,0 11 1,0-12 269,-2-1 90,0 0 314,-2-6 1,0 0 45,-1 6 0,-1 15 2916,1-27-2504,-2 5-502,1-8 338,-1 3-338,-2 0-270,3-10-180,-2 8 0,2-11 90,1 0 849,0 4-759,2-4 0,1 3 270,3 7-180,-1-8 90,3 7-91,-4-10 1,0-1 0,1-1-90,0-1 0,0-2 90,1-1 90,2-6 0,-2 1-90,3-2 90,-3 2 0,5-1-630,5 0-2698,21-6 2069,-7 1 179,12-8 900,-7-10 0,-7 4 0,5-11 0</inkml:trace>
  <inkml:trace contextRef="#ctx0" brushRef="#br0" timeOffset="81344">18627 5604 6004,'42'-16'629,"0"0"-1832,-1 0 1113,0 1 180,1 1-45,-12 6 0,2-1 90,3 2 0,0-1-1066,0 1 0,0 1 1021,0 0 0,-1 0-45,4 2 0,0-1 0,-8 2 0,1-1-45,10 0 0,0-1-45,-10 2 0,-1-1 45,0 1 0,1-1-45,0 1 0,-1-1 69,-1 0 0,1-1-69,11-1 0,0 0 90,-11 1 0,1 0-45,8-1 0,-1 0 44,-11 2 1,-2 1 45,1-1 0,1 1 225,11 0 0,1 0-135,-9 2 0,0 0 29,3 2 1,3 1 0,-3 0-120,-2 1 0,-2 1 0,10 3 0,-2 0-45,-10-1 0,-1 1-45,0 1 0,1-1 0,-2 1 0,5 0 22,8 1 1,9 2-1,2 0 1,-6-2 67,2 1 0,0-1-68,-3 0 1,6 2-1,0-2 1,-5-2 112,3-3 0,-4-3-45,-8-1 0,-1 0-45,12-1 0,-1-1-643,-11-1 0,-2-1 598,2 0 0,1 0-45,-1-1 0,2 0-95,12-2 0,3 0 80,-16 3 0,0 0 0,0 0 150,0 0 0,0 0 0,-1 1-180,14-1 0,0 1-30,-13 2 0,0 1 0,-1 0-429,8 1 0,-1-1 429,-6 1 0,2 0 0,1 0-240,10 0 1,1 0-1,0 0 150,-4-2 0,-2 1 0,2-1-65,-6 0 1,2 0-1,0 0 1,-2-1 184,3-1 0,-2 0 0,-2-1-45,7-3 0,-3 0 45,1 0 0,0-1 0,-1-1 1,2 0 17,-4 1 1,2-1 0,-1 1 71,7-1 0,-1-1 0,-5 3 0,1-1 0,-3 1 0,5 1 0,-1-1 0</inkml:trace>
  <inkml:trace contextRef="#ctx0" brushRef="#br0" timeOffset="81575">24373 5268 6094,'39'-1'509,"0"-1"1,-1 0 0,1 1-1,-4 0 1,2 0 0,-1 0-2142,5 0 0,0 0 1871,-7 1 1,3 0 0,-3 0 30,3 0 0,-2 1-45,2 1 0,0 0-90,-1 0 0,3 1-694,6 1 1,5 1 0,-4 0 558,-1 0 0,1 0-30,-1 0 0,4 1 0,-5 0 378,-7-1 0,-2 0-468,-1 0 0,2 0 0,1 0-60,3 1 0,0-1 0,1 0-503,-1 0 1,1 1-1,-1-2 503,-1 1 0,0-1 0,-2 0-90,2 0 1,0-1-66,-3-2 1,2 1 0,-2-1 19,7 1 1,0-2 134,-8 1 0,3-1 0,-1-1-20,0-1 0,0 0 1,-2 0 199,5-1 0,1 0 0,2-1 0,3 0 0,-4 0 0,-5 1 0,-2 1 0,11-2 0,-1 1 0,-15 2 0,-1-1 0</inkml:trace>
  <inkml:trace contextRef="#ctx0" brushRef="#br0" timeOffset="81676">27291 5423 6004,'37'7'449,"12"-3"1,2-1-540,-22-2 0,1-1-191,4 1 1,4-1 0,-2-1 55,3-3 0,-3-1-92,-7 2 0,0-1 0,8-2 0,0 1 0,-12 1 0,0 0 0</inkml:trace>
  <inkml:trace contextRef="#ctx0" brushRef="#br0" timeOffset="81736">28027 5380 6004,'41'-1'89,"0"0"1,-3 0 0,-3 0-269,6 4-1534,0 1 1713,0 2 0,-1-1 0,0 2 0</inkml:trace>
  <inkml:trace contextRef="#ctx0" brushRef="#br0" timeOffset="82516">28656 5422 6004,'49'-3'1259,"-6"0"-1169,-20 0-3367,7-1 893,-8 1 4873,22 1-1500,-22 4-539,7 1-90,-12 15-540,-9-6-90,4 9-180,-4-8 950,0 0-860,0 1-270,11 15 540,-6-7-168,8 12 168,-8-10-180,-2 4 1,1 2-1,3 10 180,-4-7 0,0 0-1707,0 8 1707,-1 1-319,-3-10 0,-1 1 543,-2-8 1,1 1-69,0 8 0,0 1 249,-3-10 0,0 0 44,0 0 1,0 1 0,-2 1 0,1 0-1,-1 0 1,0 1-90,-1 1 0,0 0-45,-1 1 0,0 1-259,0 1 1,0 1 168,-1-1 0,1 3-133,0 7 1,0 4-1,1-3-47,0-2 0,1 0-199,1-4 0,0 3 0,1 0 0,0-5 199,2-1 0,1-1 15,0 2 0,3 4 0,-2-4 33,1-2 0,1-2 42,2 12 0,-1-1-45,-1-12 0,-1-1 45,0 1 0,0 0-45,-1 1 0,1-1 101,-1 1 1,0 0-57,0 0 0,-1 0 573,1 0 0,-2 2-528,2 16 0,-1 0-45,-1-10 0,-1 0 15,1 5 0,-1 4 0,-1-3 399,0-4 0,0-2-400,-1-4 1,0 1 0,0-3-15,0 3 0,-1-3 45,1 1 0,-2-1-45,1 1 0,-1-1 45,1-1 0,-2 2 0,1 14 0,-1 3-30,0-15 0,1 0 0,0 0-60,-1 1 0,1 0 0,-1-1-30,1-1 0,0 0 0,0-3-15,0 5 0,0-2 0,1-1 0,-1 2-45,0-2 0,0 2 0,0-1 90,0 6 0,0 0 0,0-7 0,0 3 0,-1-1 60,1 1 0,-1 0 0,0-2 30,0 7 0,0 0 0,0-6 0,0 1 0,0 0 30,0 0 0,0 0 0,-1 0-60,1 3 0,-1 0 0,0 2-60,1-5 0,-1 2 0,1 0 0,-1 2-68,1 4 1,-1 2-1,1 1 1,0-3 44,0-4 1,1-2-1,-1 0 1,1-1 22,-1 12 0,1-2 0,0 0 60,1-3 0,1 0 0,-1-4-386,1-3 1,0-2 370,0 10 0,0 4-258,-1-10 1,0 3-1,1-1 243,-1-3 0,0-1 0,0 1-260,0 8 0,1 0 0,-1-1 230,0-9 0,0-2 0,1 1 30,-1 1 0,1 0 0,0-2 329,-1 6 1,1 1-330,0-7 0,-1 1 0,1-1 60,0 1 0,0-2-45,-1 0 0,1 2 90,1 13 0,0 0-90,-1-11 0,2 0 44,-1 5 1,1 3 0,1-3 0,-1-4 0,1 1 0,1 5 0,0 4 0,0-4-90,1-2 0,-1-2 30,0-4 0,0 1 0,0 0-60,0-1 0,1 1 0,0 0-198,0 1 1,0-1 0,1 1 137,-1-1 0,0 0 0,0-2-135,3 12 1,-1-3-781,-2-11 1,0-4-525,1 9 1716,0-6-1536,-9-26 1381,-5-15-752,-8-6 720,-7-8 0,-7-5 0,-4-2 0</inkml:trace>
  <inkml:trace contextRef="#ctx0" brushRef="#br0" timeOffset="83526">17741 13740 6183,'30'-3'3276,"-2"1"-255,13 5-3516,-17 2 0,2 0-1144,5-1 1,0 0 1468,2 2 0,-2-1 125,-5-3 0,0-1 90,2-1 0,0-1 89,2-1 1,-1-1-1222,2-1 1,1-1 1176,-1-1 0,3-1 60,-1 0 0,3-1 0,-1 0-270,7-1 1,1-1 179,-5 1 0,3 0 0,-2 0 30,7-1 0,0 1-30,-14 3 0,0-1 0,2 1 29,3 0 1,2 0 0,1 1 0,-2 0 0,4-1 0,-1 2 0,1-1-23,-2 1 1,2 0-1,1 0 1,1 1 89,3 1 1,2 1-1,0 1 1,-3 0-447,-7 0 0,-1 0 1,-1 1-1,3-1 343,0 1 0,2-1 0,1 1 0,-1 0 0,-2 0-131,-1 1 1,-2-1-1,0 1 1,0-1 166,1 0 0,0 0 0,0 1 0,0-2-45,0 1 0,0 0 0,0 0 0,3-1 8,1-1 1,3 1 0,1-2 0,-1 1 0,-1 0-32,0 0 1,-3-1 0,1 0-1,3 1-73,-2-2 1,3 1 0,1 0 0,-2-1 0,-2 0 50,-1 1 0,-3-1 0,-1 0 0,1 0 120,0 0 1,-1 0 0,2 0 0,3 0-173,-3 0 1,3 0 0,3 0-1,1 0 1,0-1 0,-2 1-1,-4 0 75,11-1 1,-4 1-1,0 0 1,4-1-63,-11 1 1,2 0-1,3 0 1,0-1-1,0 1 1,-1 0-1,-2-1-33,5 1 0,0-1 0,-2 0 0,0 0 0,1 0 12,-6 0 0,1 0 0,1 0 0,-1 0 0,0 0 0,1-1 15,-1 1 0,-1 0 0,0 0 0,1 0 0,1 0 1,2-1-58,0 0 1,3 0 0,1 0 0,2-1 0,-1 1-1,-1-1 1,-4 1 0,-2 0 47,0 1 0,-4-1 0,-2 1 0,1 0 0,4 0 15,-1-1 1,3 0-1,2 0 1,0 0-1,-1 0 1,-3 1-1,-3 0 66,4-1 1,-4 2 0,-2-1 0,0 1-73,1-1 0,-1 1 0,0 0 0,3-1-113,0 1 1,3 0 0,1 0 0,-1 1 0,-2-1 179,0 1 1,-2-1-1,0 1 1,2 0-2,-1 0 0,2 1 0,0-1 0,0 0 0,-4 1 39,11 0 0,-4 1 0,1-1 6,0 1 1,0 0 0,0 0-7,-1 0 0,0 0 0,3 1 30,-2-1 0,2 0 0,2 1 0,2-1-97,-10-1 0,2 1 0,0 0 0,1-1 0,-1 1 0,-1-1-11,2 1 0,-2-1 0,0 1 0,0 0 0,0-1-18,5 0 0,3 0 0,-2 0 0,-1 0 0,-6 0-24,1 0 0,-5 0 0,1 0-21,-1-1 0,1 1 0,-1 0 21,-1 0 0,-1 1 0,4-2 6,-2 1 0,4 0 0,2 0 0,-2-1 0,-3 1 84,6 0 0,-4-1 0,3 1 32,5-1 1,3 0 0,0 0 0,-6 1 27,-10-1 0,-4 1 0,3 0 45,1-1 0,2 1 0,1-1 0,-2 1 173,1 0 1,-1 0 0,3 0-174,6 0 0,3 0 0,3 0 0,-1 2-99,-10-1 0,2 2 0,-1-1 0,0 1 0,-2 0-36,4-1 0,-1 1 0,-1-1 0,1 1 0,5 1 0,2 0 0,-1 1 0,-2-1-30,2 2 0,-2 0 0,-3-1 30,-8 0 0,-2-1 0,3 1-11,6 0 0,5 0 0,-1 0 1,-4-1 39,-7 0 1,-3-1 0,3 0 60,7 0 0,3 0 0,1-1 0,-5 0-60,-5 0 0,-4-1 0,2-1-56,10 1 0,3-1 0,-3 0 71,5-2 0,-2 1 0,1-1 0,1 0-90,-2 0 0,3 0-75,-5 1 0,4-1 0,-3 1 39,-9 0 0,-3 0 0,3 0-99,8-1 0,3 1 0,0-1-480,-2 0 1,1-1-1,-1 0-300,0-2 1,0 0 0,0-1 539,-1 0 0,0 0 0,-2-2 245,-5 0 0,-2-1 1,-3-2 174,9-12 0,-6-1 0,-12 4 0,-2-1 0,2-8 0,-5-1 0,-7-17 0</inkml:trace>
  <inkml:trace contextRef="#ctx0" brushRef="#br0" timeOffset="85071">22736 3458 7353,'-4'-20'3276,"2"4"0,2 12 0,2 1-1141,0 0-1775,1 2-90,1 0-90,7 6-180,-1 1-630,7 21 0,0 6 91,-4-1-121,2 3 1,-3 0-960,-7-8-540,0-2 0,-2-4-1118,-1 0 1877,-3-9 680,-4-1 720,-3-10 0,-3-2 0,-2-3 0</inkml:trace>
  <inkml:trace contextRef="#ctx0" brushRef="#br0" timeOffset="85547">22402 3760 6273,'-23'29'3276,"6"-6"0,8-3-113,8 15-4243,4-6 271,3 6-180,4-14-181,0-11 91,1-2 89,0-1 271,1-2 269,-1-2 360,-1-1 1529,3-2 1709,0 1-1259,1-1-629,1-2-631,5-3-359,0-1-180,6-3 0,2 0-45,-4 1 0,1-1-150,5-1 0,1 0 105,-5 1 0,-2 0-1902,10-3 1902,-1-1 0,-2 1 0,-2 0 0,6-3-90,-6 2 180,-3 2 90,-9 4 0,-11 5 260,-2 1 99,-4 4 1583,-2 0-2122,-2 4 0,-3 3-539,-7 8-91,1-1-270,-6 7-179,6-4-360,-1 0-1838,-6 11 1427,5-6 1850,-4 8 0,0 1 0,3-3 0,1-4 0,0 1 0</inkml:trace>
  <inkml:trace contextRef="#ctx0" brushRef="#br0" timeOffset="85722">22758 4179 6273,'-10'14'3276,"1"-3"0,8-10 0,1 2-2400,-1 6-1056,1 1-89,0 6-1710,-1 17-270,1-4 900,1 6 0,1-14 179,0-10 91,0-3 269,1-3 361,0-3 449,0-1 0,0-1 0,1-1 0</inkml:trace>
  <inkml:trace contextRef="#ctx0" brushRef="#br0" timeOffset="85864">22766 4373 6094,'-2'-39'3276,"6"7"0,5 20 0,5 4-602,0 4-3033,1 0-91,3 0-2827,15 0 977,-12 0 501,12-1 90,-19 2-630,1-5 2339,-8 3 0,-2-4 0,-8 3 0</inkml:trace>
  <inkml:trace contextRef="#ctx0" brushRef="#br0" timeOffset="86066">22643 4291 6183,'-24'7'3276,"-2"0"0,-14 3-113,8 0-3683,-10 6 880,14 1-181,4 2 1,0 2-360,-5 6-371,4-3 0,0 1-2597,3 0 1259,1-1 180,8-8 460,9-9 1249,2-2 0,2-1 0,0 0 0</inkml:trace>
  <inkml:trace contextRef="#ctx0" brushRef="#br0" timeOffset="86293">22277 4561 6094,'24'-10'3276,"19"-3"0,-18 7-306,21-4-2700,-14 6-90,4 1-46,-8 2 1,1 1-45,17 0-1183,-14 3 1,4 0 0,-4 1 1159,-5 0 0,-1 0-22,15 3 0,0 1 117,1 3 107,-1 2-1893,-2-1 1714,-2 1-90,-4-1 437,7 3-347,-14-4 1753,8 4-2563,-16-7 328,-4 0-2885,-2-2 0,-5-4 3031,1-2 246,4-6 0,-1-1 0,3-4 0</inkml:trace>
  <inkml:trace contextRef="#ctx0" brushRef="#br0" timeOffset="86701">23560 3974 6273,'1'-8'3276,"1"1"0,1-2 0,0 7-2490,5 1-426,2 9-90,3 7 270,15 22-1333,-3-3 973,-8-9 0,1 1-91,10 14 1,-12-19 0,-1 0 0,1 0 0,1 0 180,8 9 0,1 0-180,-6-8 0,0 0-180,13 14 0,0 0-139,-15-17 0,0 1-266,11 9 0,0-1-854,1-1-810,7 2-1118,-5-20 0,-5-16 1106,-2-5 2171,-11-12 0,-10-1 0,-3-2 0</inkml:trace>
  <inkml:trace contextRef="#ctx0" brushRef="#br0" timeOffset="86967">24037 3756 8342,'-22'9'3276,"-4"9"0,13-1-4915,-1 3 1,-1 2 1518,-7 10 300,7-9 0,-1 2-52,-2 4 1,0 1-39,4-6 0,0 1 286,-4 8 0,-1 1-286,0 3 0,1 1-912,-3 3 1,1 1 686,-1 0 0,1 0-45,0-2 0,2-2 294,5-12 1,0-1-700,1-2 0,0 0-68,-9 17-2624,1-1 887,8-19 1595,1-4-194,8-21 989,1-8 0,0-9 0,1-4 0</inkml:trace>
  <inkml:trace contextRef="#ctx0" brushRef="#br0" timeOffset="87222">23659 3744 7173,'0'-8'3276,"-1"2"0,-2 2 0,2 5-1771,2 9-1505,2 2-449,3 7-901,1-3-718,2 1-181,2 0-1028,5 3 3129,-7-8 0,1-1 1,-9-9-1</inkml:trace>
  <inkml:trace contextRef="#ctx0" brushRef="#br0" timeOffset="89940">19376 8266 3115,'-3'-4'0</inkml:trace>
  <inkml:trace contextRef="#ctx0" brushRef="#br0" timeOffset="90807">19224 8294 3100,'1'-4'1169,"1"0"901,-1 3-721,4 0-87,-1 0-542,4 2 194,0 0 615,24 2-1529,-11-3 0,20 1 727,-17-3-1087,15-1 90,-8 2 135,-6 0 0,1 0-45,4 1 225,0 0 0,0 1-45,1-2-3212,18 0 3302,-22-1-2268,15-2 2178,-8 1-90,11 0-315,-13 3 0,0 1 135,9 0 45,-8 0 0,-1 1-45,1-1 2278,10 1-1738,-4 2 0,-1-1 90,-9 1 0,-10-2 0,0 0-1,0-1-89,0-3 3006,9-2-3064,-6-1-302,6-2 90,-8 2-90,0 1 1,2 1-91,0 1 0,12 2 90,-8 3 308,10 2-398,-11 1-225,0 1 1,0 0 44,9 1-145,-8-2 0,0 0 55,3-3 0,-1-3-629,21-8 899,-24 1 0,1 0 315,-1 0 0,0 1 315,1-2 0,-2 1 89,0 4 361,17-1-1755,-4 6 1,2 1 224,-7-1 1,0-1-41,16 2 0,1-1 355,-10-4 0,-1-3 765,8-4 0,-1-1-271,-13 3 1,-1-1 0,3-2 0,-5 2 90,-9 3 665,0 1-756,0 2-89,0 1-90,8 4 90,-6 1-3367,6 2 3346,-8 0 21,0-1 449,8 1-179,-6-3 90,6-1-1541,1-3 1541,-6-2-1050,8-2 870,-8 0 1248,1-2-1518,2 0-90,0 0-180,11-5 180,-10 3 2412,8-2-2412,-3 3 2255,-8 3-2345,7 1-1169,-1 4 360,-7 1 794,9 1-1424,1 2 1080,-8-1-281,8 1 1,-11-2 0,0 1 0</inkml:trace>
  <inkml:trace contextRef="#ctx0" brushRef="#br0" timeOffset="91833">24895 7179 6273,'4'2'3276,"5"3"0,4 0 0,10 4-2220,-3-2-1056,2-1-360,-7-1-269,0-2-541,0 1-539,-1-2-1568,7 1 0,-12-2 3063,1 0 0,-13-1 1</inkml:trace>
  <inkml:trace contextRef="#ctx0" brushRef="#br0" timeOffset="92026">24826 7375 6183,'-11'8'3276,"2"1"0,-1 3-1822,5 3-1904,1 5-269,2 5-181,0 3-179,2 1-181,-1 1-1708,3 18 2968,1-17 0,0 4 0,1-22 0</inkml:trace>
  <inkml:trace contextRef="#ctx0" brushRef="#br0" timeOffset="92420">24823 7625 6993,'10'-25'3276,"-2"7"0,6 3 0,19-6-4915,10 5 1,4 2 1454,-20 3 0,0 0 184,19-2 0,-7 5 859,-24 10-859,0 8-180,-9-2-1259,-12 17-540,-13-4-270,-12 11 1260,5-10 3571,1-2-3481,-2 5 1439,6-5-1,-3 4 361,9-5-450,9-9 449,2 3-449,5-9 0,3 0 359,5-4-359,0-1 89,7 2-269,-6 1-90,3 2 90,-5 2-90,-1 2-90,0 0-2519,8 9 720,-6-9 90,6 5-1169,-5-14 1888,-3-1 900,1-4 0,-5 1 0,-3-1 0</inkml:trace>
  <inkml:trace contextRef="#ctx0" brushRef="#br0" timeOffset="92634">25065 7686 7083,'-7'-1'3276,"-1"1"-256,0 0-1311,0 1-629,-8 17-1080,8-3-180,-6 17-540,7 3-809,1 4-1259,3 8 1259,1-13-1620,4-3 3149,-2-18 0,-1 1 0,-4-9 0</inkml:trace>
  <inkml:trace contextRef="#ctx0" brushRef="#br0" timeOffset="93038">24880 7808 6903,'-6'7'3276,"-2"-1"-615,-2 2-53,-8 9-2068,2-2-136,-7 11 1,-3 2-1124,-6 8 269,9-10 0,0-1-2827,-11 6 168,22-20 1850,-5 1 269,15-11 990,0-1 0,5-3 0,1-1 0</inkml:trace>
  <inkml:trace contextRef="#ctx0" brushRef="#br0" timeOffset="93198">24677 8023 6094,'34'-8'1092,"0"-1"0,-3 3 0,-1 2 2184,15 5-795,-6 4-5758,-7 2 3219,1 1 238,3 2 84,2 1-264,1 0-1480,-4-2 0,0 2 221,7 1-380,-5-1 1,-2 0-353,-8-2 642,4-1 2067,-15-4-1348,-3-4 783,-3-2 0,-2-2 1,0-2-1</inkml:trace>
  <inkml:trace contextRef="#ctx0" brushRef="#br0" timeOffset="93451">25481 7593 6273,'1'5'3276,"2"1"0,1-3-23,8 6-2174,25 24-1079,-9-8-914,1 2 0,1 0 105,-1-2 134,-9-9 0,0 0-1214,10 5 1,0-1 249,-4-6 1,-1 0-1639,5 0 2820,12 3 0,-28-18 0,-3-3 0</inkml:trace>
  <inkml:trace contextRef="#ctx0" brushRef="#br0" timeOffset="93714">25814 7385 6633,'-19'15'3276,"-1"1"-1425,0 2-142,-2 3-629,1 1 44,0 5 0,1 1-1217,-7 11 362,6-8 1,1 1-606,-3 7 696,-1 3-180,-1 1-180,1 1 0,1-3-450,8-15 0,1 0-719,-4 8-2108,-2 6 617,14-28 861,4-5 270,4-11 450,1-6 539,1-7 540,-1-6 0,-1-6 0,1-3 0</inkml:trace>
  <inkml:trace contextRef="#ctx0" brushRef="#br0" timeOffset="93883">25569 7324 6453,'7'2'3276,"-2"1"0,-1 2-1103,-1 3-823,-2 4-2250,1 2-989,-1 3-90,0 2-1298,1 8 1697,-1-6 1580,-5 8 0,-1-16 0,-2 2 0</inkml:trace>
  <inkml:trace contextRef="#ctx0" brushRef="#br0" timeOffset="95599">21109 9872 7173,'-8'8'3276,"3"-1"-1065,-18 22-1851,13-14-551,-13 18 461,11-16 0,-1 1-91,-1 1-179,0 0-90,-1 0-269,1 0-361,0 0-2557,-6 12 438,12-15 2389,-4 5 450,14-20 0,1-4 0,3-1 0</inkml:trace>
  <inkml:trace contextRef="#ctx0" brushRef="#br0" timeOffset="95818">21101 9920 6723,'4'-4'2789,"-2"2"-1800,-1 1-179,-1 5-721,0 3-89,1 6 270,2 13 360,2 7-180,1-1-1,0-1 91,-1-7-540,-1-6-3277,4 18 1337,-3-21 771,1 10 1169,-9-11 0,-1-7 0,-4 4 0</inkml:trace>
  <inkml:trace contextRef="#ctx0" brushRef="#br0" timeOffset="95988">21031 10243 6813,'-7'1'3276,"-5"-1"0,4-1-1733,-1-3-913,7 2-180,1-2 90,3 0-181,3 0 1,4 0-180,4 1-180,4 1-270,7 1-2068,23 0 449,-4 0 250,0-1 1,2 0-1,-16 0 1,-1 0 894,11-2 1,-1 1 114,10-5 629,-4 0 0,-6-1 0,-3 0 0</inkml:trace>
  <inkml:trace contextRef="#ctx0" brushRef="#br0" timeOffset="97868">20792 10826 6273,'-5'6'1638,"-16"15"0,-4 5 0,8-6 0,-1-1-192,-10 10 1,0 3-2347,2 6 1,5-2-540,4-5 629,2-2 1,3-2-2160,7-8 1980,4-8 269,0-2 720,2-10 0,0-5 0,1-2 0</inkml:trace>
  <inkml:trace contextRef="#ctx0" brushRef="#br0" timeOffset="98068">20748 10865 6273,'11'-8'2969,"-3"1"-2699,-7 9 89,-1 5 1,1 2 180,0 6 89,-2 0 1,1 3 989,0 22-1619,0-13-360,2 16-809,0-20-180,1 1 0,0 0 89,-1 0 91,-1-1 1169,-5 8 0,-2-10 0,-4 5 0</inkml:trace>
  <inkml:trace contextRef="#ctx0" brushRef="#br0" timeOffset="98242">20652 11263 6993,'-8'1'3276,"0"-1"-525,1-1-1042,2 0-900,3-1-449,4 0-90,6-1 0,5-2-990,13-5 0,5-1-919,-5 1 1,0 1 623,10-5 0,2 1-624,3 0 1,-3 2 1574,2 1 0,-10 3 0,-2 1 0,-2 1 0</inkml:trace>
  <inkml:trace contextRef="#ctx0" brushRef="#br0" timeOffset="99023">22764 10888 6094,'3'-5'1349,"-1"0"-720,0 0 1170,3-3-1259,-2 3 90,2-2-1,-3 5 2160,-1 1-1980,-10 14-539,2-4-90,-10 12 0,5-6-90,-2 4 90,-10 16-90,4-4-45,6-10 0,0 2-495,-10 14 0,1 0-629,-1 1-560,3-1 1,5-6-1639,15-22 1556,6-4 1721,5-16 0,0-4 0,1-2 0</inkml:trace>
  <inkml:trace contextRef="#ctx0" brushRef="#br0" timeOffset="99264">22812 10872 6723,'9'-11'3276,"-2"4"-1695,-3 8-1401,-1 7 990,5 19-721,-3-5 1,1 12-90,-2-12 359,4 13-449,2 10-270,-2-7-1639,-2-11 1,-1-2-1639,-1-7 1492,1 6 256,-3-16 360,-1-2 179,-1 0 990,-5 4 0,-1-1 0,-4 2 0</inkml:trace>
  <inkml:trace contextRef="#ctx0" brushRef="#br0" timeOffset="99443">22735 11272 6183,'-22'-1'3276,"-6"0"0,20-1 0,-1-1-2759,16 1-338,5-1 91,15-2-719,-3 2-811,11 0-449,-6 1-1568,15 0 1157,-11-1 1041,-7-1 0,-2 0 1079,1-2 0,2-2 0,-13 3 0</inkml:trace>
  <inkml:trace contextRef="#ctx0" brushRef="#br0" timeOffset="100720">21886 12639 6903,'-7'6'3276,"-10"7"0,8-6-1373,-18 14-1543,16-10-90,-8 7-180,8-3-45,-6 15 0,0 2-733,0 0 283,0 1 0,1 1-2563,5-3 1259,5-9 180,1 3-720,5-14 1710,3-4 539,1-6 0,0-5 0,2-3 0</inkml:trace>
  <inkml:trace contextRef="#ctx0" brushRef="#br0" timeOffset="100902">21821 12715 6903,'4'-6'3276,"-1"0"0,0 5-3172,-1 3 886,11 31-810,-5-15-1,7 22 1,-8-23-270,1 4-449,-1-4-2738,4 25 0,-7-22 173,1 15 3104,-8-22 0,-3-1 0,-2 1 0</inkml:trace>
  <inkml:trace contextRef="#ctx0" brushRef="#br0" timeOffset="101068">21768 13056 6183,'-6'5'3276,"-2"-1"0,3-4 0,1-1-1590,4-3-1056,5 1-91,12-4-1843,15-8 0,4-1-1973,7-3 1820,-2 1 1,-2 2-523,-7 5 340,-7 4 1,0 1 1490,2-1 0,10 1 1,-27 8-1</inkml:trace>
  <inkml:trace contextRef="#ctx0" brushRef="#br0" timeOffset="102543">24168 11292 10861,'5'-8'3276,"1"0"0,2 4-2362,2-1-375,16-2-539,-7 3 0,13 0 0,11 12 0,-21-2 0,16 5-90,-29-3-270,-4-1 181,-3 2-91,-3 1 0,-3 2 0,-3 0 90,-3 1-270,-16 14 360,8-9-578,-15 10 579,12-11-1,-13 7 90,9-6-515,-14 8 335,21-13-539,1 2 359,16-10-90,5-1 90,6-4-449,17-2 629,-8 0 0,11-1-2626,-8 3 2716,-6 1 237,3 5-57,-14 5 90,-3 1-1,-8 4 631,-11 3-270,2-4 359,-5 0 1,-1 0-1,-12 4-629,9-5 0,2 0-270,-6 0 3276,8-1-3430,11-7-566,9 6 271,9-1 179,6 1 90,6-4 0,-1-5 90,3-1 0,1-1-90,1 0 90,0 1 270,17 5 0,-18-1 270,12 11-90,-27-5-1,-2 6 91,-11-1-180,-3 2 180,-5 2-1,-4 0 1,-3 1-450,-6 5-444,4-6 0,0-1 444,-5-1 0,-1-3-809,1-3-2468,-11-10 0,17-6 116,-4-10 912,24-17 2249,5 3 0,6-11 0,0 10 0</inkml:trace>
  <inkml:trace contextRef="#ctx0" brushRef="#br0" timeOffset="102838">24553 11475 6903,'-2'3'3276,"2"2"0,8 15 0,-5 8-1950,3 12-1057,-8 0 1,-4 7-840,-2-3 1,-2 3-1,1-2-523,3-6 1,0-1 0,0 0-1,-3 4 1,0 1 0,3-8-2185,5-1 2866,10-33 0,-1-7 0,5-16 0</inkml:trace>
  <inkml:trace contextRef="#ctx0" brushRef="#br0" timeOffset="103062">24759 11430 7353,'-11'-11'3276,"3"3"0,0 5 0,5 4-1231,0 13-2045,2 3 0,0 13-45,-1-5 0,0 2-45,-1 18 0,1-13 0,0 1-164,0-7 0,0 0 29,0-1 0,0 2-585,-1 9 1,1 0-46,-1-10 1,2 1-785,0 20 1,0-4-1639,1-14 0,4 12 2657,-1-46 1,2-6 0,1-3 0</inkml:trace>
  <inkml:trace contextRef="#ctx0" brushRef="#br0" timeOffset="103247">24848 11362 6183,'4'-15'3276,"-1"0"-1424,-1 3 1386,2-2-2968,-1 4-360,4 0-270,7 1-1529,20-4-270,3-2 900,7-1 179,-10 1-2197,-8 3 2154,0 0 1123,0 1 0,-2 0 0,-1 2 0</inkml:trace>
  <inkml:trace contextRef="#ctx0" brushRef="#br0" timeOffset="103505">25292 11215 6004,'3'5'1709,"0"1"-810,-1-1 180,1 1-269,-1 1-90,1 1-91,1 3-179,0 4 0,1 4-360,-1 6-180,2 9 0,-1 3 90,-2-11 0,1 0-310,0 11 1,2 5 0,-2-3 534,0-7 0,-1 0 434,2 9 1,1 6 0,0-4-211,0-2 1,1-2-360,0 10 0,1-3-135,-3-18 0,-1-2-1214,4 16-90,-2-13-360,0 4-90,-2-17 180,-1-6 270,-1-2 449,-1-6 270,-1 0 630,-3-5 0,0-2 0,-4-3 0</inkml:trace>
  <inkml:trace contextRef="#ctx0" brushRef="#br0" timeOffset="103726">24922 11584 6633,'0'-12'3276,"3"-1"-525,5 4-2571,37-10-990,-19 10 360,1 1 1,-1 3-811,-5 6 91,-3 4 0,-4 3 359,-6 2-10,-9 7 1,-4-2 0,-7 5 0</inkml:trace>
  <inkml:trace contextRef="#ctx0" brushRef="#br0" timeOffset="103867">24994 11688 6993,'-17'24'1638,"0"0"0,-3 8 1638,14 15 0,15-31-1231,11 5-3394,24-26 90,-14-2-380,1-4 1,1-4-1639,6-13 0,-3-2 1669,-11 4 1608,-17 9 0,-4 2 0,-3 1 0</inkml:trace>
  <inkml:trace contextRef="#ctx0" brushRef="#br0" timeOffset="104084">25054 11494 6453,'-6'-12'3276,"1"0"0,0 2-1013,2 5-1633,2 8-90,-1 2 449,-3 21-539,0 8-270,-1 11-647,2 3 377,0-2-580,3-20 1,-1 1 354,0 4 0,0 0-405,0 2 1,0 2-920,1 1 1,0 1 185,0-1 0,0 3 360,0 4 1,1 5 0,-1-2 727,-1-10 1,0 0 0,1 0 0,-1 7 0,1 1 0,-2-4 0,-1-2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0:06:56.877"/>
    </inkml:context>
    <inkml:brush xml:id="br0">
      <inkml:brushProperty name="width" value="0.09071" units="cm"/>
      <inkml:brushProperty name="height" value="0.09071" units="cm"/>
      <inkml:brushProperty name="color" value="#FF0000"/>
    </inkml:brush>
    <inkml:brush xml:id="br1">
      <inkml:brushProperty name="width" value="0.12095" units="cm"/>
      <inkml:brushProperty name="height" value="0.12095" units="cm"/>
      <inkml:brushProperty name="color" value="#FF0000"/>
    </inkml:brush>
  </inkml:definitions>
  <inkml:trace contextRef="#ctx0" brushRef="#br0">10325 4922 6094,'1'-5'449,"0"2"-179,-1 2 1169,1 0 180,0 4-809,0-1-450,2 1-90,0-4-91,1-1 1,-1 0-180,0 0 0,0-1 0,1 1 0,0-1-90,0 0-90,9-3 91,-6 3 89,8-3-90,-10 6 0,0-1 0,0 1 0,0-1 0,0 1-90,3 0 90,-3 0 0,4-1 90,-4 0-90,1-1 0,-2 0 0,1 1 0,0-1 0,1 0-90,2 0 90,-2 0 90,3 1-90,-2 1 90,-1 0 90,1 1-90,-2 0 90,-1 0 90,0 0 180,0-1-180,-1 1-90,0-1 90,0-1-90,-1 1-90,2 0 0,1-1 0,0 1 0,0 0 0,-1 0-90,0 0 90,1 1 0,-1 0-180,6 1 90,-1-1-90,7-1-180,0-1 180,-2-1-179,3-2 179,-6 1 0,10-2 180,-11 3 0,6 0 90,-8 1 90,2 0-90,-3 0 0,1 0-1,-3 1-89,0-1 0,-1 1 0,6 1 90,-4 0 90,8 1 0,-7-1 180,7 1-180,-5-2 0,3 0 180,5-2-360,-2 2 0,3-1-90,-6 2 90,-4 1 0,0 0-90,0 1 90,-1 1-90,1 0 90,-1 0-180,2 2 180,-3-1-90,2-1 90,-2-2 180,2-2 0,-1-2-90,1-1 90,-2-1-1,0 1-89,-1-1 90,5 0-180,-1 2 0,7 2-90,-3 3 90,-1 1-90,2 2 0,-7-4 0,4 1 1,-5-3-271,2-1 180,-2-1 0,2 0 90,-2 0-180,0-1 270,-2 1 0,2-1 0,-4 3-90,1-2 90,-1 2-360,2-1 181,-1 1-1,2 0 0,-2-1-90,1 0 90,1 0-180,1 0 270,-1 0 0,1-1 90,-1 1 90,-1 1 90,2 0 0,0 1-90,-2 0 0,1 2-180,-1-1 0,0 0-90,2 0 90,-3-1-90,3 0 90,-1-2 0,2-1 90,-2-1 0,1 0 90,-1 0 0,2 0 0,-4 2 0,3-1 0,-2 1-180,5 1 90,-3 0-90,6 0 180,-6 0 0,1 1 90,-1-2-90,-4 0 0,2 0 90,-2 1 0,-1-1 269,1 1-89,-1 0 900,1-1-991,0 1 1,-1 0-180,1 0 0,1 0 0,-1-1-90,4 1-90,-3-1 0,2 1 0,0-1 90,-3 0-90,1 0 90,1 0 0,-1 0-90,3-1 90,-3 2 90,3 0-90,-2 0 90,3 0 0,-1 2-90,-2-1 90,2 0 90,-2 0-90,0-1 360,-2 0-3727,-1-1 2457,-8 5 1,1 1 0,-7 3 0</inkml:trace>
  <inkml:trace contextRef="#ctx0" brushRef="#br0" timeOffset="7981">11847 4881 6094,'-5'3'809,"1"0"-359,1 1 1529,3 4-1620,-1-3 181,3 2-270,-1-7 180,3 1-270,-2-1 0,3 0-91,5 1-89,-3 1-89,9 2 89,-6-2 0,9 2-90,8-1 90,-9-1 0,7-1 0,-18-2 90,0 1-1,2-2 1,1 0 0,0 0 90,4 0-180,-6 1 90,3 0 0,5 1-90,-2 1-90,8 0 0,-7 0 0,-1 0-90,0-1 90,-3 0 90,3 0-89,-5-1 89,1 0 0,-1 0 0,0 0 0,0-1 0,0 0 179,3 0-89,-3 1-90,1 0 90,-3 1-90,-2 0 0,2 0-90,-2 0 90,2 1 90,-3-1-90,1 1 90,5 0 0,-3-1 90,6-1-90,-6 1 0,2-1 0,1-1 0,10-2-90,-6 2 0,7-2 0,-12 3 0,3 0 0,-3 0-90,3 0 90,-4 1 90,-1-1-90,1 1 0,0-1 0,1 1 90,3-1-90,-1 1 0,2-1 0,2 1 180,-4-1-180,8 0 180,0 0-90,-4 0 0,0 0 89,-8 0-89,0 0 90,-2 1-90,1 0 0,-1 0 0,0-1 0,6 1-90,-2 0 0,2 1 90,-2-1 90,-1 1 90,-2 0 90,4 1-91,-3-1-179,1 0-90,-3-1 0,0 0 0,-2 0 0,6 0 0,-4-1 0,6 1 180,-3 0-180,-1 0 180,0 0-90,-4 0 0,0 0 0,1 0 180,1-1-90,-1 1 90,1-3-180,-2 1 0,1-1-90,-1 0 0,0 1-180,1-2-90,-3 3 90,1 0 0,-1 1-180,1 0 180,0 1 90,0-1 0,-1 1 90,1-1 0,0 0-359,-1 0-1800,2 0-720,0-2 1530,1 1-540,0-1 1350,0 1 539,-2 0 0,0 0 0,-2 1 0</inkml:trace>
  <inkml:trace contextRef="#ctx0" brushRef="#br0" timeOffset="13313">13381 4938 6363,'-2'-3'0,"0"0"180,0 2 90,1 1 270,-1 0-180,0 1 1529,0 0-1620,4-5-179,-1 3-90,1-3 90,-1 2 0,-1 2 90,4 2-90,-1-1-180,2 1 0,-1-2 0,0 0 0,1 0-90,0 0 90,-1-1 0,3 0 90,-3 0 180,3 0 90,-4 0 180,0 1-180,-1 0 269,1 0-179,-2 0 0,1 0-270,-1 0 0,1 0-90,1 1 0,0 0 0,0-1 0,0 1 0,0 0-90,2 0 0,3 0 0,-3 0 90,3 0 0,-4 0 0,-1-1 90,1 0 0,0-1 90,0 1-90,-1-1 90,-1 0-180,0 1 90,0-1-180,0 0 0,0 1-90,1 0 90,0 0 0,0 0-90,3 0 0,-2 0 90,1 0-180,3 1 270,-2-1 0,1 1 0,-4-1 0,4 0 0,-4 0 0,5 0 90,-4-1-90,1-1-90,3-1 90,-1 0-90,2-1 1,-3 2 89,-1 0 0,0 0-90,4 2 180,-5-1-90,4 3 0,-6-2 0,2 2 0,0-1 89,0 1-89,1 0 0,0-1 90,2 0-90,-1-1 90,1 0 90,-2-1-90,1 0 0,-2-1 90,3 0-180,-1 1-450,3-1 270,-3 1 1,0 1 89,-3 0 0,1 1 90,-1-1 0,4 2 0,-3-1 90,3 1-90,-4-2 179,3 2-179,-3-1 0,7 1 0,-6-1 90,5 1 90,-3-3-180,1-1 0,-1 0-90,-2-1-90,1 1 91,0 0-1,-1 1 90,-1 0 0,1-1 0,-2 2 90,2-2-1,-2 2 91,0-1-90,-1 1 270,1-1-360,-1 1-90,2 0-180,1 0 180,-1 0-179,3-1 89,-1 0 90,1 0 90,-1-1-90,-2 1 90,1-1-90,-1 0 90,0 1-90,0-1 90,-1 2-90,-1 0 90,1-1 0,-1 2 90,1-1-90,-1 1 90,0 1 0,0 0 0,1 0 0,-2-2 0,2 1 0,-1-1-1,2 0-89,-1 0 90,-1-1 0,1 1-90,-1 1-180,1-1-179,1 1 89,0 0-90,0 1-90,0-2 180,-1 1 360,1-1 0,-1 0 270,0 0-90,0 0 0,-1-1-180,1 1 180,0 0-180,0 0 0,5 0-90,-2 0-270,4 0-90,-4 1 270,-1-1-90,-1 1 0,-1-1 180,-1 0 1349,1 1-1439,-1-1 540,0 1-630,1 0-90,0 0 1,0-1 89,0 1 90,0-1 90,-1-1-90,1 1 90,0 0-90,-1 0 0,1 1-360,-1 0 360,1-1-180,-1 1 180,1 0 90,-1-1-90,1 1 90,-1-1-89,2 0 89,-3 0 1349,3 1-1349,-2-1-270,0 1 360,0 1 0,-1 0 0,-1 0 90,1 0 179,-3 0-269,1 0 0,-1 1-270,0-1-179,1-1-1350,0 0-180,1-1 1079,-1 1 810,-1 1 0,-1-1 0,-2 2 0</inkml:trace>
  <inkml:trace contextRef="#ctx0" brushRef="#br0" timeOffset="16741">14040 4978 7623,'14'-7'899,"-2"2"-1169,3-2 180,-5 3 0,7-3 0,-9 4 0,5-2 360,8 0 270,4-1-450,-1 0 90,3 0-90,-13 2-180,4-1-90,-4 2 0,0 0-90,-1 0-90,0 1 91,-1-1-361,8 1 450,-5 0 180,4 0 0,-8 1 0,-4 0 0,0 1 90,0 0-90,0-1 0,4 0 90,-4 0-90,7-2 0,-6 1 90,0 0-90,0 1 90,-5 0 90,2 1 0,-2 1 269,4 2-359,-2-1-90,2 1 0,-3-1-90,3 0 90,-1 0 90,1 0 180,2 0-90,-1 0 180,11 0-450,-8-1 0,7-1-90,-8 0 90,0 0 0,-1 0 0,1 0 0,-1 0 90,1 0 0,8 0 180,3 0 90,14 0-270,-7-1 0,-1 1-270,3-1 270,-2 3 180,-1-1 0,-2 3 90,-12-2 0,0-1 0,-1 0 89,7 0-359,-4-2-180,10 0 1,-10-1-1,17 0 180,-14 1 90,9 0 0,-10 1-1,-1 1-89,1 1-89,7 0-1,-5 0-270,24 1 270,-19-1 90,9 0 0,-8-3 0,-10 0 0,6-1 0,-10 0 0,-2 1 0,-2 0 0,-2 1 0,5-1-90,-3 1 0,8-1 0,-5 0-180,9-3-90,0-1 270,1 1 0,0-1 90,7-1 180,-9 3-90,9-2 90,-13 3 0,1 0 0,-1 0-90,1 0 0,-1 1-90,1 0-540,14-2 360,-10 2-359,18-3 269,-19 2-90,13-1 270,-13 0 0,5 0 90,-8 1 0,-2 0 810,5 2-361,-7-1 91,3 1 0,-10 1 1079,1-1-1169,-1 0-450,0 1-360,-2-1-2917,-2 0 1517,1 3 1760,-2-1 0,-2 3 0,-1-1 0</inkml:trace>
  <inkml:trace contextRef="#ctx0" brushRef="#br0" timeOffset="17315">15323 5006 7533,'-5'-1'2069,"0"1"-1890,3-1-89,1 1 180,-1-1 630,-1 2-451,-4 4-359,-1 1 180,-11 20 0,10-11 0,-9 13 180,9-14-91,0 1 91,-1 0 0,0 1 90,-4 4-360,3-4-1260,-6 12 181,11-16-1710,-1 5-668,12-9 2506,-2-4 771,5-1 0,-2-4 0,0-2 0</inkml:trace>
  <inkml:trace contextRef="#ctx0" brushRef="#br0" timeOffset="17626">15348 4986 11221,'1'6'1169,"1"3"-809,0-3-180,1 5 0,3 2-270,2 3-90,4 5 0,-2-5 0,0-1 0,-4-7-450,0 3 91,-1-4-91,0 1-1169,0 0 900,-2-2 89,1 3-179,-1 0 989,-2 0 0,-1 1 0,-1-1 0</inkml:trace>
  <inkml:trace contextRef="#ctx0" brushRef="#br0" timeOffset="18144">15241 5275 6094,'-6'-1'2788,"0"-1"-2428,2 0-180,0-1-90,2 1 269,1 0-89,1 0 1259,-1 0-1169,1 1 90,3 0-270,0 0-180,3 0 0,0 1-360,4-1 270,-1 1-360,7-2 360,-5 0-90,3 0 180,-5 0-90,1 0 90,-1 0-89,9-2-1,-6 2 0,10-2 90,-12 2 0,3 0 0,-5 0 0,-1 1 180,0 1-1,-3-1 451,1 1-180,-4 0 90,2 1 2068,-3-1-2698,-3 3-719,0-1 89,-4 2-269,4-3-1980,-1 0 1530,3 0 270,-2-1-360,-2 1 1529,0 0 0,-3 0 0,3-1 0</inkml:trace>
  <inkml:trace contextRef="#ctx0" brushRef="#br0" timeOffset="18320">15425 5185 6903,'-9'7'630,"2"-1"-1170,-1 0-539,-2 3 1079,0-2 0,-4 2 0,1-2 0</inkml:trace>
  <inkml:trace contextRef="#ctx0" brushRef="#br0" timeOffset="24013">16456 4922 6004,'6'-12'629,"0"3"-269,-2 7 1709,5-1-1889,-3 2 0,4 0-180,-4 1-90,1 0-180,4-1 0,-1-1-360,8-1-629,6-3 989,-7 1 90,5 0 0,-13 3-89,4-2 179,-3 1 90,4-1 0,-3 0 0,-1 0 0</inkml:trace>
  <inkml:trace contextRef="#ctx0" brushRef="#br0" timeOffset="24223">16789 4818 6004,'7'2'539,"0"1"-359,0 1 0,1 0-180,-1 0 0,1 0-270,5-1 180,-2-1-90,3 0 0,1-4 91,-4 0 89,3-1 89,-3 0 1,-2 0 90,1 0-90,0 0 450,14-2-630,-1 4-270,7 0 180,-10 4 0,-7-1 180,4-2 0,-6-1 0,6-1 0</inkml:trace>
  <inkml:trace contextRef="#ctx0" brushRef="#br0" timeOffset="24475">17171 4814 6094,'9'1'989,"-1"0"-719,1 1 90,1-1-181,0 1-89,1-1-90,0 1-90,0 0-449,13 2 269,-9-2-450,26 2 720,-20-2 90,8 2 0,-13-2 90,-7 0 90,0-1 0,0 0-90,0 0 180,5-1-181,-2 1 91,8 0-180,-8 0 0,3 2 0,-4-1 0,-1 1-360,4 0 0,-4 0-179,3 1-1,-4-1 0,-1-1 90,0 1-89,4 1 449,-3 0 0,2 0 0,-4-2 0</inkml:trace>
  <inkml:trace contextRef="#ctx0" brushRef="#br0" timeOffset="24548">17640 4896 6183,'21'2'720,"-4"-1"-810,-7-1-360,1 0 181,-1 0 269,7 0 0,-6-1 0,4 0 0</inkml:trace>
  <inkml:trace contextRef="#ctx0" brushRef="#br0" timeOffset="24867">18102 4841 5914,'21'-5'899,"13"-3"-899,-9 2-270,8 0 90,-18 5-640,1 2 1,-11 0 0,4 2 0</inkml:trace>
  <inkml:trace contextRef="#ctx0" brushRef="#br0" timeOffset="26784">18984 4960 7083,'-1'-4'3276,"2"2"-1605,6-5-1581,0 4 90,21-4-90,-3 2 0,10-1 180,-11 3-90,-6 1 0,0 0 89,0-1 91,17-5-360,-12 2-90,12-3-90,-15 5-269,11 0-361,14 2 126,-8 2 504,5 2 180,-6 3 90,-15-2 90,11 2-1,-17-4 271,5 1-270,-6-1-90,4 1 270,5 0-180,-8-1 90,17 0-181,-15-1 91,8 0 235,-6-1-505,9 1 90,-7 0-90,6 1-90,-2 2 0,7 4 180,-6-2 0,10 2 0,-21-4-90,33 3 90,-26-3 0,21 1 0,-18-3 0,-6 0 0,5 0 0,-8-1 0,0 0 180,10 0-90,-10 0 0,7 0 270,-2 1-270,-9-1 450,17 1-540,-18-2 0,8-1 0,-8 0-90,7-2-90,0 1 180,0 0-90,-3 1-90,-1 2 180,-4 0 180,11 1 0,0 0-180,1-1 0,6-2 0,-14-1 0,11-4 0,-9 3 0,3-3 0,-5 2 0,0 1 0,-1-1 0,-1 2 0,0 1-90,-1 1 90,3 1-90,-3 0-90,6 3 180,-7-2-180,8 1 180,-3-2 90,6 0 180,-1-1-270,-5 0 90,-2 0-90,-9 1 0,2 0 0,-3 0 0,0 1 360,-1 0-91,-1 0 181,0 0-540,2-1 0,-1 0 90,2 1 0,1-1 0,-3 0 0,3-1 180,-4 1-450,1 0-449,-3 4-1800,-1-1 990,0 3 0,-1 0 270,2 0 1259,-9 11 0,1-7 0,-6 6 0</inkml:trace>
  <inkml:trace contextRef="#ctx0" brushRef="#br0" timeOffset="70267">5658 7277 6633,'-3'-8'3276,"1"2"-795,-1 0-1132,2 4-899,-1-2 539,1 3-629,0 0-360,1 8 0,1 11 90,-1 5 90,1 25-831,-1-13 741,-1 15 100,-1-4-190,0-2-630,0-1-539,1-10-2108,1-15 0,2-2 1493,2-5 255,0-4 900,3-4-90,-2-5 766,2-4 0,-3-4 0,-1-1 1</inkml:trace>
  <inkml:trace contextRef="#ctx0" brushRef="#br0" timeOffset="70923">5527 7327 6813,'-8'2'3276,"-1"1"-975,-4 0-2211,4 1-180,-1 1-720,2 8 720,2 1 90,-1 3-3122,1 4 3212,3-8-275,-1 14 365,1-9 90,1 8 90,0 6-2088,1 7 1907,2 1-89,2-1 621,5-1-800,1-10 412,5 7-413,-2-14-90,3-2 90,0 0-90,10 3 90,-7-6 90,15 10 0,-14-13 0,13 8 0,-12-11 0,6 0 90,2-6 2510,1-9-2690,10-8-89,-2-14 89,-9 0-45,-11 7 0,-1 0 2425,2-6-2380,0 1 0,-1-1 1,0 0-1550,-3 2 1,0 0 1712,-3 2-449,4-18 555,-9 16-202,0-22 382,-7 6-2168,-1 0 1988,-4 3 0,-1 13 2089,-6-8-1999,3 11-1139,-16-16 1049,11 21-153,-7 2 0,-2 2 243,3 5 1526,-16-1-1616,21 8 57,-1 1-57,2 0-360,-7 1-180,6 0 2332,-5 1-3051,8 0-360,0 0-1838,-6 5 1517,6 0 2755,-5 3-2254,5 3 1259,4-5 0,0 2 0,6-6 0</inkml:trace>
  <inkml:trace contextRef="#ctx0" brushRef="#br0" timeOffset="71395">6506 6883 6633,'-4'6'2789,"-1"0"-1620,1 1 900,-5 6-1799,5-4 179,-4 9-269,5-7-90,-3 9-90,3-4 0,-1 7 180,-4 23 180,1 2-225,2-19 0,-1 2 89,0 5 1,0-1-1079,-3 11 1034,3-16 0,0 2 224,-4 11 1,0-2-270,4-14 0,-1 0-15,-1 6 0,-1 4 0,0-3 15,-1 4 0,2-1-135,-2 0 0,1 1 0,-2 10 0,1-3-737,5-18 0,0-2 512,-2 7 0,2-1-2203,0 8-849,5-15 1157,3-7 771,5-19 1349,3-21 0,-2 0 0,2-13 0</inkml:trace>
  <inkml:trace contextRef="#ctx0" brushRef="#br0" timeOffset="71876">6593 7480 6903,'2'-7'3276,"0"1"-1065,2 1-2301,1 0-90,3-1 90,1-1 180,15-2 0,-7 4 90,10 0 180,-5 4-270,3 1-90,-2 1-90,-2 0 0,-8 2-90,-4 2 0,-1 3 90,-2 2 0,-4 4 90,-3 10 90,-2-4 180,-3 8 0,0-10 90,-2 0 1169,-9 19-1080,6-11-359,-3 8 180,13-15-180,9-8-180,3 0-719,32-12-631,-10-7 271,14-4-470,-21-1 1,-3 0 1198,2-7 0,8-5 0,-22 8 0</inkml:trace>
  <inkml:trace contextRef="#ctx0" brushRef="#br0" timeOffset="72662">6703 7400 6094,'-35'-2'1092,"1"0"0,6 1 0,5-1 1208,-1 3-2210,13 0-90,0 1 0,1 1-90,-8 11 180,8-4 0,-6 10 0,10-4 360,-2 11-90,3-5-90,0 10-91,2-9 1,1 0 0,1 1 90,3 16-180,1-5 0,3 7 0,1-11 180,4 2 0,4 2-180,1-1-90,0-5 0,14-5 0,-9-11 0,14 3-516,-13-12 516,2-2-180,10-1 180,-8-2-90,6-1 90,-12-1 0,0 0-180,8-4-89,2-2 89,0-2 0,-4-1-90,-2-7 180,-7 4 0,3-8 0,-2-2 90,-5 6 90,7-13-90,-10 14-90,3-4 0,-5 8 0,-1 1 336,-2 0-426,-1 0-90,0-1 90,-2 0-90,0 0 0,-1-7 180,-1 1 180,0-1 180,-1 1 0,0 10-2672,-5-11 2671,1 10 91,-2-5-90,2 6-90,-1 0 360,-5-11-271,-1 2-179,-2-3 0,1 7 270,-1 2 2916,3 3-2800,-11-7-386,9 6-90,-6-4 90,5 4-90,-1-2 180,-16-9-90,11 9 0,-12-6 180,10 14-270,6 4 89,-3 3-89,6 3 0,2 1-89,-4 5-1,-2 4 180,0 1-90,0 1 0,5-4-90,-1-1-180,0 0-3007,-8 8 1247,8-8-1118,-9 14 2068,13-12 1080,-13 17 0,4-9 0,-9 8 0</inkml:trace>
  <inkml:trace contextRef="#ctx0" brushRef="#br0" timeOffset="76575">11008 7354 7263,'-4'0'3276,"1"-1"-1515,3-2-951,2-2-271,2-2 451,4-5-631,-2 4-89,5-3 180,20-3-540,-12 8 0,16-1-90,-14 15 90,-6 2-90,1 7 0,-9 0 1,-4 3 89,-2 2-360,-12 22 630,-3-6-509,-5 7 419,2-15 179,5-12-89,2 0 360,-1 3-270,5-6-180,1 2 180,19-10-360,9-6-90,7-2-90,1-7-90,-8-1-899,9-8 359,-8 3-1798,10-10 179,-13 7 900,-1 0 805,-9 6 1,-8 2 0,-3 2 0</inkml:trace>
  <inkml:trace contextRef="#ctx0" brushRef="#br0" timeOffset="77108">10991 7286 6094,'-34'5'2068,"-3"12"-2338,9 4 1,1 12 269,13-7 449,-4 13 631,3 1-676,6-14 1,1 2 135,3 10 0,3-1-405,4-7 0,1-2-135,2 2 0,3-2 44,5-5 1,1-3 45,6 2 90,17 9-90,-13-18 45,10-6 0,5-5-405,-4-6 0,0-3-1369,4 2 1,0-2 1385,-5-3 1,-3-1-17,1-2-1,-1 0 135,-9 0 0,0 0 225,4-3-270,10-10 450,-22 12 22,-2-1 68,-1-1 0,-2 0 2916,-1-1-2608,-2 0-219,-1-2 1,-3-1 971,-3-9-702,-6-2-359,-3 0 14,-5 1 76,-8 4-270,2 8 0,-8-4 89,5 13 1,-1 2-180,-7-2-45,6 4 0,1 1 45,-1 2-90,-7 1-180,10 2-270,-3 0-269,13 1-451,2 1-2107,3 6 1158,4 0 679,3 5 271,3-3 449,1 0 720,2-3 0,1-3 0,2-3 0</inkml:trace>
  <inkml:trace contextRef="#ctx0" brushRef="#br0" timeOffset="77507">11882 7091 6813,'-9'4'3276,"0"-3"-1065,1 1-2211,4-2 0,2 6 90,0-2 0,1 6 90,-1-1-90,0 2-90,-1 5-90,-1 3 90,-1 6-180,-1 5 90,-2 4 0,-2 3 0,-2 3 315,1-4 0,-1-1-202,-2 8 1,-1 1 275,2-8 1,0 0 0,1-4-987,2-4 0,1-2 597,-5 17 0,0-2-449,3 1-451,2-1-649,5-11 1,2 0-1381,5 12 3019,-1 0 0,9-28 0,-4-15 0</inkml:trace>
  <inkml:trace contextRef="#ctx0" brushRef="#br0" timeOffset="77837">12345 7337 7533,'-5'-3'3276,"-3"7"-256,3 10-2750,-2 4 90,2 5-180,2-1 0,0 1-180,-1 1-720,2 0 0,-1 2-539,0 7 376,0-8 0,1 0-556,0 2-810,-3 5 1530,2-8 719,-4 1 0,2-12 0,-2-3 0</inkml:trace>
  <inkml:trace contextRef="#ctx0" brushRef="#br0" timeOffset="78557">12153 7439 6094,'-17'11'3276,"2"-2"-1875,7-1-772,0 0 451,0 8-630,1-3 89,-2 12-359,5-7-90,0 6 0,3-6-90,1 1 0,2 11 0,0-7 90,1 10 0,3 5 0,-1-9-3367,3 11 3252,-2-13 25,2-1 0,0-2-90,2-3-90,7 2-270,14-4 1,5-4 179,1-7-540,2-7-89,-4-3-1643,0 0 2182,-1-2 1,-12 0 2238,-1-3-1969,-1-2 270,-1-3 360,5-13-91,-6 4-89,4-9 180,-8 7-90,-1 1-1,-1 0 91,3-8-180,3-13-270,-4 8 2538,-1-8-2538,-9 18 448,0-2-403,-4 0 0,-1-2 44,-3-10-89,1 12 0,-1 1 90,-5 0 0,0 11-90,0 2 90,0 0 0,-6-4-3134,0-5 2954,0 0 0,1-1 90,4 5 0,0 1 0,-1 2 0,-5-1 0,3 6 0,-13 1-90,9 7 0,-6 3 90,4 1 0,0 1 3186,-1 1-2710,-9 1-386,8 0 89,-13 3-179,15-3-90,-5 3 0,10-2 0,-1 3 0,1 0-90,-6 11 0,4-2-675,0 5 1,0 2-2513,-4 18 1638,6-10 1,1 3 150,3-2 0,1 0 1488,2-6 0,0 0 0,-2 2 0,-1-3 0,-7 14 0</inkml:trace>
  <inkml:trace contextRef="#ctx0" brushRef="#br0" timeOffset="103606">17389 4938 7443,'-10'-3'3276,"1"1"0,-8 6-1283,8 0-1813,-2 7 90,7-2-90,0 3-91,0 3-89,1 1-89,1 4-91,0 1-90,0 1-450,1 2 1,0 2-990,-2 20 70,2-19 1,0 0 219,0 9-454,0-17 704,2-4 269,0-6 181,0-2 359,-1-5 360,1 0 0,-1-2 0</inkml:trace>
  <inkml:trace contextRef="#ctx0" brushRef="#br0" timeOffset="104190">17249 5084 6094,'-7'-8'989,"0"0"-449,-1 1-1,-1 2-269,1 1 1169,-7 8-1169,7 0 90,-5 7 90,7-2-1,1 2 1,0 0 360,-1 7-450,3-4-181,0 6-89,7 8-180,0-10 1,6 10-451,7-5 270,-5-8 90,8 6-90,-9-12 90,0 0-359,15 10 539,-6-8 0,7 5 0,-11-11 0,-5-3 0,-1-2 0,1 0 0,10-9 90,-2-2-90,4-4 0,-1-7 0,-11 11 179,6-19-179,-13 16 0,1-11-89,-6 12-1,0 0 90,-1 0-90,0 0 0,-1 0 0,-1-3 90,0 2 0,0 1 180,-1 2 0,0 6 89,-1-1 1,0 2 90,0 0-90,-1-1 180,0 0-91,-1 0-89,0-1 0,-5-3-180,2 3-90,-8-7 90,1 3-90,0 0 90,1 3-90,4 4 90,-3 1-90,-1 2-180,-1 0-270,3 3-2827,-2 4 528,9-1 1759,-4 4 451,10-2 539,0-1 0,-2 2 0,0-1 0</inkml:trace>
  <inkml:trace contextRef="#ctx0" brushRef="#br0" timeOffset="104978">19820 5185 9242,'7'-6'1889,"-1"1"-1080,12-3-629,-8 5 0,6 0 0,-9 4 0,-2 2-180,-1 2 0,-2 4 0,-1 2-270,-2 4-180,-9 27 450,2-13-303,0-4 1,1-1 392,-4 3 102,-4 6 78,5-11-90,-4 5-180,9-18-270,1-2 90,4-8 310,3-5-490,1-1 194,3-5-1274,5-7 541,-2 2-1,4-8-539,3-7 990,-5 6 449,4-10 0,-6 10 0,-1-1 0</inkml:trace>
  <inkml:trace contextRef="#ctx0" brushRef="#br0" timeOffset="105566">19806 5028 6094,'-19'-1'1709,"1"1"-900,-1 1 1,0 2 179,-5 6-629,3 7-270,2 1 0,5 4 0,6 4 0,3-4 0,0 7 0,4 1-90,1-8-90,4 18 90,-1-16 90,5 20 179,0-6-89,1 0-821,6 4 641,-5-21-180,7 3-269,7-10 89,-4-5 90,9-1 0,-7-7-360,21-7 630,-16 1-89,14-7-203,-20 3 202,-1-2 0,-2 0-180,7-6 181,-8 5 802,3-4-803,-9 8 270,-1-2 90,-3 4 359,-1-5-269,-5 5 270,-1-8-450,-1 4 129,-2-6-759,-1-14 90,2 10-90,-1-14 91,3 14 89,-1 1 0,0-6 450,0 8 90,0-2 539,-2 8-359,1 4 0,-2 1-1,0 2-89,-1 1 0,0 0 0,-2-1-90,0 0-91,0 0 1,0-1 0,-1 0-90,0 0 90,-5-4 180,-3-1-90,0 0 0,-1 0 89,4 4-89,0 0 90,-1 1 0,-16-4-540,11 6-540,-12-1-2557,1 15 0,6 6 2457,-11 11 1,14-5 0,-1-1 0</inkml:trace>
  <inkml:trace contextRef="#ctx0" brushRef="#br0" timeOffset="110232">4030 10110 6273,'-10'11'3059,"-3"5"-2070,4-4-449,-1 3-90,4-6 269,1 5-449,2-2-90,0 5-315,6 6 0,3 4-405,8 21 270,-2-9 1,2 2-46,2-3 0,2-4-270,-6-9 0,1-3 495,1 1 0,2-3-630,8-4 1,1-4 449,3 1 225,-3-3 0,1-3 225,9-11 494,-12-7 1,0-2-225,15-9-541,-17 5 1,-2-1 449,0-5 91,-4 0 0,-1-1-360,3-6-45,-5 6 0,0 0 135,-3-1 0,1-11-1,-4 9-2973,1-8 3063,-5-4-269,-2 14 652,-2-12-382,-5 7-91,1 7 1,-4-9-197,3 9 467,-2 0 629,-6-17-719,5 16 712,-10-14-623,1 23-359,2 4 3186,-3 7-2952,-4 13-234,-6 4-450,-9 6-180,5 0 191,6-2-2928,-4 16 0,13 10 27,-4-2 3081,18-1 1,5-22-1,-1-2 1</inkml:trace>
  <inkml:trace contextRef="#ctx0" brushRef="#br0" timeOffset="110545">4287 10141 13379,'-1'9'-90,"1"3"0,4 30-179,-1-13-744,0-2 1,-1-1-157,-1 7-90,1 2 90,-1 1-1,1 2 271,0-1 79,-3 10 1,-1-17 0,-2 5 0</inkml:trace>
  <inkml:trace contextRef="#ctx0" brushRef="#br0" timeOffset="111869">9468 10094 6633,'-7'-2'3276,"-14"-21"0,14 13 0,-9-16-3030,15 18-156,2 2-719,27-7 269,-10 7-270,12 0 1,3 2-181,13 6 720,0 0-90,-5 24 0,-34 1-356,1 12 446,-14-4-10,-5 4 190,0-10 180,-3 10 0,2-15 539,-4 9-449,4-10-90,-2 5 0,7-11 0,3-3-180,6 2-1,4-5-89,12 1 90,-3-10 266,7-4-446,4-14-900,-8-1 1,0-2-360,12-11-180,-9 5 0,-2 0-322,-1 2 772,2-5 359,-10 11 361,-3 1 359,-4 0 0,-4 1 0,-1 0 0</inkml:trace>
  <inkml:trace contextRef="#ctx0" brushRef="#br0" timeOffset="112607">9535 10006 6004,'-34'-5'3058,"11"3"-2968,-8-1-270,13 6 0,8 1-270,-5 8 270,6-2 90,-1 7 180,2 7 180,0 5 180,-2 14-180,3-8 449,-1 12 180,5-16 1,0 1-540,2-3 0,0 0-345,1 3 0,1-1 75,6 5 0,2-12-180,3-4-270,9 4 90,-3-8-135,3-3 1,2-1 314,10 1 270,6 1 0,-11-10 179,-2-7-179,-7-2-90,7-4-989,9-15 359,-12 7-179,13-12-1,-14 11-899,18-11 1349,-15 11 90,13-8 180,-22 15 90,-1 1 450,2-6 269,-2-1 91,1-9-540,-7 5-1,-2-9-269,-4 4-360,-3-18 450,-2 6 225,-1 12 0,-1 0-45,-2-3-90,-2-2 89,3 16 1,-1 0 150,1 2-240,0 0-1,-1 1-89,0-1 180,-5-4-270,3 4 90,-5-4-90,4 5 90,-2 1-90,0 0 90,-7-3-90,5 2 0,-12-6-1,11 6 1,-6-2 0,6 4 0,-1 0 0,0 3 90,-1 0 90,-8 0-90,6 3 0,-7 1-90,8 3 360,-7 4-361,6 2 91,-5 4-90,1 8-90,4-3-270,-5 9-449,7-3-630,-1 3-450,2 3-673,0 4 763,2 4-690,0 4 1320,-1 2 359,-4 2 720,-5 0 0,10-22 0,0 0 0,-2 0 0,1 0 0</inkml:trace>
  <inkml:trace contextRef="#ctx0" brushRef="#br0" timeOffset="129450">7694 12378 7443,'-4'-7'3276,"2"3"-616,-1 2-2480,3 2 810,1 7-631,-1-1-89,1 6 180,1 4-90,1 4-270,0 3 90,1 15 0,-2 3-180,1-1 30,-2-7 0,1 4 0,-1-4-744,0 10 669,-1-15 0,1 1-360,-1-1 0,0-2-315,0 13-179,0 9-2378,0-7 887,0-21 1311,0 4 359,0-22 720,-1-8 0,1-3 0,-1-6 0</inkml:trace>
  <inkml:trace contextRef="#ctx0" brushRef="#br0" timeOffset="129746">7722 12764 6273,'5'-5'3276,"0"1"-2414,-2 3-592,2 0 180,0-1-91,2 1-89,-1 0 720,13-2-900,-9 2 0,10 0 0,-12 2 89,0 1 1,-1 0 90,-1 1 360,0 6-270,-4-1 719,-6 27-989,0-15 0,-7 12 0,-1 0-90,0-6-180,-10 18-334,10-26-206,-1-2-2557,-5 2 0,4-14 1556,1-3 1181,9-15-280,5-3 1,1-1 0,2-3 0</inkml:trace>
  <inkml:trace contextRef="#ctx0" brushRef="#br0" timeOffset="130020">8010 12531 6363,'-12'12'3276,"4"0"0,12-7-833,7 2-5720,0-2 1427,4-3 321,-7-2 270,-2-1 1259,-2 3 0,-3 2 0,-1 4 0</inkml:trace>
  <inkml:trace contextRef="#ctx0" brushRef="#br0" timeOffset="130143">8000 12740 7083,'-6'9'3276,"0"0"-256,1-4-4369,7-6 540,2-3-91,7-6-89,-1 0-1530,10-8 1979,-8 8 540,10-6 0,-15 12 0,0 1 0</inkml:trace>
  <inkml:trace contextRef="#ctx0" brushRef="#br0" timeOffset="130362">8094 12715 6094,'1'19'1638,"2"5"0,1 3 1472,3 17-4749,-1-6 1,1 1 1256,-3-12 0,0-2 696,0 0 1,-1 0 1047,1 8-823,-1-3 938,-2-3-668,0 5-539,-1-9 90,0 4-180,-1-11 3096,0-2-2783,0-3-223,-2-2-270,0-1 942,-1-2-312,-8 6-810,2-5-270,-7 3-539,3-6-2288,-17-6 0,3-3 2912,-2-7 1,-8-4 0,5 1 0,7 3 0,0 0 0,-7-4 0,0-1 0,0 1 0</inkml:trace>
  <inkml:trace contextRef="#ctx0" brushRef="#br0" timeOffset="131774">12923 12328 6633,'-4'-6'3238,"0"0"-1798,0 0 89,-1-1 1349,-2-10-2608,3 9-90,-1-6-90,5 13-90,3 11 0,-1 0 224,3 25 1,-1 5-135,-1 0-45,1 1 0,-2 2 0,-2-14 0,-1 0 45,0 10 0,0 3-180,0-1 0,-1 1-180,1-7 0,-1 2 1,1-4-546,0-5 0,0-2 410,-1 2 0,1-3-2872,1-6 978,3-13 1039,1-5 1260,4-27 0,-3 8 0,2-13 0</inkml:trace>
  <inkml:trace contextRef="#ctx0" brushRef="#br0" timeOffset="132008">12931 12807 6183,'0'-26'3276,"1"3"-975,3 12-682,11-7-1529,-4 8-180,10-6-90,-7 10 1,2 2-1,-1 1 0,0 2 0,-2 2 180,-2 2 180,-2 2 0,-3 2 449,-3 9-269,-3-1 540,-7 17-451,0-11 451,-11 19-540,6-17 89,-11 14-359,8-19-1349,-16 7-1979,9-17 1439,-3-1 90,11-11 360,8-4 269,3-4 451,2-1 629,2-2 0,0 0 0,2 0 0</inkml:trace>
  <inkml:trace contextRef="#ctx0" brushRef="#br0" timeOffset="132251">13233 12533 8972,'-3'2'3276,"0"0"0,2-2-1373,0 0-2443,5-1-359,-1 1-540,5-1-450,-3 2 0,3 0 180,-4-1 270,4 3 449,-4-2 170,2 7 1,-5-1 0,0 5 0</inkml:trace>
  <inkml:trace contextRef="#ctx0" brushRef="#br0" timeOffset="132666">13218 12753 6813,'-7'13'3276,"2"-6"-435,0-1-3111,14-16-180,-3 2-90,10-10-1349,2-1 1260,-6 8 89,5-5 90,-10 11 1,1 4 269,-1 5 180,-1 2-90,0 10 180,-1 4 90,0 2 89,0 3 91,-2-5 1529,3 22-720,-1-1-944,-2-15 0,0-1 135,0 15-90,-1-10 180,-1 13-270,0-11-1,0 7 91,-1-17 0,0-2 90,0-4 90,0-4-91,-1-2 91,0-4-90,-1-1 360,-2-2-451,1 0 91,-4 1 90,-2 0-270,0 1-540,-15 7-2518,1-2 719,-5 2 270,5-5-1349,-5-7 3238,-5-4 0,-2-1 0,0-4 0</inkml:trace>
  <inkml:trace contextRef="#ctx0" brushRef="#br0" timeOffset="173221">10866 13137 6004,'4'-3'179,"3"-2"1,-4 3 90,4-3 0,-4 3 90,0-1-90,0 1 89,0 0 181,3-1-360,-2 2 810,11-3-721,-8 3 271,10-2-270,-10 3 0,4 0-180,-3 0 0,1 0 0,2 0-270,32-8 180,-21 3-227,25-7 227,-30 7 90,8-3-90,-5 3 0,6-1 90,-9 2-90,7 2 0,-5 1-180,11 2 90,-13 1 0,4 2 0,-8-1-90,4 0 180,-3 0 317,-1-2-227,2-1 0,-7 0-90,3-1 90,-5 0 0,0 0 0,1 1 0,0 0 0,1 1-90,0 0 89,0 2-178,1-1 89,0 1-90,0 1-90,1-1 90,1 2-90,0 0 90,1 0-90,0 1 0,1 0 90,-1-1 0,0-1-90,4 0-179,0-4-91,4-2 180,-5-2 0,-1-3-180,-2-1 360,-2 2 90,6-3 90,-6 5 90,10-1 0,-7 4-90,11 2 0,-8 1-90,6 1-90,7 3 0,-9-2-90,9 1 90,-14-3-90,0-1 90,-1-1-89,-1-1 89,-1 0 90,0-1-90,0 0 90,-2-1 90,0 1-90,8-3 90,-7 2-90,5-1 0,-9 3 0,0-1 0,-1 2 89,1-1 1,-2 1 270,3 1-180,-3-1 270,5 2-180,-2-2-180,1 0 90,1-1-90,-4 0-1,1-1 1,-1 1 90,-1 0 0,0-1-90,0 1 0,1 0 0,-1 0-90,1-1 0,-1 0 0,1 0-90,0 0 90,1 0-90,0-1-90,3-1 90,-1 1-90,7-2 90,-6 1 90,4 0-179,1 0 179,-2 0-360,15-2 180,-13 4 0,9-2 0,-4 4 0,2 0 180,0 1 0,-1 0 90,5 1-180,-10-2 0,8 0 0,-12 0-270,2-3 181,-3 1-181,9-2 360,-10 1 90,9 0 0,-11 2 90,2 1 359,0 1-269,-3 0-90,9 6-630,-8-3-719,9 6 629,-9-5 91,1 1 449,-3-4 0,-3-2 0,1-1 0</inkml:trace>
  <inkml:trace contextRef="#ctx0" brushRef="#br0" timeOffset="178544">7958 16457 6094,'-7'-7'1349,"-2"2"-2698,-37 23 1349,25-6 0,-4 3 0,3 2 0,10 2 0</inkml:trace>
  <inkml:trace contextRef="#ctx0" brushRef="#br0" timeOffset="179326">7754 16620 5914,'-11'16'359,"0"0"-269,1 1-90,-5 9 0,4-4-90,-3 8 0,4 0 1,1 2 89,2-6 0,0 0-109,-3 9 0,1 2 334,2-5 0,0-2 45,-2 7 314,1 3 1,0-1-225,0 2 89,3-4 1,2 5 0,1-6-450,3 4-108,1 0 0,2-2 108,9-17-1409,2 1 1319,5 2-390,4-3 1,7 4-1,-3-4 255,-5-4 0,1 0 75,6 5 0,3 1 1,-1-3-211,1-4 0,-2-4 225,-6-2 0,0-1 90,8 4 0,0-2-45,12 2 90,-3-3-530,-2-2 710,-3-4-1184,-11-2 1,0-1 1273,13 0 89,-6-2 1,1-1-203,-2 0 1,1 0-23,13 0 0,0-1-176,-6 0 0,-1 1-4,2 0 0,-1 0-45,-11 1 0,-1 0 45,1 1 0,-1-1-45,-1 1 0,1 0-45,10 0 0,-1 0 90,-9 0 0,0-1-45,7 1 1,0-1 37,-2-2 0,-2-2-38,18-3 0,-10-3 0,0-1 0,4-7 135,-15 5 0,-2-1-687,-2-4 1,-2 0 821,11-13-278,-8 3 0,0-1 368,1-8 6,-9 14 1,-1-1-97,0 1 0,-1 2-180,8-10-225,4-2 0,1 2 46,-5 6 875,-2 4 1,-1 0-697,-5-3 180,-7 0-90,0-6 0,-7 3 90,-3 7 2308,-4-13-2128,-6-3 0,-1-2-405,5 14 0,-1 1 1506,-6-16 1,0 4-1642,1 10-3097,-11-5 2646,5 9 586,-3 4 0,-4 3 674,1 5 1,0 2-360,-1-2 0,0 2-1,1 2 1,-2 2 539,-6-2 1,-2 1-495,5 1 0,-2-1-903,-10-1 1,-4-1 0,4 2 587,6 0 0,2 0 0,-12 0 0,1-1 0,16 4 0,1 0 90,-16-2-472,15 2 1,-1 1 471,-12-1-258,-2 0 258,0 0-90,-1 0 1419,1-1-1329,2-1-90,3-1 90,4-1 0,2 0 90,-9-5-90,11 4 0,-6-3 1014,14 4-1104,2 1-270,-9 1 0,7 3-540,-7 1-539,8 3-90,0 3 90,-2 2-290,-4 6 1,-2 1 1384,-13 8 1,7-3 0,0 1 0,12-7 0,1 0-1</inkml:trace>
  <inkml:trace contextRef="#ctx0" brushRef="#br0" timeOffset="181484">7429 12989 6453,'-4'0'810,"0"0"-360,1 2-271,1 1 91,2 22-270,1-11 0,3 17 0,-1-17 0,0 0-90,2 5 90,-2-4-180,7 21-174,-5-18 264,4 14 90,-4-14 0,-1 0-90,1 2 90,0 2-3275,2 14 3185,-1-7 90,2 11-1185,-2-10 1,0 0 1184,1 7-291,0-6 1,-1-2 290,0 0 141,1-1-52,1 6 1,-2-10 90,4 18-90,-5-23 1240,2 9-1240,-3-15 585,0 0-765,1 6-89,-1-3-451,4 11 180,-4-10 3190,2 6-2740,1 3 0,-1-7 0,2 6 0</inkml:trace>
  <inkml:trace contextRef="#ctx0" brushRef="#br0" timeOffset="182000">7483 13862 6094,'-3'4'1439,"1"-1"-1349,2 0-270,3 3 90,1 1 90,3 3 0,0 0 0,1 1-90,2 2 90,1 2-90,2 3-90,1 2-180,8 10 0,0 2 270,3 4-543,-3-3 1,0-1 722,-5-5 0,-4-3-651,-2-5 741,-2-4 0,-3-4 179,2-1-89,-3-5-180,1 0 1251,-3-3-801,0-1 575,-1-1-755,3 1 0,-1-2-1,0 0 1,1-2-90,-1-3 270,4-9-810,1-16-360,0-5-499,1-12-130,-1 1 0,1-2-380,-3 16 1,-1-1 1576,2-1 1,0-4 0,-1 4 0,-1 3 0,-1 2 0,1-1 0,-1 0 0</inkml:trace>
  <inkml:trace contextRef="#ctx0" brushRef="#br0" timeOffset="183361">6648 13512 7443,'-3'2'2338,"-1"-1"-1888,3-1-720,7-8 270,-1 3 90,11-9-90,-6 7 90,3-2-90,-3 3 90,0 0 90,0 1-90,0 1 90,1 0-180,17-4-720,-6 1 540,5 0 180,-14 4 180,-10 3 0,-1 2 90,-3 2 0,-1 2 180,-5 9-360,1-1-90,-5 7 90,2-2-1,-2 1 1,-7 13 0,3-7 45,1-3 0,0 0 135,-3 3-90,-6 7 0,8-13 180,-3 2-450,7-7-540,-1 1-539,12-10 809,11-4 450,1-3-90,9-6-90,0-2-180,0-3 90,1 1 0,-4 0 0,-2 1 90,-8 4 1,4 1-91,-10 16 180,-1 6-90,-2 6 0,-1 0-1709,2 4 719,1-13 721,8 8 2427,6-17-1438,1 0 899,25-5-989,-23 0-180,13-1 89,-24 3 1890,-8 15-1260,-7 8-899,-1 3 0,-4 1 0,4-14-90,0 0-90,-9 9-450,6-9-359,-6 5-540,8-13-360,0-1 179,0-3 91,0-1 180,1-4 449,-1-2-10,0-3 1,2-3 0,0-2 0</inkml:trace>
  <inkml:trace contextRef="#ctx0" brushRef="#br0" timeOffset="183745">6987 13475 7982,'-2'-2'1889,"0"1"-1349,2 1-90,8 7-180,-2-1 89,12 17-269,-7-3 0,4 12-180,-6-9 0,-2 2-89,5 16-803,-5-12 1,0-1 351,1 15-270,0-2-2377,-2 0 1775,0-2 782,-1-2 582,-1 8 0,-3-16 0,-1 5 0</inkml:trace>
  <inkml:trace contextRef="#ctx0" brushRef="#br0" timeOffset="184041">7146 13407 7533,'-4'6'3276,"1"0"-1785,1 0-1041,0 0-270,1 7-180,2-1 0,4 21-90,1-6 180,2 13-90,-1-6-45,-1-10 0,0 3-1594,3 7 1,1-1 366,-2-5 0,0-2 147,4 7 1,0-5 135,-1-10-180,5-1 1169,-8-15 0,0-6 0,-4-2 0</inkml:trace>
  <inkml:trace contextRef="#ctx0" brushRef="#br0" timeOffset="184453">7186 13393 6723,'-9'-1'3276,"2"1"-1335,-4 2-2930,8-3 449,2 1 90,5-5 180,2 1-89,4-5 179,-2 2 0,1-4 0,-2 3-270,3-3 270,-2 5-179,5-3 359,-6 8 179,2 0 91,-4 5 0,0 0 360,2 5-450,0-3-90,3 2 0,-2-4 0,-1-1 269,4 3-89,-1 0-90,4 5 450,10 21-181,-10-7 1,-1 1-270,1-2 0,0 2 359,3 16 1,-3-1-270,-2-4-225,-4-9 0,0 0-405,2 11-179,-1-9-1260,6 16 85,-6-21 455,4 5 270,-4-13 179,1-2 181,-1-3 629,0-2 0,-3-3 0,-1-3 0</inkml:trace>
  <inkml:trace contextRef="#ctx0" brushRef="#br0" timeOffset="184802">7295 13636 6723,'-3'-2'3276,"0"1"-1515,2 0-1041,-1 1-720,6 1-450,8 7-269,1 1 179,3 4 0,-6-1 0,-4-3-269,-2 8 1259,-3-1-1,0 4 91,-3-6 90,0-6-181,0-1-89,0 0-180,1 2-630,1 0 1,0-1-181,3-1-899,2-3 629,-1-2 91,2-2 269,-3-5 90,1-3 450,-2-3 0,-1-4 0,-1-2 0</inkml:trace>
  <inkml:trace contextRef="#ctx0" brushRef="#br0" timeOffset="184945">7287 13548 6633,'-5'13'3276,"2"2"-1605,6 3-3290,9 22 540,1-3 584,-3-11 0,1 1-315,3 3 1,-1-2-522,8 14 1331,-8-16 0,-1-1 0,3 1 0,-2-3 0</inkml:trace>
  <inkml:trace contextRef="#ctx0" brushRef="#br0" timeOffset="186425">10336 13366 11850,'22'13'-225,"1"1"0,13 6-404,-18-15-271,-6-3-89,-2-2-1,-1 0 990,2-4 0,-7-1 0,0-3 0</inkml:trace>
  <inkml:trace contextRef="#ctx0" brushRef="#br0" timeOffset="186931">10187 13603 6363,'-2'7'3276,"-2"6"-795,1-2-1851,-2 3-181,3-3-359,2-1-449,4 4 89,1-3-180,2 2-1709,9 3 1440,-7-8-91,7 3 91,-10-11 89,-2-1 180,3-2 90,-3-1 91,3-3 179,4-10 180,-4 5 179,5-8 1,-4 9 360,7-6-270,-2 6 179,13-10-640,-8 9 191,7-5 630,14-7-450,-13 9-1,14-10 91,-19 13-90,-1 0-90,-2 1 90,-2 2 0,-2 1 179,1 2-179,-6 3 360,1 7-360,-7 3 0,-2 17-181,-3-4 91,-2 12-90,0-5-90,-1 3 0,0 2-855,0-7 1,-1 0-405,0 6-1780,-2 10 1870,4-27 411,1-4 128,-2-3 630,-1-2 0,-2-2 0,-1 0 0</inkml:trace>
  <inkml:trace contextRef="#ctx0" brushRef="#br0" timeOffset="187119">10505 13795 11131,'6'16'-1979,"0"-1"1799,-2-5 90,2 1-90,0 1-540,6 5 181,-2-5-1,3 2 90,-3-7 450,4-2 0,-3-4 0,2-2 0</inkml:trace>
  <inkml:trace contextRef="#ctx0" brushRef="#br0" timeOffset="187519">10487 13780 6543,'-16'10'3276,"3"0"-1874,-5 5-1223,5-1 91,-1 2 0,0 1-90,-1 2 0,0 2 180,-1 0 449,-6 13 91,-2 3-1143,0 0 513,3-4-270,7-14-1170,-1 0 91,6-9-540,0-2-1349,7-18 1888,2-2 1080,5-20 0,1 12 0,2-7 0</inkml:trace>
  <inkml:trace contextRef="#ctx0" brushRef="#br0" timeOffset="187705">10345 13947 6183,'11'0'2069,"0"2"-270,10 7-1079,-2-1-2359,10 4 1,3 0 424,6 2 1259,2-2 0,1-1 1364,1-1-1454,0-3 0,1 0-45,0-1-405,1-1 0,0-1-134,-9-3 564,-10 0 0,0-2-2544,14-10 2609,-14-4 0,3-4 0,-19 0 0</inkml:trace>
  <inkml:trace contextRef="#ctx0" brushRef="#br0" timeOffset="187977">10868 13739 6453,'-8'14'3276,"3"-3"-1155,2 0-1311,5 0-540,2-1 719,14 14-359,5-1-540,7 6-315,-10-11 0,1-1-315,6 4-1099,3-1 1,1 0 58,0-3 545,-3-3 1,-2-3 405,-8-6 629,0-2 0,-13-3 0,-3 0 0</inkml:trace>
  <inkml:trace contextRef="#ctx0" brushRef="#br0" timeOffset="188270">11126 13520 6273,'-10'5'2879,"-7"4"-1800,0 7-899,0 2 0,3 2 360,-1 13-271,6-12 631,-11 24-46,8-18 1,-2 1-630,1-2 0,-1 0-521,-2 4 0,1-1 206,-8 9-3187,-3 1 2188,6-10-550,3-6 1,1-1 152,-2-1 317,-2 2 89,11-16 181,1-7 672,4-7 227,-2-6 0,2-5 0,1-3 0</inkml:trace>
  <inkml:trace contextRef="#ctx0" brushRef="#br0" timeOffset="188401">10904 13571 6813,'24'6'3276,"-4"3"-2324,-13 4-4229,8 16 2056,-7-11 592,4 10 629,-14-15 0,-4-2 0,-3 0 0</inkml:trace>
  <inkml:trace contextRef="#ctx0" brushRef="#br0" timeOffset="190407">8721 13874 10501,'25'-4'270,"0"1"0,3 1-405,8-2 0,0 1-1466,-5 3 1511,9 2 90,-13 0 90,-1 1 180,1 0 179,13 0-269,-9-2 45,11-4 0,0-1-225,-7-1 0,-2 0 0,-2-1 180,-13 2-90,-6 1 360,-2 0-540,-7 3-809,-3 3 53,0 0-233,-4 2-1,0 0 181,-3 0 179,-1-1 1008,-1-1-288,-2-1 0,-2-1 0,-2 0 0</inkml:trace>
  <inkml:trace contextRef="#ctx0" brushRef="#br0" timeOffset="190864">9079 13650 6273,'-6'2'1260,"0"0"-990,2 0 89,0 0 1,1 0 180,-1 3-270,1-1 809,-1 9-629,2-4-90,-1 5-91,2-5 361,0 10-540,1-6-90,0 14 0,2-12 0,0 5 0,2 4 0,0 3 0,2 9 0,-1-6 0,0-1 0,0-7 0,-1 0 90,0 1-3367,2 19 3252,-2-15 115,1 13-90,-4-20-180,1 3-180,-1-7-269,1 0-271,-2-10 1144,3-6-244,-4-19 0,-1 3 0,-3-13 0</inkml:trace>
  <inkml:trace contextRef="#ctx0" brushRef="#br0" timeOffset="200702">7164 15186 7892,'7'-5'1710,"11"-4"-1621,-10 6 1,9-5 90,-10 5 0,-1 0 90,1 2 180,3 1 0,-1 1-271,0 1 1,-2 2-90,-2-2 180,5 3-180,0-3 0,1 1-3367,4-2 3342,-5-2-65,4 0 0,4-3-90,-6 1 90,5-1-90,-10 2 90,-1 1-180,0 0 180,-2 1 3276,1-1-3160,1 1-26,-1 0-90,2 0 0,3 0-90,-3-1 90,4 1 0,-1 0 0,2 0 0,2-1 0,-2 1 90,-2-1-90,-3 1 90,4-2-90,-2 1 90,2-1 0,1-1-90,-2 2 0,2-2 0,-3 2 0,0 0 90,3 0-90,-2 1 0,3-1 180,0 1-180,-4-1 0,3 1 0,-4-1-90,7 1 0,-6-1 90,4 1-90,-6 0 90,0 0-90,2 0 0,-1 1 90,4 0 0,-4 0 90,3 0-90,-3 0 0,1-1 90,1 0-90,0 0 0,0-1 90,7 0-90,-4 0 90,15-2-180,-13 1 90,8 0 0,-12 1 0,0 0 0,-1 1 0,4-1 0,-3 1 0,3 0 0,-4-1 90,0 1-90,0-1 90,1 0-90,0 0 0,0 1 0,10-1-90,-8 0 0,7 0 90,-11 1 0,-1 1 0,-1-1-90,-1 1 90,0 0 90,0 0-90,0 0 0,-1-1 90,1 1 0,-1-1-180,6 0 0,-4 0 90,4 0-90,-4 1 0,1-1 90,1 1-90,-1 0 90,-2 0 0,0 0-90,0 0 90,2 0 0,-1 0 90,6 2 0,-2-2-90,1 1 0,0-1 0,-5 0 0,2-1 0,-2 0-90,2 0 90,-2-1 0,3 1-90,-3-1 90,0 1-90,0 0 90,-1 0-90,3 0 90,-3 0 0,6 0 90,-5 1 0,2-1 0,-6 1-90,1-1-90,-3 0 0,4 0 0,-1 0 90,2 0 0,3 1-90,-1 0 0,7 1 90,-5-1-180,6 0 180,-7 0 0,7 0-90,-6-1 90,3 1 0,2-1 0,-3 0 0,4 0 90,-5 0-90,0 0 90,3 0 0,-1 0-90,-3 1 90,-3-1-90,-5 0 90,-1 0-450,1 1 360,-1-1 90,3 1-90,-1 0 90,-1 0-719,0-1-464,-1 0 1,0 0 0</inkml:trace>
  <inkml:trace contextRef="#ctx0" brushRef="#br1" timeOffset="207643">9038 15123 15845,'2'-5'1754,"-1"1"-1450,2 2 1501,-1 1-854,-1 0 224,1 1-903,-1 0-608,1 0 660,0 0-259,0 0-269,0 0-570,6 1-191,-3 0-31,3 1 300,-4-2-2581,-1 1 2092,0 0 1045,2 1 40,-2-1-350,2 1 250,-3-1-166,5 2 151,-3-2-106,1 1 175,-3-1 209,1-1 379,-1 0 239,0 0 110,0 0 331,1 0-280,0 0 274,2 0-240,-1-1-178,1 1-242,-1 0-40,2-1-231,1 1 80,1-1-76,0 0-201,-1 0 31,7 0-166,-2 0-17,8 0 157,-10 1-173,1 0-8,-7 0-56,1 1-127,-2-1 31,3 0 273,-2 0 195,7-2 128,-4 1 54,3-1 104,-5 1 157,0 0 49,-1 0-214,0 0-119,0 1-350,0 0-376,0 1-35,0-1-225,0 1 19,-1 0-101,1-1 562,0 0 3495,6-1-2623,-4 0-196,3-1-205,-4 0 437,1 0-402,-1 0-313,5 0-240,-3 1-199,2-1-515,-3 3-234,-3 0 59,3 0-236,-3 0 226,1-1 217,0 1 145,-1-1 434,2 0-24,1-1 231,2 1 103,2-2-40,-3 0-9,0 1 34,-4 0-211,2 0 89,-3 1 82,0-1-216,0 1-92,-1 0-17,1 1 409,2-1 4,1 1 59,1-1-47,-1 1-125,-1-1 312,-1 0 210,0 0-91,1-1-24,0 1-116,-1-1 191,-2 1 103,1 0 167,3-1-72,-1 0-134,2 0 100,0-2-319,1-1-358,0 0-53,-1 0-279,-4 3 346,-1 1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0:11:40.786"/>
    </inkml:context>
    <inkml:brush xml:id="br0">
      <inkml:brushProperty name="width" value="0.09071" units="cm"/>
      <inkml:brushProperty name="height" value="0.09071" units="cm"/>
      <inkml:brushProperty name="color" value="#FF0000"/>
    </inkml:brush>
  </inkml:definitions>
  <inkml:trace contextRef="#ctx0" brushRef="#br0">10886 9655 6453,'-9'9'3276,"2"-1"-615,17 2-2031,-4-4-181,6 3-89,-5-4 540,17 10-1350,11 7 270,-2-2 0,1-1-239,-21-16 150,1 0-721,29-6 900,-21 1-90,21-4 90,-27 1 90,-1-1-90,7-3 90,-6 2 90,5-3-180,6-2 90,-10 5 0,14-6 0,-15 8 90,-1 1 0,-3 1 0,-4 2 239,-1 0 301,9 0 89,3 0-449,0 0 90,-1 1-180,-10 1 269,3 2-89,6 4-360,-3-1-90,3 2 0,-8-4-90,6 1 1,-4-3-91,6-2 180,-7-3 0,2-1 270,7-3 0,-8 3 269,11-1-179,-13 6 0,3 1 0,-4 1-90,0 0 90,0 2-270,10 4-180,-4-4-360,16 3 270,-12-7-270,12-4 451,-12 0 89,2-2 89,-8 2 1,-1 1 810,4 4-540,-6 2 89,4 4-179,-7 1 90,-1 1 90,3 8-360,-3-4-270,10 11-720,1-12 361,4 1-181,1-10-179,-2-5-1,0-3 91,2-2-810,8-6 1079,-8 2 90,6-3 360,-7 3 450,-5 3 180,2-1 89,-8 4 91,0 2 899,1 0-989,-3 2-181,0 2 541,-2 3-900,-1-1-180,2 1-90,-3-3-180,2-2-180,2-2-89,2-3-1,2-2 90,0-1 181,2-2 269,0 1 449,5 1 1,-4 5 1079,15 7-629,-9 6-450,3 2 629,-4 2-539,-9-6 0,3 1 269,-2 0-629,-2-4-90,2 1 0,-3-3 90,0-1-180,5-2 90,-3-1-450,11-3-539,-6 3 359,2 1-449,-4 5-2198,0 10 887,-3 1 2390,0 32 0,-8-26 0,-3 19 0</inkml:trace>
  <inkml:trace contextRef="#ctx0" brushRef="#br0" timeOffset="1907">14124 9643 6363,'12'15'2159,"-2"-1"90,4 2-1080,3-2-449,1-1-181,1-2 315,13 5 1,1 0-675,1 0-1583,2 0 0,1 0 1493,-8-7-90,2-2-592,0-1 592,1-3 0,0-2-45,9-9 0,2-3-45,2-1-55,-3-1 0,1-1 100,-15 4 0,-3 0-45,17-4 90,-13 5 0,-1 1 1190,13 0-1279,-1 3 89,-4 5 0,1 2 0,2 0 757,-7 2 0,-1 0-488,-2 4-179,-7-2 90,6-1-90,-8-3 90,1-4 270,23-10-270,-15 4 0,1-1 0,0 0-90,-1 2 283,10-2-283,-4 8 0,-9 1 89,5 3 1,-14 3 540,11 6-540,-10-5-90,10 4 611,-10-7-971,1-3-990,27-11 631,-14 1-947,-5 0 1,0-1 856,5-5 89,-1-1 180,0 3-179,7 0 629,-6 9 270,-2 3 1349,-8 18-900,-16-5 1,1 8-181,-8-7 91,1-2 450,0 3-811,1-6 2612,8 2-2701,0-7-90,9-1-180,14-5-270,9-2-465,1-1 825,1 1-360,6-1-1279,-19 4 1,0-1-1,-3 1 1,-1-1 297,1 0 1,-3 1-279,-1-3 1619,19-13 0,-13 5 0,15-9 0</inkml:trace>
  <inkml:trace contextRef="#ctx0" brushRef="#br0" timeOffset="3484">17895 9630 6633,'11'3'2519,"-2"0"-1800,0 1 1890,10 2-1979,-8-4 719,15 3-1079,-17-5-91,6 0 1,-5 0-90,2 0 90,12 0-180,-7 1 180,16 0-180,-16 2 90,4 1-90,-5 0 90,10 2-90,21-6 0,-13 0-90,13-6 90,-29 1 0,0 1 0,4 0 90,-6 3 0,3 1 0,-7 3 360,5 6-360,-5-3 90,4 3-1,6-4-269,-4-4 90,6 1 0,-8-3 90,1 0-90,13 2 0,-6 0 90,7 2-90,-15 0 0,0 1 0,-2 1 0,-1 1 90,0 0 0,-1 1 180,11 1-270,-7-4 90,9 1-90,-11-6 0,0-2 90,1-1-90,0-2 0,1-1 270,16-7-180,-12 4 0,12-4 0,-16 7 90,6 0-90,-6 3-90,9-2 0,-10 3-90,4 0-90,1 1 90,-5 0 0,4 0-90,-5 0 0,-1 1-90,5 0 270,-5 1-180,13 5 270,-13-1 0,11 5 0,-12-5 540,20-1 269,15-4-899,-8 0-42,9-2 222,-27 3 90,-2 2-180,-1 0 0,-2 1 90,5 3-180,-6 0 0,7 5-90,-11-4 0,7 5 0,-2-5 90,2 0-90,2-4-180,-3-4 0,2-2 90,2-2 0,1-2-1349,21-8 450,-7 4 359,7-2-47,-18 8-2510,-6 7 1607,-8 2 320,2 4-538,-10 8 1888,-4-1 0,-4 7 0,-2-4 0</inkml:trace>
  <inkml:trace contextRef="#ctx0" brushRef="#br0" timeOffset="48423">10579 12385 6094,'-4'6'1439,"0"-1"-810,0 0 1080,-4 7-1349,3-5-90,-3 6 360,3-4-361,1-1 1,-2 3 0,2-2 0,-1 0-90,1 1 270,-10 18-540,7-10-315,-5 8 0,0 2 45,1-3 1,-8 18-1,8-17-720,-5 11-539,2 1 810,1-2-11,2 0 1,8-24 0,0 2 0</inkml:trace>
  <inkml:trace contextRef="#ctx0" brushRef="#br0" timeOffset="48820">10651 12342 12390,'3'2'720,"1"1"-91,0 1-359,0 1-90,1 2 90,1 1 0,6 9-270,-3-4 0,5 9 0,-5-8-90,0 2 90,0 3-90,4 13 0,-4-6-90,0 5 0,-1 2-90,3 15 225,-5-19 0,-1 1-135,-1-3 0,0-3 0,-1 4 1,0 5-1,-3-12-180,1-3 0,-1-1-2917,0 7 194,-1-9 778,1 5 1405,0-13 271,0-2 179,0 0 450,-1-1 0,0-1 0,-1 0 0</inkml:trace>
  <inkml:trace contextRef="#ctx0" brushRef="#br0" timeOffset="49366">10407 13026 6273,'1'-8'2699,"2"-3"-1890,4 5-449,2-1 90,2 4 270,5 4-361,-3 1-89,5 2 90,-6-1 360,13 4-630,-9-4-1,9 1-89,-11-3 90,0 0-90,0-1 0,0 1-90,0 0 90,-1 0 180,11 1-90,-9-1 90,7 2 0,-11-2 360,3 0-360,-4 1-90,3-1 90,-6-1-91,0 1 91,-1-1 0,-1 0-180,-1 0 90,0 0-90,-3 0-1093,1 0 1,-1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0:13:11.870"/>
    </inkml:context>
    <inkml:brush xml:id="br0">
      <inkml:brushProperty name="width" value="0.09071" units="cm"/>
      <inkml:brushProperty name="height" value="0.09071" units="cm"/>
      <inkml:brushProperty name="color" value="#FF0000"/>
    </inkml:brush>
  </inkml:definitions>
  <inkml:trace contextRef="#ctx0" brushRef="#br0">17674 5280 6363,'-1'-8'2519,"-2"-1"-1979,0 3-91,-2-1-89,2 4 180,1 0 989,-2 1-719,1 1 1618,-6 11-2338,5-1-90,-3 10 90,6-2-180,1 4 180,0 3-3367,1 5 3162,-1 2 115,1 1-1035,-1 3 1,1 2-1934,1 11 2111,0-14 0,-1-2-492,3-5 360,0-14 269,-1-2 720,-1-5 0,-1-3 0,-1-3 0</inkml:trace>
  <inkml:trace contextRef="#ctx0" brushRef="#br0" timeOffset="867">17489 5344 6004,'-13'8'1978,"-15"8"-1888,14-5 0,-10 6 180,17-8 450,-2 5-270,3-3 89,-2 4 1,5-3 629,-5 25-1079,5-14-90,-3 19-180,4-11 90,2-8-90,0 7-89,4-4 179,0-7-90,11 19 90,1-11 0,5 5 270,10-5 0,2-2 0,-4-6-136,2 1 1,1-2-314,-3-12-3008,2-5 1812,-2-1 836,-2-4-59,-10 0 148,-1-2 180,0-1 1,13-7 359,-11 4 180,15-11-450,-7-3 90,-5 3-180,7-13 180,-16 15 3409,4-6-3319,-4 0 90,-2 5 0,0-5 311,-4 8-131,-2-1 90,0-1 0,-2 0 90,0-1 89,0-1 721,-1-22-271,1-5-629,-1 1-3392,0 8 3392,-2 23 539,-1-1-449,-1 6 90,-2-2 359,-3 3-539,1 3 0,-3-4 0,2 3 0,1 0 0,-9-10-180,6 6 3186,-11-9-3070,2 6-117,3 3 91,-4 2 270,5 8-270,3 2-90,-3 0 90,6 1-90,-1 0 0,2-1 0,-2 0 0,-1 0 0,1 1-90,0-1 0,3 1 90,0-1-90,0 2 0,0 0-90,-1 0 90,0 2-180,-5 2 90,4 0-3187,-9 7 2082,6-2 206,-4 6-630,4-2-90,0 4 180,-1 2-45,0 2 0,0 1 1574,-5 6 0,3-6 0,0-1 0,-4-1 0</inkml:trace>
  <inkml:trace contextRef="#ctx0" brushRef="#br0" timeOffset="1689">18527 5234 10771,'-4'-1'3276,"2"0"-1155,2 3-1042,7 3-809,-1 0 0,6 2-90,-3-3-90,3-1-450,11 1-180,-9-3-359,8 0-630,-14-2-360,-2 0-1388,2 1 1427,-4 0 680,1 0 541,-5 2 629,-6 1 0,-4 2 0,-3 2 0</inkml:trace>
  <inkml:trace contextRef="#ctx0" brushRef="#br0" timeOffset="1931">18420 5577 6813,'-6'3'3276,"-1"0"-885,0 0-682,0 0-900,3-1 990,3-1-1169,9-4-450,2-1-180,5-2-180,-2-1-270,2 0-359,0 1-540,1 1-450,-1 1-180,0 2 270,-1 4-900,-1 7 1890,-6 2 719,-4 8 0,-7-2 0,-3 1 0</inkml:trace>
  <inkml:trace contextRef="#ctx0" brushRef="#br0" timeOffset="2104">18460 5764 6183,'-10'17'3276,"-4"5"0,0-1 0,5-5-421,6-6-2585,11-14-180,21-21-989,3-8 359,-12 13 0,0-1-1099,3-5 1,-2 2-1271,4-5 1020,6-6 360,-11 14 360,-3 1 359,-1 1 810,-3 0 0,-1 0 0,-2 0 0</inkml:trace>
  <inkml:trace contextRef="#ctx0" brushRef="#br0" timeOffset="2752">18799 5140 6363,'-6'-3'3276,"-1"1"0,1 1-1193,1 0-1363,2 0-360,0 0-180,2 2 90,-8 21-450,4-4-90,-5 22-360,4 9-114,2-11 114,-1 12-611,4-20 522,0-4-2070,5 5 2429,-2-16 270,2 4 270,-1-19 540,2-5 553,5-9-733,-1-1 0,4-7 269,4-4-359,-3 5 352,6-4-352,0 6-450,-5 7-270,6-1-180,-10 10-1349,1 9 540,-10 7 629,-5 11 900,-8 3 90,-1-5 179,-1-1-2851,-4-2 2942,3-4-1046,-10 9 866,12-11-90,-5 5-360,12-10 0,2 1-180,6-5 2291,14 1-2291,-4-4 90,11 0 1696,5-7-1875,-3-1 179,4-1-90,-6 3 180,-13 5 90,3 6 90,-10 1-1,0 6 1,-6-2 90,-3 2 0,0 1 90,-2 3-180,-2 0 0,-1 1 89,-5 10-269,3-6 0,-4 8 0,4-10-90,-1-2-89,-1 0-91,0-3-180,-2-2-1169,-10 1-900,-3-4 1260,0-3 180,2-6 269,9-3 270,1-3 540,2-2 0,2-1 0,1-2 0</inkml:trace>
  <inkml:trace contextRef="#ctx0" brushRef="#br0" timeOffset="2968">18645 5723 6453,'6'0'2879,"0"1"-361,1 1-1708,-1 2-271,3 1-89,1 2 90,3 1-90,2 1-91,5 1-89,3 2 0,3 0-90,2 1-90,2 1-180,-2 0 0,2 0-180,6 4 45,-1-1 0,-2 0-44,-4-1-1306,-3-3 1,-1-1 45,-1-2 180,8 1 180,-19-13 179,-2-3 451,-3-2 539,-2-1 0,-2 0 0,-1-1 0</inkml:trace>
  <inkml:trace contextRef="#ctx0" brushRef="#br0" timeOffset="4502">19186 5374 8792,'-3'2'2788,"-1"-1"-629,4-4-1709,-1 1 0,0-1-91,0 2 1530,1 0-1799,-2 3 90,1 0-180,-1 2 0,1-2-90,0-1-90,1 0 0,-2 2 91,2 0-91,-3 4 180,2-3 0,-1 4 0,1-3 90,0 0 179,0-2-179,1-2 450,-1 0-540,2-4 0,0 1 0,0-2 0,-1 3 90,1 1 0,1-2-90,1 1 0,7 0-90,-1-1 0,5-1-180,6-2 90,-2 1 90,6-3 0,-5 1 0,0 1 1,1-1 89,0 1-90,-1 1-3187,13-2 2982,-13 3 115,8-1 90,-19 3 0,-1 1-360,-2 3 90,-2 0-809,-8 13 449,-8 3 271,-3 5-271,-15 8 450,8-13 3121,-10 8-2851,8-9 269,-11 6 181,0-1-90,2-1-90,0 0-270,18-11 90,-1 2-180,9-6 0,2-2 362,3-3-722,1 0 270,7-3 0,-1 0 0,6-3 90,5-3 0,5-3 90,1 0-3277,8-2 3252,-13 6 167,10 0-52,-14 6 89,2 2 271,-7 7-360,-3 1-90,-6 22-90,-2-11 90,-5 14 0,1-14 180,-4 11 0,3-7 3096,-2 6-1874,3 2-1030,5-13-103,4 11-179,10-19-180,3-1-3187,17-8 2803,-6-7 24,12-4-815,-14-1 0,0-2 366,14-6-477,-8 1 0,0-1 207,2-4 179,5-6-359,-9-1 1349,-9 5 0,1-8 0,-8 9 0</inkml:trace>
  <inkml:trace contextRef="#ctx0" brushRef="#br0" timeOffset="4651">19627 5412 6273,'-9'-24'3276,"-7"1"-165,2 9-2032,-5 3-269,5 11-361,2 3-269,2 3-270,2 1-269,3 1-271,3 0-90,4 0-269,3-2-2288,16-7 2056,-6-3-218,18-12 990,-15 3-371,5-5 1,-7 7 0,0 1 0</inkml:trace>
  <inkml:trace contextRef="#ctx0" brushRef="#br0" timeOffset="4853">19737 5301 6094,'3'8'2428,"-1"0"-1169,-1 2 1,-3 3 2016,-7 22-2325,1-10-276,-5 10 0,-1 4-496,3-10 1,0 0-404,-2 5 0,-1 3 314,-1 3 0,1-1-616,5-14 1,0 0 525,-2 6 0,-2 3 45,-2 7 0,-1-2-90,6-15 0,0 0-180,-5 12 0,1-2-405,0-9-539,2-6-540,2-7-180,1-5 90,1-8-899,-2-19 1798,4-2 900,-2-16 0,4 3 0,0-3 0</inkml:trace>
  <inkml:trace contextRef="#ctx0" brushRef="#br0" timeOffset="5048">19466 5621 6903,'6'-5'3276,"-1"3"0,0 1-1193,0 4-1543,4 2-90,1 2 449,9 10-539,-3-2 180,16 13-181,-3-5-269,7 5-270,-7-8-1169,12 3 180,-19-12-720,11 5-180,-15-9-1208,11 4 1697,-6-3-75,9 1 1655,-9-4 0,1-2 0,-1 1 0</inkml:trace>
  <inkml:trace contextRef="#ctx0" brushRef="#br0" timeOffset="5454">20112 5430 7083,'-10'2'3276,"3"0"0,9-1-293,5-1-2624,7 1-89,4 0 90,20 1-360,-5-1-90,14 0-405,-19-1 1,-1 0-496,14 0-649,-8-1 1,0-1-392,2-1 591,-9 0 0,-2-1 539,-2-2 900,3-6 0,-19 4 0,-3-4 0</inkml:trace>
  <inkml:trace contextRef="#ctx0" brushRef="#br0" timeOffset="5872">20400 5188 6723,'-10'-6'2968,"1"2"-719,-6 2-1799,5 2-90,-2 4 89,6 2 91,0 2 809,0 12 1,3 12-901,0 2-1830,4-4 0,1 0 1561,1 11-90,1-3 0,1 1-61,1 7 16,-1-7 0,0 0-567,1 3 522,-3-16 0,0 1-135,0 1 0,-2-2-225,1 5-126,-1 12-53,-2-28 702,-4 1-1512,1-7-11,-4 1-79,3-8-548,-10-2 1717,4-1 628,-7-4-178,6-1 989,-6-7 900,-2-4-1079,2-1 1258,-2-5-1258,10 10 629,-1-4-1079,7 11 269,2-1-719,4 6-1169,15 1 179,-5 1-359,10 1-540,-8-1 0,0 0-1079,5-3 1888,-6-1 451,1-2 539,-8-1 0,-3-2 0,-2 1 0</inkml:trace>
  <inkml:trace contextRef="#ctx0" brushRef="#br0" timeOffset="6088">20066 5408 6723,'-10'7'3276,"0"-1"-1785,1 1-231,3 2-900,3 1-271,3 2-89,3 3-359,7 9-1,-2-5-2917,8 13 1453,-7-13 1014,1 6-1079,-6 2-89,-11 19 1978,0-8 0,-1-13 0,-1-2 0,-4 3 0</inkml:trace>
  <inkml:trace contextRef="#ctx0" brushRef="#br0" timeOffset="6329">19916 5906 6004,'-30'2'3276,"6"-2"0,13-3-24,10-2-2712,13-1-540,5-1-1639,9 2 1,3 0-416,8 0 1919,-5 2 0,1 0 639,9 2-594,2 0 180,1 1 225,-3 0 0,1 0-225,-16 0 0,0 0-180,23 0 0,-1 2-270,-6 0-360,-10 1 1,-1 2-1917,2 1 1107,5 5 90,-17-2-201,-3 1 651,-3-1 2555,-2-1-1566,-3-1 0,-3-3 0,-2-1 0</inkml:trace>
  <inkml:trace contextRef="#ctx0" brushRef="#br0" timeOffset="7272">21034 5179 7892,'-5'-3'3276,"-7"5"0,1 3-653,-7 5-2353,4 5-225,-4 9 0,-1 4-1122,-5 12 1032,3-6 0,1 2-180,4-1 1,3-2-91,3-8 0,0 0-675,-1 12 1,1-1-360,6-3-270,4 2-1080,9-20 1350,4-9 1169,1-3 360,0-7 989,1-3-359,-4 3 1259,3 1-990,-8 6 987,-1 3-357,-6 10-989,-1-2 359,-5 13-719,2-10-180,-1 4-180,3-9-90,1-3-1619,6-8 720,0-3-181,6-9-1258,3-13 1618,-2 3 270,1-7 361,-4 9 1618,-1-5-540,-3 14 1080,-2-4 270,-8 24-1709,1-2-181,-3 8 91,5-2-450,3-5-90,2 0-90,3-8-180,1-4-539,8-12 269,-2-2 181,7-12-451,2-12 675,-9 17 0,-1 0 51,0-1 0,0 1 174,8-19 270,-3 12-180,-4 11 270,8-3-180,-8 15 269,8 0-269,-8 7 90,3 1 360,-2 4-450,-3 1 89,2 3-89,-5 1 259,-1 2-439,3 16-180,-3-3-45,-1 0 0,-1 1-45,1 9 90,0 11 0,-3 3 270,-1-11-785,-2 12 785,-2-13 89,-3 1-89,-1-1 0,-2-1 0,-2-3-180,0-2-249,-1-5-471,-5 0 271,5-9-181,-4-2-90,6-10-89,0-4-270,-3-8 1574,0-7 314,-3-9 810,4-4-629,4 5 89,2 4-89,3 9-91,1 3 901,0 2-1171,1 3-179,1 0-270,1 1-90,1-1-90,2 0-629,1 0-541,2-1-808,3-1-1209,13-6 0,-9 4 1285,8-5 1992,-15 6 0,0 1 0,-2-1 0</inkml:trace>
  <inkml:trace contextRef="#ctx0" brushRef="#br0" timeOffset="7829">21863 5847 6273,'12'18'3276,"-3"-1"0,-9-3 0,-4 8-2490,-1-4-1685,-2 5-720,-2-7-450,0-1-1208,-8 7 3219,-10 1 0,5-6 1,-4-3-1</inkml:trace>
  <inkml:trace contextRef="#ctx0" brushRef="#br0" timeOffset="8555">22392 5309 6094,'-8'1'3276,"0"0"-1605,-2-1 218,0-2-180,1 1-720,0-1 360,-2-1-539,4 2-270,-1 1-271,4 1-179,4 1 0,5 0-90,5 1-180,4-1 90,5-1-89,6-1-271,18-3 135,-18 1 0,1-1 180,-1 0 0,1 1-135,11-1 1,-1 0-1,-2 0 135,-4 2 0,-2-1-45,-8 1 0,2-1 90,-13 2 0,-3 1 270,-4 4 0,-4 2 0,-5 3 90,-2 2 90,-4 1-181,-3 3 361,-14 10-270,5-5 45,1-3 0,-2 3 44,-4 2 1,0-1-1186,4-2 1,1-1 960,-6 4 0,1 0 0,5-3 0,2 0-225,-13 11 45,13-10 0,1-1-315,-5 7-269,4-3-2520,4-2 991,9-10-1,6-2 360,9-11 270,4-2 0,10-10 1529,-4 2 0,6-6 0,-6 4 0</inkml:trace>
  <inkml:trace contextRef="#ctx0" brushRef="#br0" timeOffset="8747">22476 5602 7083,'11'-2'3276,"-2"0"-256,-2 1-1221,-1 2-989,0 2-270,0 5-271,-1 3 721,2 24-450,-6 3-271,-1 10-134,-3-21 0,-2-1-135,-1 4-270,-2 7-269,4-16-361,0-4-719,0-4-1658,2-5 0,1-2 2711,1-4 1,1-9 0,0-3 0</inkml:trace>
  <inkml:trace contextRef="#ctx0" brushRef="#br0" timeOffset="8983">22580 5676 16618,'4'7'2248,"1"1"-1528,4 6 179,2 3-719,2 2 0,0-1-90,2-2-90,-4-4-540,7 5-89,-8-10-1170,6 1-270,-8-7-270,4-2-938,2-7 708,-3-1 770,8-10 1799,-8 5 0,3-5 0,-4 6 0</inkml:trace>
  <inkml:trace contextRef="#ctx0" brushRef="#br0" timeOffset="9408">23331 5159 7353,'0'6'3276,"-1"-2"0,0 0-1463,2-2-1453,2 3-450,2-1-630,11 8-179,-1 1-91,4 2-1888,-3 1 1439,-8-7 180,0 3-450,-9 0 1709,-2-4 0,-6 4 0,-2-5 0</inkml:trace>
  <inkml:trace contextRef="#ctx0" brushRef="#br0" timeOffset="10531">23156 5412 6183,'-30'18'3276,"1"-1"-615,3-1-502,4-2-180,3-3-990,5-2-359,2-1-270,4-3 269,5 0-449,5-1 0,7-1-180,18-1-360,16-3 270,6-1-135,-22 1 1,2-2-496,11-1 0,0 0 360,-8 0 1,0 0-420,6 0 1,-1-1 239,7-2-1,-19 3-90,-5 1-89,-4-1-721,-1 0 811,-8 3 179,-1-3 180,-9 2 1377,-3-1-747,-9-1 90,1 0 179,-6-1 181,2 2-1,0 1 1530,-13 3-1799,13 1-271,-9 5-89,16 1 90,2 2-180,1 3-90,0 5 90,1 3-90,3 6 0,-1 3-90,0 9 0,0 1 0,1 0-90,0 0 45,1-10 1,-1-1-136,2 1-90,-1 5 0,2-18-180,2-2-1079,7-4 540,4-10 719,3-3 90,0-9 180,-4 0-3187,6-9 3252,-4 4 115,3-7 180,-2-1 0,-2-2 0,-2 1 269,-2-2-179,-6 13 0,-1-3 180,-2 8 2736,-1 0-1991,-1 2-1015,1 3-90,-2 3 90,1 6-180,-1 4 90,-3 17-1,2-4 181,-5 27-180,4-16-90,0-3 0,1 0-476,-2 7 476,-2 10-360,1-4 90,2-13-269,0 5-437,3-18 256,1-4-1349,1-4 900,1-4-1439,-1-2 2068,0-11 733,0 2-193,-2-7 2247,-1-15-448,-3-1-719,-4-10-721,0 12 91,0 11 360,-1 7-3933,3 3 3393,-1 1-180,5 4 0,2 1-180,12-1 0,18-1 0,-1 0-90,11-1-90,-15 2 90,0 1-449,4 0 359,-7 1 3302,2 1-3482,-9 2-180,-7 3 180,-9 6 271,-5 0-1,-9 4 0,1-4 180,-15 8-90,3-5-1517,-1-3 1,-1 1 1966,-12 2 45,3-2 0,1 0-273,-7 2 48,18-5 0,0-1 90,-3 3-1,5-1-179,6-2 0,3-2-180,9-4 0,7 0 0,7-5 0,8 0-270,14-5 0,-1 1-89,12-2 2690,-4 1-2871,3 0-1099,-8 2 1,1-1 156,17-1 1077,-17 2 0,1 0-1138,10-1 1003,0 1-124,-3 2 394,-1 0 0,-3 1 180,-7 0 0,1 1 180,4-2-135,-5 1 0,-2-1-315,-8 1 15,2-2-464,-11 2 2725,-5 0-4254,-1 1 3292,-13 5-954,1 0 0,-10 4 0,4-1 0</inkml:trace>
  <inkml:trace contextRef="#ctx0" brushRef="#br0" timeOffset="12565">24087 5270 6813,'3'-6'3276,"5"-10"0,-4 10-23,4-8-3074,-7 13 1,0-1-1079,-21 34 809,9-16 45,-3 5 0,0 1 45,1-3-90,-1 0 90,-1 1-90,-1 0-180,-9 9 90,6-7-249,-6 6 249,9-11-539,-7 7 269,7-7 270,0-1 180,11-10 450,19-12-360,-3 1 0,13-8 90,-6 4-360,9-3 90,-6 3-180,12 1 0,-16 6-110,7 5-610,-12 7 361,-2 1-1,-8 4 0,-5-1 1,-9 11 539,1-6 270,-6 8 179,4-9 181,-1-1 719,-9 13-989,10-13-180,-6 8 90,16-15-90,3-3 0,4-2 0,3-2 90,4-1-540,23-2 180,-15 1 90,15-1 0,-24 5 0,-3 1 180,-3 2 0,-3 4 450,-6 9-90,-3-2-1202,-5 3 0,-2 0 1562,-4 3-229,-1-2 1,-1 0 48,1-1 359,-11 11-899,17-18-90,4 5-449,13-17-271,10-4-269,7-10-2160,18-18 1081,-6 2 931,-1 0 1,-1-2 551,-11 11 1,-1-1 179,5-6 0,0 1-167,7-11 1,-3 1 0,-1 0 0</inkml:trace>
  <inkml:trace contextRef="#ctx0" brushRef="#br0" timeOffset="13764">24421 5165 7713,'1'-5'3276,"0"-1"-346,0 3-1311,2-3-1169,1 3 0,10-3-360,-2 4-180,7-1-90,-3 2 0,0 1-90,0 2-630,4 4 541,-9-1-181,2 4 0,-11-2-539,-8 7 719,-1-2 90,-6 4 180,0-3 180,-2 0 180,-2 0 810,-9 6-541,4-5 541,-14 12-541,15-11-89,-3 4-180,12-8-180,3-2 0,6-1-90,3-3-90,3-1 0,5-2 0,3-1-90,2-2-90,3-2-449,11-4 359,-6 0-90,7-2 180,-12 4 90,-2 0 360,-2 3 180,-6 4 90,-4 3-1,-8 3 1,-3 4 180,-9 8-540,2-3-180,-6 5-1349,-9 5 539,12-11 91,-9 6-181,16-14-1438,0-10 1888,7-7 540,-1-4 270,7-4 1349,2-2-900,-1 7-629,1-1-1169,-9 23 629,2 2 1,-12 24 628,5-12 271,0-1 0,0-1 180,-4 6 89,-5 9-89,6-10-180,-1 0-91,0 0-89,0 0-180,0-1-90,1-1-180,-4 8 90,0-3 90,0-1 0,4-7 180,6-10 0,2-2 180,2-3 719,1-2 1,2-3-900,7-7-91,1-1 91,8-7-180,-2 0 90,4-3-90,3-1-367,4-2 367,2-2 45,-5 5 0,2 0-135,13-8-592,-12 8 0,1 0 592,12-5-180,1 1-907,0 3 637,0 2-854,0 4 0,0 2 764,3 1 405,-5 1 1,-4 3-46,-10 7 90,-2 1 180,-3 3 851,0 4-401,-6-1 2729,-7 13-2550,-8-9 1,-8 9-180,-1-7 179,-10 11-449,4-6-90,-7 7-123,7-8-57,1-1-269,-9 7-1,8-7-90,-6 4-989,2-6 629,6-6-269,-4 1 179,7-7 1,0-2 179,0-2-179,-7-2 989,5 0 1789,-12-3-1069,12 2 89,-4-2 990,7 0-1169,6 1-180,1 1-181,5 1 271,1 0-540,3 0 0,6-1 0,2 0-180,4 0 90,-1 0-90,1-1-540,9-2 181,-4 1-451,6-2-269,-9 0-360,0 0 0,-2-1 179,-1 0 271,-3 0 269,-2-1-10,-1-3 1,-4 3 0,-1-1 0</inkml:trace>
  <inkml:trace contextRef="#ctx0" brushRef="#br0" timeOffset="13913">24516 5727 6183,'-11'0'3276,"1"1"-705,-4 4-1312,4 2-629,-1 3 359,-5 20-989,6-9-89,-3 14-271,8-16-540,2 0-2068,2 2 1529,2-7-1619,3-1 3058,0-12 0,2-4 0,-2-4 0</inkml:trace>
  <inkml:trace contextRef="#ctx0" brushRef="#br0" timeOffset="14070">24511 5766 7892,'-8'5'3276,"0"3"-75,-1 4-2572,-5 16-359,3-4-899,-5 23-811,7-17-269,1 8-1349,9-5 1709,2-13 1349,10 2 0,-1-17 0,4-2 0</inkml:trace>
  <inkml:trace contextRef="#ctx0" brushRef="#br0" timeOffset="14430">24890 5357 6273,'5'-2'3276,"-1"-1"0,0-2 0,-2 1-781,0 0-2225,-1 2-1799,7 2-90,-2 2-540,5 2 0,-4 3 271,-2 4-991,-2 11 2250,-5-3 629,-5 8 0,-2-7 0,-2 0 0</inkml:trace>
  <inkml:trace contextRef="#ctx0" brushRef="#br0" timeOffset="14634">24835 5578 6273,'-8'10'3276,"1"-1"-435,0-1-682,3-2 449,0 3-2338,4-3 90,1 10-360,1-2-270,0 20 0,-1-7-294,-1 12 294,-2-7 1,0 0-1,-2-1-90,-1 9-180,0-6 181,0-5-361,4-13-270,3-15-629,3-7 90,4-8 90,3-6 270,2-7 201,3-5 428,1-2 540,0-1 0,0 0 0,-1 0 0</inkml:trace>
  <inkml:trace contextRef="#ctx0" brushRef="#br0" timeOffset="15180">25112 5265 6633,'-7'-7'3276,"0"2"-525,-3 3-952,0 2 180,-1 1-900,6 0-809,3 1-360,20-7-90,0 1 0,14-7-90,-6 1-405,3 0 1,-1 0 314,2 0 135,-3 2 0,-3 5 46,-16 12 89,-2 2 0,-10 7 90,-5-2 180,-23 21-1382,4-11 1,-3 0 1381,6-3 0,-1-1 45,-6 2 0,2-4-1402,3-5 1357,3-3-180,1 1-180,10-6 0,3 0-90,11-6 2586,6-1-2586,4-2 2163,5-1-2253,5-3 1,3-1-181,3-1-180,-3 1 1,1 0 89,11-2 540,5-1-90,-22 8-90,-13 8 1,-5 1-271,-11 12 360,-3-4 90,-17 15 270,8-12-167,-10 6 347,7-9 539,-14 7-269,10-6 0,-10 5 989,-1 2-1349,18-9-91,-6 6-358,21-13-91,4-2 90,3 0-270,8-1 90,2-1-449,18-1 89,-5-3-2557,26-4 1,-16-1 1637,-1 0 1,0 0-502,-2 1 2054,12-2 0,-30 6 0,-1 2 1</inkml:trace>
  <inkml:trace contextRef="#ctx0" brushRef="#br0" timeOffset="15401">25137 5730 6633,'-27'13'1092,"1"1"0,-1-1 0,2-1 546,1 0 0,1-1 1638,-8 6-871,14-2-2405,16-10 0,10 1 0,7-7 0,7-1-539,23-8 179,-5-1-46,-12 2 1,1 0 45,14-7 1,-1 0-136,-9 3 0,1-1-899,-6 1 0,0 1 629,0-1 1,-1 1-855,4-6 179,-25 12 271,-3 1 359,-5 1 810,-6-2 0,-2 1 0,-5 0 0</inkml:trace>
  <inkml:trace contextRef="#ctx0" brushRef="#br0" timeOffset="15652">25203 5542 6183,'0'-4'3276,"-1"0"0,1 4-473,1 11-2443,-1-1 90,1 11 179,0 6 1,-2 14-450,0-6 0,-1 1-426,1-3 1,-1 3 185,0 0 0,0 4 0,-1-2-1579,1 0 1,-1 0 1206,0-4 1,1 2 0,-1-3-559,0 3 1,0-1-650,0 11 1,-1 0-1,1-13 1,0-1 266,-1 7 1,-1 1 1288,-1-7 0,0-2 0,-5 17 0,3-19 0,0 1 0</inkml:trace>
  <inkml:trace contextRef="#ctx0" brushRef="#br0" timeOffset="26624">17437 6899 6004,'-2'-6'989,"-1"1"2159,-2-12-2518,2 9 179,-1-10-89,3 12 629,2-2-629,0 2-181,0-1 91,0 2-270,1 1 360,8-6-720,2 1-90,5-3 90,1 5-90,-3 2-90,10-1 90,-5 2-450,27 1 450,-27 5-90,14 8 180,-28 6 0,-3 1 90,-6 2 0,-9 5 0,2-5 180,-7 7 0,0 2 0,0-1-180,2-3 0,1 0-1,2 6 1,6-8-180,1 5 1,5-9-1,4-2-180,2-1-450,8 3-359,6-4 449,1-1 90,2-8-719,1-10 360,-6-1-2378,25-18 1786,-25 11 1042,13-11 449,-22 13 0,-1-1 0,-1 1 0</inkml:trace>
  <inkml:trace contextRef="#ctx0" brushRef="#br0" timeOffset="27295">17409 6573 6813,'-25'-6'3238,"1"0"-2068,3 1-91,2 1-899,3 2-90,1 1-90,2 3 90,1 1 0,2 3 180,-1 2 449,-2 9-359,3 1 270,-4 23-451,7-10-134,1 1 0,2 1-1464,-1 10 1419,2-15 0,1 1 45,1 6 0,1-1 45,1 10 0,0-12 0,2-1 0,2 0-580,7 10 580,0-10-90,4 8-78,-3-17 0,1-1 168,11 10-90,6 5 90,-6-19 0,-6-9 0,2-2-180,12-1 0,-6-2 1116,9 0-1566,5-2 271,-10 0-2484,12-1 2573,-14-2 0,0-2-334,12-10 694,-11 0 0,8-9 180,-14 3-1,-2-1 361,8-12-360,-2-1-495,-8 9 0,-1 0-315,7-15 135,-12 14 0,-3 1 226,-2-3-1,-5-5 90,-5 13 0,-2 0 3118,-1-1-2938,-5-11 90,2 8 1007,-4-6-917,-1 3 0,-2 3-180,0 2-91,1 5 181,-3 4-90,4 2-90,-6-3 0,4 4 0,-1 0 0,-10-5-90,5 3 0,-8-4-630,-6 2-359,5 5-810,-11 0-180,9 10 90,-1 4 250,0 9 1,-1 3 1483,-11 6 1,10-3 0,1 1 0,-3 4 0</inkml:trace>
  <inkml:trace contextRef="#ctx0" brushRef="#br0" timeOffset="29597">21491 5185 7083,'-5'0'3276,"0"0"0,0-1-1193,1 2-1813,2-1 270,20 22-1170,-9-12-539,14 17-2108,-9-14 1157,-5-1-489,1 11 1890,-8-9 719,-2 6 0,-5-8 0,-1-1 0</inkml:trace>
  <inkml:trace contextRef="#ctx0" brushRef="#br0" timeOffset="30008">21422 5459 6813,'-13'6'3276,"4"-3"0,-4 0-1553,9-3-1633,1-1-270,9 0 1,1-1-181,6-1 90,1 2-809,18 3-2198,-12 1 2532,10 4 281,-10 17 644,-12-10 270,3 13 90,-13-13-90,-3-1 1169,-13 14-1260,3-9-179,-11 10 0,8-12 0,-2 0-360,0 0 0,-1-2-90,1-1-3007,-14-1 1052,14-7 3320,-8-2-2174,19-8 373,4-1-14,3-2 180,2-1 450,3-2 3366,10-8 0,1 5-1938,4-3-169,-2 9-179,-3 6-181,1 3-179,1 3 89,12 7-539,-5-1-180,8 6-180,-9-3-1439,12 12 360,-13-10-540,9 8 90,-17-16 180,0-2-1349,5-10 2878,-8 0 0,4-10 0,-8 3 0</inkml:trace>
  <inkml:trace contextRef="#ctx0" brushRef="#br0" timeOffset="30262">21748 5238 6183,'5'-2'3276,"-2"2"0,-4 2 0,-3 3-1050,-16 18-2047,5-6 1,-12 13-360,8-9-179,1 0-1890,-7 9 180,8-7 430,1 0 1,2-1-1639,4-7 3004,-4 10 0,14-25 0,0 0 1</inkml:trace>
  <inkml:trace contextRef="#ctx0" brushRef="#br0" timeOffset="30404">21647 5457 7083,'0'14'3276,"-4"7"0,-1 4-2280,-2 0 1,-1 1-1627,-1 3-539,-5 18-540,8-26 90,2-1 0,3-5 270,1-2 359,1-5 361,1-3 629,1-4 0,2-3 0,0-2 0</inkml:trace>
  <inkml:trace contextRef="#ctx0" brushRef="#br0" timeOffset="30715">21753 5500 7083,'11'-18'3276,"-2"4"0,2-1-1193,-4 6-1723,1 2-90,-2 3-90,-1 2-180,0 3-90,-4 2-810,-2 6 1,-3 2-91,-4 5-1169,-8 7 1260,2-4 89,-5 6 361,5-7 359,1-1 899,-6 6 1,4-7 89,-2 5 271,6-8-181,3 0 90,3-1-179,2-1-180,4-1-181,2-1 541,16 3-901,6-7-358,6-1-1441,-4-11 1,0-2-449,3-3 610,-5 1 0,-1-1-251,1-2 180,-2 0-181,2-4 1710,-10 4 0,-1-2 0,-10 7 0</inkml:trace>
  <inkml:trace contextRef="#ctx0" brushRef="#br0" timeOffset="30915">21853 5425 9691,'-5'3'3276,"1"3"-75,1 5-2662,0 4-89,0 8-90,-1 7-180,-1 8-405,0-3 0,-1 4-1414,-1 9 1,-1 2 545,3-17 1,0 2 0,0-1-1,0 1 1,0 0 0,0 1-1,0-2 1,0 0 0,0-1 989,-2 13 0,0-1 0,1-2 0,-1-1 0,2-12 1,-1 0-1</inkml:trace>
  <inkml:trace contextRef="#ctx0" brushRef="#br0" timeOffset="31801">18326 6724 7263,'-3'-6'3276,"0"1"0,2 3-384,2-2-2442,2 3-270,2-1 450,12 1-540,-5 1 90,8 0-180,-7 0-540,5 0 0,-5 0-449,4 1-2288,-2 5 0,-7 0 1376,2 4 821,-9-1 1080,-7 7 0,0-4 0,-4 4 0</inkml:trace>
  <inkml:trace contextRef="#ctx0" brushRef="#br0" timeOffset="32166">18284 6962 10231,'-3'-3'3276,"3"0"-1245,4-3-951,8-3-811,-1 3 1,5-1-180,-3 5-180,-1 2-180,1 2-89,-1 3-361,-2 3-359,-1 3-2198,-3 14 1606,-5-3-937,-7 23 1888,-1-15 450,-6 9 810,-4-4 2736,-8 3-1695,5-8 1208,-7 0-630,14-20-1350,3-2-269,4-7-90,7-4-181,2-4-269,4-4-1639,17-17 1,5-5-1639,0 0 1638,3-4 1,-1 1-996,-4 4 1555,-1 0 539,-2 0 540,-3 2 0,-2 1 0,-2 1 0</inkml:trace>
  <inkml:trace contextRef="#ctx0" brushRef="#br0" timeOffset="32678">18613 6661 6633,'-19'-5'3276,"8"6"0,-12 2-383,11 7-2983,-6 10 0,5-2 0,-2 8 0,6-9-630,4 10 271,5-13-990,16 9 449,5-19 630,6 1 0,-4-6-449,-1 0 449,-7 2-90,4 3 450,-13 0 90,-2 2 810,-9 6-450,-1-4-91,-5 4 91,1-4 630,-12 8-901,8-5 1,-9 7-90,14-9 0,2 6-180,5-7 0,5 4-90,4-7 1,3-1-271,10 2 180,-4-1 180,6 0 90,-6-2 90,-1 1 360,-1-1 539,2 3-359,-6-1-1,0 4 91,-7-1-90,-2 2-91,-4 2 1,-3 2 0,-3 2-91,-3 1 181,-17 17-3907,9-12 3162,-14 12-155,14-18-1616,-10 5 267,6-6-540,-7 2 0,11-10 180,2-2 360,2-3-360,-1-6 1979,6-2 0,1-4 0,5 0 0</inkml:trace>
  <inkml:trace contextRef="#ctx0" brushRef="#br0" timeOffset="32839">18441 7172 6993,'18'0'3276,"-3"1"0,5 2-653,4 8-1544,11 17-989,-6-4-270,4 10-719,-15-14-810,-2 0-1568,12 5 797,-8-7 1041,9 1 359,-8-12 1080,-1-4 0,-1-3 0,-1-2 0</inkml:trace>
  <inkml:trace contextRef="#ctx0" brushRef="#br0" timeOffset="33888">18956 6749 8432,'-4'-8'3276,"0"3"0,1 0-383,4 2-2713,2 2 179,8 0-269,-1 2-90,11 2-90,-8-1-359,20 5 269,-19-3 0,9 3-180,-15 1 270,-5-3 90,-2 6-90,-5-5-90,-14 12 90,-1-1 0,-6 4 1,2-3-181,-4 2 180,7-4 0,-7 4 90,11-7-180,3-2 90,3-3-180,3-1-90,5-3-359,5-2 179,3-2 180,5-2-90,0-2 91,2-1-631,12-3 810,-10 4 90,11 1 180,-18 6 90,0 2 0,-5 3 90,-3 1 180,-3 3-90,-2 1 539,-6 7 90,-6 1-449,0 1 360,-8 3-631,10-11 1,-5 5-3212,-2 2 2942,10-8 0,-5 5-180,11-11 0,4-3 0,0 0 0,3-4 91,3 0-271,3-4 3636,1 1-3610,6-5-206,-1 1 360,1 0 0,-3 1-89,-3 4 179,-2 0-90,1 1 90,-1 0 0,2 0 90,-2 0 0,0 0 90,-3 0 270,0-1-91,-2 2 1710,0-1-1709,-4 4-180,3-3-90,-3 4 0,4-3 90,0 1-90,0-1 0,1 0 0,0 0 0,0 1 0,1 1 0,0 1 0,0 0 90,4 5 0,0-2 90,3 3-90,-2-4 90,3-1-90,0-1-90,3-2 0,7-6-180,-5-1-180,7-7-90,-7-2-1079,8-13 540,-6 4-406,-3 1 1,0 0-225,1-4 270,2-9-720,-5 4 1440,-6 8 629,-1-5 0,-5 11 0,-1 1 0</inkml:trace>
  <inkml:trace contextRef="#ctx0" brushRef="#br0" timeOffset="34322">19243 6750 6363,'4'-5'3149,"0"-1"-1620,1 0 180,0 0-540,0 0-180,0 0 1620,2-1-2159,-4 4 89,0 1-269,-10 11-180,0 0-180,-6 8-90,-4 5-629,-5 8 449,4-6-270,-1 5 271,13-19-1,1 0 90,5-4 0,3-2-449,12-1 539,-3-2 90,18-2 90,-11-2 90,13-2 0,-13 2 89,5 0 181,3 5-90,-8 3-180,4 2 90,-12 2-90,-7 1 90,-2 1 0,-3 2 359,-7 9-269,-1-4 270,-10 16 180,-10 4-720,5-6-323,-6 3 233,13-18-359,-1-1-91,-1-2-1799,-6 0 450,7-5-1388,-8-1 1427,14-9 681,0-2 449,6-4 720,2-2 0,0-2 0,0-1 0</inkml:trace>
  <inkml:trace contextRef="#ctx0" brushRef="#br0" timeOffset="34540">19168 7020 6723,'3'5'3276,"4"6"0,-1-1-1643,3 4-823,1-2-270,1 0 89,2 0 271,8 5-91,4 2-629,0 1-90,0 0-90,-1 2 0,-6-5-270,5 5-449,-8-8-540,-2-2-2018,5 6 0,-6-9 0,3 2 3126,-8-11 0,1-3 0,0-2 0</inkml:trace>
  <inkml:trace contextRef="#ctx0" brushRef="#br0" timeOffset="35058">19813 6845 13469,'47'-3'1638,"-23"1"0,2 0-847,8-1 0,1 0-971,-8 0 0,1 1-1035,12 1 1,0-1-2063,8 0 1846,-19 2 0,-2-1-98,1-1 270,-15 0 359,-6 1 945,-3 0 0,-5 0 0,-1 0 0</inkml:trace>
  <inkml:trace contextRef="#ctx0" brushRef="#br0" timeOffset="35367">20053 6678 6453,'-12'-10'2429,"1"0"-1530,2 2 541,-2 2-991,4 3 1350,-1 12 360,11 21-1485,2-2 1,1 1-450,0-4 0,1 2 314,5 18 1,0-1-180,-1-1-500,-2-11 0,-2 1 680,1 15-360,-6-13 0,-1 0-180,0 14-45,-2-19 0,-1-3-765,-5-8 720,2-11-450,-3-1-89,3-11-1,-3-3-989,-8-6 720,2 1-361,-7-4-1708,-3 0 1619,5 4 89,-4-4 361,8 6 639,1-2 260,1 0 0,1-2 0,0 0 0</inkml:trace>
  <inkml:trace contextRef="#ctx0" brushRef="#br0" timeOffset="35517">19860 6987 6813,'5'2'3276,"3"2"0,-3 0-383,3 3-2713,0 1-450,1 1-360,1 1-2608,5 5 1529,-2-4 0,3 2 360,-7-7 359,-3-3 990,-2-4 0,-5-3 0,0-3 0</inkml:trace>
  <inkml:trace contextRef="#ctx0" brushRef="#br0" timeOffset="35762">19718 6868 6903,'3'8'2699,"0"0"-2160,-1 1-449,1 1-2249,2 9 1170,-1-4 169,3 22 1,-3-16 0,-1 13 0</inkml:trace>
  <inkml:trace contextRef="#ctx0" brushRef="#br0" timeOffset="36084">19576 7244 6723,'-5'4'3276,"0"-1"-1155,5-3-1761,1 1 90,2 0-91,2 1-89,3 1 0,2 0-180,3 0 0,2 2-180,4 0-90,13 5 90,-5-2 90,-1 0 0,0-1 90,9 2 270,-4-2 0,1-1-1625,9-1 1535,-13-2 0,0-1 270,12-2-91,0-1 1,-1-1-1172,9-1 902,-14 2-270,-7 1 0,-1 0-540,-5 1-539,6 1-810,-20-1 0,1 1-1298,-1-1 1787,-3 1 680,4-2 1175,-4-1 0,3-2 1,-2-2-1</inkml:trace>
  <inkml:trace contextRef="#ctx0" brushRef="#br0" timeOffset="36756">20740 6632 6363,'5'-4'3059,"-2"2"-271,-1 0-359,-18 22-2070,6-7-89,-15 18-668,7-12 488,-2 1-360,-1-1-450,-1 0-539,0-2-360,2-1 0,2-2 90,3-3-557,-1-1 1636,7-5-356,-1-2 0,7-2 0,2-1 0</inkml:trace>
  <inkml:trace contextRef="#ctx0" brushRef="#br0" timeOffset="36888">20517 6843 6273,'7'11'3276,"-1"7"0,-5-4-473,-1 8-2443,1 0 0,-1 5-720,-1 1 0,2 4-1279,-1 1 1,1 1-1,0-1 1,0 0 1599,3 0 1,1-6 0,0-12-1,3 0 1</inkml:trace>
  <inkml:trace contextRef="#ctx0" brushRef="#br0" timeOffset="37224">20640 7034 6633,'-4'-22'3276,"1"6"0,1-7-1732,3 6-1275,4 1-179,3 0-90,3 2 0,2 2-1079,25-7 180,-8 8 449,12-4 0,-19 10 180,-9 4 180,-3-1 90,-1 2 270,-3 0 0,-2 1 270,-1 0 629,-1 4-539,-1 1-91,0 3 91,-1 1 719,0 19-719,1 1-450,-1 8 0,0-5-585,-1-3 0,-1 2-2872,0 14 1638,0-14 1,0 0-1639,-1 8 0,0-21 512,0-3 2765,0-11 0,-2-6 0,-1 0 0</inkml:trace>
  <inkml:trace contextRef="#ctx0" brushRef="#br0" timeOffset="37490">20746 7062 9152,'-6'18'3276,"1"-3"-2954,-1 11-232,2-8 269,-4 13 991,-3-1-811,3-5 1,-2 2-90,6-15-90,0-1-1,3 2-359,2-6-179,3 1-541,3-8-629,2-4-1928,25-27 0,-12 6 1984,-1 3 0,-1-2 574,3-11 719,0-1 0,-1-2 0,0 0 0</inkml:trace>
  <inkml:trace contextRef="#ctx0" brushRef="#br0" timeOffset="37857">21024 6735 6183,'-37'26'3276,"9"-7"0,1 1-293,11-7-2893,3-2-360,6-1-629,7-2 179,6-3-809,13-4 539,-1-3-808,19-5 538,-6 2 1170,6 1 450,-11 3 1439,-1 4-630,-13 0 1350,6 5-1440,-9-2-179,3 5 539,-3 9-989,-3-1-180,2 10-1,-4-4 1,-2 11 0,1 2-90,-1 5 45,-1 3 0,-1-1-135,-2-10 90,-1-8 0,0 0-270,-3 1-1080,-8 16-629,2-25-90,-3 3-269,3-17-1119,-1-10 1157,1-2 1040,-5-7 1080,-4-9 0,4 3 0,-7-9 0</inkml:trace>
  <inkml:trace contextRef="#ctx0" brushRef="#br0" timeOffset="37999">20943 7167 6723,'-12'-20'3276,"3"5"0,5 5 0,5 5-241,3-2-2495,4 2-181,2 0-359,4 1-3277,3 0 1543,2 0-1289,2 2 414,2 1 180,1 1 181,0 0 2248,17-3 0,-15 0 0,11-4 0</inkml:trace>
  <inkml:trace contextRef="#ctx0" brushRef="#br0" timeOffset="39532">21634 6758 8252,'-9'-10'3276,"3"1"0,14 0-1103,2 2-3804,13-4 0,4 0 1721,3 1-90,0 0 0,1 1 584,2 2-674,1 2-90,-1 1-180,-3 3-809,9 2-450,-20 7 540,-11 11 4244,-18-1-3075,-16 5 592,7-8 128,-9 7-856,7-4 585,-6 6-179,12-6 90,2 2-180,3 1-1,5 3 1,3 2-225,4 4 0,1 0 0,-2 0 0,2-1-1659,3-1 1,0-3 1702,1-1-89,-1-3 90,-1-1-90,-2-3 242,-1-3-1231,-1 1 359,-1-8-90,0 0 3393,-2-9-3393,0 0 91,-2-3 179,-1-2 0,-2-1 0,-21-12 630,11 8 180,-16-7 629,10 10-539,7 3-90,-3-1 0,15-7-540,5 5 45,12-10 0,5-2 315,1 2-90,0 1 0,-1 0 90,-1 2 90,0 1 89,2 0 1,-3 5-180,-4 3-90,-6 7 0,-6 5 0,-2 2-90,-3 3 90,-2 3-270,-5 8-630,0 6 361,2-4-721,2 2 541,7-17-2520,2-1 1980,1-6-1170,2-12 2339,-3 2 0,1-10 0,-5 6 0</inkml:trace>
  <inkml:trace contextRef="#ctx0" brushRef="#br0" timeOffset="39794">21699 6897 6453,'-43'6'3276,"14"-1"-795,-7 11-1941,18-3-91,1 4 811,-10 23-721,8 1-449,8-17 0,1 2 90,4 1 0,2-1 90,6 17-135,2-17 0,2-1-45,8 10-1729,7-16 1,3-4 1613,5-3-357,2-5 1,2-2 201,1-6-2165,13-3 1985,-13-4 0,1-3-1279,-1-3 1,0-1 109,9-4 1417,-10 3 1,-1 0-1239,-2-1-1129,6-4 2479,-13 5 0,2-4 0,-13 8 0,-3 0 0</inkml:trace>
  <inkml:trace contextRef="#ctx0" brushRef="#br0" timeOffset="40017">22157 6889 7173,'-3'13'3276,"-1"2"0,1 0 0,-3 30-1051,3 1-1955,1-11 0,2 0-270,1 12-450,1-20 0,2-1-989,2 3-900,3 6 1,1-16 89,0-4-1028,6-4 2147,-5-8 310,3-6 1,-4-8 0,-1-3 0</inkml:trace>
  <inkml:trace contextRef="#ctx0" brushRef="#br0" timeOffset="40754">22311 6700 6813,'-7'-10'3276,"5"4"0,3-2-383,6 5-2623,2-1-180,4 1-1,5 0 1,4 0-180,18-1-270,-10 4 1,1 0-1280,-2 0 1,0 1 771,-1 1 0,-2 0 237,1 5-719,-17 2 719,-7 0-179,-11 10 629,-5-5 270,-8 4 180,2-4 269,-2-2 1800,-21 11-1350,14-9-321,-14 9 141,22-11-179,2 0 2646,3-1-2151,3 3-945,10-2-270,4-1 0,9-3 0,4-7-180,4-2 0,4-3-90,3-4-1279,9-8 1,1-2-302,4-2 301,3-5 1,-1-2-1201,-16 3 2801,3-3 1,-22 12 0,-8 7 0</inkml:trace>
  <inkml:trace contextRef="#ctx0" brushRef="#br0" timeOffset="40986">22521 6599 6453,'-14'-4'3276,"2"2"-1425,6 2-411,0 1-91,3 5-720,1 2 91,3 6-180,1 3-91,1 4-89,2 4-180,0 4-534,1 4 444,0 3-45,-2-2 0,0 3-225,-1-7 1,0 0-46,0 6 0,1-1-495,0 9-539,-1-21-540,1-4-90,1-4-1388,1-4 1517,-3-5 1760,1-6 0,-4-5 0,0-4 0</inkml:trace>
  <inkml:trace contextRef="#ctx0" brushRef="#br0" timeOffset="41245">22580 6947 6633,'-8'2'3058,"-1"1"-1618,-4 2 89,-1 3-720,-2 1-179,-1 2 449,-9 8-809,7-4-270,-5 5-360,10-8-269,2-2-2648,5 1 347,7-5 1401,9-2 1529,15-10 630,-3 0 1259,15-5-900,-16 6-179,9-1-361,-7 2-449,1 1-1529,10-1 450,-9 2 0,5-2 179,-11 2 180,-3 0 720,-4-1 0,-3 1 0,-2 0 0</inkml:trace>
  <inkml:trace contextRef="#ctx0" brushRef="#br0" timeOffset="41472">22426 7042 6903,'-16'17'3276,"6"2"0,1 5-2272,9-1-1094,5-4-90,2 1-450,18 19 360,-7-15-495,2-2 1,2-2-315,2-5-180,9 0-900,1-12 1349,-8-4-10,14-11 1,-20 2 0,5-7 0</inkml:trace>
  <inkml:trace contextRef="#ctx0" brushRef="#br0" timeOffset="41668">22723 7221 6094,'-2'-6'3276,"-14"7"-436,-10 10-2030,-7 4-91,-5 5 720,-5 3-630,15-10 1,1 0-630,-17 7-180,18-8 0,4-3-180,11-5-539,3-4-720,21-11 269,2-4-359,11-8-90,-1 0 270,-2 4 0,1-3 584,3-2 1,0 0 479,1-2 1,0 1 0,-1-1 0,-2 1 0,-8 7 0,0 0-1</inkml:trace>
  <inkml:trace contextRef="#ctx0" brushRef="#br0" timeOffset="42065">22832 6911 6273,'15'-35'1092,"-1"1"0,1 2 0,-9 9 2184,-13 21-293,-4 4-2623,-4 5 90,-3 4-271,-1 3-89,1 1-359,-3 4-181,8-6 90,1 1-90,11-8 90,4-3-89,3-1 89,3-1-270,10 0 91,10 5 449,-5 0 180,3 6 539,-13 4 361,-5 5-361,-3 0 721,-10 8-721,-3-11 45,-7 2 1,-3 2-405,-14 9-270,12-12 0,-1 0-405,-2-1 1,1-3-444,-5 1 218,-6 2-89,11-12-91,2-3 91,3-3-361,1-7 720,6 0 181,1-4 448,11-1 721,6 0-361,3 1 309,4 3 321,17 9-1079,-9 1-90,15 6-180,-16 1-359,12 11-181,-9-2-875,8 6-24,-10-6-270,-1-1 90,0-2-1568,6 4 0,-9-7 3233,4 2 0,-12-8 0,-1-1 1</inkml:trace>
  <inkml:trace contextRef="#ctx0" brushRef="#br0" timeOffset="42525">23555 6526 6993,'1'-8'3276,"-1"5"0,-4 6-203,-3 5-6350,-5 12 2932,2-2 525,-5 9-705,5-2 0,0 1 705,-4 10-550,3-6 1,0 0 549,-3 10-171,-1 2 171,-1 4 524,7-22 1,-1 1-660,1 0 0,-2 1-45,1 0 0,-1 1 180,-6 14 0,-1 0-45,5-10 0,0 1-45,-2 3 0,-1 3 0,2-4 44,2-4 1,0-2-45,-7 16 0,2-2 0,0-1-270,6-14 0,1-2 2113,2-4-3283,1 1-359,7-17-1568,7-8 0,2-5 3145,5-8-2027,3-8 2159,-5 5 0,5-7 0,-5 8 0</inkml:trace>
  <inkml:trace contextRef="#ctx0" brushRef="#br0" timeOffset="43277">23700 6684 12030,'5'-6'3276,"-1"2"0,6 3-2542,1 0-464,5 0-270,4-2-90,6-1-180,2 0-180,15 0 1,-12 3-91,6 2-809,-11 7 629,-9 1 0,-1 4 91,-12-1-91,-5 1 181,-4 2-361,-20 18 1080,-7-4 0,13-11 0,-2-1-150,-16 7 509,9-8 181,0-1 674,1 0 0,0 0-944,-1 1-90,-15 9 180,44-17-540,5-5-270,39-5-1066,-11-4 1111,-4 0 0,1 0-494,9-4-271,2-1-649,-15 2 1,1 0-302,11-6-1337,7-4 825,-21 5 1463,-5 1 449,-4 0 540,-5 0 0,-4 3 0,-3 0 0</inkml:trace>
  <inkml:trace contextRef="#ctx0" brushRef="#br0" timeOffset="43499">23922 6566 6633,'-7'-1'3276,"0"2"-1425,0 3-232,1 3-629,2 3-271,1 4-89,1 4-388,3 7 297,-1 4-89,2 7-90,-1 3-742,1 4 652,0 2-90,-1 0-180,-1-14 0,0 0-270,0 15-457,0-18 1,-1 0-174,0 5-629,-1-3-450,2-6 1,-1-4 179,2-6 359,0-7 1440,1-9 0,-1-4 0,1-5 0</inkml:trace>
  <inkml:trace contextRef="#ctx0" brushRef="#br0" timeOffset="43690">23923 6982 6543,'-24'7'3276,"-7"6"0,-2 2-1638,10-1 0,1 0-1481,-3 6-517,-7 7-2917,5 1 0,14-14 926,-1 5 1531,22-20 1,1-2 0,7-4 0</inkml:trace>
  <inkml:trace contextRef="#ctx0" brushRef="#br0" timeOffset="43769">23906 7104 6543,'27'2'540,"-1"-1"0,21 4-1980,-20 1 1440,-12 0 0,-7-2 0,-7-3 0</inkml:trace>
  <inkml:trace contextRef="#ctx0" brushRef="#br0" timeOffset="44151">23757 7108 8252,'4'12'3276,"2"0"0,3 0-2452,4 2-824,4 3 0,3 2 0,2 0-1639,0-2 1,0 0-146,7 4 944,-7-6 1,-1 0 480,-2-5 89,-3-1 90,-1-1 0,-4-2 180,-3-1 0,-3 4 2358,-6-2-2178,-3 4 3096,-5-1-2800,-2 3-206,-3 1 0,-3 1-1,-3 2 1,-2 0-398,-3 0 398,-1 0 0,-3-2 359,-14 2-89,0-4-360,-3-4-270,16-8-90,15-7-180,12-3-90,6-3-629,12-11 449,2 2-1009,4-1 1,2-1-1583,12-9 2546,-11 9 1,2-2-965,5-4 1,-1-1 1054,-7 7 0,1-2 376,2-3 0,2-2 0,-2 1 1,-3 3-1,-1 0 0,6-9 0,1 0 1</inkml:trace>
  <inkml:trace contextRef="#ctx0" brushRef="#br0" timeOffset="44462">24198 6941 7353,'18'-32'1092,"0"0"0,-4 6 0,-4 3 2184,-9 9-2273,-11 12-13,-13 13-720,3 0-180,-9 6 0,8-3-270,2-1 90,3-2-90,3-2-90,4-2 0,6-3-719,13-1 539,1-3-90,11 0 91,-5 0-361,8 2 630,-8 2 360,7 9 360,-14-1 1888,-4 25-1528,-9-14 134,-4 3 1,-2-1-226,-5 3-179,-2-2 0,-1 0-1246,-6 5 840,7-10 1,0 0-1640,-1-1 1,1-2 1144,-9 10-2282,-6 4 1653,12-15-1,4-4-2377,-2-7 1134,8-6-15,0-7 2627,7-6-1818,2-4 1349,7-28 0,-2 15 0,4-18 0</inkml:trace>
  <inkml:trace contextRef="#ctx0" brushRef="#br0" timeOffset="44601">24021 7114 6813,'18'9'3276,"-1"2"0,-6 3-653,3 4-2173,3 2-181,2 1 91,3 1-90,2-1-90,2 1-180,13 9-1394,-13-12 0,0 1-245,-5-4 1,1 0 321,2 1 0,-2-2-482,0-1-270,4 1 1530,-9-5 539,2 0 0,-11-5 0,-1-1 0</inkml:trace>
  <inkml:trace contextRef="#ctx0" brushRef="#br0" timeOffset="45003">24437 6921 7083,'-12'-4'3276,"2"0"0,8 3-293,4 0-3163,15 0-540,11 2-1529,15 1 540,-6 0-258,0-2 437,-13-2 271,-1-3 360,-3-1 79,-3-4 1,-3-1 0,-2-1 0</inkml:trace>
  <inkml:trace contextRef="#ctx0" brushRef="#br0" timeOffset="45414">24632 6686 6813,'-8'6'3276,"-1"2"-525,-1 2-952,1 2-5061,-1 4 3891,2 3 770,2 4-859,2 4 360,4 20-586,2-18 1,1 1-225,-1-1 0,2 3-90,2 3 0,3 5 0,-2-4-225,0-3 0,0-1-90,4 14 1,-1-2-361,-4-15 1,-1-4-412,-1 2 96,-1 3 3121,-3-15-4650,-4-3 1530,0-6 269,-4-1 270,0-6 900,-7-2 548,1 0-8,-7-3 1258,-7-6-1348,5 1-46,-1-4 1,-1-2-405,1-2-344,-12-12 343,22 13 1,3-1 0,4 1 0,3-1-91,5 1-359,4 1 180,4 0-360,25-11-629,5 6 269,-14 8 0,0 1-735,18-3-364,-14 5 1,0 0-1639,7-3 2191,-9 2 1,-1 0 366,-3-4 719,-4 0 0,-2-1 0,-3 0 0</inkml:trace>
  <inkml:trace contextRef="#ctx0" brushRef="#br0" timeOffset="45618">24823 6618 6273,'0'-3'3276,"2"-1"0,4 4-1013,3 0-3162,7 4 449,-3 1-90,5 5-269,-5-1 89,0-1-89,-1 1-810,3 0 0,-5-2 899,0 0-89,-9 2 809,-5-3 0,-5 3 0,-1-1 0</inkml:trace>
  <inkml:trace contextRef="#ctx0" brushRef="#br0" timeOffset="45757">24888 6739 6273,'-35'20'1092,"0"0"0,3-1 0,6-3 2184,12-5 0,3 3-601,8-5-3035,10 5-179,5-9-1530,18-1 180,-6-5-180,9-4 180,-9-3 270,-1-1 360,-3 0 1259,2-5 0,-9 3 0,0-2 0</inkml:trace>
  <inkml:trace contextRef="#ctx0" brushRef="#br0" timeOffset="45922">24899 6804 7083,'-39'29'3276,"12"-8"0,-7 7-383,16-9-3343,-1 3-180,2 1-2647,-1 1 234,2 1 1694,0-1-280,1-3 190,3-3-1838,-2 0 1845,7-8 1430,0-1 2,6-7 0,2-1 0,0 1 0</inkml:trace>
  <inkml:trace contextRef="#ctx0" brushRef="#br0" timeOffset="46035">24647 7099 7353,'31'-14'1092,"0"0"0,-3 2 0,-3 1 2184,-5 4-3262,21-4-2982,-5 2 346,5 0 1273,-14 4 441,-13 4 99,-3 2 809,-4 0 0,-2 2 0,-3 0 0</inkml:trace>
  <inkml:trace contextRef="#ctx0" brushRef="#br0" timeOffset="46372">24872 6955 6273,'0'8'3276,"-3"10"0,1-3 0,-1 11-2220,4-4-3394,5 17 449,-1-10-90,4 11-1298,2 2 1607,-6-17 1670,1 10 0,-8-22 0,0-1 0</inkml:trace>
  <inkml:trace contextRef="#ctx0" brushRef="#br0" timeOffset="46575">24804 7321 6723,'-12'2'3276,"2"1"0,2 0-563,4-2-2173,0 3-450,5-1-1,0 0-178,2 0-91,1 0-180,1-1-1349,8 0-540,-1-2 810,4-1-1170,0-3 1530,-8 3 359,1-2-100,-4 3 1,-3 0 0,1 1 0</inkml:trace>
  <inkml:trace contextRef="#ctx0" brushRef="#br0" timeOffset="46825">24863 7346 6903,'-16'13'3276,"15"4"0,7-13-6320,18 6 1965,-14-8-810,6 2 1349,-11-3 720,-4 5 450,-4-2 179,-4 4 181,0-3 89,-2 1 1170,-4 2-1350,1-2-179,-2 1 359,1 0-899,4-3-180,0 1-180,6-3-360,3-1-269,5-1-2468,14-3 527,-3 0 771,13-5 1979,-14 3 0,3-1 0,-5 1 0</inkml:trace>
  <inkml:trace contextRef="#ctx0" brushRef="#br0" timeOffset="46992">25370 7469 6453,'-4'12'3276,"-3"-1"0,-7 2-3351,5-4-1634,-2-1-1568,7-6 1606,0-3 1671,-4 0 0,-2 0 0,-2 0 0</inkml:trace>
  <inkml:trace contextRef="#ctx0" brushRef="#br0" timeOffset="48645">26221 6778 7443,'-11'-10'3276,"7"6"0,0-6 0,9 8-1951,4-1-1325,38-9-937,-17 5 847,-1-1 0,1 1-3187,17-4 2933,-13 3 164,9-2-534,-11 4 444,-11 3 0,5 2 270,-19 4 180,-3 3 180,-10 0 780,-9 7-960,2-4 90,-6 5-181,4-2 1,1 2-360,-4 6 1,0 1-1,-2 3-180,-5 7 0,1 0 181,4-6-91,-11 13-1977,13-17 1887,-2 1-1189,-7 4 1,-1 1-830,-3 3 1332,2-4 1,1-1-124,6-7 1240,2-4-295,-3-3 314,8-7 0,-2-4 0,9-5 0</inkml:trace>
  <inkml:trace contextRef="#ctx0" brushRef="#br0" timeOffset="48892">26316 7007 6363,'8'5'3276,"-3"5"-75,-1 1-143,-2 24-2249,-1-11-179,0 16 629,1 10-989,0-19-1132,0 18 862,-2-26-756,-3 13-594,1-18-718,-3 8-91,4-23-1118,1-2 1157,-1-6 1130,1-2 990,-2-6 0,0-2 0,-2-1 0</inkml:trace>
  <inkml:trace contextRef="#ctx0" brushRef="#br0" timeOffset="49086">26427 7080 6273,'6'3'3276,"-1"-1"0,-2 1-293,0 0-734,1 0-630,14 9-1259,-4-3-270,12 8-1,-8-4-178,1 1-721,7 7 360,-6-5-539,5 3-630,-11-10-1658,17-10 2457,-13-11 1,11-7 0,-16-6 0</inkml:trace>
  <inkml:trace contextRef="#ctx0" brushRef="#br0" timeOffset="49409">27189 6576 11490,'3'5'3276,"2"-1"0,3 0-3171,29 6-825,-15-4-539,19 5-630,-24-5-270,-2-1 270,-3 1 180,-5-1 360,-4 2 449,-4-2 900,-6 4 0,-3-2 0,-3 1 0</inkml:trace>
  <inkml:trace contextRef="#ctx0" brushRef="#br0" timeOffset="49804">27019 6789 7173,'-26'10'3276,"1"0"0,5-2-833,3-1-1364,5-2-539,4 1-3802,19-1 3262,3-2-1319,18 0 1229,-1-3 0,6-2-135,-7 0 0,0 0-585,17-2 585,-17 2 1,0-1-316,8-2-90,-3 0-304,-9 0 0,-2-1-1584,3-3 1438,6-3 2766,-31 2-2045,-6 4 359,-4 0 719,-6 1 91,1 1 89,-5 1 2155,-2 2-985,-1 2-1169,0 2-271,2 2-89,8 2-90,1 1 269,-7 18-629,7-7-3212,-4 15 3212,7-12 0,2 3 0,0 0-90,1 1 0,0 0-180,2-1 0,0-1-180,2-2-2428,5 12 1079,0-15-1568,7 10 0,-4-22 1986,1 0 661,-1-8 1197,-2-1 0,1-3 0,-1-1 1</inkml:trace>
  <inkml:trace contextRef="#ctx0" brushRef="#br0" timeOffset="50187">27185 6999 6453,'-7'-9'3276,"3"4"-1335,-1 0-771,5 4-631,2 1-89,2 1 180,2 1-91,1 0 91,2 0 180,5 1-451,-2-2 361,15-2-450,-7 0-180,4-2-90,-3 4 0,-10 0 0,5 4 0,-8-2 90,0 6 0,-8-1 90,0 2-90,-3-2 179,-3 4-89,2-1-90,-3 5-90,-1 7 0,1-3 0,-2 9-90,4-5-180,-2 2-719,-1 15 179,3-10-494,0-6 0,1 0-675,1 0-1298,-1 7 2679,1-23 1,1-3 0,-1-10-1</inkml:trace>
  <inkml:trace contextRef="#ctx0" brushRef="#br0" timeOffset="50359">27227 7279 6903,'-8'-9'3276,"0"1"0,1 1-1373,0 1-823,2 1-361,2 2-269,2 0 180,8-3-540,1 0-180,15-4-810,1 2 91,0 1-541,-2 3-359,-10 5-180,-2 2-1388,-5 7 1247,-8 6 2030,-4 1 0,-7 1 0,2-4 0</inkml:trace>
  <inkml:trace contextRef="#ctx0" brushRef="#br0" timeOffset="50545">27169 7349 6993,'-27'9'3276,"0"-2"0,-2-1 0,-9 2-1321,8-3-1865,4 1 180,22-4-360,24-5-90,6-1 180,12-3-270,-12 2 1,0 0-181,16-2-792,-12 2 0,-1 1 342,14 0-739,-5 4 1,1 1-1639,8-1 2506,-11 2 1,0 1-1209,12 3 1979,-13-1 0,10 2 0,-14-4 0</inkml:trace>
  <inkml:trace contextRef="#ctx0" brushRef="#br0" timeOffset="51463">27938 6575 7623,'1'-4'3276,"0"0"0,-1 1 0,9 0-1861,-1 1-1415,10-1 0,4 3 0,-5 2-539,7 0-271,-9 0-539,0 2-1928,3 13 0,-15 1 2457,1 5 1,-17-5 0,0-6 0</inkml:trace>
  <inkml:trace contextRef="#ctx0" brushRef="#br0" timeOffset="51834">27897 6773 7982,'-3'3'3276,"48"-18"-435,-10 7-3201,-3-2 0,0 1-629,3 6-1080,-8 5 990,-11 1 89,1 2 91,-13 0 269,-3 2 1,-14 9 1888,-12 3-360,0 0 1080,-12 0-1079,19-12 134,-6 3 0,-1 1-944,5-1-269,-21 11 89,31-13-90,-1 2 90,6-5-180,1 0 180,1-2 270,2-1 539,0-2-359,7-2-90,-2 0-90,8-3-450,-5 3-539,3-1-631,-5 2 1,3 0 90,-1 1-900,8-1 1710,-4 0 539,3-2 0,-5 0 0,1-1 0</inkml:trace>
  <inkml:trace contextRef="#ctx0" brushRef="#br0" timeOffset="52572">27787 7085 7623,'-4'3'3276,"0"-2"-76,2-1-2031,0 0 1350,1 0-1530,7-2-359,18-1-450,-1-1-90,15-1-90,-9 1 0,2 1-90,2-3-90,0 0-90,0 0 0,-3-2-90,-2 1-359,-4-1-361,-4 1-359,-3 0-270,-5 0-270,-4 2-1298,-3 0 2057,-5 1 1220,-9-1 0,-1 0 0,-5 1 0</inkml:trace>
  <inkml:trace contextRef="#ctx0" brushRef="#br0" timeOffset="52900">28038 6961 6633,'-11'2'3276,"-1"2"-1425,2 0-142,1 2-629,1 0-271,1 3 990,0 13-1259,5 15-630,2-7 0,1 1 45,1-6 0,1 0-306,0 2 0,0-2 171,0 2-540,1 15 270,-1-18 1,1 9-91,-3-23 0,0-5-719,-1-2 180,-2-3 899,0-1 90,-6-5 972,-1 2-522,-4-2 270,0 2-1,-3 0-3211,-1 0 3211,-2 1 5,-2 0 86,1 1-90,1-1 539,-8-1-989,14 1-270,-2-3-180,16 1-270,4-2 2901,5-1-5638,18-10 1067,-3 2 539,13-7 321,-15 9 1,0 0 1349,0-1 0,1-1 0,0-1 0,0 1 0,-3 0 0,0 0 0</inkml:trace>
  <inkml:trace contextRef="#ctx0" brushRef="#br0" timeOffset="53301">28241 6951 6183,'3'-12'3276,"-4"1"-1424,-4 1 36,-4 3-179,-3 1-629,-1 2-361,-1 1-269,1 1-270,1 0-720,6 0-89,5 0-1,9-1-269,3-1-271,4 0-89,2 1-90,0-1-1530,9 5 2879,-11 6 1799,2 7-449,-15 1 269,-5 4-270,-2-4 0,-1 4-269,-1 1 269,-5 12-899,1-7-181,-3 8 1,-3 0-270,5-8 0,-5 6 0,6-12-1799,-12 12 810,13-18 269,-10 7 450,18-21 90,0-3 1,3 0 89,1-2 0,6-3 0,6-4 0,1 0-90,2-2 0,-2 3 0,1-1-180,1-1-179,1-1-2610,16-13 901,-8 5 995,6-3 623,-15 10-182,-8 6 1,-2 0 0,-1 1 0</inkml:trace>
  <inkml:trace contextRef="#ctx0" brushRef="#br0" timeOffset="53485">28371 6975 6094,'-2'-4'3276,"0"1"0,2 2-654,0 0-1812,0 7 899,-2 19-900,1 14-539,-1 7-90,-1 2-650,3-18 1,0-1 559,0 17-585,1 1 1,1 1-1125,1 0 494,-1-11 1,1-2-1305,1-3-848,3 5 1148,-1-14 1229,2 0 900,-3-18 0,2-5 0,0-4 0</inkml:trace>
  <inkml:trace contextRef="#ctx0" brushRef="#br0" timeOffset="54583">28876 6695 6363,'6'-14'3276,"-1"1"0,-3 6-1283,2 0-1273,-1 0-180,0 3-90,-2 1 269,0 2-809,-6 7 0,1-1-90,-5 7-269,-11 13 269,6-9 0,-10 12 180,9-12-90,-18 16 90,5-5 90,-6 6-90,13-12 0,6-4-90,8-9-90,0 3-90,9-11-989,17-5 719,-2 1 360,8-4 90,-10 4 90,-6 3-90,-2 3 180,-2 1-90,-1 3 90,-3 1 90,-2 3 360,-5 7-180,0-3-1,-4 6 1,2-5 0,1-1 90,-3 8-270,6-6-90,0 5-540,9 0 90,1-4-899,10 12-630,-2-5 989,1 0 91,-3-4 179,-6-7 270,-5 6 1530,-6-4-271,-3 3 271,-4-8 1168,-6 0-1168,5-2-271,-6 2 0,6-3-449,2-1 270,0 0-630,5-3-540,1-1-2827,36-18 0,-12 5 1638,16-11 1,1-4 982,-2-1 1,-7 4-1,0 0 1,3-7 0</inkml:trace>
  <inkml:trace contextRef="#ctx0" brushRef="#br0" timeOffset="55539">29073 6729 11400,'8'-14'3276,"2"2"-1065,13 3-1941,-3 2-90,20-5-270,-16 6-270,14-1 180,-20 5-89,2 1-91,-11 3 0,-5 1-90,-4 2-179,-15 12 539,2-5-1337,-13 6 1,-2 0 1516,3-2-45,2-2 0,1 0 45,7-4-270,1 2 90,8-4-90,7 3 1,14-5-1,3-2-270,14-3 180,-11-3 3392,4-1-3392,-3 2 360,-12 0 90,2 3 90,-15 1 540,-7 4-451,-2 0 1,-7 3 720,-26 11-900,8-2-180,4-2 0,1 0-1241,-6 4 1241,2 1-179,12-8-1,2 0-540,-12 10 450,14-9 90,-8 8 180,15-11 0,1 0 270,0 3 0,4-4 1060,-1 0-1150,6-4-270,1-4 0,0-1 0,3-1 90,1-1-90,0 1 90,5-1-180,-4-1 90,3 0 90,-3 1-90,-1 0-90,0 0 90,3 0-179,0-1-271,9-2 180,0-2-180,18-7 361,-8 3-1,0 0 0,1-1 180,8-2 0,13-3 45,-20 7 0,0 2-45,16-4 0,5 2 0,0 1-396,-21 4 0,-1 1 306,14-1 0,-1 0 0,-1 3 0,-4 0 270,-3 2 90,-6 0 179,-4 2 91,-7 0 180,-6 2-91,-6 1 720,-11 6-899,-3-1 0,-9 6-180,1-5 0,-2 2-180,-15 7-180,6-5 432,-10 5-1062,12-9 1,0-1-1,4-2 1,1-1-900,-6 3 0,1-2 809,-8 1-1247,17-6 1337,3-3 1,4-1-1,3-2 90,3-2 1,3-1 1320,4-6-1231,3 0-269,9-12 809,0 7 0,5-6 0,-3 6 0</inkml:trace>
  <inkml:trace contextRef="#ctx0" brushRef="#br0" timeOffset="55705">29142 7093 9781,'-4'17'3276,"-1"1"-1155,-1-1-1491,-1 1 0,-4 18-810,5-14-810,-1 17-89,6-25-2069,1 0 1529,5-12-1620,8-21 3239,-3 3 0,7-16 0,-8 10 0</inkml:trace>
  <inkml:trace contextRef="#ctx0" brushRef="#br0" timeOffset="55846">29222 7098 6633,'12'3'3276,"-3"3"0,-8 5 0,-2 3-1141,0 4-1865,-2 3-3547,-2 13 2303,0-7 516,-2 16-891,4-21-720,0 4-1208,2-13 0,0-6 1196,1-6 2843,0-8 1,0-5 0,0-4 0</inkml:trace>
  <inkml:trace contextRef="#ctx0" brushRef="#br0" timeOffset="56130">29189 6540 14279,'-5'0'3238,"0"3"-3418,1 5-719,1 4-990,-1 4-1388,3 22 0,1-14 3094,7 18 0,0-30 0,4 1 0</inkml:trace>
  <inkml:trace contextRef="#ctx0" brushRef="#br0" timeOffset="56744">29676 6614 8522,'-6'-6'3276,"4"-2"0,3 6 0,3-2-1500,1 4-2136,5 4-360,-2 1-2557,9 10 438,-7-3 590,4 6 270,-5-5 360,-3 1 630,-3-1 989,-3 0 0,-3-2 0,-1 1 0</inkml:trace>
  <inkml:trace contextRef="#ctx0" brushRef="#br0" timeOffset="56950">29651 6918 6723,'-9'14'3276,"1"-1"0,-1-1-113,0-1-1274,2 1 539,-5 20-2158,7-14-270,-4 24-180,8-25-180,0 6-179,2-7-91,1-1 180,2 0-1259,4 4-1568,12-3 618,-4-3 1040,7-6 179,-9-10 361,0-4 269,1-2 810,0-5 0,0-3 0,1-2 0</inkml:trace>
  <inkml:trace contextRef="#ctx0" brushRef="#br0" timeOffset="57751">29842 6677 6453,'-5'-4'3276,"-4"-5"0,5 4 0,1-4-2760,12 5-516,2 2-90,7-1-89,-1 2-181,3 1 0,1-1-629,11 2 359,-6 0 90,6 0-449,-4 2 629,-9 0 270,5 3 270,-16 0 270,-3 2 539,-13 5-89,-11 4-721,-2 2-269,-3-2 1,-1 0-271,-3 1 90,6-3 0,-2-1-1349,-18 8 1079,16-10 1,-9 4-1,23-12-449,4-3 539,4-1 90,4-2 180,4-1 0,2 0 540,18-4 270,3 2-181,7-1 91,-3 4 0,-8 1-3303,-1 1 3213,0 1 0,-1 0 269,3 4-539,-7 3-180,-3 1 0,-10 1-90,-8-1-89,-3 0-1,-4 1 0,-3 0 90,-2 0 0,-2 0 3366,-1 0-2620,-13 4-297,7-3 91,1-1 0,-1 0 89,-7 2-192,-11 4 103,13-5-480,2 1 479,3-1-63,5 0-296,9-5-90,11 1-90,10-7 263,12 0-263,3-3 0,4 0-180,6-1 90,1 0 42,3 2-42,0 0-135,-14 2 0,1 0 45,10 1-89,8 0-91,-21 1-90,-5 0-560,-4 1 110,-9 1-89,-4 1 0,-8 2-720,-11 4 989,1-1-179,-18 9 899,0-4 269,-3 1 631,0-1 359,10-5 450,1 0 180,3 0 1477,-3 5-436,17-6-2480,11 3-270,16-9-270,11-2-90,-1-3-630,1-3 1,3-1-180,-6 0 0,0-1 305,7-1 0,-2 0-935,9-5 180,-16 4 270,-4 1 179,-4 0 1080,-4 2 0,-7-2 0,-2 2 0</inkml:trace>
  <inkml:trace contextRef="#ctx0" brushRef="#br0" timeOffset="58065">30016 6966 6723,'-3'5'3276,"-1"1"-615,-2 1 397,-1 6-2248,2 0 539,-2 14-899,5-6-1,0 11-179,4 11 0,0-6-1786,1-2 0,0 1 1606,2 9 45,-2-7 0,0 0-864,0 6 774,-1-16 0,-1-1-45,0 7-90,-1-2-180,0-4-270,0-5-89,1-3-1350,0-6-1298,2-3 0,-2-6 0,3-6 5435,-4-5-2158,1-4 0,-3-1 0,0 0 0</inkml:trace>
  <inkml:trace contextRef="#ctx0" brushRef="#br0" timeOffset="59757">30144 5509 6453,'0'-7'3276,"0"-4"-2144,1 5-682,0-4 899,2 3-810,0 2 1170,10-10-1529,-4 8 0,8-7 90,-6 7-90,7-4-180,-4 3 90,5-2 0,-5 4 0,0 0 0,-1 2 90,11-1-180,-6 3 0,3 0 180,-9 5-90,-7 0 0,-1 3-1,-2 1 1,-2 1 0,-2 3 180,-3 17-270,1-8 0,-3 15 0,3-13 0,0 13 0,1-6-654,0 11 654,2-11-90,0 1 0,2 12 90,0-11 0,0 9-325,1-5 235,-1-9 90,0 7-90,-1-1 0,-1-7 0,-1 16 0,1-18 90,-1 7-90,2-13 723,-1 5-633,2-3-90,1 4 0,1-9 437,1-2-437,2-4-90,4 0 90,1-1-90,1-3 0,3-1 180,-2-1-180,7-1 180,-8 0 0,2-1 0,-2 0 0,0 0 0,1-2 0,-4 0 0,-3-1 0,-4 2 0,-2-1-90,-5 3 90,0-1 0,-4 4 0,0 5 0,1-1-90,-2 10 0,6 2 0,1 2-180,4 3 1,2 1-1,1 0 90,2 21 0,-2-28 90,-1 0-90,2 5 180,-1-7 180,3 20-180,-3-16 0,1 12 0,-3-12-90,-1 2 90,-1 12 0,-2 15 0,0-10 0,1 0 0,-1-12 0,1-2 0,0 5 0,0-2-90,2 6 90,0-12-3277,2 12 3252,-1-15-884,1 21 909,-2-13-122,0 5 0,-1 3-58,-2 10 135,0-12 1,0 0-1,0-7 0,1-1 135,-2 13-1,2-8 361,1-6-270,0-8 180,-1 4 180,-1 1 2505,-1-5-2595,-5 15-270,2-11-90,-5 9 0,3-7-1,-6 12-178,3-7 1053,-2 8-1774,6-14-543,1-4-357,2-3 91,2-7 90,1-4 360,1-4 269,0-5 80,0-5 1,0-7 0,0-3 0</inkml:trace>
  <inkml:trace contextRef="#ctx0" brushRef="#br0" timeOffset="60523">30893 6264 8342,'-6'-1'3276,"3"0"0,1-1-923,9-1-2173,0 0-90,8-2-90,1 1-360,2-1-179,3 0-1440,11-1 450,-9 2-1748,13-1 1696,-19 4 502,1-1 269,-10 1 810,-4 0 0,-2-1 0,-1 0 0</inkml:trace>
  <inkml:trace contextRef="#ctx0" brushRef="#br0" timeOffset="60774">31017 6056 6723,'-7'3'3276,"1"0"0,-1 3-1732,3 0-465,-1 11-629,2-1-1,1 22-449,3-9-1639,1-1 1,0 1-955,1 9 1828,-1-13 1,0 2-875,1 6 1,-3 2 1453,-2-4 1,-1-1 0,1 2 0,-1-1 0,-10 11 0</inkml:trace>
  <inkml:trace contextRef="#ctx0" brushRef="#br0" timeOffset="60933">30868 6628 6453,'-10'3'3276,"0"-1"-165,2-2 165,3-8-4597,28-17 1231,-5 3 45,2 5 0,2 0 275,7-3-1869,-6 5 1,2-1-842,13-7 1321,-13 8 1,-1-1-640,9-3 358,-3 1 1440,5-7 0,-11 5 0,4-6 0</inkml:trace>
  <inkml:trace contextRef="#ctx0" brushRef="#br0" timeOffset="61250">31222 5885 6993,'-16'4'3276,"4"-1"0,8-2 0,4 2-3390,20 12-3163,7-5 258,9 5 1220,-1-10 450,-10-4 359,0-2 990,-2-2 0,-2-2 0,1-1 0</inkml:trace>
  <inkml:trace contextRef="#ctx0" brushRef="#br0" timeOffset="61398">31563 5877 7083,'8'-1'3276,"-3"-1"-76,-2 1-1221,-4 1-180,-12 4-1529,1 2-3547,-13 5 2302,4 1 796,-4 2-490,-15 11-591,19-12 1,-2 2-380,-8 5 1,0 0-1,9-6 1,2 0 167,-2 0 1,1-1 977,0 0 493,0-1 0,1-1 0,0 0 0</inkml:trace>
  <inkml:trace contextRef="#ctx0" brushRef="#br0" timeOffset="61688">31140 6135 6004,'-16'12'3276,"3"-2"0,14-11-1013,2 0-1724,1-2-89,0 1-90,1 1-90,-1 0-1,4 3-358,4 2-3188,15 4 2622,-2-2 295,8-1-404,-3-3 404,2-1-250,3-3 0,3-2 745,-13 2 0,0-1 179,14-2 1,-2 1 675,-3-1 539,-17 2 1747,-10 3-2666,-13 4-240,-3 1-550,-5 4-589,-6 5-1209,-6 4 448,0 1-642,-2 0 553,8-6-1658,-17 7 2686,14-8 591,-13 5 0,19-13 0,1-1 0</inkml:trace>
  <inkml:trace contextRef="#ctx0" brushRef="#br0" timeOffset="61866">31252 6259 7353,'9'-9'3276,"-4"4"-256,0-1-2480,-1 7-540,-3 2-180,0 4-180,-1 1-359,-2 3-361,1 1-2197,-4 13 1787,1-9 321,-7 12 1169,2-18 0,-3 1 0,1-5 0</inkml:trace>
  <inkml:trace contextRef="#ctx0" brushRef="#br0" timeOffset="61997">31158 6378 9242,'6'-6'3276,"0"1"-616,8-1-4009,28-4-1799,-7 2 2383,-10 3 1,0 0-585,3 0-360,-10 2 1709,-7 1 0,-3 1 0,-6 1 0</inkml:trace>
  <inkml:trace contextRef="#ctx0" brushRef="#br0" timeOffset="62184">31237 6376 7083,'-15'16'3276,"4"-2"0,-4 19 0,6-11-2580,-3 15-1146,3 2-396,4-9 127,-2 10-2558,4 3 347,1-19 2949,7 6 0,-1-28 0,5-6 0</inkml:trace>
  <inkml:trace contextRef="#ctx0" brushRef="#br0" timeOffset="62477">31244 6561 6543,'7'-9'3276,"4"-5"-255,3-1-2572,0 0-89,1 1-180,-2 4 0,14-9-180,-2 1 0,5-2 0,-10 7 180,-9 7 90,-3 2 0,-2 1-1,-2 4 181,-3 0-90,-1 4 90,-1 1 629,-5 15-719,2-5 0,-3 13-1,3-11 91,1 13-270,1-5-350,1 8 440,1-7-180,0-1-450,0 13 0,0-10 1,0 7-2918,0-7 887,1-10 231,-1 4 270,1-14 450,0-1 1439,-1-4 0,-2 0 0,0 0 0</inkml:trace>
  <inkml:trace contextRef="#ctx0" brushRef="#br0" timeOffset="62794">31333 6615 8702,'-5'15'630,"-12"12"-271,4-12 271,-8 11 270,7-13 269,1-1 180,0-2 0,2 0 1927,-2 1-3224,14-6-951,1 0-1080,15-7-1298,29-10 2832,-15 0 1,1 0 0,0 0 0,1-1 0,1-3 0,-1 0 0</inkml:trace>
  <inkml:trace contextRef="#ctx0" brushRef="#br0" timeOffset="63233">31909 5936 6273,'-8'-2'3276,"2"1"0,3 0 0,2 12-511,1 0-3440,2 20 1,1 4-675,2-4 404,-2 2 1,2-1-2333,6 2 0,-5-16 1825,3 6 1452,-6-20 0,-3-3 0,0-1 0</inkml:trace>
  <inkml:trace contextRef="#ctx0" brushRef="#br0" timeOffset="63797">31966 6035 6633,'2'-10'3148,"0"1"-1978,0 0-1,1 1-539,17-4-450,5 7 0,4-2-1,-3 10 91,-13 2 90,-2 0 719,0 11-809,-8-5 180,-2 7-180,-8-5 0,-3-2-90,-1 2-90,-3-2-90,0 1-180,0-2-180,2-1-1619,-4 4 1529,10-7-719,8 3 809,6-8-90,9 0-179,-5 0-1,-1 0 0,-1 1-899,-3 4 1439,-10 1 450,-3 0 180,-8 0 1259,-8-1-810,3-1 990,-20 3-1169,14-3-181,-11 3 135,-4 1 1,0 0-585,-2 1-819,-5 2 1,0 0 818,16-4 0,-7 3 32,10-3-33,10-2-89,0-1 0,19-5-180,12-3-179,18-4 89,2 1-45,-6 2 0,0 0-45,11 0 90,-3 0 0,1 0 1788,9-2-1758,-13 2 0,4 0 0,-2 0-165,3-1 0,0 1-239,-4 1 1,3-1 0,-3 0-707,4 1 1,-4 0-270,13 0-1748,-12 3 2327,-24 0 950,-3 5 0,-11-2 0,-3 4 0</inkml:trace>
  <inkml:trace contextRef="#ctx0" brushRef="#br0" timeOffset="64041">31791 6356 6813,'-9'3'3276,"-11"6"0,9 2 0,-6 3-3120,16 9-785,3-8-271,3 6-449,2-8-360,2-2-1529,7-1 1979,-5-5-450,8-3 1709,-10-4 0,3-4 0,-6 0 0</inkml:trace>
  <inkml:trace contextRef="#ctx0" brushRef="#br0" timeOffset="64262">31848 6452 6813,'7'-16'3276,"8"-2"0,-3 8 0,6-1-3210,-4 5-875,15-3 539,-9 4 0,10-1 0,-12 6 360,-6 3 720,2 8-450,-10-2-90,-2 8-1,-7-5 1,-2 1-270,-20 15-899,0-3-91,-7 4-359,6-11-450,11-7 0,1-3 270,2-3-720,-1-3 2249,-1-6 0,2-1 0,1-4 0</inkml:trace>
  <inkml:trace contextRef="#ctx0" brushRef="#br0" timeOffset="64653">31805 6492 6183,'13'-16'3276,"-3"3"0,-2 7-113,-2 3-2443,-1 2 539,2 6-1079,-2-1 269,2 12-359,-5-4-90,2 7-3277,-1-2 3072,0 2-404,0 2 339,-1 1 0,0 2-585,-2 3 1,-2 1-225,-3 10 674,2-11 0,-1-1-404,-5-2-1170,0-9 4168,1-6-3088,-1 0 822,2-7-463,0-1 180,-1-1 271,0-1 268,-2-1 361,-1-2 1169,-5-4-540,3 1-89,-2-5 1259,2-5-1440,5 4 270,2-10-719,7 10-180,4-2 0,3 6-180,4 2 180,12 0-270,-4 2 0,10 2 0,-8 1-90,1 3-540,14 3 270,-16 0-359,8 3-2250,-21 1 990,-6 2-1259,-9 7 1979,-3-4 449,-9 5 810,1-5 0,-3-1 0,-1 1 0</inkml:trace>
  <inkml:trace contextRef="#ctx0" brushRef="#br0" timeOffset="64833">31667 6869 6903,'-35'12'1092,"-1"-1"0,4-1 0,8-1 2184,18-4 0,18-2-331,7-3-2585,17-2-181,2-1-600,8-3 421,-19 3 0,1 0-662,16-1 0,4 0 332,-14 3 0,1-1 0,0 1-30,-1 0 1,1 1-1,-1 0-225,14 1 1,-3 2-181,-16 1 1,-2 2-316,-1-1 1,-2 2-990,20 7 180,-8 3 250,-11-1 1,-2 2 891,3 5 1,7 12 0,-22-17-1</inkml:trace>
  <inkml:trace contextRef="#ctx0" brushRef="#br0" timeOffset="144500">19223 7816 7263,'-1'-6'2878,"0"0"-629,1-3-1440,0 3-539,2-1 360,2 5-360,0 1-90,2-1 0,0 1-90,0 0-1,17-4-89,-12 3 0,13-3 0,-17 4 0,1 1 0,2 2-89,-1 2 89,0 2-360,-5 22 270,-4-10-90,-2 18 180,-5 4 180,3-14-3457,-2 13 3432,5-21-65,0-1 269,3 14-269,-1-11 0,1 10 0,0-16 90,-1 1 0,2 5-180,0-4 0,0 4 90,0-6-90,-1 1 0,4 13-90,-1-5 90,2 5 3276,0-10-3340,-1-10-116,0-1 90,2-3-90,1-2 0,0-3-719,12-9 539,-7 1-629,12-12-271,-10 6 181,0-2 629,-6 5 91,-6 7-1,-3 3 180,-1 2-180,-4 2 450,2 1 540,-7 6-181,4-1 991,-5 11-991,5-9 361,-2 16-630,6-14-90,-1 9 0,3-8-90,-1 2 0,1 2 0,1 2 0,0 1-90,0 2 0,1 2-270,-1 2 0,1 1 90,1 9 90,-1-7 1,1 1-361,0 20 49,-1-12 491,1 10-655,-3-18 925,0-1 270,0 7-180,-1-11-160,1 16-110,-1-19-90,0 7 0,0-10 0,0 0-90,0-1 90,0 2 0,0 0 0,-2 28 0,0-13 45,1-7 0,-1 1 135,-1 6 179,0 0 541,-4 12-1,0-21 1,1 0-540,-6 17 89,-2-3-179,5-23 193,-5 5-553,-1-1-630,-9 6-204,5-7-785,-2-3-1568,-10-4 2878,-9-21 1,3 1 0,1-20 0</inkml:trace>
  <inkml:trace contextRef="#ctx0" brushRef="#br0" timeOffset="145515">20115 8334 6903,'2'-5'3238,"0"1"-2788,-2 0 0,1 2-1,0 1 1,1 0 0,-1 0 90,3 1-91,0-1-89,3 0 270,4-1-450,-1-1 0,4-1-270,3-3 0,-3 2-450,9-1 270,-10 4-539,9 5 449,-11 0 0,4 5 180,-9-3-90,-1 1-90,-1 3 181,-1-1-1,-3 5 180,-3-5 0,-6 9 0,1-6 0,-4 5 0,-4 2-90,-1 0 0,0 1 0,3-4-180,5-5 360,5-3 0,1 0 90,6-3 90,5 2-270,0-1-90,4 3-90,-2 0 0,1-1 0,0 2-90,-1 0-270,5 13 630,-9-9 0,1 11 180,-10-11 90,-3 2 90,-4 0 1349,-17 19-1260,8-11-134,-1-2 0,0-1 45,-8 4-720,1-3-630,6-5-2377,11-11 0,12-9 2456,4-1 821,9-9 0,0 1 0,1-2 0</inkml:trace>
  <inkml:trace contextRef="#ctx0" brushRef="#br0" timeOffset="145903">20531 8404 6094,'-10'8'1978,"0"0"-988,-2 1-1,0 0-179,1 1-181,1 2 901,-6 13-811,5-2-449,-2 6 180,9 1-450,4-12 90,2 5-90,1-6-90,7 8 0,2-6 90,3 2 0,-1-11 0,3-5 0,-3-2-180,11-5 180,-10-3 90,6-5 180,-1-11 0,-4 2 539,8-25-449,-12 14 180,1-12-271,-8 12 451,-10-18-630,-2 19-180,-3 5 0,-4 2-1259,-12 3-540,-2 3-90,1 8 90,10 6-1169,-5 4 2068,7-1 990,-4 1 0,9-1 0,0 1 0</inkml:trace>
  <inkml:trace contextRef="#ctx0" brushRef="#br0" timeOffset="147107">20938 8441 7892,'1'-13'3276,"0"4"-1245,1 2-1941,0 5 90,1 3 0,-1 3-90,-1 4 90,0 4 90,-2 5-90,0 3-90,-1 4 45,-1 0 0,-2 2-45,-5 18-135,4-17 0,0-1-225,-8 17-90,7-21 90,-1 5-90,4-13 1,1-2-91,2-2-720,3-1 181,8-13 449,7-12 360,-1-4 90,2-9-700,-6 9 790,0-2-3160,8-16 3340,-5 8 90,5-10 156,-2 3 24,-5 11 344,5-10-524,-9 20 438,1 0-708,-7 15 3000,-2 4-3180,-3 9 705,-2 4-705,-5 17 180,3-5 206,-4 10 334,3 0-180,2-11-91,1 7 1,2-13 0,0-3-90,2 2-90,0-7-360,4 1-90,1-11-1259,13-16 990,-6 0-1,11-15 90,-8 6 180,0-1 181,6-10 448,-6 9 91,3-5 720,-4 7-1,-3 7-629,-2 1-180,-6 10-181,-5 10 1,-2 3 0,-7 16 0,2-3-90,-4 10 450,-2 11-360,8-18 90,-3 17-180,10-29-180,3-1 0,3-10-90,3-5-90,2-5-449,13-12 269,5-11-100,2-4 730,1-3 90,-10 10 528,0-2 0,0-2 281,6-7-584,-8 9 0,-1 2-225,-7 10 89,-7 10-269,-5 10 0,-4 4 0,0 3 90,-9 25 0,4-10 311,2 3 1,1 2-177,4-1 0,1 0-318,1 19 183,1-21 0,2-1 450,10 13-360,0-14-180,4 2 0,-2-19-360,1-13-180,-3-2-719,4-6-47,-5-2-1971,5-14 977,-6 6 141,4-21 1453,-9 18 1,-3-9 0,-4 12-1</inkml:trace>
  <inkml:trace contextRef="#ctx0" brushRef="#br0" timeOffset="147251">21530 8338 8972,'-6'2'3276,"1"-3"-2954,6-2-2031,3-3 0,5 2 180,3-1 359,1 0 1170,-1-1 0,-1 2 0,0 0 0</inkml:trace>
  <inkml:trace contextRef="#ctx0" brushRef="#br0" timeOffset="147887">21735 8363 14998,'4'7'900,"-1"2"-360,-2 2 179,0 16-449,-1-2-180,-1 13 90,-1-6-135,-1-7 0,-1 1 0,0 0 0,-1 1-45,1-2 0,-1 1 0,-6 22-180,6-27 0,0 0-90,4-16-180,2-3 1,2-5-91,2-4-90,2-6-989,13-30 1080,-3 1-145,-6 15 0,0 0 684,3-12-731,-3 6 911,-3 10 0,1-3 0,-4 11-90,1 3 180,2-1-90,-2 4-90,2-1 1213,-1 4-1034,2-2-179,-1 2 0,2-1 1155,-3 2-1065,3-1-90,-3 2 180,3-1-90,-4 3 0,1 2 0,-3 2 90,1 1-90,-2 4 89,0 2 1,-1 5-90,-1 4 360,-2 19 89,0 10-1137,-1 3 598,0 0-90,1-17 0,2-3 0,0-3-630,1-3-2647,9 3 0,3-16 0,2 0 965,0-17 2312,-4-4 0,0-3 0,0-1 0</inkml:trace>
  <inkml:trace contextRef="#ctx0" brushRef="#br0" timeOffset="148906">22427 8603 7533,'-2'-6'3058,"0"2"-1349,1 0-810,0 0-539,1-1 0,1 1 0,1 0-90,1-1 0,0 0-1,3 0-89,0-2 90,3 0 0,17-10-180,4-2-90,7-3 0,-2 2-1430,-8 5 1430,1 1 0,0 0-115,-5 4 1,2 0-65,13-2-1,8-1-270,-3 10 270,-22 4-90,15 2 180,-22 0-90,6 7 450,-10 18-180,-2-3 180,-3 12 270,-1-5-181,0-8-89,3 4-90,1-13 1512,1-2-1512,9-2-90,-3-4 0,17-5-90,-10-5-90,22-10 0,-14 3-33,11-6-147,-12 2 0,-1 1 180,9-4 0,-4 0 0,-1-1 270,1-3-90,-3 1 0,-9 3 90,-11 7-90,-3 2-810,-1-2-2557,-3 6 0,0-3 1736,-3 6 461,2-2 1080,-2 1 0,1 1 0,0-1 0</inkml:trace>
  <inkml:trace contextRef="#ctx0" brushRef="#br0" timeOffset="149951">24038 8137 8252,'-6'-4'3148,"-3"1"-3058,5 3-90,-1-1 90,4 1 630,1 0 269,0 6-719,-2 0 0,1 6-90,-3-1 0,-1 3 90,0 2-180,-1 2 180,-1 0-91,1 2 1,-2 1 90,0 1-3122,-9 25 3032,5-16-135,3-5 0,0 0-1265,-1 4 1399,0 2-145,0 1 146,0 0-90,1-1 90,0-2 0,-3 15-180,5-18 2671,0 13-2761,7-27 2162,0 0-2072,2-8 105,0-2-195,2-2 90,-1-1-180,3-4 0,-2 1-89,2-4-271,-3 2-270,0-1-449,-1 0-450,1-1 0,0 1-1568,4-7 2972,-4 7 0,5-6 0,-5 7 0</inkml:trace>
  <inkml:trace contextRef="#ctx0" brushRef="#br0" timeOffset="150965">24521 8084 9422,'2'-4'3276,"-9"15"-2595,3-1 129,-14 30-450,8-17-830,-5 15 740,6-11 90,-2 2 0,0 3-3163,-3 2 3072,1 3-1019,-2 0 1,1 1 704,4-13 0,1-1-757,-6 15 1,0-1 621,0 2-90,0-2-40,4-8 0,-1 1-50,3-7 0,0-1 938,-1 2 1,2-2-1478,-1 0 2334,8-19-2695,3-8 4102,0-1-3292,4-5-2827,3-8 2745,-2 3 1072,6-14-180,-4 11 90,3-6 359,4-3-449,-2 5 0,6-8-272,-5 7 182,3 0 269,8-10-359,-5 9 90,4-5-180,-9 13 0,-2 3 3186,-2 4-3160,-4 6-116,-3 4 180,-10 23 90,0-3 181,-7 17-91,4-10-90,0 3-3302,1 0 3392,2-1-91,2-3-211,1-2 122,4-5 0,1-3-180,5-1-270,1-6-1170,11-3 3108,-5-9-4945,16-10 1247,-10 0 999,7-8 1031,4-15 0,-13 14 0,9-14 0</inkml:trace>
  <inkml:trace contextRef="#ctx0" brushRef="#br0" timeOffset="175601">7976 8589 6094,'-7'5'1439,"0"-1"1837,-2-2-2415,5-2-591,-2-1 630,6 1-541,21 4-359,-12-2 0,17 4-89,-16-3 89,0 0 0,4 0-90,-2 0 90,2-1 0,14-5 0,-13 1 0,14-2 0,-18 1-90,15-1 90,-9 1 0,10-1 180,11-1-1,-16 2-89,16-4 90,-21 4-90,-1-1 90,1-1 90,6-3-180,-5 1 0,5-3 0,-1 1 0,-5 3-3367,4-1 3252,-5 5 115,2 2 179,10 2-179,-4-1-90,7 2 0,-8-2 0,17-1 0,-15-1 90,13-2-90,-19 1 90,-2-1 3186,0 0-3160,5-1-26,-5 1 0,15-3-90,-9 4 90,4-1 0,-7 4 0,2 2 0,-5 0 0,6 3 0,-7 0 180,9 3-180,-6-2 90,14 3-180,-13-6 90,6 1-90,-7-3 0,0-2 0,0-1 0,0-2 0,16-6 0,-4 1 90,5-3-90,-10 4 0,-8 3 0,-1 1 89,0 1-89,0 2 0,-2 0 90,5 1 0,-2 1 90,3 0-90,-6-1-90,-3-1 0,-4-2 0,-1-1 0,12-6 0,-8 4 0,10-5 0,-11 7 0,0 0-90,0 1 0,1 1 90,0 1-90,0 1 90,0 0 0,0 1 90,5 1 0,-3-1 0,8 0 0,-8-1-90,3 0 0,-4-2 0,19-2 0,-12 1 0,15-2 0,-19 2 0,1 0 0,0 1 0,6-2-90,-6 2 90,4-1 0,-8 1 0,0 1 0,5-1 90,-3 1-90,11-1 0,-10 1 0,5 0 0,0-1 0,-1 1 0,-1 0 0,-2 0 90,-4 0-90,-3 0 90,1 0 0,-4 0-90,-2 0 90,1 0-450,0 0-539,0-1-900,0 0-1478,7-4 0,-3-3 1555,3-3 1722,-7-1 0,-6 2 0,-4 0 0</inkml:trace>
  <inkml:trace contextRef="#ctx0" brushRef="#br0" timeOffset="185624">11907 776 10861,'-3'-2'2788,"-2"0"-2338,3 1 0,-3 2-270,3 0-1,0 1 181,0 5-270,0 0 270,-3 26-270,2-15 0,-2 18 0,3-18 0,-2 1 270,-2 10-270,1-6 0,-3 7 89,2-9 46,-2 4 0,0 3 45,-4 12-225,3-12 0,1 0 225,-4 14-180,3-11-90,0 1 0,2-3 0,3-9-90,-3 18-360,1-1-2827,0 5 374,4-14 1014,4-15 0,2-7 180,3-2 270,1-4 1439,5-15 0,-6 3 0,1-10 0</inkml:trace>
  <inkml:trace contextRef="#ctx0" brushRef="#br0" timeOffset="185836">11994 1323 6273,'2'1'3276,"-1"2"0,-5-1 0,1 1-1320,-1-1-1507,1 1-3687,5 4 1259,0-2-89,7 2 269,1-5-900,7-2 1980,-4-3 719,4-2 0,-5-2 0,0-1 0</inkml:trace>
  <inkml:trace contextRef="#ctx0" brushRef="#br0" timeOffset="186383">12866 933 6543,'0'-11'2879,"0"-1"-1530,-1 1-90,0 1-629,-1 0-1,0 2 990,-5-4-1169,2 6 0,-4-3-180,3 6 270,-2 1-451,1 2-89,-3 2 90,3 1-269,-14 18 179,4 4-90,-8 9-127,9-3 217,4-7 0,1 2 0,0 0 90,1 1-90,0 0 90,2-1 180,-2 20-90,8-12-90,1 6 0,13-13 0,0-15-90,27 5 0,-14-11-90,17 0-405,-12-10 1,1-3-1126,8-5 188,-8 2 1,-1 0-368,-2-9 90,-7 2-1424,8-8 2324,-9 5 809,6-5 0,-12 11 0,-1 0 0</inkml:trace>
  <inkml:trace contextRef="#ctx0" brushRef="#br0" timeOffset="187365">15363 948 7443,'4'-9'3276,"-1"0"-1965,0 1 578,9-9-720,3 4-989,2-2 0,0 10-90,-6 5-90,-1 1 90,1 1-90,0 1 0,-1 0 180,9 12-180,-7 22-90,2-5 0,-12-4 0,-4 3 90,-4-4 0,-1-2 0,-4 19 135,2-15 0,-1-2 45,0-5 0,-2 5 180,4-13-91,0-1 91,3-3-90,0-2 0,1-2-90,3-3 270,0 0-181,1-3-269,4 0 0,0-1-90,5-2-89,0 2-1351,20-3 451,-8 1-560,8 1 1,4 1-1639,10-1 1652,-12 0 0,0 0 1625,6-1 0,-10-2 0,-11 1 0</inkml:trace>
  <inkml:trace contextRef="#ctx0" brushRef="#br0" timeOffset="187575">15921 1214 6363,'2'4'3276,"-1"-1"0,-1-2 0,-1 1-601,1-1-2765,0 1-449,3 0-451,2-1-719,2 0-540,2-2 181,3-2 179,2-1 270,2-2 449,0-1 1170,4-4 0,-5 3 0,3-1 0</inkml:trace>
  <inkml:trace contextRef="#ctx0" brushRef="#br0" timeOffset="188171">16898 879 6004,'-2'-10'449,"-1"0"-179,2 0 180,-1 1-180,0-1 1259,-1-3 720,-1 0-1170,-1 2-90,0 2 630,-7 2-1349,4 4 180,-9-1-360,8 3 180,-12 2-450,2 3 0,-1 1-3097,1 3 2802,8-2 295,0 2 180,-1 1-90,1 2 180,-1 1 90,-9 19 90,4-1-180,-4 7 90,7-8 0,6-10 270,-3 8-270,4-7 3096,0 6-2621,4-8-385,2 7 0,4 2-180,3-1 90,10 3-90,-1-13-90,17 6-90,-9-12-360,9 1-1169,6-9-90,-7-3-497,11-4 317,-12-4 270,2-4 1619,-4-4 0,0-2 0,6-5 0,-9 5 0,-1-1 0</inkml:trace>
  <inkml:trace contextRef="#ctx0" brushRef="#br0" timeOffset="189780">19064 716 13739,'4'-9'3276,"-1"4"-2504,6-2-502,4 4-90,-4 2-1,11-1-179,17 9-179,-15-3-91,14 5 0,-27-4-180,-1 0-2827,-3 13 1003,-5-4 969,-14 32 1395,4-24 180,-10 17-90,11-24 90,0-1-44,1-1-136,2-1 90,1-1 0,1 2 3034,4-3-3214,1 2 180,15 19-180,-7-12 559,10 15-379,-11-20-1,1 0 91,-2-3 158,-1 0 22,-2-2 0,-2-1 629,-14 16-1079,2-10 0,-12 13 0,6-13-90,-2 0-629,0 0-2160,-7 5 721,7-5 89,-2 3 270,11-8 270,4-2 1529,5-5 0,5-5 0,4-4 0</inkml:trace>
  <inkml:trace contextRef="#ctx0" brushRef="#br0" timeOffset="189966">19457 1150 7263,'4'4'3276,"-2"0"0,-3-1 0,-1 1-1501,0-2-1595,1 2-360,1-1 180,2 2-539,1 0-541,1 0-2197,13 1 0,-3-3 0,17-4 1775,-13-3 1502,6-2 0,-8 2 0,1 0 0</inkml:trace>
  <inkml:trace contextRef="#ctx0" brushRef="#br0" timeOffset="190300">20026 805 7263,'-3'-12'3276,"-1"1"0,-2 0 0,-3-4-2580,2 4-606,-2-1 0,5 5 0,-1 1 90,-4-2-360,2 4 90,-4 1-270,-8 16 270,7 0 90,-11 13 360,6 8 0,1 3-181,-3 6-1740,2-1 0,2-1 1741,4-2-2448,2-1 2358,2-3 0,4-4 0,2-3-360,7 3-2159,19-5 270,-2-8 2179,12-8-1999,-10-14 270,1-3 3752,1-4-2043,11-9 0,-8 2 0,8-7 0</inkml:trace>
  <inkml:trace contextRef="#ctx0" brushRef="#br0" timeOffset="190828">22767 1099 6183,'-4'-15'3276,"3"4"0,-2-4-473,4 6-1634,7-5-899,-1 5 90,7-5-270,-4 7-90,3 1-720,9-2-269,-3 2-2288,19-1 1247,-13 2 391,7 2 1,1-1 1333,-4 2 0,20 0 0,-33 3 0</inkml:trace>
  <inkml:trace contextRef="#ctx0" brushRef="#br0" timeOffset="190955">23199 1001 6813,'8'4'3148,"-1"-1"-1978,-2 0-1,4-1-1439,0 0-180,5-1-89,2-1-2250,22-4 1890,-11 1-120,15-4 479,-18 2 540,-1 1 0,0-1 0,-1 1 0</inkml:trace>
  <inkml:trace contextRef="#ctx0" brushRef="#br0" timeOffset="191073">23575 973 6273,'33'0'1092,"-1"0"0,7-3 0,-3-1 220,-7-2-2572,0-3 1,-1 0 360,-7 2-2378,12-5 0,-14 5 3163,0 0 0,0-1 0,1 0 0</inkml:trace>
  <inkml:trace contextRef="#ctx0" brushRef="#br0" timeOffset="191218">24157 881 7173,'8'6'3276,"2"-4"0,1-5-3712,1-2-2841,23-12 78,-13 6 3199,2 0 0,0 1 0,1 1 0,7-2 0</inkml:trace>
  <inkml:trace contextRef="#ctx0" brushRef="#br0" timeOffset="191456">24530 830 6273,'29'9'3276,"7"3"0,-21-7-2272,18 3-1274,-13-5-90,9 1-269,-6-3-91,1 0-719,13 0 809,-9 1-2647,18 2 1673,-21 0 1874,4 1 949,-11 0 1030,9 5-1349,-11-4-1,8 3-89,-12-5-91,0-1-449,6 1-1349,-2-1-560,18-4 1,3-3-1639,-2-2 2864,2 0 0,0-1 0,-7-6 0,0 1 0</inkml:trace>
  <inkml:trace contextRef="#ctx0" brushRef="#br0" timeOffset="192115">26671 873 6813,'-9'6'3276,"-9"9"-705,1 0-2571,1 4 0,0 2-450,-4 9-854,2 4 0,0 0 224,2 0 180,3-5 1,3-2 359,4-9 540,3 0 0,4-11 0,1-4 0</inkml:trace>
  <inkml:trace contextRef="#ctx0" brushRef="#br0" timeOffset="192881">26906 790 6453,'-13'11'3149,"0"0"-1800,0 1 0,-1 1-539,2 3 89,-2 11-539,5-5 90,0 25-450,8-24 0,2 10-180,5-18 0,1-3-180,2-1-360,7 0 361,-3-4-1530,27-11 1169,-11-9-1462,12-7 2002,-14-1-1023,0-6 1473,-7 5 89,5-7 91,-10 8 0,-1 1 539,2-12-719,-7 13-90,-1-9-90,-10 20 180,-10 1-270,3 7 1472,-16 6-1562,16-2 1464,-5 3-1464,14-6 0,5-1 90,1-1 0,5-1 0,0-1 0,3-2 0,2-1-270,21-10 180,-4 1 90,7-3-90,-6 3 90,-18 8-90,3-1 90,-9 5 0,-3 3 450,-2 6-90,-5 4-181,-2 3 91,-4 2 0,0-1 90,-1 1 360,-4 10-361,2-6 1,-1 8-90,4-8-180,1 0 90,2 7-270,2-7-270,6 9 0,1-16 0,4 0-449,6-8 449,-2-5-449,22-16 719,-15 3 180,-1-3 0,0-1 179,0-2 631,11-17-360,-14 16 89,4-7-89,-9 9 90,-1 1-271,-2 0 811,-3-10-631,-7 6-359,-2-3-90,-6 11-90,-5 4-450,3 3-629,-4 0-2198,-6 8 2457,10 1 1,-5 4 0,13-2 0</inkml:trace>
  <inkml:trace contextRef="#ctx0" brushRef="#br0" timeOffset="193138">27731 895 6543,'-2'6'3276,"-6"-6"0,5 0 0,-1-3-2220,8 5-2855,5 3-450,3 2 91,2 1 269,2 1 360,2 0 359,2-2 541,-1 0 629,0-2 0,-1-2 0,0 0 0</inkml:trace>
  <inkml:trace contextRef="#ctx0" brushRef="#br0" timeOffset="193715">28556 685 6903,'3'-10'3276,"0"-1"-166,-3-15-2930,-1 14 0,-2-11 90,-2 19 0,0 1 270,-6-1 89,-7 3-449,2 1-90,-5 4 0,6 1-90,-1 1 0,-1 2 0,-1 1-90,-1 2 90,-8 7 0,5-3 90,-5 6 90,3 3-90,6-5 135,2 0 0,1 3-45,-5 18-91,0 0-1728,13-11 1,3-3 1434,4-2-1077,1 11 1101,3-19 1,1-1-181,4 4 180,-1-6-90,3 3 180,-2-6 0,0 1 2893,8 6-2714,-5-7 181,8 5 1960,-1-9-1690,6-2-361,2-1-89,1-3 0,-6-2 0,9-2-90,2-1-449,7-1-1890,-6 1 450,-10 1 90,-6 1 180,-7 0 270,-2 1 269,-3-1 1080,-2 2 0,-3 0 0,-1 1 0</inkml:trace>
  <inkml:trace contextRef="#ctx0" brushRef="#br0" timeOffset="199596">12632 1646 6543,'-4'-7'2879,"0"1"89,-2-4-2518,2 6 629,0-2-449,1 16-271,-2 10-179,-1 7-45,2-2 0,0 1-45,-1 12-90,2-12 0,0 4-240,0 6 0,1 4 1,0-3-1307,0-5 0,0 0 1246,0 6 0,1 4 0,-1-6-1139,2 9-200,2-18 1,-1 0-13,2 8 1499,4 10 0,-5-29 0,1 1 0</inkml:trace>
  <inkml:trace contextRef="#ctx0" brushRef="#br0" timeOffset="200012">12322 2119 6273,'1'3'3059,"0"1"-2070,0 0-449,0 1-180,1 3-1,1 2 811,7 30-990,-4-16-1,1 4 1,0 1 0,0-4 270,5 16-270,-5-19 180,7 11-180,-5-16-90,2 3 179,4-2-179,-5-7 90,6 3 90,-7-10 90,7-5-90,-3-2 90,6-5-91,-4-4-89,3-6 0,1-4-360,-4 0 0,1-3-913,0-2 1,2-4 0,-2 2-547,5-8 1,1 1 800,-5 5 1,0-1 0,0 2-557,2-3 0,-1 3-604,7-12 1998,-10 18 0,-1 1 0,0 1 0,-2 2 0</inkml:trace>
  <inkml:trace contextRef="#ctx0" brushRef="#br0" timeOffset="200823">12090 2755 7533,'-7'3'3276,"0"2"-1425,3 23-772,0 3-629,-1 7-1946,2-11 0,1-1 1766,-1 1-1,-2 16 461,2-21-640,1 0-90,-1 0-90,1 1-180,0 0-450,-1-1-539,2 0-360,0-1-1658,3 10 258,1-14 3019,1 3 0,-1-18 0,-1-3 0</inkml:trace>
  <inkml:trace contextRef="#ctx0" brushRef="#br0" timeOffset="201093">12310 3090 6273,'-3'8'3276,"-1"0"-885,-2 1-592,0 1 180,-4 11-2429,6-7-269,-1 7-2160,9-9 1260,0-5 90,5 1 709,16-10 1,-10 0 0,13-6 0</inkml:trace>
  <inkml:trace contextRef="#ctx0" brushRef="#br0" timeOffset="201553">12599 2955 8342,'-7'-1'3276,"-2"1"0,4 1-2722,-1 1-554,3 2-90,1 3 0,1 1 0,0 3 0,1 2-179,6 16 179,-1-10 0,3 11-90,1-11 180,0-3-90,2-1-90,1-6 0,-2-6-270,4-7 180,-5-1-719,11-15 539,-4-5 630,0-1-2582,-4-16 2761,-9 22-1166,0-22 1256,-4 20-232,-1-8 232,-1 10-89,-1 1 90,0 2-180,-2 2 2655,-11-4-4274,2 12-270,-7-2 2291,8 15-2471,5 3 386,-1 3-26,1 3 1439,-4 6 0,2-6 0,-3 4 0</inkml:trace>
  <inkml:trace contextRef="#ctx0" brushRef="#br0" timeOffset="203151">15471 2516 8702,'4'-14'3276,"1"-1"0,2 9-2632,2-1-464,1 2 0,0 0 0,2 2-180,0-1 90,18 2-180,-10 2 90,11 3 0,-16 4 0,-3 6 0,-4 0-270,-3 20-90,-8 0 270,-1 8-180,-4-10 0,-1-1 180,-2 2 90,2-7 0,0-1 0,-2-1 0,0 0 180,-9 16 90,3-10-90,-3 5-90,8-16 0,6-9-90,0-1 90,1 0-270,0 2 270,3-5 360,6 2-270,1-6 89,6-2 91,0-2-180,1-2 0,3-1 90,1-2-180,2 0 90,0 0 359,16-3-359,-12 5-90,10-3-90,-11 6 90,-6 1 90,6 0-90,-12 1-270,7-2 0,-8 1-809,9-5-2249,0-1 989,1-1 270,0 0 270,-6 4 270,-3 2 449,-2 1 990,-5 2 0,0-1 0,-2 1 0</inkml:trace>
  <inkml:trace contextRef="#ctx0" brushRef="#br0" timeOffset="203319">15983 2845 8792,'-2'5'3276,"-1"0"0,-5 0-1913,2 2-2172,0 1-540,2 1-1928,6 7 0,1-6 1825,4 6 913,-2-12 539,0-1 0,1-3 0,1 0 0</inkml:trace>
  <inkml:trace contextRef="#ctx0" brushRef="#br0" timeOffset="203874">16278 2600 6993,'-2'-8'3276,"0"1"-435,-3 1-1132,-1 1-180,-6 3-1349,4 2-90,-4 2-90,6 2 0,0 3 0,0 1 0,1 3 0,1 2-180,-3 32 0,3-7 180,2-11 0,0 0-180,4 20 180,0-21-270,7 16 90,-2-20-90,8 8 90,-5-17 180,5 1-90,-5-10 90,0-2 0,0-3 180,4-7-90,-4 0 270,16-27-405,-11 11 0,-2-2 45,0 4 0,-1 0 0,0-3 0,-1 2 90,-1-7 90,-5 11 0,2-10 0,-6 15 269,-1-4-269,-1 5 90,-1-3-90,0 7 0,-2 1 0,1 0 180,-4-2-90,2 2-1,-3-2-89,3 3-90,-1 0 180,-1 0 90,0 0 90,0-1-91,-1 2-89,-2-1-90,1 2-450,-11 2-449,6 2-181,-7 3-2377,7 8 0,5 1 0,-1 11 695,8-8 2582,0 1 0,2-8 0,0-2 0</inkml:trace>
  <inkml:trace contextRef="#ctx0" brushRef="#br0" timeOffset="204724">18024 2681 9961,'-1'-5'270,"3"1"-2429,10-2 1260,0 1-360,13 0 1259,-9 3 0,4 0 0,-7 2 0</inkml:trace>
  <inkml:trace contextRef="#ctx0" brushRef="#br0" timeOffset="204865">18313 2667 6273,'10'2'2429,"-2"1"-1440,-1-2 361,0 3-1710,0-1-1979,15 5 180,7-2 2159,8-1 0,-3-2 0,-8-5 0</inkml:trace>
  <inkml:trace contextRef="#ctx0" brushRef="#br0" timeOffset="205034">18738 2658 6183,'31'-3'2429,"13"-1"-1709,-10 2-2029,10 0 1849,-12 2-1619,2-1 0,0-1 1259,12 0-1023,-4 0 0,9-2 0,-7 1 348,-12 1 1,-2 0 72,7-1 0,3-1 1,-5 2-29,-8 0 0,-3 0 5,2 0 0,-1 0 433,24-4 12,-1 1 0,-4-2 0,-1 1 0</inkml:trace>
  <inkml:trace contextRef="#ctx0" brushRef="#br0" timeOffset="205150">20331 2659 6453,'33'1'1170,"0"-1"-1170,-1-1-1639,-1-1 1,1 0-1639,9-1 3113,-8 0 1,-1 0 0,4-3 0,0 0 0</inkml:trace>
  <inkml:trace contextRef="#ctx0" brushRef="#br0" timeOffset="205432">21761 2616 6813,'31'0'3276,"-8"-2"-1425,19-2-2301,-15 1-269,10-1-676,-9 0 1,-1 1 585,9-1 33,-9 1 1,1 0 325,-1 0 450,-1 1 0,0-2 0,0 0 0</inkml:trace>
  <inkml:trace contextRef="#ctx0" brushRef="#br0" timeOffset="205599">22549 2547 6723,'27'1'3276,"22"-2"-2324,-17 1-3152,18-3 1930,-24 1-3007,12-2 2735,-9-1 272,9-1-344,1-3-106,-9 2-45,4-1 1,1 1 764,1-1 0,-7 3 0,-1 0 0,1 1 0</inkml:trace>
  <inkml:trace contextRef="#ctx0" brushRef="#br0" timeOffset="205698">23292 2494 6363,'26'4'1638,"-1"1"0,20 2-596,-22-5-2681,9-3 1,2-2 148,5-2 1490,-4 0 0,-1 0 0,-4-3 0,-2 0 0</inkml:trace>
  <inkml:trace contextRef="#ctx0" brushRef="#br0" timeOffset="205832">23908 2504 6453,'15'8'3276,"0"-1"-165,-2 0-1132,-1 0-540,2 0-1349,3 0-2969,16 0 990,-1-5-395,15-6 665,-6-8-973,4-5 2232,-22 6 0,1 0 360,0-1 0,-1 0 0,2 0 0,-1 0 0,1 1 0,-1-1 0</inkml:trace>
  <inkml:trace contextRef="#ctx0" brushRef="#br0" timeOffset="207122">26464 2306 7533,'-4'-10'3276,"0"3"0,0 2-2003,2 3-733,-2 2-180,1 2 0,-2 4-181,-1 3 46,-6 23 0,-1 8-270,4-11 0,-1 1-1567,-5 17 1,0 0 1476,6-16 0,0-4-495,-3 14-2647,1-2 1892,2-3-414,2-3 90,2-5-1568,11 5 2326,-3-17 951,10 0 0,-5-20 0,3-2 0</inkml:trace>
  <inkml:trace contextRef="#ctx0" brushRef="#br0" timeOffset="207923">26664 2390 6903,'-1'-22'3276,"1"7"0,-4 9-1823,-1 18-1453,1 15-89,-1 2 89,2 8-90,3-15-90,1 10 90,0-8 0,1 6-540,7 5 90,1-17 271,5 8-451,4-26 360,-6-5 90,6-6 1,-5-1 89,1-2 0,-1-3-3032,9-17 3392,-9 11 89,6-12 181,-12 16 360,0-8-361,-5 8-89,0-6-90,-4 11 0,-1 2-90,-2 2-90,-3 2 3186,1 4-3520,-3 0-26,4 5-180,0 1 1,1 0-721,2 2 541,2-2-361,5 0 540,2-3 181,4-2-271,10-10 720,-2 1 270,9-5-181,-10 7 91,-4 3-90,-5 4 270,2 2-360,-3 1 0,1 3-1,-6 2 1,-1 2-90,-1 2-90,-2 3 90,-2 1-90,-1 3 90,-2 2 990,-12 27-811,9-20 91,-1 4 0,1-1-180,6-5-180,1 3-90,5-11 0,6-4 90,0-4-90,4 0 0,-2-5 90,1-1-90,1-2 90,0-2 0,8-4 0,-6-1 90,5-4 0,-7 1 90,5-8 90,-5 3 180,8-16-91,-10 12 1,2-7 540,-5-1-541,-4 6 91,0-6-180,-4 10 450,-6-8-630,1 10-1,-5-4-178,2 13-91,0 2-270,0 2-450,-1 2-539,1 2-450,0 1-1388,-2 9 1067,2 0 1041,-1 6 1169,-2 7 0,3-4 0,-3 7 0</inkml:trace>
  <inkml:trace contextRef="#ctx0" brushRef="#br0" timeOffset="208133">27212 2620 7353,'-7'0'3276,"3"0"0,0-1 0,4 1-5998,6 5-555,11 7 0,-1-2 3049,11 7 0,-13-10 0,3 1 0</inkml:trace>
  <inkml:trace contextRef="#ctx0" brushRef="#br0" timeOffset="209057">27904 2333 6813,'-4'-4'3276,"0"-1"-1695,0 0 308,-2 0-1619,2 2 0,0 1 90,1 2-180,0 0 89,1 1 181,-2 1-180,2-1-90,-1 1 90,1 0 359,-5 9-629,0 2 0,-3 5 0,3-1-89,3-4 89,-1 2-90,1 0 0,0 0-180,-2 13 180,2-10 90,0 9-180,2-7 90,1-6-90,2 10 90,1-12 90,1 3-90,1-4 0,0-3 90,1 0 0,0-3 90,5 1-90,-3-3-90,4 1-90,0-3-179,1-2 89,0 0 0,1-2-360,0-1 360,-3 0 90,4-1 1,-5 1 89,0 0-360,11-9 180,-5 1 90,6-4-90,-10 4-90,-3 3 1,-1-1 89,0 1-180,3-9 540,-4 7 0,2-7 180,-4 8-90,-1-1 90,0-1-91,1-2 91,-1 0 270,2-19-360,-3 14-90,2-12 180,-4 20-180,0 1 180,0 2-91,-1 1 541,-4-6-360,3 5 0,-3-5-91,2 6 361,-2-4-360,1 4-90,-2-2 270,-1 1 179,-5 2-449,1 0 90,-2 2 0,3 4-90,0 0 90,-1 1-1,-2 2 1,-1 1-270,-2 0 270,0 2 0,-9 5-810,-2 2-629,0 3-990,1 2-1118,3 9 1638,6-8 1,0 0 960,-10 11 0,-4 2 1,14-21-1</inkml:trace>
  <inkml:trace contextRef="#ctx0" brushRef="#br0" timeOffset="214739">12598 1675 8252,'-7'-2'3276,"1"0"-705,-10 11-2571,7-2 0,-11 10-90,11-4 90,-2 2-180,-11 19 0,8-11-1459,-4 8 1,1 0-122,6-9 681,-7 18-271,20-30 1350,0-4 0,2-2 0,0-4 0</inkml:trace>
  <inkml:trace contextRef="#ctx0" brushRef="#br0" timeOffset="215066">12652 1679 6183,'5'-8'3276,"-3"3"0,0 0-1822,-3 6-824,1 7-451,1 2 1,3 14-90,9 9-90,-3-6 0,6 5 0,-7-18 90,6 5-90,-6-8 180,6 4 0,-9-11-90,-1 0-1799,-3-3-1568,-1-1 2457,-5 0 1,-2 0 0,-4-1 0</inkml:trace>
  <inkml:trace contextRef="#ctx0" brushRef="#br0" timeOffset="218801">11847 2762 6183,'-5'-1'1530,"-1"0"-901,1-1 990,-6-3-1259,4 1 0,-5-1-270,-7 4-270,9 2-90,-10 3-449,3 27 629,7-8 0,-6 19 90,10-21 0,1-4 0,2-5 0,0 7-270,1 21 90,0-12 90,2 15 0,0-12 90,1 5 90,2 12 0,-1-10 0,3 7-90,-1-21 90,8 16 0,-4-22-90,9 14 90,-7-18-90,2 4 180,2 0-90,-4-4 269,8 9-89,-7-10 180,17 15-270,-12-14-90,18 13-90,-15-15 90,16 7-90,-12-9 0,7 0 90,-8-4-90,2-2-90,0-2 90,13 0-90,-9-2 0,0 1 90,20-1-1639,-18 0 1,-2 0 1523,7 0-1528,1 0 1643,0-1-245,-1-1 245,0 0-311,12-5-48,-1-2 89,-1-2 2103,-6-1-2013,-14 2-90,9-6 180,-9 3 90,6-3 2319,-6 1-2229,-1-1-90,-1 1 460,0-2-550,-5 0-90,2-1 0,-1-1 90,-4 4-98,15-13 278,0-1-90,0 0-225,-11 7 0,-2 1-135,-7 5 538,8-15-538,-16 19-360,0-5 720,1-10 0,-1 4 0,-1-4 0</inkml:trace>
  <inkml:trace contextRef="#ctx0" brushRef="#br0" timeOffset="218913">13051 2997 6004,'-20'-21'629,"1"-1"1,-13-11-1080,18 16 90,3 4 90,0-1-550,-6-7 1,4 4 0,-3-6 0</inkml:trace>
  <inkml:trace contextRef="#ctx0" brushRef="#br0" timeOffset="219097">12707 2661 6004,'-11'-9'539,"-6"-5"-449,3 3 0,-5-4 0,5 4 0,-1 0 0,0 0 0,-1 1 90,-7-5-180,5 4 0,-5-4-810,-18-6 540,18 11 270,-2-1 0,0 3 0,5 4 0,-7 0 0</inkml:trace>
  <inkml:trace contextRef="#ctx0" brushRef="#br0" timeOffset="219350">11963 2544 6094,'-15'6'1709,"1"-2"-1350,-2-1 181,-6-1-540,10-1 0,-9 1 0,10 2-270,-15 12 0,9-2-135,0 4 1,0 2-46,0 7-1189,4 1 1,0 3 534,-1 11 1104,6-12 0,-1 0 0,-3 16 0,0 1 0</inkml:trace>
  <inkml:trace contextRef="#ctx0" brushRef="#br0" timeOffset="227599">12322 3773 6633,'-2'-7'2789,"-1"1"-1710,-2-1 180,-3 0-1259,3 3 540,-2 4-360,5 4 90,-1 5-180,3 5-90,0 5-150,3 18 0,1 12 0,0-3-30,-1-10 0,1 2-225,-1-2 1,1 6-1,0 0 1,0-3-406,1 8 1,0-4-136,0-2 1,1-2-695,-1-1 1,1-3 994,-1-8 1,0-5 193,1 2 450,1-7 0,-1-5 0,0-3 0</inkml:trace>
  <inkml:trace contextRef="#ctx0" brushRef="#br0" timeOffset="228373">12421 4523 11131,'11'3'629,"8"0"-269,25-5-180,-4 0 0,-10 0 0,-1 0 0,3-1-307,-1 1 307,-9 0-90,1 1 0,1-1-180,9-1 0,2-1 0,6 0-615,-3 0 1,0 0 434,1-1 0,1 1-1307,-12 0 1,1 1 1486,13-2 45,-16 2 0,0 1-459,6-2 414,-3 1-1708,9-1 1798,-10 2-944,18-2 944,-20 2 1409,9-1-1409,-10 0 0,0 1 0,0-2-180,1 1-225,0-2 0,2 1 90,-4 0 1,2 0 134,3-1 0,2 0 90,-1 0 0,-3 1 596,6-1 798,4 0 1,0 0 1409,-1 1-2399,-4-1 0,-1 1 2961,1 0-2981,2 0-384,4 1-417,1 0 281,-7 1 0,0 0 135,-7 0 0,3 0-180,17-2 0,8-1 1,-2-1-1,-2 1 0,-1-1 32,-3 0 1,3 0 0,-3 0 117,-8 1 0,-1 0 0,-4 0-655,0 0 0,-1 0 685,10-2 0,1 1-90,3 0 1,-2 0 44,-10 2 0,1 1-45,2-1 0,4 1 0,-5 0-90,-3 0 1,0 2 59,7 0 0,5 0 0,1 0 165,-8 1 0,1 0 0,0 0 0,-1-1-359,6 1 0,-1 0 0,0 0 404,8-1 0,0 1 0,-6-1-45,-12 0 0,-2-1-45,13-1 0,2 0-155,2-1 1,1 1 154,-7-1 0,1 1 0,-1-1 0,9 0 0,-2 1 9,-1-1 1,-2 1 35,-12 1 0,-2 0-45,-2 1 0,3-1-30,4 1 0,3 0 0,-3 0 75,0 0 0,0 0-318,0 1 0,3-1 1,-4 0 407,-5 1 0,-1-1 135,14 0 0,1 0-615,-11 1 0,1 0 570,9-1 0,0 1 45,-14 0 0,1 0-274,4-1 1,3 1 0,-2 0 138,0-1 0,0 1-115,0 0 0,3-1 1,-4 1 69,-3 0 0,-2 0 250,1 0 0,1 0-385,0 0 0,0 0 589,0 0 1,1-1-860,12 0 0,1 0 397,-11-1 0,0 1-172,10-1 0,0-1 90,-13 1 0,-1 0-14,0 0 0,1-1 1,0 0-1,1 0 0,-1 0 1,1-1-1</inkml:trace>
  <inkml:trace contextRef="#ctx0" brushRef="#br0" timeOffset="229882">18382 4103 6004,'46'-4'182,"0"1"0,0-1 0,0 0 0,0 1 0,0-1 0,0 1 0,0-1 0,0 0 0,0 1 0,0-1 0,6 0 0,0 0 0,1-1 0,-2 1 0,-2 0 0,-2 1 0,-2 0 0,-4 1 637,9 0 0,-4 1 0,-5 1 0,-5-1-498,0 1 1,0 0-367,8-2 0,9 1 0,0-2 1,-9 1-1526,-8 0 1,-1-1 1539,5-1 0,4 0 0,-5 0 30,-10 1 0,-2 1-45,0-1 0,1 1-182,0 0 0,-1 0 227,0 1 0,-1 0-37,0 1 0,-1-1 37,22 3-495,-1 0 495,-2 2 90,-3-1 0,3-1-45,-5-1 0,2 0-15,-1 0 0,2-1 0,-2-1 15,2 0 0,0-1-45,-8-1 0,1-1 0,1 1-60,-1-2 0,1 0 0,0 0 0,2-1 0,0 0 0,0 1 30,-3-1 0,1 0 0,0 1-90,8-2 0,2 0 0,-3 1 75,4 0 0,-1 0-83,-8 2 1,0-1 0,-1 1 127,2 0 0,-2 1-45,-1 1 0,-1-1-622,3 1 0,0-1 667,0 0 0,1 0-45,-2 0 0,-2 0 62,-8 0 1,-1 0-63,13-1 0,0 0 45,-10 0 0,1 1-90,17-3 0,2-1-21,-1 1 1,0 0-10,-7 2 0,2 0 0,-2 0 120,-7 1 0,-1 0 0,1 0-5,6 1 0,1 0 1,-5 1 4,-7 0 0,-1 0 30,9 0 0,3-1 0,-4 0-75,-7 0 0,-1 0 45,15-2 0,-2 1-121,1-4 121,-1 1-45,-10 1 0,0 0-45,18-2 135,-17 3 0,0 0 136,14 0-181,-14 3 0,2 1 45,8 2 0,1 1 608,2 1 1,0 1-594,-12-1 0,2 2 0,-4-1-105,1 1 0,0 0-90,7 1 0,2-1-315,5-2 1,2-1 224,-1-1 0,3-1 105,-6-1 0,1-1 0,-3-1 1150,-5 0 1,-2 0-1076,6-1 0,-4 0-386,1 1 341,0 0 90,-1 1 0,-10 2 0,1 0 0,15 0 90,-7 1 0,3 1-530,-7-1 0,0 1 485,0-1 0,-1 1 0,-2-1 0,-2 1 45,9 0 262,-2 1-172,10 1-90,-11-1 90,8 0 487,-13-1-307,0-1-1074,12 1 1164,-9-1-90,10 2 216,2 1-397,-9 0 1,11 2-90,-11 0-55,-2 0 0,3 0-215,2 0 0,0-1 90,0 1 1,1 0-241,0-3 0,2-2 0,-3 0 15,-5-1 0,0 0-87,12-1 0,1 1 42,-6-2 0,-4 0 2515,9 0-2380,-2 0 0,3 1 180,-13 1 0,0 1 45,1-1 0,0 1 45,-3 3 0,-3 0-45,-2 1 0,7 2 0,-1-2 90,-8-2 0,8 0 1733,-1-4-744,15-2-809,-7-1-2850,8-1 2850,-18 0-180,2 0-1009,1-1 1009,0-1-936,-3 2 1,1 0 845,6 0-376,-3 2 0,-2 0 286,-3 2-180,14 1 90,-18 0 1,6 0-631,10-3 540,-14-2 626,15-3-536,-17 0 1766,1-1-1766,1 0 90,7-2 0,2 0-89,3 0 473,-3 2 1,0 0-835,5 4 180,-10 1 0,5 2 2749,-5-1-2658,-2 1 358,2-3 1239,-6 0-789,-9-1 1879,-5 0 640,-6 2-2436,0 0-622,-4 2-899,1 0 359,1 0 0,1-1 90,1-1 91,2 0-1,1 0 180,0-2 0,1 0 180,-1-1 180,2-5 270,-1-1-270,0-1 359,-2-13-449,-3 11 0,0-11 90,-1 8-90,-1 0 90,-1-2 270,-3-20-180,0 1-270,0-8 0,0 7-90,3 9 45,1 6 0,0-2 0,1-2 0,1-2-363,-1 0 1,1 0 452,1-1 0,0 2 45,2-14 90,1 1-90,-1 2-3002,0 3 3002,0 1-1,-1 3-2067,0 0 1978,0 1-350,-1 1 260,-1 0-180,-1 2-269,-1 0-631,-1 2-179,-1 1 90,-2 1 90,0-1-309,-3-2 1478,-1 0 0,-3-1 0,-4 0 0,-2 0 0</inkml:trace>
  <inkml:trace contextRef="#ctx0" brushRef="#br0" timeOffset="231713">19883 4193 7083,'-2'-6'2968,"-1"-1"-1798,1 4-631,0-1-89,0 3 0,-6 24-450,4-7-3277,-9 32 2212,7-21 1228,-2 14 1,-2 3 16,-1 5-90,1-7 0,1-2 90,-1-7-90,-1 2-180,3-13 90,-1 3 180,-2 12-90,6-19 0,-3 14 89,7-19 3040,3 1-3219,1-5 796,8 1-796,-1-7-3032,38 4 3122,-23-4 45,0 1 0,0-1-302,7 1 436,-7-1-191,7 1 192,-9-3 0,25-9-630,-15-1-225,-8 1 0,-1 0-2203,-4-3 1259,-8 3 3125,-7 4-4204,-8-2 2834,-1 3 1,-5-4 0,2 4 0</inkml:trace>
  <inkml:trace contextRef="#ctx0" brushRef="#br0" timeOffset="232088">20060 4541 6183,'3'-7'1709,"1"0"-719,1 0-1,0-1 91,2 0 629,6-4-1170,-2 3-179,4-3-180,-2 4 0,0 1-180,0 1-90,5-1 0,-5 3 0,2 1-90,-7 2-269,1 9 179,-6-1 0,0 8-180,-8 10 270,-4 7 360,-1 1 180,0 1 1079,1 2-719,6-11-540,-1 5-270,14-15-180,-3-11-270,7-1-269,-3-8-451,1-5-2017,17-21 1607,-11 9 1014,-1-2 1,-1 0-1,-3-2 1,2-7 0</inkml:trace>
  <inkml:trace contextRef="#ctx0" brushRef="#br0" timeOffset="232235">20330 4378 6903,'-5'5'900,"3"-3"-1890,4-2 360,5-1 630,3-2 0,1 1 0,1 0 0</inkml:trace>
  <inkml:trace contextRef="#ctx0" brushRef="#br0" timeOffset="232631">20507 4378 7173,'3'6'2968,"0"0"-2878,-2 0-180,2 1 90,0 1 90,2 9 90,-2-3 90,1 8 90,-5-4 899,-6 19-809,1-13-180,-5 13-91,4-22-89,1-2-180,0-3-89,2-2-91,2-4-270,0-1-1169,1-3 1079,2-6-269,2-4 719,2-4 0,2-1 270,-1 5 90,0-1 1619,15-14-1169,-9 11-91,11-10-89,-12 16-90,0 0-90,-1 3-90,0 2 89,-1 2-89,-2 2 0,0 3 90,-2 4 360,0 21-540,-2-8-90,0 17-388,-4-15 208,1 0-270,0-3-989,3 1 180,1-10-181,2-3 181,3-11-1259,12-22 2518,-7 5 0,8-16 0,-11 12 0</inkml:trace>
  <inkml:trace contextRef="#ctx0" brushRef="#br0" timeOffset="232969">20987 4045 10321,'-5'9'3276,"1"0"-2324,0 16-772,3-3 89,1 12 46,-2-2 0,1 1-135,-2 11-805,1-7 0,-1-1 805,0 4-2783,-1 1 2693,0-2-90,0 0-510,1-2 330,0-3 0,0-4-180,2-4-719,0-1-450,1-11 359,2-4 491,1-12-1750,2-12 1529,0-1 181,0-8 719,0-9 0,-2 8 0,-1-10 0</inkml:trace>
  <inkml:trace contextRef="#ctx0" brushRef="#br0" timeOffset="233356">20960 4424 6094,'-6'-42'3276,"4"7"-1785,8 29-772,1 1 1,1 1 0,0 0 359,6 0-629,-3 2-1,9 1-269,-7 2-90,4 1-180,-2 4 0,-5 0-719,4 10 449,-9-5 0,-2 6 0,-5-6-269,-6 8 359,0-5 180,-9 10 630,0-6-180,-1-1 179,1-3 1,5-6 809,-1 3-809,4-3 89,0 2-89,6-2-180,3 1 0,2 1 0,2 0-181,4 1 181,16 10-360,-6-8 0,21 11 0,-17-14-90,15 5-180,-17-7 1,5 0-361,-11-3-1169,2 0 180,-7-1-360,1-1 180,-7 0 180,-2-1 270,0 2 359,-2-1 170,-8 2 1,0-2 0,-6 0 0</inkml:trace>
  <inkml:trace contextRef="#ctx0" brushRef="#br0" timeOffset="256962">5872 12068 6543,'-6'3'1439,"1"-1"-1169,2 0-90,-1 1-90,2 0 0,-1 3-90,1-1 0,0 2 180,1 9 90,-1-7 539,-2 17-539,0-14 270,-8 24-450,6-15 135,-4 9 0,1 2-46,-1 1 1,0 0 0,1-1-90,-1-3-809,-4 14-1170,6-20 809,2-5 181,3-6 899,7-10 0,0-2 0,3-1 0</inkml:trace>
  <inkml:trace contextRef="#ctx0" brushRef="#br0" timeOffset="257339">5958 12081 6363,'8'16'2609,"-4"-6"-1979,10 10-271,-7-11 541,9 11-450,-5-6-91,4 6 1,-2-1-90,0 3-45,1 8 0,0 4-225,-4-9 0,-1 0-725,5 10 0,-2-1 725,0 4-774,-7-16 774,0-3-270,-1-4-180,-1-2-180,-1-3-269,0-2-2339,-2-1 3937,0-2-699,-4 2 0,1-4 0,-3 1 0</inkml:trace>
  <inkml:trace contextRef="#ctx0" brushRef="#br0" timeOffset="257719">5888 12573 6094,'-6'2'3276,"-6"2"-2505,6-1-231,-3 0-90,6-1-91,2 0-89,-2 0-90,2-1-90,0 1 90,0-2 90,5 4 90,3-3-90,3 2-91,4-1-89,-2-1 0,3 1 0,2-1 0,1 0 0,2 0 0,23 0-90,-16-2 90,17 0-90,-23-2 0,0 0 0,4-1 0,-8 1 90,3-1 90,-11 0 0,-1 1 270,-2 0-271,-2 1-358,-2 0-3098,-1 1 0,-5 5 1106,1 0 2171,-3 2 0,1 0 0,0-1 0</inkml:trace>
  <inkml:trace contextRef="#ctx0" brushRef="#br0" timeOffset="291715">7678 11615 6183,'0'31'1638,"0"0"0,0 9-757,-1-9 0,2 3 738,-1 8 0,0-1-1215,0-9 1,-1 0-732,1 2 1,0 1 0,-1-2-484,0 2 1,0-3-720,-1 16-180,4-11 269,1-19 620,7-9 1,-6-9 0,5-8 0</inkml:trace>
  <inkml:trace contextRef="#ctx0" brushRef="#br0" timeOffset="292261">7666 11660 6723,'-4'-14'3276,"2"4"0,-4-12-1193,4 14-1453,-2-8 809,9 7-1439,-1 5 90,13-5-90,-4 6 0,15-1 0,-8 3 0,6 1-90,19 2 0,-20 1-45,4 2 0,-2 2-45,-8 2 90,7 8 0,-15-3 1,-2 3-226,-3 8 0,-1 3 45,-1 3-579,-1-1 0,-2-1 399,-3-2-1259,-10 19 450,0-10 809,-4 6 181,1-18 448,-5-4 271,7-8 989,-9 5-719,13-11 2147,-3 2-2327,6-2 0,1 2-91,3-1-89,1 1 90,5 5-360,1-4 180,20 8-270,-7-9-270,27 3 0,-17-7-315,-2-3 1,0 0-676,5-1-629,8-2-1388,-3-1 1337,-10 1 681,6-2 450,-14 1 809,-1-1 0,-2-1 0,-1-1 0</inkml:trace>
  <inkml:trace contextRef="#ctx0" brushRef="#br0" timeOffset="292722">8317 11620 6633,'-21'-15'3276,"5"4"0,14 10 0,3 1-1680,19-1-1326,-5-1-3547,18-3 2572,-9-2 885,2-2-508,2-2 328,0 0 0,-1 0-944,10-3 495,-11 5-2828,22-4 347,-26 9 1131,10 1 180,-20 5 360,-2 2 1898,-6 2 1,-3 1 0,-4 2 0</inkml:trace>
  <inkml:trace contextRef="#ctx0" brushRef="#br0" timeOffset="293038">8471 11573 5381,'0'7'3276,"1"5"-1515,0-1-1491,2 8 1460,0-2-650,2 14-541,-1-7-179,2 9 90,0-8-1676,-1 1 0,0 0 1406,1 10-90,-2-8 0,1 1 743,1 19-833,-3-23 0,0 0-179,3 24-91,0-7-2028,-2-18 1309,0-3-810,-1-4-90,1-4 2256,0-3-1986,0-4 1696,4-4 0,-4-5 0,3-3 0</inkml:trace>
  <inkml:trace contextRef="#ctx0" brushRef="#br0" timeOffset="293954">9012 11524 13469,'-3'25'1079,"0"1"1,-2 15-1080,4-13 0,1-4-90,-1 0-180,1 2 0,0 0 91,-1 7 134,1-7 0,0-1-135,0 1 90,0-1 90,-1 7 0,1-10 270,-2 11-180,1-17 359,-1 14 1,1-9-360,-1 1 90,1-6-180,1-11 90,1 0 90,3-2-90,1-1 90,3 0-90,0-2-1,1 0 1,3 0 0,1 0 0,2-1-90,3 0 180,1 0-180,6 0 0,1-1-180,9 0 135,-5-1 0,0 1-45,6-1-45,-3-2 1,0 0-46,7-1 135,-10 1 0,0-1-45,4-2 90,-11 3 90,3-2 180,-13 4-91,-4 1 1,-3 2 270,-2 0-540,-3 1-450,-1 1-899,-2 1-450,-2 2-1388,-2 3 0,-4 3 2366,0-1 911,0-1 0,3-5 0,0 0 0</inkml:trace>
  <inkml:trace contextRef="#ctx0" brushRef="#br0" timeOffset="305841">7237 15425 8162,'29'-1'1350,"4"-1"-1530,-17 1 0,5 1-270,7 0 1080,17 5-91,-1 2-314,1 5 0,0 2-225,-3-1 0,-10-1 0,2-2-180,3-6 0,0-4 0,-12-1 1,0 0-935,21-1 0,-2-1 934,-3-4-90,6 4 180,-21 3 405,3 3 0,1 1 225,5 1-270,13 2 449,-5-6-404,-13-7 0,0-1-225,15-1-90,-15-1 0,-2 0 0,5-2 0,-6 3 0,4 3 0,0 2-90,5 2 60,-4 4 0,5 2 0,-4-1-60,11 5 90,-5-1 0,-1 1 90,2-2 0,-10-2-1165,16-2 1255,-21-4 0,7-3-1999,7-7 1909,-14 4-218,13-6 128,-18 7 90,10-1-90,-6 1 0,7 0 0,-7 3 0,0 0 90,26 1-90,-18 2 0,-1-1 0,0 1 0,-2 0 0,16-1 0,-19-1 0,5-1 0,7-4-90,-14 2 180,14-2-90,-17 3-95,11-1 95,-5 2-180,20-2 0,-18 4 0,2 0 0,2 0 180,1 1 0,-6 0 0,-1 0 0,3 0 38,0 1 52,13 0-90,-10 1-149,9 0 149,-15 0 90,0 1 2057,-1 1-2147,10 1-90,2-2 0,-1 0 0,-4-2 0,-11-2-180,-1-1 0,1 1-90,0-1-719,12 1 449,-7 2-135,1 0 1,3 1 225,13 2 469,-17-2 0,-1 1-110,12 0-69,-3-2 249,-9 1 90,6-1 90,-10-1 90,-2 0 3006,0 0-1962,16-5-684,-6-1-450,6-1 180,-3-1-180,-13 4 89,6-1-89,-8 4 0,1 1 0,19 6-630,-13-1-963,22 9-296,-18-4 1080,-2 0-41,-6-1 670,-14-5 0,-8-1 0,-5-2 0</inkml:trace>
  <inkml:trace contextRef="#ctx0" brushRef="#br0" timeOffset="307016">8304 16078 7353,'-5'2'3276,"1"1"0,1-2 0,0 0-3120,3-2-66,5-3-90,0-1-90,5-3 90,-1 2 0,2 1-90,24-13-270,-9 6 91,11-5-1171,-18 8-1618,-12 7 1349,1 0-1568,0 10 2457,-6-2 1,1 8 0,-9-3 0</inkml:trace>
  <inkml:trace contextRef="#ctx0" brushRef="#br0" timeOffset="307231">8359 16194 6273,'-13'20'3276,"2"-4"-165,7-9-2572,0 0-449,4-2-90,0 0 90,3-3 0,2-1 90,6-2-180,0-3 90,4-3-180,-2-1-90,0-2-1799,13-10-179,-11 8 1078,5-4-629,-10 18 1260,-9 5 449,2 4 0,-6 3 0,-2 1 0</inkml:trace>
  <inkml:trace contextRef="#ctx0" brushRef="#br0" timeOffset="307581">8190 16586 6453,'-7'2'2789,"0"1"-1620,-1-2 810,0 1-1259,3-1 539,-1 1-809,5-1 989,-1 0-810,18-3-359,-6 0 0,17-4 90,-7-1-180,4-3-90,3-2 180,17-11-181,-9 3-633,-11 6 0,0 0 544,10-8-90,2-1-135,-3 1 1,1 0 44,-13 7 0,0 1 0,12-8 0,-2 0-360,-4 1 1,-3 1-2714,4-9 1724,-12 12-1748,-2-16 707,-15 24 2570,-8-4 0,-2 12 0,-1 0 0</inkml:trace>
  <inkml:trace contextRef="#ctx0" brushRef="#br0" timeOffset="308299">8365 15863 8162,'-4'8'3276,"2"2"0,-1 9-2182,3 1-824,-2 13-1894,2 1 1624,2 9-45,-1-18 0,1 1-1594,1 17 1,0 1 1368,0-11 1,0 2-241,1 2 0,0 3 1,0-3 25,0-5 0,-1-1-326,3 17 1,0-1-175,1 2 399,-3-12 0,0 2 0,-1-7 1,-1-1 449,0-5 0,-1-1 45,2 24 90,-3-32 1100,-1 0-920,0-8 3096,1-2-2810,0-6 365,0-1 248,-1-5 640,2 0-1089,-1-3 0,2 3-180,-2 3 179,2 5-449,0 2-90,2 13-90,-1-1-90,4 25 0,-3-20 0,1 11-180,-2-22 90,-2-5-89,0-3-91,0-3 0,0-3 0,1-3 0,0-4 1,-1-4-1,1-4-180,3-28 630,-1 14 45,0 5 0,0 1 225,2-6 89,1 0 451,5-13-540,-2 11-91,0 7 1,-1 1-494,3-2 314,5-5-20,-1 9 20,-3 9-90,3 0 90,-5 9 89,-2 2 181,4 2-270,-4 2-90,2 2 0,2 6 0,-2-1 131,9 13-41,7 17-90,-4-2 0,-9-11 0,1 5 0,-2 2 0,0 4 0,-1-2-934,1 1 1,0 1 993,0 2 0,1 3 0,-1-3 119,-2-5 1,-2-2 0,0-1 0,0-1 0,-1-2 0,0-1 180,5 21-90,-1-7-766,-2-6 136,-2-6-89,-1-5-2828,2 0 437,-5-12 232,5-4 1888,-8-11 1200,1-7 1,-5 0 0,-2-2 0</inkml:trace>
  <inkml:trace contextRef="#ctx0" brushRef="#br0" timeOffset="308627">8704 16770 6183,'-2'-6'3276,"0"1"-1694,1-1 1476,3-2-2698,-1 1-630,5-5 90,-2 6-180,0-2-539,2 8 269,-2 2 0,2 11 630,-3-1 180,-1 7 1080,-5 6-451,0-5 181,-3 7 629,-3-1-810,1 0-719,0-1-180,4-6-2069,13-9-1118,10-13 0,13-17 2006,-4-11 369,-13 8 1,-3-2 901,5-21 0,-10 21 0,0 0 0,0-2 0,0 1 0</inkml:trace>
  <inkml:trace contextRef="#ctx0" brushRef="#br0" timeOffset="309261">9012 15933 7173,'-12'8'3276,"2"-1"0,-9 14-1013,2 8-2713,4-5-90,4 4 1,9-17-181,3-2-179,3-4-1080,8-5 899,-2-3-1708,16-12 2248,-14 6 270,7-5 181,-13 10 178,-2 3 181,-1 1 810,-3 9-271,-3 0 900,-4 16-809,-1-4-91,-3 11 91,1-5-446,-1 3 176,-2 2-271,2-9 1,-2 3-1787,-1 1 0,-1 1 1517,-1 0 0,1 0 0,-1-1 0,0 0-822,-3 6 0,1-1 642,-4 6-221,5-6 1,1-2 41,6-11-230,3-1 140,7-14 2694,3-6-2695,8-11 270,-2-2 90,5-9 0,-1 1-855,1-3 765,3-2 0,2-2-159,1-1-381,-2 5 0,2 0 451,4-3 358,-3 5 1,1 4 1799,9 10-1349,-6 4 0,2 10-361,-15 3-89,-2 1 3096,-1 3-2710,-2 1-476,-2 2 0,-3 2-180,-5 12-90,-2-5-899,-9 16-540,-3-8 674,0-10 1,0-1 764,-7 6-270,-13-1-449,22-25 359,-4-1-540,12-18 721,4 4 179,2-6 90,1 8 90,3 1-270,8 5-270,4 13 91,12 14 449,-5 6 0,2 9 0,-7-6 0</inkml:trace>
  <inkml:trace contextRef="#ctx0" brushRef="#br0" timeOffset="309430">9231 16682 15988,'12'42'348,"-1"-1"1,1 1-1,0-1 1,0 1-1,2 1 1,0 2 0,-2-6-1,-5-8-258,-7 2 90,-1-21 90,-3-3 90,-1-2-90,-2-2-90,-4-1-91,-3 0-89,-4-2-269,-4 0-271,-5-2-360,-3-3-739,6-4 1,-2-3-1,-1-6 1,-1-2-1,1 0 1,0-2-1,2-5 1,3 0 1313,-6-16 0,3-1 1,3 1-1</inkml:trace>
  <inkml:trace contextRef="#ctx0" brushRef="#br0" timeOffset="309929">9530 16157 6993,'-2'-5'3276,"1"0"0,4 2 0,3 0-2040,7-3-517,12-5-629,-2 1-90,12-6 0,-6 0 0,2-2 0,2-1-270,0-2-631,0 1 182,0 0-91,-2 2-829,-7 4 1,1 0-1639,9-6 0,6-4 2314,-25 13 963,-11 4 0,-7 4 0,-3 0 0</inkml:trace>
  <inkml:trace contextRef="#ctx0" brushRef="#br0" timeOffset="310166">9906 15729 7353,'-8'6'3276,"-3"8"-1605,3-2-1041,-3 8-1,3-3 855,-4 12 1,-2 3-946,-2 7-2178,2-3 1,-1 1 1473,2 5 345,0 3-636,3-11 0,1 2 501,1-9 0,1 1-45,-3 7 0,1 0-315,0-3 0,0-1-967,-2 12 472,3-17 1,2-1 931,1 2-3399,5 0 2078,4-19 1199,2-1 0,0-19 0,-2-1 0</inkml:trace>
  <inkml:trace contextRef="#ctx0" brushRef="#br0" timeOffset="310322">9850 16191 6813,'35'-21'3276,"-6"7"0,4 16-23,-12 5-3074,13 12-448,-16-4-3008,8 12 0,-13-10 0,1 3 0,-3-3 2149,-5-5 1358,-1 0-230,-5-4 0,-2-1 0,-1 0 0</inkml:trace>
  <inkml:trace contextRef="#ctx0" brushRef="#br0" timeOffset="310618">9802 16461 7083,'-10'6'3276,"-1"2"0,-4 6-563,-2 4-1499,1 5 0,-1 3-1034,3 0 0,0 0-840,-3 6 0,1 1 750,5-6 0,1 0-49,0 8 1,3 1-1257,2-3 1,2-1 404,-1-1 1,1-2-1170,9 7 1,3-36-1299,8-11 2146,-3-2 411,5-10 159,-8 2 0,1-3 0,-1-1 0</inkml:trace>
  <inkml:trace contextRef="#ctx0" brushRef="#br0" timeOffset="310803">9788 16729 6543,'40'4'655,"1"-1"0,-1 0 1,1 1-1,-1 1 0,-9 2 2621,-6 5 0,12 10-781,-17-10-2495,3 3-180,1-4-899,-6-6 269,3 0-1798,-5-10 719,-9-2 90,2-4-1169,-5-7 1978,-3 2 990,-5-13 0,-2 11 0,-3-5 0</inkml:trace>
  <inkml:trace contextRef="#ctx0" brushRef="#br0" timeOffset="311007">9957 16485 6273,'-2'10'3276,"-1"1"-525,-1-1-682,0 0-90,1 2-2249,4-4-1259,6 1-90,1-6-180,7 0 180,-1-1 179,0-1-449,7-2 1889,-6-1 0,2-1 0,-6 0 0</inkml:trace>
  <inkml:trace contextRef="#ctx0" brushRef="#br0" timeOffset="311244">10267 16481 6363,'7'3'3276,"15"13"0,-9-8-653,18 15-2173,-18-13 180,7 10-451,-10-7-269,3 6-719,-4 2-450,-3-3-2018,2 15 1247,-6-13-579,-3 19 1890,-4-15 589,-5 8 1,-2-8 0,-3-1 0</inkml:trace>
  <inkml:trace contextRef="#ctx0" brushRef="#br0" timeOffset="313684">12204 15434 3684,'-2'7'3276,"15"-1"-735,-3-7-2181,28-6-180,-17 3-60,9 0 0,9 0 0,-4 1-120,-6 1 0,-1 0-314,23-1 1,-2 0 313,-3 0-1759,-15-1 1849,0 0 0,0-1-282,13-2 372,-10 3-231,10 0 0,1 0 231,0 3-148,-6-1 0,0 2 58,-3 1 1740,1 0-1785,-11 0 0,0 0-45,12 0 0,10 0 1458,-18-1-1413,-4-1 0,1-2 788,6 0-833,-7-1 0,-1 1 90,1-2-135,0 3 0,-1 0 135,9 1-90,-7 1 0,-1 1 0,5 5 90,1 2-970,9 4 1,2 2 879,4 1-45,-5-1 1,0 0-986,-11-8 1,-4-1 939,10 0-154,-3-2 0,-1-1 154,-1-2 0,1-1 0,1 0 90,1 0-45,-7-1 0,-1 1 45,3 1-90,2-1 120,17 1-120,-10 1 45,-5 0 0,0 0 45,6 1 0,-8-1 0,0 0 0,2 0 0,9 0 975,-16-2-975,-2-1 500,-2 0-500,0-1 90,-2 1-90,-1-1 505,19-1-415,-2 1 2568,7 0-2658,-8 2-1836,6 3 1836,-10 0 0,13 1-286,-14-1 286,-1 0 0,10 0 0,-1-2-1995,-1 0 1905,-5-3 612,-5 0-522,-6 0 120,5 0-120,-9 1 0,7 1 0,-5 1 90,5 1 90,-8 0 2489,0 2-2490,0-1 2432,-1 1-2431,2-2 180,16 0-180,0-1-490,8-2 400,-9-1-90,-8 1 0,0-2 0,0 1-3277,-2-1 3363,1 0-86,-2 0 0,19-1-2284,-15 2 2284,14-2-1207,3 2 1027,-15 0 0,5 0 0,0-2 0,-3 0-47,-1 0 0,0 0 137,-2-1 0,21 0 90,-20 3 90,10 1 893,-11 3-893,1 0-45,-3 1 0,1 2-45,6 0-939,16 3 939,-24-2 1297,-3-2-1297,0 0 0,5 0 0,-6-1-1325,12 2 1415,-14-2 1467,6 1-1557,1 0 0,5-2-90,0 0 90,0-2 0,-6-2 90,1 0-90,3-1 90,2 0 0,3 0 1751,1-1-1706,-9 2 0,1 0 45,13-2-1072,-14 3 1,0-1 711,9-2-90,-3 0 1819,0 0-3188,-4-1 1,1 1-1639,16-4 3112,-17 5 1,-2 0 0,-3 2-1,-15 5 1</inkml:trace>
  <inkml:trace contextRef="#ctx0" brushRef="#br0" timeOffset="314747">13744 15990 7892,'-6'0'3276,"0"1"-435,2 0-232,2 5-2160,2-1 1,3 4 360,7-2-541,-1-1 1,12 2-360,21 2-359,-15-4-1036,1 0 1,-2 0-315,-11-1-90,8 5-1388,-13 3 2057,-4-1 1220,-2 13 0,-5-8 0,-1 4 0</inkml:trace>
  <inkml:trace contextRef="#ctx0" brushRef="#br0" timeOffset="315165">13771 16401 6273,'-42'19'3276,"18"-7"0,5-9 0,22-6-2220,3-2-786,3-2-90,4-1 0,4-2-90,3-1-405,8-2 0,2 0-135,11-1 315,-11 3 1,-2 2-136,-1 6 0,-13 6 0,-3 3-270,-2 10 270,-5-1 91,-1 9-1,-7 6 180,-2-6 359,-9 19-89,3-18 180,-5 7-90,3-10 0,0-1 269,-6 5-269,7-7 1079,-10 9-1349,16-20 90,-3 4 180,15-17-270,2 0 0,6-7 0,1 0-90,24-21-90,-12 12-267,-5 4 0,1 0 87,0 0-90,0 3 85,-1 2-444,-3 3-271,0 1-2158,3-1 1169,-6 2 90,2 0-1388,-9 3 2489,-5-2 0,-2 2 1,-4-2-1</inkml:trace>
  <inkml:trace contextRef="#ctx0" brushRef="#br0" timeOffset="315376">14139 16329 8792,'-2'9'3276,"1"-1"0,2 6-1283,3 6-1633,-1-2-180,2 10 0,0 1-720,1-1 90,-1-2 1,1-2-1171,0-7-1657,5 0 798,-2-8-130,5-3 1980,-6-9 629,0-5 0,-4-1 0,-1-3 0</inkml:trace>
  <inkml:trace contextRef="#ctx0" brushRef="#br0" timeOffset="316015">14330 16238 8792,'-6'-5'3276,"0"-7"0,6 5-1103,7-11-2173,4 9 0,7-4 0,-3 5 0,1 2 0,14 0 0,-11 4-90,15 2 0,-20 3 90,6 6 0,-10 0-90,1 4 90,-4 1 0,-1 3 90,3 12-90,0 6-210,1 1 300,-2-1 180,-3-11-90,-1 1 359,-1 10-269,-2-7-1871,-2 0 0,-1 0 1601,0-1 0,-3 13-810,2-20-2467,-2-10 0,-3-9 767,1-10 1161,-2-11 359,2-1 451,0-4 539,-1-3 0,-1-2 0,-1-2 0</inkml:trace>
  <inkml:trace contextRef="#ctx0" brushRef="#br0" timeOffset="316265">14498 15972 6723,'-1'-8'3276,"-2"1"0,-1 4-743,-2 4-1993,1 5-91,-1 2 1,-1 4-2852,-9 29 2581,4-11-44,3-5 0,-1 2-83,-2 7 0,1-1 83,0-3 0,-1 0-105,-2 5 0,-1 3 0,1-3-762,1-3 1,-1-2 596,-2 7 0,0-2 45,-2 4-842,2-1-507,1-3-720,2-4 2524,4-4-3642,4 2 2836,3-15 1,5-2 0,2-13-1</inkml:trace>
  <inkml:trace contextRef="#ctx0" brushRef="#br0" timeOffset="316933">15073 16067 6183,'-8'5'3276,"1"1"-705,-2-1-592,1 0-90,1 0-1080,2-2-359,2-1-90,4-1 0,2-1 359,10 0-449,1 0 0,33-8-270,-17 1-783,2-3 0,0-1 693,1-4-360,10-7-1189,-21 7 1,0 0-470,4-4 130,9-8 269,-22 16-1080,-2 0 1980,-6 6 809,-1-2 0,-8 6 0,-1-3 0</inkml:trace>
  <inkml:trace contextRef="#ctx0" brushRef="#br0" timeOffset="317172">15353 15807 7533,'-7'10'3276,"0"0"-975,0 0-1492,0 2 540,-5 10-629,2-4 359,-11 19-629,7-11-824,-6 9 644,3-6 0,0 2-180,-1 3-135,-2 2 0,0 0-45,7-12 0,-1-1-848,-7 14 0,0-2 308,-1-2-359,3-6-631,4-6-1657,4-6 0,8-7 1646,5-7 1062,9-9 1,-1 0-1,4-3 1</inkml:trace>
  <inkml:trace contextRef="#ctx0" brushRef="#br0" timeOffset="317318">15141 16274 6543,'43'-8'546,"1"1"0,-1 0 0,1-1 0,8-2 0,-2 0 0,-15 7 316,-17 9-3830,-9 0 1978,-4 1 271,-4 2 719,-4-1 0,-3 0 0,-2-1 0</inkml:trace>
  <inkml:trace contextRef="#ctx0" brushRef="#br0" timeOffset="317518">15310 16253 7443,'-6'6'3276,"3"8"0,6-3 0,1 3-3570,3-4-2764,1-1 989,-1-4 180,1-1-1388,-1-1 3151,-4-3 1,1 1 0,-4-1 0</inkml:trace>
  <inkml:trace contextRef="#ctx0" brushRef="#br0" timeOffset="317853">15321 16388 6273,'-11'9'3276,"1"0"0,-7 3-203,1 0-1634,-13 11-1079,5-3-180,-10 10-3457,8-6 3255,-1 1-300,-1 1 0,0 1-1117,-5 3 1034,9-7 0,3-3-315,10-9-539,11-10 989,3-2 90,6-2 630,10-4-90,-1 3 90,10-3 89,-4 3 2628,3 1-2717,1 1 449,15-1-3604,3-1 2885,-1 0-90,-4-2-906,-7 0 636,-10 0-89,3-1-91,-12 3-270,-4 0-269,-2 0-2070,-2-3 1440,-5-1-1748,-6-14 2776,-1 9 1248,-6-8 0,3 12 0,0 1 1</inkml:trace>
  <inkml:trace contextRef="#ctx0" brushRef="#br0" timeOffset="317963">15394 16516 14908,'30'-6'-3277,"-3"1"1427,-15 1 411,2-1-630,7-7 2069,-5 4 0,5-3 0,-7 4 0</inkml:trace>
  <inkml:trace contextRef="#ctx0" brushRef="#br0" timeOffset="318100">15674 16449 6813,'19'34'3276,"-4"-7"0,-11 0-923,-3-14-4602,2 10 1,-2-15 359,0-1-900,1 0 2160,-1-2 629,1-1 0,-2-2 0,0-2 0</inkml:trace>
  <inkml:trace contextRef="#ctx0" brushRef="#br0" timeOffset="324698">24944 15520 6094,'8'-4'629,"0"0"271,25-5-451,-9 6-179,14-3 0,-16 7 450,4 1 359,13 4-899,-8-1 90,5 0 0,-12-5-180,-4-2 0,7-2 89,-6 0-89,0-1 0,1 0 0,11 1 0,2 1-90,1 0-45,5 1 0,0 0 45,-12 3-45,-3 0 0,1 0-135,20 0-135,-10 0 1,3-1 44,-6 0 0,-1 0-382,0 0 0,-2 0 473,14-2 89,-16 0-90,1-1 90,0-1 0,1 0 0,-1 0 90,1 0-382,5 1 0,1 1 427,-9 2 0,1 0 0,9-1 0,1 2-45,-7 1 0,-3 1 0,7 1 0,10 2 0,-16-2-90,-2 0 90,-2 0 0,9 0 0,-9-1 180,15-2-90,-18-1 0,7-2 0,-1-1-90,-7 2-90,7-1 0,-8 1 0,-1 0 0,1 0-270,19 2 271,-5 1 89,9 1-90,-12 0 90,-10 0 0,0 0 950,-1 0-1130,26 3-89,-13-2-1,-2-1 0,-2 0 90,-1-1 90,3 0 0,-16 0 0,-1-1 0,10 2 90,-8-1 757,13 1-757,-15-2 0,4 0 0,-5-1 0,0 0-90,2 0-90,7-1 0,-5 1 0,14-2 90,-13 1 90,7-1 90,0 2 0,-6-1 180,7 1 0,-8-1 90,0 0-91,2 0 451,18 0-630,-14 0-360,24 0 0,-27 2 0,7-1-359,0 2 89,2-1 270,0 0-269,15 0 449,-21 0 90,13-1 0,-17-1 0,0 1 0</inkml:trace>
  <inkml:trace contextRef="#ctx0" brushRef="#br0" timeOffset="324784">28125 15522 6004,'44'-2'0,"1"-1"0,-1 1 0,0 0 0,5-1 0,0 1 0,0-1 0</inkml:trace>
  <inkml:trace contextRef="#ctx0" brushRef="#br0" timeOffset="324942">28549 15497 6094,'48'-5'989,"0"1"0,-8-1-899,-8 2 0,5-1 0,-5 0-252,5-3 611,-9 2 136,2 0 0,-1 2-585,1 0-493,-3 2 0,-1 1-406,-4 2-1440,15 3 2339,-20-3 0,5-1 0,-14-3 0</inkml:trace>
  <inkml:trace contextRef="#ctx0" brushRef="#br0" timeOffset="326738">23226 15424 6543,'8'5'2159,"0"0"-1349,-1-1-91,6 4-719,-1 0-90,7 4 360,9 1-90,-3-5 749,7-5 1,11-2-1,-4-1-524,-5 0 0,3 0-1074,0 0 1,8-1 0,-1 0 0,-6 1 758,1 1 0,-2 1-45,8 0 0,4 3-75,0 0 0,3 1 0,-6-1 30,-8-2 0,1-1-567,1 0 0,6 1 0,0-1 0,-8-2 567,-7-3 0,-2-1-210,11-2 0,0-1 210,-11 1 0,0-2 45,0 0 0,0-1-45,-1 0 0,3-1-90,2-3 0,4-2 0,-4 1 45,1 0 0,-2 0-15,1 0 0,2-2 0,-4 2-30,-5 2 0,-3 1 793,0 0 0,1 0-792,20-10-1,-3 0-725,-16 7 1,0-1 814,9-7 0,4-6-65,-17-14 65,-16-1 0,-2 17 0,-3-1-45,-7-5 0,-3-1 45,0 3 0,-1 0 564,0-1 1,0 1-565,1 1 0,-2 0-103,-6-10 1,-1 2 102,-3-5 0,3 7 0,0 1 0,0 8 90,-10-10 0,6 10-90,-8-8-273,8 13 273,-1 0-135,0 0 0,0 0-44,-9-5-91,0 0 0,-1 1 0,-2 1 0,2 6 0,-2 2 90,-10-1 90,13 7 1,1 2-1,7 3 0,0 2 90,0 0 0,0 1 0,1 0 0,-3 1 411,-20 1 0,-2 1-276,6 0 0,1 0-45,8 0 0,0 1 0,0-1 0,-15 1 0,3 1-219,18-2 0,1 1 129,-9 1 0,2 0-90,-12 3 0,2 3 0,15 0 0,-1 0 2188,-14 7-2053,15-5 0,1 0 45,-11 6 134,11-4 1,-1 1 45,-14 8-135,15-8 0,0 1 135,-12 8-90,0 1-90,0 3-81,1 2-9,1 3-180,13-6 0,2 1-45,5-5 0,2 1-721,-5 8 0,2 1 271,8-8 1,3 3-419,1 7 1,2 6 0,2-4 436,-1-1 1,2 0 475,1 2 0,1 3 1,1-6 179,2-7 0,2-4 0,5 21 0,2-5 0</inkml:trace>
  <inkml:trace contextRef="#ctx0" brushRef="#br0" timeOffset="327157">24210 15484 9961,'-4'18'90,"-1"2"-270,2 4 450,-2 2 0,-1 0 180,-3 9-225,2-7 0,-2-1-610,-4 3 565,-1 3 1,-3 2-1396,0 2 1,0 2 550,7-16 1,-1 2-237,-8 19 1,0 0 118,-2-1 0,1-3 1,3-14-1</inkml:trace>
  <inkml:trace contextRef="#ctx0" brushRef="#br0" timeOffset="327489">23791 15929 7083,'-11'10'899,"2"1"-719,6 2 180,0 2 270,1 2 2646,-3 31-1785,1-5-1221,1-15 0,1 1 90,-1 10-91,2-12 181,6 5-270,0-10-90,5 3 0,30-8-90,-15-11-350,0-2 1,1-3 349,3-10-148,-7-2 0,1-2 13,2-6 0,0-2-90,0 1 0,0-3-225,-2-1 1,0-2-1190,7-10 1,-1 0-1,-11 14 1,0 0 218,9-12 1,-2 2 610,-6 4 865,-6 4 1,-9 3 0,-3 3 0</inkml:trace>
  <inkml:trace contextRef="#ctx0" brushRef="#br0" timeOffset="327980">23255 16785 9691,'-9'-1'3276,"1"-1"-975,6 0-2301,5-1 90,13-3 90,10-2-180,1-1-719,12-2 89,-15 7-360,6 1-1978,-2 9 1529,-8 2 270,3 5 269,-10-1 900,-3 9 0,-6-5 0,-2 6 0</inkml:trace>
  <inkml:trace contextRef="#ctx0" brushRef="#br0" timeOffset="328299">23334 16988 6183,'-4'4'3276,"-1"0"-1784,-1-2-143,-1-2-90,3-1-1798,5 0-361,8 2 360,1 1-809,7 11 989,-10-2 540,-1 32 674,-10-16 1,-1 1-495,0-1 0,1 1 449,-6 10 1,1-3-1020,-1 0 660,-1 7-323,9-2-217,4-22-630,14 1 270,0-25-269,9-9-900,-1-8 0,0-3 359,8-9 720,-7 5 1,2-1-316,-7 5 1,-1 1-841,9-12 1695,-10 12 0,-1 2 0,3-8 0,-1 2 0</inkml:trace>
  <inkml:trace contextRef="#ctx0" brushRef="#br0" timeOffset="328466">23682 16922 6273,'20'-23'3276,"-7"6"-2594,-10 55-952,-4-10 90,-4 11 90,0-10-179,-1 1-568,-1-1 297,0 1-360,2-3 1,-1 1 359,-2 5 405,3-7 0,0-1 135,1-6 0,2-6 0,0-4 0</inkml:trace>
  <inkml:trace contextRef="#ctx0" brushRef="#br0" timeOffset="328914">23788 16922 6993,'9'-31'1092,"0"1"0,1-6 0,2-1-2731,8-4 1,1 2-1,-7 10 1,0 1 447,8-9 0,1 4 2150,-6 14-1229,-1 4 0,-3 4 180,-3 4 180,-2 3 2209,4 3-1220,-3 3-719,3 0 0,-3 1 269,2 0 2647,2 3-1990,1 1-837,-1 2 1,-4 1 720,8 21-901,-7-8-504,6 17 325,-8-14 90,-1 3-91,0 1 1,-1 3 90,-1 1 0,-1 2-700,0 2 700,-2 2-1467,0-9 1,0 1 1466,-1-6 0,0 0-90,0 8 0,1 2 128,-1 3 1,0 1 50,1 4 1,0 0-821,0 1 0,0-1 596,0-3 0,0 0-583,1 4 1,0-3 537,-1-15 0,0-2 0,2 13 0,-1-2 231,1-8-411,-1-3-551,4-1-438,-2-11 513,4-4-1233,-3-12-1388,3-26 1337,-7 8 2333,-2-18 1,-10 15-1,-3 0 1</inkml:trace>
  <inkml:trace contextRef="#ctx0" brushRef="#br0" timeOffset="329156">23846 17081 7892,'-7'-9'3276,"1"1"-1155,3 0-1491,4-1-540,4-1 270,15-6-90,1 5-90,11-5-91,-5 7-89,0 1-1439,21 1 270,-18 5-1619,19 1 449,-25 2 1080,-3-1 1259,-10 1 0,-7-2 0,-4 1 0</inkml:trace>
  <inkml:trace contextRef="#ctx0" brushRef="#br0" timeOffset="329335">24023 16940 6903,'-13'28'3238,"4"-6"-3058,-5 9-2069,2 5 90,-1 3 643,1-1 1156,4-6 0,4-16 0,0-1 0</inkml:trace>
  <inkml:trace contextRef="#ctx0" brushRef="#br0" timeOffset="329521">23933 17226 6273,'49'-5'3276,"-11"4"0,-59 28-2182,6-8-374,-13 12 539,3-6-989,6-7 90,-4 9-450,15-14-270,5-2-2698,31-16-219,12-13 1638,-14 7 1,0-2 659,1-2 0,-2-1 170,12-10 809,-2-2 0,-3 0 0,-3 0 0</inkml:trace>
  <inkml:trace contextRef="#ctx0" brushRef="#br0" timeOffset="329765">24411 16937 6633,'5'-13'2339,"-2"2"-450,-4 2-1080,-2 14-89,-2 2 0,-1 15-91,0 1 1,0 5-180,-2 6-136,2-4 1,-1 2-225,2-7 0,0 2-135,-3 20 0,0 1-1594,4-19 1,-1-1 1041,0 10 0,0-2-663,0 9-976,1-6 707,4-9-1170,6-10 1800,1-14 383,10-24 0,-6-6 0,4-16 0</inkml:trace>
  <inkml:trace contextRef="#ctx0" brushRef="#br0" timeOffset="330154">24510 16949 6273,'10'-47'1092,"1"0"0,-4 13 0,2 2 546,8 1 0,4 2-3277,-1 6 1,0 3 798,12-12 705,-12 12 1,-1 1-364,5-1 318,-3 4 1140,-2 4-1050,-4 4 180,0 3-90,-5 3 90,1 4 0,-6 2 90,1 6 0,-4-2 0,1 4-90,0-2 2586,-1 1-2586,1 1 90,2 9-90,0-2 2521,4 19-2431,-3-12 90,-1 0 0,0 2-430,2 9 385,-3-11 0,0 0-1289,2 16 1423,-1 3 91,1 3-485,-1-2 0,1 5 125,-1-15 0,0 1 0,0-1-90,-1 0 0,1 0 0,0-1-30,0 3 0,1-1 0,0-4-240,-1-5 0,0-3 90,0 1 0,0-2-359,2 11-2738,-2-8 1396,-3-14 172,2 4 1420,-3-16-1870,0 1 2427,-3-6 1,-1-1 0,-2-5-1</inkml:trace>
  <inkml:trace contextRef="#ctx0" brushRef="#br0" timeOffset="330333">24590 17111 6183,'7'-8'3276,"8"-2"-255,-3 3-4730,16-5 450,-9 6-900,11 1 1349,-16 7 810,0 11 0,-14 1 0,-2 7 0</inkml:trace>
  <inkml:trace contextRef="#ctx0" brushRef="#br0" timeOffset="330493">24601 17274 6993,'-17'42'1092,"0"-1"0,-3-5 0,12-10 546,35-21 0,13-11-327,-4-5 1,1-4-2951,-1 1 1,0-2-1,-2 0 1,-3-1-973,5-8 1172,-19 10 829,-9-8 1,-8 9 0,-7-7 0</inkml:trace>
  <inkml:trace contextRef="#ctx0" brushRef="#br0" timeOffset="330661">24747 17045 6273,'-1'8'1638,"-6"16"0,-3 4 1638,-1 10-1638,-1-2 0,1 5-1259,5 1 1,2 0-1542,1-8 0,0 0 532,0 12 1,1-1-316,2-12 1,1-3-91,0-1 1,1 2-605,3 16 1,0 1 1336,-4-12 1,0-1-1,2 7 1,-3-3-1,-6 5 1</inkml:trace>
  <inkml:trace contextRef="#ctx0" brushRef="#br0" timeOffset="334483">26016 17014 6094,'-1'-7'1529,"-1"-1"719,-10-5-1618,3 4 0,-9-4-1,6 6 1350,-19-20-1889,16 14 0,-18-18-90,23 24 0,-3 0-90,3 6 0,-2 3 90,-1 3-90,-11 8 0,5-1-90,-11 8 0,-1 3 180,-3 8-710,3-3 0,2 1 890,5 3 0,5 2 179,6 1-89,6-7-840,1 17 750,7-19-90,3 6-539,18 6-271,-6-15-1566,14 13 757,-9-19 90,3-2-463,16 3 1093,-10-6 809,-3-6 0,-1-2 0,4-5 0,9-4 0</inkml:trace>
  <inkml:trace contextRef="#ctx0" brushRef="#br0" timeOffset="334968">26224 17174 6723,'14'-36'3276,"-4"10"-2234,-13 7-1582,-20-3 720,10 12 0,-14-8 180,9 16-270,4 1 179,-16 6-134,9 8 0,-1 3-45,-10 4 270,1 12 0,2 2-180,11-5-45,0 3 0,2 0-46,6-2 46,5 0 0,1 0-45,3 0-45,4-3 0,1-3-45,4-4 0,5 1-90,-2-11-90,3-4-179,2-4-181,2-5 90,2-5-90,3-6 91,2-6 134,-2-7 0,0-2 405,5-8-1606,-7 7 0,-1 0 1966,-3 0 89,-2 2-1548,-1-4 1459,-6 10 0,-3 0-91,-6 13-269,-4 6 0,-3 5 2179,-17 22-2179,1 6 0,7-6 0,1 2 1548,5 2 0,4 0-983,7 20-925,6-13-2878,31-16 180,-2-26 1843,-7-1 1,1-3 942,0-6 0,-1-2 1,-4 1-1,-2 0 1,1-1-1,-1 0 1</inkml:trace>
  <inkml:trace contextRef="#ctx0" brushRef="#br0" timeOffset="335602">26655 16844 6273,'-6'-20'3276,"-6"1"-1425,6 16-1401,-5 0 0,5 5 0,-1 2 179,-3 8-449,2-1-270,-6 16-180,4-6-135,0 3 1,0 0-46,-4 11-643,3-6 1,-2 5 0,1-3 360,2-5 0,0 3 852,-3 13 0,-2 6 0,3-5-227,4-13 1,1-1 286,-3 16 0,2-2 270,3-4-91,3-7-1478,4 8 1299,1-19-45,5 4 45,-1-21 1997,2-4-2087,8-8-180,-2-3-90,6-7 0,-3-4 0,1-4 387,3-6-476,1-6 1348,-6 7 0,2-2-1304,0-3 0,1-1 135,0 0 0,0 0 0,-2 2 0,-1 1-45,0 1 0,-2 1-530,-3 7 0,-1 1 665,2-6 0,0 0-1379,-2 2 1,-1 2 1468,4-14-45,-5 16 0,-1 0-297,2-7 342,-1 1 90,3-9-90,-3 11 400,5-11-310,-7 17 802,1 4-712,-5 9 3006,-4 8-3009,-2 4 363,-16 25-540,7-7 314,-1 4 1,-2 4-360,4 3 0,1-1 0,1-5 0,1 1-788,-3 16 1,2-1 742,3 1 0,2-14 0,2 0 90,0 14-90,1-1-1330,2-2 0,2 1 1420,-2-16 0,2 1-890,2 21 0,2-1 890,3-7-128,-1-10 1,4-1-53,14 4-1233,-4-13 1,4-2-207,-2-6 0,1-2 854,0-2 1,0-2-316,16-3 990,-2-15 0,-11-3 0,7-9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0:19:15.066"/>
    </inkml:context>
    <inkml:brush xml:id="br0">
      <inkml:brushProperty name="width" value="0.09071" units="cm"/>
      <inkml:brushProperty name="height" value="0.09071" units="cm"/>
      <inkml:brushProperty name="color" value="#FF0000"/>
    </inkml:brush>
  </inkml:definitions>
  <inkml:trace contextRef="#ctx0" brushRef="#br0">2999 5836 6273,'-5'-3'2069,"2"1"-1259,3-1-630,1 2 90,2-1 179,2 2-269,-2-1-90,3 1 0,0 0 0,0-1-270,20-3 90,-14 2 0,14-3-90,-10 4 90,-3 1 90,4 1 0,-5 1 90,1 1 90,1 0 270,14 3-90,-4-1-180,4-3 0,1 0-180,1-2 0,1-2 0,0-1 89,-7 0-89,16-2 0,-7 4 90,-7 2 0,7 1 0,-10 0 90,-1 1-90,1 0 0,-1 0 90,1 0-90,-1-1-90,11 0 0,-8-1-90,17-2-90,-8-3 90,-1 0-180,6-1 90,-17 1 90,6 1 1,-10 1-1,8 1 90,-6 1 90,16 2-90,-13 1 0,8 1 89,4 2-89,-8-1 0,9 2 0,-11-2 0,0-1 90,9 0-90,-9-2 0,16-2 90,-17-2-90,5-2 0,-9 2 0,-1-1 0,0 0 0,15-1 0,-13 1 0,13 0 0,-17 3 0,1 0 0,0 1 0,1 1 0,1 0 0,0 1 0,0 0 0,21 1 90,-14-2-45,-1-1 0,0-1-45,-3-2-3277,15-3 3342,-17 1-65,5-2 0,-9 2 0,-1 0 90,-1 1-90,9-1 90,-5 1-90,4 0 0,-8 2-90,-3 0 90,-1 0 3276,2 0-3250,-1-1-26,1 0 0,-1 0 0,5-1 90,-3 1 0,9-2 0,-9 2-90,4 0-90,-5 1 0,1 0 90,1 0-180,1 1 90,0-1 0,1 0 90,9 0 0,-5 0 0,7-1 90,-8 1 0,0 0-90,0 1 180,8 2-90,-7-1 270,12 2 359,1-1-3661,8 0 3032,-7-1 0,-2-1-670,-17 0 670,1-1-90,4 1 90,-5-1-320,2 1 230,-7 0 90,-1 0-90,-1 0 2990,-2 0-3260,0 1 656,-1-1-1465,-1 0-1243,2 0 1062,0 0-719,-1-1 1979,0 0 0,-4 0 0,-1 0 0</inkml:trace>
  <inkml:trace contextRef="#ctx0" brushRef="#br0" timeOffset="1422">6995 5807 6094,'7'0'899,"1"0"-449,6 1-180,-1 1-3547,6 2 1343,-1 0 3613,0 0-825,9-1 1,1-2-406,6 0-269,-3-1 0,1-1-1049,15-4 959,-10 1 0,12-1-1180,-16 0 1180,0 1 713,-4-1 1,3 1-804,0 0 0,4 0 0,6-1 0,5 1 0,-3 0-30,-10 1 0,-1 0 0,0 1-129,3-1 1,1 1 0,-2 0 158,6 2 0,-3 0 1255,8 0-1255,-17 1 0,1-1-45,-3 1 0,-1-1 0,2 0 0,1 1 0,-3-1 0,3 0 655,19 1 0,3 0-790,-9 3 0,-1 1 180,6-2 0,0 1-45,-1 3 0,-5 1 318,-4-1-183,-8-1 0,-1 0 90,3 0 802,5 1-622,-1-2-270,-8-2 509,7-1-599,-11-2 142,0 0-412,19-3 90,-7 0 180,7 0 0,-14 2 90,-2 3 180,1 1-180,1 1 90,-3 0 0,2 0-90,-5-1 0,7 0-90,-8-1-90,26 1 90,-21-2 877,19 2-787,-18-1 0,0 0 0,-1 2 0,5 3-90,-13-2 0,5 3 0,-7-3 90,0-1-90,0 0 90,8 0-90,13-4-90,-5-1-90,7-4 0,-14-1 90,1 0-270,16-4 270,-11 2 90,11-3 180,-4 1 0,-10 4 90,5-3 0,-12 5 0,0 0 0,6-1-180,6 0-180,-6 0-540,0 1-1529,-9 2 900,-5 1-810,8-1 1350,-13 2 719,3-1 0,-11 1 0,2-1 0</inkml:trace>
  <inkml:trace contextRef="#ctx0" brushRef="#br0" timeOffset="6649">12183 5819 6094,'18'-5'359,"1"1"-3636,12-3 3236,-5 1-49,10-1 1098,-7 3-1008,19 2 0,3 1-716,-4-3 761,3 3 0,-3-2 135,-20-2-90,0-1-1,0-2 1,-1 0-90,2-1 1614,-1 0-1569,5 0 0,1 1-45,6-1-336,-5 1 1,0 2 335,-2 2 0,0 2-90,1 1 0,-1 1 0,-1 1 0,-1 0 0,-2 1 0,-1 0 1551,-1 1-1506,1-2 0,1 0 45,4 0 0,-6-1 0,1 0-90,4-5 0,2-1 90,0 0-225,-3 1 315,-9 2 315,4 2 0,2 2-135,5-1-91,1 2 1,2 0 90,7 1-180,1 1-45,-17-2 0,-1-1-45,4 1 785,8-1-785,6 0 90,-17-1 44,3-2 1,-1 1-45,-5-1 0,13-2 0,3 0-90,-13 3 0,16-2-90,-5 6 90,-7-1-90,-3 1 0,0 1 0,4-1 45,-4 0 1,-1-1 287,2-1-243,17-1 90,-21-2-90,5-1 270,5-3-90,-12 2-90,10-2 0,-14 4 0,15 0-180,6 2 90,0 1 0,-3 2 270,-8-1-1,-7 0 361,17-2-270,-15-2-90,8 0 179,3-3-269,-8 1-90,7-1 0,0 0-90,-3 1 45,6 1 0,-1 0-45,-10 4 0,12 1 90,-18 1-90,-1 1-90,15 6 0,-5-3 90,7 2-180,-10-4 0,-7-2-89,0 0-181,9 0-180,4-1 360,1 0-359,18 2 449,-14-2-35,7 2 304,-13-2 181,-2 0 180,11 0-270,-8-1-135,-4 0 0,0-1-225,6-1 0,6 0 90,-10 0-450,8 0 451,-12 1-1,13 0 0,-18 2 90,0 0 125,0 0-35,9 2-90,-8-1 180,16 1 90,-16-2-90,8 1 89,-9-3 136,5 1 0,5-1-855,8-2 0,1 1 245,-5 0 0,0 0 70,7 0 0,-4 0-404,3 5-181,-15 0 0,0 1 90,4 1 1,0 1 629,10 3 0,-2-2 0,-19-7 0</inkml:trace>
  <inkml:trace contextRef="#ctx0" brushRef="#br0" timeOffset="7767">11380 5863 6004,'8'0'629,"1"-1"-359,1-1-90,-1 0 0,2-2 180,28-13-450,-18 8 90,22-9-1515,-23 13 1335,1 0 426,2 1-335,0 0-91,2 2 90,1 2-90,9 4 0,2 1 180,-1-1 45,4 1 0,-2-2 45,-15-5 0,4-3 90,-3-4-180,-6 2 90,5-3 539,12 0-539,-15 5 90,14-2-180,-10 8-180,-4 1-809,24 7 719,-20-3-337,1-2 1,0 0 0,-7-3 0,9-2-1</inkml:trace>
  <inkml:trace contextRef="#ctx0" brushRef="#br0" timeOffset="7851">12278 5771 6363,'-19'-14'1799,"0"2"-2158,1 10-91,5 1 0,-5 2-359,4 5 809,5 0 0,-3 5 0,5-1 0</inkml:trace>
  <inkml:trace contextRef="#ctx0" brushRef="#br0" timeOffset="8205">11074 5927 6004,'9'-2'-23,"2"1"1,5 1-1,1 1 1</inkml:trace>
  <inkml:trace contextRef="#ctx0" brushRef="#br0" timeOffset="17923">8754 4751 6273,'-7'-1'3239,"-3"1"-2520,7 1 2070,-9 16-6066,8 4 3022,-5 11 394,7 0 1,0 1-50,1 8-502,-1-6 1,-1 11 0,-1 8 0,1 1 0,-1-4 0,1-8 291,1-5 0,0-5 0,0 6-202,-1 1 1,0 7 0,0 5 0,-1 2 0,1-3 0,0-6-1,2-9-310,-1 4 0,2-4-461,2 12 1,2 5 0,1-11 1044,4-3 0,-1-8 0,1-8 0,-3-20 0</inkml:trace>
  <inkml:trace contextRef="#ctx0" brushRef="#br0" timeOffset="18525">8846 4825 6813,'6'-12'3276,"2"-8"-6553,0 4 3195,3-4 1760,2 8-1228,26-1-180,-11 8-345,15 3 0,2 1 435,4 2-180,-9 1 0,2-1-652,0-3 0,-1 0 517,-7 1 0,0-1 639,10-1 1,3 0-820,0 2 0,-1 0-214,-11 1 0,1 0 304,11 2 0,-2 0 127,-13 1 1,-2 1-128,-1 0 0,3 1 15,0 0 0,4 1 0,-3 0 371,-1-1 0,-1-1-341,15 4 0,-2-2 135,-5-5-180,-9-2 0,-2-1-45,6-1 0,13-4 0,-29 3-630,4-1 540,-11 2 457,2-1-817,-11 4 1456,-11 8-1456,3-2 2051,-6 8-1961,5-6-89,1 1-271,0 2 450,2-4 90,0 2 181,1 3 358,1-5 181,-2 6 0,2-7 539,0 5-539,0-2-90,0 5-90,2-1-180,-1 4-495,2 7 0,0 5-495,1 11 1,0 3 397,-1-3 0,1 2 322,-1-4 0,0 3 0,-1-4-572,0-6 1,0-2 661,0 11 0,-1-2-45,-1-11 0,1-3-134,-2 24-1,0-5 270,0-10 0,0-1 0,-2 7 0,1-11 0,1 0 0</inkml:trace>
  <inkml:trace contextRef="#ctx0" brushRef="#br0" timeOffset="25875">9021 12181 6004,'8'2'1169,"10"3"-899,-5-2-90,6 3 539,4-1-629,6-7 0,1-2-90,7 3 0,-7-4 0,-1-1 0,-4 3 360,10 2-270,-6 1 45,-2 1 0,0 1-135,-5-1 90,16 2 0,-24-3 179,7 1-89,-5 0 180,11 2-180,-11 0 0,12 2-90,-11-1 0,7 2-180,13 2 0,-9-6 0,0-1 0,21 3 90,-20-5 0,-2-1-627,-1-2 537,-1-1-1472,2-2 0,0 1 1562,3 0 45,-3 1 0,-2 1-379,-5 3 514,0 1-90,-1 2 90,8 4-91,-6-1 46,6 2 0,1 0-135,-1-1 213,2 0 0,0-3-123,6-5-90,-1-2 3170,-1-3-3170,3-2 0,-7 2-662,10-2 662,-10 4 0,1 1-525,13 0 614,-9 2-89,8-1 0,-14 2-89,-1 0-3138,21 1 2957,-17 0 0,-4 0 0,3-1-1003,16-1 1183,-7-1-508,-10 0 0,-2 0 598,1-2 11,10-1 1,4-1-12,-13 4 0,-1-1-45,11-1 0,0 0 1787,10 1-2282,-2 1 180,-10-1-45,-7 1 1,0-2 1087,5-1-1133,8-3 1,2-2 404,-16 5 0,-1-1 0,11-2 0,1 0 90,1 4 0,-2 1 1840,3 0-1885,-9 2 0,-1 0 0,0 1 217,-2 0-307,-2 0-90,10 0 90,-10-1 90,16 0 0,-19 0 270,23-2-180,-24 3 89,1 0 1,1 1 0,-5 0-90,11 2 0,-15 1-2814,7 1 2724,-6-1 0,5 0 0,-7-2-90,1-1 972,-1 0-972,14-3 90,-12 1 464,17-3 435,-7 4-539,-5 1 360,20 4-630,-24-2 3186,13 3-3160,-18-3-116,0 1-90,6-2 90,-6 0 0,5-1 0,-7 0 180,-1-1 359,5 1-3481,-4 1 3392,5 2-800,-5 2 799,1 2-89,1 2 180,7 7-540,-5-2 0,6 2-90,-7-5-90,0-2-719,14 3 179,-11-7-1439,17-1 1170,-18-7 2546,10-9-1557,-11 1 0,5-4 0,-7 2 0</inkml:trace>
  <inkml:trace contextRef="#ctx0" brushRef="#br0" timeOffset="27902">18181 12080 7623,'2'3'3276,"-1"-1"-1875,5 1-1221,29-2 0,8-1 90,-5 1-403,10-1 0,-1-1 403,-15-2-90,0 0 0,2 1-90,-9 0 0,1 0-90,14-2 0,-1 3 0,7 0 0,-5 1 0,-13 0 0,0 0 0,7 1 0,5 0 0,-5 1 0,-8 2 0,-3 1 109,15 2-154,-9 0 0,0-1-455,3 1 500,9 1 45,-16-4 0,0-2-45,7 2-368,-7-2 0,0-1 368,3 0-90,15 0 90,-8 0-1383,-6-1 1,1 0 1382,6 0 0,9 0-540,-18-1 0,-1 1 540,7 0 68,-8 0 0,-1 1-68,1 1 0,-1 1 0,0 2 0,0 0 0,11 3-90,-7-3-45,8-3 0,2-1 45,0-2 93,-4-2 1,-1 0-94,-1-3 0,13-4 90,1 3 45,-18 3 0,-1 1-45,12 1 0,-6 2 1151,-13 3-1151,-1 0 0,8 1-90,-7 0 0,6-1 90,-9-1 69,1-2-69,18-6 0,-12 2 90,14-4-90,-18 2 90,2 0-90,11-1 0,-7 2-90,18-2 90,-18 3-45,-2 1 0,0 1 135,-1 0 180,17 1-180,-25 1 270,9 1-270,-12 0 392,7 0-392,-9 0-90,8-3 90,-8 1 3186,7-2-3070,-8 0-116,4-1 270,0 0-90,1 0-181,1 0 91,-1 1 270,7 1-360,-7 1 90,9 0 630,14 1-810,-18 0 89,20-1-89,-24 1 0,0 0 0,1 0-89,0 0-91,2 0-1439,9 0-1,-5 0-19,3 0 1,-1 0-1381,0-1 3019,10-1 0,-30 0 0,-5-1 0</inkml:trace>
  <inkml:trace contextRef="#ctx0" brushRef="#br0" timeOffset="30293">3957 12539 6633,'-6'4'2969,"0"0"-1411,-6-1-1468,4 0 45,-3 0-2474,2 3 2969,4-2-91,-2 2-65,2-1 156,-3 3-540,0 0-1729,-8 15 1,-1 2 1639,0-1-225,-3 7 1,0-1 403,4-8 270,-9 12-360,12-17-1,-3 4-751,-1 0 302,10-12-89,-5 6-1,12-14 2500,0-1-2410,3-3 1640,-1 2-1640,4-6 328,3-6 122,-1 0 0,0-2 180,-3 4-181,-3 6 1,0 2-180,-2 1 1,-2 2-91,-5 6 360,2-1 89,-4 5 451,3 2-90,0 0-540,0 0-1,3-4-178,2-5-91,1 1-450,4 1 360,1 2 360,1 0 90,-1-2 540,1 2-271,-1-1 1,2 4-90,-1 0 0,2 4-180,8 27-270,-6-12-71,-1-5 0,-1 2 71,2 18-3135,-2 2 3405,-1 0-221,-5-14 0,-2-3 221,-1 0-191,-1 13 101,-2-25-90,1-1 50,0-2-319,0 3 3070,0-4-3071,1 3 891,0-5-1161,0 15 540,0-12 0,-1 12 0,1-15 0,0 1 167,-1-1-77,0 2 0,-1 5-90,1-3 270,1 17-270,3-14 0,2 10 0,3-6 0,-2-5 360,6 22-91,-5-18 1,2 13 0,-5-13 90,0 1 0,0 1-180,-1 2-1,-1 1-436,1 1 257,-2 1-1639,1-2 1,-1 1 199,0 6 854,0-6 1,0-2-855,1 1-1260,1 9 1620,2-7-181,2 18 1260,-2-18 0,-2 9 0,-4-12 0</inkml:trace>
  <inkml:trace contextRef="#ctx0" brushRef="#br0" timeOffset="39843">9569 13387 6183,'6'-3'990,"0"-1"-720,-3 3-1170,37 5 900,-22-2 135,15 0 0,0-1 45,-10-2 0,14-3 90,-16 0 90,-1 0 404,9 0 1,2 1-406,1 0-44,5 1 0,0 1-135,-10 1-3302,22 0 3302,-19 0-615,-4-2 0,1 0 525,6-1 90,11 0 90,-13 1 0,0 1-180,10-1 89,-1 1 1,3 0 0,-5 1 0,-1 0-135,-6 0 0,1 0-45,4 1 0,4 1 0,-6 0 0,8 1 0,-7 0 0,1-1 0,6 0 2466,-10-1-2466,11 1 0,-13-2 90,1 1-90,1-1 0,1 1 0,1 0 90,9 0 156,-8 0 1,-1 0-247,3-1-45,-12 0 0,0 0 45,12-2 0,10-3 0,1 0 0,-6 2 0,-2-2 0,-2 1 0,-10 4-718,0 2 718,2 0-180,16 4 90,-9-1 90,-12-2 0,-1 0-180,13 1 0,5 0 0,1-1 90,4 0 0,-5 0 0,-2-1 0,-8-2 45,-4 0 0,1-1 135,8 0-1124,12 0 1,0 1 1123,-7 0-90,-3 1 0,-2 0 649,-2 2-604,-9 0 0,1 0-45,13 2-131,-14-2 0,0 0 221,8 0-90,-2-2 0,-1-1-180,11-3 90,1-4 180,0-1-90,-4 0-2017,-12 1 2107,1 1 505,0 0-505,3 1-1,0 1 136,10 1 0,2 1-135,6 0-85,-6 0 1,0 1 173,-16 1 1,-3 1 1258,14-1-1258,9 1-1,-16-1 2807,-2-1-2761,5-4 0,2-1-654,5-3 429,-4 1 0,0-1 0,0-3-1029,2-2 579,4 0-90,1-2-629,2 0-180,0-1-91,-1 1 712,-14 6 1,2-1 727,6 0 0,-1 1 0,-7 1 0,-1 1 0,1 2 0,-1-1 0</inkml:trace>
  <inkml:trace contextRef="#ctx0" brushRef="#br0" timeOffset="44372">9986 14729 6004,'-8'2'3238,"-16"3"-2699,11-4 91,-11 1-90,18-3-180,0 0-1,-1 1 1,0 1-90,-1 1-90,-2 3 0,-2 3 90,-19 29-637,10-9 412,3-3 0,0 1 135,-3 7 90,0 0 0,2-3 0,1-2 89,2-6-179,2-2 0,1-5 0,2-2-810,-3 3-179,5-6-1620,-2 4 990,9-10-990,3 2 1620,2-7 816,4 1-7,-1-5 0,1-3 0,0-2 0</inkml:trace>
  <inkml:trace contextRef="#ctx0" brushRef="#br0" timeOffset="44720">9833 14872 6183,'13'-18'1350,"-3"3"-1800,-3 3 180,-2 4 0,3-3 450,-1 2 270,1-4 180,-3 3 1348,1-3-1168,-3 7-540,3-1-90,-4 9 90,1 2-1,0 3 1,-1 3 90,0 2-90,-1 5 629,1 24-629,0-12 0,1 17-90,1-23 629,9 19-449,-1-10-360,2 5 180,-3-12-270,-7-14-90,2 3 0,-3-4-89,0 0-91,-1-2-720,-1 2-1528,-1-1 1439,0-3-1,0-2 181,-2-3-270,-4-2 1259,-1 0 0,-4-2 0,2-2 0</inkml:trace>
  <inkml:trace contextRef="#ctx0" brushRef="#br0" timeOffset="45106">9681 15128 6903,'-3'0'1079,"0"0"-629,3 0 360,1 2-271,1 0-89,3 3 0,3-3 629,14 1-809,-6-3 314,12-1 1,2-1-225,-2-1-331,-2 0 0,0 1 331,-2 0 270,8-1-360,-7 2 0,4-1-1,-10 1-179,-2 0 0,9-4-1439,-8 2 180,1-1-540,-11 3 180,-7 3 89,-1 4-718,-6 3 1618,-1-2 593,-5-3 0,0-9 0,0-3 0</inkml:trace>
  <inkml:trace contextRef="#ctx0" brushRef="#br0" timeOffset="46203">12581 14722 6273,'-4'2'810,"1"0"-720,0-1 0,1 0 0,0 2 0,1 1 1439,-6 9-989,2-5 449,-10 15-539,4-10-90,-6 8 134,-9 15 1,-3 2-450,13-16 0,0-1-376,-14 19 0,3-3 151,6-11-270,9-11-179,3-2-1350,0 1 900,5-8 179,0 3 900,11-8 0,-2-2 0,6-3 0</inkml:trace>
  <inkml:trace contextRef="#ctx0" brushRef="#br0" timeOffset="46508">12633 14706 6094,'10'-9'359,"-2"3"-539,-3 12 270,-3 1 180,0 3 270,-3 0 90,1 1 1618,-4 24-1708,2-8-1832,1 3 1,-1 1 1561,2 5-950,1-6 0,0 1 770,1 3-126,1-1 1,1 1-235,2-2-180,1 10-1169,-3-25 540,-3-8-720,1 3 1169,-1-4 1267,-1 0 1,0-5-1,-1-1 1</inkml:trace>
  <inkml:trace contextRef="#ctx0" brushRef="#br0" timeOffset="46717">12450 15121 6723,'-20'-1'3276,"10"2"-1515,6-4-1851,13 5 0,8 0 180,4 1 90,3 0 45,10-1 0,4-2-945,-10 0 1,1 0 179,11 0 0,1 0-1099,8-1 1,-5 0 1556,-1-2 0,-6 2 0,-2-3 0,-9-3 0</inkml:trace>
  <inkml:trace contextRef="#ctx0" brushRef="#br0" timeOffset="48001">15864 14601 6363,'0'0'0</inkml:trace>
  <inkml:trace contextRef="#ctx0" brushRef="#br0" timeOffset="48209">15856 14605 6633,'-17'24'2699,"-1"2"-2429,7-7-1,-2 4-89,3-3 0,-1 3-150,-4 5 0,-5 8 0,2-3-255,-2-2 0,0 0 135,1 1 0,-1 3 1,1-4-1171,-2-1 1,3-7 719,9-11 180,-7 9 360,22-23 0,0-2 0,6-3 0</inkml:trace>
  <inkml:trace contextRef="#ctx0" brushRef="#br0" timeOffset="48587">15831 14670 6094,'3'-4'359,"2"-1"91,1 3 0,0 1 0,0 3 89,-1 0 91,-1 1-90,-1 2-91,1 2 1,-1 2-180,0 3 0,0 3 359,2 25-449,-2-10-381,0-6 1,1 2 379,1 7 1,1 1 0,0 1-1735,3-1 1,0-1 1464,0 2 90,-1-5 0,0-3 0,-4-13-90,0 1 0,-2-6 0,0 0-90,-2-6 299,-1-1-748,1 0 3211,-1-1-5550,-2 2 2248,1-1 181,0 0 539,-4-2 0,2-2 0,-4 0 0</inkml:trace>
  <inkml:trace contextRef="#ctx0" brushRef="#br0" timeOffset="48825">15686 15097 6273,'-6'0'2699,"5"0"-2789,7-3 540,11 1 449,11 2-359,-1-1-180,2 2-91,-7 0-1528,25 3 180,-15-1 134,-2 0 1,2 0 944,17-2 0,-8-2 0,1-3 0</inkml:trace>
  <inkml:trace contextRef="#ctx0" brushRef="#br0" timeOffset="49382">17023 14586 5914,'0'0'0</inkml:trace>
  <inkml:trace contextRef="#ctx0" brushRef="#br0" timeOffset="49836">17028 14591 6363,'7'-1'1529,"1"0"-1169,-3 1 0,2-1 0,-2 1-90,2 1 0,0 0 179,13 1-359,-7 0 0,11 1-90,-9-1 90,2 0 0,2 0 0,2 0 0,1 0 180,27 0-180,-16 0-559,-7-1 1,1 0 558,4-1-3052,0 1 2962,1 0 90,1 0-214,-1-1 124,0 0 0,0 0 0,-5-1 0,1 0 0,7-2 0,-8 1 0,-1 0-90,1-1 0,-1 1 0,-1-1 1,0 2-1,-2-1-1640,16 2 1730,-15 0 2040,12 1-2040,-20 0 222,-1 1 48,7 0-180,-5-2 180,23 1-270,-19-1 0,24-1 0,-23 1 0,8-1-90,-10 1 180,0 0 90,5 0 90,-6 0 89,4-1 2917,-8 1-2308,-1 0 472,15-2-1171,-11 0 1,12-1-180,-12 0 325,0-1-595,1-1-269,0 0-721,0 0-2107,11-1 0,-18 3 2366,5 0 911,-24-1 0,-6-2 0,-6-3 0</inkml:trace>
  <inkml:trace contextRef="#ctx0" brushRef="#br0" timeOffset="78855">14692 4892 6094,'-5'1'809,"-1"-1"810,-4-4-1349,6 1 0,-3-3 449,12-6-629,-2 6 0,4-6 360,16-7-360,-10 9 90,16-12 0,-6 1-90,-2 1-3367,9-11 3342,-4 5-65,3-2 123,-7 8 0,6-3 0,0-1 87,7-5 0,1-2 0,0 1-483,-4 3 1,0 0-1,1 0 273,6-6 0,1-1 0,-7 5 0,-12 11 0,-1 1-60,8-8 0,5-3 0,-3 2 60,-5 5 0,1 0-30,0-2 0,3-1 0,-3 3 30,-2 1 0,-2 2-45,1-1 0,1 0-1016,-1 0 1,0 1 925,0 0 1,-1-1-46,0 2 0,0-1 305,8-6 0,0 0-215,-8 6 0,1-1-287,6-4 0,4-4 0,-4 3 602,-3 4 0,-1 0-45,-1 0 0,2-1 0,3-2 36,1-1 1,3-3-1,-1 0 1,-2 3-127,6-5 0,-1 0-68,-4 4 1,4-4-1,-1 2 1,-5 3 66,-1 1 1,-3 3 13,0 0 0,0 0-13,0 1 0,0 0 662,9-6 0,1 0-662,3-1 0,-1 1 522,0 0 0,0 0-612,-3 3 0,-1 2 0,-3 1 0,-2 1-90,14-8-495,-2-1 1,0 1-226,-7 2 135,-4 4 1,-3 2-210,-5 4-465,-1 0 661,-1 2-212,-2 0 900,-2-3 0,-9 3 0,-1-3 0</inkml:trace>
  <inkml:trace contextRef="#ctx0" brushRef="#br0" timeOffset="79311">17003 2638 6363,'2'-5'2519,"1"1"-2699,2 2-90,3 1-90,12 0-135,4-1 1,3 1 44,20-1 405,-18 1 0,-1 0-45,4 0 90,-12 2 90,-3 0 0,-1 0 90,-2 1 0,-1 0 450,10 2-361,-8-2 451,13 1-360,-14-2 90,5-1 449,0-1-539,-4 0 0,4-1-1,-9 1 901,-3 2-451,-6 6-449,-4 3-180,-8 10-180,-3 5-405,-1 2 0,0 2-225,3-5 1,-2 2-900,-4 10 0,-1 2 809,5-8 1,-1-1 134,1 1 1,-3 1 584,-2 6 0,-3 2 0,1-2 0,1-3 0,0-1 0,-1 2 0,0-1 0,1 0 0</inkml:trace>
  <inkml:trace contextRef="#ctx0" brushRef="#br0" timeOffset="80043">17834 2573 6273,'-7'0'2519,"0"0"-1440,0-1-89,1-1-451,1 0-89,3 1-90,1-2-180,4 0 90,1-4 90,4 1 809,12-5-450,2 2-449,6-1-180,-2 5-450,7-1-89,-6 1-451,11-2-269,-10 1-270,-1 0-1350,7-2 1710,-12 1 359,2-2 720,-15 1 0,-6-1 0,-5-2 0</inkml:trace>
  <inkml:trace contextRef="#ctx0" brushRef="#br0" timeOffset="80267">18022 2274 6543,'-26'1'3276,"4"2"-2774,14-1-502,2 3 90,2 8 270,3 0 629,0 18 271,1 6-991,0-8 1,0 1-1050,0-3 0,0 0 375,0 3 0,1-1-854,1 18 470,0-22 1,0 2-305,0 6 1,0 4 0,0-1 1074,-2 7 0,0 0 1,0-9-1,0 2 0,-1-3 1,-3-3-1,0 0 1</inkml:trace>
  <inkml:trace contextRef="#ctx0" brushRef="#br0" timeOffset="80494">17826 3207 6903,'-10'1'3276,"0"-2"-1245,0-3-682,1-2-899,4-3-270,4 0 90,4-2-90,3-3 0,4-2 539,8-12-359,-3 7-90,5-8-315,1 4 0,2-1-855,5-5 44,-3 4 1,2-1-784,-2 4 1,-1 2 713,-5 5 0,1-1 295,7-6 1,-1 0-1230,11-9 1409,-3 1 450,-4 1 0,-5 1 0,-2 2 0</inkml:trace>
  <inkml:trace contextRef="#ctx0" brushRef="#br0" timeOffset="80789">18166 2351 7263,'3'-9'3276,"1"2"-3757,33-8 571,-9 5 214,3 0 1,9-2 0,-1 1-1070,2 2 1,0 0 509,-4-1 1,1 1 0,-4 1-196,0 2 0,-5 3-2827,13 0 2119,-18 2 169,7 0 2955,-23 1-2416,-1 0 450,-5 0 0,-1-5 0,-2-1 0</inkml:trace>
  <inkml:trace contextRef="#ctx0" brushRef="#br0" timeOffset="81018">18633 2057 6633,'-5'-1'3276,"0"-2"-1964,3-1-1402,0 1 449,4-1-89,-8 15 180,-1 2 90,-9 15-226,1-4 1,0 1-135,-10 17-360,2-4 0,-1 0-850,10-15 1,0-1 399,-4 6 1,-1 0-1010,-4 8 1,0-3 1268,-8 6 1,10-11-1,1-3 1,2-12-1</inkml:trace>
  <inkml:trace contextRef="#ctx0" brushRef="#br0" timeOffset="81188">18322 2457 7803,'-2'6'3276,"-1"1"-1515,-2 4-1222,1 17-449,1 0 0,2 17-765,2-5 675,0 3-45,1-12 0,-1 1-225,2 14 0,-2-17 1,1 0-1370,0-3 1,0-2 147,1 4 592,3 6 89,-2-27 810,3-8 0,-3-5 0,3-7 0</inkml:trace>
  <inkml:trace contextRef="#ctx0" brushRef="#br0" timeOffset="81521">18377 2761 6543,'-2'-33'3276,"0"8"0,-2-16-1552,8 0-1724,0 7-450,10 3 0,4 3 0,1 5 270,-2 4 1,1 1-631,2 3 540,-5 5 90,4-1 0,-1 4 270,-6 3 90,7-1 0,-12 3 0,3 1 90,-4 1 90,2 3-270,-2 0 0,2 2 269,2 13 181,-4 7-180,2 8 0,-5 5-1,-4-1-714,-2 7 490,1-18 0,0 0-467,-2 2 1,1 0 376,-1 1 0,-1 1-180,-3 19 0,-2 1-765,4-15 1,-1-1-720,-1 10 0,2-3-1658,8-9 1877,1-22 1400,5-15 0,-6-9 0,-2-3 0</inkml:trace>
  <inkml:trace contextRef="#ctx0" brushRef="#br0" timeOffset="81708">18491 2601 6813,'-3'-7'3276,"0"2"0,-4-1-2632,3 5-554,-1 1-270,3 6-899,-2 16-1,1 1 1,-1 15-181,1-11 1,0 1 404,0 4 1,-2 0 385,-2 9 1,0-1 0,0-9 0,0-1 0,-1-5 0,0 1 0</inkml:trace>
  <inkml:trace contextRef="#ctx0" brushRef="#br0" timeOffset="82051">18267 3130 6363,'-31'14'3276,"9"-3"-1245,-5 0-1041,12-6-271,3-3-269,5-2-180,4-3 90,13-14-225,10-2 0,4-1-225,2-1 0,1 0-985,5-2 0,1 1 895,-6 7 1,-2 2-181,15-4-315,-4 5 1,2 1 224,8-1 270,-11 3 0,0 2-315,-5 5 1,-2 1 764,3 1-1,10 2 91,-34 2 180,-9 1 0,-4 1 89,-4 1 1880,-4 2-1969,-3 2 314,-5 1 1,-2 2-315,-7 4-2057,4-2 1,0 1 1966,-5 4-790,-1 3 1,-1 0 294,14-9 0,-2 1-1048,-10 8 1,-5 4 0,5-4-2185,-3 4 2173,5-5 1,2-1-2135,9-7 2159,8-7 1537,0-4 1,10-9 0,1-4-1</inkml:trace>
  <inkml:trace contextRef="#ctx0" brushRef="#br0" timeOffset="82252">18426 3196 6183,'20'2'3276,"12"6"0,-10-1-23,11 9-2803,-9-2-181,4 4-89,-6-4 0,2 1 0,2 2 0,-1 1 0,6 4 0,0 1-135,-5-1 0,-1-1-495,-2-2 0,-2-2-2608,4 3 1079,-4-9 90,-12-13 1889,-3-25 0,-3 7 0,-2-18 0</inkml:trace>
  <inkml:trace contextRef="#ctx0" brushRef="#br0" timeOffset="82726">19261 2271 6723,'-12'-17'3276,"5"5"0,7 4-2902,8 1-194,1 2 180,6-3 0,-1 3 899,33-8-1079,-19 6-422,-1 1 1,-1 0 241,1 0-3277,12-2 2752,-11 3-15,6 0-2737,2 29 2457,-31-3 1,9 16 0,-31-12 0</inkml:trace>
  <inkml:trace contextRef="#ctx0" brushRef="#br0" timeOffset="82927">19274 2437 6813,'17'-4'3276,"-2"1"-2261,12-6 1,4-2-1421,0 3 1,0 0 269,-6 1 0,1 1-1080,9 1 1,-3 2 405,-13 3 809,-1 17 0,-23-6 0,-9 12 0</inkml:trace>
  <inkml:trace contextRef="#ctx0" brushRef="#br0" timeOffset="83175">19059 2663 6363,'-30'18'1638,"1"0"0,-9 5 1638,0-4-2092,26-14-1274,8-3 0,5-1 90,17-5 180,2-1 539,25-6 1,5-2-585,-22 6 0,0 0-243,7-2 0,3 0 0,-1 0 243,9-2 0,-3 0-679,-8 3 0,0-1 499,11-2 0,-1 0-45,-14 3 1,-2 0-1,-1 0 0,-1 0-135,-1 1 0,-1-1-835,6-3 1,-1 1-515,-4-1 0,0 1 225,1-2 0,-2 0 269,4-5 1080,-22 0 0,-14 7 0,-7-3 0</inkml:trace>
  <inkml:trace contextRef="#ctx0" brushRef="#br0" timeOffset="83995">19430 2028 6273,'0'-9'3276,"0"4"-885,1 16-1851,-1 2 314,0 19 1,-1 5-405,-1 11-1665,-1-6 0,0 1 1350,1-15 0,-1 0 0,0 1 0,0-1-212,-1 0 1,0 0 121,0 0 0,0-1-45,0-1 0,-1 0-45,1-1 0,-1 0-135,0 0 0,-1-1 0,1 0 0,-1 1-765,-4 22 1,-1 0 539,4-17 1,0-1-350,-3 18 1,0-3 34,1-2-1,2-6 0,2-6 1876,2-6-1606,2-7 709,6-5-439,0-7 360,10-9 90,-4-4-1485,12-13 2024,-7 4 181,6-9-2311,-6 5 2220,-1-2-89,-1 1 989,1-8-1349,-7 14-90,-2-3-181,-9 19 2180,-3 2-2359,-5 5-90,-4 5 90,-4 4 2898,-5 6-2898,-2 3 315,-6 7 0,-1 0-270,14-14 0,1 1 0,-14 12 0,1 1 135,0 4-180,9-10 0,-3 7 0,11-13-270,2 9 0,12-12 90,3 2-180,11-15 91,3-7-1,3-5-180,4-9 0,3-2 360,10-8 60,-12 6 0,3-3 0,-2 3-317,-5 1 0,0 1 437,8-7 0,-1 0 0,-9 7 0,-1 0 0,0 1 0,-1 0 180,13-18-9,-12 15 0,-1-1-81,5-7 0,0-2-90,-14 19 90,-3 6-90,-5 4-270,-8 13 180,0 18 180,-1 0 798,5 10-664,5-13 1,2 0-408,1 7 228,0-6 0,1-2-45,3 1 0,2-4-1,9 5-89,6-4 0,0-1 0,2-5 0,7-3-89,-13-6 178,15 1-178,-21-7-1,-2-1 320,-6-1-1759,-5-1-360,-2 1-1388,10-10 0,-5 3 2095,7-8 1182,-7 3 0,-2 0 0,-2-1 0</inkml:trace>
  <inkml:trace contextRef="#ctx0" brushRef="#br0" timeOffset="86344">21157 1520 6453,'2'-3'1889,"-1"0"-1079,-2 0-360,0 0 1888,3-6-1708,0 4 89,1-5 2340,-7-4-2879,0 8-360,-6-5-360,-1 10 180,-1 3-449,-10 6 224,-1 5 0,-2 1 360,2-1 1,-1 1-101,-5 3 0,0 1-170,0-1 0,2 0-44,-7 5-136,5-2 0,2 1-649,-4 3 784,-4 5-899,9 3 1169,15-12 540,-1 6 90,20-12 0,0-7 89,5 3 91,-1-2 715,0 3 904,20 26-1890,-14-14-134,-1-1 0,-1 0 135,-3 1-90,-1 1-90,-2 0 270,-2 14-798,-6-8 528,-3 12 90,-5-12 179,-10 14-359,1-11-405,-1-5 1,-3 0-2295,-10 1 1398,0 1 401,8-19 270,13-11 181,1-2 269,2-2 450,1-2 417,2 2-687,0-1 90,2 5-90,1-2 333,2 3-243,0 1 180,3 2 449,5 19-539,-4-4 180,7 29 0,-5-7-91,-1-1 1,-2 1-180,-2-15 0,-1 0-1183,0 9 1,-1 3 0,-1-4 887,-2 14 145,0-15 0,-1 3 0,0-2-221,1-6 0,-1-1 326,-1 22 0,-1 0 45,2-21 0,0 1-494,-2 12 0,-1 6 0,1-5 494,1-12 0,0 0-30,-1 3 0,0 2 0,0-1-468,0 10 1,1-4 362,2-13 0,-1 1-15,0 6 0,0 3 0,1-3 60,0 15 0,0-2 0,-1 1 90,1 0-45,-1-12 0,1-1 10,-1 3-55,-1 0 0,1 2-90,0 2-90,1 1 539,0 0-359,-1 3 0,0 0 90,0 1 90,-1-1 90,1-2 0,-1-3 0,0-1-90,0-3-91,1-3 1,1-1-180,0 9 0,0-10 1,0 1 768,1-2 1,0 0-770,0-3 0,0 0 45,0 5 0,-1 0 135,0 0 0,-1-2-232,-1 5 322,-3 11 179,0-3-89,1-10-180,-1 10 208,3-13-119,2 0-89,0 12 0,2-10 0,1 10-90,0-13 90,2 10 0,-1 1-90,1 7 0,-1-5 0,0 0 0,-1-4 90,0 0-45,-2-11 0,0-1 45,-1 15 0,0-8 0,-1 1 90,-1 5-90,0-4 0,-1-1 0,-2 9-90,1-15 0,1 1-450,0 1 0,-1 2-944,2 0 0,1 0 719,-1 1 1,1-2 116,2-4 0,0-1-1241,0 12 1799,-2-15 0,-3-2 0,-2-16 0</inkml:trace>
  <inkml:trace contextRef="#ctx0" brushRef="#br0" timeOffset="87808">21850 1386 6543,'-4'6'1080,"-17"11"-4357,-10 8 2332,-1 0 1395,-4 4 861,9-7-1041,6-3 658,-7 5-1017,9-5-316,-2 3 0,0 0-135,-6 7 450,8-8 0,1-1-539,1-2 629,12-12 3202,3 1-3022,6-7 899,25-7-899,-11 1 940,18-7-1210,5-2-337,-14 7 427,14-4-582,-14 11 582,-7 2-90,16 19 180,-24-9 90,5 13 359,-23-6-269,-1-2 90,-7 5 0,0-4 359,-13 12 487,4-5-441,-4 3 0,-2 1-406,-2 2-320,5-5 1,1-2 320,-4 1-3246,0 0 2976,-1-1 0,-1 0-1326,9-8 1,0 0 696,-11 7-361,-9 4-1978,9-4 1667,10-7-1307,-4 5 3976,19-14-1458,-3-5 0,11-7 0,-3-6 0</inkml:trace>
  <inkml:trace contextRef="#ctx0" brushRef="#br0" timeOffset="87978">21541 1929 6903,'27'-14'1889,"15"9"-2878,-16 1 179,8 12 180,-22-1 630,0 5 0,-6-5 0,0 2 0</inkml:trace>
  <inkml:trace contextRef="#ctx0" brushRef="#br0" timeOffset="88193">21550 2131 6183,'-5'20'3276,"0"-4"-795,-5 8-1581,4-3-1530,1 4-539,4 3-1350,7 14 630,5-2 1350,2-3 539,-1-9 0,-5-14 0,0-1 0</inkml:trace>
  <inkml:trace contextRef="#ctx0" brushRef="#br0" timeOffset="88402">21654 2211 6183,'29'-12'2699,"-6"3"-2609,-1 3-270,-6 4-180,0 2-90,-1 2-89,-1 3-810,0 13 1349,-8-3 0,-2 9 0,-8-8 0</inkml:trace>
  <inkml:trace contextRef="#ctx0" brushRef="#br0" timeOffset="88520">21790 2294 13649,'-28'23'629,"0"1"1,1-1 0,-12 10 0,10-9-91,21-20-269,4-1 180,4-2-360,4-2-1439,38-19 0,-13 7 256,-1-1 1,6-3 0,-4 2-2185,14-8 3198,-12 6 0,4-3 0,-5 2 0,9-7 0,-10 5 0,-1 1 1</inkml:trace>
  <inkml:trace contextRef="#ctx0" brushRef="#br0" timeOffset="89006">22425 1349 8702,'-7'1'3276,"2"1"0,6-2-4791,19 13 616,-6-5-2378,26 13 0,-20-11 0,14 6 1598,-17-8 1679,0 0 0,-11-4 0,-3-2 0</inkml:trace>
  <inkml:trace contextRef="#ctx0" brushRef="#br0" timeOffset="89273">22178 1609 6273,'-2'6'3276,"-1"-1"0,1-4 0,-2 3-2580,2 6-875,1 3-541,2 16 90,3-7-89,3 7-361,-1-6-269,1-3-180,0 0 0,0-4-630,4 1 1439,-3-7 720,1-1 0,-6-6 0,-1-3 0</inkml:trace>
  <inkml:trace contextRef="#ctx0" brushRef="#br0" timeOffset="89423">22268 1820 6633,'11'-13'3276,"-2"3"0,1-2-2362,-2 3-554,3-1-270,1-1-180,1 1-180,2 1-2249,14-2 1620,-13 7-1,9-2-899,-17 8 990,-4-1-181,-3 7 721,-4-1 269,-2 5 0,-2-2 0,0 0 0</inkml:trace>
  <inkml:trace contextRef="#ctx0" brushRef="#br0" timeOffset="89807">22404 1785 8342,'-6'28'1638,"-1"0"0,-3 14-1136,13-6-590,2-14 448,2 2-181,2-1 328,7 9-327,-2-7-90,6 5-185,-4-10 185,0-1-1,6 6 1,-5-7 90,14 21 0,-18-20-180,4 7-319,-21-14-490,-6-5 269,-4 0-90,-3-3-719,-14-7 899,0-5 450,-9-2 536,7-2-176,7 2 90,0 0 89,0 0 990,-11-3-899,12 4 1079,-14-7-1439,25 9 90,1-7-180,17 6-90,6-5 0,5 1 0,5-2-90,20-7 0,-6 5-135,-2 3 0,1 1-225,8 0 45,-14 5 0,1 0-899,-1 1 0,0 2-585,14-2 1034,-15 2 1,0 1-1223,8 1 818,-2 1 366,5 2 0,-12-1 1,4 1-1</inkml:trace>
  <inkml:trace contextRef="#ctx0" brushRef="#br0" timeOffset="90070">22973 2205 6453,'9'12'3276,"-5"1"0,-5-5 0,-6 3-4649,9-2-1055,0 1 269,12 1 360,-1-3 270,-4-3 630,-3-2 899,-4-2 0,-2-1 0</inkml:trace>
  <inkml:trace contextRef="#ctx0" brushRef="#br0" timeOffset="92641">24354 1516 6273,'5'-10'2249,"0"1"719,-2-6-2248,-1 6-90,-1-4-91,-1 8 1080,-3-5-1529,0 7-90,-4-3-90,0 7-269,-6 4-361,-6 8 360,-3 3 0,-2 7-45,1 2 1,0 2 314,-2 3-390,3-4 1,1 0 299,8-8-180,1 3-270,9 2 540,3-4 0,10 0 90,0-8 90,3 1 90,15 15 487,-9-9-577,10 13 90,-15-13-90,-1 1 0,-3-1 90,1 11-90,-6-7 0,-1 7 0,-6-9 179,-20 20-179,7-18-90,-16 13 90,6-20-90,6-6 0,-5 0 180,6-6-270,6-1 203,1-1-743,11-7 450,3 2-629,17-15 449,-6 9-450,21-9 361,-15 10 179,9-1-180,3 1 270,-5 2-272,8-1 452,-10 2 0,0 0 180,0 0 450,8-1-271,-8 2 91,6-1 90,-12 3-90,-2 2 359,4 6-899,-10-1-360,2 4-359,-9-2-181,-2-1-716,-1 3 986,-1-6 181,0 2 539,-3-6 0,-1-4 0,-3-2 0</inkml:trace>
  <inkml:trace contextRef="#ctx0" brushRef="#br0" timeOffset="92836">24603 1659 7353,'-4'-5'3276,"-1"-1"-76,-1-1-2121,0 0-2158,3 1-540,1 5-90,6 6-1169,6 11 1259,3 3 1619,1 0 0,-1-2 0,-5-10 0</inkml:trace>
  <inkml:trace contextRef="#ctx0" brushRef="#br0" timeOffset="93551">24800 1613 7803,'7'-3'1799,"0"1"-1979,1 1 180,16-1 0,-9 2 90,13 0-90,-15 2 90,5 4-1,-6 2 1,2 4 0,-7 0-90,-2 4-3277,-4 23 2173,-3-12-255,-4 1 0,-1 0 1359,-5-1-50,-6 9 320,3-13 158,0-1 831,-8 5-179,1-3-720,0-2 89,2-2-449,11-10 2054,0 4-2144,7-5 3026,18 15-3026,6-8-89,11 7 166,1-11-167,-7-7 0,3-2-180,16-4 270,-10-3 50,13-5 40,-14-2 0,-11 2 0,1-2 135,-1-2 0,1-1-795,-1 0 1,0 0 839,15-16-559,-7-2 559,-10 9 0,3-7 0,-12 11 192,1-11-192,-8 12-360,0-9-90,-9 12-359,-7 0 1744,1 4-1475,-6 1-450,-5 9 540,6 2 90,-10 2 91,10 2 881,-1 1-792,-1 2-90,-5 7 0,5-2 90,-4 5-90,9-3-2819,-4 16 3178,7-10 475,0 19-205,8-23 541,5 8-361,0-12 361,9 6-451,-3-10-179,7 3 270,11-1-3057,11-3 1798,1-1-541,4-3 1708,-12-5-3867,14-2 1800,-12-1 1452,-4-1 0,-2-1 1,-3-2-1,9-5 1</inkml:trace>
  <inkml:trace contextRef="#ctx0" brushRef="#br0" timeOffset="95119">26045 2186 6273,'8'-7'3276,"-3"8"0,-2 0-3711,-2 11-2533,6 11 1618,-1-4 271,3 6 1079,-3-7 0,-4-8 0,-1-1 0</inkml:trace>
  <inkml:trace contextRef="#ctx0" brushRef="#br0" timeOffset="97766">27385 1390 6633,'3'-2'1619,"0"1"-719,-3 1 269,-4 1-539,-2 4-360,-3 2 269,-7 11 1,-2 2-450,0 0-135,-9 10 0,-3 2-675,-5 2-215,14-13 0,-1-1-144,-11 10 0,11-10 476,2-3 1,0-2 0,-1 0 0,-13 9 0</inkml:trace>
  <inkml:trace contextRef="#ctx0" brushRef="#br0" timeOffset="97968">27165 1638 6543,'5'7'1439,"-2"2"-899,-2 2 0,-2 5-540,-1 4 0,0 5 1034,-2 9 1,-1 3-496,-1 4-456,1-4 0,-1 1 816,-6 5-809,3-12-180,-3 6-539,7-17-271,1-2-359,2-4 92,2-1 1167,12 4 0,-3-11 0,9 2 0</inkml:trace>
  <inkml:trace contextRef="#ctx0" brushRef="#br0" timeOffset="98236">27565 1442 6903,'8'-9'3276,"-1"4"0,2 0-2362,-1 4-554,3 1-1,2-1 91,24 2-1754,-12 4 0,0 0-46,19 3-89,-4 7-1079,-33 2 1708,-6-1 810,-10 16 0,-3-11 0,-7 6 0</inkml:trace>
  <inkml:trace contextRef="#ctx0" brushRef="#br0" timeOffset="98396">27610 1676 6094,'-19'10'3276,"-13"1"0,14-5-2543,-6-1-463,17-5-360,8 0-90,3-2-1349,32-6 630,-14 4-564,21-4 294,-21 7 90,-2 1 269,-1 2 810,1 7 0,-9-2 0,2 4 0</inkml:trace>
  <inkml:trace contextRef="#ctx0" brushRef="#br0" timeOffset="98499">27560 1816 6094,'-12'5'629,"4"-2"-629,0-3 0,8-3 0,2-2 0</inkml:trace>
  <inkml:trace contextRef="#ctx0" brushRef="#br0" timeOffset="98628">27720 1815 6004,'1'8'539,"-2"-1"-629,-2 4 0,-3-1-359,-17 16 449,7-7 0,-14 12 0,10-12 0</inkml:trace>
  <inkml:trace contextRef="#ctx0" brushRef="#br0" timeOffset="98883">27450 2050 6183,'-30'13'2339,"3"-1"-1799,-8 4-90,18-7-91,6-1 361,22-6-270,2-3-91,7-1-89,2-3-180,5 0-90,7-1 0,2 1-90,13-1 30,-10 3 0,6 1 0,-4 1 105,-3 1 0,-1 2-570,9-1 1,-2 1 569,-15 0 0,-3 0 225,16 1-360,-8-1-450,-3-1-360,-13-1-2248,-9 0 3148,-4-4 0,-1-2 0,-2-5 0</inkml:trace>
  <inkml:trace contextRef="#ctx0" brushRef="#br0" timeOffset="99199">28232 1305 8882,'-6'-5'3276,"-5"0"0,2 5-3082,-1 4-734,5 7 1,2 4-2340,0 24 1620,2-12-380,2 5 1,1 0 508,0-10 1130,2 12 0,-3-30 0,0-2 0</inkml:trace>
  <inkml:trace contextRef="#ctx0" brushRef="#br0" timeOffset="99691">28232 1474 6273,'6'-5'1619,"0"-1"-899,1 1 90,1-1-451,3 0-89,5 0 630,16-5-451,-3 2-89,13-4 180,-14 6 0,-1 0-270,6 0 89,14-3 1,-30 10 360,0 3-450,-8 0-91,0 4-89,-9-1-90,-1 2-1259,-14 17-1709,-10 6 1798,0 0 91,-3-2-540,6-14 1259,6-5 540,-10 1 270,15-9 179,-2-1 1,10-4 90,1 0 629,3-4-809,1 2-91,2-2-269,0 3 0,0 0-270,-1 2-270,2 1 1,-3 3-991,-2 8 541,-4 4 539,-3 4 90,-2-2 270,-17 7-90,10-10 0,-13 8 0,14-14 0,-14 7 90,11-5 90,-11 6 90,15-7 269,-3 2-179,10-3-180,2 0-90,12-6 180,4 0 90,14-4-270,-3 0-270,22-5-90,-16 2-180,9-1-2827,-6 1 1093,-10 3-173,3 0 1907,-15 4 180,-3 2 270,-7 2 0,-3 2 0,-2 1 0</inkml:trace>
  <inkml:trace contextRef="#ctx0" brushRef="#br0" timeOffset="99837">28400 1732 6004,'-37'21'959,"-1"0"0,-3 2 1,5-2-600,8-2 0,-7 4 89,15-7-89,4-3-90,4-2 0,8-2-990,13-7 180,6-2-269,9-8-810,10-5 989,-5 1-611,8-3 971,-11 4 270,-2 2 0,-2 0 0,-2 1 0</inkml:trace>
  <inkml:trace contextRef="#ctx0" brushRef="#br0" timeOffset="100211">28403 1810 6094,'-7'2'539,"0"0"-89,-17 12 270,3-1-271,-8 7 181,8-4 90,6-2-91,0 3 91,1 1-181,1 2 631,-5 23-1170,8-17-270,-1 14-630,12-19-1438,7-5 89,8-10 1889,-1-7 0,7-18 360,-11 5 540,6-12-90,-8 11 90,3-4 89,-5 8 1,0 0-90,0 2-181,1 1 181,6-3-270,2 0-270,1 0 90,2-1-90,-8 6 0,2-1 90,-6 4 180,-1 4 89,-5 6-269,-2 3 180,-7 14-270,1-6-90,-4 8-180,2-9-179,1 0-2828,-7 10 1607,9-16 1670,-3 8 0,9-19 0,0 0 0</inkml:trace>
  <inkml:trace contextRef="#ctx0" brushRef="#br0" timeOffset="100353">28386 2008 6094,'-8'-5'2518,"1"2"-2248,-2 3 0,2 4-90,1 2 0,0 3-180,-2 8-90,2-2-630,-5 14 180,4-11-89,-3 6-451,-4 2 721,1-6 359,-5 6 0,3-9 0,-1-1 0</inkml:trace>
  <inkml:trace contextRef="#ctx0" brushRef="#br0" timeOffset="100610">27987 2321 6004,'-5'-4'1079,"1"1"-629,1 0 449,2-2-539,1 2 0,2-1-180,0 0 179,11-1-179,1 3-180,6 0 90,-2 3-90,-3 1 0,0 0 0,2 1 0,1 0 450,25 4-270,-11-3 0,2 0 0,3 0-1654,-5-2 1,-1 0 1068,2 0 0,-1 0-45,1 0 1,0 1-406,-1 1 1,0 0 269,-1 2 1,1 1 200,-2-1 0,0 1 1,18 5-1,-19-4 1</inkml:trace>
  <inkml:trace contextRef="#ctx0" brushRef="#br0" timeOffset="100752">28920 2373 6903,'-11'5'810,"3"-1"-1800,-4 1 361,5-3 629,1-1 0,2-4 0,0-1 0</inkml:trace>
  <inkml:trace contextRef="#ctx0" brushRef="#br0" timeOffset="103134">21707 3160 6633,'-1'-7'3276,"-2"-5"-1425,4 7-2031,-2-2-269,5 9-1260,2 4 719,-1 1 170,3 27 1,-7-17 0,0 17 0</inkml:trace>
  <inkml:trace contextRef="#ctx0" brushRef="#br0" timeOffset="103288">21749 3580 6273,'-8'22'3276,"-21"0"0,12-9-2272,-14 2-2173,22-4 1169,29 26 0,-12-18 0,21 17 0</inkml:trace>
  <inkml:trace contextRef="#ctx0" brushRef="#br0" timeOffset="103403">21690 3941 5914,'-6'20'180,"-1"11"-270,2-6 90,1 10 0,4-8 0,1 2 0</inkml:trace>
  <inkml:trace contextRef="#ctx0" brushRef="#br0" timeOffset="103520">21684 4350 6183,'-5'15'1080,"0"0"-900,-1-1-180,1-1-990,2 10 720,2-4-550,4 19 1,-1-14 0,3 8 0</inkml:trace>
  <inkml:trace contextRef="#ctx0" brushRef="#br0" timeOffset="103667">21686 4923 6183,'-2'20'3276,"-2"-3"-435,-18 9-4190,12-10-1440,-5 13 1620,18-17 349,6 8 1,-4-13 0,0 2 0</inkml:trace>
  <inkml:trace contextRef="#ctx0" brushRef="#br0" timeOffset="103798">21676 5275 6183,'-21'43'3276,"9"-10"-4213,-8 11-1491,25 0 2428,2-22 0,6 13 0,-5-18 0</inkml:trace>
  <inkml:trace contextRef="#ctx0" brushRef="#br0" timeOffset="103970">21685 5675 6363,'-23'34'3276,"9"-10"-1065,-4 4-1761,12-13-90,-2 7-90,4-5-180,0 4-1170,1 14-89,4-6-470,4 0 1,3 2 1557,8 6 1,0 0 0,-6-20 0</inkml:trace>
  <inkml:trace contextRef="#ctx0" brushRef="#br0" timeOffset="117954">16861 846 6453,'-2'-10'3276,"-6"-13"-1245,4 12-1041,-7-14-630,6 19 629,-9-7-899,8 8-270,-13-4 0,11 9-360,-11 2 181,7 3 89,-4 4-450,-12 20 630,12-12 90,-12 15-90,13-9 90,3-4 0,-2 7-90,4-4 90,0 0 90,0 1-45,1 3 0,0 3 45,-3 12-90,4-13 0,0 0 90,1 4-90,4-11 90,-1-1 0,0 7-90,2-6 90,-1 5-90,4 17 0,1-19 0,3 18-90,3-23 180,-1-6-90,11 5 90,-8-12-90,7 2 0,4-6-180,-7-2 0,9-1 0,-9 0-359,7 0 359,-3-1-360,11-1 360,-11 0 0,4-1-360,10-8 91,-3-5 269,-7 4 0,0-1 0,8-8-90,4-7 360,-10 6 0,-1 0 0,-5 3-90,-3-1-180,-6 7-450,3-12 181,-8 13-451,1-9 630,-3 8 1,1-3 179,-1 6 90,-1 0 0,-1 2 0,1 1 0</inkml:trace>
  <inkml:trace contextRef="#ctx0" brushRef="#br0" timeOffset="118016">17056 1080 6004,'-18'21'-23,"4"-3"1,6-3-1,3-3 1</inkml:trace>
  <inkml:trace contextRef="#ctx0" brushRef="#br0" timeOffset="118335">16977 1247 6094,'-4'32'2338,"3"-1"-2068,2-7 0,3-5 0,0-11 0,0 1 179,5 2-179,-1-2-180,3 2 90,-3-4 0,2-1-90,-1-1 270,5-1-270,-4-3 89,4-2-179,1-6-89,-4 0-361,9-9 180,-8 5 0,3-5-270,6-11 720,-8 5 0,4-8 90,-11 10 0,-4 7 0,-2-1 269,-3-6-269,-1 6 270,-12-14-360,6 15 90,-8-5-270,8 13 0,0 1-360,0 2-90,1 1-179,0 2-181,3 1-2467,1 4 2326,3-3 951,7 2 0,1-5 0,4-1 0</inkml:trace>
  <inkml:trace contextRef="#ctx0" brushRef="#br0" timeOffset="119111">17216 1072 6004,'22'-16'1619,"-5"3"-1260,-2 4 91,-1 3 360,3 2-540,-3 1 809,11 3-270,-10 6-629,2 1 90,-7 5-90,-7-2 0,-2 3-90,0 1 0,-2 2-90,-1 1-90,-6 26-90,2-11 45,0-2 0,1-1 45,-1-3 0,1 1-269,2-13 89,1-6-270,1-1 360,1-5-90,0-3 0,2 0 1,1-3 89,2-2-450,12-24 540,-2 3 180,6-11 0,-8 11 180,-4 8 359,5-8 541,10-11-1080,-7 10 0,5-2-90,-15 23 90,0 2 179,0 5-89,-1 1 0,-2 5 0,-2 2 90,-1 11-180,-2-1 0,0 8 0,-3 8 90,1-8 90,-3 20-180,3-20-1562,-1-1 1,1 0 1561,0 0 0,-2 10-1424,4-21 1155,0-2-181,1-3 90,0-4-180,1-2-269,3-8 1785,7-18-1515,-2 6 89,4-14 90,-6 14 0,3-9 360,3-5 1542,1 0-1452,0 2 90,-4 9 404,3-3 1,0 0-45,5-8-361,6-11-89,-12 23-90,-5 11 180,2 2 180,5 8-270,-4 0 408,2 8 41,-4 14-359,-3-6 450,2 25-450,-4-16 89,-1 11 91,-1 7-270,0-9-3392,-1 11 3212,-1-15-1639,-1 9 1,1 1-1639,0-5 1638,-1-1 1,1-6 1599,3-25 1,-1-9 0,2-3 0</inkml:trace>
  <inkml:trace contextRef="#ctx0" brushRef="#br0" timeOffset="119765">17954 1258 8612,'-1'3'3276,"5"-5"0,-2-2-2992,5-5-194,-2 3 0,1-2-90,1-1 0,1-1-90,12-16-90,-7 7 0,10-13-179,-1 1 89,2-6 180,0 0 0,-6 9 0,-1 1 0,-1 0 90,9-13 0,-16 24-90,2-1-180,-3 5 90,-2 3 90,-3 6-180,-3 3 91,0 12 89,-2 4 90,0 18 90,-2-4-90,0 5 89,1-4 1,0 0 0,0 10-1101,0-8 1,0 4-1,0-5 1191,-2 14-45,1-3 0,-2 4-644,1-5 0,-2-2 599,2-5 0,0-1-129,-2 8 0,1-3 219,-2 4 89,0 0-998,0-7 1,0 0 728,-3 9-45,1-7 0,0 1 343,-4 6-657,2-9 890,1-6-1611,7-22-449,2-4-1748,-1-15 1988,2-1 750,-1-13 539,2 3 0,0-3 0,0-1 0</inkml:trace>
  <inkml:trace contextRef="#ctx0" brushRef="#br0" timeOffset="120081">18249 1193 6183,'10'-15'2159,"-1"2"-1079,-1 1 898,4 0-1438,-2 4 0,3 1 449,1 6-629,-2 3 0,3 2 0,-6 2-180,0 2 269,3 11-359,-5-6-90,1 23-90,-8-18 0,-7 22 0,-2-17 90,-4 3 0,-2 2-90,-11 12-327,10-15 1,0-1-214,-10 9-449,9-13-2198,-9 3 881,14-13 1586,-6 0 271,17-16-262,2-4 0,3-6 0,3-2 0</inkml:trace>
  <inkml:trace contextRef="#ctx0" brushRef="#br0" timeOffset="120692">18572 1246 7443,'-5'-5'3276,"1"0"-616,2 0-1400,1 1-91,3-8-1079,1 5 90,8-11-180,-2 7 90,6-5-90,-2 4 0,1-1-90,1 0 0,0-1-90,-1 2-720,5-3-269,-8 12 809,-1 1 1,-10 14-1,-5 3 90,-2 4 270,-6 14 270,1-5 180,-3 9 1438,0 8-1258,7-18-90,-1 13-1,7-23-89,1-3-180,2-2-90,1-2 0,1-1-90,0-4-180,1-1-90,2-3-720,5-4-179,-2-3-630,6-5-180,-3 0 0,1-2 360,0-1 180,0-1 1349,2-7 0,-4 4 0,1-5 0</inkml:trace>
  <inkml:trace contextRef="#ctx0" brushRef="#br0" timeOffset="120877">18814 803 6273,'-10'-2'3276,"1"0"0,-2-4-203,2 1-2713,2-1-450,5 5-2699,2 9-488,6 7 1697,0 4 1580,11 12 0,-8-17 0,5 7 0</inkml:trace>
  <inkml:trace contextRef="#ctx0" brushRef="#br0" timeOffset="121658">19168 643 6723,'-17'18'3276,"-6"18"0,16-18-2460,-2 4 1,0 3-906,-6 20 89,7-22 0,0 3 59,-1 4 1,0 4 0,0 0 210,-2 10 0,1 1-180,-2 0 0,1 0 45,1-1 0,2-6 45,2-8-270,4-3 0,2-1-630,7 2 360,1 4 91,4-16-361,2-9 450,-2-2 0,4-1 90,-3-4 0,17-7 180,-10 0 90,12-6-90,-14 3 270,8-8-90,-6 2-180,6-5 0,-8 3-270,8-12-1459,-9 7 1,-1-1 533,11-16 720,-8 4 0,-2-1 25,-4-3 315,-5 15 0,-2 1 45,-3-4 360,-12 8 0,-2 9-180,-3-1 3096,1 10-3050,1 5-16,2 1-210,-2 3 0,5 0-90,-1 0 90,1 1 180,-3 8-90,2-3 180,-5 14-90,5-9 90,-3 20-180,6-12-90,-2 9 180,2 13-90,3-18 0,0 16 89,3-25-3211,4 5 3302,2-8 0,3 2-90,0-10 0,2-1 0,2-3-90,2 0 89,11-1-89,-4-2 0,9-1 0,3-2-90,-8 0-90,7 0-179,-11 1-361,-3 0-360,0 1-719,-3 0-1568,11 18 0,-15-8 3987,6 13 0,-19-13 0,-2 0 0</inkml:trace>
  <inkml:trace contextRef="#ctx0" brushRef="#br0" timeOffset="128974">4070 17260 6004,'8'0'1349,"5"0"1079,16-12-2068,-9 6-180,12-9 90,-9 6-180,-5 2 90,23-4-180,-18 7 90,12-2-90,-16 6-3277,26-3 1073,-19 2 3154,18-4-950,-25 2 90,-1-1 179,6-2-89,-6 2 932,5-1-932,-7 4-921,10 2 1,2 2 830,3-1-45,6 3 0,1 0 2066,-6 0-2111,11 1 0,-14-1 477,0-1-477,7 2-90,-10-1 0,19 1 180,-24-3 0,15-1 0,-21-2 3186,21-5-2949,-4-1 1,2-2-328,15-2-356,-7 1 1,-1 2 265,-8 3 180,9 1 0,-2 4-90,-10 1 0,6 1 0,-14 0 0,6-1 0,-7-1 0,12-2 90,-14 0 90,13 0 0,-13 0-90,7 1 90,-8 0-180,2 0 270,16 0-180,-12 0-3247,20-2 3157,-22 0 0,5-1 386,-9 1-476,0 1 0,-2 0 0,1 0-90,19 1 360,-6 1 0,19 1 0,-19 1-90,0-2 89,-9 0-89,1 0 0,-1-1 3186,-1 0-3070,9-1-116,-8 1-90,5-2 0,-2 1 0,0-1 0,0 0 0,-3 1-90,0 0 90,-5 1 0,13 0 0,-11 0 0,6 0 0,-5 0 90,0-1-90,1 0 0,18 0 0,-13 0 180,21 0-180,-25 1 90,5 0 0,-9 0 0,-1 1 180,5 0-180,-5-1-90,3 1 180,-1-1-90,0 1-90,5-1-360,-5 1-1259,8 0 0,-6 1-1658,26 2 1606,-12-2 1671,6-4 0,1-4 0,1-6 0,-10 0 0,1 0 0</inkml:trace>
  <inkml:trace contextRef="#ctx0" brushRef="#br0" timeOffset="138356">22676 11878 7353,'2'-4'3276,"-1"-2"-1425,1 1-952,0-1 2377,35-14-2504,-20 11-547,9-2 0,0 1-45,-9 5 0,6 0-90,0 3-90,-7 0 89,18 6-178,-16 0 89,6 4-360,-12 6 180,-8-6-90,0 7-809,-18 13 809,3-11 90,-11 15 90,6-16-3187,-1 1 3072,-2 0 205,-2 0 0,-2 2 270,-11 6-180,8-5 135,1-2 0,1 1-315,-2 2-90,4 0 90,20-13 3366,14-9-3250,2-4-476,10-4 0,2 0 1,3-1-136,2 1 0,0 2-584,-4 9 179,0 12 900,-14 0-3032,-19 21 3392,-3-17 90,-10 12 104,5-13-14,-1-1 629,-7 6-719,7-6 90,-8 8-360,13-13-90,4 4-90,34-19-2153,-8 2 2153,23-12 542,2 1-452,-16 8 148,13 0 481,-12 25 91,-13 6-270,2 7 629,-20 11-629,-6-16-91,-2-4 1,-2 0 0,-6 4-90,-7 9 90,5-12-1078,-2 0 718,0-2 0,-1-1-270,-1-2-270,0-3 2051,1-4-3130,1-5-720,4-5-938,-1-24 0,10 3 2864,5-7 0,3-2 1,6-6-1,5-13 1</inkml:trace>
  <inkml:trace contextRef="#ctx0" brushRef="#br0" timeOffset="138680">23143 11918 6183,'5'-7'3276,"0"2"0,-1 3 0,-1 5-691,-2 8-2315,-1 5-270,0 7 315,-2 8 0,0 5-495,0-2 0,-1 3-825,0-1 1,0 4 0,-1-3-76,0 4 1,-1 0-560,0 7 1,0-1 1376,5-10 0,1-4 0,-1 16 0,8-14 0</inkml:trace>
  <inkml:trace contextRef="#ctx0" brushRef="#br0" timeOffset="138994">23471 11927 7443,'-8'0'3276,"1"2"-4387,3 5 3360,1 5-1440,2 6 49,2 11 0,0 6-768,0 2 0,0 3-135,0 7 0,0 1 148,-1-3 1,0-3-194,-1-11 1,1-1-707,-1-1 0,1-1 31,-1-3 1,1 1-875,1 1 1,0-1 1274,0 7-2913,6-5 3214,-2-28 0,2-11 1,-2-8-1</inkml:trace>
  <inkml:trace contextRef="#ctx0" brushRef="#br0" timeOffset="139456">23539 11885 6273,'-3'-11'3276,"0"-3"0,4 4 0,4-6-1500,4 7-1776,4-4-90,1 2-90,1-1-3097,9-5 2352,-5 3-295,14-10 321,-6 4 449,0 1 90,-5 2 90,-8 7 360,5-1 180,-9 6 0,5 0 3006,-10 6-2735,1 0 74,0 1-345,0 0-90,1 0 0,0 0 450,5 7-361,-5 3 271,4 19-450,-7-9 90,-2 9 90,-1 2-270,0-5 45,-1-1 0,1 1-45,-1 10-238,1-11 1,-1 1 327,0 16 90,1 4 29,0-11 1,2 7 0,0 0-120,3 4 0,2 0 0,0 1-390,-2 1 0,0-1 1,1-1-31,0-7 0,2-2 0,-1-6-2278,5 9 809,-7-24-90,0 2 270,-4-14 180,-1-3-270,-1-3 1709,0-5 0,0-3 0,0-4 0</inkml:trace>
  <inkml:trace contextRef="#ctx0" brushRef="#br0" timeOffset="139734">23666 12047 6273,'-9'-2'3276,"0"-1"0,-3-2 0,4 0-2130,1-2-876,5 4 180,11-2-360,0 4-180,9 0-180,-3 4-989,10 6 89,-5 0-2107,12 8 0,-16-5 0,2 4 0,-12 4 2004,-5-4 1273,-6 6 0,-4-6 0,-1 0 0</inkml:trace>
  <inkml:trace contextRef="#ctx0" brushRef="#br0" timeOffset="139899">23721 12223 6723,'-22'20'1092,"0"0"0,1-1 0,2-1 2184,-3 4 0,7-3 0,11-8-1358,3-3-1649,4-1-89,5-2-270,13-3-719,10-9 89,2-1-359,2-8-1979,-1-5 539,-9 4 20,5-6 430,-13 8-809,0-4 2158,-7 5 720,-3-2 0,-8 6 0,-1 0 0</inkml:trace>
  <inkml:trace contextRef="#ctx0" brushRef="#br0" timeOffset="140101">23769 11971 6183,'-10'10'3276,"2"1"0,-5 8 0,3 4 0,0 5-2689,1 7-48,0 7-269,1 6-780,3-15 0,1 4 1,1 0-584,1-1 1,1 1 0,0 0-1,0 5 1,0 1 0,1-3-547,1 5 1,3-6 818,2 1 1,-1-22 0,0-3 0</inkml:trace>
  <inkml:trace contextRef="#ctx0" brushRef="#br0" timeOffset="141089">24857 11248 7443,'1'-6'3276,"1"-13"0,-3 14 0,2-11-2310,-7 18-966,1 2 0,-7 4-90,2 3 0,-4 2 90,-2 4-45,-4 3 0,0 1 45,-7 7-669,4-5 1,1 0 758,-5 1-12,-2 0 0,-4-1-348,7-7 0,0 0 90,-6 4 0,2-2-691,-8-2 421,22-11-90,4-1 181,5-2-541,4 0 1900,5-1-1359,3 0 205,5 0 154,2 0-90,10 5 90,-3-1 0,8 6-2456,7 23 2726,-12-7-90,-6-4 0,-1 2-220,-2 10 490,-2 3 0,-1 0 0,-3 0-91,-3-2 91,-2 0-180,-3-1-332,-3-1 242,-3 1-180,-3-1-90,-4-1-270,-8 11 90,4-13-89,-4 4-361,5-13 450,7-11-90,-2-4 360,8-9 3165,1-5-2985,2-1 664,2 0-125,1-3 385,1 4-834,-1 1-90,0 5 90,-1 3-180,2 9-90,1 11 0,0 3-90,0 8 90,-2-4-3277,0 3 3162,-1 3 115,1 2-1463,-1 4 1553,0 3-314,0 3 1,0 5 343,0-19 0,0 1 0,-1 0-30,1 7 0,0 0 0,0 2 0,-1 6 0,0 1 0,1-4 0,-1-1 0,0-1-385,0-5 1,0 2 0,0-3 339,0 1 0,0 1-15,0 4 0,0 5 0,-1-2-60,2-6 0,-1-2 0,0 1-30,0 7 0,0 0 0,1 0-210,0-5 0,0-2 0,1-4 90,0-3 1,0-3-451,0 8 0,1-2-293,2 7-1415,0-7-939,6-2 0,-3-19 3228,3-5 1,-6-19 0,-2-3 0</inkml:trace>
  <inkml:trace contextRef="#ctx0" brushRef="#br0" timeOffset="142018">25131 11103 8252,'-6'-14'3276,"2"2"0,7 6 0,1 1-2040,5 0-966,2 2-180,2 0-180,2 1-3187,27 18 0,-20-4 0,18 16 1391,-29-9 627,-5 1 449,-5 0 810,-4-2 0,-5-2 0,-2-1 0</inkml:trace>
  <inkml:trace contextRef="#ctx0" brushRef="#br0" timeOffset="142435">25132 11340 6183,'-9'9'3276,"0"0"0,4-5-293,2 1-2713,6-5 180,4 1-450,0 1-1350,9 38 765,-16-7 1,-1 2 674,4-3 0,-1 2 270,-8 12 0,-2-5 89,0-7 1,-1 7-90,4-18 0,2-4-270,1-4 0,6-5-270,2-7-180,5-5-90,3-9-180,2-6-989,13-21 720,-5 5-194,-5 2 1,3-6 0,-3 4 584,-5 9 1,-1 0 777,10-20 0,-2 3 450,-8 12 449,-1-4-629,-6 12 539,-3 3-989,-5 18 0,-2 8 90,-2 18-90,2-3 90,-1 12-90,2-7 3186,-2 18-3533,3-15 0,1 1-148,-1-6 0,1-1-270,0 3 1,2-4-1035,2-6 0,2-8-1079,5-9 1888,-2-7 361,2-10 539,-2-3 0,-1-4 0,0-2 0</inkml:trace>
  <inkml:trace contextRef="#ctx0" brushRef="#br0" timeOffset="142791">25446 11307 6903,'4'-44'1092,"1"1"0,1-3 0,1 5 2184,1 10-383,10-16-2893,-6 25-3277,18-13 623,-12 20 3704,16-6-1590,-4 14 360,-6 2 860,2 2-860,-13 3-540,13 7 540,-8 3 180,6 3 3276,-12 2-3070,-6-3-116,-1 3 0,1 14 90,-5 1 0,-1 3-90,1-7 0,0 1-75,-2 11 0,0 1 390,1-2 0,-1-2-1047,1-7 1,0 0 911,0 10 0,0-1 0,0-10 0,0-2-398,0 2 1,1-1 352,-1 0 0,0 0-46,0-1 1,0 1 0,0 22-90,0-4-90,1-4 0,0-6-270,1-6-359,1-7-2648,2-4 434,1-13-434,2-11 3561,-3-7-1183,-2-9 899,-3 2 0,-2-3 0,0-1 0</inkml:trace>
  <inkml:trace contextRef="#ctx0" brushRef="#br0" timeOffset="143033">25540 11249 7443,'-4'-5'3276,"8"3"0,10-3 0,2 5-3480,1 2-605,-4-1-2468,7 2 0,-8 0 746,3 1 1721,-13 2 361,-4 1 449,-4 3 0,-2 1 0,-2 2 0</inkml:trace>
  <inkml:trace contextRef="#ctx0" brushRef="#br0" timeOffset="143259">25598 11329 6183,'-25'33'1092,"0"1"0,2-2 0,6-5 2184,15-15 0,4 0-1860,4-9-1506,13-6-90,-6-1 0,9-3 0,-12 2 90,-3 1-89,-3 4 179,-4 2 179,-4 5 451,-7 10 809,-10 17-1349,5-6-450,3 6-449,15-23-810,7-6-1658,13-9 347,-2-3 1221,10-5 360,-6-1 540,-1-1 809,1-2 0,-1 1 0,-1-1 0</inkml:trace>
  <inkml:trace contextRef="#ctx0" brushRef="#br0" timeOffset="143600">26075 11267 8522,'-5'-1'3276,"-1"1"0,-1 6 0,1 5-2580,1 6-246,1 7-180,1 7-1168,1 6 988,0 4-878,1-2 0,1 2-742,2-12 1,0 0 315,-1 7 0,2-3-1035,6-4 270,-3-23 360,2-8 540,-1-7 1079,-1-7 0,-1-5 0,-1-2 0</inkml:trace>
  <inkml:trace contextRef="#ctx0" brushRef="#br0" timeOffset="144045">26100 11291 6183,'-5'-9'3276,"0"-1"-615,0-1-592,1-2-180,2 0-1260,3-2-359,3 2-270,10-7-90,0 3-90,9-6-89,-2 5-631,12-11-179,6-3 239,-20 16 0,1 0 210,16-13 91,-11 11-1,-1 1 270,-2 3 0,-1 0 270,4-1 180,-8 5 180,3 0 180,-11 5-1,-2 1 1,-1 1 2669,-2 1-2849,-1 2-90,0 2-91,-1 2-89,0 2-90,1 3-90,0 2 1,0 4-541,1 31 450,-2-11-121,-1-5 0,0 2 301,-2 14-541,-1-9 0,0 2 765,1-8 1,-1 0 45,-1 11 0,1 1 34,1-13 0,0 1 175,1 3 1,0 4 0,2-2-121,1 5 1,1 0-406,0-4 0,1 1 0,1-4-44,1-5 1,1-4-181,9 12-270,-4-19-1870,9 3-867,-5-9 78,2 0 1489,-10-10 1182,-6-2 528,-1 0 0,-2 0 0</inkml:trace>
  <inkml:trace contextRef="#ctx0" brushRef="#br0" timeOffset="144417">26289 11409 6183,'-12'-15'3276,"2"0"0,6 5-1103,3 0-1813,5 1-360,2 0-270,3 1-809,6 4 180,-5 4-1890,6 9 271,-9 9 1618,-2 2 450,-6 13 900,-3-12 540,-5 7 359,1-10 1927,-11 13 0,6-10-1193,-7 10-1657,11-15 204,0 1 89,1-1 361,4 8-811,4-7-269,9 8-269,2-16-181,7-2-270,-1-11-539,3-3-2018,8-13 0,-6 3 1669,6-10-1540,-6-4 2339,-8 6 809,0-8 0,-9 10 0,-2 0 0</inkml:trace>
  <inkml:trace contextRef="#ctx0" brushRef="#br0" timeOffset="144593">26392 11282 6273,'-10'6'3276,"2"0"0,-13 26 0,4 15-2386,8-19 1,-1 3-1071,3 2 0,1 2-1459,0 6 1,1 4 545,2-6 1,0 1 0,0 0-547,-2 9 1,1 0 1287,1-13 1,0 0-1,0-4 1,-3 13-1,-2-2 1</inkml:trace>
  <inkml:trace contextRef="#ctx0" brushRef="#br0" timeOffset="145686">25155 12988 6723,'-4'-14'3276,"2"6"0,-2-11 0,21 2 0,-7 6-729,15 1-3086,-11 14-451,1 2-2287,10 23 0,-11-8 1638,-3 16 1,-3 1 982,-7-5 1,-2-3-1,-2-1 1,-5-9 0</inkml:trace>
  <inkml:trace contextRef="#ctx0" brushRef="#br0" timeOffset="145991">25159 13310 6273,'-8'8'3276,"0"-1"-525,-1-1-862,2-3-90,1-3-2429,23-19-989,1 3 450,10-8-180,-6 13-1,-8 10-988,0 11 1168,-6 11 1080,-2 5-527,-9 3 1,-4 2 2145,-2 6-585,1-8 1,-1 0 543,-3 4 311,0 1-180,0-1-2495,2-2 1505,2-2 91,2-4-372,10 4-708,2-18 1413,10-2-3302,11-34-179,-5-1 1335,0-7 1,3-10 0,-3 5 623,-7 12 1,-1-1 0,5-8 0,1-5 0,-4 8 0,-2-3 0</inkml:trace>
  <inkml:trace contextRef="#ctx0" brushRef="#br0" timeOffset="146783">25505 12875 6363,'-6'-3'3276,"3"0"0,1 3 0,7 2-421,10 3-5823,6 6 1259,-2-1-1568,-2 9 0,-12 3 0,-3 2 1441,-4 2 3909,-19 19-544,8-19-630,0-2 1,0-1 809,-1-3 790,-8 14-2139,10-15-180,-5 9-180,16-20 2130,9-3-2580,-1-5 427,13-6-876,-7 0 489,5-3-2648,4 0 1889,-6 4 1079,3 0 810,-9 5 89,-7 2 180,-1 2 990,-2 4-1169,-1 0-180,-1 3-181,-2 0 361,-12 31-810,0-4-45,5-11 0,0 1-300,-7 14 345,4-11 0,-1 2 90,0 1 0,1-1 89,-1-1 46,3-6 0,0-1-225,-3 5-3277,-7 12 3097,13-27-180,2-2 0,1-4-180,1-2 91,3-4 230,0-3-231,3-4 3572,0-2-3212,2-3 90,5-8 450,10-17-360,-2 5-623,8-11 623,-8 16-180,2-2 90,-1 2-180,9-5 1,-2 6 89,0 4 0,-5 10 0,-1 10 90,-4 2-3216,16 15 3216,-15-4 290,9 9-200,-9 2 179,-3 5 1,-1 2 630,-6 8-271,-7-16 1,-2 7 719,-7-2-719,0-7-180,-4 6-360,2-11-90,-2 0 0,0-3-540,-1-2-899,1-4-630,-1-4-869,-8-16 510,9-12 2428,-2-8 0,14-7 0,5 6 0</inkml:trace>
  <inkml:trace contextRef="#ctx0" brushRef="#br0" timeOffset="147172">26125 12994 7623,'-8'0'3276,"1"1"0,4-1 0,0-1-422,3 1-2584,3 0-180,3 1-360,5 1-3007,0 0 1543,3 2-514,1 0-1029,9 5 0,-7-1 926,5 3 2351,-10 1 0,-6-5 0,-2 4 0</inkml:trace>
  <inkml:trace contextRef="#ctx0" brushRef="#br0" timeOffset="147386">26130 13161 6273,'-12'11'3276,"-10"10"0,3-1-2996,-1 10 1,2 5-101,0 8-225,5-5 0,3 0 802,3 11-802,5-24 0,1 1-584,0 23-766,2-19 1,1 1-1883,7 16 618,1-5 1040,2-20 1450,-6-17-550,2-4 719,-2-5 0,0-4 0,0-3 0</inkml:trace>
  <inkml:trace contextRef="#ctx0" brushRef="#br0" timeOffset="147729">26121 13445 6218,'7'-24'1638,"0"0"0,6-14-1556,-3 15 1,1 1-263,5-4 0,7-5-248,-3 14 1,1 1-293,4-1 405,-4 3 0,2 2-674,6 3 719,-8 3 1197,7-1-208,-6 5-89,-6 0 1688,9 5-1329,-11 5-719,3 1 3006,-7 2-2938,-3 0 168,0 2-506,-1 2 270,2 12-90,-2-4 359,1 20-269,-3-15 0,-1 10 180,-2 4-3662,-3 7 3257,1-24 0,0 0-90,-1 0 0,0 1-262,-2 9 1,1 0-279,1-8 1,0 0-46,-1 6 1,0-1-2648,4 13 0,0-30 3161,1 6 1,-4-18-1,0 2 1</inkml:trace>
  <inkml:trace contextRef="#ctx0" brushRef="#br0" timeOffset="148178">26194 13418 7713,'-15'18'3276,"3"0"0,7 14-3442,2-11-1813,0 22-1298,7-22 1877,1-5 410,6-12 990,-3-7 810,3-6 89,-5 2 1080,6-3-1079,-3 4-181,3 0 271,3 2-720,-4 3 449,6 6 810,-12 6-809,0 1 89,-9 2 900,-8 1-629,-2 2-451,-1 1-89,0 5-630,11-10-1169,6 6-2018,11-10 437,4-3 502,6-9 359,-2-8 360,1-4 539,1-6 260,-2-2 1,0-3 0,-2-1 0</inkml:trace>
  <inkml:trace contextRef="#ctx0" brushRef="#br0" timeOffset="149988">26928 11178 6813,'13'-26'3276,"-6"14"0,12-12-1103,-10 17-1093,26 0-1080,-20 6 89,22 4-89,-29 5-89,6 7 89,-6-5-180,5 9 90,-7-8-90,2 5 0,-3 12 180,-3-8 0,0 13-90,-1-12 0,-1 11 0,1-6-360,-1 20 0,-2-3 1,-1 1 449,2-15 0,0-1-1337,-2 18 1,0-2 1426,2-10-495,0-8 0,1 0 405,0 13 45,0-6 0,0-1 45,1 5-55,-1 3 0,1 1 144,0-5-89,0-4 0,0-2 0,0-7 0,0-2 0,1-2-106,1-2 16,0-3 0,2-2 0,0-2 2055,3-3-2325,5-3 1097,0-3-1277,11-7 881,-8 0-881,14-10 271,-13 5-91,5-4 0,-8 4 117,-2 0-117,-2 1-360,-3 1 360,-3 4-180,-7 3 360,-2 5-179,-10 10 359,3-2 179,-10 14-89,9-9 450,-10 20-540,12-17-3302,-2 11 3302,10-14 0,3 20-180,1-10-90,2 17 0,0-14-180,2 19 180,-1-10 45,0-5 0,-2 2 135,0-5 0,0-2 90,-1 1 0,1 1 45,-1 5 0,-1-1-400,0 5 535,0 9 269,0-2-359,-1-12 90,1 10-180,0-12 90,2 13-90,0-10-135,0-5 0,-1-1-369,2 4 324,0 10 426,-2-17 0,0 1 24,-1 2 0,0 1-180,0-1 0,-1 0 134,0 4 1,-1-3 2705,-1 0-2751,-2 9 451,-3 1-360,2-9-90,-4 8-2909,2-15 2819,-1-1-82,-1-3-458,-5 1-629,3-10-900,-4-1-173,5-13-1215,-14-34 0,9 6 2905,2 2 0,0-2 1,-1-14-1,-2-1 0</inkml:trace>
  <inkml:trace contextRef="#ctx0" brushRef="#br0" timeOffset="150820">27813 12160 6633,'-1'4'3276,"1"0"-1605,3-1 1208,11-2-2160,6-3-359,6 0-180,0-2 180,7 0-180,-7 0 89,3 2 1,2 0 180,14 0-360,-19 1 0,1 0 135,-1 1 0,-1 0 225,17 1-886,-1-1 526,-2 0 0,-13 1 45,-1 0 0,2 1-135,-1 0 0,0 0-456,5 0 0,0 1 411,-3 0 0,-2-1-135,15 1-180,1 0 1,0-1 89,0-1 90,-1-1-1278,-4-1 0,1 0 1638,11-2 0,-3 0 0,-1-2-287,-2 0 152,-14 1 0,-2-1 45,11-1-90,1-1 90,-1 0-45,-3 0 0,2 0-45,10-1 0,-10 2 0,-1 0 90,4 1 0,1 2 0,2 1-90,0 2 0,1 1-733,-12 1 0,0 1 823,18 1-45,-18 0 0,0-1 427,11 1-517,-13-2 0,1 1 2059,14 1-2014,-1-2 0,0 0 102,-1 0-147,-10 0 0,-1-2-45,-1 1 2845,-1-1-2755,-2 0-450,-3 1-269,-3-1-1890,3 0 631,-9 0-91,-1 0 360,-10 1-1568,-6-3 3264,-5 0 0,-5-3 0,-3 1 1</inkml:trace>
  <inkml:trace contextRef="#ctx0" brushRef="#br0" timeOffset="151125">30088 11972 6993,'2'-9'3276,"0"0"-1245,1 0-502,1 1-989,2 1-90,2 3 2068,22 9-989,8 14-2424,4 2 1074,-2 8-119,-19-9 0,-1 1-60,12 15-45,-12-14 1,-2 0 44,2 8 0,-12-10 89,-5 0-89,-3 0 0,-26 21-359,4-14-358,2-4 1,-3-2-1353,-12 5 430,7-7 1,-3 0-1,-3-2 1,-1 1-1,0-1 1,0-2 1104,1-2 0,2-3 0,-12-2 1,0-3-1</inkml:trace>
  <inkml:trace contextRef="#ctx0" brushRef="#br0" timeOffset="153344">27775 11498 7083,'-10'-2'3276,"4"1"0,1-2-1913,6 3 1336,21-9-2069,0 1-361,15-6 1,-5 5-270,-4 2-565,2 0 655,4 0 0,1 1-90,0-1 0,-1 0-90,-3 0 0,0-1-450,7-2-585,-10 3 1,-2-1-855,-8 1-179,-6 0-1119,-4 1 1607,-5 3 770,-1-4 98,-5 3 1,-2-2 0,-1 1 0</inkml:trace>
  <inkml:trace contextRef="#ctx0" brushRef="#br0" timeOffset="153595">28137 11195 7353,'-5'-5'3276,"-3"-4"0,4 6-1103,-3-2-1454,0 10-359,0 2 270,-8 14-360,3-3 134,-10 14 1,-2 3-405,-1 2-720,1-3 0,0 0 540,0-1-585,7-11 1,1 0-765,-7 9-540,-4 7-400,12-19 581,5-3 358,1-4 1530,5-4 0,1-6 0,1-3 0</inkml:trace>
  <inkml:trace contextRef="#ctx0" brushRef="#br0" timeOffset="153749">27863 11544 7623,'0'9'3276,"-3"10"0,-1-2-1553,-4 22-1273,4-10-450,1 5 0,2 1-720,0 1-919,1-3 1,3-1-1639,4-3 1646,1-4 641,0-11 451,-4-10 539,1-5 0,0-2 0,1-1 0</inkml:trace>
  <inkml:trace contextRef="#ctx0" brushRef="#br0" timeOffset="153948">27925 11722 5813,'-5'-6'3276,"-2"-2"0,5 4 0,4-2-687,6 3-2319,7 0-91,1-1-132,5 0-227,16-4-270,-8 0-719,-3 1 0,-1 0-810,5-2-1298,15-5 887,-23 8 1181,2-2 400,-15 5-11,-5 1 1,-4-3 0,-2 1 0</inkml:trace>
  <inkml:trace contextRef="#ctx0" brushRef="#br0" timeOffset="154108">28135 11516 6723,'-11'6'3276,"-11"20"0,12-8 0,-9 19-3198,13-12 0,0 2-1966,-3 21 889,3-18 0,1 0-890,-2 13-637,4-17 1087,-1-3-754,-3 6 2193,1-9 0,-3 4 0,2-9 0</inkml:trace>
  <inkml:trace contextRef="#ctx0" brushRef="#br0" timeOffset="154290">27955 11996 6363,'-26'10'3276,"9"-4"0,17-13 0,6-1 0,14-7-2722,2 3 0,2 0-644,15-7-315,-5 7 1,1 2-864,1 5 279,11 3-650,-17 6 1,0 1-1639,9 1 1638,-9 0 1,-2-1-1639,1-1 3207,-4-2 1,-2 0 0,-2-2 0</inkml:trace>
  <inkml:trace contextRef="#ctx0" brushRef="#br0" timeOffset="154874">28555 11454 6633,'-4'-4'3276,"1"-1"0,-3 0-1373,2 0-104,0 0-899,3 2 179,1 2-809,1 8-270,0 2-2608,8 35 539,-3-22 430,0 3 1,1-1-1022,-2-10 321,2 2 2339,-4-11 0,1-6 0,-2-2 0</inkml:trace>
  <inkml:trace contextRef="#ctx0" brushRef="#br0" timeOffset="155145">28609 11470 8162,'-2'-3'3276,"8"0"-255,2 9-4101,4 3 451,-5 4-181,-4 0 181,-4-3 89,-1-1 270,-2 1 720,-5 5 179,1-3 181,-4 4 1259,0 1-630,1-1-899,1 1-360,5-4-810,8-5-360,3-5-2287,13-6 1337,-4-5 301,5-6 1,0-3 1557,2-4 1,12-15 0,-17 13 0</inkml:trace>
  <inkml:trace contextRef="#ctx0" brushRef="#br0" timeOffset="155491">28790 11358 6363,'-8'4'3276,"0"0"0,0-2-203,2-1-2354,3-1-449,5-3 90,10-4-360,1 1-90,7-4-90,-2 1-180,3-2 1,1 1-1170,18-7 1079,-15 7 0,10-4 180,-22 10 180,-3 1 90,-3 2 180,-3 2 0,-1 1 540,-4 6 449,-2 14-359,-1 7-3573,0 15 3033,1-8 0,1 4-873,-1-8 783,0 2 0,-2 3-1155,0-9 1,-1 1 974,-3 16-466,0-7 1,-1-1 196,-2 4 890,4-16 1,0-2-1342,-2 4-1719,1-2 370,3-12 180,2-1 2860,4-11-2321,-1-3 1350,-2-8 0,0-1 0,-2-8 0</inkml:trace>
  <inkml:trace contextRef="#ctx0" brushRef="#br0" timeOffset="155724">28823 11475 6723,'-3'-6'3276,"0"2"-1335,-2 4 1207,-5 18-2698,5-2 0,0 8 0,1 2-91,1 12-44,2 0 0,0 2-1001,0-14 0,1 0 820,1 9 1,-1 2-1139,1-2 0,0-1 1094,0-8 0,0 0-90,0 7 0,0-1-180,-1-2 0,0-2-675,0-3 1,-1 0-1035,1 20-1388,1-16 527,3-23 2405,1-18 0,-1 0 0,-2-14 1</inkml:trace>
  <inkml:trace contextRef="#ctx0" brushRef="#br0" timeOffset="156018">28711 11724 6183,'1'-10'3276,"1"-3"0,2 4 0,3-3-2759,5-1-3036,4 1 810,-3 3-1568,0 13 258,-14 3 3019,-1 11 449,-5-6 2827,-13 19-885,6-11-412,-7 14-450,10-15 270,2 10-4497,16-9 809,1-1-1388,36-30 257,-18-4 2473,1-5 1,0-3 0,1-6 0,-11 8 0,1 1 0</inkml:trace>
  <inkml:trace contextRef="#ctx0" brushRef="#br0" timeOffset="156438">29085 11411 6273,'-29'-14'3276,"17"7"0,0-7 0,21 7-1410,4-1-2046,2 0-90,2 2-719,22 0 989,-17 6 449,22 12-89,-32 0-2762,4 19 2851,-14-11-359,-2 9 270,-4-7 0,-2 1-90,-2-1-90,-2 1-90,-1-1-1170,-15 15-449,6-13 0,-5 3-360,11-19-90,6-10-1298,-4-7 2147,3-1 230,-5-13 1170,8 6 3006,0-7-1631,4 7 694,3-5-1170,0 7 0,1-1 720,-1 10-539,0 8-271,0 16-629,-1 5-180,0 14-1,1 2-1864,0 6 1505,-1-21 0,1 3-855,1 12 1,0 1-91,-1-10 1,1 1-90,0 9 0,1-1 89,-1-14 1,0 0-605,1 7 1,-1 1 416,1 13 1222,-1-18 0,-1-2 0,0 6 0,0-4 0</inkml:trace>
  <inkml:trace contextRef="#ctx0" brushRef="#br0" timeOffset="157008">29415 11214 6363,'-5'-4'3276,"1"-1"0,0-1 0,1-4-241,3 3-2675,1 0 90,3 5-181,2 1-89,1 2 0,3-1-90,2 2 0,1 1-90,1 0-270,13 6 0,-1 3 91,2 13 179,-13-5-3277,-12 6 3341,-7-8 349,-13 26 306,-1-1-539,6-16 0,0-1 180,-7 16 0,0-4-540,7-11-450,-3 5-2647,8-7 0,4-15 0,0 4 921,7-16 1589,-1-1 0,2-4 1,-1-1-1</inkml:trace>
  <inkml:trace contextRef="#ctx0" brushRef="#br0" timeOffset="157157">29537 11685 6363,'-8'21'3276,"-1"-1"0,-2-1 0,0 1 0,-1 0-2168,2-1-2277,-2 10-810,4-9-719,2 5-579,7-7 2836,0-8 1,3-2 0,-1-7 0</inkml:trace>
  <inkml:trace contextRef="#ctx0" brushRef="#br0" timeOffset="165278">30859 11536 7263,'-3'-7'3276,"1"2"-526,-1 2-1940,1 4 719,0 4-809,1 1 1708,15 12-2338,-5-11-90,13 6 270,-5-13-450,-4-1 90,2 0-449,-7 0-2430,4 1 810,-4 1 1,2 2 269,-5 2 1889,-16 10 0,2-7 0,-13 7 0</inkml:trace>
  <inkml:trace contextRef="#ctx0" brushRef="#br0" timeOffset="165516">30735 11703 11311,'-12'22'3276,"4"5"-3745,4 3 0,1 0-1150,2 9-1658,3 4 0,2-24 802,0-5 2073,1 2 1,-2-9 0,-1 1 0</inkml:trace>
  <inkml:trace contextRef="#ctx0" brushRef="#br0" timeOffset="165867">30703 11966 6723,'-8'-9'3276,"6"-4"0,6 4-113,18-15-3073,-6 11-1,8-1 1,2 1-179,2 5-213,16-3 302,-20 11 75,-1 4-75,7 5-90,-2 2 90,-3 0 90,0 0 539,-17-8-449,2 1 360,-13-2-223,-2 0-137,-9 5-180,3-1 0,-6 4 0,4 1 0,-1 0 90,-6 8-90,6-3 0,-3 5 0,6-3-90,2 0-1170,-4 24 451,6-15-830,2-1 1,0 0-1639,3-3 0,1 11 514,1-18 2205,1 0 1,-1-11 0,0-3-1</inkml:trace>
  <inkml:trace contextRef="#ctx0" brushRef="#br0" timeOffset="166040">30846 12253 6633,'-14'-10'3276,"3"1"0,5 3 0,3 3-1231,0-1-1415,1 2-90,1 1-450,8 4-360,8 2-450,14 5-89,-2 0-271,2-1-269,-9-3-630,0-2 0,-2-1 180,-3-3 270,-1-1 360,-3-2 1169,-3-7 0,-4 0 0,-2-5 0</inkml:trace>
  <inkml:trace contextRef="#ctx0" brushRef="#br0" timeOffset="166221">30935 12130 6903,'-28'0'3276,"8"0"0,-16 5-563,15 0-1904,-16 8-539,15-3 0,-16 12-270,15-8-810,-1 2 1,0 1-540,0 0-1928,-10 10 0,20-15 1042,3-2-194,3 0 2429,3-1 0,1-2 0,2-2 0</inkml:trace>
  <inkml:trace contextRef="#ctx0" brushRef="#br0" timeOffset="166403">30565 12344 6723,'21'-1'3276,"0"0"0,-5 0 0,15 2-1770,-6 2-1192,0 2 1,0 1-135,7 6-90,3 4 0,2 4-45,-11-4 0,-1 1-741,12 8 0,1 0-24,-6-5 1,-3-1-181,-5-5 1,-1-1-2378,22 4 0,-14-10 694,-1-4 964,-2-4-180,6-6 1799,-12 1 0,3-6 0,-12 3 0</inkml:trace>
  <inkml:trace contextRef="#ctx0" brushRef="#br0" timeOffset="166738">31399 11959 10681,'5'22'3276,"10"10"0,7 0-1463,7 5-1273,-4-7-1855,1 2 1585,-1 1-1715,-7-8 1,0 0 1444,10 14-180,-4-7 0,-1-1 68,4 4-158,-10-13 1,1-2-271,4 3-719,-1-4-2018,16-8 0,-19-10 0,9-10 2946,-23-10 0,-3-4 0,0-2 0</inkml:trace>
  <inkml:trace contextRef="#ctx0" brushRef="#br0" timeOffset="167044">31838 11799 7263,'-7'-10'3276,"-1"2"0,-1 4 0,-13 10-2400,8 1-786,-11 9 90,10-2-3457,-9 13 3341,5-5 116,-8 11-1624,7-6 1624,-1 2-154,-2 4 19,4-7 0,0 1 89,4-6 1,-2 2-242,-12 16 1,0 1 196,10-16 0,0 0-90,-5 8 0,-3 3 0,3-4-90,6-7 0,0-1-690,-3 5 1,-2 2-1,5-6-569,3-4 1911,-1 3-3839,32-39 1712,-3 2 665,11-14 361,-10 7 489,1-2 0,-3-1 1,0-1-1</inkml:trace>
  <inkml:trace contextRef="#ctx0" brushRef="#br0" timeOffset="167302">31519 11636 9242,'-20'1'3276,"3"2"0,13 13 0,3-2-2400,2 7-4153,20 12 0,-9-19 0,15 8 2457,-17-26 1,0-6 0,-4-2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0:22:40.955"/>
    </inkml:context>
    <inkml:brush xml:id="br0">
      <inkml:brushProperty name="width" value="0.09071" units="cm"/>
      <inkml:brushProperty name="height" value="0.09071" units="cm"/>
      <inkml:brushProperty name="color" value="#FF0000"/>
    </inkml:brush>
  </inkml:definitions>
  <inkml:trace contextRef="#ctx0" brushRef="#br0">15913 7370 6363,'0'-6'1260,"-1"1"-901,0 2-89,0 2 540,1 0 449,8 4-1079,-4-2 90,16 3-180,-8-3-90,4 0 180,18-3-90,-17 1-90,15-1 0,-18 1 0,-1 1 0,1 1 0,6 0 0,-5 1 269,15 1-89,-15-1 90,8 1 0,-11-1 0,0-1 0,2 0-90,0 0 0,1 0-3457,2 0 3341,1-1-64,1-1-179,31-6 89,-22 3 0,-3 0 0,0-1-180,5 0 180,-8 1 0,6-1 270,-3 4 3096,3 3-1541,8-1-1465,-8 1-90,14-5-180,-22 0 0,13-4-90,-12 1-270,20-7 270,-14 6 0,-2 0 0,0 2 90,-4 1 0,6 1 0,-4 4 90,-7-1-90,5 1 90,-7 0 0,0-1 0,1 1 90,6-1-180,-3-1 0,5 0 90,-5 0-90,0-1 90,2 0-90,0 0 0,1 1 0,28-1 0,-21 1 0,21 0 0,-28 1 180,9 1 89,4 0-597,1-1 417,-1 0 91,14-2-180,-17 0 90,18 0-90,-25 0 0,1 1 0,7-1 0,-9 1 90,7 0 0,-11 0 270,15-1-270,-13 1 90,11-1 0,-16 0 0,-1 2-90,0 0 0,5 1-1,-6 1 1,4 2-180,-3 0-300,0 1-869,-1 0-540,-2-2-1478,0-3 1516,-5 0-217,2-7 1978,-11 0 0,-2-3 0,-5 0 0</inkml:trace>
  <inkml:trace contextRef="#ctx0" brushRef="#br0" timeOffset="2200">19256 1753 6273,'-4'20'1979,"-1"-3"-914,-4 28-795,4-21 90,-1 23 268,5-17 1,1 1-584,0-2 0,0 0 184,0 9 1,-1 4-200,2-2 0,-1 3 0,1-4 105,0-3 0,-1 1-540,1 7 1,-1 5-1,1-7 450,-1-10 0,-1-2 45,0 15 0,0-2-90,-2 6 0,2-4 0,-1 9 0,0-5-45,1-11 0,0 0 15,0 5 0,0 5 0,1-2-150,0-8 0,1-1 0,-1-4-90,1 2 1,0-1-1,1-1 0,-1 3 0,0-1-1369,3 16 1,-1-3 225,-1-17 0,0 0 963,1 16 1,0-3-76,-1-5 525,-1 5 0,-1-15 0,-2 4 0</inkml:trace>
  <inkml:trace contextRef="#ctx0" brushRef="#br0" timeOffset="2566">19128 3900 11221,'19'-12'2968,"1"2"-2518,-3 5-1,3 2 1,5 1 0,4 1-90,5 2-136,6 2 1,3 0-649,-14-2 0,0 1 424,19 1 0,-1 0 0,-18-2 0,-2 0-45,2 0 0,0 0-497,1 0 0,0-1 497,0 0 0,3 1 45,-1-1 0,2 0 0,0 0-1125,6 0 1,1 0 1094,-6 0 0,2 0 0,0 0 0,1-1 0,0 1 0,-2-1 30,7 1 0,0-1-30,-6 0 0,1 0 0,-2 0-15,2 0 1,1-1-685,-2-1 0,4 1 0,-3-1 639,8-1 0,1 0-30,-8 1 0,2-1 0,2 0-700,-2 0 1,3-1 0,0 0 0,-4 1 106,-3 0 1,-2 0-1,4 0 123,-1 0 0,5 0 0,1 0 1,0 0-1,-2 1 343,-1 2 1,-1 0-1,-1 1 1,-1 0 246,6-1 0,-1 1 0,-1 0 0,2 2 0,0 1 0,-7 0 0,-11 2 0,0-1 0</inkml:trace>
  <inkml:trace contextRef="#ctx0" brushRef="#br0" timeOffset="3570">19659 1604 6183,'33'2'1620,"1"0"-901,3-4-179,3-1 44,-5 0 1,2-1-940,-8 1 0,2 0 594,3-1 1,5 0 0,2 0-60,-3 0 0,4-1 0,-1 0 0,-2 1-698,1 0 1,-2 1 0,2-1 517,0 0 0,2 0 0,-2 1 0,-4 0-45,-1 2 0,1 0-203,3 2 1,7 1 0,0 0-1,-4-1 68,6 1 0,1 1 54,-12-1 0,5 1 0,1 0 1,0 0-1,-3 1-24,12 0 0,-3 0 0,-1 0-438,-7 0 1,0-1 0,0 0 647,6 1 0,1-1 0,0-1 120,-1 0 0,0-2 0,-4 0-180,2 1 0,-1-1-30,1 0 0,3 0 0,-5-1-222,-6 1 0,-2-1-18,15-1 0,-1 0-164,-12 1 1,-1-1 298,10 0 0,-2-1 45,-16 1 0,0 0-45,10-1 0,-1 0 90,-9 0 0,0 1 15,8-1 0,5 0 0,-4 0-17,2 2 0,-1-1-133,-3 1 0,1 0 0,-1 1 1014,2 1 1,-2 0-1105,1 1 0,-2-1 90,15-1-534,-7-1 714,-19-2 1144,-9-1-1234,2-1 1055,-6 0-1055,3-1 180,-4 1 719,-2 1 1259,-2 0-1349,-2 3 810,-3 3-899,0 2-90,0 3-180,-1 1-91,1 3-89,0 1 0,0 8-90,0-2 0,1 6 90,0-4 90,1 0 270,1 16-361,-1-7-89,2 14-360,-2-6 1,0 2-46,-1-12 0,0 0-553,1 19 0,0 1 508,-2-16 0,1-1-734,-1 3 1,0 2 823,0 0 0,0 2 120,0-1 0,-1 2 0,0-1 195,1 6 0,-1 1 45,-1-8 0,1 2 0,0 1 269,0 0 1,0 3 0,0-1 0,1-3-1001,-1-2 1,0-2-1,1 2 708,0 5 1,-1 4 0,1 0-1,0-5 23,0 11 0,1-4-782,0 2 1,1 1 571,-1-16 0,0-1 0,1 0-237,0 0 1,-1 0-1,1 1-153,1 12 1,1 3-1,0-3 240,-1-12 0,-1-1 1,2 3-147,0 10 0,1 6 0,0 0 1,0-7 415,0 4 0,0-3 0,0 0 0,0 3 0,-1-6 0,0-9 0,-1-3 0,0 1 0,0 0 0</inkml:trace>
  <inkml:trace contextRef="#ctx0" brushRef="#br0" timeOffset="4086">21498 3876 6453,'25'5'3276,"-4"-2"-975,26 3-1491,-11-3-2449,4 1 1,3-1 1300,-13-1 1,1-1 562,13 1 0,1 0-494,-8-1 0,-1 0 494,3-1 0,-1 0 257,2 0 0,1-1-422,-3-1 0,3 0 0,-2-1-240,5 0 0,4-1-476,-8-1 1,7-2-1,3-1 1,-1 0 0,-5 0-438,3-1 1,-4 0 0,2-1 301,2 0 1,2 0 0,0-1 0,-4 1 790,-5-2 0,-4 1 0,-3 0 0,-6 1 0,-2 1 0,6-2 0,-1-1 0</inkml:trace>
  <inkml:trace contextRef="#ctx0" brushRef="#br0" timeOffset="5417">19348 737 7173,'2'-4'2878,"-2"1"-1888,0 2-451,-1 0-449,1 7 0,1 0 90,1 7 90,0 0-90,-1 2 360,3 12-271,-2-4 1,2 10-90,-1-3 0,-1 2-90,-1-4 0,-1 0-90,0 17-541,0-15 1,-1 0 450,-2 13-90,-1-2 0,-2-2-298,0-8 1,0-1-422,-6 14 629,5-18 0,0-2-270,-3 0-719,3-10 629,3-7-449,1-2 1695,2-9-1515,6-33 809,3-10 135,-4 20 0,1 0 224,2-5 1,1 2 630,5-12-1037,2 1 677,0 3 0,-2 11-1,0 3 1,1 0-360,4-6-135,-5 6 0,1 3 45,-2 3-90,2 0 0,-5 7 0,0 1 180,-4 8-90,-2 1 449,2 12-269,-4 8-90,1 6 0,-1 6 180,-2 8 89,0 6-124,0 0-145,-2-1 0,1-15-416,-2 12 236,1-11 0,-1 13 0,2-22-180,0 3 90,2-15 1,1-2-1,-1-6 837,3-1-926,5-9-1,0-1 360,4-11-810,1-11 360,-2 4-3007,4-13 2892,-3 10 475,0-2-8,0-1 188,1 0 224,-1 4 1,1-2-315,-4 9 0,1 0-180,3-8 0,0 3 0,0 3 0,-7 13 0,-3 11-90,-2 6 90,0 3 3276,-1 8-3434,-6 33 158,0-1 90,1-12 0,0 1-45,1-8 0,0-3-392,-1 13-463,3-6-449,2-13-1260,5 6 1350,1-7 359,5 3 271,-2-9 539,2-3 0,0-4 0,0-1 0</inkml:trace>
  <inkml:trace contextRef="#ctx0" brushRef="#br0" timeOffset="6046">20231 877 6183,'-14'-3'2249,"0"2"-990,1 2-539,3 1 539,-8 1-809,7-1-90,-2 1-90,4 0-90,0 0 0,-4 3-180,2 1 0,-2 4-90,3 0 90,-1 3-90,0 3 90,-6 14 0,4-6 0,-2 11 0,5-10 0,1 1 90,1 0 0,0 11-90,2-10 44,4-2 1,1-1-45,1-4 90,3 8 0,2-21 0,1-3 270,6-4-180,-2-4-90,5-4 90,-1-4-90,0-3 0,3-4 90,9-15 89,-8 6 1,1-2-1556,-4 5 0,0-1 1421,2-5 0,0-1 45,-4 6 0,-2 1-1,6-11-179,3-8-13,-9 22-77,-3 5-180,-3 6 90,-3 6-540,-8 24 541,0-1-91,-6 20 90,2-9 0,1 0 90,-1-1 90,-1 8 360,1-1-574,1-1 394,2-5 270,4-1-180,1-8-90,2 6 0,6 1-90,0-13-90,6 7 90,-2-17 2596,1-1-2597,1-4-3282,8-7 3193,-4-1 275,5-6-815,3-10-764,-7 5 0,2-3-335,2-4 1,1-1 398,-4 4 0,0 0-1081,9-14 1871,-17 21 450,-3 4 0,-4 3 0,-1 2 0</inkml:trace>
  <inkml:trace contextRef="#ctx0" brushRef="#br0" timeOffset="6318">20383 853 6543,'4'-1'0,"-1"1"0</inkml:trace>
  <inkml:trace contextRef="#ctx0" brushRef="#br0" timeOffset="6749">20440 1033 8252,'0'-7'3276,"0"1"0,2 1-2812,1 0-194,2-2 90,13-13-270,-5 5-90,17-16-90,-15 17 0,4-3-180,-4 8 90,-6 6-270,1 17 1,-10 16 89,-2 9 180,-7 8-3097,0-9 2802,-1 0 475,1 0 282,2-10 0,0 2 347,2-4 1,0 0-450,1-1 0,-1 0 449,2 15-449,4-27 90,5 2-270,-1-11-809,8-6-271,-2-6-2197,14-18 0,0-8 2101,-9 10 1,0-1 1643,7-18 0,-7 2 0,-8 11 0</inkml:trace>
  <inkml:trace contextRef="#ctx0" brushRef="#br0" timeOffset="6896">20708 676 6273,'-7'1'3276,"0"-1"-885,0-2-952,0-2-719,2 2-1799,3-1-630,3 3-1440,9 4 1980,-3-1 1169,8 7 0,-8-6 0,0 2 0</inkml:trace>
  <inkml:trace contextRef="#ctx0" brushRef="#br0" timeOffset="7387">20843 759 6453,'-6'13'3276,"1"-1"-525,-3 12-2211,4-5-91,-1 10 1,3-2 0,-1 2 359,-2 19-1579,1-12 1130,-3 12 135,1-15 0,0 1-450,0-5 0,0-1-90,0 6 0,-1-2 45,-1 8-90,4-24-270,2-1 270,1-8 0,0 0-90,2-7 1040,1-1-950,3-2 90,1-4 0,1-3 0,2-6-90,1-4-45,0-5 0,1-2 90,-2 2 0,1 0-32,2-6 0,0 0 77,-2 5 0,-1 2-450,6-10 540,0-1 0,0 2 0,0 1-90,0 4-90,8-8-180,-6 15-89,4 1 359,-12 25 408,-5 6 42,-7 20-1104,0 1 0,-1 1 924,-1 13 0,2-5 0,1-2 0,3-8-450,0-4 0,1-1-705,2 5-15,3 10-899,0-13-1478,7 9 569,-3-11 280,9 8 2428,-10-21 0,-1-1 0,-6-10 0</inkml:trace>
  <inkml:trace contextRef="#ctx0" brushRef="#br0" timeOffset="7549">21299 1240 8522,'-7'9'3276,"5"-4"-6192,5 2 1567,4-4 359,7 1 990,1-3 0,-3 0 0,4-2 0</inkml:trace>
  <inkml:trace contextRef="#ctx0" brushRef="#br0" timeOffset="7901">22027 716 6363,'-1'-10'3276,"-1"-1"-1425,-3 2 1425,-8-3-2414,4 5-682,-5-2 0,7 6-180,-10 2-90,1 3 0,-5 2 0,-11 16 90,14-4 90,-1 3 0,0 3 90,1 5 90,2 1 0,1 2-1095,5-1 0,0 0 870,1 0 0,1 1-120,2 12 1,4-1-16,5-3-90,0-9 0,3-3-360,7-6-2068,13 2 719,-4-9 90,11-1-133,-8-10 583,1-4 1349,7-6 0,-10 2 0,5-2 0</inkml:trace>
  <inkml:trace contextRef="#ctx0" brushRef="#br0" timeOffset="8786">19194 2725 6363,'18'3'3276,"23"0"0,-14-4-1822,23-1-1005,-11-2 1,3-1-270,-4 1 0,1-1-1615,10 0 0,-1 0 1435,-10 1 0,-2 1 45,-10 1 0,0 0-444,11 1 0,1-1 444,-9 1 0,0 0-426,9 1 1,1-1 425,-12 0 0,0 1-132,0-1 1,1 1 116,5-2 0,2 0 0,-1 1 273,-1-1 0,0 0-303,-1 0 0,3-1 0,-1 0 45,7-1 0,-2 0-45,-7 1 0,0-1-45,10 0 0,1 0-45,2 1 0,-1 0 90,-10 1 0,0 0-45,10 0 0,-2 0 0,-14 2 0,-2 0 0,0 0 0,-1 1-973,22 2 1108,-3 1-90,-1 0 759,-2 1-714,-13-1 0,3-1-45,2-1 0,1 0-100,-1 0 0,1 0 100,0-2 0,-1 0 0,16-2 39,0 0-39,0-1 0,-1 0 90,-1 1 0,-2 0 2751,-1 1-2661,-14 1 0,3 0 270,11 0 0,3-1-1646,3 1 0,0 0 1285,0-1 1,-2 1-90,-10 0 0,-2 1-14,-11 0 0,0 0-75,24 2-1,-1 1-225,-8 2 0,1 2 45,-9-1 0,0 0 278,6 2 1,-1 0-638,6 5-2616,-19-4 1536,-3-1-1163,14 8 1073,-10-7 1799,3 2 0,-14-11 0,-9-5 0</inkml:trace>
  <inkml:trace contextRef="#ctx0" brushRef="#br0" timeOffset="9588">19923 1850 6453,'5'-2'2249,"0"-1"-630,1-1-1259,0 0-360,4 1 0,1 0 180,3 1 90,2 0 89,2 1 1,1-1-90,1 1 360,14 0-1080,-8 3-629,7 2 269,-18 2-89,-9 4 89,-8 1-449,-9 11 989,-2-3 180,-7 7 854,2-9 1,-2-1 1214,-16 12-1440,14-11 1,1-1-1773,-17 12 2043,20-13-271,-2 3-241,13-9 61,3-2-179,4-3 90,10 1-90,1-2 90,20-3-90,-6-4-180,13-4-450,5-8 0,-9 3-405,-7 1 1,0-1-765,3-3-20,-7 3 1,-2 0-931,6-8 2569,-3-5 0,-13 6 0,-9 3 0</inkml:trace>
  <inkml:trace contextRef="#ctx0" brushRef="#br0" timeOffset="9811">20152 1691 6453,'-3'9'2069,"-1"0"-1079,0 1-1,0 3-449,0 3-91,0 3 91,0 6-3212,1 4 3211,0 3-89,1 4-575,0-7 1,1 0 214,-1 15-313,1-14 0,0 0-317,1 10-450,0-2-449,1-4-1349,4 7 1619,-1-14-181,5 6 1350,-5-22 0,1-1 0,-4-9 0</inkml:trace>
  <inkml:trace contextRef="#ctx0" brushRef="#br0" timeOffset="9981">20216 2147 6723,'-9'3'3238,"-1"0"-269,-8 7-2340,2-1-89,-7 5 0,4-1-181,-1 2-359,-2 2-269,0 0-631,1 0-539,2-2-90,3-1-1440,0 3 1890,5-7 1079,-5 4 0,8-8 0,-3 1 0</inkml:trace>
  <inkml:trace contextRef="#ctx0" brushRef="#br0" timeOffset="10446">19959 2346 6094,'-4'14'2518,"-2"6"-1618,3-3 988,6 21-1438,3-18 90,13 15-360,3-18-360,1-2 90,2-6-720,6-8 541,-13-3-1,10-4 0,-16-3 0,10-16 630,-3-4 854,-1-5 0,-1-2-584,-1 1-315,-5 8 0,-3 4 584,-5 13-539,-1 5-180,-2 1-90,-3 5-90,-5 3 0,0 1-180,-4 3 90,0 2 0,0 1 0,-1 0-540,-5 5 181,5-5-181,-2 2-89,7-7-2558,2-1 167,20-22 2660,-5 6 91,17-19-461,-9 8 1,1-3 0,0-2 0</inkml:trace>
  <inkml:trace contextRef="#ctx0" brushRef="#br0" timeOffset="10675">20296 2134 6363,'22'-41'3276,"-5"9"-1638,-4 7 0,1 1-997,0-2 78,4-5-6,-9 15-353,0 2-135,-3 6-225,-2 2 0,-3 8-90,-2 3 505,0 6-595,-9 34 180,2-11 45,-2 3 0,-1 4 180,-1-3 0,0-2-90,2-6 0,0 1-90,-5 8 0,0-2-774,0-6 99,-4 6-2068,0-8 899,5-9-1478,-8 5 2022,10-15 446,-3 0 809,4-8 0,3-3 0,-1-2 0</inkml:trace>
  <inkml:trace contextRef="#ctx0" brushRef="#br0" timeOffset="10844">20228 2254 6633,'17'-12'3276,"-1"4"0,5 22-923,2 9-2263,-5-3 0,0 1-90,9 13-879,-1 1 340,-8-13-302,0-3-2436,21 5 437,-15-12 1088,16 2 1033,-19-13 719,0-1 0,0-3 0,1-1 0</inkml:trace>
  <inkml:trace contextRef="#ctx0" brushRef="#br0" timeOffset="11151">20834 1906 6273,'-11'5'3276,"-1"-2"-255,1-2-1042,0-2-270,3 0-990,10-2-719,2 3-180,40 2-449,-17 0 89,-2 0 0,2-1-1099,5-1 1,-1-2-1639,7-4 2621,-9 2 1,-3-1-1,-9-8 1,-11 1 0</inkml:trace>
  <inkml:trace contextRef="#ctx0" brushRef="#br0" timeOffset="11408">21013 1679 6183,'-9'9'3276,"-1"0"-1424,-1-2-143,-1-1-90,0 2-1170,1 4-269,1 7 180,1 9-783,1 6 783,1 8 89,1 6-224,4-22 0,0 1-45,0 1 0,1 0 0,1 1 0,0 1 89,1 11 1,1 0-180,-1-11 0,1 0 0,1 7 0,0 0-6,-1-8 1,2 0-445,-1 0 0,1-1-179,2 16-1170,1-6-1568,-4-27 77,0-3 2413,-2-7 0,-6-7 0,-1-4 0</inkml:trace>
  <inkml:trace contextRef="#ctx0" brushRef="#br0" timeOffset="11579">20908 2463 6004,'-21'-10'3238,"0"0"-1889,5 3 1927,-14-5-1425,8 2-1221,-5-3 179,14 1-629,10 3 0,6-12-1259,25-17-181,-9 14 1,2 0-380,3-3 1,1 1 305,-1 2 1,1 1-107,1-3 0,0 1 366,-7 6 1,0 0 802,5-6 0,-1 1 229,4-7 1,-3 2 0,-3 2 0</inkml:trace>
  <inkml:trace contextRef="#ctx0" brushRef="#br0" timeOffset="11802">21164 1835 8252,'-3'-6'3276,"3"2"-1335,4-3-1581,10-1-90,-1 2 360,13-6-361,-8 6 1,5-3-180,0 1-1259,1 3 359,-6 2-359,-4 4-270,-13 5 0,-4 3 179,-3 3-449,-13 14 1260,2-5 449,-8 9 0,5-9 0,-1 0 0</inkml:trace>
  <inkml:trace contextRef="#ctx0" brushRef="#br0" timeOffset="11914">21206 1928 6183,'-26'24'1092,"0"1"0,2-3 0,6-3 2184,8-6-923,4-3-1993,5 0-540,6-4 0,3-3-269,5-4-451,0-4-629,2-3-90,2-2 90,2-3-1439,15-19 2968,-14 12 0,8-14 0,-17 17 0</inkml:trace>
  <inkml:trace contextRef="#ctx0" brushRef="#br0" timeOffset="12205">21230 1905 6723,'-18'22'1092,"0"0"0,-2 5 0,0 1 546,2-4 0,2-1-3277,-2 3 1,3-2 1402,-2 2 236,0-2 532,-3 8-712,4-10 584,-6 10-764,9-13 270,1-3-90,7-7-89,14-9 2683,0-3-2324,13-7 0,4-2-270,12-7 135,-11 5 0,0 0-404,9-6-335,-10 6-295,-1 1-1080,9-6 1169,-9 5 177,9-7 0,-20 12 0,0-3 0</inkml:trace>
  <inkml:trace contextRef="#ctx0" brushRef="#br0" timeOffset="12420">21191 2084 6723,'-6'15'3276,"2"-5"0,-1 4-1463,3-6-1273,1 2-270,0 2 0,1 2-180,0 1-270,0 3-270,1 1-2827,6 19 0,1 7 2576,-1-6 1,-2-6 0,-7-24 0</inkml:trace>
  <inkml:trace contextRef="#ctx0" brushRef="#br0" timeOffset="12713">21106 2471 7533,'-3'-8'3276,"1"-2"-2055,3 1-771,2-2-90,3-1 89,15-12-359,-6 8-90,11-7-269,-5 12-1,-5 5-360,6 4 360,-11 5 90,1 4 360,-9 9 720,-7-1-271,-2 4 181,-5-6 89,1-4 720,-5 4-899,3-3-270,-2 3-180,5-3-1620,5-2-1927,9 1 0,15-5 387,1-3 1720,9-4 1170,-7-3 0,-1-1 0,1-1 0</inkml:trace>
  <inkml:trace contextRef="#ctx0" brushRef="#br0" timeOffset="13905">20133 3001 7173,'-9'0'3276,"0"2"0,2 3-1733,-1 3-1273,-4 1-90,-10 10-360,2-2-1459,-13 14 1,-2 1-1639,6-4 2596,-1 1 1,3-3-310,13-14 361,2-3 629,3-4 0,0-4 0,2-2 0</inkml:trace>
  <inkml:trace contextRef="#ctx0" brushRef="#br0" timeOffset="14087">19962 3169 6543,'6'5'3276,"-4"7"-1874,-2 2-953,-3 11 136,-3 13 0,0 3-585,0 5-240,1-13 0,0 3 0,1-4-2009,1 12 486,1-5 684,4-16 303,2-16 146,2-6 630,-2-5 0,1-5 0,-1-3 0</inkml:trace>
  <inkml:trace contextRef="#ctx0" brushRef="#br0" timeOffset="14266">20006 3323 7982,'1'-5'3276,"0"-2"0,12-5-2272,-2 3-644,13-3-270,16-4-450,-13 6-539,18-5-796,-20 7-14,0 1 0,-1-1 180,-3 1 359,-2 1 271,-4 0 466,-3 1 433,-5 1 0,-4 2 0,-2 0 0</inkml:trace>
  <inkml:trace contextRef="#ctx0" brushRef="#br0" timeOffset="14544">20205 3024 6453,'-8'6'3276,"-3"4"-525,0 5-2121,1 1-91,3 5 1,5-3 539,1 18-629,1-6-370,3 13 279,1-8-89,3 4 0,3 3 0,1 1-456,-4-15 0,0 0 216,3 8 0,2 3 0,-2-5-30,-1-10 0,-1-1-45,6 12 0,1-3-45,1-3-90,5 0-1652,1-19 393,-9-9-98,8-6-172,-12-7 89,1-5 271,-2-5 450,-2-4 157,-3-4 742,-3-4 0,-4-3 0,-1-2 0</inkml:trace>
  <inkml:trace contextRef="#ctx0" brushRef="#br0" timeOffset="14692">20321 3059 11580,'-2'-3'-809,"7"4"-720,3 2 90,6 3-360,10-1 1799,-5-1 0,8-2 0,-7-2 0</inkml:trace>
  <inkml:trace contextRef="#ctx0" brushRef="#br0" timeOffset="15108">20893 3091 6363,'-24'1'3276,"0"-2"0,-1-1-1193,1-3-284,2 0-1439,8-1-630,6 3-449,14-1 269,5 1-90,11-1 91,0 0-1530,27-2 1079,-17 1 495,-8 2 1,2 0-1935,15 0 2159,-22 2 270,9 1 540,-29 9-91,-4 0 1,-7 6 719,-10 8-315,1-2 1,-2 1-675,4-3 0,-1 0-546,-7 6 1,1 0 724,-10 6-224,17-14 0,0 0-225,-9 7 0,0 1-405,8-6 0,0-1-405,-5 5 1,2-1-900,0 3 0,7-5 180,7-7 1529,9-14 0,3-6 0,5-10 0</inkml:trace>
  <inkml:trace contextRef="#ctx0" brushRef="#br0" timeOffset="15401">20812 3275 6183,'2'10'3276,"-2"1"-1155,-5 2-3823,-11 27 1792,6-12-180,-6 19 1037,9-20-1397,2-3-553,1 2-346,2-11-1928,4-1 1607,2-13 4260,4-8-2500,-3-2 607,-2-4 113,-3 5 269,-3 1 360,-2 2 1837,-9 3-795,5 2-1581,-5 2-181,9 2-89,2-2-180,4 2-91,2-2-179,5 0-180,4-3-270,6-1-269,4-4-1100,6-5 1,2-4-1,-3 2 1,0-2-1,6-3 1,0 0 480,-9 2 0,-3 1 438,6-7 720,-4 1 0,-4 0 0,-1 0 0</inkml:trace>
  <inkml:trace contextRef="#ctx0" brushRef="#br0" timeOffset="16098">21145 3099 6273,'-14'-1'3276,"6"-1"0,12-6-23,4 1-3523,26-10 90,-7 8 90,12-3 0,-15 8 0,-5 4 90,-8 2-90,-3 3-90,-2 6 0,-6 0 1,-4 6-1,-4-2 0,-4 1-180,-3 0 0,-1 1 90,-1-1-449,-19 12 809,6-9 90,-6 5 0,13-13-91,12-5-89,2-1-89,4-3-1,3-1-90,2 0-270,9-1 450,-3-1 0,8-1-90,-6 0-90,1-1-90,0 1-90,-1 0-179,-2 1 89,0 0-719,-1 6 899,-5 2 270,0 4 90,-4 1 0,0-3 180,-1 1-91,1 0 541,1 5-360,2-3 449,6 11-359,3-7-90,6 4 360,6 4-361,-3-5 1,7 6 180,-7-9-180,0 0 1079,8 6-450,-9-8-629,3 4 0,-16-9 179,-10 4-359,-3-3-270,-6 7-89,-1-3-271,-1 1-989,-11 6 539,5-5-1439,-19 6 1260,17-12 270,-9 1-1,0-9 990,10-3 1889,-16-13 179,23-4-1168,0-4-181,16 3 451,14-1-1081,3 4-490,13-7-588,2 4-284,1 5 1,7-2 0,0 0 727,-6 4 1,-1 0 0,2 0 0,6-3 0,1 0 0,-3 2 0,0 1 0,-1 1 0</inkml:trace>
  <inkml:trace contextRef="#ctx0" brushRef="#br0" timeOffset="16492">21099 4332 7982,'-6'9'2969,"-1"1"-3779,-3 7-449,4-3 90,-1 7 1169,1 12 0,1-11 0,-2 14 0</inkml:trace>
  <inkml:trace contextRef="#ctx0" brushRef="#br0" timeOffset="16630">21058 4947 6813,'-7'27'1638,"-2"-2"0,0 0-1946,-1 7-816,1-2 0,1 0 224,4-3 271,1 7 629,2-12 0,0-1 0,-1-1 0</inkml:trace>
  <inkml:trace contextRef="#ctx0" brushRef="#br0" timeOffset="16802">20987 5467 6903,'-8'32'3276,"1"-5"0,0-11-1103,1-2-1813,2 0-360,2-1-360,2 0-1889,6 4-1028,17 13 2544,-4-1 1,6 4 0,-14-11 0</inkml:trace>
  <inkml:trace contextRef="#ctx0" brushRef="#br0" timeOffset="16907">21065 5975 6273,'-12'41'1092,"-1"-1"0,4-6 0,0-2 546,0-7 0,3-1-3277,5 1 1,2 0-1367,7 15 2458,-1-9 1,-1 1 0,4 16 0,-6-23 0,0 0 0</inkml:trace>
  <inkml:trace contextRef="#ctx0" brushRef="#br0" timeOffset="18866">28069 1351 6273,'0'6'990,"-7"10"179,-1 1-539,-3 2-90,3-2 539,2 0-629,2-1 89,-3 19-359,3-9-90,0 14 0,-1 7 0,1 3-946,2-21 1,-1 0 855,1 6 0,-2 4 0,1-4 0,1-6 0,0-3 45,-1 2 0,0 0-45,1 2 0,-1 0 0,0 0 0,0 1 45,0 0 0,0 1-45,0-1 0,0 2-60,-1 14 0,0 6 0,0-5-30,1-5 0,-1 0-662,0 5 0,0 6 1,0-8 661,1-11 0,1-2 30,-1 0 0,-1 3 0,1-2 60,-1 7 0,0-1 30,0-4 0,0 1 0,1-3-425,-2 3 0,1-2 439,0-2 1,0 3-511,-1 4 1,-1 4 0,1-3 510,0-1 0,-1 1-16,1-1 1,-1 4 0,1-4-364,0-5 0,0-2 334,1 0 0,0 2 250,-2 12 1,0 2-221,2-16 0,0 1 0,0 0-30,-1-1 0,1 1 0,0-1 45,-2 13 0,1 2-15,1-7 0,0 4 0,0-2-30,2-5 0,0-1 0,0 1-42,-1 7 1,0 2 0,1-2-4,1 4 0,1-2-90,0 1 0,1-2 45,0-9 0,0 0 45,0 12 0,0 0 0,0-14 0,0-2 0,-1 1 0,1 0 730,0-1 1,0 1-716,-1 4 0,1 5 0,-1-2 30,0-5 0,0 0 0,1 1 494,-1 6 1,0 1-1,0-2-449,0 7 0,-1-2-706,1 2 0,0-1 571,0-13 0,0 2 0,1 9 0,-1 7 0,0-6 45,0-10 0,0 0 45,0 1 0,0 3 0,0-4 467,-1-4 0,0-3-467,0 3 0,0-1 45,0 1 0,-1-1-87,1 0 1,-1 1 131,-1 13 0,0 0-323,1-10 1,0-1 232,-1 10 0,-1 2 0,0 1 0,0 1-106,0-14 1,0 2 0,0 0 105,0 0 0,0 0 0,0 0-30,0-1 0,0 0 0,-1-3-321,0 4 0,1-1 306,-1 0 0,1 0 84,-1-3 1,1 4-400,1 1 0,0 5 1,0 2-1,0-6-66,1 8 0,0 0 223,0-8 1,0 5 0,1-1-1,0-6-202,2 0 1,1-5 44,1 2 0,-1 1 75,1-2 0,1 2 1,-1-2 284,0 6 0,1-1 0,1 13 0,-1-2 0,-1-15 0,-1 0 0</inkml:trace>
  <inkml:trace contextRef="#ctx0" brushRef="#br0" timeOffset="19266">27674 7877 6363,'25'-16'3276,"2"2"0,-9 11-4345,10 1 0,3 1 889,13 0 90,-6 1 0,1 0 499,-12 1 0,0-1-589,18 0 0,1-1 38,-9 0 1,1 0 81,-5 0 0,3-1 0,-3 1-752,6-2 0,-2 0 812,0 1 0,4-2 67,0-2 1,7 0 0,2-2-1,-1 1-45,-2-1 1,0 0 0,0-1-1,2 1-22,-7 1 0,2 0 0,0-1 0,-1 1 0,-1 0-351,3-1 1,-1 0 0,-2 0 0,-3 1 215,7 0 1,1 2-389,-8 4 1,5 0-1,4 2 1,-1 0-1,-4 0 1342,-1 1 0,-3 0 0,0 0 0,2 1-390,1-1 1,3 1-1,0 0 1,-1 0-1,-2 1-429,3 1 0,-2 1 0,-1 0 0,-3-1 0,-4-1 0,-3 0 0,3 0 0,2 0 0,0 0 0,1-1 0,-1 1 0</inkml:trace>
  <inkml:trace contextRef="#ctx0" brushRef="#br0" timeOffset="20565">27941 1380 7533,'0'-11'1889,"3"3"-1709,5 0-1,5 2 181,5 0 0,7 0 180,6-1-822,7 0 732,8 0-1,-5 1 1,4-1-300,-10 1 0,2 0 0,1 0-822,-1-1 1,3 1 0,0-1-1,-2 0 702,6-1 0,-1 1 0,2-1-30,-1 0 0,1 0 0,1 1 0,-5 0-734,-3 1 1,-3 0 0,1 1 703,12-2 0,2 0 0,-3 0 0,-12 3 0,-2 0 0,0 0-521,1 1 1,0-1 0,0 1 460,-1 0 0,0 1 0,2 0-410,11 0 0,4 1 0,-3 1 350,-12 0 0,0 0 0,1 1 64,5 1 0,3 1 1,0 0-1,-3 2-154,0 2 0,-3 0 1,1 2 119,7 2 0,1 1 0,-3 0 75,4 3 0,-2 1 90,2 3 0,-4 0 613,-20-9 1,-1 0-524,12 5 0,-2 0-45,-1-1 1924,4 3-1654,-14-6 0,-10-4 1218,-1 2-1218,-8-3 2916,-4 1-2440,-2 2-656,-2 3 89,-6 13-179,2-3-90,-4 12 90,3 9 0,4 6 0,1 1 0,6-18 0,1-2-1092,2 8 1047,-1-14 0,0 2-1471,1 1 1,-1 1 1515,0 17-90,-2-14 0,0 1-225,-1-6 1,-2-1 224,0 1 0,-1 3-90,-2 16 0,-2 2 45,2-10 0,-1 2-45,0 6 0,-2 4 1,1-4 44,0-1 0,0 0-23,2-9 1,-1 5-1,0 0 1,0-2 7,0 6 0,0-2 0,0 2-395,1-4 1,0 3-1,-1-1 1,1-1 424,0 2 0,0-1 0,-1 2 30,2-6 0,-1 2 0,0-1 0,1-3 55,-1 9 1,0 1-11,1-9 0,0 4 0,0-1 0,0-3 215,0 10 0,-1-2-200,2-6 0,0 1 0,-1-2 75,1 3 0,1-2 0,-1 0 0,1 0 0,-1-2 0,1 4-1,0 5 1,-1 6 0,1-1-105,0-8 0,1-2 0,-1 6-60,1-8 0,0 5 0,0 2 0,0 1 0,0-3 0,0-4 236,1 9 0,-1-5 0,1 2-251,-1-1 0,1 4 0,0-2 0,1-6 0,-1 2 0,2-3 0,-1 3 0,1 0-90,0 0 0,0 2 135,0-1 0,1 1-86,0-1 0,0 2 116,0-4 0,1 2 0,-1-2 324,1 7 1,0-1-295,0-6 0,0 0 0,-1-2-725,1 2 0,0-3 710,0 1 0,0-1-45,-1-1 0,1 1-314,0-5 1,-1 3 0,1-2 178,0 4 0,1 1-432,-1 2 1,2 3 0,-1-4 251,0-5 0,-1 0-263,2 1 1,0 4 0,-1-4 172,0-3 0,-1-1 378,2 10 0,-1 1-468,-1 1 1,-1-1 359,0-9 0,-1 0 392,0 10 1,0 0-214,-1-13 1,-1-1 45,0-1 0,-1 2 578,0 6 0,-2 3 0,0 2-188,0 6 0,-1 0 0,1 3-188,0-8 0,-1 2 1,1 1-1,0-3-135,0-5 1,1 0-1,-1-2 1,1-2 21,0 4 1,1-3 0,0-2 45,1 2 0,1-1-475,1 12 1,2-1 384,-2-12 0,2-1-160,2 18 1,2-3-516,1 0 148,-3-20 1,1-3-1139,2-1 1934,1-10-1753,-1-12 180,0-12 269,-2-11 360,-4-11 540,-3-9 0,-4-8 0,0 23 0,0 0 0</inkml:trace>
  <inkml:trace contextRef="#ctx0" brushRef="#br0" timeOffset="21551">27862 4543 6094,'-3'4'1888,"1"-1"-1528,1-2 0,0 0 180,6 0 179,0-1 91,5 1 719,10-3-1169,-3 1-180,10-1 0,5 2-180,-4 1 45,-3 0 0,2 0 44,6 1 1,13 2 90,-11-1-585,2-1 585,0-1-90,2-1 90,0-1-90,-1-1 0,-10-2 0,0-1 0,15-4-90,-8 0 0,0-1 0,5-4-90,1 0 0,0 0 90,1 1-643,-8 3 1,-2 0 552,3 3-1401,-10 4 0,1 0 1401,14-1 45,-15 3 0,1 0-975,21 2 1020,-12 0-390,8 1 390,-16 0 652,-1-1-652,0-1 270,13-4-180,-9-1 0,11-4 90,-10 0-180,2 0 45,-8 3 0,2 0-45,15-2 0,-13 3 0,0 1 0,4 3 0,-1 1 1059,-7 0 1,1 0-1060,7 2 0,0 0 90,11 3 0,-1 2-1402,-2 0 1492,-3 0-90,-1-2 708,-3 0-708,-2-1-90,-3-2-90,-2-1-180,-3 0-270,-3-1-719,-3 0-1736,7-2 1556,-6 0-720,16-4 1619,-14 1 540,5-2 0,-10 1 0,-2 0 0</inkml:trace>
  <inkml:trace contextRef="#ctx0" brushRef="#br0" timeOffset="23130">28697 1813 6453,'1'-6'2789,"-1"1"-271,-6-1-1978,-22 19 0,-5 8-360,-1-8-91,-1 5 1,-9 5 0,7-4-269,-2-3-751,4-6 1,-6 1-1,7-3 300,3-2 0,-2-2 1,6 0 89,18-4-89,2 1 539,6 0 90,2 0 2518,14 10-1798,-8-2-90,9 10 89,-12-1-179,-1 7-90,-2 6-136,-2-2 1,0 2-839,-1-5 1,1-1 523,-2 10 0,0 3-660,-1 1 1,0 3 0,-1-4 29,2-5 0,0-1 180,-1 4 1,-1 4-1,2-5-630,3-8 1,0-4 179,2 9 900,2 2 0,-1-23 0,0-5 0</inkml:trace>
  <inkml:trace contextRef="#ctx0" brushRef="#br0" timeOffset="23323">28365 2207 6543,'7'-14'2429,"2"1"-1350,0-2-449,28-8-1889,-14 16-540,18 4 1079,-29 19 720,-13 32 0,-5-19 0,-5 18 0</inkml:trace>
  <inkml:trace contextRef="#ctx0" brushRef="#br0" timeOffset="23448">28435 2357 6363,'-20'21'3276,"1"-2"-435,7-12-1132,2 0-1529,5-4-540,12-5-90,6-3-989,24-12 180,-9 1-389,13-9 389,-9 3 269,0-3 181,0-2 262,-11 5 1,-1-1 0,8-11 0,-10 10 0,0 1 0</inkml:trace>
  <inkml:trace contextRef="#ctx0" brushRef="#br0" timeOffset="23684">28632 2077 6633,'-16'8'3276,"0"-1"-1155,1-3-412,3-2-270,1-1-539,7-1-900,15-2 90,3 0-225,17-5 0,3 0-315,0-1-310,-2 1 1,-1-1-500,-3-2-360,-1 1 0,0-2 90,0 0 359,-2-2-78,-1 0 708,-5-1 540,-3-1 0,-4 0 0,-3 0 0</inkml:trace>
  <inkml:trace contextRef="#ctx0" brushRef="#br0" timeOffset="23900">28949 1816 6723,'-13'0'3276,"0"-1"-255,3 1-2482,0 1-179,1 1 90,0 1-90,1 1 449,-13 11-1079,0 5-450,-9 17 1,-1 5 539,13-17 0,-1 3-360,1 2 0,-4 8 1,-1 2-1,2-1 1,3-8 89,0 1 0,2-1-643,-7 15 1,-2 5 0,8-14 502,9-20 590,5 3 0,6-24 0,4 0 0</inkml:trace>
  <inkml:trace contextRef="#ctx0" brushRef="#br0" timeOffset="23996">28623 2268 6183,'5'-9'-179,"-2"0"179,-1 4 0,-1-2 0,-2 5 0</inkml:trace>
  <inkml:trace contextRef="#ctx0" brushRef="#br0" timeOffset="24480">28689 2144 6183,'-6'16'3276,"1"2"-1874,0-1-53,-1 16-629,2-4-1202,-1 12 841,2-9-89,1 0 246,0-1-966,-1 13-270,1-12-2557,-1 17 0,2-23 1120,0 2 1167,2-17 360,-1-5 760,1-6 0,-1-5 0,0-3 0</inkml:trace>
  <inkml:trace contextRef="#ctx0" brushRef="#br0" timeOffset="24630">28707 2370 6183,'3'-12'3276,"-1"1"0,-2 3-923,0 1-1813,2-2-450,2 1-2249,21-17-809,-1 8 269,17-11 990,-9 14 1709,-11 6 0,-7 3 0,-8 2 0</inkml:trace>
  <inkml:trace contextRef="#ctx0" brushRef="#br0" timeOffset="24763">28867 2238 6813,'-5'5'3058,"-1"1"-1888,1 0 89,-4 10-1349,4-2-270,-4 9-269,3-2-361,1 2-1169,-2 15 540,2 5 312,0 0 1307,1-4 0,2-15 0,1-3 0</inkml:trace>
  <inkml:trace contextRef="#ctx0" brushRef="#br0" timeOffset="25113">29069 2052 7083,'-20'-14'3276,"16"-2"0,9 5 0,30-6-2940,-6 8-336,16-5-405,-18 7 1,-1 2-968,16-4 652,-16 4 1,2 1-920,10 2 1,-2 1-1639,2-1 2621,-4 1 1,-5 1-1,-17-2 1,-4 0 0</inkml:trace>
  <inkml:trace contextRef="#ctx0" brushRef="#br0" timeOffset="25309">29441 1746 7982,'-8'-3'3276,"0"1"-885,0 4-1221,-11 14-901,5-2 1,-9 15 0,6-5-135,3-2 0,0 1-135,-10 13-1639,8-11 1,0 0-236,-8 13 235,2-4 1,-1 0-1,9-12 1,0-1 532,-7 12 1,2-3 116,3-5 269,3-6 720,4-6 0,5-7 0,1-3 0</inkml:trace>
  <inkml:trace contextRef="#ctx0" brushRef="#br0" timeOffset="25439">29117 2175 10861,'-10'19'3276,"2"-1"-3295,1 11 0,1 3-791,0 6 225,1-6 1,1 0-2294,2 14 629,6-9 1529,0-5 720,3-15 0,2-15 0,-1-4 0</inkml:trace>
  <inkml:trace contextRef="#ctx0" brushRef="#br0" timeOffset="25769">29209 2282 6993,'9'-33'3276,"-3"7"0,3-9-6553,0 11 2977,2 0 390,3 1 1263,2 0-1443,2 1-269,0 2 416,8-2-1766,2 6 1080,-5 4 179,-2 8-180,-11 11 540,-4-1 3366,6 24-1744,-8-12-902,3 16-180,-6-14 160,0 3-160,-1 4-1,0 4-3481,0 4 3392,-1 4-90,-2 5-84,0 3 39,0-12 0,0 1-90,0-9 0,0 0-480,-1 9 1,0-2 524,-2 11-180,0-2-370,3-18 1,0 0-80,0 9-451,0 3-2377,5-18 1427,0-10 3054,3-1-2554,-1-10 463,0-4 887,-2-10 0,-3 1 0,-3-8 0</inkml:trace>
  <inkml:trace contextRef="#ctx0" brushRef="#br0" timeOffset="25998">29209 2283 8792,'-4'-2'3276,"3"-1"-1875,5 0-1760,2 2-361,1 1-359,2 2-271,0 2-1078,4 7 1528,-5-3 361,2 5 539,-6-6 0,-1-1 0,-2-2 0</inkml:trace>
  <inkml:trace contextRef="#ctx0" brushRef="#br0" timeOffset="26103">29268 2347 6903,'-14'3'3276,"1"-2"0,3-1 0,2 0-2040,2-1-966,3 1-270,2 0-3239,12 4-38,10 2 0,15 4 1286,-4-2 1991,-3-2 0,-15-2 0,-4-1 0</inkml:trace>
  <inkml:trace contextRef="#ctx0" brushRef="#br0" timeOffset="26880">28165 3297 9781,'2'-2'3276,"1"1"-795,-3-2-2211,4 2-3547,3-2 2392,6 1 1835,4-1-1040,30-4-720,-4 3 351,-17 0 0,0 1-261,8 2-719,-10 4 0,-8 7 3698,-7 10-2528,-16 10 538,-8-1 181,-8 3-299,2-10 748,-2 0 181,-1-1 558,1-4 0,0 0-460,-8 7-908,-7 3-180,23-17 0,12-7-180,9-1 0,3-2-360,35-8 1,-15 0-258,-3 1 0,0-1-373,7-6-449,0-1-110,-11 2 1,0 0 58,10-6 410,5-7 1170,-15 1 0,-9 6 0,0-5 0</inkml:trace>
  <inkml:trace contextRef="#ctx0" brushRef="#br0" timeOffset="27102">28414 3011 6903,'-10'2'3276,"-3"5"0,2 3-2632,-3 7 255,3 16-314,4 1 0,3 2-551,-1-6 1,1 1-5,2 4 0,0 3 0,1-3-1669,0-6 1,1-1 1224,0 11 0,0 0-126,1-12 1,-1 0-346,1-2 0,0 2-754,3 15 1,0-1-1291,1 5 2498,1-10 0,-2-4 0,-1-18 0,0-2 0</inkml:trace>
  <inkml:trace contextRef="#ctx0" brushRef="#br0" timeOffset="27378">28437 3528 6543,'-21'9'2609,"-2"3"-720,-18 10-1709,9-2-495,5-3 0,1 1-2624,0 3 2219,-5 4-709,15-10 530,10-9 1199,3-2 419,19-13-89,-4 3 270,9-5 179,-8 7-90,2 1 540,10 1-1079,-4 3-270,8 1-450,-7 2-269,-1 2 739,0 1-2539,3 4 1260,-8-2 1079,-1 9 0,-14-8 0,-5 5 0</inkml:trace>
  <inkml:trace contextRef="#ctx0" brushRef="#br0" timeOffset="27983">28243 3812 0,'-19'16'1590,"0"0"1686,0 2-603,0 0-424,-3 10-1799,7 9-540,5-8-90,11 0-990,32-23 541,-7-5-1,19-6-629,0-12-292,-11 4 1011,9-5 123,-10 4 327,-11 5 2052,1 0-433,-19 14-989,-5 0 90,-9 10 359,-12 9-449,3-5 2682,-8 8-1782,-11 6 733,15-14-1993,-14 9-360,26-21 1,2-5-181,10-7-540,13-14 540,1 0-90,2-1 1,2-2 89,8-10-972,-2 0 0,1-2 1287,-9 11 0,-2 0 90,7-9 0,-1-2-1344,-6 7 0,0 0 1388,-1-1 1,1-2 0,0-1 0,-1-1-854,0 0 1,-1 0 897,1 1 1,-2 0-76,0 2 0,-1 0 75,-2 5 1,0 1 45,5-14 90,-7 13 1246,-8 10-1066,-10 15-270,-2 4-90,-4 8-360,-3 6 90,10-8 1847,-2 4-1937,11-11 2986,13 3-2716,-2-2 505,14 9-595,-6 4 270,2 11 359,-7 10-89,-9-4-414,-7 1 414,-4-9 134,-5 0 1,-3 2-405,1-5 0,-1 1-450,-6 10 0,-2-1-1369,0-6 1,1-4-1639,-4 4 0,-5-13 1235,21-20 2042,-2-7 0,5-2 0,2 0 0</inkml:trace>
  <inkml:trace contextRef="#ctx0" brushRef="#br0" timeOffset="28102">28438 3784 6273,'15'-5'3276,"-1"3"0,-3 13-383,11 12-3253,-4-3-1279,5 4 1,2 1-1,0-4 1,1-1 507,-2 1 1,1-1 1130,2-4 0,-2-4 0,-4-8 0,3-4 0</inkml:trace>
  <inkml:trace contextRef="#ctx0" brushRef="#br0" timeOffset="28318">28827 3480 6273,'-7'-7'3276,"0"0"0,-2 2 0,-2-1-1140,8 1-2046,2 1-1,12 1 1,5 1-90,4 1-179,5 0-1081,3 0 1,1 0-450,9-1 70,-2 0 1,-1-1-662,-3-1 141,11-5 2159,-24 0 0,-1-4 0,-10 1 0</inkml:trace>
  <inkml:trace contextRef="#ctx0" brushRef="#br0" timeOffset="28644">29067 3146 6993,'-17'9'3276,"-5"12"0,10 2-2362,-2 13-554,8 1-90,1 7-90,4-19 0,0 1-558,0 1 0,1 1 468,-1 1 0,1 1 45,0 12 0,1 1-90,-1-1 0,0 1-1196,1-1 1,-1-1 1105,0-5 0,0-3-315,0 11-1026,0-17 0,0 0 756,0 10-608,-1 10 518,0-27 1,-1 0 562,0-13-383,1-3 2336,-2-2-1886,-2-4 3366,-3-4-2108,-2-2 243,-6-9-1051,5 3-180,-4-6-630,-3-17-269,8 11-631,-2-17 1,10 18-193,4 1 463,2 1 179,2 3 271,0 2 629,1 3 0,-1 2 0,0 1 0</inkml:trace>
  <inkml:trace contextRef="#ctx0" brushRef="#br0" timeOffset="28970">29081 3325 6183,'2'-10'3276,"0"1"-435,0-3-1132,5 0-1619,2 1 180,14-8-180,-5 6-90,8-4-630,4 3 180,-6 4-89,5-1-91,-10 7 90,-1 3 1,-3 1 89,1 5 540,-5-1 270,-1 5 899,-8 4 360,-6 4-899,-2 2 269,-9 6-809,2-10-270,-4 6-360,2-6-269,1 0-361,-1 0-359,-1 0-180,1 0 180,0-2-810,-6 4 1530,6-7 719,-1 0 0,7-9 0,4-2 0</inkml:trace>
  <inkml:trace contextRef="#ctx0" brushRef="#br0" timeOffset="29213">29221 3338 6183,'12'-3'1799,"-1"0"-809,-1 4 629,-2 4-810,-3 2 181,-5 12-630,-3-3-540,-11 16-3097,-11 10 1723,3-6 1419,8-15 0,-1 1-101,-1 1 0,0-2 686,-5 6 89,2-3 1,1-1 90,3-6 89,-3 6-629,16-10-90,2-3-1079,34-6 2034,-3-8-2215,-4-1 1,-1-1 235,6-6 215,-4-1 359,-13 3 450,-2 0 0,-3 0 0,-1 1 0</inkml:trace>
  <inkml:trace contextRef="#ctx0" brushRef="#br0" timeOffset="29350">29279 3580 6363,'-6'-5'3239,"-2"2"-91,-6 2-2069,3 1-179,-7 7-900,10 0-3239,-5 25 1620,9-9 315,1 3 0,0 2 494,1 3 271,-1 10 539,-1-16 0,1-2 0,-1-3 0</inkml:trace>
  <inkml:trace contextRef="#ctx0" brushRef="#br0" timeOffset="29496">29195 3919 6363,'-1'8'3276,"0"0"0,-3-2-203,1-3-824,1-1-1620,3-2-629,4 1-90,3-1-1889,11-2-1298,6-4 0,12-4 207,-5 0 2080,-2-1 840,-9 3 0,-2 0 0,0-2 0</inkml:trace>
  <inkml:trace contextRef="#ctx0" brushRef="#br0" timeOffset="30971">28446 5081 6993,'8'-4'3276,"-3"0"0,-2 2-743,-3 0-1904,-8 9-539,-2 1 0,-7 8-90,-2 1 90,-5 4-90,-5 2-150,3-6 0,-4 3 1,2-3-166,4-2 0,-1 0 45,-3 2 0,-3 1 0,2-3-899,3-6 0,3-2-673,-12 1 403,-5-1 180,20-8 179,5-2 271,7-1 359,4-3 720,10-3 3006,11 8 0,5 19-1193,-2 8-1454,-6 21 1,-10-2 0,-2 2-636,-1-14 1,0 1 185,-1 10 0,0 7 0,0-5-568,-1-8 0,0-1 448,0 3 0,0 4 0,0-4-872,0-5 0,0-2 587,0 9 0,2-1-1414,3-7 1,4-5-1639,11-3 2790,18-34 0,-13-25 0,-11 0 0,0 1 0</inkml:trace>
  <inkml:trace contextRef="#ctx0" brushRef="#br0" timeOffset="31268">28158 5519 6813,'-6'-14'3276,"2"3"0,0-3-833,11 0-2173,4 3-90,10-3-1819,7 9 1,2 3-1136,2 1 2369,-1 2 1,-3 3 251,-8 8-657,-3 4-1931,-6 1 2472,-4 3 359,-6-1 269,-5 1 271,-7-1 359,-6-2 649,-4-1 0,-5-1-623,5-2 1,-1 0 55,-5 2 1,1 0-533,-8 2 14,16-6-553,9-5 3044,5-1-3494,10-4 91,5 0-2918,30-6 0,-12 1 1638,4-3 1,0-1-405,2-4 1234,8-5 781,-18 2 1,-3-1 0,-1-1 0</inkml:trace>
  <inkml:trace contextRef="#ctx0" brushRef="#br0" timeOffset="32152">28814 5146 6813,'-6'4'3276,"-1"2"0,-9 3-1912,0 1-645,-6 5 180,-2 3 1,-2 2-1260,1 0 1,1 0-226,-5 2 0,1 1-315,7-6 1,4-2-990,2-2 90,4-2-1478,3-3 3174,4-4 0,0-3 1,4-3-1</inkml:trace>
  <inkml:trace contextRef="#ctx0" brushRef="#br0" timeOffset="32296">28534 5359 7173,'3'13'3276,"0"0"0,-6 17-833,-1 9-2263,1 4-804,-1 6 534,2-11-838,0 1 208,0 0-449,-1-2-470,2-9 1,0-1-1639,0 4 1826,1 5 1451,2-30 0,-1-11 0,0-2 0</inkml:trace>
  <inkml:trace contextRef="#ctx0" brushRef="#br0" timeOffset="32466">28578 5624 6183,'2'-12'3276,"-1"0"-345,0-1-592,0-1-181,2 1-449,9-8-1439,8 1-270,4-1-90,5 4-719,-6 6-361,2 2-629,-1 1-359,1 3-1,-2 1 450,-2 2-810,1 1 1980,-11 1 539,-1 0 0,-11 2 0,0 0 0</inkml:trace>
  <inkml:trace contextRef="#ctx0" brushRef="#br0" timeOffset="32616">28795 5489 6903,'-13'17'3276,"1"-1"0,2 1-1013,0 3-1858,2 10 0,1 3-1371,-2 11 651,2-8 0,1 3-1304,4-7 0,1-1-1290,2 16 2099,0-18 1,2 0-830,5-3 1,2-3 1541,3 3 0,8 4 0,-9-24 0</inkml:trace>
  <inkml:trace contextRef="#ctx0" brushRef="#br0" timeOffset="32921">29015 5232 7173,'-10'-1'3276,"-5"-3"0,6-1 0,2-1-1411,11 1-1415,8-1-180,6 1-45,8 1 0,2 0-315,9 1-360,1 1 0,2 1-315,-11 2 1,-2 1-398,1-1 0,0 1 37,-2-1 1,-2 0-1035,9 0 270,-2-1 360,-4 0 1529,3-5 0,-16 3 0,1-2 0</inkml:trace>
  <inkml:trace contextRef="#ctx0" brushRef="#br0" timeOffset="33107">29402 5032 6993,'-10'-5'3276,"-4"2"0,-2 3 0,-23 24-2940,13-1-561,-1 6 0,-1 4-90,12-13 1,1 0-1260,-11 17 0,0 1 629,12-16 1,0 0-675,-8 14 0,2-2-458,-1 1 1447,-3 4-107,12-21 1,4-8 0,2-4 0</inkml:trace>
  <inkml:trace contextRef="#ctx0" brushRef="#br0" timeOffset="33263">29139 5437 6183,'5'11'3276,"-2"3"-795,-5 4-843,-3 9 0,-2 3 573,-2 12-2692,2-6 0,-1 0 661,-1 11-1819,2-4 1,-1 0 1139,4-16 1,1-1-1141,-2 21 1,1-4-808,7-12 647,4 0 360,1-23 359,2-7 1080,2-17 0,-2-1 0,1-11 0</inkml:trace>
  <inkml:trace contextRef="#ctx0" brushRef="#br0" timeOffset="33577">29175 5743 6813,'1'-31'3276,"-1"7"-3487,1-16 661,1 17 956,11-15-1675,-1 17-541,16-12 270,-10 16-89,7-3 871,-9 8-961,0 1 89,-1 2 91,0 1-271,1-1 630,-4 4 3456,1-1-681,-7 11-1667,-3 0 601,-3 17-899,-2-4-46,1 11 1,-1 6-180,0 9 0,0 2-471,0-4 0,0 3 276,0 3 0,-1 3 0,0-6-491,1-13 1,-1-1 235,0 16 0,-1-1-315,2-16 1,1-3-631,-1 10-539,2 6-540,3-24 0,2-5 270,0-5 1799,4-11 0,-6-2 0,0-7 0</inkml:trace>
  <inkml:trace contextRef="#ctx0" brushRef="#br0" timeOffset="33883">29278 5725 7443,'-8'-2'3276,"0"0"-166,4 2-4279,3 2-1889,6 8 539,5 4 1799,0 0 361,-2 0 359,-3-5 2428,-4 6-899,-3-6 270,-3 6 90,-1-8-270,0 0 540,-1 1-1619,4-4-180,0 0-360,4-4-360,3 1-2069,9-1 360,0 0 0,7 1-1208,4 2 1068,-5 2 2209,-2 1 0,-9 1 0,-7-3 0</inkml:trace>
  <inkml:trace contextRef="#ctx0" brushRef="#br0" timeOffset="34320">28517 6591 7083,'-24'13'1638,"1"-1"0,-13 9 1638,4 0 0,-2 8-2703,15-11 0,-1 1-1433,0 0 0,0 1 905,1-1 0,-2 2-344,-4 5 0,0 1-1096,5-7 1,0 0 360,-3 5 0,1-2-945,-1-1-936,12-15 1835,4-7 1080,2-4 0,1-4 0,0-2 0</inkml:trace>
  <inkml:trace contextRef="#ctx0" brushRef="#br0" timeOffset="34469">28162 6878 2898,'5'7'3276,"-5"10"0,-9 13 0,-1 4-2670,-3 9 1148,5-5-2654,1 8 1,1 1-1,3-22 1,1 0-46,-3 20 1,2-2-2333,10-10 2529,-1-14 28,2-2 720,-3-15 0,-2-6 0,1-2 0</inkml:trace>
  <inkml:trace contextRef="#ctx0" brushRef="#br0" timeOffset="34637">28183 7173 6183,'3'-11'3276,"-6"-11"0,4 9 0,-2-8-61,9 11-2945,5-2-90,4-1-270,18-6-360,-6 5-899,7 1 0,1 1-630,3 0 340,-8 3 1,0 0-1639,0-2 592,-3 0-592,5-9 3150,-13 5 1,1-5-1,-12 6 1</inkml:trace>
  <inkml:trace contextRef="#ctx0" brushRef="#br0" timeOffset="34876">28599 6789 6363,'-11'-14'3239,"-2"2"37,-8-1-2055,5 6 1118,-15 12-1620,12 17-359,-3 9 0,9 9-1866,6-4 1866,2 4-90,2 3-61,4-10 1,1 5 0,0-4-165,0-4 0,1 0-75,0 4 0,1 3 0,0-5-149,5 8-2577,2-4 2576,1-1-449,2-6-462,0-5-79,2-6-359,1-9-1748,14-25 0,-12-2 2236,-2-9 1,-3-3 1040,-5-9 0,-5 12 0,0-1 0,-3-13 0</inkml:trace>
  <inkml:trace contextRef="#ctx0" brushRef="#br0" timeOffset="35003">28619 6749 6183,'-3'-22'3276,"-1"5"0,-2 6-923,-2 5-104,-2 6-1170,2 4-719,6 19-1169,4-6-830,10 8 1,3 0-1639,5-2 1638,-1-5 1,0-2-293,5-6 1126,12-5 0,-6-4 0,10-4 0</inkml:trace>
  <inkml:trace contextRef="#ctx0" brushRef="#br0" timeOffset="35350">29024 6632 7353,'-27'-5'3276,"4"1"0,5 0 0,29 0-2130,5 3-1236,19 0-180,-10 2 0,0-1-630,11 1 271,-8 0 89,5 1-90,-13 0 271,-4 1 179,-3 2 180,-5 2 180,-4 2 179,-5 4 811,-11 12-451,-2-3-89,-9 10-451,1-5 360,-4 1-269,-2 3 0,-3 2-405,4-5 0,0 1-90,-6 6 1,0 0-1415,1-1 1,5-4-1639,4-4 0,-4 6 1774,24-27 1503,1-7 0,4-5 0,0-3 0</inkml:trace>
  <inkml:trace contextRef="#ctx0" brushRef="#br0" timeOffset="35600">29039 7022 6183,'3'38'3276,"-2"-14"-1638,-5 4 0,-2 1 805,-4 7-4965,1 0 1172,2-7-1404,5-17 146,6-8 1780,2-13 918,1-4 270,1-8 359,-3 4 451,-1-2 269,-1 1 1837,4-6-1785,0 7 1016,8-8-2057,-4 12-361,5-1-268,-2 6-451,0 4-449,1 0-2198,25-4 0,-18 1 1106,18-5 2171,-24 0 0,-2 0 0,-1-1 0</inkml:trace>
  <inkml:trace contextRef="#ctx0" brushRef="#br0" timeOffset="36037">29316 6783 6363,'-9'-4'3276,"-1"1"0,0-1 0,4-3-331,11-6-2855,6 0-180,11-4-180,8 1 180,-5 6-270,6-1 1,-11 9-1,-1 3-90,-3 4-359,1 12 179,-11 11 540,-3 3 180,-11 5 360,-13 2-1,2-10-89,-8 8 360,-5-6-450,0-2-270,1-3-90,8-8-90,14-11-180,7-5-629,11-7 179,4-1-1439,15-7 720,-7 6 90,7 0 0,-8 6 270,-1 2-271,8 16 1710,-12-4 450,3 13 2556,-19 19-436,-1-12-2555,-2-4 0,0-1 1154,-3 10-359,-1 2-91,0 2-539,0 0 2826,1 0-2266,-1 0-2649,3-13 1,-1 0-1639,-3 14 1638,3-17 1,0 0-1639,-2 3 1692,0-5 2845,0-8-1113,-1-7 1,-3-9-1,-1-4 1</inkml:trace>
  <inkml:trace contextRef="#ctx0" brushRef="#br0" timeOffset="38087">29293 7562 14908,'-18'-37'-45,"0"-1"0,0 1 0,8 24 0,-2-2 0,-2 0 0,-2-2 0,-2-2 0,-1 0 1,-2-2-1,-2-1 0,-1-2 0,-2 0 0,-1-1 0,-1-2 0,-2 0 0,-2-2 0,0 0 1,-2-1-1,-1-1 0,-1-1 0,-1-1 0,-1 0 0,-1-1 0,-1-1 0,-1-1 0,-1 0 1,-1 0-1,0-1 0,-1-1 0,-1 0 0,0 0 0,-1-1 0,0 0 0,0-1 0,-1 1 1,-1-1-1,0-1 0,1 1 0,-2 0 0,1-1 0,0 1 0,-1-1 0,1 1 1,0-1-1,-1 1 0,1 0 0,1 0 0,-1 0 0,1 1 0,0-1 0,0 2 0,1-1 1,0 1-1,1 0 0,0 1 0,2 0 0,-1 1 0,2 1 0,0 0 0,1 1 0,1 0 1,1 1-1,1 1 0,1 1 0,1 1 0,2 0 0,0 2 0,2 0 0,1 1 0,1 2 1,1 0-1,2 2 0,2 1-138,-21-19 1,3 3 0,3 4 0,4 1 0,1 2 0,3 2 0,1 1 0,0 1 0,2 0 0,-1 1 0,0-1 0,-2-1 0,0-1 0,-2-2 0,-3-1 0,-2-3 0,-4-2 0,-3-3 134,20 17 1,-2-1-1,-2-1 1,-1-2-1,-1 0 1,-3-3-1,-1 0 1,-1-1-1,-1-2 1,-2 0-1,-1-1 1,-1-2-1,-2 0 1,0-1-1,-1 0 1,-1-2-1,-1 0 1,-1-1-1,0 0 1,-1-1-1,-1 0 1,0 0-1,-1-1 1,1-1-1,-2 1 1,1-1-1,-1 0 1,1 0-1,-1 0 1,0 0-1,0 0 1,1 0-1,0 1 1,-1-1-1,2 1 1,0 0-1,0 0 1,0 1-1,2 0 1,0 1-1,0 0 1,2 1-1,0 0 1,2 1 0,0 1-1,1 1 1,2 1-1,0 0 1,2 2-1,1 0 1,2 2-1,1 0 1,1 2-1,3 1 1,0 1-1,3 2 1,1 0-1,2 3 1,2 0-1,2 3 1,2 0-1,2 3 1,2 1-1,2 1 1,3 3-1,2 1 1,2 2-1,3 2 1,3 2-669,18 0 1435,19 1-449,6 9-270,2 3-705,-20-2 1,-1 0 704,14 6 0,4 1-646,2 2 1,3 0 645,-16-5 0,1-1 276,9 4 0,5 1 0,-4-3-187,-8-2 1,-2-1-637,13 3 1,-1 0 726,-13-5 0,-2 0 44,2 0 1,-1 0 433,1 0 0,-1 0-389,2 0 1,0 0 601,0 0 1,3 1-362,7 1 0,5 2 0,0 0-271,-6-1 1,0-1 0,1 1-298,-5-1 1,3 0-1,-2 0 1,0 0 87,2 1 0,-2-1 0,1 1 30,4 1 0,0 0 0,1 0-83,-8-1 1,0 0-1,0 0 1,2 2 22,8 1 0,2 2 0,0 0 0,-2 0 0,-8-3 0,-1 0 0,-1 0 0,-1 1 0,11 4 0,-2-1 0,1 2-229,0 0 1,1 1 0,-2 0 198,-9-5 0,-2 0 0,2 1 0,9 4 0,3 1 1,-4-2-16,2 1 0,2-1-257,-8-4 0,5 0 0,1 1 0,-5-2 332,-4-2 0,-2-1 0,1 0-8,4 1 1,2 1-1,0-1 1,-3-3 602,13 0 1,-4-2-311,-2-3 0,1 0-136,-11-2 1,1 0 0,-2-1-135,4-1 0,-3-1-180,-2 0 0,-3 0 569,11-2-2053,-11 3 0,0 1-180,16 0 1538,-17 2 1,-1 0-1179,8 3 1362,1 4 1,-18-4 0,-1 0 0</inkml:trace>
  <inkml:trace contextRef="#ctx0" brushRef="#br0" timeOffset="42277">21262 5798 6363,'16'2'1709,"-1"0"-1079,1-1-450,9 0 0,3 0 0,2-1-1819,8-1 1,1-1 1113,-4-3 570,-12 0 0,3 0-147,6-3 0,3-2 0,-2 1 102,-2 1 0,0 0-143,4-2 1,4 0-1,-1-1 188,7-1 0,-2 0-90,-9 3 0,1 0-45,3-2 0,3 0 0,-4 1-45,-4 1 1,2-1 8,3 0 0,10-3 0,3-1 0,-2 0 0,-7 3 186,-8 2 0,-5 1 0,5-1-6,8-2 0,9-3 0,1 0 0,-3 1 0,-10 2-409,0 1 0,-5 1 355,12-4 0,2-1 0,-15 4 0,1-1 0,-2 1-45,8-3 0,0 0 129,-5 1 1,2 0 0,-3 0-265,5-1 0,1-2-203,2-1 1,6-4 0,1 0 0,-5 3 352,-8 2 0,-3 2 0,5-2 66,2-1 0,5-2 0,3-2 0,-1 1 0,-6 2 203,4 0 1,-5 0 0,1 1-120,1 0 0,0-1 0,-1 1-152,-2 1 0,-1 0 0,-2 1 166,1 0 1,2 0-23,2 1 1,5-3 0,2 1-1,-5 1-142,-9 2 0,-2 2 0,2-2 7,9-2 1,4-2 0,0 1-1,-8 1-67,-1 0 0,-3 0 60,0-1 0,2-1 0,-1 1 30,6-3 0,0-1 60,-5 3 0,2-1 0,-2 0-456,5-2 1,-2 1 530,2-1 0,0 0 45,-1 0 0,3-2 14,-8 4 1,4-2 0,2-1 0,-2 1-195,-5 2 0,0 1 0,-1 0 0,2-1 0,4-2 0,1 0 0,1-1 0,0 0 0,3-2 0,1-1 0,0 1 0,-4 1 120,-1 1 0,-3 0 0,1 0-53,-5 2 1,0 0-1,2 0 1,-1 0 179,6-3 0,1-1 1,-1 2-1,-4 1-112,6-3 0,-1 1-45,1-1 0,4-1 0,-5 2 117,-5 2 0,-3 2-117,0-1 0,2 0 29,-2 0 1,2-1 0,-2 2-30,7-4 0,-1 1-60,-6 3 0,1-1 0,2 1 25,8-3 0,1 0 0,-4 2-595,-1 0 0,0 1 167,0 1 0,3-1 1,-6 2-348,-8 6 0,-3 1-539,10 0 0,-1 1 989,-11 2 1,0 1 269,4-1 0,-2-1 0,-1-3 0,-6-1 0</inkml:trace>
  <inkml:trace contextRef="#ctx0" brushRef="#br0" timeOffset="43867">22755 3315 6543,'8'-4'1619,"17"7"-1529,-10 2-45,12 5 0,2 3-225,15 8 45,-11-5 0,4 0 75,4-2 0,5 0 1,-4-1-1185,-5-1 1,0-1 1273,2-1 0,3 0 0,-4 0 150,-4-1 0,-3-1-90,-7 0 0,1 0-45,6 2 0,1 2-483,-1 4 1,-2-1 437,-7-3 0,2 1-93,12 9 0,7 3 0,-1 0 242,-6-6 1,-1 0 0,2 0-38,-2 0 1,2 1-1,-1 0 1,-1-1-23,0-2 0,-2 0 0,0-2 90,-1 0 0,-1 0 0,-3-1-1,-2-2 1,0 0-90,7 4 0,1 0 90,0-1 0,0 1-1034,4 1 1,0 1 853,0 0 0,0 0 0,0 0 0,-3-1 705,-11-4 1,1 1-706,3 3 0,4 3 0,-3-2 45,-1 0 0,0 1-152,0 0 1,3 1 0,-4-1 195,-6-3 1,1 0 90,5 4 0,3 1 0,-1 0 45,10 7 0,2 0-437,-9-4 0,4 2 0,1 0 1,-5-2 241,-3-3 0,-3-2 0,1 1-60,4 4 0,0 0 0,-3-2 758,-4-1 0,-2-2-818,1 1 0,0-1-45,-1 1 0,2 0-180,9 8 0,1 1 135,-9-8 1,2 0 59,1 1 0,3 2 0,1-1 180,0 1 0,0 0 0,0-1-403,8 6 0,0 0 463,-10-7 0,0 1 0,-1-1 240,4 4 0,-1 0-135,-8-7 0,1 2 194,9 5 1,4 3 0,-4-4-285,-5-3 0,0-2-45,0 1 0,3 1 0,-2-3-46,-4-2 1,0-1-45,14 7 0,0-1-135,-9-4 1,0-1 44,11 6 0,-2-2 0,-10-5 0,-2-2 0,1 1 0,0-1 0,0 0 0,2 1-404,12 4 0,0 0 494,-9-4 0,0-1 0,10 5 0,-1 0 169,-13-6 1,-1 0-170,0 1 0,-1 0-82,0 1 1,-1 0 36,-1 0 0,1 2-45,-3-2 0,2 2-135,10 8 0,0 0 45,-8-5 1,-1 0-1,8 5 0,3 2 0,-6-4 0,3 1 0,-1-1 300,-5-4 0,0 0 0,1 1-30,4 3 0,2 1 0,0 0 60,1 1 0,0 2 0,-3-2-150,0 2 0,-1 1-81,-6-7 1,0 2 0,-2-2-10,0 3 0,-2 0 920,1 1 1,-1 0-651,11 8-90,-15-12 0,-1-3 90,1-4-360,-13-10 189,1-2-1448,-4-2 731,-2-1-1450,-2-3 3653,-5 1-1495,-7-3 0,-6 0 0,-5 0 0</inkml:trace>
  <inkml:trace contextRef="#ctx0" brushRef="#br0" timeOffset="61030">2426 9747 6273,'4'4'1350,"-2"-1"-1800,32 14 450,-18-12-90,28 10 180,-24-15-90,0 0 90,2-1 0,1-1-1729,7-1 1,1-1 933,5 1 705,-3 0 0,-1 1 69,1 3-69,0 0-45,-4 3 0,4 1 360,6 1 0,3 2 14,-9-2 1,1 0 0,-2 1-532,9 1 1,-2 0 380,-7-1 1,-2 0 90,4 2-90,3 0 0,2 1-180,3 0 0,3 2-436,1-1 346,3 0-265,-12-3 1,7-1 0,-2-1-6,7-3 1,0-2 149,-2 2 0,3 1 0,-5-3 75,-4-5 0,-6-1-45,-7 0 0,-3 0 0,11-1 1,-1 1 89,-2 2 755,-1 2-485,12 4 0,-12 0 0,-6 1 0,1 1 2655,3 3-2790,2 2 0,0 0-225,2 0 45,-7-2 0,0-1 1303,1-1-1708,-1-7 0,1 0 567,8-3-27,-7 0 0,-1-2 0,3-4 0,1-1 0</inkml:trace>
  <inkml:trace contextRef="#ctx0" brushRef="#br0" timeOffset="61151">4832 9909 6094,'30'-3'899,"-1"0"0,-2 1 1,-3-1-540,15-1-720,-11-2-450,-2-1 1,-1-1 269,0-4 90,1-2 450,-13 0 0,-7 3 0,-1-4 0</inkml:trace>
  <inkml:trace contextRef="#ctx0" brushRef="#br0" timeOffset="63694">10122 9774 6004,'20'-2'404,"4"-3"1,1-1-225,4-1-135,-4 0 0,1 0 225,7 0-270,-7 3 90,9 0 134,8 9 1,2 3-180,-17-2 0,-1 0 0,20 4 0,0 1-90,-12 2 0,-4-2-45,5 0-270,3-5 1,10-2-1,-8-2 360,-14-1 0,-1-2-958,9 0 1,5 0 0,-6-1 957,4-4 90,0 0-412,-11 3 1,-1-1 501,14 0-252,10 0 252,-19 2-90,-2 1-953,1 0 1,1 0 952,4 0-90,-5 0 0,-1-1 1446,-3 0-1446,1-1-180,13-3 90,-8 0-763,5-1 1,0-1 672,4 0 180,-9 1 0,0 1 41,-7 2 0,0 1-86,0 1 0,0 1 45,25-1-45,-22 5 0,-1 1-45,5 2 2220,8 4-2310,-15-4 0,1 0 90,6 1 90,-6-3 0,-1 0-90,1-2 237,1-2-147,10-2 0,-8 0 3276,9-2-3429,1 1-3124,2 2 3072,1 0 205,-5 1-438,-1 2 618,-8 0-440,7 1 350,-12-1 90,1 1-90,2-3 0,2-1-270,12-2 1125,-12 1 0,-1 0-1124,6-4 709,-11 2-620,0-1-90,21 0 91,-15 2 44,6 1 0,0 1 45,-3 1 90,16 1-1,-23 1 1,0 0-2173,7 0 2263,-7 0-91,7 0-457,-11-1 458,1 0 548,1 0-638,10-1 110,2-1-110,11-2 45,-18 0 0,0 0 45,9-2 3044,5-1-2954,-8 2 0,2 1-270,14 1 0,-24 1 0,0 0 0,16 0-180,-4-1-269,11-3 269,-8 0-1332,8 0 1602,-15 1 0,-11 3 0,0 1 0</inkml:trace>
  <inkml:trace contextRef="#ctx0" brushRef="#br0" timeOffset="63836">14153 9715 6004,'18'1'269,"0"-1"-179,2-1 0,0 0-90,12-1 0,-7-1 0,8 1-90,1 0 90,-7 1-90,18 0 0,-19 1-566,2 1 1,-1-1-1,2 1 1,16 1 0</inkml:trace>
  <inkml:trace contextRef="#ctx0" brushRef="#br0" timeOffset="64379">14894 9713 6004,'22'1'359,"1"0"-179,0-1-90,1 1 0,-1-1 0,0 0-90,21 0 0,-15 0-45,-2-1 0,1 0-135,9 1 180,0-1-234,-4 1 324,-10 1-2961,19 2 2960,-14 0 1,14 2-119,-10 0 29,-6-1-90,20-1 0,-17-1 90,9-2 0,-11-2 90,10-2-90,-8 1 135,-1-1 0,1 1 224,18-1-269,1-1 161,-8 5 19,0 3 2721,-15-1-2901,16 1 85,-19-2-85,12 0-409,-7-1 229,9 0 45,-2-3 0,2-1 45,-9 1 0,0-1-45,11-1 0,0 0-356,-7 0 1,-4 0 400,6 0-90,8-3-134,-14 5 134,0 1-270,-2 3 1,1 1 89,7 1 45,-2 1 0,1 2 135,-1 0 0,10 3 0,3-2 90,-11-2-822,-4-3 1,0-1 911,5-2 180,9-1 620,-15-1-260,10-1-90,2-1-101,-2 1-349,-3 1-180,-11 2 0,0 1-989,23 3 404,-13-1 0,1-1 675,0 1 0,1-1 0,0 0 0,-3-1 0,9-2 0</inkml:trace>
  <inkml:trace contextRef="#ctx0" brushRef="#br0" timeOffset="64615">17483 9701 5914,'34'-1'202,"1"1"0,-1-1 1,10 0-1,-7 0-202,-8-1 90,-11 1-90,0 0 0,-1 1 0,8 2 0,-7 0-90,13 4-90,-13-2 0,12 2 0,-13-5 91,6 1-1,-7-3 0,6-1 90,-4 0 0,5 0 0,-7 0 0,1 1 90,8 1 0,-6-1 89,16 1 1,-6 1-90,10-1-90,-9 0-270,8 1-89,-5-2-461,-1 0 1,-2-1 0,-9 0 0</inkml:trace>
  <inkml:trace contextRef="#ctx0" brushRef="#br0" timeOffset="64751">18694 9648 5914,'20'-2'269,"1"0"-179,0-1-90,1 1 0,1-1-90,1 0 1,0 0-3188,1 0 2658,0-1 1,0 0 0,0 0-1</inkml:trace>
  <inkml:trace contextRef="#ctx0" brushRef="#br0" timeOffset="65981">20467 9712 5914,'31'-4'0,"2"1"0,3-1 0,1 0 0</inkml:trace>
  <inkml:trace contextRef="#ctx0" brushRef="#br0" timeOffset="66398">21085 9728 6094,'39'6'809,"1"0"-1902,-1-1 1,7 2 0,-5-1 305,-9-2 0,1 1 877,10 2 0,9 0 0,-1 1 0,-9-2 485,-12-2 1,0 0-456,10 2 0,5 0 0,-6 0-75,-13-3 0,0-1-91,10 1 0,7 1 1,0 0-1,-5-1 136,-2 0 0,-1 0-30,10 1 0,5 0 0,-6-1-651,-9 0 1,-4-1 635,-6 0 0,0-1 699,8 1 0,-1 0-744,15-1-765,0-1 675,3-2 756,-4-1 0,3 0-666,-10 0 0,-1 0 45,8 0 0,0 0 45,0 2 0,-5 1 0,2 2-90,-11 0 0,-1 1 90,2 2-90,0 0 0,3 0 1236,1-2 0,2-1-1146,-14 0 0,1-1-347,14 0 0,1 0 436,-7-2 1,-3-1-90,19-1-45,-18 1 0,0-1 45,12-1-1126,0-1 1036,0 0 90,-1-1-945,4 1 1,1-1 719,-21 4 0,-1-1-294,21-1 0,-3 0-111,-10 3-705,8 1 255,-13 0 181,6 1 89,-15-1 526,-1 1 1103,-1-2-909,-1 0 0,-3-3 0,-2-1 0</inkml:trace>
  <inkml:trace contextRef="#ctx0" brushRef="#br0" timeOffset="67583">25938 9780 6094,'-11'0'359,"-2"2"-449,-8 10 1182,-6 12 0,-7 8 0,3-4-616,9-8 0,-2 0-398,-7 9 0,-3 4 0,4-5 552,-4 1-1338,10-7 348,-7 6-990,7-3-1927,3 2 3107,8-9 0,9-4 0,12-16 0</inkml:trace>
  <inkml:trace contextRef="#ctx0" brushRef="#br0" timeOffset="67881">25946 9812 6543,'39'-30'3276,"-2"5"-2414,-28 22-1222,4 4-180,-1 14 1035,-4 11 0,0 3 134,3 11 91,-3 2 0,0 1-226,-4-14 1,-1-2-1137,1 1 1,0 0 776,-1-2 0,0-2-45,2 7 0,0-2-620,5 15 80,-4-23-180,3 11-269,-6-27-181,-1-2-179,0-2 90,0-2 89,0-1 361,1-2 1332,-2-4-613,-4 1 0,-3-3 0,-3 0 0</inkml:trace>
  <inkml:trace contextRef="#ctx0" brushRef="#br0" timeOffset="68064">25672 10191 6183,'-22'2'3276,"-1"-1"0,14-1-1282,3 2-2444,23 5 0,4 0-1189,8-1 1,3-1-1639,17 0 2359,-15-2 1,3-2-252,3-2 1,0-2 493,2-2 0,0-1 382,0 1 1,-1-2 0,-5 0 0,-3-1 0,10-5 0</inkml:trace>
  <inkml:trace contextRef="#ctx0" brushRef="#br0" timeOffset="69318">26816 9869 9602,'2'-6'1079,"1"2"-1079,4-1 0,1 2 180,2-1 359,9-1-179,-3 1 0,6 1 540,6 2-631,-6 0 271,21 1-450,-16 0 135,7 1 0,2-1-135,-2 0-498,-4 1 1,0-1 497,-5 1 0,0 0 0,1-1 0,0 0 0,1 0 0,0-1-90,2-1 135,5-1 0,2 0-135,5-1 45,-3 0 0,-1 0 45,-2 0 0,-8 2 0,0 0 0,14-2-45,-14 2 0,0 1 44,8-1 1,-1 2 0,-3 2 0,-1 0 0,9 1-90,-9-1 0,-1 1 0,1 0 0,1-1-3122,-1 1 3122,1-2-595,16-1 595,-8 0 0,-14 0 0,2-1 0,2 0 0,0-1-90,18-1 222,-17 1 0,1 0-177,0 0 0,-1 0-45,17-1 45,-9 1 0,1 0 45,5-1-45,0 1 1,2-1-1,-14 1 0,-1-1 1088,8 0 1,-2-1-1044,-8 1 0,-2-1-90,11-1 342,-11 1 0,0 1-432,14-2 135,-15 2 0,0 0-45,10 0-270,13 1 180,-11 1 0,10 1-180,-1 1 181,-12 0-1,12 0 90,-15-1-90,1-1 0,1 0 0,10-1-1153,1-1 0,-1 1 1153,0-2 45,-15 2 0,0 0-116,10 1-18,-1 1 187,0 1-503,-6 1 1,1 1 0,9 2 404,-10-1 0,-1 0 2624,0 3-2714,-1-3 0,0 1 270,9 0 90,-1-1 0,-1-2 1021,0-1-842,1-1 1,0-1-180,2 1-90,-2-1 0,-1 1-90,-2 0-45,-5 1 1,0 1-260,5 0 214,10 1 0,-13-1 90,0 0 90,0 0 90,17 2 180,-11-2 179,-6 0 1,0 0 90,7 1-1,-7-1 1,0 1-876,6 0 696,11 2-180,-13-1-2599,1-1 2419,2 0 0,2-1-792,2 0 702,2-1-197,2 1-28,-12-1 0,1 0-90,-9 0 1,2 0-721,19 0 1,0 1-135,-19-1 1,-2-1 763,9 1 0,1-1 495,-4-3 0,-1 0 0,12-6 0,-17 2 0,0 0 0</inkml:trace>
  <inkml:trace contextRef="#ctx0" brushRef="#br0" timeOffset="71346">29128 9876 6723,'-4'5'3276,"-3"2"-1065,-1-1-1401,-3 4-271,3-2 1,1 2 1529,-11 30-1799,9-15-1288,0 0 1,1 1 1017,3 6-1344,1-2 0,-1 1 1344,2-5 0,-1 1 0,0 6 0,0 3 0,0-2-530,0 0 0,0-1 530,-1 9 0,-1 5-413,0 1 1,-2 3 0,0-5 457,2-5 0,-1 0-15,-1 5 0,0 4 0,-1-6-215,1-5 1,1-4 94,1-10 0,1 0 570,-1 4 0,0-1-1020,1-2-270,3-7-2467,9-7 0,1-12 4086,4-2-809,-6-8 0,-4 1 0,-2 0 0</inkml:trace>
  <inkml:trace contextRef="#ctx0" brushRef="#br0" timeOffset="71776">28774 10595 6453,'-8'-5'3276,"-4"4"-435,4 5-2481,-2 4-91,4 5-89,0 3 0,2 4 270,-1 13-90,3-7-90,1 11-1,3-10-89,1 2 180,2 1 0,0 1-818,3 11 503,-2-8 0,1-1 45,0 6 0,2-1-45,-4-12 0,1 0-45,4 12 0,2 9 0,-4-19 0,1-3 0,3 5 89,1-3 1,1-4 0,-2-9 90,3-19 0,-2-9-90,7-16-877,-6-1 0,4-10 0,-1-3 0,0 6-306,-3 5 1,-1 3 0,2-4 589,0-1 0,2-4 0,1-3 0,-1 3 1,-2 4-38,1 1 0,-2 4 1,1 0-136,7-14 0,0 0-964,-2 3 1,0 1 1605,-2 5 1,0 0 0,-3 6 0,-1 0 0,-1 3-1,-1 1 1</inkml:trace>
  <inkml:trace contextRef="#ctx0" brushRef="#br0" timeOffset="73711">28084 12048 6993,'-5'-2'3276,"-1"-1"0,3 2-3082,0 1 256,3 0 449,4 0-809,-1 3 0,2 2 0,-2 4 90,0 3-180,-1 3 90,1 2 0,-1 2-90,-1 3-3032,5 26 3212,-2-15-90,0-7 0,0 0 0,1 3 89,3 11-89,-2-9-90,2 7 90,-4-12-90,-1-1 0,0-1-2268,1 16 2268,-2-17 0,2 9 2268,-3-22-2178,3-1-90,-1-5 0,3-2 90,0-7 0,2-4 3186,2-5-3173,8-18 0,3-6 32,-4 7 0,1-3-601,-2 3 1,3-5 0,0-1 0,-2 5 555,3-9 0,-1 3-30,-3 7 0,0-1 0,-2 3-15,-2 4 0,0 2 0,-1 1 0,0-2-376,6-12 0,0-1 286,-5 10 0,0 0 45,2-5 0,-1 2-90,0 0-179,-6 12-91,-2 8-2917,3 1 0,2 13 2095,0 3-77,1 7 540,-4 0 719,-1 0 0,-1 0 0,0 0 0</inkml:trace>
  <inkml:trace contextRef="#ctx0" brushRef="#br0" timeOffset="74770">28888 11937 7173,'-6'-4'3276,"-1"1"0,-2-1 0,-8 4-2580,6 1-516,-5 5 0,3 11-180,3-1 90,-5 11 0,5-2-90,-2 5 0,-2 14 0,0 4 0,6-21 0,-1 1 0,-3 17 0,-3 8 0,3-8-611,5-16 0,1-3 521,-5 16 0,2-2 0,2-6-90,2-6-90,2-7-359,5-3-91,4-12 270,3-5-89,3-12-136,1-12 0,-1-4 316,5-12 299,-4 5 0,2-8 0,-2 5-626,-4 8 1,-1 0 910,6-17 0,-1 0 315,-2 0-1,-3 17 1,-1 0-90,4-12-90,1-6 816,-2 16-1176,-4 13 0,5 0 0,-5 14-180,5 7 90,-4 4 0,2 7-89,-3 1 1790,-2 3-1521,-1 3-2868,-2 19 2957,-1-7 136,-1 0 0,0 1-136,-2 10 136,1-4 0,-1 1-136,0 8-433,1-16 0,0-2 343,-1 12-232,3-6 0,1-1 143,0 0-45,1-6 0,3-7 45,1-19-180,2-5 0,-1-7 2775,1-6-2955,1-4-269,5-20 269,-2 4-863,-4 8 1,0 1 952,5-19-667,-3 10 0,0-2 937,-2 8 0,-1 0 45,4-9 0,-1 0-3,-4 12 1,1 2 227,4-22 0,-1 5 0,-4 13 0,0 1-180,2-8-180,1-3 0,-4 22 1514,2 4-1514,-2 4 3025,2-1-3025,-2 5 839,-1 2-839,2 4 90,-2 6 0,1 2 90,-1 4 0,-2 6 89,1 6 1,0 1 180,2 17-270,-2-13-876,2 13 966,-2-6-90,1 4 0,1 6-45,-3-24 0,0 2 90,1 12 0,0 1-90,0-10 0,-1 0 45,1 8 0,0 0 0,0-5 0,0-3-110,0-2 1,1-1 19,0 3 0,0-1 0,4 13 0,-2-15 0,-1-9-90,-3-8-180,0-2 0,0-2-1079,-1-2 180,2-3 232,-2-2-1042,3-3 322,-2 0 38,2-4 360,-1-1 359,-1 1 900,-2-1 0,-2 2 0,0 0 0</inkml:trace>
  <inkml:trace contextRef="#ctx0" brushRef="#br0" timeOffset="82098">2048 12388 6903,'1'-6'1529,"1"1"-1259,-1 1-180,1 1 180,5 1-180,0 1 629,33 3-871,-19 1 422,23 3-3253,-23-1 3163,2-1 90,-1 1-1080,1 0 1080,-1-1-90,0 0 540,24 2-451,-20-2-32,17 1-147,-26-4 2790,0 1-2700,0 0-91,0 0 1,7 4 0,-5-2-45,4 4 0,1 1-45,-1 0 0,18 6 0,-23-8-90,9 0 90,-5-2 0,17-2-90,-16-3 90,1-3 0,2-1 0,8-4-1790,8-2 1790,-14 3-189,-4 1 189,-5 3 0,4-2 90,-8 2 120,1 0-30,15-7-180,-10 3 0,12-5 0,-13 4 3276,1 0-3257,11-3-19,-7 4-90,18-3 90,-17 4 292,8-1-292,2-1 0,3-1 0,-13 3 0,0 0 135,-1 1 0,-1 1 45,14-2-255,-5 3 345,-13 3 0,0 0 359,8 2-359,-8 1-90,7 1 180,-1 0-3548,2 1 2918,1-1-539,-2 0-2468,14-7 0,5-15 2644,-2 2 0,-8-9 0,-24 9 1</inkml:trace>
  <inkml:trace contextRef="#ctx0" brushRef="#br0" timeOffset="84564">10745 12362 5914,'0'0'0</inkml:trace>
  <inkml:trace contextRef="#ctx0" brushRef="#br0" timeOffset="85096">10742 12360 6004,'18'14'3276,"-8"-10"-2415,30 20-681,-22-18 0,11 2 90,-12-6-90,1-1 90,1 1 269,18-1-359,-11 0-135,-1-1 0,0 1 45,3 0 0,8 0-557,-8 0 557,0 0 0,1 0-90,-1-1 90,-1 1 90,0-1 0,1 0-90,3 1-45,-4-1 0,-2 0 45,-5-1-90,8 0 0,-8 0 0,7-1 0,-10 1 0,0 0 0,7 0 0,-6 0 0,6 1 0,-7-1-90,-1 1 90,14-4-90,-10 2 90,24-4-90,-25 2 557,11-1-467,-13 2 0,8-1 0,1-2 0,7-4 0,-9 2 90,9-4 0,-18 6-90,8-1 90,-12 5 179,4 3 91,3 2-180,0 0-90,0 2 90,-5 0 0,0 0 0,1 0 90,6 1-181,-5-1 1,4 0 0,1-1-90,-5-1-180,5 0-809,2-1-1530,7 0 1080,4-2 0,5-1 404,-10-3 1,1-1 590,6-3 1,2-1 0,0 0-1,1-2 1,0-1 0,1-1-1</inkml:trace>
  <inkml:trace contextRef="#ctx0" brushRef="#br0" timeOffset="86919">17655 12290 6543,'10'-4'2159,"-1"1"-1439,0-2-2789,31 3 1889,-19 0 270,26 4 90,-26 0 584,9-1 1,3 0-675,0-1-190,0 0 0,-2 0 190,-7-3-591,1-1 501,0-2 0,1 0 90,2-1 90,0-1 0,1 1 270,-2 2 0,1 0-181,7 0-134,-7 2 0,-1 1 45,1 2-3190,-1 2 3100,0 0-398,0 1 308,0 2 0,-1 1 130,-1 0-130,4 3 0,2 0 90,14 1 125,-14-2 0,1-1-215,18-5 90,-20-5 269,12-4 1,1-1-180,-6 1 1458,-1 0 0,-2 1-1329,-12 6-223,-1 1 4,-2 2 180,8 6-180,-7 0 0,5 3 90,5 8 0,-7-4-90,6 3 270,-6-8-180,-10-7 179,8-2-179,-9-3-90,5-1 180,1-3-90,8-3-180,-4 2 0,5-1 507,-13 4-507,1 0 0,7 1 0,-5 0 0,5 1-90,1 0-180,7-2 180,-4 1 0,9-7 90,-19 4 0,18-8 0,-16 6 0,8-3 90,-6 4-90,1 2 90,0 0 0,-2 1 0,-5 3 0,-1 0 0,15 1-90,-2 0 0,6-1 0,-7-1 0,5-4-90,-7-1 90,9-2-180,-8 0-540,0-2 1,1 1-450,8-4 404,-8 3 1,1-1-2115,13-8 1710,-10 5 48,6-6 672,-13 6 449,-3 0 0,-4 1 0,-2 0 0</inkml:trace>
  <inkml:trace contextRef="#ctx0" brushRef="#br0" timeOffset="97721">6880 13873 8432,'-3'3'3276,"1"0"0,38-12-1732,-17 6-1589,10-3 0,2 0 45,7 2 0,0 0-1496,0 1 1496,-12 1-404,1 1 0,1-1-1125,11-3 809,-12 2 0,-1-1-989,2-5 180,-10-1 90,-2-1-450,1-10 1889,-9 4 0,-2-4 0,-8 6 0</inkml:trace>
  <inkml:trace contextRef="#ctx0" brushRef="#br0" timeOffset="98104">7113 13584 6543,'0'-4'3059,"0"1"-1890,-1 2 720,-1 6-1709,1 4 0,-1 9-180,2 4 0,-1 6-90,0 5-90,-1 4-90,0 4-90,-2 4 0,0 2 360,1-22 0,0 0-151,-1 20 1,-2-4 330,1-11 90,-1-2 90,0-1 0,1 0 314,0 1 1,1 1-405,0 1-135,1-3 0,1-3 404,5-5-269,2-7-90,3 0 0,2-7 0,2-1 391,3-2-571,11-4-360,-4-2-90,9-5-270,-8-3-1708,10-10 789,-11 5 1,-1-1-572,13-12 831,-1-5 1379,-23 18 0,-4 1 0,-3 0 0</inkml:trace>
  <inkml:trace contextRef="#ctx0" brushRef="#br0" timeOffset="98303">7283 13998 8162,'-3'12'3276,"2"2"-2954,5 6 128,0 6 90,2 7-91,0 6 316,-1 8 0,0 1-1140,-2-16 1,-1-1 434,1 2 0,0 3 0,0-4 75,-2-5 0,1-2-45,0 24-270,-2-16 0,1 0-179,-1 14-1,0-18 0,0-1-719,-1 4-185,1-5-2013,-1-3 1517,1-12 1760,-7-6 0,1-13 0,-6-5 0</inkml:trace>
  <inkml:trace contextRef="#ctx0" brushRef="#br0" timeOffset="98488">7209 14628 6453,'-17'-13'3276,"-4"0"0,10 7-1283,-3 1-1453,9 1-180,2 1-90,4-1 359,14-8-269,11-2-450,7-4-572,3 5 302,-5 5-179,-1 3-1100,0 1 1,1 1-1472,0-1 1851,-2 1 0,-3 0 449,-15 1 810,1-1 0,-12 0 0,0-1 0</inkml:trace>
  <inkml:trace contextRef="#ctx0" brushRef="#br0" timeOffset="98842">6638 14011 6723,'-19'-2'3276,"4"1"-2234,9 1-1762,4 5 540,3 2 180,3 4 360,0 0 0,1 1 449,5 8-1079,-3-9-1618,9 8 898,-6-11 1,6 1 989,6 3 0,-12-5 0,4 4 0</inkml:trace>
  <inkml:trace contextRef="#ctx0" brushRef="#br0" timeOffset="99438">6788 14322 6273,'12'4'3276,"-2"-1"-1335,-2-2-411,-1-1-91,0 1-1889,12 10 360,-5 2 90,6 6-90,-11-1 0,-4-2-90,-1 3-180,0 3-1259,-2 24 990,-2-16-516,-1 18 696,-4-22 179,-1 1-180,-6 11 360,-3 2 90,-1 0-45,-7-4 0,-3 0 225,-7-2-90,7-6 0,0-3 360,-16-6-91,18-12 91,-7 0 720,0-3-901,14-3-179,-5 1 335,17-2-695,1 1-359,3-1 269,0 0 360,6 2 180,0-1 809,20 4-179,1-4-540,8 2 269,7-4-269,-15-1-90,9-1 180,1-2-3302,5-3 3121,-1 0 1,0 0-2088,1 1 1998,-7 2-90,10-1 45,-12 6 0,0 0-45,9 2 45,-9-1 0,2 2 0,-7 0 0,0 0 1616,16 2-1616,-15-1 0,1-2-45,12 1 90,0-1 90,1-3 0,-1-1 1262,-1-4 0,2-1-1757,-4-1 1,0-1-226,8-2 0,0 1-728,-9 0 1,1 0 174,-2 3 1,4-1 0,-4 1-547,-1 0 1,2 0 1465,6-2 1,4 0 0,-6 0 0,-13 1 0,-2 1 0,7-3 0,0-1 0</inkml:trace>
  <inkml:trace contextRef="#ctx0" brushRef="#br0" timeOffset="104248">6078 13874 6543,'-18'3'2879,"-2"0"-4080,-9-2 1381,9 0-270,-5-2 615,14 2-2774,-14 13 2429,12-5-90,-12 12 628,16-8-628,-4 10-180,4-2 0,-1 9-360,6 6 1,3 3 314,0-6 0,0 0-55,0 12 0,1 1 235,1-6 0,1-3 1718,1 5-1673,0-3 0,0-1 0,2-1-45,-1-9 0,1-1-336,1 3 291,1 1 134,2 0 1,3 4-90,3 6 0,1 1-379,0-1 0,0 0 334,1 1 0,2-2-954,-2-9 0,1-2 999,-5-7 0,1 0 0,4 5 0,0 0 45,8 4 270,1 0 0,1-1 183,4 2-274,-5-7 1,6 3 0,-5-6-13,7 0-167,-4-3 0,1-2 1558,2-5-1468,3-1-135,6 0 0,1 0-45,-15-5 0,2 1-60,8 2 0,4 1 0,-3-1-994,-9-2 1,-2-1 1008,10 2 0,0 1 45,-14-4 0,0 0 0,23 5 0,-1-2-697,-6-4 0,1-1 697,-15-2 0,0 0 61,6-1 0,3-2 1,-2 0 73,1-3 0,-1-2-90,0 1 0,0-2 44,-2 0 1,-2-1 0,12-5 90,-1-4 402,0-1-717,-4-2 1,3-2-1,-7 3 0,1-1 930,6-3 0,1-2-765,-10 6 0,1-2 0,-4 2 1103,-5 4 1,-1-1-864,8-9 0,3-4 0,-4 3-105,-11 8 1,-2-1 149,14-19 0,-1-2 0,-13 11 0,-2-1-76,0 0 1,0-3 0,-2 1-105,1-2 0,-1 1-45,1-5 0,-2-1 30,-4 6 0,-1-1 0,-1 3-120,0 2 0,-1 1-44,1-5 0,0-2 0,-1 1-46,-3-1 0,-2 2-420,1 6 1,-1 1 419,-1-9 0,-1 1-269,-3-13 89,-3 3-1324,1 14 0,-1 0 1324,-7-15 76,5 17 1,-2-1 58,-2-1 0,-1 2 90,3 6 1,0-1-907,-13-18 0,-1-1 996,10 17 0,-1 1-45,-5-9 0,-3 0 147,2 6 1,-1 0-1,-2 0 3,1 1 0,-2 1 0,0-1-90,-5-4 0,-1 0 0,1 2-60,-4-3 0,0 4-135,3 5 0,2 4 45,-6-2-45,-2 2 0,0 1 45,-2 0 697,9 6 0,1 0-696,-4 1 89,0 3 0,10 4 0,0 0 0,-13 0 44,6 4 1,0 0 45,-6 4-57,-2 3 1,-3 3 146,10-2 0,1 2-135,-8 1 0,1 0 0,7-1 0,0 1-135,-4 1 0,1 1-90,8-3 0,-1 2-270,-2 1 1,-3 2-1,4-1-180,4 0 1,1 1-46,-8 6 1,3 0-1,10-4 0,3 0 90,-1 2 1,1 1 134,1 0 1,0 3 449,-6 10 0,1 1 0,5-9 0,0 0 0,-5 9 0,0-1 0</inkml:trace>
  <inkml:trace contextRef="#ctx0" brushRef="#br0" timeOffset="105883">11894 13722 6363,'-5'-3'2339,"-1"0"-180,-1-2-1620,1 1 1,-1-1-90,4 3 899,6-5-1169,1 3 90,7-6 90,2 3-90,4-2-91,5-1 1,3 0 0,4 1-45,16 0 0,2 1-1539,0 0 1404,1 1 0,-3 1 0,-16 3-1095,-2 1 916,-2 1-91,-1-1-3007,22 5 0,-26 2 656,8 9 2621,-37-4 0,-11 5 0,-3-5 0</inkml:trace>
  <inkml:trace contextRef="#ctx0" brushRef="#br0" timeOffset="106082">11921 13908 6183,'1'7'3276,"-1"1"-1065,3-2-2211,6 21-1619,7 11 1169,-7-15 1,0 2-766,5 16 1,2 1 1214,-3-15 0,0-2 0,-1 4 0,1-3 0,8-2 0</inkml:trace>
  <inkml:trace contextRef="#ctx0" brushRef="#br0" timeOffset="106320">12168 14032 6543,'6'-11'2699,"0"0"-541,2-6-1888,-2 4 0,5-5-180,0 5-3122,19-16 3302,-9 10-180,13-10 90,-7 15-450,5 13-90,-6 3-1279,-13 19 1,-5 4 507,-9 3 331,-2 0 0,-2-1 170,-9 4 554,2-10 1,-2 1 0,-9 10 0,8-11 0,0-1 0</inkml:trace>
  <inkml:trace contextRef="#ctx0" brushRef="#br0" timeOffset="106503">12154 14258 6094,'-44'18'3276,"10"-5"-2325,30-16-771,4-2-180,4-4 270,18-19 0,-5 8-90,12-14 89,-9 15-89,0 1-90,1 2 0,-1 3-180,0 2 0,-2 4-90,-2 2-1259,5 10-270,-10 9 900,0 4-720,-16 17 1529,0-16 0,-5 8 0,2-17 0</inkml:trace>
  <inkml:trace contextRef="#ctx0" brushRef="#br0" timeOffset="106753">12263 13949 6453,'3'-10'1709,"-1"2"-1169,0 4-180,-1 3-720,0 5 0,0 4 0,0 5 270,-2 31-1440,-1-13 1755,-1-3 0,0-1 224,-3 8-416,0-8 1,0 1 506,-5 16-271,3-15 1,0 1 90,-6 11 0,-2 0-1441,-1-6 1,-1 0 901,-7 8-316,2-6 0,-2-2-404,1-8-181,4-9 1,-1-2 179,-3-1-269,-17-2 1169,18-13 0,-5-4 0,10-3 0</inkml:trace>
  <inkml:trace contextRef="#ctx0" brushRef="#br0" timeOffset="106987">11928 14439 6543,'17'-1'2699,"0"2"-5976,4 2 3052,2 2 945,22 13-244,-6 0 0,4 3-207,-12-6 1,1 0 0,-1 0-90,2 1 0,-1 1 0,1-1 120,0 0 0,1-1 0,-3-1-76,-3-1 1,-2 0-90,9 3 0,-2 0 135,8 5 0,-3 1-608,-8-1 1,0 0 157,6 5-743,-6-4 0,-2-1 23,-7-6-1313,8 1 594,-16-11 1037,2-4 582,-10-19 0,-4 0 0,-4-15 0</inkml:trace>
  <inkml:trace contextRef="#ctx0" brushRef="#br0" timeOffset="107446">13049 13564 6813,'9'-7'3276,"-1"3"-345,12-7-2841,-4 6 179,23-7-89,-17 6-180,10-3 0,-19 7-180,-3 2-269,-2 2-361,-2 3-179,-4 3-181,-2 5-89,-3 3-720,-10 18 1439,1-6 411,-7 10 1,2-12 0,0-1 0</inkml:trace>
  <inkml:trace contextRef="#ctx0" brushRef="#br0" timeOffset="107569">13113 13741 6004,'-25'19'1638,"1"-1"0,-5 10 213,43-27-2031,10-5-180,-3 1-270,2-1-1888,15-1 1888,-15 3 90,10 0 540,-21 6 0,-7 3 0,-2 2 0</inkml:trace>
  <inkml:trace contextRef="#ctx0" brushRef="#br0" timeOffset="107705">13042 14025 6363,'-27'39'3059,"10"-2"-3329,20-24 0,7 0-270,11-10 360,-3-5-3097,7-4 2443,-7-5 384,0-3 90,0-2 360,11-19 0,-12 13 0,8-14 0</inkml:trace>
  <inkml:trace contextRef="#ctx0" brushRef="#br0" timeOffset="108450">13206 13971 6183,'2'23'854,"1"4"1,0 1-1124,2 12 149,-1-8 0,1 6 0,-1-2 390,-1 0 0,1-2-1493,0 10 0,-1-2 1493,-1-14 0,-2-1 102,-2 15-102,0-12 374,-2 3-734,1-15 0,-1-4-539,-6 0 539,2-6 90,-12 0 90,6-7 1438,-6-1-1168,-4 1-90,5 0 1672,-11 2-1312,6-1-1143,9-10-387,12-8-89,23-19 629,3 2-1279,1-1 1,0 0 1433,3-6 340,-5 8 0,-1 0-132,1-3 357,0 2 0,-3 3 90,5-5-180,-7 13 89,3-2 631,-18 25 359,-14 30-1349,2-7-899,-8 20 89,17-34-2248,19-13 1529,4-14 1079,6-7 3485,-3 0-2945,-2-1 180,-5 6 90,3-4 533,-7 8-353,-2 2 89,-1 2 631,1 0-541,-3 5 1,1 2-1,-5 6-89,0 3 359,-2 11-719,-2 0-180,-3 23-180,-2-8-1549,-1 0 1,-2 2 984,-3 12 564,2-15 0,0 0-205,-5 13 250,3-14 0,-1-1 45,-5 13-173,6-16 1,0-2 82,-2 3-89,2-5-91,3-6-90,3-7 2670,3-4-2580,6-12 1,2-2 89,5-10 180,1 0 90,1-3 179,4-6 1,1-2-135,-6 10 0,0-1-234,4-8 0,3-4 0,-2 4 324,-3 3 0,0 1 74,2-4 1,2-3 0,-1 3 62,-3 4 1,2 0-573,2-3 0,3-3 1,-3 5-511,8-11 225,-8 13 1,-1 2-676,-6 9 1,-4 6-810,-4 3 1979,-8 17 0,-2-3 0,-4 11 0</inkml:trace>
  <inkml:trace contextRef="#ctx0" brushRef="#br0" timeOffset="108636">13733 14028 7533,'1'5'2338,"0"1"-1528,2 0-1,1 4 91,1 5-91,0 7-89,2 7-61,1 8 1,2 9 0,-1-3-615,-1-5 0,0 2-701,0 0 1,1 7-1,1 3 1,-1-2 0,-1-7-347,1 10 0,0-4 642,-3-10 0,1 4 0,0-2 1,-1-4-1280,0 6 1,0-5 666,0-2 1,0 0-668,4 6 1,0-2 1445,2 0 0,4 2 0,-12-40 1</inkml:trace>
  <inkml:trace contextRef="#ctx0" brushRef="#br0" timeOffset="110047">11408 13577 6094,'-40'16'1439,"10"0"0,1 2-360,-3 7-1202,10-8 1,1 1 662,4 8 449,1 21-719,7-14-691,3-5 0,1 0 691,2 7-257,1-8 1,2 2 31,-1 4 0,2 0 0,-1 1 0,2 0-515,0 0 1,0-1 469,5 16-1111,0-13 0,2 0 1111,-2-8 0,1 1 30,2 3 0,3 2 0,-1-2 119,0-2 0,2-1-179,3 6 0,2 3 0,-1-3-435,0-1 0,1-1 465,-3-4 0,1 2 0,2 1-30,9 8 0,2 2 0,0-3-483,0-1 0,1-1 468,-7-9 0,1 1 0,1 1 0,1-5-135,3 0 0,1-3 0,-1-2 45,5 4 0,0-1 45,-5-4 0,2 0 1,-3-2-1,2 1 0,-2-3 45,-1 0 0,2 0 75,4 1 0,4 0 0,-2-2 60,-1 1 0,1-1-1,8 2 1,6 2 0,-6-2-356,-9-4 0,-1 0 311,10 3 0,2 1-276,1 1 0,-2 0 141,-9-4 0,-1 0 30,-4-1 0,1-1 0,0 0-161,1 0 1,1-1 0,-1 0-50,6 1 0,1 1 250,3-1 1,5 1 0,-3 0-11,-8-4 0,-2 0 0,0 0 30,0-1 0,0 1 0,-1-2 180,11 3 0,-1-3 13,-3-5 1,-2-1-14,-8-1 0,-1-1-135,11-2 0,-2-1 392,-11-1 0,-1 0-437,0 0 0,1-2-30,3-3 0,3-3 0,-3 1 30,-1-1 0,0 0 30,5-5 0,4-3 0,-5 1 374,-9 4 1,-2-1-226,4-2 1,1-2 0,-2 2 586,-1 0 1,-2 1-633,8-6 1,0 0 180,1-1 0,-2 0-225,-8 7 0,1-1 135,14-14 0,-2-1-180,-16 14 0,-1 0-581,5-7 0,-1-1 581,-8 8 0,-1 0 0,4-13 0,-1-1 639,-3 8 1,-2-1-641,4-9 1,-1-2-868,-3-2 0,-1 1 823,-2 9 0,-1-1-45,1-8 0,-1-2-475,-2 1 0,-2 2 340,-1 8 0,-1 0 67,-1-2 1,-1-4 0,-1 4-68,-1 4 1,-2-1-62,-3-6 1,-3-5-1,-1 4 106,-4 0 1,-2 3 44,-2-10 0,-3 3 0,3 14 0,0 4 0,-14-9 941,-4 0-941,19 17 0,-3-1 90,-6-4 0,-3-2 0,1 0 45,1 1 0,1-2-15,-2 0 0,-2-2 0,4 2 15,5 0 0,2 1 0,1-1 0,-1-1-90,-6-10 0,1 0-45,7 9 0,-2-1-210,-4-3 0,-4-3 0,3 4 120,4 7 0,0 2 0,-7-3 0,-3-2 1,2 5 134,5 6 0,0 3 90,-20-9 0,-3 2 224,7 2 1,2 2-90,-1-1 0,0 0-45,3 1 0,2 0 725,11 5 1,0-1-681,-17-7 0,-2 0-225,7 3 0,-1 1-316,-4 0 0,-3 0 0,3 2 451,5 1 0,1 3-1,-7-1 1,3 2 239,-4 0-149,1 1 0,0-1 987,11 2 0,-1 0-1167,7 1 0,-1 0-45,-17-1 0,-5 1 105,13 2 0,0 0 0,2 1-15,-9-1 0,-1 2 75,-1 2 0,-3 1 0,7 0-75,14 0 0,1 0-45,-13 4 0,2-1 90,1 3 0,0 1-45,11-3 0,0 1-45,-13 5-208,12-6 0,1 1 208,-10 3 90,-2-1-120,7-4 0,-6 1 0,1 0-105,-4 2 0,-1 1 75,3-2 0,-2 0 0,3 1-30,0 1 0,4 1 379,8-2 1,0 1-470,0 1 0,-1 0-90,1 1 0,-2 1-1369,-11 11 1,0 1 777,8-3 1,0 0 500,4-2 1,-2 2-1,3 0-405,-3 7 0,1 0 405,0 3 0,1 0 360,-1 2 0,0 1 0,1-1 0,-1 1 0,1-1 0,-1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0:25:04.636"/>
    </inkml:context>
    <inkml:brush xml:id="br0">
      <inkml:brushProperty name="width" value="0.09071" units="cm"/>
      <inkml:brushProperty name="height" value="0.09071" units="cm"/>
      <inkml:brushProperty name="color" value="#FF0000"/>
    </inkml:brush>
    <inkml:brush xml:id="br1">
      <inkml:brushProperty name="width" value="0.12095" units="cm"/>
      <inkml:brushProperty name="height" value="0.12095" units="cm"/>
      <inkml:brushProperty name="color" value="#FF0000"/>
    </inkml:brush>
  </inkml:definitions>
  <inkml:trace contextRef="#ctx0" brushRef="#br0">4943 5740 6363,'-1'-3'0,"3"0"90,3 0 0,6-1 0,-5 2 0,3-1 0,4 1-90,5 0 90,0 1 0,0 1 90,4 6 0,0 2 0,3 1-180,19 4 0,-20-3 0,0-2 0,2-2 90,-1-7 0,-2-2-90,4 0 90,-1-5-180,-3 2 90,-1-1 90,5-1-1,0-1 1,-4 1-90,1-1 90,-13 3-90,8-4 0,-7 3 0,5-3 0,-10 6 90,1 0 0,13-1 0,-4 2-90,7 0 0,-3 3 90,-8 1-90,4 1 90,1 4 90,-5-1 270,21 11-270,-12-7-90,7 4 0,-11-7-90,-5-2 90,0 0-90,0-1 89,18 7 1,-13-4 0,14 5-90,-17-7 90,0 0-90,2 0 90,0-2 0,10 0 0,-6-2-90,8-2 90,-2-4 0,2-5-90,-1-2 0,-3-1 0,-2-1 0,-5 3 90,10-5-90,-13 9 0,16 0 0,-16 7 0,8 2 0,-11 2 0,0 0 0,-1 2 0,6 1 0,-5-2 0,4 2 0,-5-2 0,-1-1 0,4 2 0,-3-1 0,2 1 0,-4 0 90,0-1-90,0 1 0,0 0 0,1 0 0,0 0 90,13 8-90,-10-6 0,11 6 0,-12-10-90,0-1 90,1-3-90,1-2-90,1-4 0,2-1 0,1-3-449,16-12 449,-12 8 90,10-7 0,-17 11 0,-3 2 90,0 2-90,1-1 90,-4 5 90,1 0 270,4 6 89,8 7-449,3 0 90,0 2-90,-8-4 0,2 0 0,-4-1 90,13 3-90,-10-4 90,20 5-180,-10-4 90,7 0-3277,5-4 3072,-18-4-211,21-3 416,-22 0-169,7-1 169,-8 0 0,0 0 90,0 0 360,16-4-360,-13 3 3186,18-4-3046,-9 4-320,-6 1 90,3 2-90,-14 3 0,-1 0-180,6 2 181,-5 0-1,4 1 0,-7-1 566,1 1-476,-1 0 0,0 0 264,8 1-354,1-1 0,2-1 1,-2-2-181,10-5 180,-12 2 0,12-4 0,-15 4 0,13-2 180,-11 2 0,9 0 360,-5 2-1,-5 1 181,12 4-450,-8 1-180,-1 1-90,-3-1-90,12 0 90,-12-2 90,13-1-90,-1-8 180,-13 2-90,12-4 0,-12 1 180,1-1 0,-2 1-90,0 1 90,-8 3 0,0 0 269,8 0-269,-2 1-90,8 0-90,-2 3 0,-3 0 0,-1 2-90,-3-1 90,0 0-180,12 1 90,-9 0 0,9 0 90,-12-1-90,3-1 90,-4 1 0,3 0 90,-5-1-90,-1 1 90,1 0-90,8 1-90,-1 0 90,4 1 0,-3-2-90,1-1 90,-3-1 0,4-1 0,-4 0 0,0-2-90,0 0 180,7-5-90,-6 2 0,5-3 90,-2-1 0,-6 3-90,3-1 0,-6 4 0,-2 1 90,3 1 180,6 6-270,-2-1 90,4 6 0,-7-3-90,1 2 0,1 0-90,6 3 0,-4-3 90,5 2-180,-6-3 90,-1-1-90,5 1 90,-5-2 0,4 1 1,-6-4-271,9-1 270,-1-2-90,8-3 180,-9 0 0,-1 0 90,-5 0 0,0 0 270,17-7-91,-8 2-89,14-5-90,-18 7 0,-1 1-90,-1 0 0,-3 2-90,12-4 90,-12 6-90,12-2 0,-13 5 90,3 2 0,-4 0 0,15 12 0,-11-6-90,11 10 90,-15-10-90,-1-1-179,4 3 179,-3-4 0,2 1 90,-3-5-90,0-2 90,13-3 90,-1-4 0,5-3 0,-4-2 0,-6 1 0,2-2-1,0 0-89,9-4 0,-5 5 0,22-9 90,-22 10-90,19-5 0,-25 10 90,15-1-90,-17 4-90,7 0 90,-12 3-90,2 2 90,-4-1-89,3 2-1,1 1 90,-1 0 0,1 1 0,-4-1-90,0 0 90,-2 0-90,6 2 0,-5-2-270,8 4 90,-6-4-180,7 2 360,-7-3-89,4-1 89,-2-1 180,-3-2-1,5-1 91,-5-1-90,2-1 90,-1-1 0,0 0-90,-1-1 0,-2 2 0,-2 1 0,-1 2 0,0-1 0,0 0 270,3 2-270,-1 0 89,6 3 1,1 3-360,5 4 1,-1-1-271,13 4 270,-7-6 90,5 1 90,-1-7 0,-11-3-90,2 0 90,0-3 180,-5 1 0,0 0 90,-7 1-90,-4 2 269,0-1-179,5 1-270,1 2-90,4-1 0,1 1-180,6 1 90,-3-2-89,7-1-1,-6 0 0,1-2-270,7-2 270,-6 1 180,3-2 1,-8 2 89,2-2 269,-2 2 1,-1 0 810,-4 2-811,-4 0 271,1 2-270,1 0-270,1 0 90,3 0-180,3-3 0,-1 1 0,4-3-270,3-2 90,1-3 91,1 1-1,-2-1 90,-7 3 0,0 1 0,-1 0 90,-2 2 270,5-1 179,-5 2 91,6 1-450,-9 2 0,1 1 0,-1 0-90,1 0 0,1 0-90,7-1 0,-1 0-180,13-3 90,-9-1 0,5 0 0,-7 0 91,-1 0-1,-1 0 0,-1 1 90,-1 1 90,-2-1 89,-1 2 1,-1-1 0,-1 1 360,0 1-270,-2 1 0,1 1-90,-2 1-1,1 0-89,0 1 90,7 9-270,2-1 0,2 3-89,4-1 89,-8-7 0,4 0 0,-5-4-90,6-1 180,-3-2-90,3-1 0,-4-2 0,6-3 0,-5 0 0,12-4 0,-10 3 90,17-9 0,-10 4 0,5-3 0,-9 5 0,-6 3 90,-1 2-90,-1 0 90,-1 1 90,4 0 90,1 3-180,-1 0 180,13 11-270,-12-3 0,17 13-90,-14-8 0,5 5-180,-1-1 90,-6-4 90,4 2 90,-7-6-90,-1-2 0,5 1 0,-5-2-180,13 1 90,-8-5 90,4 0 90,-8-4 0,0-1 90,-4 0 0,6-3 0,-2 0-90,-2 1 0,1 0 90,-7 3-90,3-1 0,-1 0 90,2-1-90,-2 1 0,10-5-180,5-1 90,2-1 0,0 3 90,-13 4 90,3 4 90,-3 1-90,5 6 0,-2-1-180,13 13-270,-5-7 1,1-1 179,12 8 45,-13-9 0,2-2-1035,25-7 991,-10-7 179,-10 3 0,0-3 90,10-10 89,-16 3-3391,3-3 3302,-11 6-734,9-6 734,-10 7-90,9-5 0,-10 5 0,5-3 0,-5 4 2938,6-3-2938,8-4 0,-5 3 0,3 0 1098,-13 7-1008,1 1-90,-1 2 360,12 4 0,7 8-270,14 9-180,-11-2-331,-1 2 242,-17-11-91,0 1-180,6 1 270,-6-4 0,4 2 90,-1-4 90,-4-3 0,5 1 0,-7-3 90,1 0-90,-1-1 180,11-4 0,-9 2 0,7-4 240,-10 3 300,9-2-540,-7 2 0,18-1-91,-18 4-89,8 1 0,-11 0 90,8 3-90,-4 0 90,13 3-180,-10-1-269,23 4 179,-17-4-360,3-1 0,3 0-809,15-2 899,0 0-269,1-3 449,-25 0 90,4-1 0,-2-1 270,-6 0 0,4-1 270,-2 0 0,-1 0-180,0 0 89,-3 1 271,-3 0-270,-3 0 90,3 0-270,-5 2 90,1-1-180,-3 1 90,-1 1 269,1 0-89,0 0-90,0 1 0,0 1 180,1 3-270,0 0 0,2 3 0,0-1-90,0 2-360,8 2 180,-3-2-180,5 0 90,-5-3-179,7-2 269,-1-1 270,0-2-90,-2-2 179,-3-3 1,-3-1-90,4-2 0,-5 1-90,1-2 90,4-4 90,-3 3 0,3-3 0,-6 6 90,-1 0 90,-2 2-91,1 2 271,0 0-270,2 2-270,0 0 0,0 0 0,-2 1 0,1-1-90,0 1-90,4 1-180,0-1 0,4 1 91,1 1 269,-6-1 359,6 7-269,-11-4 0,8 13-180,-8-9 0,3 4-89,-3-9-1,1 0-450,10-4 90,2-4 450,1 0 0,-4-3 90,-8 4 0,-2 0 90,-2 1 720,0 1-270,-4 4-720,0 0-1529,-2 3 719,0-3 91,1 1 89,1-3 181,0 1 629,2-6 0,-2-3 0,1-5 0</inkml:trace>
  <inkml:trace contextRef="#ctx0" brushRef="#br0" timeOffset="2356">15574 5639 6794,'5'-4'900,"0"1"-666,0 1 36,18-6-270,-12 4 18,19-3-18,-21 7 189,3 1 171,1 5-180,-1 0 539,24 19-629,-16-12-90,16 11 90,-19-15 27,9 4-117,-6-5 0,7 1 0,-8-5 0,1-1-90,0-1-90,29-7 180,-21 1-45,-4 0 1,1 0-496,14-5 270,-15 5-90,11-2 90,-17 6 90,-2 1-179,16 0 359,-12 0 269,18-2-89,-20-1 90,5-1 0,-8 0 90,0 0-90,-1 0 0,0 0-1,0 0 91,20-3-360,-14 3 90,15-3-90,-19 3 0,1 0 0,0 1-90,-1 0-180,12 3 180,-11 0 180,8 2 0,-8 1 0,-4-1 0,4 0 90,-5 0-90,1 0-90,-1 1 90,6 3-90,-4 0-180,19 11 90,-6-6 225,4 0 0,2 0 45,3-2-180,-11-3 0,2-2 90,15-4-90,-15-1-405,16-4 315,-20-1 0,11-4 90,-8 2-90,3 0 0,0 1 180,-3 1 90,17 0 0,-27 6 269,6 3-179,-5 1-90,5 1 0,10 5-270,0-2-90,6 2-180,7-4 1,-18-6 89,9-1 0,-13-3-90,1-1 180,-3-1 226,6-2-46,3 0 179,-7 1 1,-1 3 180,-14 3 90,0 1 0,-1 1 719,11 7-1079,-7-3-90,9 5-90,-9-7 0,1 0 90,2-1 0,1-2 180,16-5-180,-11 0 90,10-4-90,-15 2 0,1 0 0,-5 2 180,1-1 0,-7 5 539,3 3-449,-4 0 90,6 6-360,-3-4 0,6 3-90,1-4 0,4-1-90,4-2 0,6-3 0,0-2 90,10-2-296,-7 0 1,0 0 385,2-3 0,-2 1 0,-1 2-77,-4 1 77,-2 2 270,2 3 0,-8 2 90,1 2-1,-11 2 1,-1 1 90,-2 0 0,-2 0 667,-1-2-847,0-1 90,-1 0-360,-1-3-719,1 1-451,2-1-539,2 3-179,6-1 89,4 1 269,7 0-448,18-2 1978,-6-5 0,12-5 0,-12-4 0</inkml:trace>
  <inkml:trace contextRef="#ctx0" brushRef="#br0" timeOffset="3903">14027 4930 6004,'7'-10'629,"0"0"-269,9-12-180,0 0-180,4-5 0,-5 5 0,9-11 0,-8 12-418,8-14 418,-9 16 135,1-1 0,3-2-45,7-7 6,-8 8 1,0 0 173,8-6-181,-11 12 1,4-4 90,-6 6-90,0 0 0,1-1-90,20-22-682,-15 15 637,-2 2 0,-1 0-45,-2 3-90,7-7 90,-6 5 100,12-12-10,-10 13-1443,4-6 1,1 0 1442,0 1-45,-2 1 0,0 2 45,-1-1-180,9-8 90,-6 5 1,8-6-91,-8 8 272,0 1-92,2-1-90,-1 2 289,11-9 71,1 1 2737,-1 0-2647,-3 4 539,-5 1-539,-5 4 89,2-2 1,1-2-450,-3 2-45,-2 2 1,-1 1-226,-4 4-360,4-5 0,-5 6 308,2-3-397,-5 6 89,-1 2 630,2 2 0,-5 2 0,1 1 0</inkml:trace>
  <inkml:trace contextRef="#ctx0" brushRef="#br0" timeOffset="4252">14842 3663 7353,'-3'-1'180,"1"0"-180,3 0-180,1 0 90,4-2-270,12-1 270,-5 1 0,12-3-90,11 1 180,-12 1-90,16-1-180,-14 3 1,-1 1 269,3-1 0,20 1 0,-31 1 0</inkml:trace>
  <inkml:trace contextRef="#ctx0" brushRef="#br0" timeOffset="4513">15356 3645 6094,'-4'5'539,"1"1"-89,-3 2 0,-1 1-180,0 1-1,-1 1 181,-5 11-450,4-5-809,-11 28-318,10-13 857,3-8 0,0 1-1259,-4 20 1394,5-20 0,1 1-267,-2 2 1,1 0-1,-2 1 1,0 0-1,-1 1 1,0-1 0</inkml:trace>
  <inkml:trace contextRef="#ctx0" brushRef="#br0" timeOffset="6703">15917 3050 6273,'-6'3'1709,"1"-1"-899,2-1 809,2 0-899,-1 0 719,-2-2-810,2 1 901,-2-2-1530,3 2-360,5-2 180,2 2 0,13-1 180,-4-1-90,13-3 0,2-2 180,15-5 0,-6 2 0,-1-1-815,9-3 815,-4 1-3152,-13 5 3152,-3 1-90,-1-1-2236,13-4 1876,-16 5-327,9-3-123,-19 5 54,-1 2-503,-2-1 1096,1 0-1277,-6 3 2155,-1-1 0,-5 2 0,-1 0 0</inkml:trace>
  <inkml:trace contextRef="#ctx0" brushRef="#br0" timeOffset="7007">16321 2679 8342,'-2'2'1979,"-2"7"-1079,-12 23-496,4-8 1,-2 0-315,3-2 0,-2 2 225,-12 14 0,-2 0-135,-1 0-1309,5-7 0,-1-1 1129,-5 8-1067,4-6 0,-4 5 0,3-3 707,3-5 1,1-1 29,-4 6 0,-3 3 0,5-6-1030,-3 3 370,6-6 1,7-7 269,6-8 181,4-6 539,3-5 0,1-2 0</inkml:trace>
  <inkml:trace contextRef="#ctx0" brushRef="#br0" timeOffset="7217">15974 3219 6363,'15'-13'3276,"-3"3"-2054,-8 6-233,0 2-719,-1 2 1259,2 26-1259,-3-6-90,0 22-90,-1-12-90,1 3-90,-1 1-90,1-1-1439,0-1 0,0 1 360,1 1 531,0-5 0,0-3-352,1-11-89,1-3 1169,0-7 0,2-3 0,-1-4 0</inkml:trace>
  <inkml:trace contextRef="#ctx0" brushRef="#br0" timeOffset="7594">16092 3421 6273,'0'-21'3059,"0"-9"-1440,4-7-1349,-1 7-91,5-2-89,-2 17 90,1 0 0,4-2-90,-1 4-90,3-2 90,-3 5-180,1 1 0,0-1-90,5-1 0,-3 3-179,8-3 179,-9 6 90,3 1-270,-1 3-719,5 7 449,-2 4 450,-1 5-3097,-7 9 2982,-5-7 385,2 9 180,-3-6 360,3 11 89,1 9-359,-1-12 0,-1 3-767,2 4 0,0 0 452,-1-4 0,0-2-90,1 2 0,-1-2-456,3 11 321,0-4 2067,6 11-2876,-5-18 269,2 2 1,-7-20 720,-3-9-1,-1 0 0,0-1 0</inkml:trace>
  <inkml:trace contextRef="#ctx0" brushRef="#br0" timeOffset="7856">16227 3356 6183,'-4'-3'2249,"-1"0"-1079,1 1 718,0-1-1348,2 2 90,1 0-810,8-1 90,-1 1-720,12-2-989,-2 3-359,2 4 1348,-5 2-10,-6 9 1,-6-4 0,-2 3 0</inkml:trace>
  <inkml:trace contextRef="#ctx0" brushRef="#br0" timeOffset="7979">16246 3435 6363,'-15'9'3276,"6"-3"0,-3 6-2362,15-5-1723,3 1-1980,18-1 1350,-3-7 270,11-3 179,-5-5 361,0-6 629,0-3 0,-1-4 0,0-3 0</inkml:trace>
  <inkml:trace contextRef="#ctx0" brushRef="#br0" timeOffset="8424">16672 3040 6543,'-7'-3'3276,"1"1"-615,3-1-1942,0 1 91,2 0-720,2 0 0,2 1 90,3 0-90,3-1 270,13-1-181,-2-1-89,10-1-90,-6 0 0,2 0-359,12-4-181,-10 1-590,8-3 51,-13 2-360,-2 0-1838,10-11 1966,-14 8 861,5-6-364,-18 12 0,-3-2 0,-2 2 0</inkml:trace>
  <inkml:trace contextRef="#ctx0" brushRef="#br0" timeOffset="8586">16881 2765 6004,'-6'-3'989,"0"0"-539,1 2-90,0 1-181,2 1-89,-1 3 540,1 16-3752,1 7 3032,0 7-1549,3-3 1,0 0 1077,-1 3 44,1-6 1,0-1 156,-2 3 360,0-3 0,-1-1 0,0-3 0</inkml:trace>
  <inkml:trace contextRef="#ctx0" brushRef="#br0" timeOffset="9211">16747 3205 6363,'-9'3'3276,"3"-2"-885,0 0-1941,4-1 269,2-1-629,3-1-90,2-2 0,3-2 0,4-1-179,12-5-181,-4 3-90,9-2 0,-9 6-179,-1 1-1980,8 4 1530,-15 5 629,3 3 0,-23 8 360,-2-3 90,-6 4 180,1-4 180,-2-1 90,0 0 809,-12 3-629,8-4 89,-7 3 1,10-6-91,3-1-179,2-1-180,3-1-90,4-1-360,5-3-180,9-2 270,4-1 0,8-4-90,10-4 1,-4 2-1,9-3-90,-10 4 90,-1 1 0,-3 1-180,4 2 270,-9 2 360,2 2-90,-13 2 0,-1 3 180,-11 5-540,-6 4-90,-1 1-270,-4 1-179,3-6 89,0 0-90,0-1-269,-8 2 719,6-5 180,-11-1 360,14-6 0,-2-2 360,6-6-181,4 1 271,-2-7-90,7 3-361,-1 1-89,1 3 0,1 6-90,0 0 0,-2 6 0,0 2 90,-6 17 539,-6 22-1363,2-8 734,4-14 0,-1 0-270,-5 8-540,4-9-1349,-3 8 990,9-17 179,1 1 181,5-10 719,3-1 0,2-6 0,3 0 0</inkml:trace>
  <inkml:trace contextRef="#ctx0" brushRef="#br0" timeOffset="9423">17157 3097 6993,'-12'4'3276,"4"1"0,-4 11-3352,6 1-373,-3 16-541,4 3-1169,1 8 990,4-11 180,2-10-541,3-10 1530,-1-6 0,1-3 0,-2-5 0</inkml:trace>
  <inkml:trace contextRef="#ctx0" brushRef="#br0" timeOffset="9590">17165 3080 6723,'0'-11'3148,"1"1"-2068,0-1-810,4-5-1889,4 3 719,1-2-89,1 6 269,-3 5-269,3 1 989,-3 3 0,2 1 0,-3 2 0</inkml:trace>
  <inkml:trace contextRef="#ctx0" brushRef="#br0" timeOffset="9789">17175 3382 6453,'-6'5'3276,"-3"0"-1245,2-4-1581,-1-2-810,5-8-2518,12-17 1798,0 3 181,9-12-180,1 4 1079,-4 8 0,5-6 0,-7 10 0</inkml:trace>
  <inkml:trace contextRef="#ctx0" brushRef="#br0" timeOffset="10131">17286 3177 6094,'-3'15'1259,"0"1"720,-3 18-1350,3-12 810,-3 25-1079,4-25-360,0 3-180,2-14-719,2-10 179,1-2-809,5-10 810,-1-1-361,9-26 1080,-8 13-466,5-17 646,-6 15 0,-1-1 0,1-2 270,4-16-360,-2 11 45,-1 5 0,1 0 44,2-4-89,4-10 0,-4 16 90,-1 0 0,-1 4 180,0 1 0,-2 4-90,0 1-1,0 2 1,-1 3-270,0 1-90,1 2-90,0 2-89,-1 1-91,1 1 16,1 1-555,0 3 449,0 1 90,-3 3 0,-2 0-89,2 3 449,-2-2 0,2 4 0,-2-2 0</inkml:trace>
  <inkml:trace contextRef="#ctx0" brushRef="#br0" timeOffset="10350">17539 3247 6273,'2'44'719,"-1"0"1,0-8 0,0-2-1582,0-4 0,-1-3 1042,0 15-90,0-1 180,-1-1 152,0-2 1,0-1-333,1 2-135,-1-6 0,1-4-135,0-12 163,1-4-613,-1-2-90,0-4 1,0-3 179,0-3 954,0-1-684,2-2 390,0-3 1,2-3 0,-1-3 0</inkml:trace>
  <inkml:trace contextRef="#ctx0" brushRef="#br0" timeOffset="10669">17422 3289 6543,'-6'-2'3148,"-1"-1"-1708,2-2 1168,-2-1-2158,3 2-450,1 0-1079,8 2 269,0 1-179,6 0-271,-1 1 1,0 1-810,5 3 1529,-5 1 540,1 2 0,-8-1 0,-1-1 0</inkml:trace>
  <inkml:trace contextRef="#ctx0" brushRef="#br0" timeOffset="10799">17447 3337 6183,'-15'13'3276,"5"-5"0,-3 6 0,7-4-2849,3-4-337,0 3-180,4-6-450,0 0-450,2-1-2287,4 0 1337,1-2-1337,13-9 3197,-8 2 0,9-7 0,-11 3 0</inkml:trace>
  <inkml:trace contextRef="#ctx0" brushRef="#br0" timeOffset="10994">17716 3565 7353,'-21'1'3276,"13"1"-3944,-9-2-951,15 1 270,0 2 450,0 0 899,0 0 0,0 0 0,0 0 0</inkml:trace>
  <inkml:trace contextRef="#ctx0" brushRef="#br0" timeOffset="11960">17542 2851 6004,'3'-7'1169,"0"0"-539,0 1-1,-1 0 91,0 1-91,0 1-89,-1 1 0,-1 1 719,1 1-989,-2 8 0,0 0 180,0 18-271,0 8-269,1 2-728,0 6 98,0-7-919,0 2 1,1 5 398,0-2 1,0 0-400,0 8 1,0 0 1621,1-7 0,0-4 0,0-10 1,0-2-1,2 24 0</inkml:trace>
  <inkml:trace contextRef="#ctx0" brushRef="#br0" timeOffset="12600">18273 2851 6453,'-8'-3'3276,"3"1"-1155,2 0-1761,3 2 540,3-3-1,6-2-449,2-1-90,6-2-181,0 2 1,2-2-90,4 1-270,1 0 0,1-1-269,7-1 134,-7 2 0,0 0-1754,9-3-1208,-9 4 464,6-3 2797,2-4 0,-18 4 1,10-6-1</inkml:trace>
  <inkml:trace contextRef="#ctx0" brushRef="#br0" timeOffset="12895">18588 2545 6273,'-4'3'3276,"-5"2"-2504,5-1-412,-4 3 0,4 0-1,-1 2 181,-5 11-180,-6 11-90,-1 2-1909,3-6 1,0 1 1383,-5 9 390,6-11 0,0 1 311,-8 14-356,-1 1-450,-2-1 1,-2 1-91,10-15 0,0-1-1022,-10 15 1,0-1 122,0-2-290,8-12 1,0 0 1579,-4 5 0,-1 3 0,17-25 0</inkml:trace>
  <inkml:trace contextRef="#ctx0" brushRef="#br0" timeOffset="13101">18306 3111 6633,'9'-9'2699,"-1"2"-631,-4 1-1798,-1 3-90,-2 4 0,-1 5 0,1 7 90,-2 6 0,-1 4 0,0 5-487,1 3 397,0 0-450,2-3 1,1 1-541,0 6 315,0-8 1,0-2-766,2-2 91,1-3 90,0-5 269,1-4 270,-1-6 540,2-5 0,-1-6 0,1-2 0</inkml:trace>
  <inkml:trace contextRef="#ctx0" brushRef="#br0" timeOffset="13290">18419 3204 6633,'3'-15'2609,"0"0"-810,2-7-1709,0 5-270,4-4 0,3 2 0,-1 5-90,3-2 90,-3 6-1079,16-11 809,-11 10-90,12-8-449,-10 7 539,-4 4 180,4-2 1,-8 5 269,-1 2 0,-2 1 0,-1 0 0</inkml:trace>
  <inkml:trace contextRef="#ctx0" brushRef="#br0" timeOffset="13504">18658 2978 6004,'-3'19'2068,"1"-3"-808,0 9-901,1-3-269,0 10 90,3-5 135,1-1 0,1 1-45,1 11 44,1 2 1,2 4 135,-2-11 0,0 1 0,0-1-604,1 2 1,-1 0 212,1 0 1,0 2 0,-2-7 60,1 2-390,-3-6 0,0-1-1169,0-1 360,0 2-1170,-2-17 720,2-10 772,-2-8 1,1-1 0,-3-7 0</inkml:trace>
  <inkml:trace contextRef="#ctx0" brushRef="#br0" timeOffset="13740">18520 3274 7713,'-7'-2'2788,"2"0"-3148,11-1 0,-1 1-179,4 1-271,-2 1 91,1 2-1,-2 1-269,0 7 989,-3-1 0,-2 5 0,-3-2 0</inkml:trace>
  <inkml:trace contextRef="#ctx0" brushRef="#br0" timeOffset="13862">18528 3363 6363,'-10'7'3149,"0"-1"-1620,0-1 1747,-3 3-2055,6-4-951,-1 1-180,7-4-450,3 0-719,3-2-540,6 0-180,4-2 160,13-8 1,2-3 1304,3-3 0,-1 0 0,-2 0 0,-5-4 0</inkml:trace>
  <inkml:trace contextRef="#ctx0" brushRef="#br0" timeOffset="14595">19020 2858 9332,'4'-7'2338,"1"1"-2068,5 1 720,24-5-810,-13 3-1,26-6-179,-27 7-359,10-1 89,-16 4-270,4 2 90,-12 4 91,-5 7 179,-11 8 180,-2 1 0,-7 5 359,-14 9-89,11-12 45,0-2 0,-1-1 135,-4 4-270,2-2-990,3 1-719,22-11-180,10-2 1079,7-6-719,13-7 899,-15 2-179,10 0 629,-12 5 0,2 1 0,-6 3 0</inkml:trace>
  <inkml:trace contextRef="#ctx0" brushRef="#br0" timeOffset="14901">19104 3144 6183,'-14'11'2249,"0"1"270,-10 6-2159,9-8-360,-6 5-450,15-9 180,4-2-90,4-2 90,4-2 0,5-1 1,3-3-541,14-4-719,19-3 1079,-8 2 180,9 0 180,-15 7 360,-8 2 990,16 6 628,-20 8-538,-3 7-1,-22 9-719,-9-5-91,-7 1-89,1-6 89,0-1 1,-2 1-270,3-2 0,-1-1-531,-3 4 1,0 0 440,-10 7-958,3-7-32,9-9-2467,-5-11 168,19-9 1849,5-14 361,9-2 899,4-2 0,2-4 0,0 0 0</inkml:trace>
  <inkml:trace contextRef="#ctx0" brushRef="#br0" timeOffset="15230">19439 2805 6633,'0'-7'2879,"0"0"-1710,1 1 450,0 1-899,2 4-361,-1 3 1,2 7 0,0 4 0,-1 6 179,1 22-1115,-2-4 711,-1-10 0,0 1 45,-1 18-90,0-22 0,-1 3 45,0 20 0,0 4-360,0-12 0,1 1-868,1-1 1,0 2 0,1-4-238,0-8 1,0-4-201,8 18 271,-5-33 450,3-7 809,-3-7 0,2-7 0,-1-4 0</inkml:trace>
  <inkml:trace contextRef="#ctx0" brushRef="#br0" timeOffset="15474">19634 2809 6993,'1'-12'3276,"-1"2"0,-1 7-2272,3 13-734,0 2-1,2 14 91,-1 1 0,1 5-270,-2 7 0,1 1-180,0-1 0,-1 2-1003,-1-1 1,0 3 0,-1-6-1298,0 8 1318,-1-7 0,1-3-97,-1-15 179,1-7 451,0-6 539,1-6 0,1-6 0,0-2 0</inkml:trace>
  <inkml:trace contextRef="#ctx0" brushRef="#br0" timeOffset="15989">19711 2760 6993,'2'-17'3276,"10"-31"-4477,2 16 1111,-5 7 0,0 1-269,7 0 958,-1 5-1229,-3 5 590,3-2-859,-5 7-1,1 1 1,-1 0-1440,10-3 5461,-11 5-3122,7-1-90,-13 6 180,0 0-90,-1 1 0,1 1 0,1 0 0,-1 0 0,0 2 540,2 3-180,-3-2 539,2 5-539,-3-4 90,3 4-450,-1-3-90,2 3-810,4 17 720,-5-9 180,4 16 90,-6-12 360,1 11 270,0 4-91,1-6 1,0 0-450,1 13-90,0-18 0,-1 1 0,0 5 0,0-2 0,1 10-683,-1-7 1,-1-1 772,1 4-90,0 0 45,-1-9 0,1 1-45,0 15-45,0-15 0,-1 2 45,-1 0 0,1 0-3000,0 15 2955,0-16 0,-1 0 135,0 6-90,0-4-270,-1 1-270,0-12-539,0-2-2288,-1-14 2579,0-17 698,1-1 0,-2-13 0,1 4 0</inkml:trace>
  <inkml:trace contextRef="#ctx0" brushRef="#br0" timeOffset="16290">19791 3047 6993,'-8'0'3276,"-1"0"0,-1-3-2452,5 2-914,0-1 0,5 2 0,6 0-90,0 0 0,8 0-180,1 0-2428,22-1 1439,-13 1 179,14-1 181,-21 1 269,-3 2 720,-2 2 0,-7 0 0,-1 3 0</inkml:trace>
  <inkml:trace contextRef="#ctx0" brushRef="#br0" timeOffset="16456">19889 3124 6094,'-15'10'1888,"1"1"-808,1-2 89,1 0 0,0-1-89,2-1-91,1 0 810,1-1-1439,8 0-360,1-2-720,21-3 181,-8-4-2699,22-12 1798,-20 5 181,6-8 180,-13 8-270,-2-4 1349,-2 3 0,-3-2 0,-2 4 0</inkml:trace>
  <inkml:trace contextRef="#ctx0" brushRef="#br0" timeOffset="16720">19853 2787 6453,'-6'6'3276,"0"3"-345,1 1-2302,0 4-89,3 1 90,0 4-181,2 4 181,2 20-450,0-7-509,0-10 1,0 0 328,3 17-270,-1 4-660,-2-14 1,1 4-1,-1-2 75,0 0 1,-1 1-136,1 10 1,-1 4 0,0-5-650,-1-10 1,0-3 760,-1 11 0,0-3 878,-2 7 0,-1-8 0,1-6 0</inkml:trace>
  <inkml:trace contextRef="#ctx0" brushRef="#br0" timeOffset="18476">20204 3071 6363,'21'-8'3276,"-6"1"-2234,4 1-143,25-12-719,-20 8 45,7-2 0,-1-1 45,-4 2-799,9-5 708,-8 5-89,1-2 90,1 1 60,1-1 0,7-3 0,-1 0-180,-4 1 0,0 1 0,1-1-1153,7-3 1,3 0 0,-3 0 846,5-2 1,-1 1 95,-11 6 0,0 2 0,-2 0-26,1 0 0,-1 1 86,1 0 0,2-1 0,-2 2-155,4 0 1,1 2-56,-3-1 0,2 1 1,-1-1 164,3 0 0,0 0-226,10-2 1,-6 0 181,-9-1-1036,10-6 1,1-2 404,-5 3 90,5-3 1,-3 2 270,-23 11 449,1 0 0,-11 3 0,-3 0 0</inkml:trace>
  <inkml:trace contextRef="#ctx0" brushRef="#br0" timeOffset="18838">21748 2244 7443,'-3'2'3276,"1"-1"-2864,7 0 307,7 0-359,4 0-90,7 0 45,12-2 0,3 1-1249,5 0 978,-1 0 1,-1 0-45,-3 2 0,11 5 0,-14 0-450,6 6 540,-18-1 539,4 20-629,-14 14-809,-1 1-631,-14-13 1,-5-1 0,-4 4 1151,2-11 0,-1 0-522,-4 0 1,0 0 621,-11 10 0,9-15 0,-2-1 1,-7 1-1</inkml:trace>
  <inkml:trace contextRef="#ctx0" brushRef="#br0" timeOffset="20200">22976 2100 6363,'16'3'1889,"-1"-2"-1259,-5-4 1619,19-6-1260,2 1-719,7-2-585,-6 4 0,1 0-1394,3 2 674,-8 1 1,-2 4-495,-10 9 1080,-13 2 449,-12 5 0,-4-3 0,-3 1 0</inkml:trace>
  <inkml:trace contextRef="#ctx0" brushRef="#br0" timeOffset="20517">23180 2166 6004,'-33'14'1092,"1"0"0,-4 2 0,6-3 1028,13-5-1760,-1 3-270,20-9 0,5-1 90,8-2-270,-2 0-629,11 2 89,-12 2-180,4 2-89,-8 0-91,-3 3 181,-2 2 179,-3 2 1,-7 7 629,-2-3 539,-13 8 181,5-10 1349,-15 7 359,3-5-629,-4 3-1169,9-5 269,5 1-269,27-6-540,-2-2-90,19-4-90,-5-8-1549,16-10 1,4-2 58,-1-2 774,1 0 0,0-1-1443,-2-7 1439,-11 6 450,4-7 360,-16 8 0,-4-1 0,-2 0 0</inkml:trace>
  <inkml:trace contextRef="#ctx0" brushRef="#br0" timeOffset="20796">23150 1930 6363,'-6'-1'1799,"1"1"-629,-2 1-1080,3 13 90,0-1 719,4 27-359,0-11 179,1 17 0,-1-14 1,-1 5 0,1-2-495,-2 4 0,1 2-1318,-1 3 1,-1 3 0,0-4 854,0-7 1,0-2-168,-3 8 0,1-3-1276,-1 6 1231,2-17 1,1 0-1190,2-1 1,0-2 597,1 4 111,1 8 480,2-29 450,-1-4 0,1-5 0,1-3 0</inkml:trace>
  <inkml:trace contextRef="#ctx0" brushRef="#br0" timeOffset="21000">23127 2520 6453,'-28'10'1638,"5"0"0,0 0 1638,-8 5-2145,5-2 1,-2 2-2771,-3 2 1,1 1-937,-8 4 1855,9-5 1,4-3-472,14-7 381,5-3 810,0-4 0,4-4 0,-1-2 0</inkml:trace>
  <inkml:trace contextRef="#ctx0" brushRef="#br0" timeOffset="21186">23039 2627 6903,'27'-1'3276,"13"-4"-345,-7 1-4458,13-3 1617,-8 4-1679,-9 2 0,1 0 1589,15 2-45,-15 0 0,-1 0 998,8 2-1223,9 3-90,-14-1-899,11 3 90,-24-4-1,2 0 1,-11-1 179,-3-2 541,-3 0 1268,-2-3 0,-2-2 0,-1-3 0</inkml:trace>
  <inkml:trace contextRef="#ctx0" brushRef="#br0" timeOffset="21482">24172 1866 9242,'-24'11'1574,"0"0"0,-9 5-1619,11-1 0,-1 3 45,-7 5 0,0 1-180,9-9 0,1 0-1459,-13 10 1,0 0-1639,-3 1 1382,3-1 322,12-8 0,2-2 1228,-8 7 598,-2 2-253,17-15 0,6-5 0,2-2 0</inkml:trace>
  <inkml:trace contextRef="#ctx0" brushRef="#br0" timeOffset="21634">23734 2196 6633,'9'6'3276,"-1"0"-1695,-3 5 848,1 26-2159,-2-9-422,-2-3 1,0 0 241,2 8-3367,1 14 2861,0-12-123,2 7-451,-2-17-1618,3 1 1348,0-11 181,2-1-116,0-13 1195,-3-5 0,2-6 0,-4-2 0</inkml:trace>
  <inkml:trace contextRef="#ctx0" brushRef="#br0" timeOffset="21917">23885 2385 6633,'1'-33'3276,"1"3"-2234,14 2-1582,-2 10-2737,12-8 0,-7 12 845,10-6 2252,-8 5 1077,6-4-357,4-1-180,-12 8-1,9-6 1,-16 13 90,-1 1 360,2 4-361,-4 2 2179,0 3-1278,-1 14-451,-5 6-449,1 7 449,-4 16-539,-2-15 2916,0 11-3011,-2-12-265,0 0-270,-1 0-1529,-3 12 180,2-12-20,1-6 1,1-1-1292,1-5 2930,0 3 0,-1-21 0,0-4 0</inkml:trace>
  <inkml:trace contextRef="#ctx0" brushRef="#br0" timeOffset="22299">23970 2413 7443,'10'-13'3276,"-2"5"-1785,3-2-2031,8 2-989,-3 5 540,4-1-1,-10 4 91,-5 2-270,-2 4 1169,-3 1 0,-1 3 0,-3-1 0</inkml:trace>
  <inkml:trace contextRef="#ctx0" brushRef="#br0" timeOffset="22549">24016 2441 6273,'-14'8'2339,"1"0"-1349,0-1-91,1 0-89,2-2-271,3-1-89,2-2-90,13 4-900,3-2 90,7 2-2827,2 0 1723,-10-1 1194,1 3 180,-7-1 540,-4 6 90,-3-3 90,-4 5 899,-8 3-540,2-5-89,-6 5-1,5-6 2467,2-1-2170,2-2-656,5-3-720,5-3-360,7-3-809,7-5-1838,21-9 0,-3-1 1638,-10 4 1,2-1-348,10-9 1356,0-3 561,-3-1 1,-3 1-1,-1-1 1</inkml:trace>
  <inkml:trace contextRef="#ctx0" brushRef="#br0" timeOffset="23531">24591 1937 6183,'-6'4'3276,"-3"-1"-1335,2-1-591,0-1-1080,5-1 179,1-1-179,6 0 360,4 0-1,14 0-449,-4 1-90,6 1 0,-10 1 90,1-1-180,-1 0 90,-1 0-90,-2-1 0,-1 0 90,0 0-90,-6 0 90,1 0 0,-5 0-90,0 0-450,-3 3-269,-4 4 359,-1 1 0,-4 4 90,-3 3 180,3-5 90,-7 7 0,8-8-360,-8 7-179,0 1 269,-2 1 0,-1 3-90,-3 3 270,5-5 0,-5 4 90,2-3 0,6-7-180,-9 6 1,10-10-361,-8 5 90,10-6-90,-4 2-449,3 0 449,5-3-179,-2 1 539,7-4 180,1-2 2249,3-1-1710,4-5 1,0 1-180,4-4-180,-3 2-1,6-4-358,-3 4-91,3-3-90,-4 5-90,-1 0-89,0 1-1,-1 1-630,4 1 1081,-4 1 268,2 1 631,-5 0 989,0 0-1259,0 0 809,-2-2-1619,2 0 0,0-1 0,0 0 0,1 0 1,-2 0-824,0 1 1,0-1 0</inkml:trace>
  <inkml:trace contextRef="#ctx0" brushRef="#br0" timeOffset="24530">24450 2031 6004,'-7'2'989,"0"-2"-449,-1 1 89,0-1-179,-1 1 0,-1 0 90,1 0 89,1 1 1,0 1 809,-2 1-719,3 0 899,-3 1-1260,6-2-269,-1-1-359,13-2 89,0 0 0,21-3-90,-6 0 90,13-3-180,10-4 225,-19 5 0,-1-1-1262,1 0 1,0 0 1306,21-4-292,-17 2-427,8-1-1080,-4-1 719,-2 0-1618,-4 0 2428,-20 7 360,1-3 0,-13 4 0,-1-1 0</inkml:trace>
  <inkml:trace contextRef="#ctx0" brushRef="#br0" timeOffset="24770">24617 1863 6543,'-13'1'2699,"-3"1"-2160,0 0-539,1 1 270,1 5 90,7 0 180,-1 5 89,2 1 91,0 4-2673,-5 19 2493,2-4-90,-4 15-845,5-8 395,-1 4-2258,2 3 1988,0 0-359,1-1-397,2-6-144,3-5-2107,14-1 978,-5-21 2780,17-10 1,-12-18-1,3-9 1</inkml:trace>
  <inkml:trace contextRef="#ctx0" brushRef="#br0" timeOffset="25018">24681 1853 6993,'1'-4'3276,"-2"-4"-1155,1 6-2031,1 11 180,-1 3 0,2 16 449,-3-2 1,-1 1-181,-2 11-134,0 2 0,-1 5-697,1 0 0,0-1 247,1-8 0,0 1-45,1 6 0,0-3-270,2-1-360,0-4-179,2-4-2378,3 9 0,-2-22 2185,3 8 1092,-5-25 0,-1 1 0,0-2 0</inkml:trace>
  <inkml:trace contextRef="#ctx0" brushRef="#br0" timeOffset="25535">24497 2293 6453,'-9'-10'2789,"0"0"-2070,13 1-809,1 2 90,13 3 0,-1 2 0,1 2-90,8 0 90,0 2-90,2 2-179,-10 0-1171,-9 7 811,-9-3-451,-13 11 901,1-7 179,-18 11 269,8-8 181,-9 4 270,6-6 179,-1 1 1,-1 0 809,-8 4 0,-2 4-1439,8-4-91,6-2 1,24-10-180,4-3-90,18-3-89,-1-4-271,26-6 0,-14 3 0,12-3 1,-14 4-1,-2 0-360,6 0 361,-11 2 179,2 0 90,-11 6 360,-9 1 1349,-11 11-90,-13 0-719,-7 4-1382,-3-3 0,-1 0 1292,-5 2-1495,5-2 1,0-1 1314,-4 3-139,10-5 0,-1 0-1391,-3 3 1,0 0-720,-9 5-180,4-1-1298,40-25 1967,0-1 500,9-8 810,-3 2 0,0-3 0,0 1 0</inkml:trace>
  <inkml:trace contextRef="#ctx0" brushRef="#br0" timeOffset="25713">24615 2543 6993,'22'10'3276,"-3"0"0,-6-1-2002,1 3-1185,3 3-44,1 1 0,1 2 45,5 4-45,-2-1 0,-2-1-45,-3-3-90,1 3-179,-8-9-631,-3-3-449,0-1-1928,1-3 167,-3-6 3110,0-3 0,-5-6 0,-3 1 0</inkml:trace>
  <inkml:trace contextRef="#ctx0" brushRef="#br0" timeOffset="26112">25339 1665 6273,'6'2'3276,"-2"0"-1155,0-2-502,-1-2-179,3 1-1440,2 0-990,12 6 271,-2 0-361,8 3-2197,6 4 977,-11 1 1851,2 1 449,-19-2 0,-8-4 0,-3 0 0</inkml:trace>
  <inkml:trace contextRef="#ctx0" brushRef="#br0" timeOffset="26316">25141 1895 6273,'-11'8'3276,"0"-1"-1155,0-1-502,0 0-1529,-4 25-3328,11 12 2024,2-14 0,1 0-177,8 20 761,1-16 270,-3-15-440,1-3 0,0-4 1,-1-2-1</inkml:trace>
  <inkml:trace contextRef="#ctx0" brushRef="#br0" timeOffset="26484">25182 2172 6363,'34'-22'1638,"-10"8"0,2-1 0,-3 4 0,0-1-1074,1 1 0,-1 0-294,11-2-1,-6 6-448,-12 4-1171,6 3-89,-17 2 15,1 5-1853,-14 20 2971,1-10 1,-10 14 0,3-20 0</inkml:trace>
  <inkml:trace contextRef="#ctx0" brushRef="#br0" timeOffset="26813">25265 2242 6813,'-20'9'3276,"0"-1"-975,6-1-2031,-1 0-270,2 2 90,1 3 270,-12 22-181,8-10 91,2 0 0,0 1 0,4 0 0,-1 6-90,11-12-180,5-1 0,15 5 0,1-8-180,15 0 0,5-3 180,-1-2-1575,-2-2 0,-1-2 1665,-6-5-564,11-2 474,-12 0 0,7-3-180,-16 1-899,6-5-1080,-15 3-1118,-2-16 2972,-16 6 0,-3-7 0,0 7 0</inkml:trace>
  <inkml:trace contextRef="#ctx0" brushRef="#br0" timeOffset="26956">25496 2389 6273,'-22'-4'3276,"-4"2"0,11 5-3081,-5 1-1275,3 4-2197,-15 17 1607,12-8 187,-10 12 1483,17-16 0,2-5 0,1-3 0</inkml:trace>
  <inkml:trace contextRef="#ctx0" brushRef="#br0" timeOffset="28769">26135 1918 7803,'-9'-1'3276,"4"1"0,0-3-2453,4 3-733,1 0-270,4 1 0,1 0-89,4 1-181,0 2-90,2 1-269,1 1-2468,29 16 707,-21-11 2030,18 12 540,-25-16 0,-5-2 0,0-1 0</inkml:trace>
  <inkml:trace contextRef="#ctx0" brushRef="#br0" timeOffset="29111">26119 2143 6183,'-19'13'3276,"-13"7"-2414,15-9-1402,-1 4 271,19-13-1,9 0 0,22-3 180,-12 1 0,27-2 0,-26 1 0,6 1 90,-9 1-90,-2 1 90,-1 1-90,-2 1 90,-3 0 450,-1 5 90,-11 3-181,-1 3 91,-9 1-90,-1-2 90,-1 1-91,-3 1 406,-6 1 0,-2 0-496,-2 1-269,2-2 0,1-1-449,-5-3-361,8-4-269,-5 0-180,11-5 89,1-3 91,1-1 269,2-3 810,-1-7 0,4 2 0,-1-6 0</inkml:trace>
  <inkml:trace contextRef="#ctx0" brushRef="#br0" timeOffset="29301">25948 2345 6363,'10'5'3276,"3"2"-1245,-4-1-1671,6 4 989,21 15-989,-13-9 0,2 1-360,4 2 0,1 1-1639,7 1 1,-2-2-186,6 1 834,4-3-2287,-2-14 1326,-22-4 1951,12-4 0,-28-2 0,-3-1 0</inkml:trace>
  <inkml:trace contextRef="#ctx0" brushRef="#br0" timeOffset="29570">26887 1846 7623,'-7'4'3276,"-1"1"-1335,-7 3-1671,1 1-181,-7 5-89,3 2 0,-3 2-1639,-1 3 1,-1 1-505,-7 6 1291,2 0 0,0-2-227,4-3-5,-4 5 185,13-13 179,3-2 180,6-5 540,2-3 0,5-5 0,2-2 0</inkml:trace>
  <inkml:trace contextRef="#ctx0" brushRef="#br0" timeOffset="29745">26668 2066 6004,'11'-2'3276,"3"3"-2595,-6 3-51,2 4-90,-8 3 179,-2 16-629,-3-3-1729,-4 6 1,0 1 304,-3 1 1109,3-6 0,-1-3 545,1-4-1040,1-6-809,2-4 720,2-5 89,3-4 180,3-4 1359,9-10 0,-1 1 0,5-7 0</inkml:trace>
  <inkml:trace contextRef="#ctx0" brushRef="#br0" timeOffset="30034">26827 2138 6183,'34'-25'3276,"-2"5"-525,11 2-2751,-18 11-270,4 5 90,-20 4 0,-2 2-179,-9 4 179,-2 1 90,-6 4 0,-1-1 0,-2 1 90,-10 8 0,5-4 90,-7 4-90,7-7 0,0-1 0,-1 0 0,-8 4 0,6-4 270,-13 9-90,15-9 179,-9 7-179,16-10-180,0 3 90,16-4-270,11-5-629,19-1 89,2-5-270,-6-2 1,3-1 179,-3-1 1,0 1-830,1 0 1,0 0 1507,-2 0 0,-1 0 0,7 0 0,-1 0 1</inkml:trace>
  <inkml:trace contextRef="#ctx0" brushRef="#br0" timeOffset="30433">27062 1883 6094,'-9'4'2158,"2"0"-1618,4-2 1259,-1 7-1259,1-1-91,0 7 1,1 0-90,1 4 360,0 17-361,1-2-224,0-10 0,-1 3 135,0 8 0,-2 4 0,1-1-1696,0 0 0,-1 2 1456,-1 3 0,0 5 0,0-4-75,0-4 0,-1 2-762,1-4 1,-1 5 0,0 0 0,0-1-214,1 4 1,0-2 0,-1 4 818,1-6 1,0 4-1,0 1 1,0-2-1,0-6 1,-1 13-1,1-5 1,-1 0-1,1-1 1</inkml:trace>
  <inkml:trace contextRef="#ctx0" brushRef="#br0" timeOffset="34543">17584 6078 6094,'-4'-6'1798,"-1"-1"361,-2 0-1349,2 1-1,-1 0 181,3 3 2158,0-13-3058,2 8 90,1-13 0,2 14-90,-1 0 539,13 42-359,-5-10-530,0 4 1,1 1 349,4 7-869,1-2 869,1-1-90,1-4 90,-1-2-90,0-4-900,0 1 1,0 0-450,1 2 269,-2-4 0,-2-1-809,-3-6 270,-2-2 180,-1-2 897,-1-2 542,-5 1 0,-3-4 0,-3 2 0</inkml:trace>
  <inkml:trace contextRef="#ctx0" brushRef="#br0" timeOffset="34906">17441 6560 6453,'4'29'3276,"14"10"-795,-3-18-2031,7 7 0,-6-9 359,-1 4-359,-3-5-180,4 6-1,-6-8 181,7 11-270,3 1-90,4 3-90,1-9 0,-8-14 0,-1-8 90,-4-7-180,15-34-270,-7 5-733,-7 8 1,3-6 0,-2 2-547,-1-1 1,0 1 983,-1 3 0,1-2 0,0-2-438,5-11 1,2-2 0,-3 2-518,0 2 1,-1 0 1577,1-1 0,1-2 1,-4 5-1,-5 10 0,-2 3 1,0 0-1,0 0 1</inkml:trace>
  <inkml:trace contextRef="#ctx0" brushRef="#br0" timeOffset="35511">18110 6963 6273,'-8'13'3276,"1"-1"-1245,0-6-1311,1 1 359,-6 6-539,-4 5-360,0 2-360,0 0 0,0 1-2069,-8 12 810,-6 6-200,11-16 1,0-2 868,-1 0 682,-12 9 0,15-19 0,1 0 0</inkml:trace>
  <inkml:trace contextRef="#ctx0" brushRef="#br0" timeOffset="35690">17824 7252 6543,'5'-4'2879,"0"2"-1620,0 4 0,0 3-539,1 5-270,0 6-91,1 7-89,1 6-548,-1 7 368,1 5-1100,-2 3 1010,1 2-540,-2-6 0,-1 0-719,2 9 584,-2-14 1,-1-2-675,-1-10 89,0-6 271,-1-8 269,0-5 720,-3-7 0,-1-4 0,-1-5 0</inkml:trace>
  <inkml:trace contextRef="#ctx0" brushRef="#br0" timeOffset="35861">17933 7424 6633,'4'-22'3276,"2"-4"-1695,2 5-1581,2-1-90,2 1 1,-1 6-1081,16-15 361,-8 11-1,13-8-89,-14 15 179,-1 3 180,-2 0 181,0 2 359,-3 0 0,-1 2 0,-1-1 0</inkml:trace>
  <inkml:trace contextRef="#ctx0" brushRef="#br0" timeOffset="36056">18177 7159 6363,'2'6'1889,"0"2"540,2 16-810,1 3 0,0 2-809,4 17-836,-3-13 0,0-1 655,1 0 271,4 16-540,-3-11-954,4 11 774,-3-15-90,0-1-1729,4 8 1,1 0-932,-1-6 1670,0 2 1,0-6-1979,-7-23 2439,-2-4 439,0-5 0,-5-3 0,1-2 0</inkml:trace>
  <inkml:trace contextRef="#ctx0" brushRef="#br0" timeOffset="36289">18042 7572 7803,'-1'-4'3276,"1"-1"-1156,2 1-1310,7-6-630,0 1-270,6-3-180,-1 2-360,1 2-449,2 1-270,-1 3-90,1 2 179,-2 3 271,-2 3 989,2 11 0,-9-5 0,1 9 0</inkml:trace>
  <inkml:trace contextRef="#ctx0" brushRef="#br0" timeOffset="36442">18178 7607 6903,'-22'23'3276,"-5"8"0,11-12 0,-3 6-1141,9-8-1955,4-3 360,3 1-450,4-6-990,20-5-359,-2-8-380,5-6 1,3-4-1,9-15 1,-1-3 1091,-9 11 1,-2-1 0,10-10 0,-4 0 0,-10 7 0</inkml:trace>
  <inkml:trace contextRef="#ctx0" brushRef="#br0" timeOffset="37596">18631 6880 7982,'-1'-7'3276,"0"2"0,2 3-113,0 1-2803,1 0-180,1 1-180,1 1-1979,22 18 719,-11-9-449,15 12-180,-18-15 180,0-2 270,0-2-630,-3-3 2069,-3 0 0,-5-3 0,-1 0 0</inkml:trace>
  <inkml:trace contextRef="#ctx0" brushRef="#br0" timeOffset="37801">18490 7032 6183,'-8'8'3276,"-1"0"-525,0 1 525,-2 4-1425,5-2-1311,1 5-180,5-3-181,4 0-179,1 1-89,2 1-361,2-1-2827,12 6 257,-6-10-257,12 2 1877,-15-13 591,0-1 809,-7-1 0,-3 0 0,0-1 0</inkml:trace>
  <inkml:trace contextRef="#ctx0" brushRef="#br0" timeOffset="38326">18563 7145 7892,'3'-7'3276,"0"-1"0,-1 2-2092,1-2-644,3-1-180,2-2-181,3-1 1,1 0-449,19-9 89,-9 9-270,14-5 0,-15 12-90,0 2 1,-1 1-1,-3 3 0,-1 0-719,-1 10 989,-7-2 90,-2 7 90,-10-3 180,-7 10 90,0-5 0,-5 6 90,2-7 90,-2 0-90,-1 1 629,-9 7-359,7-7-231,-6 5 320,9-9-179,3-1 90,-1 0-450,6-5-810,8-6 181,4-7-1,9-7-270,0-1-1258,10-6 89,3 1 1169,0 1 321,-4 6-51,-9 8 361,2 6 898,-9 7 630,-1 11-449,-9 0-1,-3 5 1,0-5-1,0 1-179,-2-1 89,2 0-3121,-3 5 2762,3-8-1178,-1 8 908,6-14 0,0 1-90,3-6 0,2 0 0,3 0 90,13 3-180,-5-5 2494,12 2-2764,-8-6-899,8-1 90,-7-2 1444,6 0-3642,-7-3 1517,-5 0 591,1-2-180,-9 1 1349,-3 0 0,-3-1 0,-3 2 0</inkml:trace>
  <inkml:trace contextRef="#ctx0" brushRef="#br0" timeOffset="38516">18800 7392 6723,'-41'-6'3276,"6"1"0,18 5-1013,-10 6-1903,9 0-90,-7 6 0,10-1-270,0 2-360,-6 10-417,4-5-33,-4 5-2068,2 0 1259,6-8-1169,-5 8 1888,11-15 920,1 0 0,5-7 0,1-1 1</inkml:trace>
  <inkml:trace contextRef="#ctx0" brushRef="#br0" timeOffset="38699">18490 7532 6183,'6'-11'3276,"-1"4"0,3-3-2002,-1 6-554,3 1-181,1 1 271,11 3-450,-1 3-91,22 6-179,-12-1-1176,14 4 996,-9-3 90,1 2-135,-10-4 1,1 1-136,13 5-270,-7-2 0,-1 0-629,4 2-450,10 2-1658,-3-4 0,-12-6 2658,-3-2 0,-1-2 1,-2-2-1,10-2 1</inkml:trace>
  <inkml:trace contextRef="#ctx0" brushRef="#br0" timeOffset="39120">19235 7059 7083,'-9'-3'3276,"-5"-1"0,4 2 0,-3-1-2760,8 3-426,3-1 180,16 12-90,-1 0 0,7 6 0,2 1-91,10 9-690,-1 0 1,1 0 600,-12-10 0,0 0 0,7 6 0,-1-1 90,8 7-90,-3-1-90,-4-1-179,5 7-91,-11-9-270,4 5-449,-11-13-2198,6 5 0,-6-12 2756,4-5 1,-11-11 0,-3-6 0</inkml:trace>
  <inkml:trace contextRef="#ctx0" brushRef="#br0" timeOffset="39418">19569 6906 6094,'-23'17'3276,"5"-3"-1515,-1 4-502,0 6-539,3-4-181,-5 9 451,0 4-271,-3 7-359,0 1-2715,1 3 2714,8-9-89,-1 2-1369,5-9 0,-1 1 1279,-5 15-191,-1-1 0,0 0-169,0-4-270,5-9 1,1-3-451,2-7 75,3-6-1154,2-6-1298,2-19 527,2-2 4652,1-15-1902,-1 3 0,-1-3 0,-1-1 0</inkml:trace>
  <inkml:trace contextRef="#ctx0" brushRef="#br0" timeOffset="39649">19187 6781 12300,'3'13'-180,"4"19"-1619,-2-12-1259,7 23 2068,-5-25 990,0 4 0,-6-11 0,-2-1 0</inkml:trace>
  <inkml:trace contextRef="#ctx0" brushRef="#br0" timeOffset="60739">15953 3942 9422,'11'-2'1889,"-1"0"-810,23 1-989,-15 1 90,20-1-90,-11-2-90,-5 1 0,8-2 0,6-2 0,-8 1-315,9-1 0,1 1 135,-2 1-1459,0 2 1,-1 0 394,-11 4 1244,6 1 894,-12-1-804,-1 0 90,-1 1 449,12 1-359,-1 0-180,5 3-90,-11-3 3276,-2 0-3277,-10-2 84,6 0-83,-8-1 0,2-1 0,-4 0 180,0 0-1,-1-1 1,0 0 90,0 0 0,1-1 0,0 1-90,0-2 90,13-2-270,-4 2 0,10-3-90,-7 3 0,22-3 0,-13 2-311,16-3 401,-19 3-180,-1 0-3097,10-3 3265,-8 2 12,8-2-1820,3-2 1640,-7 2-353,-2 1 0,0-1 264,8-2-385,10-3 294,-11 4 1836,-1 1-1656,0 1 2088,14-1-1728,1 2 0,0 1 569,-7 1-389,-15 1-1,-3 1 962,-2-1-331,12-3-1791,-11 1-638,5-1-90,-16 3 90,-2 2 122,-3 2 237,1 2 440,-3 7 1,-4-1 0,-1 5 0</inkml:trace>
  <inkml:trace contextRef="#ctx0" brushRef="#br0" timeOffset="61471">16280 4301 11131,'4'-6'899,"1"1"-539,2 1 180,2 0-181,3-1-3636,2-1 3382,11-4 431,-4 2-356,8-2-157,-8 2 67,0 0 0,1 1-90,0-1-90,2-1 0,0 0-90,4-2 45,-5 2 0,0 0-584,2-2 269,-8 3-1529,13-8 1080,-18 8-181,5-4 91,-10 7 3154,-3 1-3424,-1 2 1259,-2 1 0,-1 1 0</inkml:trace>
  <inkml:trace contextRef="#ctx0" brushRef="#br0" timeOffset="61747">16692 3981 6094,'-10'2'2338,"0"0"-899,-2 6-989,4-2-90,-6 6 0,6 0-90,-1 2-1,0 4 181,-8 13 0,-5 8-180,0 2 0,-2 0-136,10-18 1,0-1-135,-8 13-135,2-5 1,0 0-1792,-4 4 1521,8-12 1,1-1-766,-5 5-437,2-2 528,2-3-1170,-4 5 2249,11-13 0,-4 3 0,10-15 0</inkml:trace>
  <inkml:trace contextRef="#ctx0" brushRef="#br0" timeOffset="61976">16452 4377 6094,'6'-7'2338,"1"2"-1528,-1 5-181,-1 3 631,2 12-631,-3-4 271,5 16-630,-4-9-1,3 9-89,-3 4-899,-1 7-181,-1 0-359,-1-1-1260,-1-3 1530,1-10 169,-1 10 1,0-23 0,-1 1 0</inkml:trace>
  <inkml:trace contextRef="#ctx0" brushRef="#br0" timeOffset="62198">16584 4438 6903,'-4'-11'3276,"0"0"0,1 5-2362,3-5-914,2 5-270,3-3-450,4 3-809,5 1-630,7 0 1080,-3 3 90,0 2-720,3 8 1709,-9-2 0,5 5 0,-11-4 0</inkml:trace>
  <inkml:trace contextRef="#ctx0" brushRef="#br0" timeOffset="62570">16721 4414 6183,'-6'31'1638,"0"0"0,-3 18-4547,16 0 3089,1-24 1142,10 19-1232,-5-26-899,15 15 989,-12-17 90,8 7 180,-8-7-180,-4-4-90,1 2 2256,-6-5-1717,-3 8-411,-3-8-398,-3 7 3212,-2-10-3392,-2 0-89,-1-1-811,-6 0 451,1-2-91,-4-1-1079,-13-8 1530,-1-5 628,-5-3 181,6-3 989,2-3-449,7 5 719,-7-8 0,10 8-1259,5 0-450,7 4-90,9 2-270,5 1 90,4-3-360,6-2-179,4-2-541,-2 3 1,3 0-180,4-2 0,1 1 477,1 0 1,-1 0 601,1 2 0,-2 0 450,-1 1 0,-2 1 0,11-6 0,7-3 0</inkml:trace>
  <inkml:trace contextRef="#ctx0" brushRef="#br0" timeOffset="62872">16930 4442 7083,'2'-6'2788,"0"1"-1708,2 1-541,3 0 1,0 0 90,3 0 449,9-2-629,-2 1-90,7-1-90,-5 1-181,1 0-808,11-2-1,-7 1-539,7-2-1619,-1-1 1618,-7 2 181,3-3 1079,-8 2 0,-7 1 0,-1-2 0</inkml:trace>
  <inkml:trace contextRef="#ctx0" brushRef="#br0" timeOffset="63127">17205 4110 6543,'-5'11'3276,"0"-1"-1245,-6 11-1671,3-4 90,-3 9 89,-5 9-449,2-5-1729,-4 5 1,0 2-1045,-4 4 1590,6-11 1,-2 4 0,2-5-1459,-5 8 2168,5-8 0,2-3 383,1-8 0,2-6 0,2-2 0</inkml:trace>
  <inkml:trace contextRef="#ctx0" brushRef="#br0" timeOffset="63289">17059 4514 6363,'2'15'3276,"-1"-1"-2324,-1 9-682,0-1-1170,1 11 1,2 2-91,-1 2 585,1-3 1,1-2-316,0-14 720,2-6 0,1-6 0,0-5 0</inkml:trace>
  <inkml:trace contextRef="#ctx0" brushRef="#br0" timeOffset="63456">17152 4644 6813,'6'-8'3276,"1"-2"0,4-2-2632,1 0-284,3-1-180,-1 2 0,8-4-360,-5 4-630,9-6 91,-12 8-2558,11-7 0,-15 9 0,6-6 3200,-12 9 0,-3-3 0,-2 3 0</inkml:trace>
  <inkml:trace contextRef="#ctx0" brushRef="#br0" timeOffset="63584">17298 4478 6094,'-6'6'1529,"1"0"-810,-1 1-89,1 1-180,2 1-181,0 3 1,1 1-90,1 4-540,1 13-269,2-5-91,0 10-89,0-9 89,0-1-269,-1 7 989,-2-11 0,0 3 0,-2-10 0</inkml:trace>
  <inkml:trace contextRef="#ctx0" brushRef="#br0" timeOffset="63786">17209 4844 6094,'-8'3'2068,"1"1"-1078,0-2 1978,1 1-2068,3-2-91,3-2-89,4-2-91,3-2 91,3 0-180,3-2-181,3-1 1,14-2-270,-4 3-90,22-2-180,-17 7-180,10 2-1708,3 3 269,-10-1 160,-5-1 1,0 0-418,4-1 886,7-3 1170,-10-3 0,-9-1 0,2-2 0</inkml:trace>
  <inkml:trace contextRef="#ctx0" brushRef="#br0" timeOffset="65049">18345 3873 6993,'7'1'2249,"1"-2"-1979,1 0 89,0-1-89,2 0 0,1-2 180,8-2-270,-4 2 0,6-3-1,12-3-179,-11 5-454,13-4 454,-14 6-180,11 0 90,-5 2 0,10 0 0,-9 1 90,3-1 0,7-3 0,2-3-45,-11 2 0,-1 0-45,12-2 0,0-1-90,-12 2 0,-4 2 1,4 0-91,5 2 180,-12 2 0,-1 1 0,0 0 180,18-2 0,-13-1 0,-1-1 0,-1-1-90,1-2 90,9-2-90,-9 1 90,1 0-90,2-1-1591,-2 3 0,1 0 1591,6-1 0,-7 1 0,-1 2 0,-1 0 0,-1 0 0,10 0 90,-9 1 180,16-2-180,-16 1 180,1 0 0,1-1-90,2-2-90,16-2 0,-19 1-90,0 1 89,1-1-89,-1 1 0,0 0 0,-2 1 0,-1 1-809,6 1 89,-12 2-1079,5 4 900,-15 0 423,-1 2 476,-8 7 0,-3-3 0,-4 7 0</inkml:trace>
  <inkml:trace contextRef="#ctx0" brushRef="#br0" timeOffset="66248">18736 4236 6903,'3'-5'1889,"2"0"0,16-4-585,7-3 0,3-1-944,14-6-225,-12 4 0,2-1-315,5-7 0,-4 1-180,1 2-899,4-5 0,-4 4 90,-23 14-900,6 0 1259,-18 9 810,-5 8 0,-4-1 0,-6 6 0</inkml:trace>
  <inkml:trace contextRef="#ctx0" brushRef="#br0" timeOffset="66447">18904 4224 6273,'6'2'3276,"-2"1"-2234,1 5-1042,-1 3 0,1 3-900,2 14 1,-1 2 269,0-2 10,0 2 0,-1-1 81,-3-13 89,-2-2 90,1-5 329,-1-2 31,0-4 0,0 1 0,0-2 0</inkml:trace>
  <inkml:trace contextRef="#ctx0" brushRef="#br0" timeOffset="66928">18955 4457 6094,'-1'-15'3276,"2"2"-1875,2-1-1131,2 4 89,4 0-269,-1 3-269,9-4-1,-4 6 90,-1 3 180,-7 4 629,-13 17-89,-1-2-180,-3 5-181,2-2-269,6-11-179,1 0-91,3-7-180,2-2-180,3-2-2647,18-24 2417,-9 8 320,14-20 315,-16 15 0,-1 1 405,2-6-230,7-16 500,-14 25 0,-1 5 1079,-2 4-1079,-1 6 359,-1 10-539,0 5 90,2 19-270,1-5-90,2 12 0,4 9 135,-5-20 0,1 1 89,1 6 1,1 1 225,-2-1 0,0-1 41,1 15 48,-4-7 91,-4-16-180,-2-1 89,-1-4 271,-7 1-540,0-9 270,-14-5-450,6-8-90,-17-13-180,13 2-580,-7-9-49,12 3-2468,-2-23 0,15 3 566,1-7 1901,14 13 810,1 11 0,1 1 0,0-1 0</inkml:trace>
  <inkml:trace contextRef="#ctx0" brushRef="#br0" timeOffset="67224">19315 4168 6993,'4'-5'3276,"-1"-3"-76,2 0-3649,0 0-271,3 3-269,-1 3-271,0 1 1,2 1 90,-1 2 269,1 1 271,-2 2-191,-1 1 1,-3 0 0,-2-1 0</inkml:trace>
  <inkml:trace contextRef="#ctx0" brushRef="#br0" timeOffset="67431">19343 4294 6453,'-4'13'3059,"-3"5"-2340,2-5-629,0 3-180,3-6 0,2 0 0,1 9 90,0-8 180,2 11-180,0-13 90,1 2-90,2-3-180,0-3 0,2-1-90,-1-3-719,6-6 269,-2 0 91,4-7 629,2-9 0,-1-3 0,3-5 0,-2 2 0,0-1 0</inkml:trace>
  <inkml:trace contextRef="#ctx0" brushRef="#br0" timeOffset="67882">19575 3979 9422,'0'12'1619,"3"8"-1529,-1-4 0,2 16-180,-2-11-990,-1 29 631,-2-24-1190,-3 15 1279,-1-21 90,0-2 191,-6 9 529,4-12 629,-5 7-89,6-16-810,2-1-360,9-14 180,1 2-90,7-10-180,3 1 180,-3 3 1100,5-2-1279,-6 7 89,0 1 707,-1 1-1067,5 2 450,-8 3 0,3 5 180,-9 2 90,-3 11 90,-4 4-90,-1 3 90,-2 3 360,-6 16-855,6-17 0,-1 2-1035,-3 10 1,1-1 809,3-9 1,0-2-271,-2 18 720,9-23 0,1-9 0,2 0 0</inkml:trace>
  <inkml:trace contextRef="#ctx0" brushRef="#br0" timeOffset="68135">19665 4448 6633,'3'-9'3058,"-1"3"-2428,0 0-630,0 4 0,1 1-90,2 2 90,0 0-90,0 1 90,1 0-90,0 0-90,-1 1 90,1-1 540,1 6-180,-4-3 0,-1 5 359,-9 2-359,0-1-180,-4 7-90,2-4-180,-2 2-269,2 0-2340,-4 8 1080,7-12 1170,-1 5 539,11-19 0,1-5 0,3-4 0</inkml:trace>
  <inkml:trace contextRef="#ctx0" brushRef="#br0" timeOffset="68603">19926 3880 6183,'6'-9'3276,"5"-9"0,-3 7-2002,4-4-1454,-2 10-809,8 2-181,-4 3-89,6 3-90,-6 3 179,-1 1 271,-1 1 179,-4 2 720,-2-2 0,-5 1 0,-2-2 0</inkml:trace>
  <inkml:trace contextRef="#ctx0" brushRef="#br0" timeOffset="68794">19917 4054 6633,'-6'20'1638,"-1"12"0,1 3 843,0 5-3032,1-1 0,1-1 371,3-1-449,2 0-271,1-2-89,2-3-180,1-4 179,1-6 534,1-5 456,3-7 0,0-6 0,1-4 0</inkml:trace>
  <inkml:trace contextRef="#ctx0" brushRef="#br0" timeOffset="69051">20040 4336 6183,'17'-30'2159,"0"0"-3798,-4 7 1,-1-1 1414,6-8 583,-1-1 1,0 0 1319,1 1-1454,0 2 0,1 1-225,6-4 365,5-3-365,-12 20-90,-8 12 90,0 3 3191,-1 2-3011,-1 4 0,-1 3 0,0 3 540,3 14-450,-3-2-1,2 12 1,-2-5-90,0 4 0,-1 2-180,-1-9 0,-1 0 335,2 13-1100,-2-8 1,0 0-585,-1 2 44,0-6 1,-1-1-148,0 3 643,0 10 809,-3-1 0,0-9 0,-1 8 0</inkml:trace>
  <inkml:trace contextRef="#ctx0" brushRef="#br0" timeOffset="69432">20204 4359 6273,'4'-2'990,"0"1"-450,1 11-451,-1-2 271,1 8 270,-4-5 179,0 0 1350,-3 3-899,-1-4 988,-6 6-1438,3-8-271,-1 2-89,3-6-450,3-1-1079,7-3-360,2-1-1838,33-12 0,-13 0 2756,14-6 1,-21 4 0,-9 5 0</inkml:trace>
  <inkml:trace contextRef="#ctx0" brushRef="#br0" timeOffset="71699">22058 3185 6273,'-2'11'1979,"0"1"-1079,-1 4 89,0 4 45,1 17 1,1 5-405,0 6-406,2-4 1,-1 5 314,0-14 1,0 0 0,0-1-450,-2 1 0,0 2-798,-1 2 1,0 5 0,0-6 662,-2-8 0,0-2-225,-3 6 1,1-2-181,-1 4-90,-3 8-2737,4 4 1363,6-22-155,6 4 1799,3-29-390,5-13 1,-4-2-1,0-2 1</inkml:trace>
  <inkml:trace contextRef="#ctx0" brushRef="#br0" timeOffset="72741">22051 3949 6273,'6'-25'1638,"0"1"0,5-18 663,-4 25-1491,0 2-360,1 0-91,1 3-179,0 1-90,4 2-180,-3 5-90,2 2 0,-4 7 1,-2 3-91,2 12 180,-4-2 180,0 30-972,-2-20 1062,-2 18-90,1-9-450,6 3 0,-1-7 0,6-6-180,-2-22-1618,15-14 89,8-21 1709,-1 1 4,-14 8 0,-3 0 446,1-6 180,-2 1 90,-1 1 179,-2 1 91,-3 4 916,-2 3-377,-1 3-719,-3 6 90,-4 4-271,-2 6 91,-5 8-90,2-1 588,-2 7-229,0 2-449,4-4 270,-2 11-360,5-9-90,2 4 0,4 2-90,1-5 0,4 3 0,0-8 0,1-2-360,12-5 91,0-10 179,4-2-90,-5-9 90,-7 2 90,-1 0 90,-2-1 90,-1 0 0,-2 0 989,-5-17-359,-6 8-270,-4-7 89,-8 11-269,4 11 0,-2-1-180,1 4-270,5 4 0,-1 0-539,7 2 359,11-1 180,-2-1 90,10-2-360,9-8 360,-8 3-180,15-9 181,-19 10 89,3-2-90,-9 6 90,-1 1 0,-2 2 359,-1 4 271,-3 6-270,0 1 0,-3 5-1,-1-2 271,-2 9-180,0 1-270,1 0 0,0 2-270,4-8-270,2 5-450,9-3 540,-3-6-269,9-4-361,0-12 720,-3-1 0,4-7 91,-10-1-1,1-1 539,10-26-179,-10 18 90,7-17 629,-14 26-539,-1 5-180,-1 2 90,-1 5-450,-1 10 0,0 0 90,0 9-90,2-4 90,3 8-90,1-6 90,2 6 0,0-9-90,0-2 90,4 1 0,-3-7 0,8-4 0,-4-15 180,4-13 0,-4-3 270,-3-15-181,-6 16 181,-4-16-360,-3 20-270,-3-7-1529,-2 5-180,3 6-1388,3-15 0,7 13 3049,2-4 0,3 11 0,-2 5 1</inkml:trace>
  <inkml:trace contextRef="#ctx0" brushRef="#br0" timeOffset="73295">23126 3364 6094,'0'-5'3058,"0"-4"-2159,0 4 900,3-4-899,-1 5-271,1 0-89,0 1 0,1 0 179,3-2-359,0 2 540,13-8-720,-7 4-1,10-5 271,-2-1-360,-5 3-90,5-3 0,-7 5 0,7 0 0,-9 5 90,6 4 0,-13 3 450,-1 13 179,-8 7-629,0 1 0,-3 3 450,-1-3 0,-1 2-361,-1 1 1,-4 7-225,5-10 0,-1-1-224,-4 11-316,4-8 0,1-2-404,5-8-2288,1 8 347,5-13-347,5 6 978,-4-10 2299,1 3 0,-4-5 0,0 1 0</inkml:trace>
  <inkml:trace contextRef="#ctx0" brushRef="#br0" timeOffset="73466">23240 3793 6633,'0'14'3276,"0"-2"0,1 5-383,0-6-3433,2 10-989,-2-7-270,3 3-1478,3-3 1697,-2-7 500,5-1 1080,-5-9 0,2-4 0,-3-2 0</inkml:trace>
  <inkml:trace contextRef="#ctx0" brushRef="#br0" timeOffset="74720">21579 4441 6633,'15'-3'3276,"-4"1"-2324,7 0-413,-5 2-89,3 0 0,1-1 270,13-2-451,-6-1 1,22-4-270,-17 3-516,11-1 516,-11 3 0,2 1-90,0 1-3187,0 1 3153,0 1 34,-2 1-1122,-3-1 0,0 1 1122,7 0 90,17 0-89,-14-3 89,2-1 57,1-2 33,-3 0 90,-11 1 0,0-2 1122,-1-1 0,2 0-1167,3-1 0,0-1-135,-1 1 0,1 0 1638,9-2 0,-1 2-1246,-10 3 0,0 1-302,-1-1 0,1 0 180,4 2 0,-3 0-90,2 1-180,-4 0 0,0 0 0,4 0 0,9 0-90,-14 0 90,-1-1-2862,7 0 2772,-8 0 0,5-1 168,-10 2-78,0 0 0,1 1 180,13 0-180,-5 1-1179,4 1 0,2 0 1089,2 1-45,-7-1 0,-1 1 2313,0 0-2448,7 2 270,-9-1 0,4 1 630,8-2-450,-17-1 0,13 0 360,-17-3-360,-5 0 3096,1 0-2891,-5 1-205,-2 0-90,-2-1 90,-1 2-810,-1 0-449,0 2-720,-1 0-180,0 3 180,1 0 180,-1-1 270,1 2 449,-1-2 900,0-1 0,0-1 0,-1-2 0</inkml:trace>
  <inkml:trace contextRef="#ctx0" brushRef="#br0" timeOffset="76918">24080 3501 6094,'-4'3'1888,"-1"-1"-808,1-1 2196,-3-4-1245,5 0-1761,0-2 449,16 2-449,-3 1-180,8 0-90,29 2-90,-22-2 45,0 1 0,2-2-405,13-8 270,-16 3-179,20-6 179,-27 9-360,13 2 540,-20 3 0,4 2 180,-17 7-90,0-3 0,-4 5-90,1-4 180,-17 16-450,-5 5 180,-4 3 90,1 0-90,10-11 90,-2 0 0,-1 1 90,-8 7-90,-6 4 0,0 0-315,16-15 0,1 0-345,-5 4 0,2-1-330,-4 4-179,13-12-1349,4-1 1528,4-6 271,2-1 269,7-4 450,1-3 0,4-2 0,1-1 0</inkml:trace>
  <inkml:trace contextRef="#ctx0" brushRef="#br0" timeOffset="77100">24089 3767 6453,'38'-22'3276,"-5"6"-1065,-16 27-1581,-6 7-270,1 5 629,-14 21-809,-2-19-180,-3 13-270,0-17-360,1 0-449,1-2-1709,1 4 1528,2-9 181,1 1 359,2-10 720,1-5 0,0-3 0,3-3 0</inkml:trace>
  <inkml:trace contextRef="#ctx0" brushRef="#br0" timeOffset="77264">24237 3819 6813,'4'-6'3276,"1"-1"-1605,0 1-142,0 0-989,1 2 270,7 6-900,-3 0-990,14 6-179,-9-3-180,7 1 0,-4-4 179,0-1-539,8-2 1799,-8-2 0,3-2 0,-9-1 0</inkml:trace>
  <inkml:trace contextRef="#ctx0" brushRef="#br0" timeOffset="77494">24582 3662 7083,'-10'-6'3276,"3"3"0,2 12-1103,3 3-2083,-1 5-720,1 12 1,-1 2-811,1 3 630,0-2 1,2 1-2468,5 4 2994,-3-18 1,6 2-1,-4-22 1</inkml:trace>
  <inkml:trace contextRef="#ctx0" brushRef="#br0" timeOffset="77792">24646 3693 6813,'0'-9'3276,"-1"0"-1965,1-2-231,3-2-1350,2 2-270,5-2-1528,12-4 1528,-7 6 90,8-6 180,-12 10 270,2 0 270,-3 2 90,1 2 809,-4 4-539,-2 1 1619,0 13-1170,-6 2-539,1 5-91,-6 10-449,1-11-269,-2 9-1081,-4 7 271,2-8-560,-1 0 1,0 0-302,0-2-1337,-6 11 1903,9-25 1374,1-4 0,1-4 0,0-2 0</inkml:trace>
  <inkml:trace contextRef="#ctx0" brushRef="#br0" timeOffset="77961">24654 3907 6183,'-6'-22'3276,"2"7"0,6 6-1642,2 8-1544,2 0 0,0 0-540,7 3 0,-4-1-89,3 2-1081,-2 1-179,0-1 810,-2 0 179,-3-2 1,-2-1 269,2-3-89,1-4 629,0-1 0,2-3 0,-3 2 0</inkml:trace>
  <inkml:trace contextRef="#ctx0" brushRef="#br0" timeOffset="78499">24774 3817 6004,'16'-33'3276,"-2"5"0,-11 22-2543,-1 1 77,-2 6-450,-1 4-180,0 4 0,-1 5-1,-1 5-89,-2 19-90,1-5-477,-1 13 477,2-12 0,1-1-269,3 14-1,0-22-360,3 7-179,1-30-361,2-6-1348,7-18 1258,-2-1-379,1-8 1,0-3-477,0-4 2205,-3 8 0,-2 0 435,-1-3 194,-1 1 181,-1-1 1438,1-14-1168,-1 10-492,3-10 312,-2 14 359,6-11-899,-3 11-181,3-7-179,-2 15 0,3-6-90,-2 10-90,3-5 90,-4 11-90,-2 2-89,4-1 179,-4 5-53,4-2-37,-6 7 584,2 1-494,-3 2-90,1 3 0,-1 1 3336,0 2-3426,0 3 259,-1 3-438,0 13 179,-2-3 90,1 10-90,-3 9-2942,-2 8 3167,1-23 0,0 0 45,-1 2 0,0-1 89,-3 14 46,1-9 0,1 3 90,-1 1 0,1 3-241,-1 8 1,1 2 104,1-2 1,2-1-135,0-3 0,2-2-90,-1-11 0,2-1-45,3 16-539,2-13 89,-1-11-1529,4 6 540,-3-17-90,0-1 180,1-8 180,-1-3 1259,9-14 0,-7 5 0,4-9 0</inkml:trace>
  <inkml:trace contextRef="#ctx0" brushRef="#br0" timeOffset="78855">24998 3823 6273,'-3'-4'3276,"0"1"-1694,2 2-773,2-1-2518,5 14 810,-2-5-91,3 12 181,-5-8 179,-2 1 270,-3 3 630,-1-6 360,-3 3 359,1-6 181,-1 0 179,0-1 1439,-1 2-1708,3-2 359,-1 4-1079,5-3-360,1 3-450,3-4-630,3-1-629,3-2-1568,10-6 1337,-1-2-128,18-15 2068,-14 3 0,9-8 0,-9 5 0</inkml:trace>
  <inkml:trace contextRef="#ctx0" brushRef="#br0" timeOffset="79501">25414 3589 6633,'-14'2'3276,"1"0"-435,7-3-2122,2 0-269,3-1 270,9 0-361,1-1-89,9 0 270,23-1-450,-1 0-90,-6-1 0,1 0-90,10-2-744,-7-2 834,-20 5 0,-13 3 0,-2 0 0,-8 6 270,-8 4-2936,-22 19 2846,5-6-46,4-1 0,-6 3 0,3-1-584,1 0 0,0 0-135,-10 8 1,-1 1-1055,13-9 1,3-2-482,3-1 591,1-1 360,14-15 989,4-2 0,3-9 0,1-3 0</inkml:trace>
  <inkml:trace contextRef="#ctx0" brushRef="#br0" timeOffset="79678">25414 3755 6993,'1'5'3276,"-2"2"-885,-2 4-143,-5 14-1798,1-3-225,0 4 0,1 2-2114,5 15-1388,11 3 0,4-26 3004,6-17 0,-10-14 0,-4 0 0</inkml:trace>
  <inkml:trace contextRef="#ctx0" brushRef="#br0" timeOffset="79853">25457 3897 4285,'7'-20'3276,"-2"11"0,8-8-2361,-6 15-144,2 1-411,-4 2 344,-1 1-254,-1 1 1051,-3 4-1141,-2-1-90,-2 4 0,-2-2-180,-1 1-450,-2 4-180,2-5-449,2 2-361,6-5-359,4-2-1568,22-10 1337,-6 0 1940,3-4 0,1-3 0,4-4 0,10-9 0</inkml:trace>
  <inkml:trace contextRef="#ctx0" brushRef="#br0" timeOffset="80380">25922 3395 6633,'3'-7'3276,"0"1"-1785,0 1 129,-1 1-811,-1 3 720,-1 0-1169,-2 9 0,-6 6-360,-1 4-90,-5 5-270,-8 6 0,3-6 0,-7 7-179,8-12-1,1 0-449,-5 1 539,7-7-270,-4 3 450,14-11-269,0-1 269,14-6 0,1-2-180,29-14 810,-3 0-135,-14 7 0,2 0 584,2-2 1,-2 2-90,-1 2-181,9-4 91,-22 13 899,-4 8-1259,-5 0-90,-5 7-270,-4-1-450,-2 1-629,-2 2-2108,-6 8 1337,4-5-1337,-20 17 2461,14-20 0,-11 7 0,11-15 1</inkml:trace>
  <inkml:trace contextRef="#ctx0" brushRef="#br0" timeOffset="80538">25748 3704 6633,'-12'19'1638,"1"6"0,2 2 1638,0 3-2922,1 0 1,0 0-355,3 2-1619,-2 13 270,2-11-42,1 5-1128,4-11 1080,2-12 1439,2-2 0,2-14 0,1-4 0</inkml:trace>
  <inkml:trace contextRef="#ctx0" brushRef="#br0" timeOffset="80906">25737 3929 6453,'11'-38'3276,"-2"10"0,1 2-1462,-1 8-1365,1 1 1,7-7-360,3 2-3367,0-1 2892,0 6 115,-7 8 90,0 2 0,-1 1 1,0 1-1,-2 2 90,-1 1 0,-2 0 3366,0 2-3160,-1 0-26,-1 1-90,-1 1 90,0 0 0,1 2 0,-1 1-180,6 8 0,-3-3-90,6 12 0,-1-1 180,-3-2 90,2 7 0,-8-12 270,0 15-181,-3-10 91,-1 9 90,-1-7-180,0 2 180,0 14-270,0-8-495,-1 7 0,0 0-1304,1 6 180,0-11 0,0-2-1259,2-5 1798,1-12 990,0-9 0,0-4 0,0 0 0</inkml:trace>
  <inkml:trace contextRef="#ctx0" brushRef="#br0" timeOffset="81217">25811 4022 7443,'3'-4'3276,"4"-1"-975,8 4-2301,-3 1-630,8 7-180,-10 3 361,-1 1 89,-4 0 180,-4-4 900,-8 6 809,-2-1-720,-4 2 91,0-4 359,2-1-899,4-2-90,-1 0-270,6-3-270,2-1-3007,11-3 1427,-1-3 231,10-4 179,-4-5 271,1-3 1169,5-15 0,-7 6 0,4-10 0</inkml:trace>
  <inkml:trace contextRef="#ctx0" brushRef="#br0" timeOffset="81545">25890 3833 6183,'-3'10'3276,"1"-2"-75,-5 12-2392,2-5 720,-7 23-899,3-5 0,0 3-1425,2-7 1,-1 2 299,-2 11 1,1 2-1145,2-3 1,2-2 66,0-8 1,2 0 806,-2 10 1,2-2 89,1-13 1,0-2-136,-1 22 810,-1-6 0,0-4 0,1-3 0</inkml:trace>
  <inkml:trace contextRef="#ctx0" brushRef="#br0" timeOffset="94823">10129 2739 8702,'-8'1'3276,"1"7"-435,5-1-2662,1 4 1,3-3-90,0-3-90,0 3-180,3 2 180,-3-5-180,5 3 180,-5-9 90,3-2-90,-2-2 90,0-2 180,-2-5 0,0 4-90,-1-4 0,-1 7 360,0 0-271,-1 2-89,1 1 0,-1 0 0,0 2-180,0 1 90,-5 3-90,4-1-90,-2 3 90,3-4-90,1 0-360,0-1 181,6-4 359,-2 1 269,4-5 181,-4 3-90,-1-1-90,-2 3 179,0 1-539,-4 1 0,0 3-90,-2 1-3058,1 2 899,6-2 1,2-1 269,4-2 360,2-3 449,1-3 1170,-1-2 0,-1 0 0,-1 1 0</inkml:trace>
  <inkml:trace contextRef="#ctx0" brushRef="#br0" timeOffset="96127">10570 2166 8612,'-4'-3'3276,"1"1"-1065,3 2-1581,0 4-451,0 0 991,3 14-990,-2-9 359,3 13-269,-3-5-180,1 0 0,-1 10-90,0-10 0,-1 5 90,0-3 90,0-9-90,0 3 180,0-11-270,0-1 0,-3-4-180,1-1 90,-2-2 90,1 0 0,2 2 180,-1-2-90,1 4 0,0-2 270,-1 1-360,1 1 89,0 0-89,1 2 90,-2-1-90,1 0 0,0 0-179,-2 1 179,1 2-90,-2 1-90,-1 3 90,0 2 0,0 4 0,-2 1 90,-5 19-180,3-6 180,-1 6-90,4-12 90,3-9 0,1 4-90,1-5 90,2 4 0,1-4 0,6 8 0,-1-6 0,3 7 0,-2-10 0,4 4-90,3 0 90,0 0 0,1-3-90,-5-5 90,0-1-90,7 0-90,-5-3 180,9-1 0,-10-2 0,4-3 0,-5-1 0,0-1-90,-1-1 90,4-4-90,-5 2 180,6-7-90,-4 1 0,0-1 0,-1-1-90,5-15 90,-5 7 0,4-17 0,-9 19 90,-2 2-90,-2 7 90,-1 0 90,0 1-90,-2 0 90,0 1 90,-2-3-180,-1 4 180,-8-10-90,5 11-180,-6-5-2763,-11-1 2763,11 9 0,-13-4 0,16 12 0,-1 3-90,-1 2-719,-6 7-1890,0 7 720,1 1-89,5 3-1209,7-1 1966,4-7 592,2 1 1538,4-9 0,1-3 0,2-1 0</inkml:trace>
  <inkml:trace contextRef="#ctx0" brushRef="#br0" timeOffset="96607">11010 1851 6723,'-6'-7'3276,"-1"0"0,3 4-2812,0 1-104,2 5 180,0 2 359,1 8-629,1 0 180,3 16-180,-1-10-91,2 9 361,4 16-360,-2 2-135,-2-19 0,0 2-889,1 20 844,-2-11 0,-1 2 0,-2 1-516,0-6 0,0 2-204,0-10 0,0 1 90,-1 4 1,1 0-2648,4 12 168,-1-28 2356,4 2 1,-4-17 0,1-3 0</inkml:trace>
  <inkml:trace contextRef="#ctx0" brushRef="#br0" timeOffset="96947">11005 2363 6183,'-2'-10'3276,"1"1"0,-1-7-1372,3 7-1455,0-6-89,4 7 0,2 1 90,7-2-270,-2 3 0,6 0-1,12 5-89,-11 2 0,16 6 0,-17 4 180,1 10-180,-9-5 0,-5 5 180,-9-2-180,-1-3 90,-4 5 0,1-5-90,-2 1 359,-6 7-359,3-5-90,-14 16 0,10-15-270,-3 2-3007,7-13 258,8-7 950,1-6-1208,11-14 3106,-1 3 1,7-10 0,-5 10 0</inkml:trace>
  <inkml:trace contextRef="#ctx0" brushRef="#br0" timeOffset="97730">11310 2026 6273,'2'-5'3276,"-1"-1"-435,0 1-682,0 1-180,0-1-900,0 2-359,2 0-271,1 0-359,2 1 180,0 1-90,1 0-630,9 3-1529,2 6 900,0 0-90,-2 3 89,-11-3 181,-1 1 89,-3 0 181,-3 8 719,-2-3 2338,-17 28-809,5-15-3662,-10 15 2493,12-23-180,5-5-180,5-9 0,2-2-180,1-1-450,6-6 270,0 0-89,4-4-1,-2 1 3302,1 0-3392,0 0 181,-1 0-1,0 1-180,3 1 360,-4 3 180,8 0 270,-5 8-270,2-1-90,-2 13 0,-4-3-90,0 8 0,-1-2-90,1 2 0,-1 3 90,0 0 45,1-2 0,-1 3 629,0 8 1,0 2-135,0 0 0,-1 0-360,0-3 0,-1-2 0,-2-5 0,0-2-90,-1 5-90,1 5 90,-1-10 270,0 2 179,0-7-89,-1 4-90,-1-12 90,1-6-180,-1-1 90,0 1-1,1-1-179,-1-1 90,-3 4-180,2-2 360,-3 3-180,3-5 90,-2 2 0,0-3 89,-7 1-3636,-26 3 348,10-3 500,-20 1-848,1-6 1247,8-1 1773,10 0 1,-2 1 0,6 1-1,1 0 1,-4 0 0,0 1-1</inkml:trace>
  <inkml:trace contextRef="#ctx0" brushRef="#br0" timeOffset="107512">9921 8916 7263,'7'-7'450,"1"1"-181,6 1 1,9-1-270,-2 0-90,18 0 0,-21 4 0,9 0 90,-12 2 0,-2 1-90,1 1 90,-1 1-89,0-1 89,0 2-90,-1-1 90,1 1-180,21 6 180,-16-5 45,10 2 0,0 1-45,-7-2 0,16 5 90,-19-5 89,6 2 1,2-1 0,3 1-45,3 1 0,1-1-253,-6-4 118,8 1 180,-4-3 45,-5-1 0,0-1-45,7 0-90,11 1 90,-25 2-90,-5 1-90,3 3-90,1 4 90,-5-2-3277,21 13 2811,-18-13 376,12 7 289,-16-13-289,5-1 90,-4 0 90,11 0-90,-10-1 0,5 1 90,10 4-90,-2 1 0,7 3 180,0 2 89,-8-2-718,11 2-901,-13-6 631,-1-1 2942,-9-12-2223,-6-1 0,0-5 0,-3 1 0</inkml:trace>
  <inkml:trace contextRef="#ctx0" brushRef="#br0" timeOffset="113333">8832 7401 6183,'-1'-5'1799,"0"0"-989,-1 1 0,1 2-91,0 0 1710,1 1-1890,3 3-269,-1 0 180,5 9-270,-2-1 90,1 7-180,-1 1-90,-1 3 0,-1 5-315,-1 12 0,-1 4 225,0 4-495,-1-2 1,-1-3 494,-2-6 90,-1-4 0,0-3-378,0-3 468,0-3 0,0-1 269,-5 17-269,4-18 270,-4 16-90,6-26 768,1-1-1038,1-6 240,1-3-420,3-1 270,1 0 0,3-1 359,8-4-269,-1 0-90,8-4 0,-3 2-90,1 0 0,3 0-90,19-6 0,-15 6-3187,12-4 3162,-21 7 115,-3 0 0,-3 2 90,-3-1 0,-2 2-90,-2 0-630,-3 1-179,-1 0-2468,1 0 4189,0-1-2081,1 0 359,-1-1 361,0 0 449,-1 2 0,-1-3 0,0 2 0</inkml:trace>
  <inkml:trace contextRef="#ctx0" brushRef="#br0" timeOffset="113700">9157 7762 6543,'1'-8'3276,"-1"3"0,-1-1-2362,0 5-554,1 0-180,0-3-180,1 2 0,3-6 90,0 2-90,3-3 0,-1 2 0,-1 1-90,3-2 90,-2 3 0,-1 1 0,0 4 0,-2 2 0,2 2 0,-2 3 0,0 11 90,-2-2-90,0 9 90,-1-5 0,1 0 179,1 11-179,1-13 0,6 11-90,-2-18 0,2 2 90,-1-7 0,-1-1-180,1-3 0,1-2-270,0-4-2917,13-17 1607,-7 4-1028,13-23 1798,-17 17 451,2-8 449,-9 12 0,-3 1 0,-1 2 0</inkml:trace>
  <inkml:trace contextRef="#ctx0" brushRef="#br0" timeOffset="113817">9352 7587 6183,'10'1'-90,"-3"-1"0,0 1 1</inkml:trace>
  <inkml:trace contextRef="#ctx0" brushRef="#br0" timeOffset="114227">9523 7584 6543,'0'9'2879,"0"1"397,-4 15-2595,2-8-231,-2 13 450,2 1-631,1-7-89,0 10 0,0-11-90,0 0-360,0 7 0,1-10-629,0 7 359,0-15 91,1 0-631,1-7 720,1-4-449,4-6 449,-1-1 0,3-7-539,1-8-450,7-20 1169,-2 7-808,5-11 1077,-9 20 1171,8-15 2016,0 20-2145,-2 0-951,0 64-540,-13-12-1279,2 6 1,1 0-1639,-1-13 2060,6 7-2060,-2-23 2145,0-6 1232,0-3 1,-1-5-1,-1-2 1</inkml:trace>
  <inkml:trace contextRef="#ctx0" brushRef="#br0" timeOffset="114648">9820 7687 6183,'0'-9'2249,"1"2"-1169,-3 2-1,0 3 990,-5 10-1799,3 0-1,-4 9 1,6-3-90,-1 2 0,1 3 0,1 2 0,3 19-90,3-7-180,2 5-270,8-13 180,-6-17-629,10-3 89,-8-10-89,4-6-91,-4-2-89,1-4 89,0-1 91,-1-2 269,0 0 180,-1-1 450,2-7 360,-3 7 179,1-6 91,-5 11 90,-1 1 899,0 0-1080,-2 7 271,-1 0-451,-1 7-269,-1 10-90,0-1 0,0 9 0,2-3 90,-1 1-90,2 1 180,2 5-90,-1-5-90,5 8-180,-2-12-270,2 1 0,-2-7-359,3-3-2558,9-5 707,2-6 1850,3-4 271,-4-3 449,-7 2 0,0-1 0,0 1 0</inkml:trace>
  <inkml:trace contextRef="#ctx0" brushRef="#br0" timeOffset="115200">10196 7637 6993,'-6'-4'3276,"0"0"-1245,1-1-142,0-1-1619,4 1-90,2 1 89,4 1 1,2 2 900,15 6-811,-5 1 271,25 20-540,-23-11 0,16 17-360,-16-12-180,-2 0-1439,1 2 270,-9-12-270,1 3-1388,-2-5 3017,-4-4 0,-2-4 0,-4-5 0</inkml:trace>
  <inkml:trace contextRef="#ctx0" brushRef="#br0" timeOffset="115407">10401 7601 6723,'-3'-9'3276,"0"1"-615,-1 1 217,-3 1-2248,0 2 359,-6 2-719,3 5-90,-4 4 90,-6 13-270,3 1-3277,-6 13 2262,6 1-64,1 5-560,5 6 1,2 3-1,3-7 1,1-1 545,1-7 1,-1 0 0,2-1 844,2 0 0,0-4 0,0 3 0,-1-5 1</inkml:trace>
  <inkml:trace contextRef="#ctx0" brushRef="#br0" timeOffset="116848">11044 7408 6903,'-3'4'3276,"8"-5"0,1-1-2272,8-3-644,7-2-271,-3 1-89,8-2-89,-7 2-91,-1 1-180,0-1-2917,16-4 797,-18 5 591,14 1 1889,-28 15 0,0 1 0,-8 6 0</inkml:trace>
  <inkml:trace contextRef="#ctx0" brushRef="#br0" timeOffset="117148">10853 7741 6633,'-15'2'3276,"7"-2"0,13-2-2002,5-1-645,13-3-449,-1 0 0,11-4-90,-4 1-90,4 0-1639,2 0 1,2 0 754,10-4 704,-13 5 0,4-2 0,-3 1-200,-2 1 0,-1 0-1259,7 1 1,-3 1-1021,3 0 1849,-22 13 270,-19-1 540,-1 2 0,-2-2 0,-2 0 0</inkml:trace>
  <inkml:trace contextRef="#ctx0" brushRef="#br0" timeOffset="117423">11239 7540 7173,'2'-2'2968,"-1"0"-719,-1 2-900,-6 15-899,0-3 0,-7 14-91,2-6-89,-2 3 0,-3 3 0,-3 1-660,-1 4 480,-1 2-994,-2 4 814,1 1-1549,0 6 1,0 1-1,9-17 1,1-1-1,-7 17 1,2-5 1518,9-16 0,5-13 0,3-10 1</inkml:trace>
  <inkml:trace contextRef="#ctx0" brushRef="#br0" timeOffset="117786">11258 7741 6094,'-14'37'1349,"-2"10"-900,8-20 1,-2 11 180,4-14-456,0-2 456,2-2 651,-1 3-831,2-7 359,5 10-539,7-12-270,3 1 90,6-9-90,11-7-180,-4-2-135,-1-2 0,2-1-224,6-3-631,9-4 1,1 0 899,-4-1 442,0 0 0,-3-2 727,-7-2-269,-2 0 0,-11 2-1,-9 5-269,-3 1-2339,-5-8 810,-1 6-990,-3-13 1439,2 11-100,0-5 1,3 3 0,-1 0 0</inkml:trace>
  <inkml:trace contextRef="#ctx0" brushRef="#br0" timeOffset="118401">11798 7356 6273,'-4'-8'3276,"-1"1"-975,0-2 975,8-9-2774,2 7-502,7-6-90,2 11 90,1 3-360,7 6 180,-6 1-809,13 15-540,-15 7 1079,0 2 90,-13 2 90,-5-10 91,-4 0 358,-8 10 91,2-8 90,-8 7 494,4-11 1,-1-1 135,-12 10-766,11-9 1,1-2-135,2-1-180,10-8-90,18-8 90,1-2 1,9-5-181,9-6-90,-6 2-270,18-7 181,-19 10 89,6-2-90,-13 8 180,-1 1 180,-4 3 450,2 8 629,-9 5-449,-1 4 719,-11 7-719,-1-7-180,-6 7 0,2-6-90,-3 2-270,-2 0 0,0-1-540,-6 6 180,5-6 0,0-1-2608,-7 2-309,3-7 0,1-3 682,6-8 2595,4-10 0,5-2 0,-2-4 0</inkml:trace>
  <inkml:trace contextRef="#ctx0" brushRef="#br0" timeOffset="118533">11748 7736 6543,'45'13'3276,"-10"-2"0,-8 5-6553,10 17 2527,-12-11-15,-6-3 1,0-1 464,3 3-2848,13 7 989,0 0 2218,0-3 1,-7-5 0,-10-10-1</inkml:trace>
  <inkml:trace contextRef="#ctx0" brushRef="#br0" timeOffset="118901">12481 7214 6903,'2'-10'3276,"-1"1"-795,-1 0-952,-1 2-899,0 1-271,1 3 1,-2 1-180,1 4-90,-3 3 0,-2 5 0,-3 5 45,-4 7 0,-2 2-225,-5 10-180,-2 0 0,-3 3-1369,3-5 1,0-1 327,3-6 0,1 0 546,-2 1 0,1-1-2512,-1 3 3092,10-15 0,-1 2 1,11-15-1</inkml:trace>
  <inkml:trace contextRef="#ctx0" brushRef="#br0" timeOffset="119092">12250 7526 6273,'17'32'1092,"-1"0"0,-2-4 0,-3 2-1734,-6 2 0,-3 5 0,0-5-1026,1 18 1038,5-17-190,-2-33 1,-3-4 0,4-4 0</inkml:trace>
  <inkml:trace contextRef="#ctx0" brushRef="#br0" timeOffset="119272">12522 7399 6633,'10'-21'3276,"0"4"0,1 11-2902,-1 7-554,3 3-269,-6 6-2828,-4 11 0,-3-6 1401,-1 9 977,-3-10 269,-1 0 271,-2 2 359,0-2 0,-1 1 0,-2-1 0</inkml:trace>
  <inkml:trace contextRef="#ctx0" brushRef="#br0" timeOffset="119446">12500 7559 6094,'-36'27'1092,"1"1"0,0-3 0,13-6 2184,21-14 0,17-3-1411,-1-3-1685,16-2-90,11-12-180,-7 2 0,-12 4 0,2-2-765,4-2 1,-1-1-316,7-2-469,2-1 1,-1 1-1639,-13 7 2959,11-5 0,-29 13 1,-3 0-1</inkml:trace>
  <inkml:trace contextRef="#ctx0" brushRef="#br0" timeOffset="119750">12609 7285 6094,'-4'10'3276,"0"5"-1425,3-1-952,0 6-89,3 1-91,0 4 1,1 4-316,0-4 1,0 4-285,1 2 0,-1 4 0,1 0-1124,-1 3 1,1 1 0,0 2 305,-1-4 1,1 2 0,0-1 0,-1-2 157,0 0 1,0-3-1,1 0-180,0 12 1,1-4-540,3 6 359,-1-8 360,0-8 540,-1-8 0,-2-6 0,-1-4 0</inkml:trace>
  <inkml:trace contextRef="#ctx0" brushRef="#br0" timeOffset="120745">13203 7127 7353,'-5'4'3276,"-4"4"-1155,-1 5-1851,-1 1 89,-8 22-359,8-13 90,0 0 0,-1 1-180,-1 1 90,-4 7-180,4-12 1,0-3-271,-5 2 0,6-6-90,-3 0-809,9-8 630,8-5 988,13-8 631,18-12-540,-2 1-1652,-3 0 1,0 1 1471,-2 1 0,15-9-203,-22 15 293,-3 1 0,3 3-90,-6 5 0,0 2-1,-7 7-89,-2 2 180,-6 23 0,-6-2-90,-2 8-89,-2-14 1,-1-1-2,-4 2 0,-10 14 0,8-17 0,-2 1-135,-1-1 0,-1-1-315,-5 6-90,5-7 1,1 0-990,0-3-180,3-2-1658,-6 2 1786,10-10 970,-5 0 0,11-11 1,1-3-1</inkml:trace>
  <inkml:trace contextRef="#ctx0" brushRef="#br0" timeOffset="120912">13055 7558 6993,'22'-4'3276,"1"1"0,-14 5-2272,10 3-2174,-6 1-539,3 2 90,-4 0-989,2 6 1708,-5-3 361,1 5-281,-8-4 1,-3-1 0,-1 0 0</inkml:trace>
  <inkml:trace contextRef="#ctx0" brushRef="#br0" timeOffset="121087">13167 7697 8702,'-5'8'3276,"-1"0"0,-2 7-3262,3-2-1453,2 14 450,5-9-451,1 7-1837,6 7 1158,-1-9 2119,2 5 0,-6-17 0,-2-8 0</inkml:trace>
  <inkml:trace contextRef="#ctx0" brushRef="#br0" timeOffset="121438">13236 7714 6183,'32'-28'3276,"-7"6"0,-7 11-2722,-4 7-284,0 1-90,0 3 0,-1 1 0,0 2-90,-2 1 90,2 7-540,-2 6 0,-2 1-90,-4 4-719,-8 4 450,-1-5-91,-3 6-899,-5 1 1169,1-7 270,-6 6 360,3-8 360,-1-2 1529,-8 4 1169,3-6-719,-1-1-1530,10-9 720,7-6-1439,5-1-90,3-3-540,10-2-539,0 2-720,7-4-450,-1 3 0,3 0 181,0-1 359,0 1 359,-2 0 631,-2 0 629,-4 1 0,-2 1 0,-3 1 0</inkml:trace>
  <inkml:trace contextRef="#ctx0" brushRef="#br0" timeOffset="124387">14507 8692 7263,'-4'-8'3148,"-1"2"-1979,2 1 271,0 1-451,1 2 90,12 44-989,-4-19-45,4 19 0,2 1-45,-3-7 45,0-2 0,0 0-45,-1 0-45,3 5 0,0 2-45,4 0 45,-5-10 0,1-4-45,3-10 90,-5-15-90,2-6 1,-1-4-1,1-6 0,1-4-315,0-5 0,-1-3 135,5-7 135,-4 5 0,-1 0-346,2-5 391,0 0 0,3-14 180,-3 12 135,0-3 0,1 0-225,-4 10 45,0 2 0,-1 4 45,-7 18-90,-1 6 90,-2 3 0,-1 6 0,-1 4-1,-1 11 1,0 2 0,0 4-150,1-1 1,0-1 239,5 1 180,6 14-180,0-11 0,6 10-90,-2-17 90,2-4 0,1-5-3163,8-5 3163,-4-10-387,13-18 207,-12-5 43,-4-3 1,0-5 91,0-8 0,-2-2-276,-2 7 0,0 0 231,0-8 0,-2 4 270,-3-2-90,-3 4-1,-3 3-465,-3-3 16,-1 12-810,-3-1-179,2 13-26,1 4-963,1 3-248,6 13 1417,-1-1 989,4 10 0,-3-5 0,0 0 0</inkml:trace>
  <inkml:trace contextRef="#ctx0" brushRef="#br0" timeOffset="124734">15277 8852 6273,'-5'-3'3276,"-4"-4"0,3 1 0,-2-3-2580,5 2-516,6-7-180,2 3 0,5-4-90,0 4-539,17 4 89,-9 13 270,8 3 0,-15 14 90,-5 0 180,-2 2 270,0 14 180,-2-11-90,0 6 899,0-7-1079,-1-12-90,1 2-180,-2-13-90,1-2-629,4-4 89,-1-2-449,4-3-630,-1-3 0,1-3-1478,9-26 1607,-8 11 1615,5-18 0,-11 18 0,-2 1 0</inkml:trace>
  <inkml:trace contextRef="#ctx0" brushRef="#br0" timeOffset="124854">15437 8611 6183,'-6'-5'3276,"8"11"-4393,0 1-52,8 11 359,-1-6 810,3 6 0,-2-5 0,2 2 0</inkml:trace>
  <inkml:trace contextRef="#ctx0" brushRef="#br0" timeOffset="125264">15717 8751 7353,'-4'4'3276,"-1"1"0,-7 19-1463,4 5-1543,-2 10 0,7-11 0,3-1-270,0 1-90,1 14-90,1-27-990,2-2 541,0-8-1440,4-9-540,1-14-449,8-27 2923,-8 18 0,1-1 720,0 0 0,0 1 1394,8-18-1080,-8 25 0,-2 8-179,-5 9 449,1 7-809,-3 2 450,1 24-1170,0 3-180,0 1-1708,6-1 1438,0-22-89,5 0-181,1-7 181,4-1-2378,15-2 1812,-5-1 1106,11-3 359,-12-1 0,0-1 0,0-1 0</inkml:trace>
  <inkml:trace contextRef="#ctx0" brushRef="#br0" timeOffset="126596">16189 8783 6543,'0'-16'3276,"-3"-7"-1245,-1 6-1491,-3-6-270,0 9-180,0 0 0,-1 1 0,-8-3-90,5 8 90,-9-1-270,3 19 90,4-1 90,-4 19-90,10-10 180,-2 10 90,1 8 89,3-5 1,-1 11 90,4-10 450,2 10-541,2-12 91,5 15-270,-2-23-90,4 2 0,0-10-90,0-8-180,8-7 1,-5-7-181,7-8-540,-2-6 1,0-1 179,6-10 87,-4 5 1,-1-1-87,2-8 404,-7 8 0,-2-1 495,-2 7 0,0-1-390,1-8 1,0-1 838,4-15-224,-8 25 0,2-3 449,8-19 1,0-1-952,-5 18 0,-1 0 7,3-4 0,2-2 0,-2 5-299,5-6-61,4-2-90,-9 19 929,-2 5-749,-3 6-360,-5 14 810,-3 2 180,-5 12 180,-1-3 90,-2 3 0,0 1 89,0 2 313,0 2 137,-3 17-629,2-5-1272,2-2 1,0 2 1090,3-13 1,0 1 180,-2 19 0,0 2-380,3-19 1,0 0 154,-1 8 0,1 0 135,1 11-90,2-4 0,1-5 0,2-6-90,2-6-720,12 3-539,0-16-630,11-7 899,-7-15-629,3-19 1079,-10 8 450,3-9 810,-2-5-91,-4 8 2557,3-10-2076,-5 12-481,-1 1 756,0-2-1295,-4 9-360,-2 1-180,-6 17 90,-1 5 90,-8 28 270,7-11-2853,-4 17 3033,6-17 180,2 0-245,3 7 155,1-10-90,2 4-90,2-13-180,0-4-90,2-5 2463,5-6-2823,-1-4-449,9-14 629,-8 2-180,11-18 540,-10 11 994,4-8-545,-4 0-89,-5 10 449,-1-8-539,-6 19 90,-6-1-270,0 11-180,-7 4-90,5 2-90,-2 3 0,3-1-90,2 0 0,2-2 1,1 0-271,5-3 90,4-3 270,2-2 0,1-3 180,-3 2 0,-1-1 90,1 1 90,-2 2 90,-1 0 180,-1 2 1079,-1 23-1259,-3 2-180,-1 12 0,1-9 0,0-7-90,4 11-90,1-3-90,1-2 0,1-10-90,-2-14 0,3-3-359,7-9-271,17-22 900,-6 0 45,-11 14 0,-1-1 1034,5-23-809,-13 24 90,5-12-90,-11 26 90,1 0-270,-2 17 359,-2 22-269,2-6-90,1 15 90,3-25-90,1-1 90,5 4-90,-1-8 90,12 4-270,3-22 90,5-6 0,-5-10 314,-10-4 1,-3-1 45,-3 1-270,4-20 90,-13 28 90,-2 1-180,-2 3-270,-2 1-180,0 3-269,0 1-1170,0 3-540,2 2-938,-2-1 527,4 2 1401,-1-2 630,2 1 719,2 1 0,1-3 0,1 2 0</inkml:trace>
  <inkml:trace contextRef="#ctx0" brushRef="#br0" timeOffset="127015">17390 8675 6363,'-7'8'1619,"-5"8"-2158,6-6-91,-4 7 90,9-10 540,1 7 0,2-6 0,0 6 0</inkml:trace>
  <inkml:trace contextRef="#ctx0" brushRef="#br0" timeOffset="127188">17410 8834 6094,'3'8'2338,"0"1"-179,0 4-540,2 11-1529,-3-6 0,-2 13 180,-7-12-180,-2 0-450,-8 1-450,5-12-2467,-22-3 2972,10-13 0,-7-4 0,12-5 0</inkml:trace>
  <inkml:trace contextRef="#ctx0" brushRef="#br0" timeOffset="128473">18573 8794 7803,'-7'0'3276,"2"1"0,4 0-2812,1 1-195,1 1-89,0-1 270,3 2-270,-1-2-90,3 1-90,13-3-180,-7-1-90,12-2 0,-9 0 90,0-2-3097,16-7 2803,-11 3 477,5-4 1,-1-2 85,-6 2 1,11-11 0,-22 15 0,-1 1 0,-2 0-90,-2 1 270,-4-3 3006,0 2-3111,-11-11-75,4 8 34,-8-6-34,4 8 0,-1 1-90,-1 1 180,-9 0-180,5 5 0,-5 1 0,8 4-360,-13 12 270,6 5 0,-5 5 90,10 1 270,2 6-920,5-5 1009,-1 11-89,6-9 180,2 1 134,5 2 1,2 2-315,4 1 0,1 0-180,-2 0 0,3-2-180,10-2 0,3-8-540,1-15-269,15-8-745,-13-16-245,2-6-179,3-3-983,0-3 1432,-1-1-1658,-1 0 3153,-11 9 1,-1 0 0,7-10-1,2-7 1</inkml:trace>
  <inkml:trace contextRef="#ctx0" brushRef="#br0" timeOffset="128773">18923 8683 6183,'-6'-4'2339,"1"1"-90,-2-1-1440,3 0 361,1-1-631,3 1 541,7-1-630,0 1 89,4 1 271,8 1-450,-4 2-91,17 3-89,8 8-180,-6-1 90,5 6 180,-7 9-180,-13-8 0,7 12 180,-17-11-180,-1 1 90,-1 18-180,-3-13-90,-2 14-630,-7-3 91,1-14-361,-4 8-2287,3-21 1337,2-3 321,0-6 270,3-5 359,-1-5 990,1-11 0,1 2 0,-1-8 0</inkml:trace>
  <inkml:trace contextRef="#ctx0" brushRef="#br0" timeOffset="129010">19220 8645 6993,'-15'-9'3276,"0"2"0,-1 13 0,4-1-2310,-5 7-516,7-3 179,-8 8-269,-3 5-90,-1 2-45,2 0 0,1 2-315,4-5 0,1 0-1021,-4 5 0,1-1 571,-6 14-1619,8-5 0,8-11-1118,6 8 258,7-17 1670,6-1 1349,7-13 0,-3-5 0,5-4 0</inkml:trace>
  <inkml:trace contextRef="#ctx0" brushRef="#br0" timeOffset="129632">19252 8864 8162,'-2'4'3276,"2"-1"0,14-9-2992,-3 2-823,18-6-900,12-1 1259,-11 2-3097,10-1 2982,-24 4 385,-1-1 0,-1-1 90,-1-1-1,-2-1 451,7-10-450,-8 6-90,4-8 90,-9 10 3096,-2 0-2980,-1 1-206,-2 0-90,-1 0 90,-2 1-90,-1 0 90,0-1 359,-8-8-179,0 2-90,-2-3-90,3 6-90,3 6 90,0 2 0,-1 2-90,-4 4 0,3 3 0,-3 5-180,1 9 0,2-2-90,-5 18 180,7-11-3187,-3 7 2982,5-7 295,1 1 133,0 3 0,0 3 317,0 11-270,2-7 0,2 0 179,7 8-269,8-6 0,0-10-90,14 1 90,-6-15-90,4 1 0,-7-9 0,1-4 3276,-4-1-3432,11-4-203,-12 1-535,10-5-1534,-6 3 719,0 0 90,-5 2 179,-6 3-448,-2 1 1888,-3 0 0,-2 1 0,-1 0 0</inkml:trace>
  <inkml:trace contextRef="#ctx0" brushRef="#br0" timeOffset="130454">18072 9089 6183,'7'-3'3276,"0"1"-1514,-4 3-143,4 2-1260,-1 0 1350,11 6-1439,-10-5 90,6 3-270,-4-9-180,-3 1-180,3-3 0,-5 1 1,1 0-271,0-1 360,-1 0 0,1-2 180,-3 2 540,-1-1-270,-2 2 179,0 0 991,-7 5-1081,3 1 1,-5 5-180,6 0 90,1 2-180,2 0 0,2 6-90,2-6 0,3 2 0,0-8-360,7-9 180,-2-6 90,2-3 90,-5-1 0,-5 5 90,-3 1 90,-1 2 360,-4 3-91,-1 3-89,-4 3 90,-4 7-180,3-1-90,-2 5-360,5-4-270,3 1-449,3-2-1350,4 0-180,4-2-848,20-12 0,-9-2 3116,12-12 1,-16 0 0,-3-1-1</inkml:trace>
  <inkml:trace contextRef="#ctx0" brushRef="#br0" timeOffset="150685">6241 10740 6595,'-3'1'3276,"0"-1"0,3 0-2441,8 3-617,-1-1-218,24 7 0,-15-5 0,12 3 154,3-2-154,-6-1 0,9 1 195,-12-3-195,14 0 0,-12-1 0,15 0 45,-11-1 0,-1 0 45,14 0-90,-13 0 0,1 0 269,13 1-89,-23 1 450,22 0-360,-15-3-270,5 0 0,4-3 0,-14 0 0,8-2 0,-10 2 0,1 0 90,14-1 0,-12 3 90,10-1-90,-16 3 0,-2-1 89,0 0-89,-1 0 0,0-1 90,0 0-180,0-1 90,0 0-90,0 0 90,6-1-90,-5 1 0,4-1 0,-7 1-90,-2 2-989,1-1-181,-4 2-628,0-1-1,-3 1 180,1-1-1568,-2 1 3241,-2 4 1,-4-1 0,-2 4 0</inkml:trace>
  <inkml:trace contextRef="#ctx0" brushRef="#br0" timeOffset="151548">8418 10582 6543,'1'-4'1439,"-1"1"-989,0 3 90,-3 2-270,0 1 899,-10 12-629,5-4-1,-6 9 1,5-6 540,-7 9-631,3-4-89,-5 6-90,4-6 0,0 0-450,-2 4 0,0 2-2608,-9 16 2113,10-16 0,1-2-2602,0 3 734,13-21 1643,0-4 900,7-6 0,-1-2 0,4-5 0</inkml:trace>
  <inkml:trace contextRef="#ctx0" brushRef="#br0" timeOffset="151784">8353 10653 6094,'8'-12'1349,"-1"2"-810,-2 1 271,-1 0-540,-1 4 0,1-1 1439,4 7-1170,-4 1 91,3 6 0,-4 2-91,-1 3-89,1 4 0,0 2-90,1 3-91,0 2-89,1 0-225,1 2 0,1 1-314,1 2-1,-1-4 0,0 0-2069,2-2 990,-2-6 90,2 3 180,-3-8 269,-1-1 361,-1-3 539,-1-1 0,-4-2 0,0 1 0</inkml:trace>
  <inkml:trace contextRef="#ctx0" brushRef="#br0" timeOffset="151973">8401 10987 6453,'-36'3'3276,"6"0"0,21-2-1732,0 0-1005,3-1-89,1 0-90,4 0 539,0 0-719,8 0 90,9 0-270,5-1-90,7 0-1349,15 0-90,-7-1-110,9 0 1,2-1-1,-14 0 1,-1 0 315,9 0 1,-3-1 1322,9-2 0,-24 2 0,-4 0 0</inkml:trace>
  <inkml:trace contextRef="#ctx0" brushRef="#br0" timeOffset="153444">10462 10637 6453,'-12'7'3276,"5"-2"-1245,-6 6-771,3-1-721,-1 1-89,-1 2 90,3-2-181,-1 2 136,-5 10 0,-1 2-1173,0 0 588,0 2 0,0-2-360,5-6-179,1-1-451,1-2-1888,2-2 1439,3-7-720,1-2 2249,8-12 0,-1 0 0,3-6 0</inkml:trace>
  <inkml:trace contextRef="#ctx0" brushRef="#br0" timeOffset="153672">10383 10686 6094,'7'-10'1349,"-1"1"-90,2-1-989,-3 5 0,1 0 719,6 7-449,-5 1 0,6 6-1,-7 1 810,5 12-899,-2-4 45,6 13 0,1 2-765,-3-3-1125,5 6 1,-1 0-1304,-4-8 1093,1 5 706,-7-12 87,-5-4 0,-2-7 0,-2 2 0</inkml:trace>
  <inkml:trace contextRef="#ctx0" brushRef="#br0" timeOffset="153838">10461 11003 6813,'-18'0'3276,"5"0"0,-9 2 0,15 0-2040,-2 1-1326,10-1-270,3 1-1349,14-1-90,0 0-180,15-1 90,-2-4-397,6-1 936,2-3 821,-12 0 1,0-1-1,12-3 1,-14 3 0,-1 0-1</inkml:trace>
  <inkml:trace contextRef="#ctx0" brushRef="#br0" timeOffset="154546">12708 10717 765,'-13'12'3276,"2"-3"0,-4 7-681,4-5-968,-3 7-1177,3-3 673,-1 3-223,-12 20-720,4-2-270,-5 7 2156,9-13-3415,4-4-1,4-10-1927,2-3 438,6-15 1400,7-19 1439,-1 1 0,4-10 0,-4 7 0</inkml:trace>
  <inkml:trace contextRef="#ctx0" brushRef="#br0" timeOffset="154767">12699 10626 6273,'5'2'3276,"-1"1"-2234,-1 2 37,-1 6-449,0 0-90,2 6 89,-2 0-1516,3 9 1,1 3 976,1 3-136,-1-3 1,1 1-674,3 4-2558,1-4 1257,1-3-1257,0-3 1877,-7-17 1400,0 2 0,-7-8 0,0 0 0</inkml:trace>
  <inkml:trace contextRef="#ctx0" brushRef="#br0" timeOffset="154966">12673 10979 6633,'-10'7'3276,"1"0"-1245,-2 1-322,1 0-809,1 0-271,2-1 451,6 0-810,10-3-270,12 0-810,13-4-359,-2-2-2108,16-6 798,-19 0 950,10-3-1748,-5-3 2828,-11 3 0,3-3 0,-12 5 0</inkml:trace>
  <inkml:trace contextRef="#ctx0" brushRef="#br0" timeOffset="156903">14111 10583 6453,'-4'3'2069,"1"-1"90,-2 1-1889,4-1-180,-1 2 90,5 0-90,2 0 269,18 6-359,-7-4 0,17 4-1639,8-5 1,2-1 174,1-1 1329,2 1 0,0-1-135,-13-3 225,-6 1 0,1 0 315,17 0-408,-18 1 0,-2-1 498,9 0-474,-7-3 0,0 0 653,5-1-359,-5 0 0,3 0 769,1-2 0,-1 0-949,12-1-90,-5 1 0,7 0 0,-6 1 45,-13 1 0,0 1-197,15 0 0,5 0 0,-6 1 242,9 3 45,-14-1 0,-3 1 433,0 0-118,5-3-360,-13 0 2890,12-2-2980,-17 0 571,15 1-841,-4 3 180,6 1 585,-10 3-405,10 5 0,-12-4 0,13 5 0,-16-6 0,10-1 0,-7-1-90,17-2 90,-17-2 0,8-2 180,6-2-90,-4 4 0,6-1 90,-2 7-270,-13-1 90,18 5 90,-15-3-45,6-2 0,1-1-45,4-2 45,1-1 0,0 0-703,0-3 703,-13 0 0,-1 1 45,7-2 0,-1 0-102,-3 1 102,-1 1-90,-1 0 90,1 3 0,1 0-90,14 2 0,-14-1 0,-1 0 0,5 2 0,-9-1-90,-1 0 90,1 0 0,21 0 90,-3-1 0,8 0 270,-2-2-181,-19 0 1,7 0-90,-11 0 0,-1-1 0,0 1-180,10-1-90,-7 0-809,18 1-2288,5 1 1337,-8 0 860,7 1-179,-14 3 1259,-10-1 0,6 2 0,-13-1 0</inkml:trace>
  <inkml:trace contextRef="#ctx0" brushRef="#br0" timeOffset="165214">8342 13337 7803,'3'-2'899,"0"0"-809,-1 2 0,11 1 0,-6-1-90,8 2 360,-1-1-180,-5 0 179,7-1-89,-9 0 0,1-1 540,10-2-720,-9 1-1,9-2 1,-11 3 0,0 0 0,1-1-90,0 1 90,1 0 0,1 0 180,11 0 0,-2-1-180,5 0 180,-3-1-180,-5 1 90,6-1-90,-9 1-1,1 0 91,-7 1-180,-1 1 90,2-1-90,-2 0 0,1 0 0,8-2 0,-6 2-90,11-3 90,-7 3 0,-1 0 0,1 0 0,-4 0 0,0 1 0,12 1 90,-6-1-90,7 0 90,-7 0-90,-6 0 0,1 0 0,-3 0 0,0 0 0,6 0 0,-4 0-90,4 1 90,-6-1-90,-1 0 0,0 0 90,0 0-90,-1 0 90,0 0-89,5 1 89,0-1 0,3 1-90,-2 0 90,-2-1 90,6 1-1,-3-1-89,4 1 90,-3-1 180,10 1-270,-9-1 0,8 0 0,-12 0 0,-1 1 0,2 1 0,-3 0 0,5 2 0,-6-1 0,9 1 0,-8-1 0,5 0 0,-6-2 0,3 1 0,-3 0 0,6 1 0,-5-1 90,2 1 0,1 0-90,-3-1 90,13 2-90,-10-3 0,12 0 0,-12-2-90,5 0 90,-5 0 0,0-1-90,4 0 90,-5 2-90,3-1 90,-6 1 0,3 2-90,-2 0 90,1 1 0,-3-2-180,6 2 90,-4-2 1,6 0 89,-5-1 0,0 0 0,-3-1 0,-2 1 0,-1-1 0,-1 1 89,1 0 1,0 0 0,0-1 90,2 2-90,-1 0-90,1 0 0,1 0 90,-4 0 0,3 0 180,-2 0 0,0-1-270,-1 1 0,-1-1-810,1 0-179,-1 0-450,2 1 89,0 0-1927,6 5 2687,-6-4 590,4 6 0,-9-5 0,-1 4 0</inkml:trace>
  <inkml:trace contextRef="#ctx0" brushRef="#br0" timeOffset="170688">3330 14463 6004,'15'-4'629,"-5"1"-539,6 1 0,-1 0 0,-2 2-90,4-1 0,-4 0 90,27-3 0,-13 0 0,0 0 0,1 0-90,-4-1-90,12-3-90,-18 4 90,6-1-270,1 2 0,0 2 271,2-1 44,-1 1 0,-1 0-45,-6 0 90,0 0 0,0 0 0,-1 0 0</inkml:trace>
  <inkml:trace contextRef="#ctx0" brushRef="#br0" timeOffset="171277">3926 14399 5914,'35'4'329,"1"-1"1,-7 0 0,-3 0-3607,2-2 714,-10 0 3882,5-1-1679,19 1-1139,-18-1 1499,17 0-523,-10 1 523,-11-1 483,27 5-393,-28-1 90,19 5-90,-23-3 2250,9 3-2340,-3-2 0,-1-1 2529,18-3-2619,-14-4 0,9-1 921,-15-1-741,-6 1-90,0 0 90,-1 1-90,1 1 90,-1 1-90,2 0 0,-1 2 0,16 5-90,-3 1 0,7 2 0,0-2 0,-13-4 90,4 0 0,-6-4-90,-2-1 90,1-1 90,10-3-90,-9 1 90,7-1 0,-11 2 90,-1 2 90,6 1-180,-5 1 0,6 2 180,7 5-180,-2-1-90,5 2-90,-1-3-90,-6-4 90,0-1 0,-2-3 0,4-3 90,-8 1 90,8-2 0,-11 3-90,0 0 90,6-1-90,-5 1 0,6-2 0,-7 2-90,14-3 90,-4 0 0,5 0 0,-9 1-90,-5 2 90,-1 1-270,7 0 90,-4 0 0,4 1-179,0 0 359,2 1 0,-1-1 0,-2 0 0</inkml:trace>
  <inkml:trace contextRef="#ctx0" brushRef="#br0" timeOffset="171677">5652 14483 6004,'45'2'1799,"-7"0"-2609,-15-3 360,-6-2 270,11-2 0,-10-2 180,-5 1 90,8-3-90,-9 5 0,7-2 0,-5 4 0,1-1 90,-2 2 0,9-4 0,-10 3 0,7-3 90,-9 3 0,0-1 180,4-1-180,-3 0 0,2 1-1,-4 1 91,1 0 450,8-1-450,-6 1-90,7-1 90,-7 0-91,-1 1 1,1-1 90,6-1-90,-4 1 360,14-4-270,-9 3-180,4-1-1,-8 2-448,1 2-181,-5 0-1259,10-2 900,-9 1 89,4-2-269,-2-3 1079,-5 1 0,-1-2 0,-6 2 0</inkml:trace>
  <inkml:trace contextRef="#ctx0" brushRef="#br0" timeOffset="173993">7607 14445 6004,'9'1'989,"4"1"-809,-3-1 270,22 2-450,-16-2 0,14 0 0,-3 0 0,-9 1-90,10-1 90,-13-1-270,30-2 270,-21 0 0,23-1 0,-29 1 180,10 0-180,-6 1 90,6 0-90,9 2-180,-5 0-747,7 1 747,-11-1-179,-2-2-1,10-3 360,-7 0-90,3-3 90,-16 2 0,0 0-90,0 1 90,6-2-90,-5 2 90,5 1 90,-6 2-90,-1 0 360,15 4-180,-10-1 746,11 3-656,-14-3-90,0 1 449,18-1-449,-12-1 0,22 0-90,-8-2-180,2 0 90,-10 1 0,-1 1 90,2 1 0,8 1 0,-21-1 180,6 1 0,2 0-270,0-1 90,-2 0 90,13 0-180,-16-1 90,16 1 0,-20-1 0,-1 0 269,24 2-179,-17-1 0,18 1 90,-15-3-90,-4 1 0,5-1-90,1 1-90,-7 0 0,14 0 90,-14 0-90,18 1 0,-18-1 0,10 1 0,-8 0 0,-5 0 0,11 2-90,10-3 0,-12 0 90,10-2-180,-13-2 180,-6 1-90,6-1 180,-1 1-3212,8 1 3302,-5 1-90,4 0-90,-5 4 0,-5-2-180,13 4 90,-13-3 90,6 2-90,-8-2 90,1-1 0,0 0 0,0 0-270,18 0 90,-12-2 0,12 1-90,-12-3 180,-5 0 0,4 0 90,-7 0-90,-1 0 90,12-2-90,-10 1 1,8-1-1,-12 2 90,-1 1 90,1 0-90,4 0 3276,-3 0-3160,17-2-116,-14 2 0,15-3 0,-15 2 89,17-1 181,-1 2-180,0 1-90,-3 2 0,-2 0-180,-3 1 0,19 1-539,-10-1 449,-13-2 90,12 1 90,-10-2 180,-5-1 180,11-1 90,-5 0-180,-1-1 0,-2 0-90,-8 1-1,0 1-89,0 0 90,0 1 0,5 0-90,-5 1 0,5 1 0,-1 1 90,-4-1-90,4 0 0,1 0 0,-4 0-90,9-1 0,-2-1 0,-1-1 90,0-1-89,-6 0-1,0-1 90,1 0-90,1-1 0,-1 0 0,2 0-90,-1-1-450,15-6 450,-11 5-90,10-6-89,-7 5 179,-5 1-180,14-4 180,-13 5-90,13-4 180,-14 5-90,13-3 180,-13 4 0,5-1 0,-8 2 0,0 1 0,-1-1 0,5 0 0,-5-1 180,10 0-90,-11 1 450,8 0 359,-3 2 91,5 2-630,-4 1-1,9 3-269,-10-2-90,6 2-90,0-1 90,2 2 0,-1-1 90,-2 0 0,-6-3 540,15 3-450,-11-2 180,20 1-91,-13-6 91,8-2-180,-7 0 90,-1 0-90,-8 1 0,0 2-675,5 5 0,1 0-1843,13 3 1303,-6 0 1,0-1 314,3 2-100,6-1 1,-20-5 0,5 2 0</inkml:trace>
  <inkml:trace contextRef="#ctx0" brushRef="#br1" timeOffset="184130">24641 14522 7034,'8'-2'2146,"0"0"-882,19-5-431,0 0-561,5-2-61,-8 2-589,-10 3 93,-4 2 394,15 2-444,-14 1-98,10 2 80,-12-1 176,5 1-180,-3-2 497,5 0-89,-4 0 94,0 0 289,23 0-250,-5 0-90,11 0-94,-3-1 90,-14 0-90,8 0-90,16-1 180,-21 0-489,19 1 394,-28-1 1,7-1 184,3-1-90,-1 0 0,-2-1 0,-8 1 90,-1 0 0,12-1-180,-10 2 90,16-2-90,-18 3 0,12 0 0,-11 0 0,5 1 0,-7 0 0,0 0 0,0-1 90,6 0-90,-4 0 90,5-1 309,-5 1-399,0-1 90,9 0-90,-6 0 0,7-1 90,6 1 0,-6 0-90,6 1 0,-10 0 0,-8 1 90,14 1-90,-10 0-3277,25 0 3162,-26-1 25,17 1 90,-20-1 0,10 0 0,-11 0 0,4 0 0,-6 0-2268,18 0 2268,-12 0 2085,19 1-2085,-23-1 0,11 2 0,-5 0 0,0-1-89,-1 0 3365,-5-2-3251,1 0 158,10-2-183,2 2 0,1-1 90,6 3-90,-15 1 0,6 2-90,-1-1 90,2 0 0,0-1-90,-2 0 90,0 0 0,-6-1-3277,23 2 3162,-20-2 115,14 3 0,-17-2 90,20 5-90,-16-3-90,21 5 90,-27-6-90,6 0 0,-6-2 0,0 0 0,0 0 1,1 0 3365,0-1-3250,-1 0-26,1 0 0,0 1 0,15 0 103,-11-1-3302,11 2 3302,-15-1-189,-1 0 0,8 0 1,-6-1-1,6 0 1,-8 0-109,1 0-2357,6-1 2449,-6 1 2276,6-1-2269,-2 0 1,3 0 90,-1 0-1,0 0-85,6 1 90,-11 0-2268,10 1 2268,-13-1 0,1 1 1868,8-1-1958,-4-1-1,7 1 1,-8-1-90,0 1-85,8-1 3239,1 2-3150,6 0 181,-9 0-1,-2 0-89,-7-1 89,0 0-179,22 1 80,-16 0 411,23 0-342,-12 1 88,-5 0 90,5 0 0,-15-1 145,0 0 32,13 1 92,-11 0-70,16 0-153,-19-2 99,11 1-86,-10-1 0,4 0 382,-7 1-206,1-1 8,0 1 62,0-1-5,0 1-16,9 0 185,12 0 92,5-1-166,-3 1 300,9 0-367,-25 0 84,13 0-69,-12 1-17,-5-1 160,14 2-261,-12-2-302,8 1-84,-8-1 192,24 1-266,-16 0 64,16 1 110,-22-1-92,0 0-11,-1 0-8,-1 0-9,-1 0-15,0 0-3,4 1 143,-6 0-3373,10 1 3084,-13-2-456,9 0 419,-9 0-145,9-2 129,-10 1-595,13-1 392,-15 1 2353,9 3-1914,-15-1 1,-1 2 0,-5-2 0</inkml:trace>
  <inkml:trace contextRef="#ctx0" brushRef="#br1" timeOffset="185227">30446 14550 7387,'8'-2'11,"7"0"1,-2 2 0,5-1-1</inkml:trace>
  <inkml:trace contextRef="#ctx0" brushRef="#br1" timeOffset="185440">30723 14544 11541,'45'3'342,"-8"-1"-453,-4 0 0,-1 0 87,1 0 295,-1-1 1,6 1 0,-2-1 216,0 0 0,-1 0-188,4 0 1,1 0-30,-4-1 0,-2 2-1916,12 6 1730,-14-3 0,1 3 0,-29-8 0</inkml:trace>
  <inkml:trace contextRef="#ctx0" brushRef="#br0" timeOffset="187085">3606 15327 6004,'33'-9'1799,"-14"5"-1530,17-5 1,-4 7 0,-1 1-270,0 0 0,1 1 0,1 1 0,0 4-269,-7-2 269,9 2 90,-9-3-90,14-6 0,3 0 0,2-2-426,1-1 1,-3 1 336,-8-2 89,14 0 0,-12 3-45,-1 1 0,1 2-45,1 1-45,8 0 0,0 1 135,-9 0 0,-6 0 0,0 0 0,5-1 0,1 0-1582,0 0 1492,-4-1-577,0 1 0,-1 0 487,1 0 135,-1 1 0,-1-1-135,-10 2-32,6 2 122,-7 0 90,4 0-90,-1 1 1437,-7-1-1347,18 3 0,-11-2 0,5 0 90,-8-1-90,-7-2 90,1 0 993,-2 1-994,2-1-89,-1 1 1009,1 0-1099,-1 0-90,8 2 90,2 1 90,0 0 0,1 0 180,3-3 180,5-3-180,0 0 0,-1-2 0,-10 0-90,7-2-90,-6 2-180,12-1 90,-15 2 0,4 1 0,-8 1 0,-1 0 90,-1 0 540,23 1-271,-17-1-89,17 0 270,-17 0-270,-4 0 0,5 0-90,-7-1 0,1 1-90,-1-1-720,8 0-449,-4 2 629,1-1 90,-8 2 91,-8-1 359,-3 2 0,-5-3 0,-4 2 0</inkml:trace>
  <inkml:trace contextRef="#ctx0" brushRef="#br0" timeOffset="276562">12957 16281 6094,'8'-3'809,"0"0"-449,1-1-90,1 1 0,1-1 89,6 0-179,-2 1 450,34 4-903,-27 1 273,22 3 72,-28-2 18,0 1 90,19 4-90,-15-4-45,8 0 0,1-1-45,2-3 45,-7 0 0,2 0-45,13-1 0,1 0 0,-8 2-45,-2 0 0,0 1 45,-1 0 0,-4 1 0,1-1-90,4 1 90,-8 0 0,7 0-90,-11-2 90,7 0 0,-7 0 0,5-2 90,5-3 0,-4-1 0,5 0 270,-4 0-180,-10 2 451,3 1-271,-5 1 629,18 3-809,-13-1 199,21 1-109,-15-4-180,10-5 0,-6-1-90,1-2-90,-7 1-180,0 0-2159,20-6-848,-6 6 14,6-2 2543,-16 9 720,-14 2 0,-7 1 0,-3-1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0:30:15.023"/>
    </inkml:context>
    <inkml:brush xml:id="br0">
      <inkml:brushProperty name="width" value="0.09071" units="cm"/>
      <inkml:brushProperty name="height" value="0.09071" units="cm"/>
      <inkml:brushProperty name="color" value="#FF0000"/>
    </inkml:brush>
  </inkml:definitions>
  <inkml:trace contextRef="#ctx0" brushRef="#br0">22406 3592 7713,'-9'-1'3276,"2"1"0,0-1-1913,2 1-194,0 1-719,2-1 1079,10 5-1439,9-4-90,8 1 90,5-4-45,-4-2 0,4 0 0,13 1 0,1 0-90,-9 0 0,-1-1-1594,10 2 1,-7 0 893,-18 1-334,2 0-2198,-8 0 438,-4 1 2271,-15 7 1,-2-3 0,-13 5 0</inkml:trace>
  <inkml:trace contextRef="#ctx0" brushRef="#br0" timeOffset="352">22450 3658 8702,'-4'2'3276,"2"-1"0,2-1-2632,2 3 615,1 16-989,0-1 90,1 14-90,-1-5 449,0 18-629,0-9-1488,0 13 1758,-1-14-270,-1 0 420,-1-1-825,-1 4 0,-1 2-314,0 1-1,0-5 0,0-2-2647,0-7 438,2-11 1040,1-1 1338,1-10-619,-1-3 945,0-1 0,0-5 0,-1 0 1</inkml:trace>
  <inkml:trace contextRef="#ctx0" brushRef="#br0" timeOffset="606">22456 3977 7713,'1'-8'3276,"0"1"0,1 3-1553,1 1-1273,1 1-1,2 0 1,2 1 450,6 1-631,-1 0 91,31 0-720,-13 3-89,13-1-1080,-10 6 89,-15-3-538,4 4-1,-8-1 270,-2 1-1568,-5 19 3241,-8-8 1,-5 14 0,-6-14 0</inkml:trace>
  <inkml:trace contextRef="#ctx0" brushRef="#br0" timeOffset="858">22463 4287 6273,'-11'8'3276,"-10"2"0,6-4 0,-2 0-331,10-4-2495,8-1 180,8-1-451,2 1 1,12-2-90,7-2 0,2-1-975,12-1 750,-7 0 0,1-1-225,-7 1 1,-1 1-131,0-1 1,-1 1-186,6-2 1,0 1-826,12-3 151,-10 1-1928,-7-4 0,-15 3 1327,4-3 1852,-15 7 98,-4 1 0,-2 2 0,-1-2 0</inkml:trace>
  <inkml:trace contextRef="#ctx0" brushRef="#br0" timeOffset="1906">23129 3622 7173,'4'-6'3276,"-1"2"-1875,-1-1-951,0 3 0,1-1-90,-2 3 719,3 0-629,-2 2-91,3 3-89,-3 1 180,0 13-180,-2 14-270,-1 3 0,-3 9-90,-1-8 0,-1 0-343,-2 11 388,0-1 0,-1-1 45,1-3-45,1-9 0,0 0 45,-1 3 0,-2 9 0,3-19 0,2-4 180,-2 5 0,4-14 0,-1 2 0,4-14 180,3-3-91,0-1 1,3-1-90,0 1 343,1 0-343,1 0 90,9 0-180,-2 1 0,8 1 0,-2 2 0,3 0-90,17 1 0,-8 0 0,12-1 0,-1-1-2463,-13-2 2553,7 0-155,-18-1 245,-3 1-91,-4-1-89,-4 0 0,-5 2-269,-1-1-3008,-3 1 0,0-1 3006,4-6 0,-1 0 1,3-4-1</inkml:trace>
  <inkml:trace contextRef="#ctx0" brushRef="#br0" timeOffset="2302">23539 3676 6183,'-7'-2'3276,"0"-1"-1065,0-1-232,2 0-90,0 0-1169,3 0-181,2 0-89,2 2 0,5-2-90,3 1 224,26-3 1,7 0-585,2-1-850,4 0 0,1-1 760,-6 1-89,-1 0-1,-5 1-405,-11 2 0,-1 0-404,3 0-540,8 1-450,-29 3-1298,-2 3 1247,-7 2 141,-10 6 1889,-3-1 0,-9 3 0,1-3 0</inkml:trace>
  <inkml:trace contextRef="#ctx0" brushRef="#br0" timeOffset="2576">23638 3721 6633,'1'-16'3276,"1"4"0,-1 8 0,2 2-2490,0 3-246,0 3-90,0 3 179,1 14-449,0 13 0,0 5-1386,-2 9 1386,-3-7-90,-1-9 0,0 1-45,-1-7 0,1 0-135,-2 8 0,-1 4 0,0-2-270,0-2 0,1 0-270,-2 7 1,0-1-1170,0 6-1478,5-8 0,2-16 656,2 4 1992,-1-20 629,0-2 0,-2-1 0,1-1 0</inkml:trace>
  <inkml:trace contextRef="#ctx0" brushRef="#br0" timeOffset="3037">23699 4088 10951,'7'-14'3276,"0"4"0,2 5-2812,-1 2-104,4 1 89,12 0-359,-2 0-90,9 0 225,-2 0 0,0 1 45,3 0-180,-4 1 0,-1-1 449,-3 1 1,-4 0 0,0 0-270,-10 0 89,-5 0-988,-4 0-361,-7-1-2287,2 0 0,-3-1 387,3-1 821,1-1 1249,-6-6 1,1 2 0,-4-3 0</inkml:trace>
  <inkml:trace contextRef="#ctx0" brushRef="#br0" timeOffset="7064">22465 5162 6903,'-6'0'2339,"1"1"-1350,2 0 2287,-1 14-2234,1-6-503,-1 13 451,2 0-540,1-1-3727,-1 25 3112,1-12 255,1 15 128,-1-13 0,-1 5 0,1-3-263,-2-1 0,1 0-15,0 2 0,0 2 0,0-5-300,-3 13-359,2-21-2558,0 10 2927,8-22 0,-2 1 0,5-25 0</inkml:trace>
  <inkml:trace contextRef="#ctx0" brushRef="#br0" timeOffset="7443">22494 5283 6453,'6'-12'3276,"5"2"-1874,-2 8-953,5 1-89,-2 3 0,2 1 629,26 6-719,-9-1-270,12 3 90,-18-5-90,-10 0 90,-1 0 180,0 6-180,-5-3 540,-1 18-540,-9-11 89,-9 21-358,-8-6-1460,-6-2 1,-3 1-1639,-5 6 1799,8-12 1,0-2-1800,-6-2 3121,15-10 1,-8-1-1,17-11 1</inkml:trace>
  <inkml:trace contextRef="#ctx0" brushRef="#br0" timeOffset="7684">22811 5341 13289,'-3'-3'2699,"18"-4"-2699,-4 3 90,14-3-180,-10 4-90,2 1-989,7-2 89,-5 2-2197,19-4 528,-21 3 1220,8-2 1529,-20 4 0,-1 0 0,-4 1 0</inkml:trace>
  <inkml:trace contextRef="#ctx0" brushRef="#br0" timeOffset="7941">22842 5346 7083,'-2'15'3276,"-1"2"0,2 2-1103,-3 21-2083,1-13 0,1 1-940,0 1 0,-1 0 895,1 1 0,0 0-45,0 8 0,0-2-180,-2 10-405,1-7 1,-1 0-1055,1-13 1,-1-2-1202,-1 14 1997,-1-5-597,5-26 1440,2-7 0,0-5 0,2-3 0</inkml:trace>
  <inkml:trace contextRef="#ctx0" brushRef="#br0" timeOffset="8168">22846 5628 6903,'-1'-6'3276,"0"2"-1335,0 1-412,2 0-809,0 1-360,3-1 539,12-2-629,5 0-180,5-2-180,0 2 0,-6 2-630,7 0 91,-7 2-451,5 0-269,-11 3-180,-1 1 90,-2 1 180,-1 0 269,-3 2 990,-3 5 0,-3-3 0,-3 4 0</inkml:trace>
  <inkml:trace contextRef="#ctx0" brushRef="#br0" timeOffset="8641">22783 5927 7892,'-5'3'3276,"1"-2"0,2 0-2542,1-2-194,9-1-270,-3 1-90,7-3 0,-4 1 0,2-1-90,7-1-90,3 0-90,8-2-630,9 1 0,-5 1 271,0 1-1,-9 1-450,7-3 631,-8 0 269,5-1 629,-10 1-269,-12 3-360,-1 0-450,-8 2-2248,-1 1 1259,-3 0 89,2 1-628,-9-1 1978,6-1 0,-8 0 0,6-2 0</inkml:trace>
  <inkml:trace contextRef="#ctx0" brushRef="#br0" timeOffset="16030">24752 3719 6363,'-5'-3'2249,"0"0"-1259,-1-1 1078,-5-2-1798,6 3-90,-2-2-90,7 5 450,0 0-450,4 0 90,10 0-270,0 0 90,8 0-90,-7 0 0,1 0 90,0 0-90,-1 0-90,0 0 180,-2 0 0,0 2 0,7 7 90,-10-3-90,5 7 0,-17 10-90,-1-6 90,-7 22-90,2-15 90,-1 13 0,0 2 90,1 0-287,1-2 1,1-1 286,3-1 45,1-10 0,1 0 45,0 13 45,0-2 0,1 1-136,0 0 1,1-3 0,-1-1 0,1 0-90,0 9 0,0-12 0,1 0-90,0-1 90,1 0-90,1-3-87,1-3 87,1-3 0,1-4 0,0-4-269,10-3 269,-5-6 474,7-4-474,-8-6-90,6-8 90,-4 2 186,4-6-186,-2-1 90,-6 6 0,2-3 0,-8 11 0,-2 3 0,-6 5 0,0 1 90,-5 6-90,1 1 0,-2 3 450,-13 29-91,9-9-134,3 0 0,1 0-135,5 3-180,6 1 0,2 0-90,1 3-1459,1-7 1,0 1 1074,1 8 294,0 2-1968,1 2 2149,-1 2 89,0 0 329,-3-11 1,0 5 0,0-3-150,-1-6 0,0 1-147,0 3 0,0 5 0,-1-4 281,-2-3 1,0-3 712,0-6 1,0-1-893,-1 7 0,0 0 45,-3 11 90,0-2-291,0-3 1,-1 1 20,-3 9-135,1-3 0,-2-2-1487,1-5 903,-3 8-2558,2-14 1552,4-14-593,-1-6 2318,8-51 0,1 2 0,2 2 0,-1 0 0</inkml:trace>
  <inkml:trace contextRef="#ctx0" brushRef="#br0" timeOffset="16801">25548 4421 7353,'7'0'3276,"4"-2"-1965,-1-1-1131,6-1-180,9 0-270,-4 1-180,10 1-359,-9 1-270,1 0-1710,15 2 2249,-16 0 540,10 1 0,-23-1 0,-2-1 0</inkml:trace>
  <inkml:trace contextRef="#ctx0" brushRef="#br0" timeOffset="17276">25704 4302 6004,'-15'38'3276,"6"-8"-2306,4 1 1,1 1-432,3 11-119,2-10 0,0 7 0,0-1-151,1-2 1,0-1 0,0 0-768,-1 1 0,1-1 0,0 0 528,0 1 0,0 0 0,0-6-120,0 7-269,1 4 524,-2-21-3043,-1 3 2068,0-13 0,0 2 91,-3-13 4,-3-2 355,-2 0 270,-3-2 1979,-30-6-1079,20 4 963,-23-6-783,28 6-91,2-1 91,1 1 539,-2-4-1080,5 2 1,0-2 90,10-9-765,10-2 0,5-2-225,5-13 180,-2 10 1,5-1-1370,11-5 1,2 1-1,-10 10 1,1-1 168,11-9 0,-1 2 1470,2 1 0,-17 11 0,-3 1 0</inkml:trace>
  <inkml:trace contextRef="#ctx0" brushRef="#br0" timeOffset="17526">26001 4269 7982,'-6'14'3276,"3"-2"-3134,-3 12-1041,4-7-1260,0 12 540,1-8 1079,-1-2 540,1-6 0,-1-7 0,1-2 0</inkml:trace>
  <inkml:trace contextRef="#ctx0" brushRef="#br0" timeOffset="17763">25998 4367 6633,'10'-8'2699,"1"1"-1530,3-2-180,1-1-719,3 0-90,0 0-180,2 0 90,-1 1-90,4 2 0,-9 3-90,1 3 90,-9 3-180,-4 2 90,-2 2 0,-3 2 90,-3 2 90,-2 1 0,-3 1 270,-2 0 0,-1 1 180,-2 1-91,1-1 1,-1 1-450,-4 6-809,6-4-541,-1 3-89,9-6-1838,3 5 2237,1-9 1040,1 5 0,1-12 0,0 0 0</inkml:trace>
  <inkml:trace contextRef="#ctx0" brushRef="#br0" timeOffset="18050">25929 4574 6273,'-22'24'3276,"7"-6"0,-6 2-3801,14-12-15,-3 1 360,9-7 360,1-2 180,8-3-270,-1 1 0,18-8-90,-6 1-135,9-3 0,4-3-540,2 0 1,1 0 134,-2 0 1,2 1-856,7 0 1,-3 3 764,-12 7 630,7 4 0,-26 6 0,-4 1 0</inkml:trace>
  <inkml:trace contextRef="#ctx0" brushRef="#br0" timeOffset="18221">26232 4571 6004,'-35'21'3276,"2"-3"0,-7 4-6314,12-8 3758,10-5 977,3-1-1427,4-3 804,4-1-984,4-1-270,10-2 0,2-1-270,10-2 0,-2-2 3105,3-1-3644,1-1-1710,9-3 1170,-9 4 180,5-1-306,-8 6 1655,-8 1 0,-3 5 0,-9 1 0</inkml:trace>
  <inkml:trace contextRef="#ctx0" brushRef="#br0" timeOffset="18408">26149 4729 6273,'-28'16'1092,"0"0"0,5-3 0,0-1-77,-1 1 1,-1-1-1068,-2 1 1,-1 0 950,-14 6-134,8-4 0,0 0-226,1 1 1,-8 3-360,32-13 437,6-2-797,16-7 90,6-2-630,23-10 1,-6 1-135,-11 4 0,1 0-675,13-5-270,0 0 180,-2 0-1658,-1 1 1307,-4 0 1251,-2 1 368,-5-1 0,-4 0 0,-3 0 0</inkml:trace>
  <inkml:trace contextRef="#ctx0" brushRef="#br0" timeOffset="18608">26116 4700 6633,'-12'15'3276,"3"-3"-705,-3 21-2301,8-13-90,-1 16 0,4-11-1,1 1-89,-1 3 90,1 13-809,-2 2-181,1 0-359,-1-6-1350,-1-7 1440,2-11 269,-1 0 810,2-11 0,0-7 0,0 0 0</inkml:trace>
  <inkml:trace contextRef="#ctx0" brushRef="#br0" timeOffset="18785">26081 4980 6094,'-27'10'3276,"-10"3"0,-2 0-2730,10-3 1,0 0-3824,-8 2 1827,13-4 0,0 0 281,-8 0-264,-7 0-726,11-7 1771,5-3 1,17-5-1,9-2 1</inkml:trace>
  <inkml:trace contextRef="#ctx0" brushRef="#br0" timeOffset="18946">25902 4986 6543,'31'-5'2879,"1"1"-1800,2-1-1275,1 1 106,2 1-36,2-1-1403,4 2 0,0 0 1079,3 1-346,-5 0 0,-4 1 886,-13 3 449,3 6-899,0 3 1,-1 2 426,-4-2-517,-7-4 91,0-2 359,-1-3 0,-1-2 0,1-2 0</inkml:trace>
  <inkml:trace contextRef="#ctx0" brushRef="#br0" timeOffset="19634">26840 4343 9152,'-3'3'3276,"-3"3"0,-4 4-2812,-1-1-104,-5 5-91,4-4 91,-3 1-90,-12 8-270,3-2-321,-9 7-38,7-5-91,-2 1-180,1-2-1529,-10 4 540,11-8-1658,-7-1 528,23-15 2749,2-2 0,12-6 0,3 2 0</inkml:trace>
  <inkml:trace contextRef="#ctx0" brushRef="#br0" timeOffset="19813">26561 4514 6094,'13'-6'3148,"4"0"-990,0 2-359,1 7-4791,-5 12 3442,-6 5 552,-5 11-372,-5 18-495,-1-8 0,-2 4-135,1 0 0,-2 1-510,0 0 1,0-1 374,2-14 0,-1-3-1664,-1 14 180,3-17 0,1-2-1350,10-19 1260,6-15 1709,3-3 0,2-11 0,-4 3 0</inkml:trace>
  <inkml:trace contextRef="#ctx0" brushRef="#br0" timeOffset="20074">26958 4400 6633,'-9'-5'3276,"-2"3"-1155,-9 8-1221,-5 8-271,-1 1 1,-1 4 1439,-3 7-1350,11-9-449,-3 5-270,21-11 0,7-6-90,7 1-719,18-3-1800,7-2-668,9-2 0,-10-2 503,-14 0 1784,-10 0 271,-3 0 719,-4 0 0,-3 1 0,-3 0 0</inkml:trace>
  <inkml:trace contextRef="#ctx0" brushRef="#br0" timeOffset="20272">26888 4532 6633,'-6'8'3276,"-4"6"-525,3-1-2032,-2 6 361,2 14-631,1-2-134,1 1 0,0 6-180,-1 10 0,1 2-1549,0-9 1,0 0 1323,0 8 0,0-1-405,1-14 1,1-3-766,1-2 1,0 0 494,1-2 1,0-1-675,1 12-870,3-17 1679,-1-11 6,1-1 0,-3-9 1,0 0-1</inkml:trace>
  <inkml:trace contextRef="#ctx0" brushRef="#br0" timeOffset="20456">26837 4859 6273,'11'-10'3059,"0"2"-3239,2 2-540,-2 3 1,1 2-990,7 8 1709,-9 0 0,2 6 0,-11-3 0</inkml:trace>
  <inkml:trace contextRef="#ctx0" brushRef="#br0" timeOffset="20606">26909 4922 6633,'-11'11'3276,"-15"12"0,11-9 0,-12 13-4762,24-16 1306,2 1 859,11-6-2118,15-5-360,0-3-450,13-5-50,-3-5 321,4-4 448,0-3 585,-12 4 1,-1-1 944,12-8 0,-15 9 0,0 0 0,5-5 0</inkml:trace>
  <inkml:trace contextRef="#ctx0" brushRef="#br0" timeOffset="21178">27644 4332 6363,'12'-1'3276,"-6"0"-1065,1 0-2031,-5 1 0,-1 2-90,-2 2 0,-3 2 180,-3 3 269,-21 16 1,-2 1-270,-8 7-165,8-8 254,10-9-89,1-2-90,4-1-90,2-3-90,3-1 0,7-2-90,4-2 255,8-2-345,15-2 1,-2-1-91,12-3-90,-7 1 90,-1-1-539,12 1 539,-15 5 270,0 0 90,-22 6 90,-9-1 539,-13 7-269,2-2 180,-8 6-1,6-5 1,0 1 1529,-8 20-2159,23-17-270,-4 13-3007,35-22 1633,-4-5-1633,23-5 315,-15-2 1323,-3-3 1,0-1-706,1-3 1535,6-4 809,-18 3 0,-4 0 0,-2 0 0</inkml:trace>
  <inkml:trace contextRef="#ctx0" brushRef="#br0" timeOffset="21716">27586 4630 6813,'-6'23'3276,"3"26"0,3-18-3152,3 3 1,0 8 0,-1-4-350,0-11 0,0 1-778,2 22 1,-1-1 463,-2-9-451,1 8 540,-1-16 91,1 3-1,-1-18 464,-1-5-374,-1-2 151,-3-1 29,0-3 0,-4-1 90,1-3 90,-3-1 450,-8-2-1,2 1 91,-7-1 2068,-12-1-1798,13 2-91,-12-2-179,19 0 401,2-1-851,3-1-90,3-1-990,13-22 361,1 9-181,12-17-90,1 14-179,5 0-845,3 0 1024,3 2 181,3 2 269,-2 5 0,2 1 630,8-2-45,-10 5 0,-2 0 404,-3 5 181,-4 1-1,-5 3 181,-5 1-91,-4 2 91,-5 2-91,-2 2 1350,-13 14-1709,1-6-361,-11 12 91,3-10 90,-5 1-313,-2 1-47,-3-1-359,-1 0-1,-1-2-1279,6-3 1,0 0-1639,-6 5 0,-4 0 1055,27-14 2222,17-17 0,1-1 0,9-8 0</inkml:trace>
  <inkml:trace contextRef="#ctx0" brushRef="#br0" timeOffset="22659">28183 4527 6723,'5'-3'2339,"1"0"-1350,-1 1 91,5-2-271,3 1-449,1-1-180,0 2 0,-6 2-90,-2 0 0,-1 1 90,-2 4-90,-3-1-180,-4 3 90,-3 0-270,-11 8 180,1-2 90,-15 12 90,10-8 0,-5 4 90,10-7-1,1-1-89,3-1-90,3-3-90,3-1-179,7-1 89,1-1 90,7-1-90,0-2 0,2 0 0,1 0-90,3 3 180,-4 0 180,2 9 90,-9-3 180,-3 8 180,-4-2-1,-4 3 810,-6 6 1,-3 2-541,2-4 1,0-1-630,-2 6 0,0-2 89,-3 7-89,16-23 0,7-1-180,3-5-180,8 0-359,10-7 179,-2-2-809,20-7-226,-16 0 1,0-2 45,17-7 340,-17 6 1,-3 0-431,0-4 180,-1 0 1259,-6-4 0,-1-1 0,4-8 0,-6 5 0,0 0 0</inkml:trace>
  <inkml:trace contextRef="#ctx0" brushRef="#br0" timeOffset="22842">28494 4413 9781,'11'-7'1080,"1"1"-3059,7 1 989,-3 2-539,9 3 1080,-13 3 449,2 4 0,-8 1 0,-2 0 0</inkml:trace>
  <inkml:trace contextRef="#ctx0" brushRef="#br0" timeOffset="23285">28492 4556 6813,'-15'10'3276,"1"-2"-1785,2-2-231,4-1-811,3-3-359,5 0-180,3-2 0,5 1 90,1-2-179,4 0-721,9-2 180,-4 1-1168,12 0 988,-14 2 91,3 2 359,-11 3 180,-3 0 360,-4 2 1079,-7 5-179,-2-1 1258,-16 13-674,5-7 1,-1 0-766,-13 10-539,12-9 0,1-2 180,1 1-91,3-3-179,5-1 0,6 0-180,6-5-270,17 0-359,16-7 89,3-2-180,7-3 91,-10-2-586,-7 0 1,1 0-46,4-1 1080,12-4 180,-31 8 540,-7 2 90,-5 3 269,-7 3-89,-5 3-1,-4 2 1,-5 3 359,-16 10-629,7-3-270,2 0 0,0 0 450,-5 7-1035,-1 2 0,0 1-315,0 0-449,4-2 0,2-1-925,7-7 115,0 4 270,14-15 180,3-3-360,14-6 1799,-1-4 0,10-4 0,-4-3 0</inkml:trace>
  <inkml:trace contextRef="#ctx0" brushRef="#br0" timeOffset="23540">28576 4960 7173,'3'3'3238,"-2"0"-1889,-5 3-449,-2 3-271,-1 2-89,0 3 90,1 2 179,-2 11-449,3-5-180,2 6-90,6-11-180,3-1-90,5-4-450,14-1-269,11-9 539,2-3 180,-11-6 0,0-1 270,5-7 405,-7 0 0,-1-1-245,0-6 469,4-9-269,-15 7-270,-3-2-810,-4-3-2647,1-18 1247,-2 8 1175,-2 12 1,0-1-360,3-4 0,-1 0 1214,-1 7 0,1-1 0,1-7 0,1 1 0,2-13 0</inkml:trace>
  <inkml:trace contextRef="#ctx0" brushRef="#br0" timeOffset="27063">29659 3857 6723,'1'-12'2968,"-3"0"-1079,-9-4-1889,0 7 0,-7 0 225,-21 21 0,-4 7-1331,5-2 1196,-7 3 0,2 2 270,11 1-360,12-7-360,2 5-539,28-11-1,6 1 450,7-5 1,-4 0 89,-5 6 360,-5-2 90,-2 8 90,-6-1 1375,-2 4-1375,-4 6 0,-2 2-1657,-3 9 1522,2-6 0,-2 0 0,2-8 0,-2 0 45,-7 20-180,-1-3-90,6-12-90,7-16 1,2-6-1,3-2 0,6-7 900,2-4-181,2-3 1478,-2-2-1387,-2 3-1,-1 1-89,-2 1 90,-1 2-91,0 2 721,-3 2-990,-2 5-90,0 0 0,-3 6 89,1-1-89,-2 8 0,2-2-90,-2 7 90,3-4-90,0 2 90,0 4 0,0 3 0,0 1 0,1 0-796,0 6 0,-1 1 751,1-4 0,1-1-45,0 16 90,1 1-90,0 1-296,1-18 1,0 4 0,0 0 295,0-2 0,0 0 0,-1 2 0,1 6 0,0 1 0,0-1-363,-1-5 1,1 0 0,-1-2 362,1 8 0,-1-2-1121,0 2 1,-1 0 1165,1 1 0,-1 1-45,0-1 0,0 2-309,-1-2 1,0 2 0,-1-1 338,2-9 0,-1-2 0,0 2-191,-1 10 0,-1 2 0,1-3 161,-2 4 0,1-3-45,-1 0 0,-1-1-96,1-2 0,-1 1-219,1-7 0,-1 1 1,1 1-601,0-3 1,1 0 0,-1-1 419,1 0 0,-1-1 1,2 0-901,-1 16 1,2-5 1402,4-2 37,3 4 0,1-28 0,-1-7 0,0-6 0</inkml:trace>
  <inkml:trace contextRef="#ctx0" brushRef="#br0" timeOffset="32359">29928 3949 6633,'-1'-6'3276,"3"-6"-1155,4 0-1941,-1-1 0,1 3 90,4 0-270,-4 5 0,5-4 0,-6 7 90,0 0-90,4 0 0,-3 2 90,9-2-90,7 2-90,-3 0 0,3 1 0,-11 1 0,0 1-90,-2 1 0,0 3 0,-3 0-360,-4 12 271,-5-8-1,-4 10 0,-2-9 0,-2 2 0,-7 5 270,4-6 90,-6 5 90,7-8 90,0 0 0,-5 4-540,7-4-180,1 3 90,14-6 91,14 3 179,-3-2 0,9 4-180,-4 4 360,2 12 360,-4 4-1,-5 0 91,-10-9 90,-5-8 1978,-13 13-2068,5-13-90,-10 8-1,3-14-449,4-3-449,-4-1-2070,1-5 900,6-2-1658,-5-8 1877,10 1 1400,1-6 0,5 5 0,0-2 0</inkml:trace>
  <inkml:trace contextRef="#ctx0" brushRef="#br0" timeOffset="32808">30235 4004 6363,'0'-5'2069,"0"0"-1079,2 1 449,1-2-900,0 2-179,1-1 90,0 2 0,1 1-180,1 0 89,4-1-269,-2 3 90,7 2-90,-5 6-180,1 3-180,-5 13 91,-4-4-1,-4 10 0,-3-6 180,-7 12 270,1-8 404,-2-5 1,-2 0 404,-4 2-719,-4 2-90,11-15-90,8-6-180,4-2-90,9-2 90,3 0-180,9-2-1079,14-3-91,-5 0-1786,12-3 1427,-10 2 270,0-1-720,8 0 1709,-14 1 450,3 0 0,-19 2 0,-3 0 0</inkml:trace>
  <inkml:trace contextRef="#ctx0" brushRef="#br0" timeOffset="33352">31127 3769 6453,'4'-7'3276,"-2"4"-2144,0-1 127,-2 4-1169,-4 3 90,0 0-90,-3 3 90,1 1 0,-1 0 90,0 2-181,0 0 91,-2 2-90,-1 1 180,-17 21-270,7-8-457,3-3 0,-1 0 547,-8 10-1485,4-4 0,-1 1 1530,5-7 0,-1 1 0,-6 8 0,0 0-1023,6-9 0,1-1 1023,0-1 0,-1 2-909,-11 12 0,0 0 414,12-13 0,1 0-1196,-11 13 1,3-1 26,12-9-637,12 8 2166,7-21 0,10-1 0,-4-11 0</inkml:trace>
  <inkml:trace contextRef="#ctx0" brushRef="#br0" timeOffset="33977">31354 3950 6813,'-4'-7'3238,"0"1"-1889,1-1-269,-1 2-540,1 1-271,1 0-179,0 3-90,0 0 90,0 1 0,-4 5-90,0 1 90,-6 14 0,2-3 0,-5 10 0,-2 10 90,-4 8-135,11-22 0,0 0 45,-9 22 180,3-3-270,5-10-512,-1 7 602,7-14-180,2-2-89,8 10 89,0-15-90,7 6 0,0-19 90,1-3-90,2-5 90,2-2 0,0-5 540,19-21 0,-19 13 359,13-20-269,-26 25-180,-3-3 601,-4 8-782,-8 1-448,2 2-3008,-12 4 617,14 0-398,-5 7 1978,14-5 1080,2 2 0,3-5 0,1-1 0</inkml:trace>
  <inkml:trace contextRef="#ctx0" brushRef="#br0" timeOffset="34299">31620 4024 6813,'0'-8'3276,"-1"0"-885,-2 0-772,-2 2-810,0 0-629,-12 6-270,6 2 0,-21 18 810,6 9-225,9-9 0,2 1 404,-2 19-629,11-14-90,15-9-90,3-10 90,4 0-450,21 1-540,1-3-248,8-1-112,-9-4-359,-10-2-360,-2-1 90,0 0 360,-3-1-1169,3-5 2608,-13 6 0,1-5 0,-13 5 0</inkml:trace>
  <inkml:trace contextRef="#ctx0" brushRef="#br0" timeOffset="34529">31736 4002 6453,'-5'-6'3276,"0"2"-615,1 2-1672,-1 2-179,1 1-91,1 2 1080,-11 28-1619,6-8 0,-9 24-473,8-14-112,2-6 0,1 0-1119,-3 17 669,4-16 1,0 0-1035,0 10 250,5-8 1,0-1-482,2 5 2120,4 10 0,1-32 0,1-4 0</inkml:trace>
  <inkml:trace contextRef="#ctx0" brushRef="#br0" timeOffset="37251">29772 5291 7173,'-3'-3'3276,"5"-5"-1065,2 6-1761,4-5-1,1 5 91,9-2-450,-3 2-90,5 0-180,-6 2-1979,6 29 1530,-14 2 539,4 16 314,-14-22 1,-2-1 225,-3 4 180,-2 7-1,3-15 1,1-2 719,5 3-1349,3-12-90,4 1-180,4-15-989,12-13 270,-3-1-1504,11-11 1053,-6 3 181,0-4 180,0-1 1079,-6 2 0,-1-1 0,3-9 0,-7 9 0,0 0 0</inkml:trace>
  <inkml:trace contextRef="#ctx0" brushRef="#br0" timeOffset="37640">30078 5104 6273,'-3'-13'2519,"0"2"-1350,0 2 91,-1 2 179,2 2-989,1 3-1,0 0-359,0 6 0,0 9 0,-1 4 45,0 7 0,1 2-45,-2 7-1696,1-6 0,0 1 1696,-1 7-90,-1 1-2269,0 1 2269,-1-2 0,0-2-269,-1 8-1,5-18 90,1 0-90,6-23-540,7-13 0,4-10 1,1-4 719,7-8 135,-6 6 0,0 0 2494,-1 4-1730,5-6 181,-2 4-271,1 0-449,-9 11 3006,-7 9-2620,-6 14-297,-6 23-269,2-2 0,-5 18 0,6-15 45,0-3 0,1 1-135,-1 7-444,1-9 1,1-2-6,0-3-271,0-5-269,2-3-2160,2-6 1710,3-4 270,1-5 269,1-4 451,-1-3 449,-1-2 0,-2-1 0,-1-2 0</inkml:trace>
  <inkml:trace contextRef="#ctx0" brushRef="#br0" timeOffset="37817">30248 5318 6723,'-2'-6'3276,"-1"-3"0,3 4-2362,1-3-554,5 5-90,8 0-1260,15 3 181,-4 0-830,1 1 1,0 0-1292,5-2 2211,7-2 719,-15-5 0,-11-1 0,-1-1 0</inkml:trace>
  <inkml:trace contextRef="#ctx0" brushRef="#br0" timeOffset="38499">30506 5069 6273,'-9'4'1619,"0"2"91,-18 27-1531,11-11 1,2-1 0,-1 2 180,3 4-90,0 3 89,4-6 1,0 1-90,-2 12 180,-1 11 270,7-9-451,4-12-89,2 4 180,6-9-180,5-4 0,7-1-90,-2-8 90,2-6 0,24-19-180,-11-3 45,-9 6 0,-1-1-135,4-10 90,-10 5 0,-2 0 0,-3 0 0,3-15 0,-8 5 0,0-3 0,-8 13 0,-3 10-90,-1 4 0,-2 3 90,-11 14 180,-1 8-90,-4 6 179,2 14-1080,11-13 901,0 8-90,8-12-127,6 5 127,2-9 90,5 1-90,1-13 0,2-2-90,2-5 0,2-3-360,11-9 270,-6 1 613,8-7-792,-9 1 89,-1-1-450,8-13 360,-7 6 236,5-10-416,-6-1 361,-7 8-1,4-16 270,-10 19 0,-1-4 449,-4 6-179,0 7-90,-1-4 90,0 9-180,0 0 89,1 0-179,-2 6-90,1 0 0,-2 5 0,-2 6 0,-1 1-90,-9 29 1,0 5-351,5-16 0,0 1 440,-5 23 90,8-23 0,0 0 89,-2 13-3129,1 10 3130,4-22-1918,2-3 1828,2-5-180,2-4-270,2-5-360,3-5-171,2-4-2386,19-16 1697,-9 1 1580,0-3 0,1-1 0,0-3 0,6-7 0</inkml:trace>
  <inkml:trace contextRef="#ctx0" brushRef="#br0" timeOffset="39083">31551 4923 7803,'-10'-2'1349,"-2"6"-1169,6 3 90,-3 5 359,-2 5 91,-2 4-360,-2 3-91,0 0-3121,-2 6 3032,4-5-291,0-1 0,1 1 291,-4 7-1128,-2 4 0,1 1 1038,-2 3-45,3-7 0,1-1 19,-1 3 116,-1 1 89,4-11 1,1 0 1745,-7 11-1836,7-13 1,-1 0-135,0-1 0,0-1-404,-2 5-631,-6 9-539,14-23-899,5 1 1169,1-7 2700,8-1-1441,-1-6 0,2-3 0,-2-1 0</inkml:trace>
  <inkml:trace contextRef="#ctx0" brushRef="#br0" timeOffset="40268">31809 5129 6543,'-15'21'2429,"4"-5"-2159,-5 10 494,-3 9 1,0 2-405,-1 0-270,-1 2 0,0 0-540,-3 1-1848,6-11 1309,-4 5-2288,10-16 1253,3-4 1849,4-8 1,6-6 0,3-7 0</inkml:trace>
  <inkml:trace contextRef="#ctx0" brushRef="#br0" timeOffset="40497">31801 5143 9242,'-14'31'3276,"2"-5"-3044,5 2-142,3-4-612,-1 2 522,1 3-495,1 4 1,0 0-46,0 3 220,1-5 1,0-1-2739,0 1 2249,0-13 830,-1 8 1,0-18-1,0-1 1</inkml:trace>
  <inkml:trace contextRef="#ctx0" brushRef="#br0" timeOffset="40675">31666 5526 6543,'-23'-15'3276,"1"-5"0,10 6-2542,7-4-824,12 11-270,23-10 1,-9 6-181,17-6-180,-11 6-179,1 0-181,1 0-559,0 3 1,0-1 169,2 1 1469,-5 1 0,-1 1 0,-11 2 0,0 0 0</inkml:trace>
  <inkml:trace contextRef="#ctx0" brushRef="#br0" timeOffset="40982">31979 5314 6004,'-11'-1'3276,"-3"2"-1695,5 0-1401,-1 0 179,7 2-269,1 0 0,-3 6 0,3-1-90,-1 5 90,1-1-90,-1 3 0,0 3 90,-1 0 0,0 2 90,0 0-90,-2-2 90,0 0 90,1-1-90,-2-1 0,1-2-1,0-1 1,0-2 90,0-1-90,2-5-180,1 0 90,2-5-90,5-13-90,0 4 90,4-12-90,0 6-270,17-25 91,-6 12-1,-4 4 0,3-1-1369,5-3 1,-1 2-254,7-6 1397,-6 8 1,0 2-316,-1 6 360,-3 4 450,-4 4 0,-2 2 0,-3 1 0</inkml:trace>
  <inkml:trace contextRef="#ctx0" brushRef="#br0" timeOffset="41646">32123 5297 6363,'-6'4'3276,"1"0"-525,0 0-2121,2 1-181,0 2 1,0 1 360,-1 10-451,1 5-269,-1 2 0,1 1-180,0-7-90,-3 8 1,2-6-91,-4 6-90,2-10 0,-1 0-2917,-3 6 1453,4-10 655,-3 2 449,9-14 91,2-4-91,4-4 180,1-3 90,3-4-89,13-20 1258,4-5-179,1-1 2736,-4 7-1976,-13 18-401,-2 3-89,-1 1 1168,0 1-1258,-4 7-450,0 3-90,-5 7-90,-1 3 0,-1 4 345,-4 10-255,-5 18-270,2-1-539,4 2 269,6-25-90,5-10-1619,9-16 1170,-4 0 89,8-8-89,-5 0 179,0-2 180,2-2 181,0-1-2918,0 1 3162,0 0 261,-1 2 484,-1 1 1079,2-1 180,-2 4-270,-3 2-900,-4 8-269,-5 5 90,0 3-180,-1 3 2916,-1 2-2816,0 3-370,-1 3 229,-1 2-769,0 11-90,0-5-449,0 9-630,3-11-1658,1 6 1696,2-8 502,1 2 270,0-11 809,0-3 0,-2-4 0,-1-1 0</inkml:trace>
  <inkml:trace contextRef="#ctx0" brushRef="#br0" timeOffset="43016">29925 6119 4572,'-8'-1'3149,"2"-1"-2137,6 1-3980,13-3 2338,-3 3 643,12-1-13,0 7 0,-4-1 0,5 3 0</inkml:trace>
  <inkml:trace contextRef="#ctx0" brushRef="#br0" timeOffset="43230">30240 6169 5177,'18'2'2069,"0"0"-595,-2-1-574,-1-2-431,0 0-109,7-2-528,2 0-237,1-1 0,0 1 315,6-2 180,11-3 310,-23 3-220,0 1 90,6-3-270,-6 3-90,4 0-180,-10 4-539,4 4 179,-4 1 0,4 4 1,-5-1 89,3 2 90,1-1 181,3 0 269,4-3 0,2-2 0,2-1 0</inkml:trace>
  <inkml:trace contextRef="#ctx0" brushRef="#br0" timeOffset="43410">31048 6144 6004,'25'-5'629,"-6"2"-359,5 2-90,-8 3 90,-1 1 719,10 7-629,-9-3 0,7 3 90,-3-6-450,-2-2-180,8-3 0,-4-4 0,4 0-90,1 0-675,8 1 1,2 0 373,4 0 571,0 1 0,-1 1 0,-13 2 0,4 1 0</inkml:trace>
  <inkml:trace contextRef="#ctx0" brushRef="#br0" timeOffset="43462">31631 6142 6183,'14'2'810,"-4"1"-1170,-12 1 0,-1-1 360,-5 3 0,3-2 0,-5 1 0</inkml:trace>
  <inkml:trace contextRef="#ctx0" brushRef="#br0" timeOffset="43801">29547 6539 6094,'6'-1'3276,"7"0"-1785,5 2-952,5 0-89,15 3-450,-11-1-360,11 0-944,-9-1 0,0 0 404,-4 0 1,0 0 6,5 1 1,-1 0 533,10 4 359,-17-1 0,-4 2 0,-1-1 0</inkml:trace>
  <inkml:trace contextRef="#ctx0" brushRef="#br0" timeOffset="43948">30101 6672 1357,'20'8'3059,"12"-1"-2070,-5-4 1430,10 0-1519,6-6-91,5-3 158,1-1-967,-1-2-252,-14 3-557,2 0-246,1 1-204,1 2 0,2 0 269,0 2 181,-1 2 809,0 1 0,-2 1 0,-1 1 0</inkml:trace>
  <inkml:trace contextRef="#ctx0" brushRef="#br0" timeOffset="44119">31050 6688 6183,'37'-15'3276,"-8"3"0,-14 0-473,-7 6-2983,2 1-90,-2 3-89,0 1-181,1 1-1259,7 3-1478,13 4 1877,-3-1-40,19 7 1081,-20-6 359,7 3 0,-10-5 0,0 1 0</inkml:trace>
  <inkml:trace contextRef="#ctx0" brushRef="#br0" timeOffset="71745">13110 8880 6094,'3'-2'539,"0"-1"-539,-1 0-90,12-3 0,-7 3 90,10-2 0,-10 5 90,-1-1 360,19 5-360,-11-2 0,28 4 0,-23-3-90,11 0-90,-11-1 90,1-2 0,22 0 90,-14-1-1696,14-2 0,1 0 1606,-3 1 0,-6 0 0,2 0-1180,-9 3 1,-3 0 1179,16 1-84,-14-1 1,-1 1 83,9 0-90,0 0-107,-1-1 287,-1 0-45,4-3 0,2 0 45,4 0 1021,-6-1 1,1 0-932,-5-1 0,-3 1 0,12-2-46,-2 0 1,1 0 3141,0 1-3275,1 0 1,1 1-182,0 0-926,-9 0 1,-1 2 1015,-1 0-90,0 2-996,14 2 1086,-11-1-479,12 2 479,-15-2 0,2-1 0,-1 0 0,18-3 1,-11 0 89,-5-1 0,0 0 89,7-1-44,-15 1 0,1 0-45,7 0 90,1 0 90,8 2 0,1 1-90,1 0-422,-1 1 1,-3 0 511,-11 1 954,0 0-685,15-1-269,-10 0 0,12 0 244,-12-1-334,-1 0-863,-3 0 0,1 0 863,6-1 0,-8 1 0,-1 0 2176,-3 0-2087,-1 0-89,0 1 0,-2 0 128,0 1-218,0 0 90,1 0 335,0 1-425,11 0 0,5 1-90,0 0 3216,0-2-3216,-10-1-90,17-1 90,-10-1-1549,2 0 1,0-1 891,2-2 657,-10 2 1,-1-1-205,1-2 204,-1 0-89,13-2 89,-11 1 45,-4 2 0,-1 0-45,5 0 90,10-1-2142,2 2 2142,-9 1-116,-4 1 1,1 0 205,7-1-90,-13 1 0,0 1 45,1-1 0,-2 1-45,13 0 45,-7 1 0,0 0 44,2 2-89,10 0 2208,-3 2-2073,-12-3 0,1 0-135,9 0 0,1-1-45,-7 0 0,-1 0 141,0-1 0,0-1-186,-5-1 0,0-1 90,3 0 0,1-1 135,13-3 0,1 0 1422,-7 0 0,0 0-1287,4-1 0,-2 0-405,-13 3 1,-3 0 314,24-2 0,-14 3-116,-9 1 0,2 1-19,4 0 0,0-1-45,0 1 0,0 0 45,0-1 0,0 1 0,1 0 0,-1 0 45,15-1 315,-4 0 0,-1 0-46,-3 0-134,-10 1 0,-2 1 135,-4 0 259,-3 1-349,2 2 901,-6-1-1711,3 2-297,-8-1-603,0 0-1837,7 2 1697,-7-2 1041,3 0 539,-10-2 0,-1-1 0,-1-1 0</inkml:trace>
  <inkml:trace contextRef="#ctx0" brushRef="#br0" timeOffset="73412">21029 8031 6094,'-6'-6'629,"-7"-14"-899,6 5 270,-3-8 90,9 10 540,0 1-180,0 4 179,-1-2 1980,-1 0-2070,1 5 1,0-3 360,1 6 179,0 1-90,-2 44-179,-2 5-866,2-13 1,0 4 369,-2 4 1,0 3-105,1-11 0,-1 2 0,1-1-210,-2 9 0,0 0 0,2-10 0,-1 1 0,0-1-810,0 9 1,0-4-1196,1 7 1060,1-14 1,2-5-855,3-16 90,6-10 359,1-10 271,3-9 539,-1-9 540,-1-8 0,-1-6 0,-2-3 0</inkml:trace>
  <inkml:trace contextRef="#ctx0" brushRef="#br0" timeOffset="73719">21001 7926 6094,'0'-10'3148,"-1"2"-2069,1 5 720,10 1-1439,0 2 270,20 3-361,-9 3 1,8 4 450,0 6-91,-3 5-359,-1 1 180,-8 1 180,-11 2-360,-5-6-181,-5 7 91,-5-6-180,-5 1-359,-14 14-271,3-8-1009,-2-1 1,0-1-1639,-1-2 0,-12 7 541,26-25 2017,3-5 719,3-7 0,1-5 0,3-2 0</inkml:trace>
  <inkml:trace contextRef="#ctx0" brushRef="#br0" timeOffset="73901">21168 7975 6183,'15'-8'3276,"-1"1"-1245,-3 1-142,0 0 810,23-2-2699,11 1-180,4-1-180,-1 2-2917,-5 2 1157,-16 1-668,19 2 1888,-30 3 361,0 1 539,-10 0 0,-6 2 0,-1 1 0</inkml:trace>
  <inkml:trace contextRef="#ctx0" brushRef="#br0" timeOffset="74109">21406 8066 6903,'-11'7'3276,"-2"0"-525,-1 1-1042,0 2-900,0 2-269,2 6 89,0 16 1,1 6-630,-1 6-304,2-3 1,1 3-57,6-12 1,1-2-302,1 16-869,3-13 1,2-1-360,4-5 180,8 0-719,5-26 1798,-5-8-180,4-9 0,-9-3 0,-2-1 0</inkml:trace>
  <inkml:trace contextRef="#ctx0" brushRef="#br0" timeOffset="74306">21392 8331 6993,'-8'-3'3276,"0"0"0,-6-1-383,10 2-2713,-1-2 179,26 0-539,-4 2-89,14-1-1261,0 4 181,-7 2-450,7 3 90,-13 1 180,-2 4-630,-2 11 1620,-7-1 539,-3 8 0,-8-6 0,-3 1 0</inkml:trace>
  <inkml:trace contextRef="#ctx0" brushRef="#br0" timeOffset="74477">21460 8618 6183,'-20'15'3276,"-1"-1"0,-3-1 0,-13 1 0,23-9-1628,8-5-2008,26-8-269,15-6-676,-12 6 1,3 2-335,17-1 1,3 4-1,-7 0 1,-1 2 982,7 1 1,-4 3-1,2 8 1,-16-2 0</inkml:trace>
  <inkml:trace contextRef="#ctx0" brushRef="#br0" timeOffset="75700">22090 8150 6903,'-8'1'2878,"0"-2"-1798,2-1-451,1 0 2647,25-2-2684,-7 2-592,13 0 0,2 0-270,-3 1-1369,2 2 1,0 0-1639,-7 2 0,11 10 1261,-24-4 1477,-2 7 539,-11-5 0,-3 1 0,-2-1 0</inkml:trace>
  <inkml:trace contextRef="#ctx0" brushRef="#br0" timeOffset="75876">22129 8297 6813,'-18'11'3276,"-1"-2"-435,0 0-1042,1-1-900,2-2-269,4-1-181,4-2 91,22-1-540,1-3-720,16-3 1,4-2-540,6-1 84,-7 1 1,2-1-465,-2 3 1,-2 0 803,-7 2 0,2-1 835,8-1 0,5-1 0,-5 1 0,-7 0 0,0 0 0,14-3 0,1 0 0</inkml:trace>
  <inkml:trace contextRef="#ctx0" brushRef="#br0" timeOffset="76117">22758 8111 6813,'-47'-2'3276,"14"1"0,37-3 0,8 3-2490,29-3-876,-10 1-225,0 1 0,1 0-404,8-1-451,-5 1 1,0 1-2108,5-1 2350,-15 1 1,0 1-2343,21 2 3269,-22 5 0,1 1 0,-25 4 0</inkml:trace>
  <inkml:trace contextRef="#ctx0" brushRef="#br0" timeOffset="76306">22852 8249 6903,'-31'13'3276,"0"-1"-256,0-1-1221,4 0-989,3-2 0,4 3-631,11-4 541,30 0-630,1-7-180,25-2-270,-12-5-675,-7 0 1,1 0-2018,16-4 2062,-15 3 1,-1 0-810,11-3 270,-3-1 1529,-12-1 0,-1-1 0,2-3 0,8-10 0</inkml:trace>
  <inkml:trace contextRef="#ctx0" brushRef="#br0" timeOffset="76543">22908 7780 6903,'-23'14'3276,"2"10"0,10 20-563,4 2-2488,5-17 0,1 2 44,0 1 1,1 3 0,0-1-225,1 10 0,0 1-1054,-1-8 1,1 0-1,0-1 739,0 3 1,1-4-541,2 12 88,1-5-2555,5 3 1067,-1-19 861,4-2 1349,4-39 0,-8-2 0,5-19 0</inkml:trace>
  <inkml:trace contextRef="#ctx0" brushRef="#br0" timeOffset="76751">23035 7948 6183,'4'-14'3276,"-8"7"0,-1 9 0,-10 29-2939,6 2-247,3-5 0,0 1-512,2-3 1,1 0 511,-1 3 0,0 3-90,0 0 0,0 3 0,1 0-45,-2 5 0,1 1-15,0-5 0,1 1 0,-1-1-390,-1 14 0,1-2 0,1-15 1,1 0-945,-1 10 0,1-3-1755,1-10 1890,3-9 515,-1-26 744,-1-30 0,-3-1 0,-1 9 0,1 0 0</inkml:trace>
  <inkml:trace contextRef="#ctx0" brushRef="#br0" timeOffset="77158">22608 8151 6903,'-24'2'3276,"7"-1"0,-4 0-1103,8 1-1723,6 1-180,3 3 0,6 3-91,12 32-1818,-4-7 1,1 3 1131,0-3 0,-1 2 117,-1 2 0,-1 4 1,-2-6-415,-1 13 669,-2-13 0,-2-2 45,-5-8 180,-3-5 719,-12 4 541,-2-8-991,0 0 271,7-11-450,11-6 3096,26-7-2435,-4 2-751,24-7 45,-7 6 0,0 1-135,13-1-427,-8 2 1,-1 1 426,4 4 0,-1 0 0,-15 1 0,1 1 0,11 0 0,-14-1 0,-2-1-721,5 1 541,-3-2-180,-4-2-1169,4-2 0,-10 0-450,3-2-1298,-1-6 78,-7 4 4009,4-3-810,-8 6 0,-1 2 0,0 1 0</inkml:trace>
  <inkml:trace contextRef="#ctx0" brushRef="#br0" timeOffset="78461">23620 7859 6453,'6'-7'2789,"-1"0"-1530,-1 2-90,-1 2-89,-2 3-900,-3 4-90,-7 12-180,-2 2 90,-7 10 45,-1-3 0,0-1 224,-5 7-557,3-6 1,1-2 647,0-3-90,2-3 90,3-3 89,-1-1-269,8-5-90,0-2 90,10-5 90,17-5-360,7-2-270,6-2-719,9 0 359,-17 6 576,4 1-756,-12 4-89,-5 1-720,-7 13 2069,-12 4 269,-6 4 1260,-19 8 90,-3-3-1259,-3 0-226,12-11 1,1-1-225,-7 3-90,-9 5-371,14-10 281,2-2-180,-2 2 0,10-5-180,0-1 180,16-8-180,7-3 0,30-16 360,7-5 120,-13 8 0,3-1 0,-1 2-630,0-1 1,1 1 554,8-3 0,0 3 45,7 2 163,2 4-343,-5 6 0,1 3 0,-18 0 0,0 0 44,18 5 1,-3 5 225,-14 8-90,-7 2 90,-19 0-90,-11-5 523,-8-1 1,-5 0-1244,-20 8 270,15-9 0,0-3-450,-3-5 1,1-4 0,-6-5-46,6-4 1,0-3 134,-2-8 315,7 0 0,1-2 225,-2-17-3187,3-1 3612,11 4 205,10 12 629,4-3 1440,8 13-2160,-3 29-179,0 19-270,-7-10 0,-2 0 0,0-2 0,-1 0-360,-2 22-89,2-15 2637,0 5-3178,4-19-449,3-8-1838,9-12 1787,-1-6 320,7-12 271,-4-4-5,1-5 904,-1-2 0,-2 0 0,1-1 0</inkml:trace>
  <inkml:trace contextRef="#ctx0" brushRef="#br0" timeOffset="78598">23667 8280 6543,'5'-39'3276,"-2"8"0,-12 40 0,4 3-1860,-10 24-1416,8-10-360,-1 9-180,6-13-359,2-5-540,4-5-1838,12-10 977,0-8-129,19-24 2429,-18 8 0,-2-2 0,2 0 0,-1 0 0,-2-3 0,0 1 0</inkml:trace>
  <inkml:trace contextRef="#ctx0" brushRef="#br0" timeOffset="78845">24005 7826 6813,'0'11'3058,"-1"3"-1484,-3 22 1,0 4-1216,0 9-450,0-2 0,0 3 631,2-10 0,0-2-226,1-7 1,0 0-15,0 4 0,1 2 0,-1-2-1005,1-4 0,1 0 795,-1 7 0,2 2-1072,1 5 0,1-3 1026,-1-17 1,-1 0 0,2 13 0,0-4 0,-2-8 45,-1-5 387,-5-1-477,-1-8 937,-4 1-1207,0-9 666,-15-7-3673,1-9 0,-13-18 3222,19-1 1,3-3 0,4 9 0,2 0 0,1-10 0,-1 0 0</inkml:trace>
  <inkml:trace contextRef="#ctx0" brushRef="#br0" timeOffset="79551">24402 7788 10951,'6'-1'3276,"0"2"-885,-2 3-2931,3 4 0,0 3-269,0 5-810,-3 15-270,-9 8 1079,-3 3-303,-7 0 484,-1-14 179,-2-2 450,-2-2 270,-1-1 269,-1-4 458,0-1 82,1-2 180,3-3-89,2-1-91,3-4-269,5-1 89,7-2-423,6-3-386,19-3-3367,13-3 3072,4 0 115,3 0-1198,-11 4 1198,-2 1 0,-2 3 90,-3 2 90,-3 3 0,-6 1 0,-4 3 90,-6 2 2888,-5 2-2259,-23 23-539,2-13 290,-5 1 0,-3-2-650,-5-1-180,9-9 0,0-2-449,-8 3-1350,-13-2 540,12-8-559,-7-4 469,16-9-989,-2-10 1798,9 2 360,-2-6 630,10 0 2096,5 0 422,5-1-1258,5 8-1,4 7 1349,16 12-1944,-5 1-304,15 8-2847,-9-1 2667,2 3-619,2 2 1,1 3 213,-12-9 0,1 2-392,5 4 1,3 2 0,-4-2-553,12 11 4,-15-11 0,1 1-654,-3-3 1,0 0-1639,18 12 1196,-3-2 1949,-3-8 1,-19-13 0,3 0-1</inkml:trace>
  <inkml:trace contextRef="#ctx0" brushRef="#br0" timeOffset="79851">25132 7866 6273,'-21'11'3276,"-2"1"-705,-4 3-592,-1 3-900,7-3 1,0 2-1170,1 3 0,0 0-90,0 0 0,0 2-540,-1 4 1,2 0-540,-1 2-1890,-6 15 1800,16-24 180,3 0 1169,17-19 0,-1-6 0,9-6 0</inkml:trace>
  <inkml:trace contextRef="#ctx0" brushRef="#br0" timeOffset="80030">25003 8094 6993,'-6'12'3276,"0"-3"-1638,-5 12 0,0 5 715,-2 15-2308,3-11 0,1 1-1180,5 1 0,1-1 326,1 6-675,3-8 0,1-2-135,4 1 179,4 1-1131,7-17 2571,-6-9 0,6-7 0,-9-6 0</inkml:trace>
  <inkml:trace contextRef="#ctx0" brushRef="#br0" timeOffset="80429">25222 8071 7713,'3'-4'3276,"2"0"-526,2-1-861,22-5-1619,-8 2-180,16-3-720,-2 8 180,-15 3-89,9 4-271,-21 2-89,-3 2-1,-4 1-449,-7 6 1079,-2-2 630,-16 11 989,-7-4-360,8-6 1,-3 0-91,-4 2 1,0-1-495,4-3 0,1 1 179,-7 4 1,3-1-478,0 3 163,-1 4 0,26-5-270,19-5 0,8-2-180,4-8 0,2-4-180,13-3 0,-13 0 0,1-2-1279,16-8 1,0-3-1,-17 6 1,1-1-1,12-5 1,-4 1-543,-9 1 1484,-19 8 1,-6 3 0,-4 2 0</inkml:trace>
  <inkml:trace contextRef="#ctx0" brushRef="#br0" timeOffset="80633">25117 8501 7083,'-12'15'3276,"7"-4"0,10-8-1733,30-10-1813,-9 0-89,20-8-361,-17 2-854,-1 0 0,-1-1 225,8-4-290,-4 2 1,-1 0-125,-5 2 1165,8-8 1,-18 11 0,2-3 0</inkml:trace>
  <inkml:trace contextRef="#ctx0" brushRef="#br0" timeOffset="80965">25380 7885 7083,'-10'11'3276,"3"1"-256,-4 9-1670,2 22-4627,3-2 3359,2-10 0,1 1 97,1-5 1,0 2-234,-1 13 0,-1 6 0,1-1-126,1-4 0,0-1 0,0 1 22,0-4 1,0 1 0,0 0 0,0-2-263,1 1 0,1-1 0,-1-4-435,2 0 1,0-3-1,1-3 1,1-1-765,3 18-916,4 0 1816,-3-16 719,1 0 0,-6-18 0,-1-3 0</inkml:trace>
  <inkml:trace contextRef="#ctx0" brushRef="#br0" timeOffset="81807">20083 7760 6363,'2'-6'2249,"-1"-1"450,-6-2-2250,0 7 721,-12 9-1,-5 20-585,5-2 1,1 2-360,1-2 0,-1 3 0,0 4 0,-3 6 0,-1 1 0,3-5-1864,-2 4 1,0-1 1619,3-5 0,-2 3 0,0 1 0,-1-1-401,-5 8 0,-1-1 1,2-3-346,0 0 1,0 1 164,0 1 0,-2 2 1,4-5-301,5-7 1,2-3 89,2-3 1,1 1 734,-1 4 0,1-1 0,1-3 0,-1 5 1</inkml:trace>
  <inkml:trace contextRef="#ctx0" brushRef="#br0" timeOffset="82562">20056 9099 6363,'21'-9'3276,"12"0"-1335,-9 4-1311,7 1 0,6 1-136,0 1 1,1 0-837,0 0 0,1 1 432,9-1 0,1 2-90,-1 3 0,-2 1 0,-6-2 0,-1 2 0,7 0 0,0 2 135,0 1 0,-2 0-45,-16-3 0,2 0 60,5 0 0,4 1 0,-1-2-15,5-2 0,-1 0-407,1-1 0,1 1 242,-3-2 0,1-1 0,-3 1-15,-2 0 0,1-1 67,-2 0 1,5 0-1,0 0 1,-5 0 67,3 0 0,-1 1-61,1-2 1,2 1 0,-4 0-632,-6 1 1,-3-1 691,2 1 0,1 0 45,-1 0 0,1 0-275,14 1 1,2-1 229,-14 1 0,1 0 0,0-1 0,-1 1 0,1 0 0,2 0-90,4 0 0,4 0 0,0 0 0,-5 0-45,7 0 0,0 0 22,-3 0 1,6 0-1,0 0 1,-7 0-477,4 0 0,-2 0 499,-6-1 0,2 1 0,-2-1-45,2 1 0,-2-1 45,1 0 0,1 0 0,-1 0 0,1 0 0,0 0 0,1 0 45,-1 0 0,2 0-45,-5 0 0,4 0 0,0 0 0,-3-1-30,-3 1 0,-3 0 0,4 0 7,11 0 1,6-1 0,0 0-1,-6 0-67,3-1 1,-2 1 29,-5 0 0,1-1 0,0 1-120,-2 0 0,0 0 0,4 0-360,-5 2 1,4-1 0,1 1 0,0 0 0,-3-1 471,-2 1 1,-2-1-1,-1 1 1,3 0-97,0 0 1,4 0-1,0 1 1,-3 0 0,-6-1 73,9 2 0,-2-1-263,-3 1 1,3-1 0,-2 0 352,6 0 0,1-1 59,-6 1 1,1 0 0,-2-1 262,2 0 0,2-1-196,-9 0 0,5-1 0,2 0 0,0-1 0,-3 1-104,-1 0 1,-2-1-1,0 0 1,4 0 89,5-1 1,4 0 0,1 0 0,-1 0-1,-2 0-932,2-2 1,-2 1 0,-2-1 0,-3 1 142,-1 1 1,-3-1-1,1 1-103,8 0 1,1 0 0,-7 1 779,-10 1 0,-4 2 0,0 0 0,-2-1 0,6 2 0</inkml:trace>
  <inkml:trace contextRef="#ctx0" brushRef="#br0" timeOffset="83348">25018 8010 6453,'-7'5'1529,"-1"2"-1079,1 0 0,-2 1 180,2-1-91,-1 0 541,-4 5-721,2-2 1,-5 5-90,3-2-90,-1 1-360,-12 17-360,10-11-2737,-10 11 1184,14-15 1013,1-1-719,0 3 1170,4-8 629,2-1 0,3-7 0,1-2 0</inkml:trace>
  <inkml:trace contextRef="#ctx0" brushRef="#br0" timeOffset="83540">24948 8171 6273,'5'2'1799,"-2"2"-899,-2 4 89,-1 1-539,-1 5 90,1 4 89,0 4 541,-2 18-631,1-6 1,-1 15-684,0-10 504,-1 3-270,2 1-270,0 0-450,1-3-1009,5-8 1,2-3-1639,7-2 3067,9 2 1,-7-39 0,-1-10 0</inkml:trace>
  <inkml:trace contextRef="#ctx0" brushRef="#br0" timeOffset="83979">25275 8050 6633,'-10'20'3276,"3"-5"-435,-8 12-4480,1-5 1,0 0-566,-7 9 2159,3-6 0,1 0 1033,-6 2-898,-1-2 485,5-6 1,-1 0-216,-10 8-90,-5 3-1,18-16 181,7-9-360,6-3 0,1-5-180,5-1 3284,4-8-3104,1 4 90,12-7-90,-5 6 90,8-1-180,-2 3 90,2 1-90,4 1 272,13-1-902,4 1 181,-1 1-1081,3 0 361,-22 2-180,3 0-934,-4-2 1473,-8 1-10,6-6 1,-12 3 0,1-4 0</inkml:trace>
  <inkml:trace contextRef="#ctx0" brushRef="#br0" timeOffset="84209">25326 8112 6993,'-7'5'3058,"1"2"-1888,1 1 89,-4 22-1079,5-5-90,-3 20-1729,6-20 1,1 0-1375,0 16 2043,0-6 0,0 6 1,-1-2 969,-3-3 0,0 0 0,2 11 0,-2-4 0,-7-2 0</inkml:trace>
  <inkml:trace contextRef="#ctx0" brushRef="#br0" timeOffset="84431">25154 8629 6183,'-21'-5'3276,"8"2"-1424,-7-2-1223,13 2-89,3 1-90,3 0 179,3-1-449,1 1 540,12-5-450,15 1-180,0-1-225,-4 2 0,0 0-315,5-1-1189,6-2 1,3 1-1561,4 1 2749,-13 1 0,-1 1 450,2 5 0,-19 0 0,1 0 0</inkml:trace>
  <inkml:trace contextRef="#ctx0" brushRef="#br0" timeOffset="84760">25335 8067 6993,'-5'5'2249,"1"1"-1170,1 11-449,1 0-3443,1 19 3533,0-8-90,1 13 317,0-4-498,0 5-89,0 5-270,0-9 0,1 4-909,0 4 1,1 1 593,-1 0 0,1 0-465,0-9 1,0 1-1,-1-4-75,1-3 1,-1-2 44,1 8 1,-1-1-582,1 8 356,-3-16 1,1-1 944,-1 11 0,-4 6 0,1-19 0</inkml:trace>
  <inkml:trace contextRef="#ctx0" brushRef="#br0" timeOffset="91170">27610 8311 6723,'-6'3'3276,"-11"-1"0,13-2-473,-3-2-2353,19-3-91,7-1 46,10-3 0,3 0-315,10-4-45,-7 3 0,3-1-765,-3 3 1,2-1-1,-4 0-611,-8 3 0,0 0 566,23-6 1,-3 0-2513,-15 3 1653,-11 1 544,1-2 271,-12 2 809,-5 0 0,-5-1 0,-3-1 0</inkml:trace>
  <inkml:trace contextRef="#ctx0" brushRef="#br0" timeOffset="91480">27939 7848 6363,'-5'-5'2429,"-1"0"-90,-2-3-1800,1 3 1530,-8 4-1259,5 14-316,2 9 1,1 4-225,0 15-1508,3-8 1,1 1 1507,2 15-180,0-23 0,0 5 112,-1 6 0,0 8 1,0 2-1,-1-2-112,-1 4 0,1-2 0,-1 3-54,1-12 0,0 3 0,0 0 0,0 1 0,0-2 9,-2 10 0,-1 1 0,0-3 0,1-5 0,0 3 0,0-3-45,-1-1 0,1 2 0,0-5-868,2-5 1,1-6 507,1 3-194,3 3-75,3-32-271,2-8-179,1-7-1889,7-21 1439,-2 3-110,0-8 1,0-2 692,0-4 946,-4 8 0,-1 2 0,-2-5 0,-2 0 0</inkml:trace>
  <inkml:trace contextRef="#ctx0" brushRef="#br0" timeOffset="91692">27904 8494 6183,'-2'-45'3276,"-2"7"-435,-10 19-2121,4 11-91,-7 3 1,8 10-1,-1 4 1081,-15 22-1261,7-8-269,2-3 0,1 0 180,-6 8-135,3-5 0,-1 0-135,-11 15-651,9-12 0,0 0 471,-10 11 0,1-2-360,2-3-1189,8-8 1,2-1-1639,-3 4 849,-1 4 989,21-24-90,13-18 1529,-2-1 0,4-9 0,-4 1 0</inkml:trace>
  <inkml:trace contextRef="#ctx0" brushRef="#br0" timeOffset="91868">27728 8579 7083,'16'-13'3276,"-1"0"0,5-1-24,5 9-2892,0 4-90,3 12 0,-7 4-180,-2 4 0,0 3-270,5 10-180,-6-8-1529,10 12-90,-12-20-1298,13 2 1157,-13-14 861,6-4 1259,-7-13 0,-4-2 0,0-7 0</inkml:trace>
  <inkml:trace contextRef="#ctx0" brushRef="#br0" timeOffset="92381">28507 7945 6903,'13'-25'3276,"-3"4"0,-10 15 0,-2 3-2580,-2 3-606,-2 6-180,-3 4 0,-4 5-90,-3 4-90,-5 4-758,-3 4 668,-3 2-180,-1-3 0,-2 1 450,11-10 0,0-1-30,-7 5 0,-3 2 1,4-5 119,-3 3-90,-11 6 90,29-19-360,17-4 180,4-2 90,14-3 0,1-3 0,4 1 0,3-1 90,3 0 0,0 2-1187,0 1 1187,-2 1 0,-2 2 180,6 3 90,-13-1-722,4 3 722,-15-1 778,-4 0-58,-6 6-540,-5-2 719,-23 18-899,5-10-1904,-17 12 1904,9-9-90,-4 1 10,6-5 0,-1 1-145,4-4 0,1 0-311,-9 5 0,1-1 311,6-4 0,1-1 0,0-1 0,-2 1-135,-20 8 0,0-1 1237,17-8 1,-1-1-1193,-14 7 0,1-3-405,3-4-359,5-2-181,6-4-539,7-3-360,6-3-1388,11-8 747,4 0 1957,15-10 0,-3 6 0,4-3 1</inkml:trace>
  <inkml:trace contextRef="#ctx0" brushRef="#br0" timeOffset="92552">28013 8510 6813,'24'-6'3276,"3"1"-705,2 1-682,4 0-2623,5 0 1724,4 1-271,5 0-89,2 0-405,-23 2 0,-1 0-1630,0 0 1,1 1 1449,9 0 0,1 0-135,0 2 0,-1 0 237,0 0 1,-1 0-553,-5 1 0,-2 1-584,6 1-540,-5 2-450,-4 1 0,-6 2-1169,-4 8 2069,-10-3 359,-5 6 720,-9-5 0,-5 0 0,-2-1 0</inkml:trace>
  <inkml:trace contextRef="#ctx0" brushRef="#br0" timeOffset="92781">28284 8658 6273,'-7'-6'3276,"-7"-1"0,4 2 0,-10 6-511,13 14-2765,-2 6 0,9 12 0,3-2-906,1 4 187,3 1-451,2 0-719,1-1-180,2-4-1208,13 8 2747,-7-18 0,2 3 0,-14-21 1</inkml:trace>
  <inkml:trace contextRef="#ctx0" brushRef="#br0" timeOffset="93079">28295 8849 565,'11'-16'2339,"0"4"795,6-3-2685,-1 6 181,1 1 779,3 4-1139,0 2-270,-1 4-809,11 15 539,-14-5 0,6 10 618,-16-9-258,-4 0 1986,-3 0-1626,-3 0 270,-4 0 179,-3-1 270,-4 1-2132,-14 7 2132,3-4-89,-10 6-351,8-6-370,1-1 619,-3 3-888,13-6-810,8-2 1,18-11-920,27-14 1,8-6-1,-20 10 1,0-1 545,6-3 1,4-2 0,-3 0 766,0-1 1,-3 0-1,13-9 1,-15 10 0,-1 0-1</inkml:trace>
  <inkml:trace contextRef="#ctx0" brushRef="#br0" timeOffset="93425">28844 8260 6543,'-4'-9'3276,"14"-18"0,9 11-1638,6-1 0,5 0-391,5 5 1,4 3-1518,0-1 1,2 2-901,6 0 1,-2 3-470,-16 2 1,-3 3-1639,20 6 0,-33 2 2525,-18 7 1,-8-6 0,-8 4-1</inkml:trace>
  <inkml:trace contextRef="#ctx0" brushRef="#br0" timeOffset="93631">28919 8389 6633,'-21'10'3276,"6"-4"0,21-10-383,5-3-2533,4-1-360,4-1-360,14-5-90,-6 4-745,9-2 206,-12 5-2288,12 4 0,-15 7 2010,-2 9 1267,-20 2 0,-11 6 0,-1-5 0</inkml:trace>
  <inkml:trace contextRef="#ctx0" brushRef="#br0" timeOffset="93816">29068 8441 6453,'-23'34'468,"-1"1"0,0-1 0,1 1 0,-1-1 0,-6 11 0,1-3 0,9-5 1170,9-5 0,9-8 1638,15-8-871,5-12-2764,4-4-541,18-10 270,-8 0 1,12-9-406,-17 0 1,-2-2 404,6-9-134,-7 6 0,-3-2 45,-3-6-46,-8 5 1,0 0-136,2-16-193,-5 5 1,0-6 0,-2 2 1074,0-3 0,-2 1 1,1 4-1,-1-2 1,0 3-1,-1 0 1,0-1-1</inkml:trace>
  <inkml:trace contextRef="#ctx0" brushRef="#br0" timeOffset="94126">29228 7712 6273,'-8'-25'3276,"1"8"-705,-1 7-1132,-3 16-1169,4 2 0,-4 10 180,6 0-180,-1 4 89,2 5-666,1 3 577,1 4-1391,2 7 0,2 2 1301,-1-14 0,1 1-45,2 19 0,0 1-192,-1-19 0,0 1 267,1 1 0,1 2 0,-1-1-31,1 6 1,1 2-150,0 4 0,1 5 0,0-5-591,0-3 1,-1-2 620,0-6 0,0 1 0,0 0 29,2 5 1,1 0 0,0-4-712,-1 0 1,0-2 621,1 0 0,0 2 0,0-6-90,6 11 1257,1-6-1347,0-5 0,-1-8-90,1-6 17,-1-6-376,-1-6-1940,11-19 680,-9 1 90,8-17 2941,-12 4-2311,-2-5 360,-2-4 101,-3-2 1,-4-3-1,-2-2 1</inkml:trace>
  <inkml:trace contextRef="#ctx0" brushRef="#br0" timeOffset="94369">29348 7700 10501,'-13'-1'3276,"6"1"-2414,2 6-2841,9 3-1298,11 8 1067,-3-5 1131,2 1 1079,-9-10 0,-1-8 0,0-1 0</inkml:trace>
  <inkml:trace contextRef="#ctx0" brushRef="#br0" timeOffset="100876">12598 12230 6723,'-4'-4'2789,"1"-1"-901,0 0-1168,2 0-450,1 0 450,7-1-361,-1 2 1350,26-18-1529,-7 5-180,11-8-3277,-14 9 3342,-10 9-65,0-1 0,0 2 90,10-3-90,-8 4 90,7-1-90,-11 4 0,0 1 0,-1 1 3276,-1-1-3160,2 2-116,-4-1 0,0 2-3277,-2 3 3252,-2 0 25,0 4-90,-1 0 0,-1 9 0,0-3-90,0 8 90,0-5-90,-1 2-90,-2 12 1,0 3 179,-1-7 0,1 0-223,-2 11 0,1 0 358,0-13 0,1-2 44,-2 19 1,2-11 0,0 6 2824,2 6-2914,1-16 90,-1 15-90,1-21 0,0 0 90,0 10-90,2 4 0,1 2 0,0-8 0,2 0 90,7 18-190,-1 0 190,3-17 972,-7-22-972,2-4 0,-1-2 0,2-3 375,0-1-285,13-4-270,1 0 0,4-2 0,-5 1-450,-1 2 180,-5 1 1,5-2-91,-9 2 307,-1 0-397,1-4 271,-4 2-181,1-7 360,-7 5 0,-1-3 0,-3 4 0,-1 0 0,-1 2 0,-4 1 90,0 2 0,-5 9 0,5 1 0,-3 7 0,5 1 0,2 2 0,1 2-90,1 1-180,2 2-809,3 20 719,-1-15-1279,0-3 1,-1-1 894,1-3 654,0 5 180,0-9-90,0 0 0,2 1-90,0 2-450,0 3 0,1 2-89,0 9-130,0-6 1,-1 0 218,0 9 270,0 0 76,-2-11 0,0 2 329,-2-1 0,1 1-45,0-1 0,-1-1 2984,-1 19-2894,0-4-90,1-12 0,0 18 269,1-13 181,-1 5-270,0-11-90,1 21-630,-1-25 1047,0 19-867,0-21 105,1 15-15,-1 6 360,0 0-180,-1-2 0,0-15 0,0 0 0,0 19 45,0-19 0,0 1 315,0 1 0,0-3-1,0 1-89,0 12 0,0-19 532,-2 8-622,1-5 90,-2 17 179,-2 9-359,0-8 90,-1 8 45,2-22 0,-1-1 225,-4 21-774,4-18 1,-1-1 593,-5 14-610,2-14 700,-1 0-249,-1-2 159,-3-1 0,-1 0-1305,-4-5 1,-1-1-315,-7 3 134,-2-4 1,-2-3 135,-3-8 1079,0-6 0,-2-3 0,11-1 0,0-2 0,-9-1 0,-1-1 0</inkml:trace>
  <inkml:trace contextRef="#ctx0" brushRef="#br0" timeOffset="114708">14869 12550 6273,'-7'-3'3276,"-2"-1"0,-9-11 0,11 9-2670,-5-9-336,14 13 0,3 0-90,2 1 180,3 1 269,33 5-449,-7-3-1786,-5 0 0,0 0 1696,3-3-90,-7-1-397,-11 0 397,-3-1 270,3-4-181,-8 3-89,2-3 90,-10 3-180,-2 0 3286,-1 3-3376,-1 1-2798,-6 17 2978,4-3-891,-6 25 891,7-13 0,0 10 0,1 5 0,1-8 135,0-5 0,1 1-45,-1 8 0,-1 5 0,0 2-270,0 1 773,0-1 0,0-2-1673,2-7-2197,2 9 438,2-28 2022,1-2-712,3-13 270,-4-6 1259,3-11 0,-4-1 0,-2-8 0</inkml:trace>
  <inkml:trace contextRef="#ctx0" brushRef="#br0" timeOffset="115055">15024 12820 8342,'-3'-7'3276,"-1"-3"0,4 3-1193,1-1-1273,9 0-540,-1 3 89,14 2-448,-6 4-1,7 4-450,-6 3-180,0 3-359,-1 3-360,-3 3-450,-2 4 0,-3 3-1079,-4 15 2068,-4-8 450,-3 9 720,-9-6 450,-1-9-3033,-6 3 3572,0-10 271,-2-1 108,-4-3 0,0 0 508,-7 3-1157,2-2 1,1-2-630,7-2 179,-1 0-89,13-6 2826,5-3-2607,9 2-579,3-4-990,20-2 1,5-2-90,5-2-104,0 0 1,10-1 0,-4 0 623,1-1 1,-2 0 0,6-1 0,-3 0 0,-14 2 0,0 0 0</inkml:trace>
  <inkml:trace contextRef="#ctx0" brushRef="#br0" timeOffset="115459">15591 12535 7173,'3'-17'3276,"-4"3"0,1 2-743,-1 6-2443,3 9 0,4 18-90,-4-2-90,2 16-90,-5-7-180,-4 15 180,0-9-1459,-1-6 1,-1 1 1523,-3 3 295,-4 8 989,-4 1-449,7-12-450,-3 3 0,9-16-91,4-8 1,4-2 0,7 1-90,2-3-90,31-3 0,-14-3-305,19-3-145,-20 0-269,-1 1-2558,10 0 977,-9 0 411,6 1-1388,-5 0 1284,-8-1 1993,3-1 0,-11-1 0,-2-1 0</inkml:trace>
  <inkml:trace contextRef="#ctx0" brushRef="#br0" timeOffset="115769">15883 12508 16707,'24'-10'2789,"-1"1"-2609,-1 1-270,4 0-90,2-2-360,1 1-773,2 1 323,1 2-359,-2 2-1928,17 8 0,-21 0 416,12 8 2231,-30-3-126,-4 3 0,-8-3 0,-3 0 0</inkml:trace>
  <inkml:trace contextRef="#ctx0" brushRef="#br0" timeOffset="115964">16050 12527 7892,'-8'2'3276,"2"0"-255,2 2-1312,0 8-1169,2 2-91,1 10-89,2 0 180,0 23-630,1-5 0,-1 2-909,0-8 0,1 1 684,-1 10 0,0-1-315,-1-20 1,0-1-1260,0 22-90,1-6-1298,3 4 2732,-2-25 0,0 0 0,-3-23 0</inkml:trace>
  <inkml:trace contextRef="#ctx0" brushRef="#br0" timeOffset="116146">16016 12816 7263,'0'-8'3276,"0"0"0,3 5 0,9 1-691,1 1-2225,8 1-3637,-1 0 2802,2 1-2802,27 0 0,-16 0 1638,1 0 1,0-1-1639,0 1 818,13-1 2279,-15 1 1,-1-1 0,-1 0 0</inkml:trace>
  <inkml:trace contextRef="#ctx0" brushRef="#br0" timeOffset="116619">17184 12083 6993,'-7'6'1709,"1"1"-1079,1 3-540,0 2 90,0 5 269,-2 2 811,-5 18-541,1-5 91,-5 15-136,2-6 1,-2 3-271,1-3 1,-1 2-975,3-9 0,0 2 1,-1-1 794,-4 9 0,0 0 44,2-10 1,0 1 0,-1 1-913,-3 6 1,0 1 0,-1-1 762,0 2 0,0-1 0,0 1-182,1-2 1,-1 1 0,-1 1 106,4-5 0,-2 1 0,1 1 0,2-5-285,1-2 0,2-4 0,-1 3-427,0 1 1,-3 4 0,2-2-1,3-5-413,2-1 1,2-4-989,-4 17-599,8-15 1048,4-15 1921,6-15-302,6-29 0,0-2 0,-4 8 0,1-1 0</inkml:trace>
  <inkml:trace contextRef="#ctx0" brushRef="#br0" timeOffset="117376">17385 12569 8432,'1'-7'3276,"1"-1"-615,0 4-2211,5-2-3727,27-1 3202,-7 2 389,6 0 1,2-2-143,-6 1 0,0 0-127,0 0 0,1-1-242,-2 1 0,-1-1-73,7-1-180,-3 1-269,-4 1-2558,5 4 0,-15 4 4003,1 3-726,-24 8 0,-5-3 0,-7 3 0</inkml:trace>
  <inkml:trace contextRef="#ctx0" brushRef="#br0" timeOffset="117859">17584 12548 9871,'6'-6'3276,"1"0"-2594,0 1 487,17-4-899,-5 3-225,9-1 0,3 1-225,0 0-536,-4 2 1,-2 0 445,3 2-179,-4 2-91,4 6 360,-7 7 270,-2 2 0,-8 6 450,-7 6 179,-6 6-359,-1 0 314,-6-5 1,-1-1-315,-5 1-180,3-5 0,-1-1-219,-5 1 309,-2 0 0,-13 7-270,5-8-180,-10 3-900,-6-11-89,9-6-630,-11-3 307,14-7-397,2-4 250,7-4 1,0-1 1512,-4-3 1,-10-11 0,23 10 0</inkml:trace>
  <inkml:trace contextRef="#ctx0" brushRef="#br0" timeOffset="118112">17486 12678 6543,'-4'11'3276,"1"-2"-255,-1 2-2122,2 6-269,2-1-180,1 9 539,3 11-540,-1-1 1,0 3-360,0-7 0,-1 1-1040,1 11 0,-2 0 995,-1-16 0,-1 1 75,-1 5 0,-1 5 0,-1-4-432,2 0 1,-2-1 221,1 0 0,-1 3 0,1-5-539,0 15-631,2-7-2017,10 2 0,1-17 0,9-4 1142,7-29 2135,-6-6 0,7-13 0,-10 0 0</inkml:trace>
  <inkml:trace contextRef="#ctx0" brushRef="#br0" timeOffset="118319">17892 12637 12750,'5'-6'3276,"4"0"-2684,16-3-772,-1 2-855,5 0 1,4-1-605,-4 3 1,1 0 38,0-1 0,-1 2 656,0 0 0,-4 2 944,-9 2 0,-1 1 0,-11 0 0</inkml:trace>
  <inkml:trace contextRef="#ctx0" brushRef="#br0" timeOffset="118529">18067 12663 6363,'-7'9'3276,"0"1"-1694,-2 2 217,1 3-270,1 5-630,0 4 45,3 9 1,1 5-540,-1-1 0,1 1-1671,0 9 0,0-1 1266,0-8 0,2-2-450,-1 11-449,2-6-720,1-5-360,2-7-1298,5 0 0,2-13 3094,0-5 0,-3-11 0,-3-7 0</inkml:trace>
  <inkml:trace contextRef="#ctx0" brushRef="#br0" timeOffset="118830">18031 13061 6993,'0'-23'3276,"2"-11"0,1 9-1785,5-1 1,4 2-1313,3 0-655,14-10 476,-10 24-383,6 9-247,-8 5-1009,-2 19 1,-4 6-1639,-4 4 2113,-2 0 1,-3 0 713,-10 1 360,-2-1 540,-3-3 450,-3-1 348,-2-3 371,-2-2 90,-1-2 42,-1 0-113,3-4 0,0 2 843,-7 9-1222,-4 8-809,21-19 972,17-8-1692,29-17-720,-12-1 1,2-1-650,2-2 1,1-1-1,-2-2 1,-1 0-1427,11-7-93,-2 1 1179,-2 2 540,-4 2 1439,-3 2 0,-3 2 0,-1 1 0</inkml:trace>
  <inkml:trace contextRef="#ctx0" brushRef="#br0" timeOffset="119248">18807 12711 6993,'7'-1'3276,"0"0"0,1 0-833,3 1-1184,4-1-809,5 2-270,5-1-90,5 0-90,2 0-90,3-2-1349,14-3-450,-13 0 250,3-3 1,0-1-1639,-9 0 2932,-4 1 1,-4 0 0,-15 2 0,-3 1-1</inkml:trace>
  <inkml:trace contextRef="#ctx0" brushRef="#br0" timeOffset="119528">19073 12369 8432,'-2'10'3276,"-1"2"0,1 1-2632,0 5-194,2 18 0,2 6-226,-2-5 1,0 2-462,1-5 1,0 1-1,-1 2 327,-1 0 0,0 1 0,-1 0 60,-1 6 0,-2 0 0,1-1-150,1-6 0,0-2 0,-1 2-45,0 2 0,-2 3 0,1 0 0,0-7-810,0-2 1,0-2-1,0 7 1,0-5-1069,2-10-1354,8-25 1517,-1-7 860,4-11 113,-3-2 1,0-6 0,0-2 0</inkml:trace>
  <inkml:trace contextRef="#ctx0" brushRef="#br0" timeOffset="119701">19118 12837 6993,'-1'-10'3276,"-6"0"-435,0 8-2572,-5 3-179,1 9 0,-3 5 0,-3 5 135,-3 6 0,-3 1-315,3-4 0,-2 0-522,-3 6 0,0-1 162,6-10 1,1-2-901,-4 0-89,3-6 389,6-4-120,3-6 271,7-2 359,1-6 540,5-1 0,3-3 0,2-1 0</inkml:trace>
  <inkml:trace contextRef="#ctx0" brushRef="#br0" timeOffset="119836">18958 12936 6723,'22'-8'3276,"7"-1"0,0 8-293,0 3-2354,2 13-629,-15-1-449,3 7-721,-8-4-629,-1-1-1478,9 8 0,-7-12 3274,9 2 0,-12-15 0,0-3 0</inkml:trace>
  <inkml:trace contextRef="#ctx0" brushRef="#br0" timeOffset="120515">19662 12379 6273,'7'-21'3276,"-3"1"0,-5 4-23,-3 4-555,-8 6-2788,3 6-269,-6 8-451,-5 18 180,-11 11 540,16-17 0,-2 0-1549,-14 13 1,-1-3 714,-1 0 834,3-5 0,0-2 0,8-6 90,-2 1 0,15-10-90,7-2 90,5-2-90,15-1 0,0-2 0,14-2-90,-4-1-45,-1 0 1,2-1 134,15 1 1728,-17 0 0,-1 1-803,6 11-475,-21-2 360,-5 16 89,-18 2 1,-14 13-450,-1-5-1182,-5 2 912,6-10-90,-3 0 89,-2-1 1,-2 0-180,11-9 1,1-1-1,-13 9 0,0-2-630,-1-3-359,3-5-2069,-4-3 1349,11-6 90,0-5-540,14-9 1709,5 0 450,4-4 450,6 3 1631,1-2 1285,15-12-1515,-5 8-501,13-10-511,-6 14 150,3 1 270,22-3-899,-7 5-135,-2 2 0,0 1-1268,8 0 953,-16 3 1,-1 0-451,8 2-359,-4 2-720,-3 2-1568,5 5 0,-11 0 0,7 6 1445,-19-5 1832,-1 1 0,-9-2 0,-3-1 0</inkml:trace>
  <inkml:trace contextRef="#ctx0" brushRef="#br0" timeOffset="120732">19408 12971 7263,'-17'9'3276,"4"0"0,0 13-2992,8-3-1184,1 8-1708,3 7 89,1 3 1620,-1-2 89,3-6 810,0-14 0,-1-7 0,0-2 0</inkml:trace>
  <inkml:trace contextRef="#ctx0" brushRef="#br0" timeOffset="120957">19547 13097 3128,'20'-10'2158,"-7"5"81,0 1-1520,-9 10 449,-4 0-269,-5 5 552,-3 0-372,-4 1 2160,-21 16-2340,10-9 898,-15 11-447,3 1-901,12-8-539,-2 4-1079,28-13 180,9-11-1350,10-2-180,2-6 181,4-4 359,3-4 360,0-3 1619,-11 2 0,0-1 0,9-9 0,6-10 0</inkml:trace>
  <inkml:trace contextRef="#ctx0" brushRef="#br0" timeOffset="121607">19789 12706 6273,'-10'-4'3276,"0"0"0,-2-4 0,9 2-1410,1-2-1776,12 2-90,12-3 0,-1 2-3277,10-3 2802,-5 3 25,2-1-818,14-4-531,-2 3 810,-2 0 0,-11 5 89,-17 6-449,-10 6 989,-5 2 270,-10 7 270,-3 0 180,-4 3 719,-1 4 1,-3 2-136,4-2 0,-1 2 518,-4 4 1,1 0-1149,7-5 1,1-1-2583,-7 18 2447,11-13-269,2 3-449,17-18-271,10-11 360,4-4-89,4-11-361,2-5 451,-6 4 881,4-2-702,-9 12 3546,-8 13-1990,-3 3-567,-8 11 1170,-8 10-989,2-5-46,2-4 1,0 1-316,-1 4-179,-2 6 0,6-14 90,3-3-181,2-5-179,4-4-180,7-6-539,8-11 179,2-4 90,4-9-1169,4-13 720,-7 4 52,-6 8 0,-1 0 37,6-13-89,-3-1-136,-6 9 1,-2 0-135,4-13-560,-6-10 1,-4 0-33,-3 1 1343,-3 15 0,-1-4 0,0 4 0,-8-13 0,4 16 0,-1-1 0</inkml:trace>
  <inkml:trace contextRef="#ctx0" brushRef="#br0" timeOffset="121912">19946 12148 6813,'-8'4'3276,"2"-1"0,1 4-1822,3 0-1095,1 3 181,0 2-180,2 4 180,5 17-1699,0-3 1249,6 17-45,-3-14 0,0 1 0,-1-6 0,0 1 0,4 11 0,0 1 45,-3-9 0,-1 0-704,1 1 1,0 1 747,-1 0 1,1 1 75,-1-3 0,0 2 0,0-1-888,0 0 1,0 1-1,0-2 768,4 17 0,0-1 0,-1-8 0,0-1-663,-1-5 0,-1-3 663,4 14-105,-4-17 1,-1-1-166,2 6 687,-1-4-777,0-3 0,-1-3-629,0-2 856,-1-5-2116,-1-3-1118,0-4 188,0-9 2189,-3-3 900,0-8 0,-5-2 0,-2-2 0</inkml:trace>
  <inkml:trace contextRef="#ctx0" brushRef="#br0" timeOffset="122117">20169 12171 6453,'-12'3'3276,"9"1"-2457,8 5 0,-2-10 0,8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a:spcBef>
                <a:spcPct val="0"/>
              </a:spcBef>
              <a:defRPr sz="1300">
                <a:ea typeface="宋体" charset="-122"/>
              </a:defRPr>
            </a:lvl1pPr>
          </a:lstStyle>
          <a:p>
            <a:pPr>
              <a:defRPr/>
            </a:pPr>
            <a:endParaRPr lang="en-US" altLang="zh-CN"/>
          </a:p>
        </p:txBody>
      </p:sp>
      <p:sp>
        <p:nvSpPr>
          <p:cNvPr id="4099"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spcBef>
                <a:spcPct val="0"/>
              </a:spcBef>
              <a:defRPr sz="1300">
                <a:ea typeface="宋体"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a:spcBef>
                <a:spcPct val="0"/>
              </a:spcBef>
              <a:defRPr sz="1300">
                <a:ea typeface="宋体"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spcBef>
                <a:spcPct val="0"/>
              </a:spcBef>
              <a:defRPr sz="1300">
                <a:ea typeface="宋体" charset="-122"/>
              </a:defRPr>
            </a:lvl1pPr>
          </a:lstStyle>
          <a:p>
            <a:pPr>
              <a:defRPr/>
            </a:pPr>
            <a:fld id="{9F40A989-F4B7-4AA9-9C8B-85F23D3859BB}" type="slidenum">
              <a:rPr lang="en-US" altLang="zh-CN"/>
              <a:pPr>
                <a:defRPr/>
              </a:pPr>
              <a:t>‹#›</a:t>
            </a:fld>
            <a:endParaRPr lang="en-US" altLang="zh-CN"/>
          </a:p>
        </p:txBody>
      </p:sp>
    </p:spTree>
    <p:extLst>
      <p:ext uri="{BB962C8B-B14F-4D97-AF65-F5344CB8AC3E}">
        <p14:creationId xmlns:p14="http://schemas.microsoft.com/office/powerpoint/2010/main" val="18113142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40A989-F4B7-4AA9-9C8B-85F23D3859BB}" type="slidenum">
              <a:rPr lang="en-US" altLang="zh-CN" smtClean="0"/>
              <a:pPr>
                <a:defRPr/>
              </a:pPr>
              <a:t>1</a:t>
            </a:fld>
            <a:endParaRPr lang="en-US" altLang="zh-CN"/>
          </a:p>
        </p:txBody>
      </p:sp>
    </p:spTree>
    <p:extLst>
      <p:ext uri="{BB962C8B-B14F-4D97-AF65-F5344CB8AC3E}">
        <p14:creationId xmlns:p14="http://schemas.microsoft.com/office/powerpoint/2010/main" val="29983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325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427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529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450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349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451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553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734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837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144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468313" y="725488"/>
            <a:ext cx="6365875" cy="3581400"/>
          </a:xfrm>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656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758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861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06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168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373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475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577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680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782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468313" y="725488"/>
            <a:ext cx="6365875" cy="3581400"/>
          </a:xfrm>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468313" y="725488"/>
            <a:ext cx="6365875" cy="3581400"/>
          </a:xfrm>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468313" y="725488"/>
            <a:ext cx="6365875" cy="3581400"/>
          </a:xfrm>
        </p:spPr>
      </p:sp>
      <p:sp>
        <p:nvSpPr>
          <p:cNvPr id="28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468313" y="725488"/>
            <a:ext cx="6365875" cy="3581400"/>
          </a:xfrm>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468313" y="725488"/>
            <a:ext cx="6365875" cy="3581400"/>
          </a:xfrm>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468313" y="725488"/>
            <a:ext cx="6365875" cy="3581400"/>
          </a:xfrm>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468313" y="725488"/>
            <a:ext cx="6365875" cy="3581400"/>
          </a:xfrm>
        </p:spPr>
      </p:sp>
      <p:sp>
        <p:nvSpPr>
          <p:cNvPr id="2519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68242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itchFamily="49" charset="-122"/>
                <a:ea typeface="黑体" pitchFamily="49" charset="-122"/>
              </a:defRPr>
            </a:lvl1p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p:cNvSpPr>
            <a:spLocks noGrp="1"/>
          </p:cNvSpPr>
          <p:nvPr>
            <p:ph type="sldNum" sz="quarter" idx="10"/>
          </p:nvPr>
        </p:nvSpPr>
        <p:spPr>
          <a:xfrm>
            <a:off x="11423651" y="6416675"/>
            <a:ext cx="673100" cy="349250"/>
          </a:xfrm>
          <a:prstGeom prst="rect">
            <a:avLst/>
          </a:prstGeom>
        </p:spPr>
        <p:txBody>
          <a:bodyPr/>
          <a:lstStyle>
            <a:lvl1pPr>
              <a:defRPr/>
            </a:lvl1pPr>
          </a:lstStyle>
          <a:p>
            <a:pPr>
              <a:defRPr/>
            </a:pPr>
            <a:fld id="{00DE4AC3-B130-4666-B615-60F113E09356}" type="slidenum">
              <a:rPr lang="en-US" altLang="zh-CN"/>
              <a:pPr>
                <a:defRPr/>
              </a:pPr>
              <a:t>‹#›</a:t>
            </a:fld>
            <a:endParaRPr lang="en-US" altLang="zh-CN" dirty="0"/>
          </a:p>
        </p:txBody>
      </p:sp>
    </p:spTree>
    <p:extLst>
      <p:ext uri="{BB962C8B-B14F-4D97-AF65-F5344CB8AC3E}">
        <p14:creationId xmlns:p14="http://schemas.microsoft.com/office/powerpoint/2010/main" val="40558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91552" y="115888"/>
            <a:ext cx="2686049" cy="5834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27051" y="115888"/>
            <a:ext cx="7861300" cy="5834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5"/>
          <p:cNvSpPr>
            <a:spLocks noGrp="1"/>
          </p:cNvSpPr>
          <p:nvPr>
            <p:ph type="sldNum" sz="quarter" idx="10"/>
          </p:nvPr>
        </p:nvSpPr>
        <p:spPr>
          <a:xfrm>
            <a:off x="11423651" y="6416675"/>
            <a:ext cx="673100" cy="349250"/>
          </a:xfrm>
          <a:prstGeom prst="rect">
            <a:avLst/>
          </a:prstGeom>
        </p:spPr>
        <p:txBody>
          <a:bodyPr/>
          <a:lstStyle>
            <a:lvl1pPr>
              <a:defRPr/>
            </a:lvl1pPr>
          </a:lstStyle>
          <a:p>
            <a:pPr>
              <a:defRPr/>
            </a:pPr>
            <a:fld id="{A1EEF4A8-7FD6-4E03-83DB-C4E009A65198}" type="slidenum">
              <a:rPr lang="en-US" altLang="zh-CN"/>
              <a:pPr>
                <a:defRPr/>
              </a:pPr>
              <a:t>‹#›</a:t>
            </a:fld>
            <a:endParaRPr lang="en-US" altLang="zh-CN" dirty="0"/>
          </a:p>
        </p:txBody>
      </p:sp>
    </p:spTree>
    <p:extLst>
      <p:ext uri="{BB962C8B-B14F-4D97-AF65-F5344CB8AC3E}">
        <p14:creationId xmlns:p14="http://schemas.microsoft.com/office/powerpoint/2010/main" val="421696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50850" indent="-450850">
              <a:lnSpc>
                <a:spcPct val="120000"/>
              </a:lnSpc>
              <a:buFont typeface="Wingdings" pitchFamily="2" charset="2"/>
              <a:buChar char="l"/>
              <a:tabLst/>
              <a:defRPr sz="2400"/>
            </a:lvl1pPr>
            <a:lvl2pPr marL="742950" indent="-285750">
              <a:buSzPct val="70000"/>
              <a:buFont typeface="Wingdings" pitchFamily="2" charset="2"/>
              <a:buChar char="l"/>
              <a:defRPr/>
            </a:lvl2pPr>
            <a:lvl3pPr marL="1143000" indent="-228600">
              <a:buSzPct val="70000"/>
              <a:buFont typeface="Wingdings" pitchFamily="2" charset="2"/>
              <a:buChar char="l"/>
              <a:defRPr/>
            </a:lvl3pPr>
            <a:lvl4pPr marL="1600200" indent="-228600">
              <a:buFont typeface="Wingdings" pitchFamily="2" charset="2"/>
              <a:buChar char="l"/>
              <a:defRPr/>
            </a:lvl4pPr>
            <a:lvl5pPr marL="2057400" indent="-228600">
              <a:buFont typeface="Wingdings" pitchFamily="2" charset="2"/>
              <a:buChar char="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4">
            <a:extLst>
              <a:ext uri="{FF2B5EF4-FFF2-40B4-BE49-F238E27FC236}">
                <a16:creationId xmlns:a16="http://schemas.microsoft.com/office/drawing/2014/main" id="{BF20CB4F-9A0E-BC46-80D3-1DA82A097F32}"/>
              </a:ext>
            </a:extLst>
          </p:cNvPr>
          <p:cNvSpPr>
            <a:spLocks noGrp="1"/>
          </p:cNvSpPr>
          <p:nvPr>
            <p:ph type="sldNum" sz="quarter" idx="10"/>
          </p:nvPr>
        </p:nvSpPr>
        <p:spPr>
          <a:xfrm>
            <a:off x="9257456" y="6376244"/>
            <a:ext cx="2743200" cy="365125"/>
          </a:xfrm>
        </p:spPr>
        <p:txBody>
          <a:bodyPr/>
          <a:lstStyle/>
          <a:p>
            <a:fld id="{DA2EEF94-6574-7D41-A2C1-D5B1CF1F6BB7}" type="slidenum">
              <a:rPr lang="zh-CN" altLang="en-US" smtClean="0"/>
              <a:pPr/>
              <a:t>‹#›</a:t>
            </a:fld>
            <a:endParaRPr lang="zh-CN" altLang="en-US"/>
          </a:p>
        </p:txBody>
      </p:sp>
    </p:spTree>
    <p:extLst>
      <p:ext uri="{BB962C8B-B14F-4D97-AF65-F5344CB8AC3E}">
        <p14:creationId xmlns:p14="http://schemas.microsoft.com/office/powerpoint/2010/main" val="137181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9864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sz="half" idx="1"/>
          </p:nvPr>
        </p:nvSpPr>
        <p:spPr>
          <a:xfrm>
            <a:off x="914400" y="1268414"/>
            <a:ext cx="5080000"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68414"/>
            <a:ext cx="5080000"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11D9AC19-A86D-D84A-885A-15C9EE8CAFE6}"/>
              </a:ext>
            </a:extLst>
          </p:cNvPr>
          <p:cNvSpPr>
            <a:spLocks noGrp="1"/>
          </p:cNvSpPr>
          <p:nvPr>
            <p:ph type="sldNum" sz="quarter" idx="10"/>
          </p:nvPr>
        </p:nvSpPr>
        <p:spPr/>
        <p:txBody>
          <a:bodyPr/>
          <a:lstStyle/>
          <a:p>
            <a:fld id="{DA2EEF94-6574-7D41-A2C1-D5B1CF1F6BB7}" type="slidenum">
              <a:rPr lang="zh-CN" altLang="en-US" smtClean="0"/>
              <a:pPr/>
              <a:t>‹#›</a:t>
            </a:fld>
            <a:endParaRPr lang="zh-CN" altLang="en-US"/>
          </a:p>
        </p:txBody>
      </p:sp>
    </p:spTree>
    <p:extLst>
      <p:ext uri="{BB962C8B-B14F-4D97-AF65-F5344CB8AC3E}">
        <p14:creationId xmlns:p14="http://schemas.microsoft.com/office/powerpoint/2010/main" val="1402284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914400" y="6248400"/>
            <a:ext cx="2540000" cy="457200"/>
          </a:xfrm>
          <a:prstGeom prst="rect">
            <a:avLst/>
          </a:prstGeom>
        </p:spPr>
        <p:txBody>
          <a:bodyPr/>
          <a:lstStyle>
            <a:lvl1pPr>
              <a:defRPr>
                <a:ea typeface="宋体" charset="-122"/>
              </a:defRPr>
            </a:lvl1pPr>
          </a:lstStyle>
          <a:p>
            <a:pPr>
              <a:defRPr/>
            </a:pPr>
            <a:endParaRPr lang="en-US" altLang="zh-CN"/>
          </a:p>
        </p:txBody>
      </p:sp>
      <p:sp>
        <p:nvSpPr>
          <p:cNvPr id="8" name="页脚占位符 7"/>
          <p:cNvSpPr>
            <a:spLocks noGrp="1"/>
          </p:cNvSpPr>
          <p:nvPr>
            <p:ph type="ftr" sz="quarter" idx="11"/>
          </p:nvPr>
        </p:nvSpPr>
        <p:spPr>
          <a:xfrm>
            <a:off x="4165600" y="6248400"/>
            <a:ext cx="3860800" cy="457200"/>
          </a:xfrm>
          <a:prstGeom prst="rect">
            <a:avLst/>
          </a:prstGeom>
        </p:spPr>
        <p:txBody>
          <a:bodyPr/>
          <a:lstStyle>
            <a:lvl1pPr>
              <a:defRPr>
                <a:ea typeface="宋体" charset="-122"/>
              </a:defRPr>
            </a:lvl1pPr>
          </a:lstStyle>
          <a:p>
            <a:pPr>
              <a:defRPr/>
            </a:pPr>
            <a:endParaRPr lang="en-US" altLang="zh-CN"/>
          </a:p>
        </p:txBody>
      </p:sp>
      <p:sp>
        <p:nvSpPr>
          <p:cNvPr id="9" name="灯片编号占位符 8"/>
          <p:cNvSpPr>
            <a:spLocks noGrp="1"/>
          </p:cNvSpPr>
          <p:nvPr>
            <p:ph type="sldNum" sz="quarter" idx="12"/>
          </p:nvPr>
        </p:nvSpPr>
        <p:spPr>
          <a:xfrm>
            <a:off x="9461500" y="6273800"/>
            <a:ext cx="2540000" cy="457200"/>
          </a:xfrm>
          <a:prstGeom prst="rect">
            <a:avLst/>
          </a:prstGeom>
        </p:spPr>
        <p:txBody>
          <a:bodyPr/>
          <a:lstStyle>
            <a:lvl1pPr>
              <a:defRPr/>
            </a:lvl1pPr>
          </a:lstStyle>
          <a:p>
            <a:pPr>
              <a:defRPr/>
            </a:pPr>
            <a:fld id="{F9F50A12-0459-4B2B-BCDA-EE9935512A55}" type="slidenum">
              <a:rPr lang="en-US" altLang="zh-CN"/>
              <a:pPr>
                <a:defRPr/>
              </a:pPr>
              <a:t>‹#›</a:t>
            </a:fld>
            <a:endParaRPr lang="en-US" altLang="zh-CN"/>
          </a:p>
        </p:txBody>
      </p:sp>
    </p:spTree>
    <p:extLst>
      <p:ext uri="{BB962C8B-B14F-4D97-AF65-F5344CB8AC3E}">
        <p14:creationId xmlns:p14="http://schemas.microsoft.com/office/powerpoint/2010/main" val="415560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914400" y="6248400"/>
            <a:ext cx="2540000" cy="457200"/>
          </a:xfrm>
          <a:prstGeom prst="rect">
            <a:avLst/>
          </a:prstGeom>
        </p:spPr>
        <p:txBody>
          <a:bodyPr/>
          <a:lstStyle>
            <a:lvl1pPr>
              <a:defRPr>
                <a:ea typeface="宋体" charset="-122"/>
              </a:defRPr>
            </a:lvl1pPr>
          </a:lstStyle>
          <a:p>
            <a:pPr>
              <a:defRPr/>
            </a:pPr>
            <a:endParaRPr lang="en-US" altLang="zh-CN"/>
          </a:p>
        </p:txBody>
      </p:sp>
      <p:sp>
        <p:nvSpPr>
          <p:cNvPr id="4" name="页脚占位符 3"/>
          <p:cNvSpPr>
            <a:spLocks noGrp="1"/>
          </p:cNvSpPr>
          <p:nvPr>
            <p:ph type="ftr" sz="quarter" idx="11"/>
          </p:nvPr>
        </p:nvSpPr>
        <p:spPr>
          <a:xfrm>
            <a:off x="4165600" y="6248400"/>
            <a:ext cx="3860800" cy="457200"/>
          </a:xfrm>
          <a:prstGeom prst="rect">
            <a:avLst/>
          </a:prstGeom>
        </p:spPr>
        <p:txBody>
          <a:bodyPr/>
          <a:lstStyle>
            <a:lvl1pPr>
              <a:defRPr>
                <a:ea typeface="宋体" charset="-122"/>
              </a:defRPr>
            </a:lvl1pPr>
          </a:lstStyle>
          <a:p>
            <a:pPr>
              <a:defRPr/>
            </a:pPr>
            <a:endParaRPr lang="en-US" altLang="zh-CN"/>
          </a:p>
        </p:txBody>
      </p:sp>
      <p:sp>
        <p:nvSpPr>
          <p:cNvPr id="5" name="灯片编号占位符 4"/>
          <p:cNvSpPr>
            <a:spLocks noGrp="1"/>
          </p:cNvSpPr>
          <p:nvPr>
            <p:ph type="sldNum" sz="quarter" idx="12"/>
          </p:nvPr>
        </p:nvSpPr>
        <p:spPr>
          <a:xfrm>
            <a:off x="9461500" y="6273800"/>
            <a:ext cx="2540000" cy="457200"/>
          </a:xfrm>
          <a:prstGeom prst="rect">
            <a:avLst/>
          </a:prstGeom>
        </p:spPr>
        <p:txBody>
          <a:bodyPr/>
          <a:lstStyle>
            <a:lvl1pPr>
              <a:defRPr/>
            </a:lvl1pPr>
          </a:lstStyle>
          <a:p>
            <a:pPr>
              <a:defRPr/>
            </a:pPr>
            <a:fld id="{BAADFC05-D6ED-4AED-9494-8E6A3C39E6FC}" type="slidenum">
              <a:rPr lang="en-US" altLang="zh-CN"/>
              <a:pPr>
                <a:defRPr/>
              </a:pPr>
              <a:t>‹#›</a:t>
            </a:fld>
            <a:endParaRPr lang="en-US" altLang="zh-CN"/>
          </a:p>
        </p:txBody>
      </p:sp>
    </p:spTree>
    <p:extLst>
      <p:ext uri="{BB962C8B-B14F-4D97-AF65-F5344CB8AC3E}">
        <p14:creationId xmlns:p14="http://schemas.microsoft.com/office/powerpoint/2010/main" val="125036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9E9A8E6-7C1C-4E4D-A68F-F8A57E7C52AE}"/>
              </a:ext>
            </a:extLst>
          </p:cNvPr>
          <p:cNvSpPr>
            <a:spLocks noGrp="1"/>
          </p:cNvSpPr>
          <p:nvPr>
            <p:ph type="sldNum" sz="quarter" idx="10"/>
          </p:nvPr>
        </p:nvSpPr>
        <p:spPr>
          <a:xfrm>
            <a:off x="9257456" y="6376244"/>
            <a:ext cx="2743200" cy="365125"/>
          </a:xfrm>
        </p:spPr>
        <p:txBody>
          <a:bodyPr/>
          <a:lstStyle/>
          <a:p>
            <a:fld id="{DA2EEF94-6574-7D41-A2C1-D5B1CF1F6BB7}" type="slidenum">
              <a:rPr lang="zh-CN" altLang="en-US" smtClean="0"/>
              <a:pPr/>
              <a:t>‹#›</a:t>
            </a:fld>
            <a:endParaRPr lang="zh-CN" altLang="en-US"/>
          </a:p>
        </p:txBody>
      </p:sp>
    </p:spTree>
    <p:extLst>
      <p:ext uri="{BB962C8B-B14F-4D97-AF65-F5344CB8AC3E}">
        <p14:creationId xmlns:p14="http://schemas.microsoft.com/office/powerpoint/2010/main" val="42746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5"/>
          <p:cNvSpPr>
            <a:spLocks noGrp="1"/>
          </p:cNvSpPr>
          <p:nvPr>
            <p:ph type="sldNum" sz="quarter" idx="10"/>
          </p:nvPr>
        </p:nvSpPr>
        <p:spPr>
          <a:xfrm>
            <a:off x="11423651" y="6416675"/>
            <a:ext cx="673100" cy="349250"/>
          </a:xfrm>
          <a:prstGeom prst="rect">
            <a:avLst/>
          </a:prstGeom>
        </p:spPr>
        <p:txBody>
          <a:bodyPr/>
          <a:lstStyle>
            <a:lvl1pPr>
              <a:defRPr/>
            </a:lvl1pPr>
          </a:lstStyle>
          <a:p>
            <a:pPr>
              <a:defRPr/>
            </a:pPr>
            <a:fld id="{A4D344D9-2DF3-4A82-BD4B-7B41F118570B}" type="slidenum">
              <a:rPr lang="en-US" altLang="zh-CN"/>
              <a:pPr>
                <a:defRPr/>
              </a:pPr>
              <a:t>‹#›</a:t>
            </a:fld>
            <a:endParaRPr lang="en-US" altLang="zh-CN" dirty="0"/>
          </a:p>
        </p:txBody>
      </p:sp>
    </p:spTree>
    <p:extLst>
      <p:ext uri="{BB962C8B-B14F-4D97-AF65-F5344CB8AC3E}">
        <p14:creationId xmlns:p14="http://schemas.microsoft.com/office/powerpoint/2010/main" val="229409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5"/>
          <p:cNvSpPr>
            <a:spLocks noGrp="1"/>
          </p:cNvSpPr>
          <p:nvPr>
            <p:ph type="sldNum" sz="quarter" idx="10"/>
          </p:nvPr>
        </p:nvSpPr>
        <p:spPr>
          <a:xfrm>
            <a:off x="11423651" y="6416675"/>
            <a:ext cx="673100" cy="349250"/>
          </a:xfrm>
          <a:prstGeom prst="rect">
            <a:avLst/>
          </a:prstGeom>
        </p:spPr>
        <p:txBody>
          <a:bodyPr/>
          <a:lstStyle>
            <a:lvl1pPr>
              <a:defRPr/>
            </a:lvl1pPr>
          </a:lstStyle>
          <a:p>
            <a:pPr>
              <a:defRPr/>
            </a:pPr>
            <a:fld id="{76FEE9E2-F10E-4D6B-BE5A-93AB7A37C83B}" type="slidenum">
              <a:rPr lang="en-US" altLang="zh-CN"/>
              <a:pPr>
                <a:defRPr/>
              </a:pPr>
              <a:t>‹#›</a:t>
            </a:fld>
            <a:endParaRPr lang="en-US" altLang="zh-CN" dirty="0"/>
          </a:p>
        </p:txBody>
      </p:sp>
    </p:spTree>
    <p:extLst>
      <p:ext uri="{BB962C8B-B14F-4D97-AF65-F5344CB8AC3E}">
        <p14:creationId xmlns:p14="http://schemas.microsoft.com/office/powerpoint/2010/main" val="140807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27051" y="115889"/>
            <a:ext cx="103632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here to add title</a:t>
            </a:r>
          </a:p>
        </p:txBody>
      </p:sp>
      <p:sp>
        <p:nvSpPr>
          <p:cNvPr id="1027" name="Rectangle 3"/>
          <p:cNvSpPr>
            <a:spLocks noGrp="1" noChangeArrowheads="1"/>
          </p:cNvSpPr>
          <p:nvPr>
            <p:ph type="body" idx="1"/>
          </p:nvPr>
        </p:nvSpPr>
        <p:spPr bwMode="auto">
          <a:xfrm>
            <a:off x="670984" y="1199517"/>
            <a:ext cx="10945283" cy="5109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a:t>1</a:t>
            </a:r>
          </a:p>
          <a:p>
            <a:pPr lvl="1"/>
            <a:r>
              <a:rPr lang="en-US" altLang="zh-CN" dirty="0"/>
              <a:t>2</a:t>
            </a:r>
          </a:p>
          <a:p>
            <a:pPr lvl="2"/>
            <a:r>
              <a:rPr lang="en-US" altLang="zh-CN" dirty="0"/>
              <a:t>3</a:t>
            </a:r>
          </a:p>
          <a:p>
            <a:pPr lvl="3"/>
            <a:r>
              <a:rPr lang="en-US" altLang="zh-CN" dirty="0"/>
              <a:t>4</a:t>
            </a:r>
          </a:p>
          <a:p>
            <a:pPr lvl="4"/>
            <a:r>
              <a:rPr lang="en-US" altLang="zh-CN" dirty="0"/>
              <a:t>5</a:t>
            </a:r>
          </a:p>
        </p:txBody>
      </p:sp>
      <p:sp>
        <p:nvSpPr>
          <p:cNvPr id="10" name="灯片编号占位符 9">
            <a:extLst>
              <a:ext uri="{FF2B5EF4-FFF2-40B4-BE49-F238E27FC236}">
                <a16:creationId xmlns:a16="http://schemas.microsoft.com/office/drawing/2014/main" id="{06D6CFB4-8CF9-6241-9EBD-B48A3F01E5E1}"/>
              </a:ext>
            </a:extLst>
          </p:cNvPr>
          <p:cNvSpPr>
            <a:spLocks noGrp="1"/>
          </p:cNvSpPr>
          <p:nvPr>
            <p:ph type="sldNum" sz="quarter" idx="4"/>
          </p:nvPr>
        </p:nvSpPr>
        <p:spPr>
          <a:xfrm>
            <a:off x="8873067" y="6376244"/>
            <a:ext cx="2743200" cy="365125"/>
          </a:xfrm>
          <a:prstGeom prst="rect">
            <a:avLst/>
          </a:prstGeom>
        </p:spPr>
        <p:txBody>
          <a:bodyPr vert="horz" lIns="91440" tIns="45720" rIns="91440" bIns="45720" rtlCol="0" anchor="ctr"/>
          <a:lstStyle>
            <a:lvl1pPr algn="r">
              <a:defRPr sz="1600" b="0" i="0">
                <a:solidFill>
                  <a:srgbClr val="6A0874"/>
                </a:solidFill>
                <a:latin typeface="Arial" panose="020B0604020202020204" pitchFamily="34" charset="0"/>
                <a:cs typeface="Arial" panose="020B0604020202020204" pitchFamily="34" charset="0"/>
              </a:defRPr>
            </a:lvl1pPr>
          </a:lstStyle>
          <a:p>
            <a:fld id="{DA2EEF94-6574-7D41-A2C1-D5B1CF1F6BB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93" r:id="rId5"/>
    <p:sldLayoutId id="2147483994" r:id="rId6"/>
    <p:sldLayoutId id="2147483995" r:id="rId7"/>
    <p:sldLayoutId id="2147483989" r:id="rId8"/>
    <p:sldLayoutId id="2147483990" r:id="rId9"/>
    <p:sldLayoutId id="2147483991" r:id="rId10"/>
    <p:sldLayoutId id="2147483992" r:id="rId11"/>
  </p:sldLayoutIdLst>
  <p:hf sldNum="0" hdr="0" dt="0"/>
  <p:txStyles>
    <p:titleStyle>
      <a:lvl1pPr algn="ctr" rtl="0" eaLnBrk="0" fontAlgn="base" hangingPunct="0">
        <a:spcBef>
          <a:spcPct val="0"/>
        </a:spcBef>
        <a:spcAft>
          <a:spcPct val="0"/>
        </a:spcAft>
        <a:defRPr kumimoji="1" sz="4000" b="1">
          <a:solidFill>
            <a:schemeClr val="tx1"/>
          </a:solidFill>
          <a:latin typeface="+mj-lt"/>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p:titleStyle>
    <p:bodyStyle>
      <a:lvl1pPr marL="400050" indent="-392113" algn="l" rtl="0" eaLnBrk="0" fontAlgn="base" hangingPunct="0">
        <a:lnSpc>
          <a:spcPct val="120000"/>
        </a:lnSpc>
        <a:spcBef>
          <a:spcPct val="20000"/>
        </a:spcBef>
        <a:spcAft>
          <a:spcPct val="0"/>
        </a:spcAft>
        <a:buFont typeface="Wingdings" pitchFamily="2" charset="2"/>
        <a:buChar char="l"/>
        <a:tabLst/>
        <a:defRPr kumimoji="1" sz="2400" b="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Font typeface="Wingdings" pitchFamily="2" charset="2"/>
        <a:buChar char="l"/>
        <a:defRPr kumimoji="1" sz="2000" b="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l"/>
        <a:defRPr kumimoji="1" sz="1800" b="0">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FB556A6-379D-274F-A50D-44A1C4FC2B96}"/>
              </a:ext>
            </a:extLst>
          </p:cNvPr>
          <p:cNvPicPr>
            <a:picLocks noChangeAspect="1"/>
          </p:cNvPicPr>
          <p:nvPr/>
        </p:nvPicPr>
        <p:blipFill rotWithShape="1">
          <a:blip r:embed="rId3" cstate="print">
            <a:alphaModFix amt="20000"/>
            <a:extLst>
              <a:ext uri="{28A0092B-C50C-407E-A947-70E740481C1C}">
                <a14:useLocalDpi xmlns:a14="http://schemas.microsoft.com/office/drawing/2010/main" val="0"/>
              </a:ext>
            </a:extLst>
          </a:blip>
          <a:srcRect l="-1056" t="-1877" r="1056" b="28697"/>
          <a:stretch/>
        </p:blipFill>
        <p:spPr>
          <a:xfrm>
            <a:off x="6276021" y="5139191"/>
            <a:ext cx="5915980" cy="1708711"/>
          </a:xfrm>
          <a:prstGeom prst="rect">
            <a:avLst/>
          </a:prstGeom>
        </p:spPr>
      </p:pic>
      <p:pic>
        <p:nvPicPr>
          <p:cNvPr id="5" name="图片 4">
            <a:extLst>
              <a:ext uri="{FF2B5EF4-FFF2-40B4-BE49-F238E27FC236}">
                <a16:creationId xmlns:a16="http://schemas.microsoft.com/office/drawing/2014/main" id="{180EDC80-BA02-9842-9287-D471EC50A0F1}"/>
              </a:ext>
            </a:extLst>
          </p:cNvPr>
          <p:cNvPicPr>
            <a:picLocks noChangeAspect="1"/>
          </p:cNvPicPr>
          <p:nvPr/>
        </p:nvPicPr>
        <p:blipFill rotWithShape="1">
          <a:blip r:embed="rId4" cstate="print">
            <a:alphaModFix amt="35000"/>
            <a:extLst>
              <a:ext uri="{28A0092B-C50C-407E-A947-70E740481C1C}">
                <a14:useLocalDpi xmlns:a14="http://schemas.microsoft.com/office/drawing/2010/main" val="0"/>
              </a:ext>
            </a:extLst>
          </a:blip>
          <a:srcRect l="13229" t="-2007" r="18186" b="13367"/>
          <a:stretch/>
        </p:blipFill>
        <p:spPr>
          <a:xfrm>
            <a:off x="-9402" y="4469140"/>
            <a:ext cx="3719400" cy="2383786"/>
          </a:xfrm>
          <a:prstGeom prst="rect">
            <a:avLst/>
          </a:prstGeom>
        </p:spPr>
      </p:pic>
      <p:sp>
        <p:nvSpPr>
          <p:cNvPr id="8" name="Rectangle 2">
            <a:extLst>
              <a:ext uri="{FF2B5EF4-FFF2-40B4-BE49-F238E27FC236}">
                <a16:creationId xmlns:a16="http://schemas.microsoft.com/office/drawing/2014/main" id="{D7BCF97D-78BE-AD48-B50F-9BB21A57FB4B}"/>
              </a:ext>
            </a:extLst>
          </p:cNvPr>
          <p:cNvSpPr>
            <a:spLocks noGrp="1" noChangeArrowheads="1"/>
          </p:cNvSpPr>
          <p:nvPr>
            <p:ph type="ctrTitle"/>
          </p:nvPr>
        </p:nvSpPr>
        <p:spPr>
          <a:xfrm>
            <a:off x="173342" y="2200589"/>
            <a:ext cx="11845316" cy="1836204"/>
          </a:xfrm>
        </p:spPr>
        <p:txBody>
          <a:bodyPr anchor="t"/>
          <a:lstStyle/>
          <a:p>
            <a:pPr eaLnBrk="1" hangingPunct="1">
              <a:lnSpc>
                <a:spcPts val="6700"/>
              </a:lnSpc>
            </a:pPr>
            <a:r>
              <a:rPr lang="zh-CN" altLang="en-US" sz="4400" spc="200" dirty="0">
                <a:solidFill>
                  <a:srgbClr val="6A0874"/>
                </a:solidFill>
                <a:latin typeface="微软雅黑" panose="020B0503020204020204" pitchFamily="34" charset="-122"/>
                <a:ea typeface="微软雅黑" panose="020B0503020204020204" pitchFamily="34" charset="-122"/>
              </a:rPr>
              <a:t>计算机原理与系统</a:t>
            </a:r>
            <a:br>
              <a:rPr lang="en-US" altLang="zh-CN" sz="4400" spc="200" dirty="0">
                <a:solidFill>
                  <a:srgbClr val="6A0874"/>
                </a:solidFill>
                <a:latin typeface="微软雅黑" panose="020B0503020204020204" pitchFamily="34" charset="-122"/>
                <a:ea typeface="微软雅黑" panose="020B0503020204020204" pitchFamily="34" charset="-122"/>
              </a:rPr>
            </a:br>
            <a:r>
              <a:rPr lang="en-US" altLang="zh-CN" sz="4400" b="0" spc="200" dirty="0">
                <a:solidFill>
                  <a:srgbClr val="6A0874"/>
                </a:solidFill>
                <a:latin typeface="微软雅黑" panose="020B0503020204020204" pitchFamily="34" charset="-122"/>
                <a:ea typeface="微软雅黑" panose="020B0503020204020204" pitchFamily="34" charset="-122"/>
              </a:rPr>
              <a:t>25</a:t>
            </a:r>
            <a:r>
              <a:rPr lang="zh-CN" altLang="en-US" sz="4400" b="0" spc="200" dirty="0">
                <a:solidFill>
                  <a:srgbClr val="6A0874"/>
                </a:solidFill>
                <a:latin typeface="微软雅黑" panose="020B0503020204020204" pitchFamily="34" charset="-122"/>
                <a:ea typeface="微软雅黑" panose="020B0503020204020204" pitchFamily="34" charset="-122"/>
              </a:rPr>
              <a:t> 程序的静态和动态形式</a:t>
            </a:r>
            <a:r>
              <a:rPr lang="en-US" altLang="zh-CN" sz="4400" b="0" spc="200" dirty="0">
                <a:solidFill>
                  <a:srgbClr val="6A0874"/>
                </a:solidFill>
                <a:latin typeface="微软雅黑" panose="020B0503020204020204" pitchFamily="34" charset="-122"/>
                <a:ea typeface="微软雅黑" panose="020B0503020204020204" pitchFamily="34" charset="-122"/>
              </a:rPr>
              <a:t>I</a:t>
            </a:r>
            <a:r>
              <a:rPr lang="zh-CN" altLang="en-US" sz="4400" b="0" spc="200" dirty="0">
                <a:solidFill>
                  <a:srgbClr val="6A0874"/>
                </a:solidFill>
                <a:latin typeface="微软雅黑" panose="020B0503020204020204" pitchFamily="34" charset="-122"/>
                <a:ea typeface="微软雅黑" panose="020B0503020204020204" pitchFamily="34" charset="-122"/>
              </a:rPr>
              <a:t> 链接</a:t>
            </a:r>
            <a:endParaRPr lang="en-US" altLang="zh-CN" sz="2800" b="0" spc="200" dirty="0">
              <a:solidFill>
                <a:srgbClr val="6A0874"/>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D7F8673-2D3D-9142-9812-8BF42B1FC9CE}"/>
              </a:ext>
            </a:extLst>
          </p:cNvPr>
          <p:cNvSpPr/>
          <p:nvPr/>
        </p:nvSpPr>
        <p:spPr bwMode="auto">
          <a:xfrm>
            <a:off x="1543980" y="3969564"/>
            <a:ext cx="9104040" cy="72000"/>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graphicFrame>
        <p:nvGraphicFramePr>
          <p:cNvPr id="10" name="表格 2">
            <a:extLst>
              <a:ext uri="{FF2B5EF4-FFF2-40B4-BE49-F238E27FC236}">
                <a16:creationId xmlns:a16="http://schemas.microsoft.com/office/drawing/2014/main" id="{6456F9A7-7307-374C-9CD6-B6A6DEF2CCA2}"/>
              </a:ext>
            </a:extLst>
          </p:cNvPr>
          <p:cNvGraphicFramePr>
            <a:graphicFrameLocks noGrp="1"/>
          </p:cNvGraphicFramePr>
          <p:nvPr>
            <p:extLst>
              <p:ext uri="{D42A27DB-BD31-4B8C-83A1-F6EECF244321}">
                <p14:modId xmlns:p14="http://schemas.microsoft.com/office/powerpoint/2010/main" val="155172653"/>
              </p:ext>
            </p:extLst>
          </p:nvPr>
        </p:nvGraphicFramePr>
        <p:xfrm>
          <a:off x="3128244" y="4772097"/>
          <a:ext cx="6295553" cy="367157"/>
        </p:xfrm>
        <a:graphic>
          <a:graphicData uri="http://schemas.openxmlformats.org/drawingml/2006/table">
            <a:tbl>
              <a:tblPr firstRow="1" bandRow="1">
                <a:tableStyleId>{5C22544A-7EE6-4342-B048-85BDC9FD1C3A}</a:tableStyleId>
              </a:tblPr>
              <a:tblGrid>
                <a:gridCol w="1568481">
                  <a:extLst>
                    <a:ext uri="{9D8B030D-6E8A-4147-A177-3AD203B41FA5}">
                      <a16:colId xmlns:a16="http://schemas.microsoft.com/office/drawing/2014/main" val="3559426074"/>
                    </a:ext>
                  </a:extLst>
                </a:gridCol>
                <a:gridCol w="4727072">
                  <a:extLst>
                    <a:ext uri="{9D8B030D-6E8A-4147-A177-3AD203B41FA5}">
                      <a16:colId xmlns:a16="http://schemas.microsoft.com/office/drawing/2014/main" val="3614418351"/>
                    </a:ext>
                  </a:extLst>
                </a:gridCol>
              </a:tblGrid>
              <a:tr h="360131">
                <a:tc>
                  <a:txBody>
                    <a:bodyPr/>
                    <a:lstStyle/>
                    <a:p>
                      <a:pPr marL="92075" indent="0" algn="r" rtl="0" fontAlgn="base">
                        <a:lnSpc>
                          <a:spcPts val="2500"/>
                        </a:lnSpc>
                        <a:spcBef>
                          <a:spcPct val="20000"/>
                        </a:spcBef>
                        <a:spcAft>
                          <a:spcPct val="0"/>
                        </a:spcAft>
                        <a:tabLst/>
                        <a:defRPr/>
                      </a:pPr>
                      <a:r>
                        <a:rPr kumimoji="1" lang="zh-CN" altLang="en-US" sz="2000" b="1" kern="1200" spc="100" baseline="0" dirty="0">
                          <a:solidFill>
                            <a:schemeClr val="tx2">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范静涛</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783" rtl="0" eaLnBrk="1" fontAlgn="base" latinLnBrk="0" hangingPunct="1">
                        <a:lnSpc>
                          <a:spcPts val="2500"/>
                        </a:lnSpc>
                        <a:spcBef>
                          <a:spcPct val="20000"/>
                        </a:spcBef>
                        <a:spcAft>
                          <a:spcPct val="0"/>
                        </a:spcAft>
                        <a:buClrTx/>
                        <a:buSzTx/>
                        <a:buFontTx/>
                        <a:buNone/>
                        <a:tabLst/>
                        <a:defRPr/>
                      </a:pPr>
                      <a:r>
                        <a:rPr kumimoji="1" lang="en-US" altLang="zh-CN" sz="2000" b="0" kern="1200" spc="100" baseline="0" dirty="0" err="1">
                          <a:solidFill>
                            <a:schemeClr val="tx2">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fanjingtao@tsinghua.edu.cn</a:t>
                      </a:r>
                      <a:endParaRPr kumimoji="1" lang="en-US" altLang="zh-CN" sz="2000" b="0" kern="1200" spc="100" baseline="0" dirty="0">
                        <a:solidFill>
                          <a:schemeClr val="tx2">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0960939"/>
                  </a:ext>
                </a:extLst>
              </a:tr>
            </a:tbl>
          </a:graphicData>
        </a:graphic>
      </p:graphicFrame>
      <mc:AlternateContent xmlns:mc="http://schemas.openxmlformats.org/markup-compatibility/2006">
        <mc:Choice xmlns:p14="http://schemas.microsoft.com/office/powerpoint/2010/main" Requires="p14">
          <p:contentPart p14:bwMode="auto" r:id="rId5">
            <p14:nvContentPartPr>
              <p14:cNvPr id="2" name="墨迹 1">
                <a:extLst>
                  <a:ext uri="{FF2B5EF4-FFF2-40B4-BE49-F238E27FC236}">
                    <a16:creationId xmlns:a16="http://schemas.microsoft.com/office/drawing/2014/main" id="{7F5FBF52-4D46-5745-27A6-5DD2AF222F8A}"/>
                  </a:ext>
                </a:extLst>
              </p14:cNvPr>
              <p14:cNvContentPartPr/>
              <p14:nvPr/>
            </p14:nvContentPartPr>
            <p14:xfrm>
              <a:off x="4676400" y="3756960"/>
              <a:ext cx="2674080" cy="133560"/>
            </p14:xfrm>
          </p:contentPart>
        </mc:Choice>
        <mc:Fallback>
          <p:pic>
            <p:nvPicPr>
              <p:cNvPr id="2" name="墨迹 1">
                <a:extLst>
                  <a:ext uri="{FF2B5EF4-FFF2-40B4-BE49-F238E27FC236}">
                    <a16:creationId xmlns:a16="http://schemas.microsoft.com/office/drawing/2014/main" id="{7F5FBF52-4D46-5745-27A6-5DD2AF222F8A}"/>
                  </a:ext>
                </a:extLst>
              </p:cNvPr>
              <p:cNvPicPr/>
              <p:nvPr/>
            </p:nvPicPr>
            <p:blipFill>
              <a:blip r:embed="rId6"/>
              <a:stretch>
                <a:fillRect/>
              </a:stretch>
            </p:blipFill>
            <p:spPr>
              <a:xfrm>
                <a:off x="4660200" y="3740760"/>
                <a:ext cx="2706480" cy="165960"/>
              </a:xfrm>
              <a:prstGeom prst="rect">
                <a:avLst/>
              </a:prstGeom>
            </p:spPr>
          </p:pic>
        </mc:Fallback>
      </mc:AlternateContent>
    </p:spTree>
    <p:extLst>
      <p:ext uri="{BB962C8B-B14F-4D97-AF65-F5344CB8AC3E}">
        <p14:creationId xmlns:p14="http://schemas.microsoft.com/office/powerpoint/2010/main" val="398079355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extLst>
    <p:ext uri="{E180D4A7-C9FB-4DFB-919C-405C955672EB}">
      <p14:showEvtLst xmlns:p14="http://schemas.microsoft.com/office/powerpoint/2010/main">
        <p14:playEvt time="4"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body" idx="1"/>
          </p:nvPr>
        </p:nvSpPr>
        <p:spPr/>
        <p:txBody>
          <a:bodyPr/>
          <a:lstStyle/>
          <a:p>
            <a:pPr marL="0" indent="0">
              <a:buNone/>
            </a:pPr>
            <a:r>
              <a:rPr lang="en-US" altLang="zh-CN" dirty="0">
                <a:solidFill>
                  <a:schemeClr val="accent2"/>
                </a:solidFill>
              </a:rPr>
              <a:t>Linux</a:t>
            </a:r>
            <a:r>
              <a:rPr lang="zh-CN" altLang="en-US" dirty="0">
                <a:solidFill>
                  <a:schemeClr val="accent2"/>
                </a:solidFill>
              </a:rPr>
              <a:t> </a:t>
            </a:r>
            <a:r>
              <a:rPr lang="en-US" altLang="zh-CN" dirty="0">
                <a:solidFill>
                  <a:schemeClr val="accent2"/>
                </a:solidFill>
              </a:rPr>
              <a:t>&amp;</a:t>
            </a:r>
            <a:r>
              <a:rPr lang="zh-CN" altLang="en-US" dirty="0">
                <a:solidFill>
                  <a:schemeClr val="accent2"/>
                </a:solidFill>
              </a:rPr>
              <a:t> </a:t>
            </a:r>
            <a:r>
              <a:rPr lang="en-US" altLang="zh-CN" dirty="0">
                <a:solidFill>
                  <a:schemeClr val="accent2"/>
                </a:solidFill>
              </a:rPr>
              <a:t>Unix:   </a:t>
            </a:r>
            <a:r>
              <a:rPr lang="en-US" altLang="zh-CN" dirty="0"/>
              <a:t>Executable and Linkable Format </a:t>
            </a:r>
          </a:p>
          <a:p>
            <a:pPr marL="0" indent="0">
              <a:buNone/>
            </a:pPr>
            <a:r>
              <a:rPr lang="en-US" altLang="zh-CN" dirty="0">
                <a:solidFill>
                  <a:schemeClr val="accent2"/>
                </a:solidFill>
              </a:rPr>
              <a:t>Windows:       </a:t>
            </a:r>
            <a:r>
              <a:rPr lang="zh-CN" altLang="en-US" dirty="0">
                <a:solidFill>
                  <a:schemeClr val="accent2"/>
                </a:solidFill>
              </a:rPr>
              <a:t>  </a:t>
            </a:r>
            <a:r>
              <a:rPr lang="en-US" altLang="zh-CN" dirty="0"/>
              <a:t>Portable Executable</a:t>
            </a:r>
          </a:p>
          <a:p>
            <a:pPr marL="0" indent="0">
              <a:buNone/>
            </a:pPr>
            <a:endParaRPr lang="en-US" altLang="zh-CN" dirty="0"/>
          </a:p>
          <a:p>
            <a:pPr marL="0" indent="0">
              <a:buNone/>
            </a:pPr>
            <a:r>
              <a:rPr lang="zh-CN" altLang="en-US" dirty="0"/>
              <a:t>目标文件的标准二进制格式：</a:t>
            </a:r>
            <a:r>
              <a:rPr lang="en-US" altLang="zh-CN" dirty="0"/>
              <a:t>ELF</a:t>
            </a:r>
            <a:r>
              <a:rPr lang="zh-CN" altLang="en-US" dirty="0"/>
              <a:t>二进制文件</a:t>
            </a:r>
            <a:endParaRPr lang="en-US" altLang="zh-CN" dirty="0"/>
          </a:p>
          <a:p>
            <a:pPr marL="0" indent="0">
              <a:buNone/>
            </a:pPr>
            <a:endParaRPr lang="en-US" dirty="0"/>
          </a:p>
          <a:p>
            <a:pPr marL="0" indent="0">
              <a:buNone/>
            </a:pPr>
            <a:r>
              <a:rPr lang="zh-CN" altLang="en-US" dirty="0"/>
              <a:t>一个统一的格式：</a:t>
            </a:r>
            <a:r>
              <a:rPr lang="en-US" dirty="0"/>
              <a:t> </a:t>
            </a:r>
          </a:p>
          <a:p>
            <a:pPr marL="457200" lvl="1" indent="0">
              <a:buNone/>
            </a:pPr>
            <a:r>
              <a:rPr lang="zh-CN" altLang="en-US" sz="2400" dirty="0"/>
              <a:t>可重定位目标文件</a:t>
            </a:r>
            <a:r>
              <a:rPr lang="en-US" sz="2400" dirty="0"/>
              <a:t>(</a:t>
            </a:r>
            <a:r>
              <a:rPr lang="en-US" sz="2400" dirty="0">
                <a:latin typeface="Courier New" panose="02070309020205020404"/>
                <a:cs typeface="Courier New" panose="02070309020205020404"/>
              </a:rPr>
              <a:t>.o</a:t>
            </a:r>
            <a:r>
              <a:rPr lang="en-US" sz="2400" dirty="0"/>
              <a:t>), </a:t>
            </a:r>
          </a:p>
          <a:p>
            <a:pPr marL="457200" lvl="1" indent="0">
              <a:buNone/>
            </a:pPr>
            <a:r>
              <a:rPr lang="zh-CN" altLang="en-US" sz="2400" dirty="0"/>
              <a:t>可执行目标文件</a:t>
            </a:r>
            <a:r>
              <a:rPr lang="en-US" sz="2400" dirty="0">
                <a:latin typeface="Courier New" panose="02070309020205020404"/>
                <a:cs typeface="Courier New" panose="02070309020205020404"/>
              </a:rPr>
              <a:t>(</a:t>
            </a:r>
            <a:r>
              <a:rPr lang="en-US" sz="2400" dirty="0" err="1">
                <a:latin typeface="Courier New" panose="02070309020205020404"/>
                <a:cs typeface="Courier New" panose="02070309020205020404"/>
              </a:rPr>
              <a:t>a.out</a:t>
            </a:r>
            <a:r>
              <a:rPr lang="en-US" sz="2400" dirty="0"/>
              <a:t>)</a:t>
            </a:r>
          </a:p>
          <a:p>
            <a:pPr marL="457200" lvl="1" indent="0">
              <a:buNone/>
            </a:pPr>
            <a:r>
              <a:rPr lang="zh-CN" altLang="en-US" sz="2400" dirty="0"/>
              <a:t>共享目标文件</a:t>
            </a:r>
            <a:r>
              <a:rPr lang="en-US" sz="2400" dirty="0"/>
              <a:t>(</a:t>
            </a:r>
            <a:r>
              <a:rPr lang="en-US" sz="2400" dirty="0">
                <a:latin typeface="Courier New" panose="02070309020205020404"/>
                <a:cs typeface="Courier New" panose="02070309020205020404"/>
              </a:rPr>
              <a:t>.so</a:t>
            </a:r>
            <a:r>
              <a:rPr lang="en-US" sz="2400" dirty="0"/>
              <a:t>)</a:t>
            </a:r>
          </a:p>
        </p:txBody>
      </p:sp>
      <p:sp>
        <p:nvSpPr>
          <p:cNvPr id="4" name="圆角矩形 121">
            <a:extLst>
              <a:ext uri="{FF2B5EF4-FFF2-40B4-BE49-F238E27FC236}">
                <a16:creationId xmlns:a16="http://schemas.microsoft.com/office/drawing/2014/main" id="{41F7F1E6-4D52-6CB0-2652-E5D50BCB85E1}"/>
              </a:ext>
            </a:extLst>
          </p:cNvPr>
          <p:cNvSpPr/>
          <p:nvPr/>
        </p:nvSpPr>
        <p:spPr bwMode="auto">
          <a:xfrm>
            <a:off x="-182651" y="316050"/>
            <a:ext cx="354234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F5B9A9F0-6F61-DD90-8C55-BCB6817444CD}"/>
              </a:ext>
            </a:extLst>
          </p:cNvPr>
          <p:cNvSpPr txBox="1">
            <a:spLocks/>
          </p:cNvSpPr>
          <p:nvPr/>
        </p:nvSpPr>
        <p:spPr bwMode="auto">
          <a:xfrm>
            <a:off x="335827" y="319412"/>
            <a:ext cx="323989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可执行与可链接格式</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EE2FC992-5ECB-292D-62EE-91D086861AD9}"/>
                  </a:ext>
                </a:extLst>
              </p14:cNvPr>
              <p14:cNvContentPartPr/>
              <p14:nvPr/>
            </p14:nvContentPartPr>
            <p14:xfrm>
              <a:off x="4531320" y="1284840"/>
              <a:ext cx="7120080" cy="4200840"/>
            </p14:xfrm>
          </p:contentPart>
        </mc:Choice>
        <mc:Fallback>
          <p:pic>
            <p:nvPicPr>
              <p:cNvPr id="2" name="墨迹 1">
                <a:extLst>
                  <a:ext uri="{FF2B5EF4-FFF2-40B4-BE49-F238E27FC236}">
                    <a16:creationId xmlns:a16="http://schemas.microsoft.com/office/drawing/2014/main" id="{EE2FC992-5ECB-292D-62EE-91D086861AD9}"/>
                  </a:ext>
                </a:extLst>
              </p:cNvPr>
              <p:cNvPicPr/>
              <p:nvPr/>
            </p:nvPicPr>
            <p:blipFill>
              <a:blip r:embed="rId4"/>
              <a:stretch>
                <a:fillRect/>
              </a:stretch>
            </p:blipFill>
            <p:spPr>
              <a:xfrm>
                <a:off x="4515120" y="1268640"/>
                <a:ext cx="7152480" cy="42332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35826" y="1119187"/>
            <a:ext cx="7055573" cy="5610225"/>
          </a:xfrm>
        </p:spPr>
        <p:txBody>
          <a:bodyPr/>
          <a:lstStyle/>
          <a:p>
            <a:pPr marL="0" indent="0">
              <a:lnSpc>
                <a:spcPct val="83000"/>
              </a:lnSpc>
              <a:spcBef>
                <a:spcPts val="125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b="1" dirty="0">
                <a:solidFill>
                  <a:schemeClr val="accent2"/>
                </a:solidFill>
              </a:rPr>
              <a:t>E</a:t>
            </a:r>
            <a:r>
              <a:rPr lang="en-US" altLang="zh-CN" sz="2000" b="1" dirty="0">
                <a:solidFill>
                  <a:schemeClr val="accent2"/>
                </a:solidFill>
              </a:rPr>
              <a:t>LF</a:t>
            </a:r>
            <a:r>
              <a:rPr lang="en-GB" sz="2000" b="1" dirty="0">
                <a:solidFill>
                  <a:schemeClr val="accent2"/>
                </a:solidFill>
              </a:rPr>
              <a:t> </a:t>
            </a:r>
            <a:r>
              <a:rPr lang="zh-CN" altLang="en-US" sz="2000" b="1" dirty="0">
                <a:solidFill>
                  <a:schemeClr val="accent2"/>
                </a:solidFill>
              </a:rPr>
              <a:t>头</a:t>
            </a:r>
            <a:endParaRPr lang="en-GB" sz="2000" b="1" dirty="0">
              <a:solidFill>
                <a:schemeClr val="accent2"/>
              </a:solidFill>
            </a:endParaRPr>
          </a:p>
          <a:p>
            <a:pPr marL="457200" lvl="1" indent="0">
              <a:lnSpc>
                <a:spcPct val="8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字大小、字节顺序、文件类型</a:t>
            </a:r>
            <a:r>
              <a:rPr lang="en-US" altLang="zh-CN" sz="1800" dirty="0"/>
              <a:t>(.</a:t>
            </a:r>
            <a:r>
              <a:rPr lang="en-GB" sz="1800" dirty="0" err="1"/>
              <a:t>o，exec</a:t>
            </a:r>
            <a:r>
              <a:rPr lang="en-GB" sz="1800" dirty="0"/>
              <a:t>，</a:t>
            </a:r>
            <a:r>
              <a:rPr lang="en-US" sz="1800" dirty="0"/>
              <a:t>.so</a:t>
            </a:r>
            <a:r>
              <a:rPr lang="en-US" altLang="zh-CN" sz="1800" dirty="0"/>
              <a:t>)</a:t>
            </a:r>
            <a:r>
              <a:rPr lang="zh-CN" altLang="en-US" sz="1800" dirty="0"/>
              <a:t>，机器类型，等等</a:t>
            </a:r>
            <a:endParaRPr lang="en-GB" sz="1800" dirty="0"/>
          </a:p>
          <a:p>
            <a:pPr marL="0" indent="0">
              <a:lnSpc>
                <a:spcPct val="83000"/>
              </a:lnSpc>
              <a:spcBef>
                <a:spcPts val="125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b="1" dirty="0">
                <a:solidFill>
                  <a:schemeClr val="accent2"/>
                </a:solidFill>
              </a:rPr>
              <a:t>段头表</a:t>
            </a:r>
            <a:r>
              <a:rPr lang="en-US" altLang="zh-CN" sz="2000" b="1" dirty="0">
                <a:solidFill>
                  <a:schemeClr val="accent2"/>
                </a:solidFill>
              </a:rPr>
              <a:t>/</a:t>
            </a:r>
            <a:r>
              <a:rPr lang="zh-CN" altLang="en-US" sz="2000" b="1" dirty="0">
                <a:solidFill>
                  <a:schemeClr val="accent2"/>
                </a:solidFill>
              </a:rPr>
              <a:t>程序头表</a:t>
            </a:r>
            <a:endParaRPr lang="en-GB" sz="2000" b="1" dirty="0">
              <a:solidFill>
                <a:schemeClr val="accent2"/>
              </a:solidFill>
            </a:endParaRPr>
          </a:p>
          <a:p>
            <a:pPr marL="457200" lvl="1" indent="0">
              <a:lnSpc>
                <a:spcPct val="8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页面大小，虚拟地址内存段</a:t>
            </a:r>
            <a:r>
              <a:rPr lang="en-US" altLang="zh-CN" sz="1800" dirty="0"/>
              <a:t>(</a:t>
            </a:r>
            <a:r>
              <a:rPr lang="zh-CN" altLang="en-US" sz="1800" dirty="0"/>
              <a:t>节</a:t>
            </a:r>
            <a:r>
              <a:rPr lang="en-US" altLang="zh-CN" sz="1800" dirty="0"/>
              <a:t>)</a:t>
            </a:r>
            <a:r>
              <a:rPr lang="zh-CN" altLang="en-US" sz="1800" dirty="0"/>
              <a:t>，段大小</a:t>
            </a:r>
            <a:endParaRPr lang="en-GB" sz="1800" dirty="0"/>
          </a:p>
          <a:p>
            <a:pPr marL="0" indent="0">
              <a:lnSpc>
                <a:spcPct val="80000"/>
              </a:lnSpc>
              <a:spcBef>
                <a:spcPts val="125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b="1" dirty="0">
                <a:solidFill>
                  <a:schemeClr val="accent2"/>
                </a:solidFill>
                <a:latin typeface="Courier New" panose="02070309020205020404" pitchFamily="49" charset="0"/>
              </a:rPr>
              <a:t>.text</a:t>
            </a:r>
            <a:r>
              <a:rPr lang="en-GB" sz="2000" b="1" dirty="0">
                <a:solidFill>
                  <a:schemeClr val="accent2"/>
                </a:solidFill>
              </a:rPr>
              <a:t> </a:t>
            </a:r>
            <a:r>
              <a:rPr lang="zh-CN" altLang="en-US" sz="2000" b="1" dirty="0">
                <a:solidFill>
                  <a:schemeClr val="accent2"/>
                </a:solidFill>
              </a:rPr>
              <a:t>节</a:t>
            </a:r>
            <a:r>
              <a:rPr lang="zh-CN" altLang="en-US" sz="2000" dirty="0"/>
              <a:t>（代码）</a:t>
            </a:r>
            <a:endParaRPr lang="en-GB" sz="2000" dirty="0"/>
          </a:p>
          <a:p>
            <a:pPr marL="457200" lvl="1" indent="0">
              <a:lnSpc>
                <a:spcPct val="8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代码</a:t>
            </a:r>
            <a:endParaRPr lang="en-GB" sz="1800" dirty="0"/>
          </a:p>
          <a:p>
            <a:pPr marL="0" indent="0">
              <a:lnSpc>
                <a:spcPct val="80000"/>
              </a:lnSpc>
              <a:spcBef>
                <a:spcPts val="125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b="1" dirty="0">
                <a:solidFill>
                  <a:schemeClr val="accent2"/>
                </a:solidFill>
                <a:latin typeface="Courier New" panose="02070309020205020404" pitchFamily="49" charset="0"/>
              </a:rPr>
              <a:t>.</a:t>
            </a:r>
            <a:r>
              <a:rPr lang="en-GB" sz="2000" b="1" dirty="0" err="1">
                <a:solidFill>
                  <a:schemeClr val="accent2"/>
                </a:solidFill>
                <a:latin typeface="Courier New" panose="02070309020205020404" pitchFamily="49" charset="0"/>
              </a:rPr>
              <a:t>rodata</a:t>
            </a:r>
            <a:r>
              <a:rPr lang="zh-CN" altLang="en-US" sz="2000" b="1" dirty="0">
                <a:solidFill>
                  <a:schemeClr val="accent2"/>
                </a:solidFill>
                <a:latin typeface="Courier New" panose="02070309020205020404" pitchFamily="49" charset="0"/>
              </a:rPr>
              <a:t>节</a:t>
            </a:r>
            <a:r>
              <a:rPr lang="zh-CN" altLang="en-US" sz="2000" dirty="0">
                <a:latin typeface="Courier New" panose="02070309020205020404" pitchFamily="49" charset="0"/>
              </a:rPr>
              <a:t>（只读数据）</a:t>
            </a:r>
            <a:endParaRPr lang="en-GB" sz="2000" dirty="0"/>
          </a:p>
          <a:p>
            <a:pPr marL="457200" lvl="1" indent="0">
              <a:lnSpc>
                <a:spcPct val="80000"/>
              </a:lnSpc>
              <a:spcBef>
                <a:spcPts val="125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只读数据 </a:t>
            </a:r>
            <a:r>
              <a:rPr lang="en-GB" sz="1800" dirty="0"/>
              <a:t>:  </a:t>
            </a:r>
            <a:r>
              <a:rPr lang="zh-CN" altLang="en-US" sz="1800" dirty="0"/>
              <a:t>跳转表</a:t>
            </a:r>
            <a:r>
              <a:rPr lang="en-GB" sz="1800" dirty="0"/>
              <a:t>, ...</a:t>
            </a:r>
          </a:p>
          <a:p>
            <a:pPr marL="0" indent="0">
              <a:lnSpc>
                <a:spcPct val="80000"/>
              </a:lnSpc>
              <a:spcBef>
                <a:spcPts val="125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b="1" dirty="0">
                <a:solidFill>
                  <a:schemeClr val="accent2"/>
                </a:solidFill>
                <a:latin typeface="Courier New" panose="02070309020205020404" pitchFamily="49" charset="0"/>
              </a:rPr>
              <a:t>.data</a:t>
            </a:r>
            <a:r>
              <a:rPr lang="zh-CN" altLang="en-US" sz="2000" b="1" dirty="0">
                <a:solidFill>
                  <a:schemeClr val="accent2"/>
                </a:solidFill>
              </a:rPr>
              <a:t>节 </a:t>
            </a:r>
            <a:r>
              <a:rPr lang="zh-CN" altLang="en-US" sz="2000" dirty="0"/>
              <a:t>（数据</a:t>
            </a:r>
            <a:r>
              <a:rPr lang="en-US" altLang="zh-CN" sz="2000" dirty="0"/>
              <a:t>/</a:t>
            </a:r>
            <a:r>
              <a:rPr lang="zh-CN" altLang="en-US" sz="2000" dirty="0"/>
              <a:t>可读写）</a:t>
            </a:r>
            <a:endParaRPr lang="en-GB" sz="2000" dirty="0"/>
          </a:p>
          <a:p>
            <a:pPr marL="457200" lvl="1" indent="0">
              <a:lnSpc>
                <a:spcPct val="8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已初始化全局变量</a:t>
            </a:r>
            <a:endParaRPr lang="en-GB" sz="1800" dirty="0"/>
          </a:p>
          <a:p>
            <a:pPr marL="0" indent="0">
              <a:lnSpc>
                <a:spcPct val="80000"/>
              </a:lnSpc>
              <a:spcBef>
                <a:spcPts val="125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b="1" dirty="0">
                <a:solidFill>
                  <a:schemeClr val="accent2"/>
                </a:solidFill>
                <a:latin typeface="Courier New" panose="02070309020205020404" pitchFamily="49" charset="0"/>
              </a:rPr>
              <a:t>.</a:t>
            </a:r>
            <a:r>
              <a:rPr lang="en-GB" sz="2000" b="1" dirty="0" err="1">
                <a:solidFill>
                  <a:schemeClr val="accent2"/>
                </a:solidFill>
                <a:latin typeface="Courier New" panose="02070309020205020404" pitchFamily="49" charset="0"/>
              </a:rPr>
              <a:t>bss</a:t>
            </a:r>
            <a:r>
              <a:rPr lang="en-GB" sz="2000" b="1" dirty="0">
                <a:solidFill>
                  <a:schemeClr val="accent2"/>
                </a:solidFill>
              </a:rPr>
              <a:t> </a:t>
            </a:r>
            <a:r>
              <a:rPr lang="zh-CN" altLang="en-US" sz="2000" b="1" dirty="0">
                <a:solidFill>
                  <a:schemeClr val="accent2"/>
                </a:solidFill>
              </a:rPr>
              <a:t>节 </a:t>
            </a:r>
            <a:r>
              <a:rPr lang="zh-CN" altLang="en-US" sz="2000" dirty="0"/>
              <a:t>（未初始化全局变量）</a:t>
            </a:r>
            <a:endParaRPr lang="en-GB" sz="2000" dirty="0"/>
          </a:p>
          <a:p>
            <a:pPr marL="457200" lvl="1" indent="0">
              <a:lnSpc>
                <a:spcPct val="8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未初始化的全局变量</a:t>
            </a:r>
            <a:endParaRPr lang="en-GB" sz="1800" dirty="0"/>
          </a:p>
          <a:p>
            <a:pPr marL="457200" lvl="1" indent="0">
              <a:lnSpc>
                <a:spcPct val="8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“Block Started by Symbol” </a:t>
            </a:r>
            <a:r>
              <a:rPr lang="zh-CN" altLang="en-US" sz="1800" dirty="0"/>
              <a:t>符号开始的块</a:t>
            </a:r>
            <a:endParaRPr lang="en-GB" sz="1800" dirty="0"/>
          </a:p>
          <a:p>
            <a:pPr marL="457200" lvl="1" indent="0">
              <a:lnSpc>
                <a:spcPct val="8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solidFill>
                  <a:srgbClr val="C00000"/>
                </a:solidFill>
              </a:rPr>
              <a:t>“Better Save Space”  </a:t>
            </a:r>
            <a:r>
              <a:rPr lang="zh-CN" altLang="en-US" sz="1800" dirty="0">
                <a:solidFill>
                  <a:srgbClr val="C00000"/>
                </a:solidFill>
              </a:rPr>
              <a:t>更加节省空间</a:t>
            </a:r>
            <a:endParaRPr lang="en-GB" sz="1800" dirty="0">
              <a:solidFill>
                <a:srgbClr val="C00000"/>
              </a:solidFill>
            </a:endParaRPr>
          </a:p>
          <a:p>
            <a:pPr marL="457200" lvl="1" indent="0">
              <a:lnSpc>
                <a:spcPct val="8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有节头，但不占用空间</a:t>
            </a:r>
            <a:endParaRPr lang="en-GB" sz="1800" dirty="0"/>
          </a:p>
          <a:p>
            <a:pPr marL="457200" lvl="1" indent="0">
              <a:lnSpc>
                <a:spcPct val="8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1800" dirty="0"/>
          </a:p>
        </p:txBody>
      </p:sp>
      <p:sp>
        <p:nvSpPr>
          <p:cNvPr id="14339" name="Rectangle 3"/>
          <p:cNvSpPr>
            <a:spLocks noChangeArrowheads="1"/>
          </p:cNvSpPr>
          <p:nvPr/>
        </p:nvSpPr>
        <p:spPr bwMode="auto">
          <a:xfrm>
            <a:off x="7932204" y="15207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 </a:t>
            </a:r>
            <a:r>
              <a:rPr lang="zh-CN" altLang="en-US" sz="1600" b="1">
                <a:latin typeface="Calibri" panose="020F0502020204030204" pitchFamily="34" charset="0"/>
                <a:ea typeface="msgothic" charset="0"/>
                <a:cs typeface="msgothic" charset="0"/>
              </a:rPr>
              <a:t>头</a:t>
            </a:r>
            <a:endParaRPr lang="en-GB" sz="1600" b="1" dirty="0">
              <a:latin typeface="Calibri" panose="020F0502020204030204" pitchFamily="34" charset="0"/>
              <a:ea typeface="msgothic" charset="0"/>
              <a:cs typeface="msgothic" charset="0"/>
            </a:endParaRPr>
          </a:p>
        </p:txBody>
      </p:sp>
      <p:sp>
        <p:nvSpPr>
          <p:cNvPr id="14340" name="Rectangle 4"/>
          <p:cNvSpPr>
            <a:spLocks noChangeArrowheads="1"/>
          </p:cNvSpPr>
          <p:nvPr/>
        </p:nvSpPr>
        <p:spPr bwMode="auto">
          <a:xfrm>
            <a:off x="7932204" y="1901788"/>
            <a:ext cx="2971800" cy="6096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段头表</a:t>
            </a: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可执行文件</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14341" name="Rectangle 5"/>
          <p:cNvSpPr>
            <a:spLocks noChangeArrowheads="1"/>
          </p:cNvSpPr>
          <p:nvPr/>
        </p:nvSpPr>
        <p:spPr bwMode="auto">
          <a:xfrm>
            <a:off x="7932204" y="2511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.text</a:t>
            </a:r>
            <a:r>
              <a:rPr lang="en-GB" sz="1600" b="1" dirty="0">
                <a:latin typeface="Calibri" panose="020F0502020204030204" pitchFamily="34" charset="0"/>
                <a:ea typeface="msgothic" charset="0"/>
                <a:cs typeface="msgothic" charset="0"/>
              </a:rPr>
              <a:t> </a:t>
            </a:r>
            <a:r>
              <a:rPr lang="zh-CN" altLang="en-US" sz="1600" dirty="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2" name="Rectangle 6"/>
          <p:cNvSpPr>
            <a:spLocks noChangeArrowheads="1"/>
          </p:cNvSpPr>
          <p:nvPr/>
        </p:nvSpPr>
        <p:spPr bwMode="auto">
          <a:xfrm>
            <a:off x="7932204" y="2892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3" name="Rectangle 7"/>
          <p:cNvSpPr>
            <a:spLocks noChangeArrowheads="1"/>
          </p:cNvSpPr>
          <p:nvPr/>
        </p:nvSpPr>
        <p:spPr bwMode="auto">
          <a:xfrm>
            <a:off x="7932204" y="3654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4" name="Rectangle 8"/>
          <p:cNvSpPr>
            <a:spLocks noChangeArrowheads="1"/>
          </p:cNvSpPr>
          <p:nvPr/>
        </p:nvSpPr>
        <p:spPr bwMode="auto">
          <a:xfrm>
            <a:off x="7932204" y="4035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5" name="Rectangle 9"/>
          <p:cNvSpPr>
            <a:spLocks noChangeArrowheads="1"/>
          </p:cNvSpPr>
          <p:nvPr/>
        </p:nvSpPr>
        <p:spPr bwMode="auto">
          <a:xfrm>
            <a:off x="7932204" y="4416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.rel.txt</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6" name="Rectangle 10"/>
          <p:cNvSpPr>
            <a:spLocks noChangeArrowheads="1"/>
          </p:cNvSpPr>
          <p:nvPr/>
        </p:nvSpPr>
        <p:spPr bwMode="auto">
          <a:xfrm>
            <a:off x="7932204" y="4797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.rel.data</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7" name="Rectangle 11"/>
          <p:cNvSpPr>
            <a:spLocks noChangeArrowheads="1"/>
          </p:cNvSpPr>
          <p:nvPr/>
        </p:nvSpPr>
        <p:spPr bwMode="auto">
          <a:xfrm>
            <a:off x="7932204" y="5178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8" name="Rectangle 12"/>
          <p:cNvSpPr>
            <a:spLocks noChangeArrowheads="1"/>
          </p:cNvSpPr>
          <p:nvPr/>
        </p:nvSpPr>
        <p:spPr bwMode="auto">
          <a:xfrm>
            <a:off x="7932204" y="5559388"/>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节头表</a:t>
            </a:r>
            <a:endParaRPr lang="en-GB" sz="1600" b="1" dirty="0">
              <a:latin typeface="Calibri" panose="020F0502020204030204" pitchFamily="34" charset="0"/>
              <a:ea typeface="msgothic" charset="0"/>
              <a:cs typeface="msgothic" charset="0"/>
            </a:endParaRPr>
          </a:p>
        </p:txBody>
      </p:sp>
      <p:sp>
        <p:nvSpPr>
          <p:cNvPr id="14349" name="Text Box 13"/>
          <p:cNvSpPr txBox="1">
            <a:spLocks noChangeArrowheads="1"/>
          </p:cNvSpPr>
          <p:nvPr/>
        </p:nvSpPr>
        <p:spPr bwMode="auto">
          <a:xfrm>
            <a:off x="10904004" y="1368389"/>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Calibri" panose="020F0502020204030204" pitchFamily="34" charset="0"/>
                <a:ea typeface="msgothic" charset="0"/>
                <a:cs typeface="msgothic" charset="0"/>
              </a:rPr>
              <a:t>0</a:t>
            </a:r>
          </a:p>
        </p:txBody>
      </p:sp>
      <p:sp>
        <p:nvSpPr>
          <p:cNvPr id="15" name="Rectangle 6"/>
          <p:cNvSpPr>
            <a:spLocks noChangeArrowheads="1"/>
          </p:cNvSpPr>
          <p:nvPr/>
        </p:nvSpPr>
        <p:spPr bwMode="auto">
          <a:xfrm>
            <a:off x="7932204" y="3273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6" name="圆角矩形 121">
            <a:extLst>
              <a:ext uri="{FF2B5EF4-FFF2-40B4-BE49-F238E27FC236}">
                <a16:creationId xmlns:a16="http://schemas.microsoft.com/office/drawing/2014/main" id="{1C148A9F-E772-AE69-E212-D2B19DC8C310}"/>
              </a:ext>
            </a:extLst>
          </p:cNvPr>
          <p:cNvSpPr/>
          <p:nvPr/>
        </p:nvSpPr>
        <p:spPr bwMode="auto">
          <a:xfrm>
            <a:off x="-182651" y="316050"/>
            <a:ext cx="354234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7" name="标题 1">
            <a:extLst>
              <a:ext uri="{FF2B5EF4-FFF2-40B4-BE49-F238E27FC236}">
                <a16:creationId xmlns:a16="http://schemas.microsoft.com/office/drawing/2014/main" id="{33C5A823-81A0-0866-E865-1E0F1D41A319}"/>
              </a:ext>
            </a:extLst>
          </p:cNvPr>
          <p:cNvSpPr txBox="1">
            <a:spLocks/>
          </p:cNvSpPr>
          <p:nvPr/>
        </p:nvSpPr>
        <p:spPr bwMode="auto">
          <a:xfrm>
            <a:off x="335827" y="319412"/>
            <a:ext cx="323989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ELF</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目标文件格式</a:t>
            </a:r>
          </a:p>
        </p:txBody>
      </p:sp>
      <p:sp>
        <p:nvSpPr>
          <p:cNvPr id="18" name="Text Box 13">
            <a:extLst>
              <a:ext uri="{FF2B5EF4-FFF2-40B4-BE49-F238E27FC236}">
                <a16:creationId xmlns:a16="http://schemas.microsoft.com/office/drawing/2014/main" id="{C319B605-C1E3-3D8A-EFBC-B14304F0E23D}"/>
              </a:ext>
            </a:extLst>
          </p:cNvPr>
          <p:cNvSpPr txBox="1">
            <a:spLocks noChangeArrowheads="1"/>
          </p:cNvSpPr>
          <p:nvPr/>
        </p:nvSpPr>
        <p:spPr bwMode="auto">
          <a:xfrm>
            <a:off x="10886401" y="6214189"/>
            <a:ext cx="1002495"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000066"/>
                </a:solidFill>
                <a:latin typeface="Calibri" panose="020F0502020204030204" pitchFamily="34" charset="0"/>
                <a:ea typeface="msgothic" charset="0"/>
                <a:cs typeface="msgothic" charset="0"/>
              </a:rPr>
              <a:t>高端地址</a:t>
            </a:r>
            <a:endParaRPr lang="en-GB" sz="1600" b="1" dirty="0">
              <a:solidFill>
                <a:srgbClr val="000066"/>
              </a:solidFill>
              <a:latin typeface="Calibri" panose="020F0502020204030204" pitchFamily="34" charset="0"/>
              <a:ea typeface="msgothic" charset="0"/>
              <a:cs typeface="msgothic" charset="0"/>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BF3BF870-95AC-63EB-15FA-152816D76091}"/>
                  </a:ext>
                </a:extLst>
              </p14:cNvPr>
              <p14:cNvContentPartPr/>
              <p14:nvPr/>
            </p14:nvContentPartPr>
            <p14:xfrm>
              <a:off x="466920" y="905400"/>
              <a:ext cx="10051920" cy="5461920"/>
            </p14:xfrm>
          </p:contentPart>
        </mc:Choice>
        <mc:Fallback>
          <p:pic>
            <p:nvPicPr>
              <p:cNvPr id="2" name="墨迹 1">
                <a:extLst>
                  <a:ext uri="{FF2B5EF4-FFF2-40B4-BE49-F238E27FC236}">
                    <a16:creationId xmlns:a16="http://schemas.microsoft.com/office/drawing/2014/main" id="{BF3BF870-95AC-63EB-15FA-152816D76091}"/>
                  </a:ext>
                </a:extLst>
              </p:cNvPr>
              <p:cNvPicPr/>
              <p:nvPr/>
            </p:nvPicPr>
            <p:blipFill>
              <a:blip r:embed="rId4"/>
              <a:stretch>
                <a:fillRect/>
              </a:stretch>
            </p:blipFill>
            <p:spPr>
              <a:xfrm>
                <a:off x="450720" y="889200"/>
                <a:ext cx="10084320" cy="5494320"/>
              </a:xfrm>
              <a:prstGeom prst="rect">
                <a:avLst/>
              </a:prstGeom>
            </p:spPr>
          </p:pic>
        </mc:Fallback>
      </mc:AlternateContent>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391859" y="1188244"/>
            <a:ext cx="6713587" cy="5472112"/>
          </a:xfrm>
        </p:spPr>
        <p:txBody>
          <a:bodyPr/>
          <a:lstStyle/>
          <a:p>
            <a:pPr marL="0" indent="0">
              <a:lnSpc>
                <a:spcPct val="71000"/>
              </a:lnSpc>
              <a:spcBef>
                <a:spcPts val="125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b="1" dirty="0">
                <a:solidFill>
                  <a:schemeClr val="accent2"/>
                </a:solidFill>
                <a:latin typeface="Courier New" panose="02070309020205020404" pitchFamily="49" charset="0"/>
              </a:rPr>
              <a:t>.</a:t>
            </a:r>
            <a:r>
              <a:rPr lang="en-GB" sz="2000" b="1" dirty="0" err="1">
                <a:solidFill>
                  <a:schemeClr val="accent2"/>
                </a:solidFill>
                <a:latin typeface="Courier New" panose="02070309020205020404" pitchFamily="49" charset="0"/>
              </a:rPr>
              <a:t>symtab</a:t>
            </a:r>
            <a:r>
              <a:rPr lang="en-GB" sz="2000" b="1" dirty="0">
                <a:solidFill>
                  <a:schemeClr val="accent2"/>
                </a:solidFill>
              </a:rPr>
              <a:t> </a:t>
            </a:r>
            <a:r>
              <a:rPr lang="zh-CN" altLang="en-US" sz="2000" b="1" dirty="0">
                <a:solidFill>
                  <a:schemeClr val="accent2"/>
                </a:solidFill>
              </a:rPr>
              <a:t>节</a:t>
            </a:r>
            <a:r>
              <a:rPr lang="zh-CN" altLang="en-US" sz="2000" dirty="0"/>
              <a:t>（符号表）</a:t>
            </a:r>
            <a:endParaRPr lang="en-GB" sz="2000" dirty="0"/>
          </a:p>
          <a:p>
            <a:pPr marL="457200" lvl="1" indent="0">
              <a:lnSpc>
                <a:spcPct val="7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符号表</a:t>
            </a:r>
            <a:endParaRPr lang="en-GB" sz="1800" dirty="0"/>
          </a:p>
          <a:p>
            <a:pPr marL="457200" lvl="1" indent="0">
              <a:lnSpc>
                <a:spcPct val="7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函数和静态变量名</a:t>
            </a:r>
            <a:endParaRPr lang="en-GB" sz="1800" dirty="0"/>
          </a:p>
          <a:p>
            <a:pPr marL="457200" lvl="1" indent="0">
              <a:lnSpc>
                <a:spcPct val="7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节名称和位置</a:t>
            </a:r>
            <a:endParaRPr lang="en-GB" sz="1800" dirty="0"/>
          </a:p>
          <a:p>
            <a:pPr marL="0" indent="0">
              <a:lnSpc>
                <a:spcPct val="71000"/>
              </a:lnSpc>
              <a:spcBef>
                <a:spcPts val="125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b="1" dirty="0">
                <a:solidFill>
                  <a:schemeClr val="accent2"/>
                </a:solidFill>
                <a:latin typeface="Courier New" panose="02070309020205020404" pitchFamily="49" charset="0"/>
              </a:rPr>
              <a:t>.</a:t>
            </a:r>
            <a:r>
              <a:rPr lang="en-GB" sz="2000" b="1" dirty="0" err="1">
                <a:solidFill>
                  <a:schemeClr val="accent2"/>
                </a:solidFill>
                <a:latin typeface="Courier New" panose="02070309020205020404" pitchFamily="49" charset="0"/>
              </a:rPr>
              <a:t>rel.text</a:t>
            </a:r>
            <a:r>
              <a:rPr lang="en-GB" sz="2000" b="1" dirty="0">
                <a:solidFill>
                  <a:schemeClr val="accent2"/>
                </a:solidFill>
              </a:rPr>
              <a:t> </a:t>
            </a:r>
            <a:r>
              <a:rPr lang="zh-CN" altLang="en-US" sz="2000" b="1" dirty="0">
                <a:solidFill>
                  <a:schemeClr val="accent2"/>
                </a:solidFill>
              </a:rPr>
              <a:t>节</a:t>
            </a:r>
            <a:r>
              <a:rPr lang="zh-CN" altLang="en-US" sz="2000" dirty="0"/>
              <a:t>（可重定位代码）</a:t>
            </a:r>
            <a:endParaRPr lang="en-GB" sz="2000" dirty="0"/>
          </a:p>
          <a:p>
            <a:pPr marL="457200" lvl="1" indent="0">
              <a:lnSpc>
                <a:spcPct val="7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b="1" dirty="0">
                <a:latin typeface="Courier New" panose="02070309020205020404" pitchFamily="49" charset="0"/>
              </a:rPr>
              <a:t>.text</a:t>
            </a:r>
            <a:r>
              <a:rPr lang="en-GB" sz="1800" b="1" dirty="0"/>
              <a:t> </a:t>
            </a:r>
            <a:r>
              <a:rPr lang="zh-CN" altLang="en-US" sz="1800" b="1" dirty="0"/>
              <a:t>节的可重定位信息</a:t>
            </a:r>
            <a:endParaRPr lang="en-GB" sz="1800" dirty="0"/>
          </a:p>
          <a:p>
            <a:pPr marL="457200" lvl="1" indent="0">
              <a:lnSpc>
                <a:spcPct val="7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在可执行文件中需要修改的指令地址</a:t>
            </a:r>
            <a:endParaRPr lang="en-GB" sz="1800" dirty="0"/>
          </a:p>
          <a:p>
            <a:pPr marL="457200" lvl="1" indent="0">
              <a:lnSpc>
                <a:spcPct val="7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需修改的指令</a:t>
            </a:r>
            <a:r>
              <a:rPr lang="en-GB" sz="1800" dirty="0"/>
              <a:t>.</a:t>
            </a:r>
          </a:p>
          <a:p>
            <a:pPr marL="0" indent="0">
              <a:lnSpc>
                <a:spcPct val="71000"/>
              </a:lnSpc>
              <a:spcBef>
                <a:spcPts val="125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b="1" dirty="0">
                <a:solidFill>
                  <a:schemeClr val="accent2"/>
                </a:solidFill>
                <a:latin typeface="Courier New" panose="02070309020205020404" pitchFamily="49" charset="0"/>
              </a:rPr>
              <a:t>.</a:t>
            </a:r>
            <a:r>
              <a:rPr lang="en-GB" sz="2000" b="1" dirty="0" err="1">
                <a:solidFill>
                  <a:schemeClr val="accent2"/>
                </a:solidFill>
                <a:latin typeface="Courier New" panose="02070309020205020404" pitchFamily="49" charset="0"/>
              </a:rPr>
              <a:t>rel.data</a:t>
            </a:r>
            <a:r>
              <a:rPr lang="en-GB" sz="2000" b="1" dirty="0">
                <a:solidFill>
                  <a:schemeClr val="accent2"/>
                </a:solidFill>
              </a:rPr>
              <a:t> </a:t>
            </a:r>
            <a:r>
              <a:rPr lang="zh-CN" altLang="en-US" sz="2000" b="1" dirty="0">
                <a:solidFill>
                  <a:schemeClr val="accent2"/>
                </a:solidFill>
              </a:rPr>
              <a:t>节</a:t>
            </a:r>
            <a:r>
              <a:rPr lang="zh-CN" altLang="en-US" sz="2000" dirty="0"/>
              <a:t>（可重定位数据）</a:t>
            </a:r>
            <a:endParaRPr lang="en-GB" sz="2000" dirty="0"/>
          </a:p>
          <a:p>
            <a:pPr marL="457200" lvl="1" indent="0">
              <a:lnSpc>
                <a:spcPct val="7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b="1" dirty="0">
                <a:latin typeface="Courier New" panose="02070309020205020404" pitchFamily="49" charset="0"/>
              </a:rPr>
              <a:t>.data</a:t>
            </a:r>
            <a:r>
              <a:rPr lang="en-GB" sz="1800" b="1" dirty="0"/>
              <a:t> </a:t>
            </a:r>
            <a:r>
              <a:rPr lang="zh-CN" altLang="en-US" sz="1800" dirty="0"/>
              <a:t>节的可重定位信息</a:t>
            </a:r>
            <a:endParaRPr lang="en-GB" sz="1800" dirty="0"/>
          </a:p>
          <a:p>
            <a:pPr marL="457200" lvl="1" indent="0">
              <a:lnSpc>
                <a:spcPct val="7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在合并后的可执行文件中需要修改的指针数据的地址</a:t>
            </a:r>
            <a:endParaRPr lang="en-GB" sz="1800" dirty="0"/>
          </a:p>
          <a:p>
            <a:pPr marL="0" indent="0">
              <a:lnSpc>
                <a:spcPct val="71000"/>
              </a:lnSpc>
              <a:spcBef>
                <a:spcPts val="125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b="1" dirty="0">
                <a:solidFill>
                  <a:schemeClr val="accent2"/>
                </a:solidFill>
                <a:latin typeface="Courier New" panose="02070309020205020404" pitchFamily="49" charset="0"/>
              </a:rPr>
              <a:t>.debug</a:t>
            </a:r>
            <a:r>
              <a:rPr lang="en-GB" sz="2000" b="1" dirty="0">
                <a:solidFill>
                  <a:schemeClr val="accent2"/>
                </a:solidFill>
              </a:rPr>
              <a:t> </a:t>
            </a:r>
            <a:r>
              <a:rPr lang="zh-CN" altLang="en-US" sz="2000" b="1" dirty="0">
                <a:solidFill>
                  <a:schemeClr val="accent2"/>
                </a:solidFill>
              </a:rPr>
              <a:t>节</a:t>
            </a:r>
            <a:r>
              <a:rPr lang="zh-CN" altLang="en-US" sz="2000" dirty="0"/>
              <a:t>（调试）</a:t>
            </a:r>
            <a:endParaRPr lang="en-GB" sz="2000" dirty="0"/>
          </a:p>
          <a:p>
            <a:pPr marL="457200" lvl="1" indent="0">
              <a:lnSpc>
                <a:spcPct val="7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为符号调试的信息</a:t>
            </a:r>
            <a:r>
              <a:rPr lang="en-GB" sz="1800" dirty="0"/>
              <a:t> (</a:t>
            </a:r>
            <a:r>
              <a:rPr lang="en-GB" sz="1800" b="1" dirty="0" err="1">
                <a:latin typeface="Courier New" panose="02070309020205020404" pitchFamily="49" charset="0"/>
              </a:rPr>
              <a:t>gcc</a:t>
            </a:r>
            <a:r>
              <a:rPr lang="en-GB" sz="1800" b="1" dirty="0">
                <a:latin typeface="Courier New" panose="02070309020205020404" pitchFamily="49" charset="0"/>
              </a:rPr>
              <a:t> -g</a:t>
            </a:r>
            <a:r>
              <a:rPr lang="en-GB" sz="1800" dirty="0"/>
              <a:t>)</a:t>
            </a:r>
          </a:p>
          <a:p>
            <a:pPr marL="0" indent="0">
              <a:lnSpc>
                <a:spcPct val="88000"/>
              </a:lnSpc>
              <a:spcBef>
                <a:spcPts val="125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b="1" dirty="0">
                <a:solidFill>
                  <a:schemeClr val="accent2"/>
                </a:solidFill>
              </a:rPr>
              <a:t>节头表</a:t>
            </a:r>
            <a:r>
              <a:rPr lang="en-GB" sz="2000" b="1" dirty="0">
                <a:solidFill>
                  <a:schemeClr val="accent2"/>
                </a:solidFill>
              </a:rPr>
              <a:t>Section header table</a:t>
            </a:r>
          </a:p>
          <a:p>
            <a:pPr marL="457200" lvl="1" indent="0">
              <a:lnSpc>
                <a:spcPct val="88000"/>
              </a:lnSpc>
              <a:spcBef>
                <a:spcPts val="565"/>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每个节的偏移量和大小</a:t>
            </a:r>
            <a:endParaRPr lang="en-GB" sz="1800" dirty="0"/>
          </a:p>
        </p:txBody>
      </p:sp>
      <p:sp>
        <p:nvSpPr>
          <p:cNvPr id="26" name="Rectangle 3"/>
          <p:cNvSpPr>
            <a:spLocks noChangeArrowheads="1"/>
          </p:cNvSpPr>
          <p:nvPr/>
        </p:nvSpPr>
        <p:spPr bwMode="auto">
          <a:xfrm>
            <a:off x="7932204" y="1517104"/>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a:t>
            </a:r>
            <a:r>
              <a:rPr lang="zh-CN" altLang="en-US" sz="1600">
                <a:latin typeface="Calibri" panose="020F0502020204030204" pitchFamily="34" charset="0"/>
                <a:ea typeface="msgothic" charset="0"/>
                <a:cs typeface="msgothic" charset="0"/>
              </a:rPr>
              <a:t>头</a:t>
            </a:r>
            <a:endParaRPr lang="en-GB" altLang="zh-CN" sz="1600">
              <a:latin typeface="Calibri" panose="020F0502020204030204" pitchFamily="34" charset="0"/>
              <a:ea typeface="msgothic" charset="0"/>
              <a:cs typeface="msgothic" charset="0"/>
            </a:endParaRPr>
          </a:p>
        </p:txBody>
      </p:sp>
      <p:sp>
        <p:nvSpPr>
          <p:cNvPr id="27" name="Rectangle 4"/>
          <p:cNvSpPr>
            <a:spLocks noChangeArrowheads="1"/>
          </p:cNvSpPr>
          <p:nvPr/>
        </p:nvSpPr>
        <p:spPr bwMode="auto">
          <a:xfrm>
            <a:off x="7932204" y="1898104"/>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段头表</a:t>
            </a:r>
            <a:r>
              <a:rPr lang="en-GB" altLang="zh-CN" sz="1600">
                <a:latin typeface="Calibri" panose="020F0502020204030204" pitchFamily="34" charset="0"/>
                <a:ea typeface="msgothic" charset="0"/>
                <a:cs typeface="msgothic" charset="0"/>
              </a:rPr>
              <a:t>(</a:t>
            </a:r>
            <a:r>
              <a:rPr lang="zh-CN" altLang="en-US" sz="1600">
                <a:latin typeface="Calibri" panose="020F0502020204030204" pitchFamily="34" charset="0"/>
                <a:ea typeface="msgothic" charset="0"/>
                <a:cs typeface="msgothic" charset="0"/>
              </a:rPr>
              <a:t>可执行文件</a:t>
            </a:r>
            <a:r>
              <a:rPr lang="en-GB" altLang="zh-CN" sz="1600">
                <a:latin typeface="Calibri" panose="020F0502020204030204" pitchFamily="34" charset="0"/>
                <a:ea typeface="msgothic" charset="0"/>
                <a:cs typeface="msgothic" charset="0"/>
              </a:rPr>
              <a:t>)</a:t>
            </a:r>
          </a:p>
        </p:txBody>
      </p:sp>
      <p:sp>
        <p:nvSpPr>
          <p:cNvPr id="28" name="Rectangle 5"/>
          <p:cNvSpPr>
            <a:spLocks noChangeArrowheads="1"/>
          </p:cNvSpPr>
          <p:nvPr/>
        </p:nvSpPr>
        <p:spPr bwMode="auto">
          <a:xfrm>
            <a:off x="7932204" y="2507704"/>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.text</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29" name="Rectangle 6"/>
          <p:cNvSpPr>
            <a:spLocks noChangeArrowheads="1"/>
          </p:cNvSpPr>
          <p:nvPr/>
        </p:nvSpPr>
        <p:spPr bwMode="auto">
          <a:xfrm>
            <a:off x="7932204" y="2888704"/>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0" name="Rectangle 7"/>
          <p:cNvSpPr>
            <a:spLocks noChangeArrowheads="1"/>
          </p:cNvSpPr>
          <p:nvPr/>
        </p:nvSpPr>
        <p:spPr bwMode="auto">
          <a:xfrm>
            <a:off x="7932204" y="3650704"/>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1" name="Rectangle 8"/>
          <p:cNvSpPr>
            <a:spLocks noChangeArrowheads="1"/>
          </p:cNvSpPr>
          <p:nvPr/>
        </p:nvSpPr>
        <p:spPr bwMode="auto">
          <a:xfrm>
            <a:off x="7932204" y="4031704"/>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2" name="Rectangle 9"/>
          <p:cNvSpPr>
            <a:spLocks noChangeArrowheads="1"/>
          </p:cNvSpPr>
          <p:nvPr/>
        </p:nvSpPr>
        <p:spPr bwMode="auto">
          <a:xfrm>
            <a:off x="7932204" y="4412704"/>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.rel.txt</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3" name="Rectangle 10"/>
          <p:cNvSpPr>
            <a:spLocks noChangeArrowheads="1"/>
          </p:cNvSpPr>
          <p:nvPr/>
        </p:nvSpPr>
        <p:spPr bwMode="auto">
          <a:xfrm>
            <a:off x="7932204" y="4793704"/>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.rel.data</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4" name="Rectangle 11"/>
          <p:cNvSpPr>
            <a:spLocks noChangeArrowheads="1"/>
          </p:cNvSpPr>
          <p:nvPr/>
        </p:nvSpPr>
        <p:spPr bwMode="auto">
          <a:xfrm>
            <a:off x="7932204" y="5174704"/>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5" name="Rectangle 12"/>
          <p:cNvSpPr>
            <a:spLocks noChangeArrowheads="1"/>
          </p:cNvSpPr>
          <p:nvPr/>
        </p:nvSpPr>
        <p:spPr bwMode="auto">
          <a:xfrm>
            <a:off x="7932204" y="5555704"/>
            <a:ext cx="2971800" cy="6096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节头表</a:t>
            </a:r>
            <a:endParaRPr lang="en-GB" altLang="zh-CN" sz="1600" dirty="0">
              <a:latin typeface="Calibri" panose="020F0502020204030204" pitchFamily="34" charset="0"/>
              <a:ea typeface="msgothic" charset="0"/>
              <a:cs typeface="msgothic" charset="0"/>
            </a:endParaRPr>
          </a:p>
        </p:txBody>
      </p:sp>
      <p:sp>
        <p:nvSpPr>
          <p:cNvPr id="36" name="Text Box 13"/>
          <p:cNvSpPr txBox="1">
            <a:spLocks noChangeArrowheads="1"/>
          </p:cNvSpPr>
          <p:nvPr/>
        </p:nvSpPr>
        <p:spPr bwMode="auto">
          <a:xfrm>
            <a:off x="10904004" y="1364705"/>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Calibri" panose="020F0502020204030204" pitchFamily="34" charset="0"/>
                <a:ea typeface="msgothic" charset="0"/>
                <a:cs typeface="msgothic" charset="0"/>
              </a:rPr>
              <a:t>0</a:t>
            </a:r>
          </a:p>
        </p:txBody>
      </p:sp>
      <p:sp>
        <p:nvSpPr>
          <p:cNvPr id="37" name="Rectangle 6"/>
          <p:cNvSpPr>
            <a:spLocks noChangeArrowheads="1"/>
          </p:cNvSpPr>
          <p:nvPr/>
        </p:nvSpPr>
        <p:spPr bwMode="auto">
          <a:xfrm>
            <a:off x="7932204" y="3269704"/>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6" name="圆角矩形 121">
            <a:extLst>
              <a:ext uri="{FF2B5EF4-FFF2-40B4-BE49-F238E27FC236}">
                <a16:creationId xmlns:a16="http://schemas.microsoft.com/office/drawing/2014/main" id="{BA414942-18F1-1B43-3D36-D57ED59209BB}"/>
              </a:ext>
            </a:extLst>
          </p:cNvPr>
          <p:cNvSpPr/>
          <p:nvPr/>
        </p:nvSpPr>
        <p:spPr bwMode="auto">
          <a:xfrm>
            <a:off x="-182651" y="316050"/>
            <a:ext cx="354234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7" name="标题 1">
            <a:extLst>
              <a:ext uri="{FF2B5EF4-FFF2-40B4-BE49-F238E27FC236}">
                <a16:creationId xmlns:a16="http://schemas.microsoft.com/office/drawing/2014/main" id="{48BC7A5C-6F5C-1708-39CB-D70A8D435048}"/>
              </a:ext>
            </a:extLst>
          </p:cNvPr>
          <p:cNvSpPr txBox="1">
            <a:spLocks/>
          </p:cNvSpPr>
          <p:nvPr/>
        </p:nvSpPr>
        <p:spPr bwMode="auto">
          <a:xfrm>
            <a:off x="335827" y="319412"/>
            <a:ext cx="323989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ELF</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目标文件格式</a:t>
            </a:r>
          </a:p>
        </p:txBody>
      </p:sp>
      <p:sp>
        <p:nvSpPr>
          <p:cNvPr id="44" name="Text Box 13">
            <a:extLst>
              <a:ext uri="{FF2B5EF4-FFF2-40B4-BE49-F238E27FC236}">
                <a16:creationId xmlns:a16="http://schemas.microsoft.com/office/drawing/2014/main" id="{8C09D7BF-51FD-3274-0E99-1C9440BAFF60}"/>
              </a:ext>
            </a:extLst>
          </p:cNvPr>
          <p:cNvSpPr txBox="1">
            <a:spLocks noChangeArrowheads="1"/>
          </p:cNvSpPr>
          <p:nvPr/>
        </p:nvSpPr>
        <p:spPr bwMode="auto">
          <a:xfrm>
            <a:off x="10886402" y="6214189"/>
            <a:ext cx="1002495"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000066"/>
                </a:solidFill>
                <a:latin typeface="Calibri" panose="020F0502020204030204" pitchFamily="34" charset="0"/>
                <a:ea typeface="msgothic" charset="0"/>
                <a:cs typeface="msgothic" charset="0"/>
              </a:rPr>
              <a:t>高端</a:t>
            </a:r>
            <a:r>
              <a:rPr lang="en-US" sz="1600" b="1" dirty="0" err="1">
                <a:solidFill>
                  <a:srgbClr val="000066"/>
                </a:solidFill>
                <a:latin typeface="Calibri" panose="020F0502020204030204" pitchFamily="34" charset="0"/>
                <a:ea typeface="msgothic" charset="0"/>
                <a:cs typeface="msgothic" charset="0"/>
              </a:rPr>
              <a:t>地址</a:t>
            </a:r>
            <a:endParaRPr lang="en-GB" sz="1600" b="1" dirty="0">
              <a:solidFill>
                <a:srgbClr val="000066"/>
              </a:solidFill>
              <a:latin typeface="Calibri" panose="020F0502020204030204" pitchFamily="34" charset="0"/>
              <a:ea typeface="msgothic" charset="0"/>
              <a:cs typeface="msgothic" charset="0"/>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C16FFB6B-9EBC-51E4-24D3-93BACB67F6D2}"/>
                  </a:ext>
                </a:extLst>
              </p14:cNvPr>
              <p14:cNvContentPartPr/>
              <p14:nvPr/>
            </p14:nvContentPartPr>
            <p14:xfrm>
              <a:off x="473400" y="1021320"/>
              <a:ext cx="9479160" cy="5041440"/>
            </p14:xfrm>
          </p:contentPart>
        </mc:Choice>
        <mc:Fallback>
          <p:pic>
            <p:nvPicPr>
              <p:cNvPr id="2" name="墨迹 1">
                <a:extLst>
                  <a:ext uri="{FF2B5EF4-FFF2-40B4-BE49-F238E27FC236}">
                    <a16:creationId xmlns:a16="http://schemas.microsoft.com/office/drawing/2014/main" id="{C16FFB6B-9EBC-51E4-24D3-93BACB67F6D2}"/>
                  </a:ext>
                </a:extLst>
              </p:cNvPr>
              <p:cNvPicPr/>
              <p:nvPr/>
            </p:nvPicPr>
            <p:blipFill>
              <a:blip r:embed="rId4"/>
              <a:stretch>
                <a:fillRect/>
              </a:stretch>
            </p:blipFill>
            <p:spPr>
              <a:xfrm>
                <a:off x="457200" y="1005120"/>
                <a:ext cx="9511560" cy="5073840"/>
              </a:xfrm>
              <a:prstGeom prst="rect">
                <a:avLst/>
              </a:prstGeom>
            </p:spPr>
          </p:pic>
        </mc:Fallback>
      </mc:AlternateContent>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875420" y="1143794"/>
            <a:ext cx="10405156" cy="4570412"/>
          </a:xfrm>
        </p:spPr>
        <p:txBody>
          <a:bodyPr/>
          <a:lstStyle/>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chemeClr val="accent2"/>
                </a:solidFill>
              </a:rPr>
              <a:t>全局符号</a:t>
            </a:r>
            <a:endParaRPr lang="en-GB" b="1" dirty="0">
              <a:solidFill>
                <a:schemeClr val="accent2"/>
              </a:solidFill>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由模块</a:t>
            </a:r>
            <a:r>
              <a:rPr lang="en-GB" dirty="0">
                <a:latin typeface="Microsoft YaHei" panose="020B0503020204020204" pitchFamily="34" charset="-122"/>
                <a:ea typeface="Microsoft YaHei" panose="020B0503020204020204" pitchFamily="34" charset="-122"/>
              </a:rPr>
              <a:t>m</a:t>
            </a:r>
            <a:r>
              <a:rPr lang="zh-CN" altLang="en-US" dirty="0">
                <a:latin typeface="Microsoft YaHei" panose="020B0503020204020204" pitchFamily="34" charset="-122"/>
                <a:ea typeface="Microsoft YaHei" panose="020B0503020204020204" pitchFamily="34" charset="-122"/>
              </a:rPr>
              <a:t>定义的，可以被其他模块引用的符号</a:t>
            </a:r>
            <a:endParaRPr lang="en-GB" dirty="0">
              <a:latin typeface="Microsoft YaHei" panose="020B0503020204020204" pitchFamily="34" charset="-122"/>
              <a:ea typeface="Microsoft YaHei" panose="020B0503020204020204" pitchFamily="34" charset="-122"/>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例如</a:t>
            </a:r>
            <a:r>
              <a:rPr lang="en-GB"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非静态</a:t>
            </a:r>
            <a:r>
              <a:rPr lang="en-GB" dirty="0">
                <a:latin typeface="Microsoft YaHei" panose="020B0503020204020204" pitchFamily="34" charset="-122"/>
                <a:ea typeface="Microsoft YaHei" panose="020B0503020204020204" pitchFamily="34" charset="-122"/>
              </a:rPr>
              <a:t>non-</a:t>
            </a:r>
            <a:r>
              <a:rPr lang="en-GB" b="1" dirty="0">
                <a:latin typeface="Microsoft YaHei" panose="020B0503020204020204" pitchFamily="34" charset="-122"/>
                <a:ea typeface="Microsoft YaHei" panose="020B0503020204020204" pitchFamily="34" charset="-122"/>
              </a:rPr>
              <a:t>static</a:t>
            </a:r>
            <a:r>
              <a:rPr lang="en-GB" dirty="0">
                <a:latin typeface="Microsoft YaHei" panose="020B0503020204020204" pitchFamily="34" charset="-122"/>
                <a:ea typeface="Microsoft YaHei" panose="020B0503020204020204" pitchFamily="34" charset="-122"/>
              </a:rPr>
              <a:t> C </a:t>
            </a:r>
            <a:r>
              <a:rPr lang="zh-CN" altLang="en-US" dirty="0">
                <a:latin typeface="Microsoft YaHei" panose="020B0503020204020204" pitchFamily="34" charset="-122"/>
                <a:ea typeface="Microsoft YaHei" panose="020B0503020204020204" pitchFamily="34" charset="-122"/>
              </a:rPr>
              <a:t>函数与非静态全局变量</a:t>
            </a:r>
            <a:r>
              <a:rPr lang="en-GB" dirty="0">
                <a:latin typeface="Microsoft YaHei" panose="020B0503020204020204" pitchFamily="34" charset="-122"/>
                <a:ea typeface="Microsoft YaHei" panose="020B0503020204020204" pitchFamily="34" charset="-122"/>
              </a:rPr>
              <a:t>.</a:t>
            </a:r>
            <a:endParaRPr lang="en-GB" dirty="0"/>
          </a:p>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chemeClr val="accent2"/>
                </a:solidFill>
              </a:rPr>
              <a:t>外部符号</a:t>
            </a:r>
            <a:endParaRPr lang="en-US" altLang="zh-CN" b="1" dirty="0">
              <a:solidFill>
                <a:schemeClr val="accent2"/>
              </a:solidFill>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由模块</a:t>
            </a:r>
            <a:r>
              <a:rPr lang="en-US" altLang="zh-CN" dirty="0">
                <a:latin typeface="Microsoft YaHei" panose="020B0503020204020204" pitchFamily="34" charset="-122"/>
                <a:ea typeface="Microsoft YaHei" panose="020B0503020204020204" pitchFamily="34" charset="-122"/>
              </a:rPr>
              <a:t>m</a:t>
            </a:r>
            <a:r>
              <a:rPr lang="zh-CN" altLang="en-US" dirty="0">
                <a:latin typeface="Microsoft YaHei" panose="020B0503020204020204" pitchFamily="34" charset="-122"/>
                <a:ea typeface="Microsoft YaHei" panose="020B0503020204020204" pitchFamily="34" charset="-122"/>
              </a:rPr>
              <a:t>引用的全局符号，但由其他模块定义。</a:t>
            </a:r>
            <a:endParaRPr lang="en-GB" dirty="0"/>
          </a:p>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chemeClr val="accent2"/>
                </a:solidFill>
              </a:rPr>
              <a:t>本地</a:t>
            </a:r>
            <a:r>
              <a:rPr lang="en-US" altLang="zh-CN" b="1" dirty="0">
                <a:solidFill>
                  <a:schemeClr val="accent2"/>
                </a:solidFill>
              </a:rPr>
              <a:t>/</a:t>
            </a:r>
            <a:r>
              <a:rPr lang="zh-CN" altLang="en-US" b="1" dirty="0">
                <a:solidFill>
                  <a:schemeClr val="accent2"/>
                </a:solidFill>
              </a:rPr>
              <a:t>局部符号</a:t>
            </a:r>
            <a:endParaRPr lang="en-GB" b="1" dirty="0">
              <a:solidFill>
                <a:schemeClr val="accent2"/>
              </a:solidFill>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由模块</a:t>
            </a:r>
            <a:r>
              <a:rPr lang="en-GB" dirty="0">
                <a:latin typeface="Microsoft YaHei" panose="020B0503020204020204" pitchFamily="34" charset="-122"/>
                <a:ea typeface="Microsoft YaHei" panose="020B0503020204020204" pitchFamily="34" charset="-122"/>
              </a:rPr>
              <a:t>m</a:t>
            </a:r>
            <a:r>
              <a:rPr lang="zh-CN" altLang="en-US" dirty="0">
                <a:latin typeface="Microsoft YaHei" panose="020B0503020204020204" pitchFamily="34" charset="-122"/>
                <a:ea typeface="Microsoft YaHei" panose="020B0503020204020204" pitchFamily="34" charset="-122"/>
              </a:rPr>
              <a:t>定义和仅由</a:t>
            </a:r>
            <a:r>
              <a:rPr lang="en-US" altLang="zh-CN" dirty="0">
                <a:latin typeface="Microsoft YaHei" panose="020B0503020204020204" pitchFamily="34" charset="-122"/>
                <a:ea typeface="Microsoft YaHei" panose="020B0503020204020204" pitchFamily="34" charset="-122"/>
              </a:rPr>
              <a:t>m</a:t>
            </a:r>
            <a:r>
              <a:rPr lang="zh-CN" altLang="en-US" dirty="0">
                <a:latin typeface="Microsoft YaHei" panose="020B0503020204020204" pitchFamily="34" charset="-122"/>
                <a:ea typeface="Microsoft YaHei" panose="020B0503020204020204" pitchFamily="34" charset="-122"/>
              </a:rPr>
              <a:t>唯一引用的符号。如</a:t>
            </a:r>
            <a:r>
              <a:rPr lang="en-GB"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使用静态属性定义的</a:t>
            </a:r>
            <a:r>
              <a:rPr lang="en-US" altLang="zh-CN" dirty="0">
                <a:latin typeface="Microsoft YaHei" panose="020B0503020204020204" pitchFamily="34" charset="-122"/>
                <a:ea typeface="Microsoft YaHei" panose="020B0503020204020204" pitchFamily="34" charset="-122"/>
              </a:rPr>
              <a:t>C</a:t>
            </a:r>
            <a:r>
              <a:rPr lang="zh-CN" altLang="en-US" dirty="0">
                <a:latin typeface="Microsoft YaHei" panose="020B0503020204020204" pitchFamily="34" charset="-122"/>
                <a:ea typeface="Microsoft YaHei" panose="020B0503020204020204" pitchFamily="34" charset="-122"/>
              </a:rPr>
              <a:t>函数和全局变量</a:t>
            </a:r>
            <a:endParaRPr lang="en-GB" dirty="0">
              <a:latin typeface="Microsoft YaHei" panose="020B0503020204020204" pitchFamily="34" charset="-122"/>
              <a:ea typeface="Microsoft YaHei" panose="020B0503020204020204" pitchFamily="34" charset="-122"/>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本地</a:t>
            </a:r>
            <a:r>
              <a:rPr lang="zh-CN" altLang="en-US" b="1" dirty="0">
                <a:solidFill>
                  <a:srgbClr val="6B0874"/>
                </a:solidFill>
                <a:latin typeface="Microsoft YaHei" panose="020B0503020204020204" pitchFamily="34" charset="-122"/>
                <a:ea typeface="Microsoft YaHei" panose="020B0503020204020204" pitchFamily="34" charset="-122"/>
              </a:rPr>
              <a:t>链接符号</a:t>
            </a:r>
            <a:r>
              <a:rPr lang="zh-CN" altLang="en-US" dirty="0">
                <a:latin typeface="Microsoft YaHei" panose="020B0503020204020204" pitchFamily="34" charset="-122"/>
                <a:ea typeface="Microsoft YaHei" panose="020B0503020204020204" pitchFamily="34" charset="-122"/>
              </a:rPr>
              <a:t>不是本地</a:t>
            </a:r>
            <a:r>
              <a:rPr lang="zh-CN" altLang="en-US" b="1" dirty="0">
                <a:solidFill>
                  <a:srgbClr val="6B0874"/>
                </a:solidFill>
                <a:latin typeface="Microsoft YaHei" panose="020B0503020204020204" pitchFamily="34" charset="-122"/>
                <a:ea typeface="Microsoft YaHei" panose="020B0503020204020204" pitchFamily="34" charset="-122"/>
              </a:rPr>
              <a:t>程序变量</a:t>
            </a:r>
            <a:r>
              <a:rPr lang="en-US" altLang="zh-CN" b="1" dirty="0">
                <a:solidFill>
                  <a:srgbClr val="6B0874"/>
                </a:solidFill>
                <a:latin typeface="Microsoft YaHei" panose="020B0503020204020204" pitchFamily="34" charset="-122"/>
                <a:ea typeface="Microsoft YaHei" panose="020B0503020204020204" pitchFamily="34" charset="-122"/>
              </a:rPr>
              <a:t>-</a:t>
            </a:r>
            <a:r>
              <a:rPr lang="zh-CN" altLang="en-US" b="1" dirty="0">
                <a:solidFill>
                  <a:srgbClr val="6B0874"/>
                </a:solidFill>
                <a:latin typeface="Microsoft YaHei" panose="020B0503020204020204" pitchFamily="34" charset="-122"/>
                <a:ea typeface="Microsoft YaHei" panose="020B0503020204020204" pitchFamily="34" charset="-122"/>
              </a:rPr>
              <a:t>局部变量</a:t>
            </a:r>
            <a:endParaRPr lang="en-GB" b="1" dirty="0">
              <a:solidFill>
                <a:srgbClr val="6B0874"/>
              </a:solidFill>
              <a:latin typeface="Microsoft YaHei" panose="020B0503020204020204" pitchFamily="34" charset="-122"/>
              <a:ea typeface="Microsoft YaHei" panose="020B0503020204020204" pitchFamily="34" charset="-122"/>
            </a:endParaRPr>
          </a:p>
        </p:txBody>
      </p:sp>
      <p:sp>
        <p:nvSpPr>
          <p:cNvPr id="4" name="圆角矩形 121">
            <a:extLst>
              <a:ext uri="{FF2B5EF4-FFF2-40B4-BE49-F238E27FC236}">
                <a16:creationId xmlns:a16="http://schemas.microsoft.com/office/drawing/2014/main" id="{A19720FA-960B-0292-B5D8-826EBD906D1D}"/>
              </a:ext>
            </a:extLst>
          </p:cNvPr>
          <p:cNvSpPr/>
          <p:nvPr/>
        </p:nvSpPr>
        <p:spPr bwMode="auto">
          <a:xfrm>
            <a:off x="-182651" y="316050"/>
            <a:ext cx="2354215"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CF80F5E4-5A97-FBB7-B0D7-CE897067D3C3}"/>
              </a:ext>
            </a:extLst>
          </p:cNvPr>
          <p:cNvSpPr txBox="1">
            <a:spLocks/>
          </p:cNvSpPr>
          <p:nvPr/>
        </p:nvSpPr>
        <p:spPr bwMode="auto">
          <a:xfrm>
            <a:off x="335827" y="319412"/>
            <a:ext cx="183573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连接器符号</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C14F5B6E-EABE-66BE-2306-367CE6C12017}"/>
                  </a:ext>
                </a:extLst>
              </p14:cNvPr>
              <p14:cNvContentPartPr/>
              <p14:nvPr/>
            </p14:nvContentPartPr>
            <p14:xfrm>
              <a:off x="163800" y="73800"/>
              <a:ext cx="11800800" cy="5825160"/>
            </p14:xfrm>
          </p:contentPart>
        </mc:Choice>
        <mc:Fallback>
          <p:pic>
            <p:nvPicPr>
              <p:cNvPr id="2" name="墨迹 1">
                <a:extLst>
                  <a:ext uri="{FF2B5EF4-FFF2-40B4-BE49-F238E27FC236}">
                    <a16:creationId xmlns:a16="http://schemas.microsoft.com/office/drawing/2014/main" id="{C14F5B6E-EABE-66BE-2306-367CE6C12017}"/>
                  </a:ext>
                </a:extLst>
              </p:cNvPr>
              <p:cNvPicPr/>
              <p:nvPr/>
            </p:nvPicPr>
            <p:blipFill>
              <a:blip r:embed="rId4"/>
              <a:stretch>
                <a:fillRect/>
              </a:stretch>
            </p:blipFill>
            <p:spPr>
              <a:xfrm>
                <a:off x="147600" y="57600"/>
                <a:ext cx="11833200" cy="5857560"/>
              </a:xfrm>
              <a:prstGeom prst="rect">
                <a:avLst/>
              </a:prstGeom>
            </p:spPr>
          </p:pic>
        </mc:Fallback>
      </mc:AlternateContent>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FFD82-6E35-814D-AF95-A975A02B437F}"/>
              </a:ext>
            </a:extLst>
          </p:cNvPr>
          <p:cNvSpPr txBox="1"/>
          <p:nvPr/>
        </p:nvSpPr>
        <p:spPr>
          <a:xfrm>
            <a:off x="9153391" y="401246"/>
            <a:ext cx="2703249" cy="125528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瞄准脑解析前沿科学问题</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开展基础性深入交叉研究</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服务世界级一流学科建设</a:t>
            </a:r>
            <a:endParaRPr lang="en-US" altLang="zh-CN" sz="1600" spc="120" dirty="0">
              <a:solidFill>
                <a:schemeClr val="bg1"/>
              </a:solidFill>
              <a:latin typeface="Microsoft YaHei" panose="020B0503020204020204" pitchFamily="34" charset="-122"/>
              <a:ea typeface="Microsoft YaHei" panose="020B0503020204020204" pitchFamily="34" charset="-122"/>
            </a:endParaRPr>
          </a:p>
        </p:txBody>
      </p:sp>
      <p:sp>
        <p:nvSpPr>
          <p:cNvPr id="8" name="Rectangle 2">
            <a:extLst>
              <a:ext uri="{FF2B5EF4-FFF2-40B4-BE49-F238E27FC236}">
                <a16:creationId xmlns:a16="http://schemas.microsoft.com/office/drawing/2014/main" id="{F910828A-80D1-3546-B0AD-955C5F6E0A74}"/>
              </a:ext>
            </a:extLst>
          </p:cNvPr>
          <p:cNvSpPr txBox="1">
            <a:spLocks noChangeArrowheads="1"/>
          </p:cNvSpPr>
          <p:nvPr/>
        </p:nvSpPr>
        <p:spPr>
          <a:xfrm>
            <a:off x="0" y="2924944"/>
            <a:ext cx="12192000" cy="1116764"/>
          </a:xfrm>
          <a:prstGeom prst="rect">
            <a:avLst/>
          </a:prstGeom>
        </p:spPr>
        <p:txBody>
          <a:bodyPr anchor="t"/>
          <a:lstStyle>
            <a:lvl1pPr algn="ctr" rtl="0" eaLnBrk="0" fontAlgn="base" hangingPunct="0">
              <a:spcBef>
                <a:spcPct val="0"/>
              </a:spcBef>
              <a:spcAft>
                <a:spcPct val="0"/>
              </a:spcAft>
              <a:defRPr kumimoji="1" sz="4000" b="1">
                <a:solidFill>
                  <a:schemeClr val="tx1"/>
                </a:solidFill>
                <a:latin typeface="+mj-lt"/>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eaLnBrk="1" hangingPunct="1">
              <a:lnSpc>
                <a:spcPts val="6700"/>
              </a:lnSpc>
            </a:pPr>
            <a:r>
              <a:rPr lang="zh-CN" altLang="en-US" sz="4400" kern="0" spc="200" dirty="0">
                <a:solidFill>
                  <a:srgbClr val="6A0874"/>
                </a:solidFill>
                <a:latin typeface="微软雅黑" panose="020B0503020204020204" pitchFamily="34" charset="-122"/>
                <a:ea typeface="微软雅黑" panose="020B0503020204020204" pitchFamily="34" charset="-122"/>
              </a:rPr>
              <a:t>步骤</a:t>
            </a:r>
            <a:r>
              <a:rPr lang="en-US" altLang="zh-CN" sz="4400" kern="0" spc="200" dirty="0">
                <a:solidFill>
                  <a:srgbClr val="6A0874"/>
                </a:solidFill>
                <a:latin typeface="微软雅黑" panose="020B0503020204020204" pitchFamily="34" charset="-122"/>
                <a:ea typeface="微软雅黑" panose="020B0503020204020204" pitchFamily="34" charset="-122"/>
              </a:rPr>
              <a:t>1</a:t>
            </a:r>
            <a:r>
              <a:rPr lang="zh-CN" altLang="en-US" sz="4400" kern="0" spc="200" dirty="0">
                <a:solidFill>
                  <a:srgbClr val="6A0874"/>
                </a:solidFill>
                <a:latin typeface="微软雅黑" panose="020B0503020204020204" pitchFamily="34" charset="-122"/>
                <a:ea typeface="微软雅黑" panose="020B0503020204020204" pitchFamily="34" charset="-122"/>
              </a:rPr>
              <a:t> 符号解析</a:t>
            </a:r>
            <a:endParaRPr lang="en-US" altLang="zh-CN" sz="2800" kern="0" spc="200" dirty="0">
              <a:solidFill>
                <a:srgbClr val="6A08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18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877434" y="1882383"/>
            <a:ext cx="4086673" cy="3030702"/>
          </a:xfrm>
          <a:prstGeom prst="rect">
            <a:avLst/>
          </a:prstGeom>
          <a:solidFill>
            <a:srgbClr val="F7F5CD"/>
          </a:solidFill>
          <a:ln w="3240">
            <a:solidFill>
              <a:srgbClr val="000066"/>
            </a:solidFill>
            <a:miter lim="800000"/>
          </a:ln>
          <a:effectLst/>
        </p:spPr>
        <p:txBody>
          <a:bodyPr wrap="none" lIns="90000" tIns="46800" rIns="90000" bIns="46800">
            <a:spAutoFit/>
          </a:bodyPr>
          <a:lstStyle/>
          <a:p>
            <a:pPr algn="l"/>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pPr algn="l"/>
            <a:endParaRPr lang="en-US" sz="1800" dirty="0">
              <a:solidFill>
                <a:srgbClr val="000000"/>
              </a:solidFill>
              <a:latin typeface="Menlo-Regular"/>
            </a:endParaRPr>
          </a:p>
          <a:p>
            <a:pPr algn="l"/>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pPr algn="l"/>
            <a:endParaRPr lang="hu-HU" sz="1800" dirty="0">
              <a:solidFill>
                <a:srgbClr val="000000"/>
              </a:solidFill>
              <a:latin typeface="Menlo-Regular"/>
            </a:endParaRPr>
          </a:p>
          <a:p>
            <a:pPr algn="l"/>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pPr algn="l"/>
            <a:r>
              <a:rPr lang="en-US" sz="1800" dirty="0">
                <a:solidFill>
                  <a:srgbClr val="000000"/>
                </a:solidFill>
                <a:latin typeface="Menlo-Regular"/>
              </a:rPr>
              <a:t>{</a:t>
            </a:r>
          </a:p>
          <a:p>
            <a:pPr algn="l"/>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pPr algn="l"/>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pPr algn="l"/>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6147" name="Rectangle 3"/>
          <p:cNvSpPr>
            <a:spLocks noChangeArrowheads="1"/>
          </p:cNvSpPr>
          <p:nvPr/>
        </p:nvSpPr>
        <p:spPr bwMode="auto">
          <a:xfrm>
            <a:off x="3969950" y="4550602"/>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6149" name="Rectangle 5"/>
          <p:cNvSpPr>
            <a:spLocks noChangeArrowheads="1"/>
          </p:cNvSpPr>
          <p:nvPr/>
        </p:nvSpPr>
        <p:spPr bwMode="auto">
          <a:xfrm>
            <a:off x="6781801" y="1882383"/>
            <a:ext cx="4226135" cy="3030702"/>
          </a:xfrm>
          <a:prstGeom prst="rect">
            <a:avLst/>
          </a:prstGeom>
          <a:solidFill>
            <a:srgbClr val="D5F1CF"/>
          </a:solidFill>
          <a:ln w="3240">
            <a:solidFill>
              <a:srgbClr val="000066"/>
            </a:solidFill>
            <a:miter lim="800000"/>
          </a:ln>
          <a:effectLst/>
        </p:spPr>
        <p:txBody>
          <a:bodyPr wrap="none" lIns="90000" tIns="46800" rIns="90000" bIns="46800">
            <a:spAutoFit/>
          </a:bodyPr>
          <a:lstStyle/>
          <a:p>
            <a:pPr algn="l"/>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pPr algn="l"/>
            <a:r>
              <a:rPr lang="en-US" sz="1800" dirty="0">
                <a:solidFill>
                  <a:srgbClr val="000000"/>
                </a:solidFill>
                <a:latin typeface="Menlo-Regular"/>
              </a:rPr>
              <a:t>{</a:t>
            </a:r>
          </a:p>
          <a:p>
            <a:pPr algn="l"/>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pPr algn="l"/>
            <a:endParaRPr lang="fr-FR" sz="1800" dirty="0">
              <a:solidFill>
                <a:srgbClr val="000000"/>
              </a:solidFill>
              <a:latin typeface="Menlo-Regular"/>
            </a:endParaRPr>
          </a:p>
          <a:p>
            <a:pPr algn="l"/>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pPr algn="l"/>
            <a:r>
              <a:rPr lang="da-DK" sz="1800" dirty="0">
                <a:solidFill>
                  <a:srgbClr val="000000"/>
                </a:solidFill>
                <a:latin typeface="Menlo-Regular"/>
              </a:rPr>
              <a:t>        s += a[i];</a:t>
            </a:r>
          </a:p>
          <a:p>
            <a:pPr algn="l"/>
            <a:r>
              <a:rPr lang="da-DK" sz="1800" dirty="0">
                <a:solidFill>
                  <a:srgbClr val="000000"/>
                </a:solidFill>
                <a:latin typeface="Menlo-Regular"/>
              </a:rPr>
              <a:t>    }</a:t>
            </a:r>
          </a:p>
          <a:p>
            <a:pPr algn="l"/>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pPr algn="l"/>
            <a:r>
              <a:rPr lang="is-IS" sz="1800" dirty="0">
                <a:solidFill>
                  <a:srgbClr val="000000"/>
                </a:solidFill>
                <a:latin typeface="Menlo-Regular"/>
              </a:rPr>
              <a:t>}</a:t>
            </a:r>
          </a:p>
        </p:txBody>
      </p:sp>
      <p:sp>
        <p:nvSpPr>
          <p:cNvPr id="6148" name="Rectangle 4"/>
          <p:cNvSpPr>
            <a:spLocks noChangeArrowheads="1"/>
          </p:cNvSpPr>
          <p:nvPr/>
        </p:nvSpPr>
        <p:spPr bwMode="auto">
          <a:xfrm>
            <a:off x="10057849" y="4550602"/>
            <a:ext cx="871049"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sum.c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grpSp>
        <p:nvGrpSpPr>
          <p:cNvPr id="48" name="Group 47"/>
          <p:cNvGrpSpPr/>
          <p:nvPr/>
        </p:nvGrpSpPr>
        <p:grpSpPr>
          <a:xfrm>
            <a:off x="3899126" y="760318"/>
            <a:ext cx="2544279" cy="3217056"/>
            <a:chOff x="1523474" y="689057"/>
            <a:chExt cx="2544279" cy="3217056"/>
          </a:xfrm>
        </p:grpSpPr>
        <p:sp>
          <p:nvSpPr>
            <p:cNvPr id="7" name="TextBox 6"/>
            <p:cNvSpPr txBox="1"/>
            <p:nvPr/>
          </p:nvSpPr>
          <p:spPr>
            <a:xfrm>
              <a:off x="1813610" y="689057"/>
              <a:ext cx="2254143" cy="369332"/>
            </a:xfrm>
            <a:prstGeom prst="rect">
              <a:avLst/>
            </a:prstGeom>
            <a:noFill/>
          </p:spPr>
          <p:txBody>
            <a:bodyPr wrap="none" rtlCol="0">
              <a:spAutoFit/>
            </a:bodyPr>
            <a:lstStyle/>
            <a:p>
              <a:r>
                <a:rPr lang="zh-CN" altLang="en-US" sz="1800" b="1" dirty="0">
                  <a:solidFill>
                    <a:srgbClr val="6B0874"/>
                  </a:solidFill>
                  <a:latin typeface="Microsoft YaHei" panose="020B0503020204020204" pitchFamily="34" charset="-122"/>
                  <a:ea typeface="Microsoft YaHei" panose="020B0503020204020204" pitchFamily="34" charset="-122"/>
                </a:rPr>
                <a:t>引用一个全局符号</a:t>
              </a:r>
              <a:r>
                <a:rPr lang="en-US" sz="1800" b="1" dirty="0">
                  <a:solidFill>
                    <a:srgbClr val="6B0874"/>
                  </a:solidFill>
                  <a:latin typeface="Microsoft YaHei" panose="020B0503020204020204" pitchFamily="34" charset="-122"/>
                  <a:ea typeface="Microsoft YaHei" panose="020B0503020204020204" pitchFamily="34" charset="-122"/>
                </a:rPr>
                <a:t>…</a:t>
              </a:r>
            </a:p>
          </p:txBody>
        </p:sp>
        <p:cxnSp>
          <p:nvCxnSpPr>
            <p:cNvPr id="12" name="Straight Arrow Connector 11"/>
            <p:cNvCxnSpPr>
              <a:stCxn id="7" idx="2"/>
            </p:cNvCxnSpPr>
            <p:nvPr/>
          </p:nvCxnSpPr>
          <p:spPr bwMode="auto">
            <a:xfrm flipH="1">
              <a:off x="1523474" y="1058389"/>
              <a:ext cx="1417208" cy="2847724"/>
            </a:xfrm>
            <a:prstGeom prst="straightConnector1">
              <a:avLst/>
            </a:prstGeom>
            <a:noFill/>
            <a:ln w="25400" cap="flat" cmpd="sng" algn="ctr">
              <a:solidFill>
                <a:srgbClr val="990000"/>
              </a:solidFill>
              <a:prstDash val="solid"/>
              <a:round/>
              <a:headEnd type="none" w="med" len="med"/>
              <a:tailEnd type="arrow"/>
            </a:ln>
            <a:effectLst/>
          </p:spPr>
        </p:cxnSp>
      </p:grpSp>
      <p:grpSp>
        <p:nvGrpSpPr>
          <p:cNvPr id="54" name="Group 53"/>
          <p:cNvGrpSpPr/>
          <p:nvPr/>
        </p:nvGrpSpPr>
        <p:grpSpPr>
          <a:xfrm>
            <a:off x="582240" y="3519314"/>
            <a:ext cx="2084225" cy="2043803"/>
            <a:chOff x="-70380" y="3391763"/>
            <a:chExt cx="2084225" cy="2043803"/>
          </a:xfrm>
        </p:grpSpPr>
        <p:sp>
          <p:nvSpPr>
            <p:cNvPr id="14" name="TextBox 13"/>
            <p:cNvSpPr txBox="1"/>
            <p:nvPr/>
          </p:nvSpPr>
          <p:spPr>
            <a:xfrm>
              <a:off x="-70380" y="4733835"/>
              <a:ext cx="2084225" cy="701731"/>
            </a:xfrm>
            <a:prstGeom prst="rect">
              <a:avLst/>
            </a:prstGeom>
            <a:noFill/>
          </p:spPr>
          <p:txBody>
            <a:bodyPr wrap="none" rtlCol="0">
              <a:spAutoFit/>
            </a:bodyPr>
            <a:lstStyle/>
            <a:p>
              <a:pPr algn="ctr"/>
              <a:r>
                <a:rPr lang="zh-CN" altLang="en-US" sz="1800" b="1" dirty="0">
                  <a:solidFill>
                    <a:srgbClr val="6B0874"/>
                  </a:solidFill>
                  <a:latin typeface="Microsoft YaHei" panose="020B0503020204020204" pitchFamily="34" charset="-122"/>
                  <a:ea typeface="Microsoft YaHei" panose="020B0503020204020204" pitchFamily="34" charset="-122"/>
                </a:rPr>
                <a:t>定义一个全局符号</a:t>
              </a:r>
              <a:r>
                <a:rPr lang="en-US" sz="1800" b="1" dirty="0">
                  <a:solidFill>
                    <a:srgbClr val="6B0874"/>
                  </a:solidFill>
                  <a:latin typeface="Microsoft YaHei" panose="020B0503020204020204" pitchFamily="34" charset="-122"/>
                  <a:ea typeface="Microsoft YaHei" panose="020B0503020204020204" pitchFamily="34" charset="-122"/>
                </a:rPr>
                <a:t> </a:t>
              </a:r>
            </a:p>
            <a:p>
              <a:pPr algn="ctr"/>
              <a:endParaRPr lang="en-US" sz="1800" b="1" dirty="0">
                <a:solidFill>
                  <a:srgbClr val="6B0874"/>
                </a:solidFill>
                <a:latin typeface="Microsoft YaHei" panose="020B0503020204020204" pitchFamily="34" charset="-122"/>
                <a:ea typeface="Microsoft YaHei" panose="020B0503020204020204" pitchFamily="34" charset="-122"/>
              </a:endParaRPr>
            </a:p>
          </p:txBody>
        </p:sp>
        <p:cxnSp>
          <p:nvCxnSpPr>
            <p:cNvPr id="15" name="Straight Arrow Connector 14"/>
            <p:cNvCxnSpPr>
              <a:stCxn id="14" idx="0"/>
            </p:cNvCxnSpPr>
            <p:nvPr/>
          </p:nvCxnSpPr>
          <p:spPr bwMode="auto">
            <a:xfrm flipV="1">
              <a:off x="971733" y="3391763"/>
              <a:ext cx="59704" cy="1342072"/>
            </a:xfrm>
            <a:prstGeom prst="straightConnector1">
              <a:avLst/>
            </a:prstGeom>
            <a:noFill/>
            <a:ln w="25400" cap="flat" cmpd="sng" algn="ctr">
              <a:solidFill>
                <a:srgbClr val="990000"/>
              </a:solidFill>
              <a:prstDash val="solid"/>
              <a:round/>
              <a:headEnd type="none" w="med" len="med"/>
              <a:tailEnd type="arrow"/>
            </a:ln>
            <a:effectLst/>
          </p:spPr>
        </p:cxnSp>
      </p:grpSp>
      <p:grpSp>
        <p:nvGrpSpPr>
          <p:cNvPr id="56" name="Group 55"/>
          <p:cNvGrpSpPr/>
          <p:nvPr/>
        </p:nvGrpSpPr>
        <p:grpSpPr>
          <a:xfrm>
            <a:off x="1386571" y="4501924"/>
            <a:ext cx="3190297" cy="2080558"/>
            <a:chOff x="-552318" y="3586043"/>
            <a:chExt cx="3190297" cy="2080558"/>
          </a:xfrm>
        </p:grpSpPr>
        <p:sp>
          <p:nvSpPr>
            <p:cNvPr id="28" name="TextBox 27"/>
            <p:cNvSpPr txBox="1"/>
            <p:nvPr/>
          </p:nvSpPr>
          <p:spPr>
            <a:xfrm>
              <a:off x="-552318" y="5297269"/>
              <a:ext cx="3190297" cy="369332"/>
            </a:xfrm>
            <a:prstGeom prst="rect">
              <a:avLst/>
            </a:prstGeom>
            <a:noFill/>
          </p:spPr>
          <p:txBody>
            <a:bodyPr wrap="none" rtlCol="0">
              <a:spAutoFit/>
            </a:bodyPr>
            <a:lstStyle/>
            <a:p>
              <a:pPr algn="r"/>
              <a:r>
                <a:rPr lang="zh-CN" altLang="en-US" sz="1800" b="1" dirty="0">
                  <a:solidFill>
                    <a:srgbClr val="6B0874"/>
                  </a:solidFill>
                  <a:latin typeface="Microsoft YaHei" panose="020B0503020204020204" pitchFamily="34" charset="-122"/>
                  <a:ea typeface="Microsoft YaHei" panose="020B0503020204020204" pitchFamily="34" charset="-122"/>
                </a:rPr>
                <a:t>连接器不知道</a:t>
              </a:r>
              <a:r>
                <a:rPr lang="en-US" sz="1800" b="1" dirty="0">
                  <a:solidFill>
                    <a:srgbClr val="6B0874"/>
                  </a:solidFill>
                  <a:latin typeface="Microsoft YaHei" panose="020B0503020204020204" pitchFamily="34" charset="-122"/>
                  <a:ea typeface="Microsoft YaHei" panose="020B0503020204020204" pitchFamily="34" charset="-122"/>
                </a:rPr>
                <a:t> </a:t>
              </a:r>
              <a:r>
                <a:rPr lang="en-US" sz="1800" b="1" dirty="0" err="1">
                  <a:solidFill>
                    <a:srgbClr val="6B0874"/>
                  </a:solidFill>
                  <a:latin typeface="Microsoft YaHei" panose="020B0503020204020204" pitchFamily="34" charset="-122"/>
                  <a:ea typeface="Microsoft YaHei" panose="020B0503020204020204" pitchFamily="34" charset="-122"/>
                  <a:cs typeface="Courier New" panose="02070309020205020404"/>
                </a:rPr>
                <a:t>val</a:t>
              </a:r>
              <a:r>
                <a:rPr lang="zh-CN" altLang="en-US" sz="1800" b="1" dirty="0">
                  <a:solidFill>
                    <a:srgbClr val="6B0874"/>
                  </a:solidFill>
                  <a:latin typeface="Microsoft YaHei" panose="020B0503020204020204" pitchFamily="34" charset="-122"/>
                  <a:ea typeface="Microsoft YaHei" panose="020B0503020204020204" pitchFamily="34" charset="-122"/>
                  <a:cs typeface="Courier New" panose="02070309020205020404"/>
                </a:rPr>
                <a:t>的任何信息</a:t>
              </a:r>
              <a:endParaRPr lang="en-US" sz="1800" b="1" dirty="0">
                <a:solidFill>
                  <a:srgbClr val="6B0874"/>
                </a:solidFill>
                <a:latin typeface="Microsoft YaHei" panose="020B0503020204020204" pitchFamily="34" charset="-122"/>
                <a:ea typeface="Microsoft YaHei" panose="020B0503020204020204" pitchFamily="34" charset="-122"/>
                <a:cs typeface="Courier New" panose="02070309020205020404"/>
              </a:endParaRPr>
            </a:p>
          </p:txBody>
        </p:sp>
        <p:cxnSp>
          <p:nvCxnSpPr>
            <p:cNvPr id="32" name="Straight Arrow Connector 31"/>
            <p:cNvCxnSpPr>
              <a:cxnSpLocks/>
            </p:cNvCxnSpPr>
            <p:nvPr/>
          </p:nvCxnSpPr>
          <p:spPr bwMode="auto">
            <a:xfrm flipH="1" flipV="1">
              <a:off x="856204" y="3586043"/>
              <a:ext cx="133726" cy="1641149"/>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3" name="Group 6152"/>
          <p:cNvGrpSpPr/>
          <p:nvPr/>
        </p:nvGrpSpPr>
        <p:grpSpPr>
          <a:xfrm>
            <a:off x="3210568" y="4190350"/>
            <a:ext cx="2125647" cy="1457232"/>
            <a:chOff x="2400308" y="4609240"/>
            <a:chExt cx="2125647" cy="1457232"/>
          </a:xfrm>
        </p:grpSpPr>
        <p:sp>
          <p:nvSpPr>
            <p:cNvPr id="42" name="TextBox 41"/>
            <p:cNvSpPr txBox="1"/>
            <p:nvPr/>
          </p:nvSpPr>
          <p:spPr>
            <a:xfrm>
              <a:off x="2736684" y="5697140"/>
              <a:ext cx="1789271" cy="369332"/>
            </a:xfrm>
            <a:prstGeom prst="rect">
              <a:avLst/>
            </a:prstGeom>
            <a:noFill/>
          </p:spPr>
          <p:txBody>
            <a:bodyPr wrap="none" rtlCol="0">
              <a:spAutoFit/>
            </a:bodyPr>
            <a:lstStyle/>
            <a:p>
              <a:pPr algn="ctr"/>
              <a:r>
                <a:rPr lang="zh-CN" altLang="en-US" sz="1800" b="1">
                  <a:solidFill>
                    <a:srgbClr val="6B0874"/>
                  </a:solidFill>
                  <a:latin typeface="Microsoft YaHei" panose="020B0503020204020204" pitchFamily="34" charset="-122"/>
                  <a:ea typeface="Microsoft YaHei" panose="020B0503020204020204" pitchFamily="34" charset="-122"/>
                </a:rPr>
                <a:t>引用全局符号</a:t>
              </a:r>
              <a:r>
                <a:rPr lang="en-US" sz="1800" b="1">
                  <a:solidFill>
                    <a:srgbClr val="6B0874"/>
                  </a:solidFill>
                  <a:latin typeface="Microsoft YaHei" panose="020B0503020204020204" pitchFamily="34" charset="-122"/>
                  <a:ea typeface="Microsoft YaHei" panose="020B0503020204020204" pitchFamily="34" charset="-122"/>
                </a:rPr>
                <a:t>…</a:t>
              </a:r>
              <a:endParaRPr lang="en-US" sz="1800" b="1" dirty="0">
                <a:solidFill>
                  <a:srgbClr val="6B0874"/>
                </a:solidFill>
                <a:latin typeface="Microsoft YaHei" panose="020B0503020204020204" pitchFamily="34" charset="-122"/>
                <a:ea typeface="Microsoft YaHei" panose="020B0503020204020204" pitchFamily="34" charset="-122"/>
              </a:endParaRPr>
            </a:p>
          </p:txBody>
        </p:sp>
        <p:cxnSp>
          <p:nvCxnSpPr>
            <p:cNvPr id="43" name="Straight Arrow Connector 42"/>
            <p:cNvCxnSpPr>
              <a:stCxn id="42" idx="0"/>
            </p:cNvCxnSpPr>
            <p:nvPr/>
          </p:nvCxnSpPr>
          <p:spPr bwMode="auto">
            <a:xfrm flipH="1" flipV="1">
              <a:off x="2400308" y="4609240"/>
              <a:ext cx="1231012" cy="1087900"/>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4" name="Group 6153"/>
          <p:cNvGrpSpPr/>
          <p:nvPr/>
        </p:nvGrpSpPr>
        <p:grpSpPr>
          <a:xfrm>
            <a:off x="5719574" y="2204864"/>
            <a:ext cx="1882866" cy="3726764"/>
            <a:chOff x="3374934" y="3009038"/>
            <a:chExt cx="1882866" cy="3726764"/>
          </a:xfrm>
        </p:grpSpPr>
        <p:sp>
          <p:nvSpPr>
            <p:cNvPr id="49" name="TextBox 48"/>
            <p:cNvSpPr txBox="1"/>
            <p:nvPr/>
          </p:nvSpPr>
          <p:spPr>
            <a:xfrm>
              <a:off x="3374934" y="6366470"/>
              <a:ext cx="1792478" cy="369332"/>
            </a:xfrm>
            <a:prstGeom prst="rect">
              <a:avLst/>
            </a:prstGeom>
            <a:noFill/>
          </p:spPr>
          <p:txBody>
            <a:bodyPr wrap="none" rtlCol="0">
              <a:spAutoFit/>
            </a:bodyPr>
            <a:lstStyle/>
            <a:p>
              <a:r>
                <a:rPr lang="en-US" sz="1800" b="1">
                  <a:solidFill>
                    <a:srgbClr val="6B0874"/>
                  </a:solidFill>
                  <a:latin typeface="Microsoft YaHei" panose="020B0503020204020204" pitchFamily="34" charset="-122"/>
                  <a:ea typeface="Microsoft YaHei" panose="020B0503020204020204" pitchFamily="34" charset="-122"/>
                </a:rPr>
                <a:t>…</a:t>
              </a:r>
              <a:r>
                <a:rPr lang="zh-CN" altLang="en-US" sz="1800" b="1">
                  <a:solidFill>
                    <a:srgbClr val="6B0874"/>
                  </a:solidFill>
                  <a:latin typeface="Microsoft YaHei" panose="020B0503020204020204" pitchFamily="34" charset="-122"/>
                  <a:ea typeface="Microsoft YaHei" panose="020B0503020204020204" pitchFamily="34" charset="-122"/>
                </a:rPr>
                <a:t>它在这儿定义</a:t>
              </a:r>
              <a:endParaRPr lang="en-US" sz="1800" b="1" dirty="0">
                <a:solidFill>
                  <a:srgbClr val="6B0874"/>
                </a:solidFill>
                <a:latin typeface="Microsoft YaHei" panose="020B0503020204020204" pitchFamily="34" charset="-122"/>
                <a:ea typeface="Microsoft YaHei" panose="020B0503020204020204" pitchFamily="34" charset="-122"/>
              </a:endParaRPr>
            </a:p>
          </p:txBody>
        </p:sp>
        <p:cxnSp>
          <p:nvCxnSpPr>
            <p:cNvPr id="50" name="Straight Arrow Connector 49"/>
            <p:cNvCxnSpPr/>
            <p:nvPr/>
          </p:nvCxnSpPr>
          <p:spPr bwMode="auto">
            <a:xfrm flipV="1">
              <a:off x="4487848" y="3009038"/>
              <a:ext cx="769952" cy="3334433"/>
            </a:xfrm>
            <a:prstGeom prst="straightConnector1">
              <a:avLst/>
            </a:prstGeom>
            <a:noFill/>
            <a:ln w="25400" cap="flat" cmpd="sng" algn="ctr">
              <a:solidFill>
                <a:srgbClr val="990000"/>
              </a:solidFill>
              <a:prstDash val="solid"/>
              <a:round/>
              <a:headEnd type="none" w="med" len="med"/>
              <a:tailEnd type="arrow"/>
            </a:ln>
            <a:effectLst/>
          </p:spPr>
        </p:cxnSp>
      </p:grpSp>
      <p:grpSp>
        <p:nvGrpSpPr>
          <p:cNvPr id="57" name="Group 56"/>
          <p:cNvGrpSpPr/>
          <p:nvPr/>
        </p:nvGrpSpPr>
        <p:grpSpPr>
          <a:xfrm>
            <a:off x="7985799" y="2849397"/>
            <a:ext cx="3230372" cy="2497266"/>
            <a:chOff x="5739002" y="2882900"/>
            <a:chExt cx="3230372" cy="2497266"/>
          </a:xfrm>
        </p:grpSpPr>
        <p:sp>
          <p:nvSpPr>
            <p:cNvPr id="52" name="TextBox 51"/>
            <p:cNvSpPr txBox="1"/>
            <p:nvPr/>
          </p:nvSpPr>
          <p:spPr>
            <a:xfrm>
              <a:off x="5739002" y="5010834"/>
              <a:ext cx="3230372" cy="369332"/>
            </a:xfrm>
            <a:prstGeom prst="rect">
              <a:avLst/>
            </a:prstGeom>
            <a:noFill/>
          </p:spPr>
          <p:txBody>
            <a:bodyPr wrap="none" rtlCol="0">
              <a:spAutoFit/>
            </a:bodyPr>
            <a:lstStyle/>
            <a:p>
              <a:pPr algn="ctr"/>
              <a:r>
                <a:rPr lang="zh-CN" altLang="en-US" sz="1800" b="1">
                  <a:solidFill>
                    <a:srgbClr val="6B0874"/>
                  </a:solidFill>
                  <a:latin typeface="Microsoft YaHei" panose="020B0503020204020204" pitchFamily="34" charset="-122"/>
                  <a:ea typeface="Microsoft YaHei" panose="020B0503020204020204" pitchFamily="34" charset="-122"/>
                  <a:cs typeface="Courier New" panose="02070309020205020404"/>
                </a:rPr>
                <a:t>链接器不知道</a:t>
              </a:r>
              <a:r>
                <a:rPr lang="en-US" sz="1800" b="1">
                  <a:solidFill>
                    <a:srgbClr val="6B0874"/>
                  </a:solidFill>
                  <a:latin typeface="Microsoft YaHei" panose="020B0503020204020204" pitchFamily="34" charset="-122"/>
                  <a:ea typeface="Microsoft YaHei" panose="020B0503020204020204" pitchFamily="34" charset="-122"/>
                  <a:cs typeface="Courier New" panose="02070309020205020404"/>
                </a:rPr>
                <a:t>i</a:t>
              </a:r>
              <a:r>
                <a:rPr lang="zh-CN" altLang="en-US" sz="1800" b="1">
                  <a:solidFill>
                    <a:srgbClr val="6B0874"/>
                  </a:solidFill>
                  <a:latin typeface="Microsoft YaHei" panose="020B0503020204020204" pitchFamily="34" charset="-122"/>
                  <a:ea typeface="Microsoft YaHei" panose="020B0503020204020204" pitchFamily="34" charset="-122"/>
                  <a:cs typeface="Courier New" panose="02070309020205020404"/>
                </a:rPr>
                <a:t>或</a:t>
              </a:r>
              <a:r>
                <a:rPr lang="en-US" sz="1800" b="1">
                  <a:solidFill>
                    <a:srgbClr val="6B0874"/>
                  </a:solidFill>
                  <a:latin typeface="Microsoft YaHei" panose="020B0503020204020204" pitchFamily="34" charset="-122"/>
                  <a:ea typeface="Microsoft YaHei" panose="020B0503020204020204" pitchFamily="34" charset="-122"/>
                  <a:cs typeface="Courier New" panose="02070309020205020404"/>
                </a:rPr>
                <a:t>s</a:t>
              </a:r>
              <a:r>
                <a:rPr lang="zh-CN" altLang="en-US" sz="1800" b="1">
                  <a:solidFill>
                    <a:srgbClr val="6B0874"/>
                  </a:solidFill>
                  <a:latin typeface="Microsoft YaHei" panose="020B0503020204020204" pitchFamily="34" charset="-122"/>
                  <a:ea typeface="Microsoft YaHei" panose="020B0503020204020204" pitchFamily="34" charset="-122"/>
                  <a:cs typeface="Courier New" panose="02070309020205020404"/>
                </a:rPr>
                <a:t>的任何信息</a:t>
              </a:r>
              <a:endParaRPr lang="en-US" sz="1800" b="1" dirty="0">
                <a:solidFill>
                  <a:srgbClr val="6B0874"/>
                </a:solidFill>
                <a:latin typeface="Microsoft YaHei" panose="020B0503020204020204" pitchFamily="34" charset="-122"/>
                <a:ea typeface="Microsoft YaHei" panose="020B0503020204020204" pitchFamily="34" charset="-122"/>
                <a:cs typeface="Courier New" panose="02070309020205020404"/>
              </a:endParaRPr>
            </a:p>
          </p:txBody>
        </p:sp>
        <p:cxnSp>
          <p:nvCxnSpPr>
            <p:cNvPr id="53" name="Straight Arrow Connector 52"/>
            <p:cNvCxnSpPr>
              <a:stCxn id="52" idx="0"/>
            </p:cNvCxnSpPr>
            <p:nvPr/>
          </p:nvCxnSpPr>
          <p:spPr bwMode="auto">
            <a:xfrm flipH="1" flipV="1">
              <a:off x="5834990" y="2882900"/>
              <a:ext cx="1519198" cy="2127934"/>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5" name="Group 6154"/>
          <p:cNvGrpSpPr/>
          <p:nvPr/>
        </p:nvGrpSpPr>
        <p:grpSpPr>
          <a:xfrm>
            <a:off x="1878261" y="1166169"/>
            <a:ext cx="2189586" cy="1480066"/>
            <a:chOff x="1124714" y="1872734"/>
            <a:chExt cx="2189586" cy="1480066"/>
          </a:xfrm>
        </p:grpSpPr>
        <p:sp>
          <p:nvSpPr>
            <p:cNvPr id="71" name="TextBox 70"/>
            <p:cNvSpPr txBox="1"/>
            <p:nvPr/>
          </p:nvSpPr>
          <p:spPr>
            <a:xfrm>
              <a:off x="1521822" y="1872734"/>
              <a:ext cx="1792478" cy="369332"/>
            </a:xfrm>
            <a:prstGeom prst="rect">
              <a:avLst/>
            </a:prstGeom>
            <a:noFill/>
          </p:spPr>
          <p:txBody>
            <a:bodyPr wrap="none" rtlCol="0">
              <a:spAutoFit/>
            </a:bodyPr>
            <a:lstStyle/>
            <a:p>
              <a:r>
                <a:rPr lang="en-US" sz="1800" b="1" dirty="0">
                  <a:solidFill>
                    <a:srgbClr val="6B0874"/>
                  </a:solidFill>
                  <a:latin typeface="Microsoft YaHei" panose="020B0503020204020204" pitchFamily="34" charset="-122"/>
                  <a:ea typeface="Microsoft YaHei" panose="020B0503020204020204" pitchFamily="34" charset="-122"/>
                </a:rPr>
                <a:t>…</a:t>
              </a:r>
              <a:r>
                <a:rPr lang="zh-CN" altLang="en-US" sz="1800" b="1" dirty="0">
                  <a:solidFill>
                    <a:srgbClr val="6B0874"/>
                  </a:solidFill>
                  <a:latin typeface="Microsoft YaHei" panose="020B0503020204020204" pitchFamily="34" charset="-122"/>
                  <a:ea typeface="Microsoft YaHei" panose="020B0503020204020204" pitchFamily="34" charset="-122"/>
                </a:rPr>
                <a:t>它在这儿定义</a:t>
              </a:r>
              <a:endParaRPr lang="en-US" altLang="zh-CN" sz="1800" b="1" dirty="0">
                <a:solidFill>
                  <a:srgbClr val="6B0874"/>
                </a:solidFill>
                <a:latin typeface="Microsoft YaHei" panose="020B0503020204020204" pitchFamily="34" charset="-122"/>
                <a:ea typeface="Microsoft YaHei" panose="020B0503020204020204" pitchFamily="34" charset="-122"/>
              </a:endParaRPr>
            </a:p>
          </p:txBody>
        </p:sp>
        <p:cxnSp>
          <p:nvCxnSpPr>
            <p:cNvPr id="72" name="Straight Arrow Connector 71"/>
            <p:cNvCxnSpPr>
              <a:stCxn id="71" idx="2"/>
            </p:cNvCxnSpPr>
            <p:nvPr/>
          </p:nvCxnSpPr>
          <p:spPr bwMode="auto">
            <a:xfrm flipH="1">
              <a:off x="1124714" y="2242066"/>
              <a:ext cx="1293347" cy="1110734"/>
            </a:xfrm>
            <a:prstGeom prst="straightConnector1">
              <a:avLst/>
            </a:prstGeom>
            <a:noFill/>
            <a:ln w="25400" cap="flat" cmpd="sng" algn="ctr">
              <a:solidFill>
                <a:srgbClr val="990000"/>
              </a:solidFill>
              <a:prstDash val="solid"/>
              <a:round/>
              <a:headEnd type="none" w="med" len="med"/>
              <a:tailEnd type="arrow"/>
            </a:ln>
            <a:effectLst/>
          </p:spPr>
        </p:cxnSp>
      </p:grpSp>
      <p:sp>
        <p:nvSpPr>
          <p:cNvPr id="29" name="圆角矩形 121">
            <a:extLst>
              <a:ext uri="{FF2B5EF4-FFF2-40B4-BE49-F238E27FC236}">
                <a16:creationId xmlns:a16="http://schemas.microsoft.com/office/drawing/2014/main" id="{C946DF5D-9D96-AEA4-9101-CA60DDDDB65E}"/>
              </a:ext>
            </a:extLst>
          </p:cNvPr>
          <p:cNvSpPr/>
          <p:nvPr/>
        </p:nvSpPr>
        <p:spPr bwMode="auto">
          <a:xfrm>
            <a:off x="-182651" y="316050"/>
            <a:ext cx="31643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0" name="标题 1">
            <a:extLst>
              <a:ext uri="{FF2B5EF4-FFF2-40B4-BE49-F238E27FC236}">
                <a16:creationId xmlns:a16="http://schemas.microsoft.com/office/drawing/2014/main" id="{A19D9F7A-9A21-5DE8-A11A-F02F4E66B73A}"/>
              </a:ext>
            </a:extLst>
          </p:cNvPr>
          <p:cNvSpPr txBox="1">
            <a:spLocks/>
          </p:cNvSpPr>
          <p:nvPr/>
        </p:nvSpPr>
        <p:spPr bwMode="auto">
          <a:xfrm>
            <a:off x="335827" y="319412"/>
            <a:ext cx="264589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步骤</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，符号解析</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142EDDDD-FD69-C8E2-78C4-838FCA83E114}"/>
                  </a:ext>
                </a:extLst>
              </p14:cNvPr>
              <p14:cNvContentPartPr/>
              <p14:nvPr/>
            </p14:nvContentPartPr>
            <p14:xfrm>
              <a:off x="1433160" y="195120"/>
              <a:ext cx="10631880" cy="6418800"/>
            </p14:xfrm>
          </p:contentPart>
        </mc:Choice>
        <mc:Fallback>
          <p:pic>
            <p:nvPicPr>
              <p:cNvPr id="2" name="墨迹 1">
                <a:extLst>
                  <a:ext uri="{FF2B5EF4-FFF2-40B4-BE49-F238E27FC236}">
                    <a16:creationId xmlns:a16="http://schemas.microsoft.com/office/drawing/2014/main" id="{142EDDDD-FD69-C8E2-78C4-838FCA83E114}"/>
                  </a:ext>
                </a:extLst>
              </p:cNvPr>
              <p:cNvPicPr/>
              <p:nvPr/>
            </p:nvPicPr>
            <p:blipFill>
              <a:blip r:embed="rId4"/>
              <a:stretch>
                <a:fillRect/>
              </a:stretch>
            </p:blipFill>
            <p:spPr>
              <a:xfrm>
                <a:off x="1416960" y="178920"/>
                <a:ext cx="10664280" cy="645120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7888" y="1216489"/>
            <a:ext cx="5940660" cy="1228725"/>
          </a:xfrm>
        </p:spPr>
        <p:txBody>
          <a:bodyPr/>
          <a:lstStyle/>
          <a:p>
            <a:pPr marL="0" indent="0">
              <a:buNone/>
            </a:pPr>
            <a:r>
              <a:rPr lang="zh-CN" altLang="en-US" b="1" dirty="0">
                <a:solidFill>
                  <a:schemeClr val="accent2"/>
                </a:solidFill>
              </a:rPr>
              <a:t>本地非静态</a:t>
            </a:r>
            <a:r>
              <a:rPr lang="en-US" b="1" dirty="0">
                <a:solidFill>
                  <a:schemeClr val="accent2"/>
                </a:solidFill>
              </a:rPr>
              <a:t>C</a:t>
            </a:r>
            <a:r>
              <a:rPr lang="zh-CN" altLang="en-US" b="1" dirty="0">
                <a:solidFill>
                  <a:schemeClr val="accent2"/>
                </a:solidFill>
              </a:rPr>
              <a:t>变量 </a:t>
            </a:r>
            <a:r>
              <a:rPr lang="en-US" altLang="zh-CN" b="1" dirty="0">
                <a:solidFill>
                  <a:srgbClr val="FF0000"/>
                </a:solidFill>
              </a:rPr>
              <a:t>vs.</a:t>
            </a:r>
            <a:r>
              <a:rPr lang="zh-CN" altLang="en-US" b="1" dirty="0">
                <a:solidFill>
                  <a:srgbClr val="FF0000"/>
                </a:solidFill>
              </a:rPr>
              <a:t> </a:t>
            </a:r>
            <a:r>
              <a:rPr lang="zh-CN" altLang="en-US" b="1" dirty="0">
                <a:solidFill>
                  <a:schemeClr val="accent2"/>
                </a:solidFill>
              </a:rPr>
              <a:t>本地静态</a:t>
            </a:r>
            <a:r>
              <a:rPr lang="en-US" b="1" dirty="0">
                <a:solidFill>
                  <a:schemeClr val="accent2"/>
                </a:solidFill>
              </a:rPr>
              <a:t>C</a:t>
            </a:r>
            <a:r>
              <a:rPr lang="zh-CN" altLang="en-US" b="1" dirty="0">
                <a:solidFill>
                  <a:schemeClr val="accent2"/>
                </a:solidFill>
              </a:rPr>
              <a:t>变量</a:t>
            </a:r>
            <a:endParaRPr lang="en-US" b="1" dirty="0">
              <a:solidFill>
                <a:schemeClr val="accent2"/>
              </a:solidFill>
            </a:endParaRPr>
          </a:p>
          <a:p>
            <a:pPr marL="457200" lvl="1" indent="0">
              <a:buNone/>
            </a:pPr>
            <a:r>
              <a:rPr lang="zh-CN" altLang="en-US" dirty="0">
                <a:latin typeface="Microsoft YaHei" panose="020B0503020204020204" pitchFamily="34" charset="-122"/>
                <a:ea typeface="Microsoft YaHei" panose="020B0503020204020204" pitchFamily="34" charset="-122"/>
              </a:rPr>
              <a:t>本地非静态</a:t>
            </a:r>
            <a:r>
              <a:rPr lang="en-US" altLang="zh-CN" dirty="0">
                <a:latin typeface="Microsoft YaHei" panose="020B0503020204020204" pitchFamily="34" charset="-122"/>
                <a:ea typeface="Microsoft YaHei" panose="020B0503020204020204" pitchFamily="34" charset="-122"/>
              </a:rPr>
              <a:t>C</a:t>
            </a:r>
            <a:r>
              <a:rPr lang="zh-CN" altLang="en-US" dirty="0">
                <a:latin typeface="Microsoft YaHei" panose="020B0503020204020204" pitchFamily="34" charset="-122"/>
                <a:ea typeface="Microsoft YaHei" panose="020B0503020204020204" pitchFamily="34" charset="-122"/>
              </a:rPr>
              <a:t>变量</a:t>
            </a:r>
            <a:r>
              <a:rPr lang="en-US"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存储在栈上</a:t>
            </a:r>
            <a:endParaRPr lang="en-US" dirty="0">
              <a:latin typeface="Microsoft YaHei" panose="020B0503020204020204" pitchFamily="34" charset="-122"/>
              <a:ea typeface="Microsoft YaHei" panose="020B0503020204020204" pitchFamily="34" charset="-122"/>
            </a:endParaRPr>
          </a:p>
          <a:p>
            <a:pPr marL="457200" lvl="1" indent="0">
              <a:buNone/>
            </a:pPr>
            <a:r>
              <a:rPr lang="zh-CN" altLang="en-US" dirty="0">
                <a:latin typeface="Microsoft YaHei" panose="020B0503020204020204" pitchFamily="34" charset="-122"/>
                <a:ea typeface="Microsoft YaHei" panose="020B0503020204020204" pitchFamily="34" charset="-122"/>
              </a:rPr>
              <a:t>本地的静态</a:t>
            </a:r>
            <a:r>
              <a:rPr lang="en-US" dirty="0">
                <a:latin typeface="Microsoft YaHei" panose="020B0503020204020204" pitchFamily="34" charset="-122"/>
                <a:ea typeface="Microsoft YaHei" panose="020B0503020204020204" pitchFamily="34" charset="-122"/>
              </a:rPr>
              <a:t>C</a:t>
            </a:r>
            <a:r>
              <a:rPr lang="zh-CN" altLang="en-US" dirty="0">
                <a:latin typeface="Microsoft YaHei" panose="020B0503020204020204" pitchFamily="34" charset="-122"/>
                <a:ea typeface="Microsoft YaHei" panose="020B0503020204020204" pitchFamily="34" charset="-122"/>
              </a:rPr>
              <a:t>变量</a:t>
            </a:r>
            <a:r>
              <a:rPr lang="en-US"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存储在</a:t>
            </a:r>
            <a:r>
              <a:rPr lang="en-US" dirty="0">
                <a:latin typeface="Microsoft YaHei" panose="020B0503020204020204" pitchFamily="34" charset="-122"/>
                <a:ea typeface="Microsoft YaHei" panose="020B0503020204020204" pitchFamily="34" charset="-122"/>
              </a:rPr>
              <a:t> </a:t>
            </a:r>
            <a:r>
              <a:rPr lang="en-US" dirty="0">
                <a:latin typeface="Courier New" panose="02070309020205020404"/>
                <a:cs typeface="Courier New" panose="02070309020205020404"/>
              </a:rPr>
              <a:t>.</a:t>
            </a:r>
            <a:r>
              <a:rPr lang="en-US" dirty="0" err="1">
                <a:latin typeface="Courier New" panose="02070309020205020404"/>
                <a:cs typeface="Courier New" panose="02070309020205020404"/>
              </a:rPr>
              <a:t>bss</a:t>
            </a:r>
            <a:r>
              <a:rPr lang="en-US" dirty="0">
                <a:latin typeface="Courier New" panose="02070309020205020404"/>
                <a:cs typeface="Courier New" panose="02070309020205020404"/>
              </a:rPr>
              <a:t> </a:t>
            </a:r>
            <a:r>
              <a:rPr lang="zh-CN" altLang="en-US" dirty="0">
                <a:latin typeface="Microsoft YaHei" panose="020B0503020204020204" pitchFamily="34" charset="-122"/>
                <a:ea typeface="Microsoft YaHei" panose="020B0503020204020204" pitchFamily="34" charset="-122"/>
                <a:cs typeface="Courier New" panose="02070309020205020404"/>
              </a:rPr>
              <a:t>或</a:t>
            </a:r>
            <a:r>
              <a:rPr lang="en-US" dirty="0"/>
              <a:t> </a:t>
            </a:r>
            <a:r>
              <a:rPr lang="en-US" dirty="0">
                <a:latin typeface="Courier New" panose="02070309020205020404"/>
                <a:cs typeface="Courier New" panose="02070309020205020404"/>
              </a:rPr>
              <a:t>.data</a:t>
            </a:r>
          </a:p>
        </p:txBody>
      </p:sp>
      <p:sp>
        <p:nvSpPr>
          <p:cNvPr id="4" name="Rectangle 2"/>
          <p:cNvSpPr>
            <a:spLocks noChangeArrowheads="1"/>
          </p:cNvSpPr>
          <p:nvPr/>
        </p:nvSpPr>
        <p:spPr bwMode="auto">
          <a:xfrm>
            <a:off x="731404" y="1199561"/>
            <a:ext cx="4140460" cy="5339027"/>
          </a:xfrm>
          <a:prstGeom prst="rect">
            <a:avLst/>
          </a:prstGeom>
          <a:solidFill>
            <a:srgbClr val="F7F5CD"/>
          </a:solidFill>
          <a:ln w="3240">
            <a:solidFill>
              <a:srgbClr val="000066"/>
            </a:solidFill>
            <a:miter lim="800000"/>
          </a:ln>
          <a:effectLst/>
        </p:spPr>
        <p:txBody>
          <a:bodyPr wrap="square" lIns="90000" tIns="46800" rIns="90000" bIns="46800">
            <a:spAutoFit/>
          </a:bodyPr>
          <a:lstStyle/>
          <a:p>
            <a:pPr algn="l"/>
            <a:r>
              <a:rPr lang="fr-FR" dirty="0" err="1">
                <a:solidFill>
                  <a:srgbClr val="2D961E"/>
                </a:solidFill>
                <a:latin typeface="Menlo-Regular"/>
              </a:rPr>
              <a:t>int</a:t>
            </a:r>
            <a:r>
              <a:rPr lang="fr-FR" dirty="0">
                <a:solidFill>
                  <a:srgbClr val="000000"/>
                </a:solidFill>
                <a:latin typeface="Menlo-Regular"/>
              </a:rPr>
              <a:t> </a:t>
            </a:r>
            <a:r>
              <a:rPr lang="fr-FR" dirty="0">
                <a:solidFill>
                  <a:srgbClr val="4A00FF"/>
                </a:solidFill>
                <a:latin typeface="Menlo-Regular"/>
              </a:rPr>
              <a:t>f</a:t>
            </a:r>
            <a:r>
              <a:rPr lang="fr-FR" dirty="0">
                <a:solidFill>
                  <a:srgbClr val="000000"/>
                </a:solidFill>
                <a:latin typeface="Menlo-Regular"/>
              </a:rPr>
              <a:t>()</a:t>
            </a:r>
          </a:p>
          <a:p>
            <a:pPr algn="l"/>
            <a:r>
              <a:rPr lang="fr-FR" dirty="0">
                <a:solidFill>
                  <a:srgbClr val="000000"/>
                </a:solidFill>
                <a:latin typeface="Menlo-Regular"/>
              </a:rPr>
              <a:t>{</a:t>
            </a:r>
          </a:p>
          <a:p>
            <a:pPr algn="l"/>
            <a:r>
              <a:rPr lang="en-US" dirty="0">
                <a:solidFill>
                  <a:srgbClr val="000000"/>
                </a:solidFill>
                <a:latin typeface="Menlo-Regular"/>
              </a:rPr>
              <a:t>    </a:t>
            </a:r>
            <a:r>
              <a:rPr lang="en-US" dirty="0">
                <a:solidFill>
                  <a:srgbClr val="C200FF"/>
                </a:solidFill>
                <a:latin typeface="Menlo-Regular"/>
              </a:rPr>
              <a:t>static</a:t>
            </a:r>
            <a:r>
              <a:rPr lang="en-US" dirty="0">
                <a:solidFill>
                  <a:srgbClr val="000000"/>
                </a:solidFill>
                <a:latin typeface="Menlo-Regular"/>
              </a:rPr>
              <a:t> </a:t>
            </a:r>
            <a:r>
              <a:rPr lang="en-US" dirty="0" err="1">
                <a:solidFill>
                  <a:srgbClr val="2D961E"/>
                </a:solidFill>
                <a:latin typeface="Menlo-Regular"/>
              </a:rPr>
              <a:t>int</a:t>
            </a:r>
            <a:r>
              <a:rPr lang="en-US" dirty="0">
                <a:solidFill>
                  <a:srgbClr val="000000"/>
                </a:solidFill>
                <a:latin typeface="Menlo-Regular"/>
              </a:rPr>
              <a:t> </a:t>
            </a:r>
            <a:r>
              <a:rPr lang="en-US" dirty="0">
                <a:solidFill>
                  <a:srgbClr val="C1651C"/>
                </a:solidFill>
                <a:latin typeface="Menlo-Regular"/>
              </a:rPr>
              <a:t>x</a:t>
            </a:r>
            <a:r>
              <a:rPr lang="en-US" dirty="0">
                <a:solidFill>
                  <a:srgbClr val="000000"/>
                </a:solidFill>
                <a:latin typeface="Menlo-Regular"/>
              </a:rPr>
              <a:t> = 0;</a:t>
            </a:r>
          </a:p>
          <a:p>
            <a:pPr algn="l"/>
            <a:r>
              <a:rPr lang="is-IS" dirty="0">
                <a:solidFill>
                  <a:srgbClr val="000000"/>
                </a:solidFill>
                <a:latin typeface="Menlo-Regular"/>
              </a:rPr>
              <a:t>    </a:t>
            </a:r>
            <a:r>
              <a:rPr lang="is-IS" dirty="0">
                <a:solidFill>
                  <a:srgbClr val="C200FF"/>
                </a:solidFill>
                <a:latin typeface="Menlo-Regular"/>
              </a:rPr>
              <a:t>return</a:t>
            </a:r>
            <a:r>
              <a:rPr lang="is-IS" dirty="0">
                <a:solidFill>
                  <a:srgbClr val="000000"/>
                </a:solidFill>
                <a:latin typeface="Menlo-Regular"/>
              </a:rPr>
              <a:t> x;</a:t>
            </a:r>
          </a:p>
          <a:p>
            <a:pPr algn="l"/>
            <a:r>
              <a:rPr lang="is-IS" dirty="0">
                <a:solidFill>
                  <a:srgbClr val="000000"/>
                </a:solidFill>
                <a:latin typeface="Menlo-Regular"/>
              </a:rPr>
              <a:t>}</a:t>
            </a:r>
          </a:p>
          <a:p>
            <a:pPr algn="l"/>
            <a:endParaRPr lang="is-IS" dirty="0">
              <a:solidFill>
                <a:srgbClr val="000000"/>
              </a:solidFill>
              <a:latin typeface="Menlo-Regular"/>
            </a:endParaRPr>
          </a:p>
          <a:p>
            <a:pPr algn="l"/>
            <a:r>
              <a:rPr lang="fr-FR" dirty="0" err="1">
                <a:solidFill>
                  <a:srgbClr val="2D961E"/>
                </a:solidFill>
                <a:latin typeface="Menlo-Regular"/>
              </a:rPr>
              <a:t>int</a:t>
            </a:r>
            <a:r>
              <a:rPr lang="fr-FR" dirty="0">
                <a:solidFill>
                  <a:srgbClr val="000000"/>
                </a:solidFill>
                <a:latin typeface="Menlo-Regular"/>
              </a:rPr>
              <a:t> </a:t>
            </a:r>
            <a:r>
              <a:rPr lang="fr-FR" dirty="0">
                <a:solidFill>
                  <a:srgbClr val="4A00FF"/>
                </a:solidFill>
                <a:latin typeface="Menlo-Regular"/>
              </a:rPr>
              <a:t>g</a:t>
            </a:r>
            <a:r>
              <a:rPr lang="fr-FR" dirty="0">
                <a:solidFill>
                  <a:srgbClr val="000000"/>
                </a:solidFill>
                <a:latin typeface="Menlo-Regular"/>
              </a:rPr>
              <a:t>()</a:t>
            </a:r>
          </a:p>
          <a:p>
            <a:pPr algn="l"/>
            <a:r>
              <a:rPr lang="fr-FR" dirty="0">
                <a:solidFill>
                  <a:srgbClr val="000000"/>
                </a:solidFill>
                <a:latin typeface="Menlo-Regular"/>
              </a:rPr>
              <a:t>{</a:t>
            </a:r>
          </a:p>
          <a:p>
            <a:pPr algn="l"/>
            <a:r>
              <a:rPr lang="en-US" dirty="0">
                <a:solidFill>
                  <a:srgbClr val="000000"/>
                </a:solidFill>
                <a:latin typeface="Menlo-Regular"/>
              </a:rPr>
              <a:t>    </a:t>
            </a:r>
            <a:r>
              <a:rPr lang="en-US" dirty="0">
                <a:solidFill>
                  <a:srgbClr val="C200FF"/>
                </a:solidFill>
                <a:latin typeface="Menlo-Regular"/>
              </a:rPr>
              <a:t>static</a:t>
            </a:r>
            <a:r>
              <a:rPr lang="en-US" dirty="0">
                <a:solidFill>
                  <a:srgbClr val="000000"/>
                </a:solidFill>
                <a:latin typeface="Menlo-Regular"/>
              </a:rPr>
              <a:t> </a:t>
            </a:r>
            <a:r>
              <a:rPr lang="en-US" dirty="0" err="1">
                <a:solidFill>
                  <a:srgbClr val="2D961E"/>
                </a:solidFill>
                <a:latin typeface="Menlo-Regular"/>
              </a:rPr>
              <a:t>int</a:t>
            </a:r>
            <a:r>
              <a:rPr lang="en-US" dirty="0">
                <a:solidFill>
                  <a:srgbClr val="000000"/>
                </a:solidFill>
                <a:latin typeface="Menlo-Regular"/>
              </a:rPr>
              <a:t> </a:t>
            </a:r>
            <a:r>
              <a:rPr lang="en-US" dirty="0">
                <a:solidFill>
                  <a:srgbClr val="C1651C"/>
                </a:solidFill>
                <a:latin typeface="Menlo-Regular"/>
              </a:rPr>
              <a:t>x</a:t>
            </a:r>
            <a:r>
              <a:rPr lang="en-US" dirty="0">
                <a:solidFill>
                  <a:srgbClr val="000000"/>
                </a:solidFill>
                <a:latin typeface="Menlo-Regular"/>
              </a:rPr>
              <a:t> = 1;</a:t>
            </a:r>
          </a:p>
          <a:p>
            <a:pPr algn="l"/>
            <a:r>
              <a:rPr lang="is-IS" dirty="0">
                <a:solidFill>
                  <a:srgbClr val="000000"/>
                </a:solidFill>
                <a:latin typeface="Menlo-Regular"/>
              </a:rPr>
              <a:t>    </a:t>
            </a:r>
            <a:r>
              <a:rPr lang="is-IS" dirty="0">
                <a:solidFill>
                  <a:srgbClr val="C200FF"/>
                </a:solidFill>
                <a:latin typeface="Menlo-Regular"/>
              </a:rPr>
              <a:t>return</a:t>
            </a:r>
            <a:r>
              <a:rPr lang="is-IS" dirty="0">
                <a:solidFill>
                  <a:srgbClr val="000000"/>
                </a:solidFill>
                <a:latin typeface="Menlo-Regular"/>
              </a:rPr>
              <a:t> x;</a:t>
            </a:r>
          </a:p>
          <a:p>
            <a:pPr algn="l"/>
            <a:r>
              <a:rPr lang="is-IS" dirty="0">
                <a:solidFill>
                  <a:srgbClr val="000000"/>
                </a:solidFill>
                <a:latin typeface="Menlo-Regular"/>
              </a:rPr>
              <a:t>}</a:t>
            </a:r>
          </a:p>
          <a:p>
            <a:pPr algn="l"/>
            <a:endParaRPr lang="en-US" dirty="0">
              <a:latin typeface="Courier New" panose="02070309020205020404"/>
              <a:cs typeface="Courier New" panose="02070309020205020404"/>
            </a:endParaRPr>
          </a:p>
        </p:txBody>
      </p:sp>
      <p:sp>
        <p:nvSpPr>
          <p:cNvPr id="5" name="TextBox 4"/>
          <p:cNvSpPr txBox="1"/>
          <p:nvPr/>
        </p:nvSpPr>
        <p:spPr>
          <a:xfrm>
            <a:off x="4871864" y="3609020"/>
            <a:ext cx="6732748" cy="1138773"/>
          </a:xfrm>
          <a:prstGeom prst="rect">
            <a:avLst/>
          </a:prstGeom>
          <a:noFill/>
        </p:spPr>
        <p:txBody>
          <a:bodyPr wrap="square" rtlCol="0">
            <a:spAutoFit/>
          </a:bodyPr>
          <a:lstStyle/>
          <a:p>
            <a:pPr algn="l"/>
            <a:r>
              <a:rPr lang="zh-CN" altLang="en-US" sz="2000" dirty="0">
                <a:latin typeface="Microsoft YaHei" panose="020B0503020204020204" pitchFamily="34" charset="-122"/>
                <a:ea typeface="Microsoft YaHei" panose="020B0503020204020204" pitchFamily="34" charset="-122"/>
              </a:rPr>
              <a:t>编译器在</a:t>
            </a:r>
            <a:r>
              <a:rPr lang="en-US" altLang="zh-CN" sz="2000" dirty="0">
                <a:latin typeface="Microsoft YaHei" panose="020B0503020204020204" pitchFamily="34" charset="-122"/>
                <a:ea typeface="Microsoft YaHei" panose="020B0503020204020204" pitchFamily="34" charset="-122"/>
              </a:rPr>
              <a:t>.data</a:t>
            </a:r>
            <a:r>
              <a:rPr lang="zh-CN" altLang="en-US" sz="2000" dirty="0">
                <a:latin typeface="Microsoft YaHei" panose="020B0503020204020204" pitchFamily="34" charset="-122"/>
                <a:ea typeface="Microsoft YaHei" panose="020B0503020204020204" pitchFamily="34" charset="-122"/>
              </a:rPr>
              <a:t>为每个</a:t>
            </a:r>
            <a:r>
              <a:rPr lang="en-US" altLang="zh-CN" sz="2000" dirty="0">
                <a:latin typeface="Microsoft YaHei" panose="020B0503020204020204" pitchFamily="34" charset="-122"/>
                <a:ea typeface="Microsoft YaHei" panose="020B0503020204020204" pitchFamily="34" charset="-122"/>
              </a:rPr>
              <a:t>x</a:t>
            </a:r>
            <a:r>
              <a:rPr lang="zh-CN" altLang="en-US" sz="2000" dirty="0">
                <a:latin typeface="Microsoft YaHei" panose="020B0503020204020204" pitchFamily="34" charset="-122"/>
                <a:ea typeface="Microsoft YaHei" panose="020B0503020204020204" pitchFamily="34" charset="-122"/>
              </a:rPr>
              <a:t>的定义分配空间。</a:t>
            </a:r>
            <a:endParaRPr lang="en-US" sz="2000" dirty="0">
              <a:latin typeface="Microsoft YaHei" panose="020B0503020204020204" pitchFamily="34" charset="-122"/>
              <a:ea typeface="Microsoft YaHei" panose="020B0503020204020204" pitchFamily="34" charset="-122"/>
              <a:cs typeface="Courier New" panose="02070309020205020404"/>
            </a:endParaRPr>
          </a:p>
          <a:p>
            <a:pPr algn="l"/>
            <a:endParaRPr lang="en-US" sz="2000" dirty="0">
              <a:latin typeface="Microsoft YaHei" panose="020B0503020204020204" pitchFamily="34" charset="-122"/>
              <a:ea typeface="Microsoft YaHei" panose="020B0503020204020204" pitchFamily="34" charset="-122"/>
            </a:endParaRPr>
          </a:p>
          <a:p>
            <a:pPr algn="l"/>
            <a:r>
              <a:rPr lang="zh-CN" altLang="en-US" sz="2000" dirty="0">
                <a:latin typeface="Microsoft YaHei" panose="020B0503020204020204" pitchFamily="34" charset="-122"/>
                <a:ea typeface="Microsoft YaHei" panose="020B0503020204020204" pitchFamily="34" charset="-122"/>
              </a:rPr>
              <a:t>在符号表中创建具有惟一名称的本地符号。如</a:t>
            </a:r>
            <a:r>
              <a:rPr lang="en-US" sz="2000" dirty="0">
                <a:latin typeface="Microsoft YaHei" panose="020B0503020204020204" pitchFamily="34" charset="-122"/>
                <a:ea typeface="Microsoft YaHei" panose="020B0503020204020204" pitchFamily="34" charset="-122"/>
              </a:rPr>
              <a:t> </a:t>
            </a:r>
            <a:r>
              <a:rPr lang="en-US" sz="2000" dirty="0">
                <a:latin typeface="Microsoft YaHei" panose="020B0503020204020204" pitchFamily="34" charset="-122"/>
                <a:ea typeface="Microsoft YaHei" panose="020B0503020204020204" pitchFamily="34" charset="-122"/>
                <a:cs typeface="Courier New" panose="02070309020205020404"/>
              </a:rPr>
              <a:t>x.1</a:t>
            </a:r>
            <a:r>
              <a:rPr lang="en-US"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与</a:t>
            </a:r>
            <a:r>
              <a:rPr lang="en-US" sz="2000" dirty="0">
                <a:latin typeface="Microsoft YaHei" panose="020B0503020204020204" pitchFamily="34" charset="-122"/>
                <a:ea typeface="Microsoft YaHei" panose="020B0503020204020204" pitchFamily="34" charset="-122"/>
              </a:rPr>
              <a:t> </a:t>
            </a:r>
            <a:r>
              <a:rPr lang="en-US" sz="2000" dirty="0">
                <a:latin typeface="Microsoft YaHei" panose="020B0503020204020204" pitchFamily="34" charset="-122"/>
                <a:ea typeface="Microsoft YaHei" panose="020B0503020204020204" pitchFamily="34" charset="-122"/>
                <a:cs typeface="Courier New" panose="02070309020205020404"/>
              </a:rPr>
              <a:t>x.2</a:t>
            </a:r>
            <a:r>
              <a:rPr lang="en-US" sz="2000" dirty="0">
                <a:latin typeface="Microsoft YaHei" panose="020B0503020204020204" pitchFamily="34" charset="-122"/>
                <a:ea typeface="Microsoft YaHei" panose="020B0503020204020204" pitchFamily="34" charset="-122"/>
              </a:rPr>
              <a:t>.</a:t>
            </a:r>
          </a:p>
        </p:txBody>
      </p:sp>
      <p:sp>
        <p:nvSpPr>
          <p:cNvPr id="6" name="圆角矩形 121">
            <a:extLst>
              <a:ext uri="{FF2B5EF4-FFF2-40B4-BE49-F238E27FC236}">
                <a16:creationId xmlns:a16="http://schemas.microsoft.com/office/drawing/2014/main" id="{90BDA3DA-18C7-22E6-19C6-D29273A77BD2}"/>
              </a:ext>
            </a:extLst>
          </p:cNvPr>
          <p:cNvSpPr/>
          <p:nvPr/>
        </p:nvSpPr>
        <p:spPr bwMode="auto">
          <a:xfrm>
            <a:off x="-182651" y="316050"/>
            <a:ext cx="2174195"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7" name="标题 1">
            <a:extLst>
              <a:ext uri="{FF2B5EF4-FFF2-40B4-BE49-F238E27FC236}">
                <a16:creationId xmlns:a16="http://schemas.microsoft.com/office/drawing/2014/main" id="{9FD36C34-4D8F-1CD4-5A35-5935163AEFB5}"/>
              </a:ext>
            </a:extLst>
          </p:cNvPr>
          <p:cNvSpPr txBox="1">
            <a:spLocks/>
          </p:cNvSpPr>
          <p:nvPr/>
        </p:nvSpPr>
        <p:spPr bwMode="auto">
          <a:xfrm>
            <a:off x="335827" y="319412"/>
            <a:ext cx="158504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本地符号</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4446C245-813E-DAB4-A147-6E6AF3DCF74D}"/>
                  </a:ext>
                </a:extLst>
              </p14:cNvPr>
              <p14:cNvContentPartPr/>
              <p14:nvPr/>
            </p14:nvContentPartPr>
            <p14:xfrm>
              <a:off x="587520" y="172440"/>
              <a:ext cx="11343240" cy="5929920"/>
            </p14:xfrm>
          </p:contentPart>
        </mc:Choice>
        <mc:Fallback>
          <p:pic>
            <p:nvPicPr>
              <p:cNvPr id="2" name="墨迹 1">
                <a:extLst>
                  <a:ext uri="{FF2B5EF4-FFF2-40B4-BE49-F238E27FC236}">
                    <a16:creationId xmlns:a16="http://schemas.microsoft.com/office/drawing/2014/main" id="{4446C245-813E-DAB4-A147-6E6AF3DCF74D}"/>
                  </a:ext>
                </a:extLst>
              </p:cNvPr>
              <p:cNvPicPr/>
              <p:nvPr/>
            </p:nvPicPr>
            <p:blipFill>
              <a:blip r:embed="rId3"/>
              <a:stretch>
                <a:fillRect/>
              </a:stretch>
            </p:blipFill>
            <p:spPr>
              <a:xfrm>
                <a:off x="571320" y="156240"/>
                <a:ext cx="11375640" cy="5962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895916" y="1083953"/>
            <a:ext cx="8307387" cy="1446212"/>
          </a:xfrm>
        </p:spPr>
        <p:txBody>
          <a:bodyPr/>
          <a:lstStyle/>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程序符号要么是</a:t>
            </a:r>
            <a:r>
              <a:rPr lang="zh-CN" altLang="en-US" sz="2800" b="1" dirty="0">
                <a:solidFill>
                  <a:srgbClr val="6B0874"/>
                </a:solidFill>
              </a:rPr>
              <a:t>强符号</a:t>
            </a:r>
            <a:r>
              <a:rPr lang="zh-CN" altLang="en-US" sz="2800" dirty="0"/>
              <a:t>，要么是</a:t>
            </a:r>
            <a:r>
              <a:rPr lang="zh-CN" altLang="en-US" sz="2800" b="1" dirty="0">
                <a:solidFill>
                  <a:srgbClr val="6B0874"/>
                </a:solidFill>
              </a:rPr>
              <a:t>弱符号</a:t>
            </a:r>
            <a:endParaRPr lang="en-GB" sz="2800" b="1" i="1" dirty="0">
              <a:solidFill>
                <a:srgbClr val="6B0874"/>
              </a:solidFill>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b="1" dirty="0">
                <a:solidFill>
                  <a:schemeClr val="accent2"/>
                </a:solidFill>
                <a:latin typeface="Microsoft YaHei" panose="020B0503020204020204" pitchFamily="34" charset="-122"/>
                <a:ea typeface="Microsoft YaHei" panose="020B0503020204020204" pitchFamily="34" charset="-122"/>
              </a:rPr>
              <a:t>强</a:t>
            </a:r>
            <a:r>
              <a:rPr lang="en-GB"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函数和初始化全局变量</a:t>
            </a:r>
            <a:endParaRPr lang="en-GB" sz="2400" dirty="0">
              <a:latin typeface="Microsoft YaHei" panose="020B0503020204020204" pitchFamily="34" charset="-122"/>
              <a:ea typeface="Microsoft YaHei" panose="020B0503020204020204" pitchFamily="34" charset="-122"/>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b="1" dirty="0">
                <a:solidFill>
                  <a:schemeClr val="accent2"/>
                </a:solidFill>
                <a:latin typeface="Microsoft YaHei" panose="020B0503020204020204" pitchFamily="34" charset="-122"/>
                <a:ea typeface="Microsoft YaHei" panose="020B0503020204020204" pitchFamily="34" charset="-122"/>
              </a:rPr>
              <a:t>弱</a:t>
            </a:r>
            <a:r>
              <a:rPr lang="en-GB"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未初始化的全局变量</a:t>
            </a:r>
            <a:endParaRPr lang="en-GB" sz="2400" dirty="0">
              <a:latin typeface="Microsoft YaHei" panose="020B0503020204020204" pitchFamily="34" charset="-122"/>
              <a:ea typeface="Microsoft YaHei" panose="020B0503020204020204" pitchFamily="34" charset="-122"/>
            </a:endParaRPr>
          </a:p>
        </p:txBody>
      </p:sp>
      <p:sp>
        <p:nvSpPr>
          <p:cNvPr id="24579" name="Rectangle 3"/>
          <p:cNvSpPr>
            <a:spLocks noChangeArrowheads="1"/>
          </p:cNvSpPr>
          <p:nvPr/>
        </p:nvSpPr>
        <p:spPr bwMode="auto">
          <a:xfrm>
            <a:off x="3107668" y="4104401"/>
            <a:ext cx="1560340" cy="1306384"/>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int foo=5;</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latin typeface="Courier New" panose="02070309020205020404" pitchFamily="49" charset="0"/>
              <a:ea typeface="msgothic" charset="0"/>
              <a:cs typeface="msgothic" charset="0"/>
            </a:endParaRP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p1() {</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a:t>
            </a:r>
          </a:p>
        </p:txBody>
      </p:sp>
      <p:sp>
        <p:nvSpPr>
          <p:cNvPr id="24580" name="Rectangle 4"/>
          <p:cNvSpPr>
            <a:spLocks noChangeArrowheads="1"/>
          </p:cNvSpPr>
          <p:nvPr/>
        </p:nvSpPr>
        <p:spPr bwMode="auto">
          <a:xfrm>
            <a:off x="7082276" y="4120470"/>
            <a:ext cx="1284624" cy="1306384"/>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p2() {</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24581" name="Rectangle 5"/>
          <p:cNvSpPr>
            <a:spLocks noChangeArrowheads="1"/>
          </p:cNvSpPr>
          <p:nvPr/>
        </p:nvSpPr>
        <p:spPr bwMode="auto">
          <a:xfrm>
            <a:off x="3091910" y="3734514"/>
            <a:ext cx="733192" cy="359010"/>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p1.c</a:t>
            </a:r>
          </a:p>
        </p:txBody>
      </p:sp>
      <p:sp>
        <p:nvSpPr>
          <p:cNvPr id="24582" name="Rectangle 6"/>
          <p:cNvSpPr>
            <a:spLocks noChangeArrowheads="1"/>
          </p:cNvSpPr>
          <p:nvPr/>
        </p:nvSpPr>
        <p:spPr bwMode="auto">
          <a:xfrm>
            <a:off x="7069693" y="3750583"/>
            <a:ext cx="733192" cy="359010"/>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p2.c</a:t>
            </a:r>
          </a:p>
        </p:txBody>
      </p:sp>
      <p:sp>
        <p:nvSpPr>
          <p:cNvPr id="24583" name="Text Box 7"/>
          <p:cNvSpPr txBox="1">
            <a:spLocks noChangeArrowheads="1"/>
          </p:cNvSpPr>
          <p:nvPr/>
        </p:nvSpPr>
        <p:spPr bwMode="auto">
          <a:xfrm>
            <a:off x="9342877" y="4618945"/>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84" name="Line 8"/>
          <p:cNvSpPr>
            <a:spLocks noChangeShapeType="1"/>
          </p:cNvSpPr>
          <p:nvPr/>
        </p:nvSpPr>
        <p:spPr bwMode="auto">
          <a:xfrm flipH="1">
            <a:off x="8428477" y="4799351"/>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5" name="Text Box 9"/>
          <p:cNvSpPr txBox="1">
            <a:spLocks noChangeArrowheads="1"/>
          </p:cNvSpPr>
          <p:nvPr/>
        </p:nvSpPr>
        <p:spPr bwMode="auto">
          <a:xfrm>
            <a:off x="9342877" y="4110946"/>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solidFill>
                  <a:srgbClr val="990000"/>
                </a:solidFill>
                <a:latin typeface="Calibri" panose="020F0502020204030204" pitchFamily="34" charset="0"/>
                <a:ea typeface="msgothic" charset="0"/>
                <a:cs typeface="msgothic" charset="0"/>
              </a:rPr>
              <a:t>弱符号</a:t>
            </a:r>
            <a:endParaRPr lang="en-GB" sz="1800" b="1" dirty="0">
              <a:solidFill>
                <a:srgbClr val="990000"/>
              </a:solidFill>
              <a:latin typeface="Calibri" panose="020F0502020204030204" pitchFamily="34" charset="0"/>
              <a:ea typeface="msgothic" charset="0"/>
              <a:cs typeface="msgothic" charset="0"/>
            </a:endParaRPr>
          </a:p>
        </p:txBody>
      </p:sp>
      <p:sp>
        <p:nvSpPr>
          <p:cNvPr id="24586" name="Line 10"/>
          <p:cNvSpPr>
            <a:spLocks noChangeShapeType="1"/>
          </p:cNvSpPr>
          <p:nvPr/>
        </p:nvSpPr>
        <p:spPr bwMode="auto">
          <a:xfrm flipH="1">
            <a:off x="8425302" y="4298228"/>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7" name="Text Box 11"/>
          <p:cNvSpPr txBox="1">
            <a:spLocks noChangeArrowheads="1"/>
          </p:cNvSpPr>
          <p:nvPr/>
        </p:nvSpPr>
        <p:spPr bwMode="auto">
          <a:xfrm>
            <a:off x="1342369" y="4642565"/>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88" name="Line 12"/>
          <p:cNvSpPr>
            <a:spLocks noChangeShapeType="1"/>
          </p:cNvSpPr>
          <p:nvPr/>
        </p:nvSpPr>
        <p:spPr bwMode="auto">
          <a:xfrm flipH="1">
            <a:off x="2158344" y="4856876"/>
            <a:ext cx="917575" cy="1588"/>
          </a:xfrm>
          <a:prstGeom prst="line">
            <a:avLst/>
          </a:prstGeom>
          <a:noFill/>
          <a:ln w="25560">
            <a:solidFill>
              <a:srgbClr val="990000"/>
            </a:solidFill>
            <a:miter lim="800000"/>
            <a:headEnd type="triangle" w="med" len="med"/>
          </a:ln>
          <a:effectLst/>
        </p:spPr>
        <p:txBody>
          <a:bodyPr/>
          <a:lstStyle/>
          <a:p>
            <a:endParaRPr lang="en-US"/>
          </a:p>
        </p:txBody>
      </p:sp>
      <p:sp>
        <p:nvSpPr>
          <p:cNvPr id="24589" name="Text Box 13"/>
          <p:cNvSpPr txBox="1">
            <a:spLocks noChangeArrowheads="1"/>
          </p:cNvSpPr>
          <p:nvPr/>
        </p:nvSpPr>
        <p:spPr bwMode="auto">
          <a:xfrm>
            <a:off x="1342369" y="4100698"/>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90" name="Line 14"/>
          <p:cNvSpPr>
            <a:spLocks noChangeShapeType="1"/>
          </p:cNvSpPr>
          <p:nvPr/>
        </p:nvSpPr>
        <p:spPr bwMode="auto">
          <a:xfrm flipH="1">
            <a:off x="2158344" y="4283750"/>
            <a:ext cx="917575" cy="1588"/>
          </a:xfrm>
          <a:prstGeom prst="line">
            <a:avLst/>
          </a:prstGeom>
          <a:noFill/>
          <a:ln w="25560">
            <a:solidFill>
              <a:srgbClr val="990000"/>
            </a:solidFill>
            <a:miter lim="800000"/>
            <a:headEnd type="triangle" w="med" len="med"/>
          </a:ln>
          <a:effectLst/>
        </p:spPr>
        <p:txBody>
          <a:bodyPr/>
          <a:lstStyle/>
          <a:p>
            <a:endParaRPr lang="en-US"/>
          </a:p>
        </p:txBody>
      </p:sp>
      <p:sp>
        <p:nvSpPr>
          <p:cNvPr id="16" name="圆角矩形 121">
            <a:extLst>
              <a:ext uri="{FF2B5EF4-FFF2-40B4-BE49-F238E27FC236}">
                <a16:creationId xmlns:a16="http://schemas.microsoft.com/office/drawing/2014/main" id="{B28F34B9-9F06-73AD-D5D1-460D1B069B2A}"/>
              </a:ext>
            </a:extLst>
          </p:cNvPr>
          <p:cNvSpPr/>
          <p:nvPr/>
        </p:nvSpPr>
        <p:spPr bwMode="auto">
          <a:xfrm>
            <a:off x="-182651" y="316050"/>
            <a:ext cx="372236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7" name="标题 1">
            <a:extLst>
              <a:ext uri="{FF2B5EF4-FFF2-40B4-BE49-F238E27FC236}">
                <a16:creationId xmlns:a16="http://schemas.microsoft.com/office/drawing/2014/main" id="{8ED8515B-95BB-A388-F4A1-94ED8F991CE9}"/>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解析重复的符号定义</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7B45DAC4-D32D-7AF9-E3F9-76FE69F3BA19}"/>
                  </a:ext>
                </a:extLst>
              </p14:cNvPr>
              <p14:cNvContentPartPr/>
              <p14:nvPr/>
            </p14:nvContentPartPr>
            <p14:xfrm>
              <a:off x="1894680" y="1810800"/>
              <a:ext cx="9038520" cy="4290480"/>
            </p14:xfrm>
          </p:contentPart>
        </mc:Choice>
        <mc:Fallback>
          <p:pic>
            <p:nvPicPr>
              <p:cNvPr id="2" name="墨迹 1">
                <a:extLst>
                  <a:ext uri="{FF2B5EF4-FFF2-40B4-BE49-F238E27FC236}">
                    <a16:creationId xmlns:a16="http://schemas.microsoft.com/office/drawing/2014/main" id="{7B45DAC4-D32D-7AF9-E3F9-76FE69F3BA19}"/>
                  </a:ext>
                </a:extLst>
              </p:cNvPr>
              <p:cNvPicPr/>
              <p:nvPr/>
            </p:nvPicPr>
            <p:blipFill>
              <a:blip r:embed="rId4"/>
              <a:stretch>
                <a:fillRect/>
              </a:stretch>
            </p:blipFill>
            <p:spPr>
              <a:xfrm>
                <a:off x="1878480" y="1794600"/>
                <a:ext cx="9070920" cy="432288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animBg="1"/>
      <p:bldP spid="24585" grpId="0"/>
      <p:bldP spid="24586" grpId="0" animBg="1"/>
      <p:bldP spid="24587" grpId="0"/>
      <p:bldP spid="24588" grpId="0" animBg="1"/>
      <p:bldP spid="24589" grpId="0"/>
      <p:bldP spid="2459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271464" y="1412776"/>
            <a:ext cx="10153128" cy="5224462"/>
          </a:xfrm>
        </p:spPr>
        <p:txBody>
          <a:bodyPr/>
          <a:lstStyle/>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rPr>
              <a:t>规则</a:t>
            </a:r>
            <a:r>
              <a:rPr lang="en-GB" b="1" dirty="0">
                <a:solidFill>
                  <a:srgbClr val="6B0874"/>
                </a:solidFill>
              </a:rPr>
              <a:t> 1:</a:t>
            </a:r>
            <a:r>
              <a:rPr lang="zh-CN" altLang="en-US" dirty="0"/>
              <a:t>不允许多个同名的强符号</a:t>
            </a:r>
            <a:endParaRPr lang="en-GB" dirty="0"/>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每个强符号只能定义一次</a:t>
            </a:r>
            <a:endParaRPr lang="en-GB" dirty="0">
              <a:latin typeface="Microsoft YaHei" panose="020B0503020204020204" pitchFamily="34" charset="-122"/>
              <a:ea typeface="Microsoft YaHei" panose="020B0503020204020204" pitchFamily="34" charset="-122"/>
            </a:endParaRPr>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否则</a:t>
            </a:r>
            <a:r>
              <a:rPr lang="en-GB"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链接器错误</a:t>
            </a:r>
            <a:endParaRPr lang="en-GB" dirty="0">
              <a:latin typeface="Microsoft YaHei" panose="020B0503020204020204" pitchFamily="34" charset="-122"/>
              <a:ea typeface="Microsoft YaHei" panose="020B0503020204020204" pitchFamily="34" charset="-122"/>
            </a:endParaRPr>
          </a:p>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rPr>
              <a:t>规则 </a:t>
            </a:r>
            <a:r>
              <a:rPr lang="en-GB" b="1" dirty="0">
                <a:solidFill>
                  <a:srgbClr val="6B0874"/>
                </a:solidFill>
              </a:rPr>
              <a:t>2:</a:t>
            </a:r>
            <a:r>
              <a:rPr lang="zh-CN" altLang="en-US" dirty="0"/>
              <a:t>若有一个强符号和多个弱符号同名，则选择强符号</a:t>
            </a:r>
            <a:endParaRPr lang="en-GB" dirty="0"/>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对弱符号的引用解析为强符号</a:t>
            </a:r>
            <a:endParaRPr lang="en-GB" dirty="0">
              <a:latin typeface="Microsoft YaHei" panose="020B0503020204020204" pitchFamily="34" charset="-122"/>
              <a:ea typeface="Microsoft YaHei" panose="020B0503020204020204" pitchFamily="34" charset="-122"/>
            </a:endParaRPr>
          </a:p>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rPr>
              <a:t>规则 </a:t>
            </a:r>
            <a:r>
              <a:rPr lang="en-GB" b="1" dirty="0">
                <a:solidFill>
                  <a:srgbClr val="6B0874"/>
                </a:solidFill>
              </a:rPr>
              <a:t>3:</a:t>
            </a:r>
            <a:r>
              <a:rPr lang="zh-CN" altLang="en-US" dirty="0"/>
              <a:t>如果有多个弱符号，选择任意一个</a:t>
            </a:r>
            <a:endParaRPr lang="en-GB" dirty="0"/>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可以用 </a:t>
            </a:r>
            <a:r>
              <a:rPr lang="en-GB" altLang="zh-CN" b="1" dirty="0" err="1">
                <a:latin typeface="Microsoft YaHei" panose="020B0503020204020204" pitchFamily="34" charset="-122"/>
                <a:ea typeface="Microsoft YaHei" panose="020B0503020204020204" pitchFamily="34" charset="-122"/>
              </a:rPr>
              <a:t>gcc</a:t>
            </a:r>
            <a:r>
              <a:rPr lang="en-GB" altLang="zh-CN" b="1" dirty="0">
                <a:latin typeface="Microsoft YaHei" panose="020B0503020204020204" pitchFamily="34" charset="-122"/>
                <a:ea typeface="Microsoft YaHei" panose="020B0503020204020204" pitchFamily="34" charset="-122"/>
              </a:rPr>
              <a:t> –</a:t>
            </a:r>
            <a:r>
              <a:rPr lang="en-GB" altLang="zh-CN" b="1" dirty="0" err="1">
                <a:latin typeface="Microsoft YaHei" panose="020B0503020204020204" pitchFamily="34" charset="-122"/>
                <a:ea typeface="Microsoft YaHei" panose="020B0503020204020204" pitchFamily="34" charset="-122"/>
              </a:rPr>
              <a:t>fno</a:t>
            </a:r>
            <a:r>
              <a:rPr lang="en-GB" altLang="zh-CN" b="1" dirty="0">
                <a:latin typeface="Microsoft YaHei" panose="020B0503020204020204" pitchFamily="34" charset="-122"/>
                <a:ea typeface="Microsoft YaHei" panose="020B0503020204020204" pitchFamily="34" charset="-122"/>
              </a:rPr>
              <a:t>-common </a:t>
            </a:r>
            <a:r>
              <a:rPr lang="zh-CN" altLang="en-US" dirty="0">
                <a:latin typeface="Microsoft YaHei" panose="020B0503020204020204" pitchFamily="34" charset="-122"/>
                <a:ea typeface="Microsoft YaHei" panose="020B0503020204020204" pitchFamily="34" charset="-122"/>
              </a:rPr>
              <a:t>来覆盖这个规则</a:t>
            </a:r>
            <a:endParaRPr lang="en-GB" b="1" dirty="0">
              <a:latin typeface="Microsoft YaHei" panose="020B0503020204020204" pitchFamily="34" charset="-122"/>
              <a:ea typeface="Microsoft YaHei" panose="020B0503020204020204" pitchFamily="34" charset="-122"/>
            </a:endParaRPr>
          </a:p>
          <a:p>
            <a:pPr marL="0"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	</a:t>
            </a:r>
          </a:p>
        </p:txBody>
      </p:sp>
      <p:sp>
        <p:nvSpPr>
          <p:cNvPr id="4" name="圆角矩形 121">
            <a:extLst>
              <a:ext uri="{FF2B5EF4-FFF2-40B4-BE49-F238E27FC236}">
                <a16:creationId xmlns:a16="http://schemas.microsoft.com/office/drawing/2014/main" id="{36B1535A-64A1-B897-5CDB-1936AC081AEE}"/>
              </a:ext>
            </a:extLst>
          </p:cNvPr>
          <p:cNvSpPr/>
          <p:nvPr/>
        </p:nvSpPr>
        <p:spPr bwMode="auto">
          <a:xfrm>
            <a:off x="-182651" y="316050"/>
            <a:ext cx="372236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CCFACEB4-6447-857C-FDDD-09F5AE343844}"/>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解析重复的符号定义</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E2148C76-085D-4B43-5D1C-7C016B7FF132}"/>
                  </a:ext>
                </a:extLst>
              </p14:cNvPr>
              <p14:cNvContentPartPr/>
              <p14:nvPr/>
            </p14:nvContentPartPr>
            <p14:xfrm>
              <a:off x="1522800" y="78120"/>
              <a:ext cx="10414800" cy="6653160"/>
            </p14:xfrm>
          </p:contentPart>
        </mc:Choice>
        <mc:Fallback>
          <p:pic>
            <p:nvPicPr>
              <p:cNvPr id="2" name="墨迹 1">
                <a:extLst>
                  <a:ext uri="{FF2B5EF4-FFF2-40B4-BE49-F238E27FC236}">
                    <a16:creationId xmlns:a16="http://schemas.microsoft.com/office/drawing/2014/main" id="{E2148C76-085D-4B43-5D1C-7C016B7FF132}"/>
                  </a:ext>
                </a:extLst>
              </p:cNvPr>
              <p:cNvPicPr/>
              <p:nvPr/>
            </p:nvPicPr>
            <p:blipFill>
              <a:blip r:embed="rId4"/>
              <a:stretch>
                <a:fillRect/>
              </a:stretch>
            </p:blipFill>
            <p:spPr>
              <a:xfrm>
                <a:off x="1506600" y="61920"/>
                <a:ext cx="10447200" cy="668556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1524000" y="3962401"/>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eaLnBrk="0" hangingPunct="0">
              <a:spcBef>
                <a:spcPct val="0"/>
              </a:spcBef>
            </a:pPr>
            <a:endParaRPr lang="en-US" dirty="0">
              <a:latin typeface="Calibri" panose="020F0502020204030204" pitchFamily="34" charset="0"/>
            </a:endParaRPr>
          </a:p>
        </p:txBody>
      </p:sp>
      <p:sp>
        <p:nvSpPr>
          <p:cNvPr id="24" name="Rectangle 23"/>
          <p:cNvSpPr/>
          <p:nvPr/>
        </p:nvSpPr>
        <p:spPr bwMode="auto">
          <a:xfrm>
            <a:off x="1524000" y="1879599"/>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eaLnBrk="0" hangingPunct="0">
              <a:spcBef>
                <a:spcPct val="0"/>
              </a:spcBef>
            </a:pPr>
            <a:endParaRPr lang="en-US" dirty="0">
              <a:latin typeface="Calibri" panose="020F0502020204030204" pitchFamily="34" charset="0"/>
            </a:endParaRPr>
          </a:p>
        </p:txBody>
      </p:sp>
      <p:sp>
        <p:nvSpPr>
          <p:cNvPr id="26626" name="Text Box 2"/>
          <p:cNvSpPr txBox="1">
            <a:spLocks noChangeArrowheads="1"/>
          </p:cNvSpPr>
          <p:nvPr/>
        </p:nvSpPr>
        <p:spPr bwMode="auto">
          <a:xfrm>
            <a:off x="2057400" y="2165351"/>
            <a:ext cx="1045776"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7" name="Text Box 3"/>
          <p:cNvSpPr txBox="1">
            <a:spLocks noChangeArrowheads="1"/>
          </p:cNvSpPr>
          <p:nvPr/>
        </p:nvSpPr>
        <p:spPr bwMode="auto">
          <a:xfrm>
            <a:off x="3507961" y="2165351"/>
            <a:ext cx="1045776"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28" name="Text Box 4"/>
          <p:cNvSpPr txBox="1">
            <a:spLocks noChangeArrowheads="1"/>
          </p:cNvSpPr>
          <p:nvPr/>
        </p:nvSpPr>
        <p:spPr bwMode="auto">
          <a:xfrm>
            <a:off x="2057400" y="3079751"/>
            <a:ext cx="1045776" cy="891079"/>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9" name="Text Box 5"/>
          <p:cNvSpPr txBox="1">
            <a:spLocks noChangeArrowheads="1"/>
          </p:cNvSpPr>
          <p:nvPr/>
        </p:nvSpPr>
        <p:spPr bwMode="auto">
          <a:xfrm>
            <a:off x="3507961" y="3079751"/>
            <a:ext cx="1292638"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0" name="Text Box 6"/>
          <p:cNvSpPr txBox="1">
            <a:spLocks noChangeArrowheads="1"/>
          </p:cNvSpPr>
          <p:nvPr/>
        </p:nvSpPr>
        <p:spPr bwMode="auto">
          <a:xfrm>
            <a:off x="2057400" y="4129089"/>
            <a:ext cx="1169208" cy="891079"/>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y=5;</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1" name="Text Box 7"/>
          <p:cNvSpPr txBox="1">
            <a:spLocks noChangeArrowheads="1"/>
          </p:cNvSpPr>
          <p:nvPr/>
        </p:nvSpPr>
        <p:spPr bwMode="auto">
          <a:xfrm>
            <a:off x="3507961" y="4129089"/>
            <a:ext cx="1292638"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2" name="Text Box 8"/>
          <p:cNvSpPr txBox="1">
            <a:spLocks noChangeArrowheads="1"/>
          </p:cNvSpPr>
          <p:nvPr/>
        </p:nvSpPr>
        <p:spPr bwMode="auto">
          <a:xfrm>
            <a:off x="2057400" y="5195889"/>
            <a:ext cx="1169208"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3" name="Text Box 9"/>
          <p:cNvSpPr txBox="1">
            <a:spLocks noChangeArrowheads="1"/>
          </p:cNvSpPr>
          <p:nvPr/>
        </p:nvSpPr>
        <p:spPr bwMode="auto">
          <a:xfrm>
            <a:off x="3507961" y="5195889"/>
            <a:ext cx="1045776"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4" name="Text Box 10"/>
          <p:cNvSpPr txBox="1">
            <a:spLocks noChangeArrowheads="1"/>
          </p:cNvSpPr>
          <p:nvPr/>
        </p:nvSpPr>
        <p:spPr bwMode="auto">
          <a:xfrm>
            <a:off x="2057400" y="1174751"/>
            <a:ext cx="1045776"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5" name="Text Box 11"/>
          <p:cNvSpPr txBox="1">
            <a:spLocks noChangeArrowheads="1"/>
          </p:cNvSpPr>
          <p:nvPr/>
        </p:nvSpPr>
        <p:spPr bwMode="auto">
          <a:xfrm>
            <a:off x="3507961" y="1174751"/>
            <a:ext cx="1045776" cy="610361"/>
          </a:xfrm>
          <a:prstGeom prst="rect">
            <a:avLst/>
          </a:prstGeom>
          <a:solidFill>
            <a:srgbClr val="F6F5BD"/>
          </a:solidFill>
          <a:ln w="3240">
            <a:solidFill>
              <a:schemeClr val="tx1"/>
            </a:solidFill>
            <a:miter lim="800000"/>
          </a:ln>
          <a:effectLst/>
        </p:spPr>
        <p:txBody>
          <a:bodyPr wrap="non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latin typeface="Courier New" panose="02070309020205020404" pitchFamily="49" charset="0"/>
              <a:ea typeface="msgothic" charset="0"/>
              <a:cs typeface="msgothic" charset="0"/>
            </a:endParaRP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6" name="Text Box 12"/>
          <p:cNvSpPr txBox="1">
            <a:spLocks noChangeArrowheads="1"/>
          </p:cNvSpPr>
          <p:nvPr/>
        </p:nvSpPr>
        <p:spPr bwMode="auto">
          <a:xfrm>
            <a:off x="5265770" y="1304926"/>
            <a:ext cx="2969380" cy="365999"/>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latin typeface="Microsoft YaHei" panose="020B0503020204020204" pitchFamily="34" charset="-122"/>
                <a:ea typeface="Microsoft YaHei" panose="020B0503020204020204" pitchFamily="34" charset="-122"/>
                <a:cs typeface="msgothic" charset="0"/>
              </a:rPr>
              <a:t>链接时错误</a:t>
            </a:r>
            <a:r>
              <a:rPr lang="en-US" altLang="zh-CN" sz="1800" dirty="0">
                <a:latin typeface="Microsoft YaHei" panose="020B0503020204020204" pitchFamily="34" charset="-122"/>
                <a:ea typeface="Microsoft YaHei" panose="020B0503020204020204" pitchFamily="34" charset="-122"/>
                <a:cs typeface="msgothic" charset="0"/>
              </a:rPr>
              <a:t>:</a:t>
            </a:r>
            <a:r>
              <a:rPr lang="zh-CN" altLang="en-US" sz="1800" dirty="0">
                <a:latin typeface="Microsoft YaHei" panose="020B0503020204020204" pitchFamily="34" charset="-122"/>
                <a:ea typeface="Microsoft YaHei" panose="020B0503020204020204" pitchFamily="34" charset="-122"/>
                <a:cs typeface="msgothic" charset="0"/>
              </a:rPr>
              <a:t>两个强符号</a:t>
            </a:r>
            <a:r>
              <a:rPr lang="en-GB" sz="1800" dirty="0">
                <a:latin typeface="Microsoft YaHei" panose="020B0503020204020204" pitchFamily="34" charset="-122"/>
                <a:ea typeface="Microsoft YaHei" panose="020B0503020204020204" pitchFamily="34" charset="-122"/>
                <a:cs typeface="msgothic" charset="0"/>
              </a:rPr>
              <a:t>(p1)</a:t>
            </a:r>
          </a:p>
        </p:txBody>
      </p:sp>
      <p:sp>
        <p:nvSpPr>
          <p:cNvPr id="26637" name="Text Box 13"/>
          <p:cNvSpPr txBox="1">
            <a:spLocks noChangeArrowheads="1"/>
          </p:cNvSpPr>
          <p:nvPr/>
        </p:nvSpPr>
        <p:spPr bwMode="auto">
          <a:xfrm>
            <a:off x="5265770" y="2159001"/>
            <a:ext cx="4083468" cy="692883"/>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Microsoft YaHei" panose="020B0503020204020204" pitchFamily="34" charset="-122"/>
                <a:ea typeface="Microsoft YaHei" panose="020B0503020204020204" pitchFamily="34" charset="-122"/>
                <a:cs typeface="msgothic" charset="0"/>
              </a:rPr>
              <a:t>对 </a:t>
            </a:r>
            <a:r>
              <a:rPr lang="en-GB" sz="1800">
                <a:latin typeface="Microsoft YaHei" panose="020B0503020204020204" pitchFamily="34" charset="-122"/>
                <a:ea typeface="Microsoft YaHei" panose="020B0503020204020204" pitchFamily="34" charset="-122"/>
                <a:cs typeface="msgothic" charset="0"/>
              </a:rPr>
              <a:t>x </a:t>
            </a:r>
            <a:r>
              <a:rPr lang="zh-CN" altLang="en-US" sz="1800">
                <a:latin typeface="Microsoft YaHei" panose="020B0503020204020204" pitchFamily="34" charset="-122"/>
                <a:ea typeface="Microsoft YaHei" panose="020B0503020204020204" pitchFamily="34" charset="-122"/>
                <a:cs typeface="msgothic" charset="0"/>
              </a:rPr>
              <a:t>的引用将是相同的未初始化的 </a:t>
            </a:r>
            <a:r>
              <a:rPr lang="en-GB" sz="1800">
                <a:latin typeface="Microsoft YaHei" panose="020B0503020204020204" pitchFamily="34" charset="-122"/>
                <a:ea typeface="Microsoft YaHei" panose="020B0503020204020204" pitchFamily="34" charset="-122"/>
                <a:cs typeface="msgothic" charset="0"/>
              </a:rPr>
              <a:t>int.</a:t>
            </a:r>
          </a:p>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Microsoft YaHei" panose="020B0503020204020204" pitchFamily="34" charset="-122"/>
                <a:ea typeface="Microsoft YaHei" panose="020B0503020204020204" pitchFamily="34" charset="-122"/>
                <a:cs typeface="msgothic" charset="0"/>
              </a:rPr>
              <a:t>这就是你真正想要的 </a:t>
            </a:r>
            <a:r>
              <a:rPr lang="en-GB" sz="1800">
                <a:latin typeface="Microsoft YaHei" panose="020B0503020204020204" pitchFamily="34" charset="-122"/>
                <a:ea typeface="Microsoft YaHei" panose="020B0503020204020204" pitchFamily="34" charset="-122"/>
                <a:cs typeface="msgothic" charset="0"/>
              </a:rPr>
              <a:t>?</a:t>
            </a:r>
            <a:endParaRPr lang="en-GB" sz="1800" dirty="0">
              <a:latin typeface="Microsoft YaHei" panose="020B0503020204020204" pitchFamily="34" charset="-122"/>
              <a:ea typeface="Microsoft YaHei" panose="020B0503020204020204" pitchFamily="34" charset="-122"/>
              <a:cs typeface="msgothic" charset="0"/>
            </a:endParaRPr>
          </a:p>
        </p:txBody>
      </p:sp>
      <p:sp>
        <p:nvSpPr>
          <p:cNvPr id="26638" name="Text Box 14"/>
          <p:cNvSpPr txBox="1">
            <a:spLocks noChangeArrowheads="1"/>
          </p:cNvSpPr>
          <p:nvPr/>
        </p:nvSpPr>
        <p:spPr bwMode="auto">
          <a:xfrm>
            <a:off x="5265770" y="3194051"/>
            <a:ext cx="3613788" cy="365999"/>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latin typeface="Microsoft YaHei" panose="020B0503020204020204" pitchFamily="34" charset="-122"/>
                <a:ea typeface="Microsoft YaHei" panose="020B0503020204020204" pitchFamily="34" charset="-122"/>
              </a:rPr>
              <a:t>在</a:t>
            </a:r>
            <a:r>
              <a:rPr lang="en-US" altLang="zh-CN" sz="1800" dirty="0">
                <a:latin typeface="Microsoft YaHei" panose="020B0503020204020204" pitchFamily="34" charset="-122"/>
                <a:ea typeface="Microsoft YaHei" panose="020B0503020204020204" pitchFamily="34" charset="-122"/>
              </a:rPr>
              <a:t>p2</a:t>
            </a:r>
            <a:r>
              <a:rPr lang="zh-CN" altLang="en-US" sz="1800" dirty="0">
                <a:latin typeface="Microsoft YaHei" panose="020B0503020204020204" pitchFamily="34" charset="-122"/>
                <a:ea typeface="Microsoft YaHei" panose="020B0503020204020204" pitchFamily="34" charset="-122"/>
              </a:rPr>
              <a:t>中写入</a:t>
            </a:r>
            <a:r>
              <a:rPr lang="en-US" altLang="zh-CN" sz="1800" dirty="0">
                <a:latin typeface="Microsoft YaHei" panose="020B0503020204020204" pitchFamily="34" charset="-122"/>
                <a:ea typeface="Microsoft YaHei" panose="020B0503020204020204" pitchFamily="34" charset="-122"/>
              </a:rPr>
              <a:t>x</a:t>
            </a:r>
            <a:r>
              <a:rPr lang="zh-CN" altLang="en-US" sz="1800" dirty="0">
                <a:latin typeface="Microsoft YaHei" panose="020B0503020204020204" pitchFamily="34" charset="-122"/>
                <a:ea typeface="Microsoft YaHei" panose="020B0503020204020204" pitchFamily="34" charset="-122"/>
              </a:rPr>
              <a:t>可能会覆盖</a:t>
            </a:r>
            <a:r>
              <a:rPr lang="en-US" altLang="zh-CN" sz="1800" dirty="0">
                <a:latin typeface="Microsoft YaHei" panose="020B0503020204020204" pitchFamily="34" charset="-122"/>
                <a:ea typeface="Microsoft YaHei" panose="020B0503020204020204" pitchFamily="34" charset="-122"/>
              </a:rPr>
              <a:t>y</a:t>
            </a:r>
            <a:r>
              <a:rPr lang="zh-CN" altLang="en-US" sz="1800" dirty="0">
                <a:latin typeface="Microsoft YaHei" panose="020B0503020204020204" pitchFamily="34" charset="-122"/>
                <a:ea typeface="Microsoft YaHei" panose="020B0503020204020204" pitchFamily="34" charset="-122"/>
              </a:rPr>
              <a:t>！ 邪恶</a:t>
            </a:r>
            <a:r>
              <a:rPr lang="en-US" altLang="zh-CN" sz="1800" dirty="0">
                <a:latin typeface="Microsoft YaHei" panose="020B0503020204020204" pitchFamily="34" charset="-122"/>
                <a:ea typeface="Microsoft YaHei" panose="020B0503020204020204" pitchFamily="34" charset="-122"/>
              </a:rPr>
              <a:t>!</a:t>
            </a:r>
            <a:endParaRPr lang="en-GB" sz="1400" dirty="0">
              <a:latin typeface="Microsoft YaHei" panose="020B0503020204020204" pitchFamily="34" charset="-122"/>
              <a:ea typeface="Microsoft YaHei" panose="020B0503020204020204" pitchFamily="34" charset="-122"/>
              <a:cs typeface="msgothic" charset="0"/>
            </a:endParaRPr>
          </a:p>
        </p:txBody>
      </p:sp>
      <p:sp>
        <p:nvSpPr>
          <p:cNvPr id="26639" name="Text Box 15"/>
          <p:cNvSpPr txBox="1">
            <a:spLocks noChangeArrowheads="1"/>
          </p:cNvSpPr>
          <p:nvPr/>
        </p:nvSpPr>
        <p:spPr bwMode="auto">
          <a:xfrm>
            <a:off x="5265770" y="4140201"/>
            <a:ext cx="3083193" cy="365999"/>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latin typeface="Microsoft YaHei" panose="020B0503020204020204" pitchFamily="34" charset="-122"/>
                <a:ea typeface="Microsoft YaHei" panose="020B0503020204020204" pitchFamily="34" charset="-122"/>
                <a:cs typeface="msgothic" charset="0"/>
              </a:rPr>
              <a:t>在</a:t>
            </a:r>
            <a:r>
              <a:rPr lang="en-GB" sz="1800" dirty="0">
                <a:latin typeface="Microsoft YaHei" panose="020B0503020204020204" pitchFamily="34" charset="-122"/>
                <a:ea typeface="Microsoft YaHei" panose="020B0503020204020204" pitchFamily="34" charset="-122"/>
                <a:cs typeface="msgothic" charset="0"/>
              </a:rPr>
              <a:t>p2</a:t>
            </a:r>
            <a:r>
              <a:rPr lang="zh-CN" altLang="en-US" sz="1800" dirty="0">
                <a:latin typeface="Microsoft YaHei" panose="020B0503020204020204" pitchFamily="34" charset="-122"/>
                <a:ea typeface="Microsoft YaHei" panose="020B0503020204020204" pitchFamily="34" charset="-122"/>
                <a:cs typeface="msgothic" charset="0"/>
              </a:rPr>
              <a:t>中写入</a:t>
            </a:r>
            <a:r>
              <a:rPr lang="en-GB" sz="1800" dirty="0">
                <a:latin typeface="Microsoft YaHei" panose="020B0503020204020204" pitchFamily="34" charset="-122"/>
                <a:ea typeface="Microsoft YaHei" panose="020B0503020204020204" pitchFamily="34" charset="-122"/>
                <a:cs typeface="msgothic" charset="0"/>
              </a:rPr>
              <a:t>x</a:t>
            </a:r>
            <a:r>
              <a:rPr lang="zh-CN" altLang="en-US" sz="1800" dirty="0">
                <a:latin typeface="Microsoft YaHei" panose="020B0503020204020204" pitchFamily="34" charset="-122"/>
                <a:ea typeface="Microsoft YaHei" panose="020B0503020204020204" pitchFamily="34" charset="-122"/>
                <a:cs typeface="msgothic" charset="0"/>
              </a:rPr>
              <a:t>将覆盖</a:t>
            </a:r>
            <a:r>
              <a:rPr lang="en-GB" sz="1800" dirty="0">
                <a:latin typeface="Microsoft YaHei" panose="020B0503020204020204" pitchFamily="34" charset="-122"/>
                <a:ea typeface="Microsoft YaHei" panose="020B0503020204020204" pitchFamily="34" charset="-122"/>
                <a:cs typeface="msgothic" charset="0"/>
              </a:rPr>
              <a:t>y！</a:t>
            </a:r>
            <a:r>
              <a:rPr lang="zh-CN" altLang="en-US" sz="1800" dirty="0">
                <a:latin typeface="Microsoft YaHei" panose="020B0503020204020204" pitchFamily="34" charset="-122"/>
                <a:ea typeface="Microsoft YaHei" panose="020B0503020204020204" pitchFamily="34" charset="-122"/>
                <a:cs typeface="msgothic" charset="0"/>
              </a:rPr>
              <a:t>讨厌</a:t>
            </a:r>
            <a:r>
              <a:rPr lang="en-US" altLang="zh-CN" sz="1800" dirty="0">
                <a:latin typeface="Microsoft YaHei" panose="020B0503020204020204" pitchFamily="34" charset="-122"/>
                <a:ea typeface="Microsoft YaHei" panose="020B0503020204020204" pitchFamily="34" charset="-122"/>
                <a:cs typeface="msgothic" charset="0"/>
              </a:rPr>
              <a:t>!</a:t>
            </a:r>
            <a:endParaRPr lang="en-GB" sz="1800" dirty="0">
              <a:latin typeface="Microsoft YaHei" panose="020B0503020204020204" pitchFamily="34" charset="-122"/>
              <a:ea typeface="Microsoft YaHei" panose="020B0503020204020204" pitchFamily="34" charset="-122"/>
              <a:cs typeface="msgothic" charset="0"/>
            </a:endParaRPr>
          </a:p>
        </p:txBody>
      </p:sp>
      <p:sp>
        <p:nvSpPr>
          <p:cNvPr id="26641" name="Text Box 17"/>
          <p:cNvSpPr txBox="1">
            <a:spLocks noChangeArrowheads="1"/>
          </p:cNvSpPr>
          <p:nvPr/>
        </p:nvSpPr>
        <p:spPr bwMode="auto">
          <a:xfrm>
            <a:off x="1127448" y="6095959"/>
            <a:ext cx="10298310" cy="456473"/>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6B0874"/>
                </a:solidFill>
                <a:latin typeface="Microsoft YaHei" panose="020B0503020204020204" pitchFamily="34" charset="-122"/>
                <a:ea typeface="Microsoft YaHei" panose="020B0503020204020204" pitchFamily="34" charset="-122"/>
                <a:cs typeface="msgothic" charset="0"/>
              </a:rPr>
              <a:t>噩梦场景</a:t>
            </a:r>
            <a:r>
              <a:rPr lang="en-US" altLang="zh-CN" b="1" dirty="0">
                <a:solidFill>
                  <a:srgbClr val="6B0874"/>
                </a:solidFill>
                <a:latin typeface="Microsoft YaHei" panose="020B0503020204020204" pitchFamily="34" charset="-122"/>
                <a:ea typeface="Microsoft YaHei" panose="020B0503020204020204" pitchFamily="34" charset="-122"/>
                <a:cs typeface="msgothic" charset="0"/>
              </a:rPr>
              <a:t>:</a:t>
            </a:r>
            <a:r>
              <a:rPr lang="zh-CN" altLang="en-US" dirty="0">
                <a:latin typeface="Microsoft YaHei" panose="020B0503020204020204" pitchFamily="34" charset="-122"/>
                <a:ea typeface="Microsoft YaHei" panose="020B0503020204020204" pitchFamily="34" charset="-122"/>
                <a:cs typeface="msgothic" charset="0"/>
              </a:rPr>
              <a:t>两个同名弱符号，由不同的编译器来编译会采用不同的排列规则</a:t>
            </a:r>
            <a:r>
              <a:rPr lang="en-GB" b="1" dirty="0">
                <a:latin typeface="Microsoft YaHei" panose="020B0503020204020204" pitchFamily="34" charset="-122"/>
                <a:ea typeface="Microsoft YaHei" panose="020B0503020204020204" pitchFamily="34" charset="-122"/>
                <a:cs typeface="msgothic" charset="0"/>
              </a:rPr>
              <a:t>. </a:t>
            </a:r>
          </a:p>
        </p:txBody>
      </p:sp>
      <p:sp>
        <p:nvSpPr>
          <p:cNvPr id="26642" name="Text Box 18"/>
          <p:cNvSpPr txBox="1">
            <a:spLocks noChangeArrowheads="1"/>
          </p:cNvSpPr>
          <p:nvPr/>
        </p:nvSpPr>
        <p:spPr bwMode="auto">
          <a:xfrm>
            <a:off x="5265770" y="5159376"/>
            <a:ext cx="3847826" cy="365999"/>
          </a:xfrm>
          <a:prstGeom prst="rect">
            <a:avLst/>
          </a:prstGeom>
          <a:noFill/>
          <a:ln w="9525">
            <a:noFill/>
            <a:round/>
          </a:ln>
          <a:effectLst/>
        </p:spPr>
        <p:txBody>
          <a:bodyPr wrap="none" lIns="90000" tIns="46800" rIns="90000" bIns="46800">
            <a:spAutoFit/>
          </a:bodyPr>
          <a:lstStyle/>
          <a:p>
            <a:pPr algn="l">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Microsoft YaHei" panose="020B0503020204020204" pitchFamily="34" charset="-122"/>
                <a:ea typeface="Microsoft YaHei" panose="020B0503020204020204" pitchFamily="34" charset="-122"/>
                <a:cs typeface="msgothic" charset="0"/>
              </a:rPr>
              <a:t>对</a:t>
            </a:r>
            <a:r>
              <a:rPr lang="en-GB" sz="1800">
                <a:latin typeface="Microsoft YaHei" panose="020B0503020204020204" pitchFamily="34" charset="-122"/>
                <a:ea typeface="Microsoft YaHei" panose="020B0503020204020204" pitchFamily="34" charset="-122"/>
                <a:cs typeface="msgothic" charset="0"/>
              </a:rPr>
              <a:t>x</a:t>
            </a:r>
            <a:r>
              <a:rPr lang="zh-CN" altLang="en-US" sz="1800">
                <a:latin typeface="Microsoft YaHei" panose="020B0503020204020204" pitchFamily="34" charset="-122"/>
                <a:ea typeface="Microsoft YaHei" panose="020B0503020204020204" pitchFamily="34" charset="-122"/>
                <a:cs typeface="msgothic" charset="0"/>
              </a:rPr>
              <a:t>的引用将指向同名的初始化变量</a:t>
            </a:r>
            <a:endParaRPr lang="en-GB" sz="1800" dirty="0">
              <a:latin typeface="Microsoft YaHei" panose="020B0503020204020204" pitchFamily="34" charset="-122"/>
              <a:ea typeface="Microsoft YaHei" panose="020B0503020204020204" pitchFamily="34" charset="-122"/>
              <a:cs typeface="msgothic" charset="0"/>
            </a:endParaRPr>
          </a:p>
        </p:txBody>
      </p:sp>
      <p:sp>
        <p:nvSpPr>
          <p:cNvPr id="21" name="圆角矩形 121">
            <a:extLst>
              <a:ext uri="{FF2B5EF4-FFF2-40B4-BE49-F238E27FC236}">
                <a16:creationId xmlns:a16="http://schemas.microsoft.com/office/drawing/2014/main" id="{F9BF67CB-0860-04FE-9EEF-356FC7384ED5}"/>
              </a:ext>
            </a:extLst>
          </p:cNvPr>
          <p:cNvSpPr/>
          <p:nvPr/>
        </p:nvSpPr>
        <p:spPr bwMode="auto">
          <a:xfrm>
            <a:off x="-182651" y="316050"/>
            <a:ext cx="372236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22" name="标题 1">
            <a:extLst>
              <a:ext uri="{FF2B5EF4-FFF2-40B4-BE49-F238E27FC236}">
                <a16:creationId xmlns:a16="http://schemas.microsoft.com/office/drawing/2014/main" id="{EA324319-D0BC-2617-172F-65F385D0F2BE}"/>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解析重复的符号定义</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6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6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6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6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6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6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626" grpId="0" animBg="1"/>
      <p:bldP spid="26627" grpId="0" animBg="1"/>
      <p:bldP spid="26628" grpId="0" animBg="1"/>
      <p:bldP spid="26629" grpId="0" animBg="1"/>
      <p:bldP spid="26630" grpId="0" animBg="1"/>
      <p:bldP spid="26631" grpId="0" animBg="1"/>
      <p:bldP spid="26632" grpId="0" animBg="1"/>
      <p:bldP spid="26633" grpId="0" animBg="1"/>
      <p:bldP spid="26636" grpId="0"/>
      <p:bldP spid="26637" grpId="0"/>
      <p:bldP spid="26638" grpId="0"/>
      <p:bldP spid="26639" grpId="0"/>
      <p:bldP spid="26641" grpId="0"/>
      <p:bldP spid="266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FFD82-6E35-814D-AF95-A975A02B437F}"/>
              </a:ext>
            </a:extLst>
          </p:cNvPr>
          <p:cNvSpPr txBox="1"/>
          <p:nvPr/>
        </p:nvSpPr>
        <p:spPr>
          <a:xfrm>
            <a:off x="9153391" y="401246"/>
            <a:ext cx="2703249" cy="125528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瞄准脑解析前沿科学问题</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开展基础性深入交叉研究</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服务世界级一流学科建设</a:t>
            </a:r>
            <a:endParaRPr lang="en-US" altLang="zh-CN" sz="1600" spc="120" dirty="0">
              <a:solidFill>
                <a:schemeClr val="bg1"/>
              </a:solidFill>
              <a:latin typeface="Microsoft YaHei" panose="020B0503020204020204" pitchFamily="34" charset="-122"/>
              <a:ea typeface="Microsoft YaHei" panose="020B0503020204020204" pitchFamily="34" charset="-122"/>
            </a:endParaRPr>
          </a:p>
        </p:txBody>
      </p:sp>
      <p:sp>
        <p:nvSpPr>
          <p:cNvPr id="8" name="Rectangle 2">
            <a:extLst>
              <a:ext uri="{FF2B5EF4-FFF2-40B4-BE49-F238E27FC236}">
                <a16:creationId xmlns:a16="http://schemas.microsoft.com/office/drawing/2014/main" id="{F910828A-80D1-3546-B0AD-955C5F6E0A74}"/>
              </a:ext>
            </a:extLst>
          </p:cNvPr>
          <p:cNvSpPr txBox="1">
            <a:spLocks noChangeArrowheads="1"/>
          </p:cNvSpPr>
          <p:nvPr/>
        </p:nvSpPr>
        <p:spPr>
          <a:xfrm>
            <a:off x="0" y="2924944"/>
            <a:ext cx="12192000" cy="1116764"/>
          </a:xfrm>
          <a:prstGeom prst="rect">
            <a:avLst/>
          </a:prstGeom>
        </p:spPr>
        <p:txBody>
          <a:bodyPr anchor="t"/>
          <a:lstStyle>
            <a:lvl1pPr algn="ctr" rtl="0" eaLnBrk="0" fontAlgn="base" hangingPunct="0">
              <a:spcBef>
                <a:spcPct val="0"/>
              </a:spcBef>
              <a:spcAft>
                <a:spcPct val="0"/>
              </a:spcAft>
              <a:defRPr kumimoji="1" sz="4000" b="1">
                <a:solidFill>
                  <a:schemeClr val="tx1"/>
                </a:solidFill>
                <a:latin typeface="+mj-lt"/>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eaLnBrk="1" hangingPunct="1">
              <a:lnSpc>
                <a:spcPts val="6700"/>
              </a:lnSpc>
            </a:pPr>
            <a:r>
              <a:rPr lang="zh-CN" altLang="en-US" sz="4400" kern="0" spc="200" dirty="0">
                <a:solidFill>
                  <a:srgbClr val="6A0874"/>
                </a:solidFill>
                <a:latin typeface="微软雅黑" panose="020B0503020204020204" pitchFamily="34" charset="-122"/>
                <a:ea typeface="微软雅黑" panose="020B0503020204020204" pitchFamily="34" charset="-122"/>
              </a:rPr>
              <a:t>先看例子</a:t>
            </a:r>
            <a:r>
              <a:rPr lang="en-US" altLang="zh-CN" sz="4400" kern="0" spc="200" dirty="0">
                <a:solidFill>
                  <a:srgbClr val="6A0874"/>
                </a:solidFill>
                <a:latin typeface="微软雅黑" panose="020B0503020204020204" pitchFamily="34" charset="-122"/>
                <a:ea typeface="微软雅黑" panose="020B0503020204020204" pitchFamily="34" charset="-122"/>
              </a:rPr>
              <a:t>🌰</a:t>
            </a:r>
            <a:endParaRPr lang="en-US" altLang="zh-CN" sz="2800" kern="0" spc="200" dirty="0">
              <a:solidFill>
                <a:srgbClr val="6A08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89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50000"/>
              </a:lnSpc>
              <a:buNone/>
            </a:pPr>
            <a:r>
              <a:rPr lang="zh-CN" altLang="en-US" b="1" dirty="0">
                <a:solidFill>
                  <a:srgbClr val="6B0874"/>
                </a:solidFill>
              </a:rPr>
              <a:t>避免：</a:t>
            </a:r>
            <a:r>
              <a:rPr lang="zh-CN" altLang="en-US" dirty="0"/>
              <a:t>如果你能</a:t>
            </a:r>
            <a:r>
              <a:rPr lang="en-US" altLang="zh-CN" dirty="0"/>
              <a:t>---</a:t>
            </a:r>
            <a:r>
              <a:rPr lang="zh-CN" altLang="en-US" dirty="0"/>
              <a:t>尽量</a:t>
            </a:r>
            <a:r>
              <a:rPr lang="en-US" altLang="zh-CN" dirty="0"/>
              <a:t>---</a:t>
            </a:r>
            <a:r>
              <a:rPr lang="zh-CN" altLang="en-US" dirty="0"/>
              <a:t>这样程序的模块化好</a:t>
            </a:r>
            <a:endParaRPr lang="en-US" altLang="zh-CN" dirty="0"/>
          </a:p>
          <a:p>
            <a:pPr marL="0" indent="0">
              <a:lnSpc>
                <a:spcPct val="150000"/>
              </a:lnSpc>
              <a:buNone/>
            </a:pPr>
            <a:endParaRPr lang="en-US" dirty="0"/>
          </a:p>
          <a:p>
            <a:pPr marL="0" indent="0">
              <a:lnSpc>
                <a:spcPct val="150000"/>
              </a:lnSpc>
              <a:buNone/>
            </a:pPr>
            <a:r>
              <a:rPr lang="zh-CN" altLang="en-US" b="1" dirty="0">
                <a:solidFill>
                  <a:schemeClr val="accent2"/>
                </a:solidFill>
              </a:rPr>
              <a:t>否则：</a:t>
            </a:r>
            <a:endParaRPr lang="en-US" b="1" dirty="0">
              <a:solidFill>
                <a:schemeClr val="accent2"/>
              </a:solidFill>
            </a:endParaRPr>
          </a:p>
          <a:p>
            <a:pPr marL="457200" lvl="1" indent="0">
              <a:lnSpc>
                <a:spcPct val="150000"/>
              </a:lnSpc>
              <a:buNone/>
            </a:pPr>
            <a:r>
              <a:rPr lang="zh-CN" altLang="en-US" dirty="0">
                <a:latin typeface="Microsoft YaHei" panose="020B0503020204020204" pitchFamily="34" charset="-122"/>
                <a:ea typeface="Microsoft YaHei" panose="020B0503020204020204" pitchFamily="34" charset="-122"/>
              </a:rPr>
              <a:t>使用</a:t>
            </a:r>
            <a:r>
              <a:rPr lang="en-US" dirty="0">
                <a:latin typeface="Microsoft YaHei" panose="020B0503020204020204" pitchFamily="34" charset="-122"/>
                <a:ea typeface="Microsoft YaHei" panose="020B0503020204020204" pitchFamily="34" charset="-122"/>
              </a:rPr>
              <a:t> </a:t>
            </a:r>
            <a:r>
              <a:rPr lang="en-US" b="1" dirty="0">
                <a:latin typeface="Microsoft YaHei" panose="020B0503020204020204" pitchFamily="34" charset="-122"/>
                <a:ea typeface="Microsoft YaHei" panose="020B0503020204020204" pitchFamily="34" charset="-122"/>
                <a:cs typeface="Courier New" panose="02070309020205020404" pitchFamily="49" charset="0"/>
              </a:rPr>
              <a:t>static </a:t>
            </a:r>
            <a:r>
              <a:rPr lang="zh-CN" altLang="en-US" b="1" dirty="0">
                <a:latin typeface="Microsoft YaHei" panose="020B0503020204020204" pitchFamily="34" charset="-122"/>
                <a:ea typeface="Microsoft YaHei" panose="020B0503020204020204" pitchFamily="34" charset="-122"/>
                <a:cs typeface="Courier New" panose="02070309020205020404" pitchFamily="49" charset="0"/>
              </a:rPr>
              <a:t>：如果你能</a:t>
            </a:r>
            <a:endParaRPr lang="en-US" dirty="0">
              <a:latin typeface="Microsoft YaHei" panose="020B0503020204020204" pitchFamily="34" charset="-122"/>
              <a:ea typeface="Microsoft YaHei" panose="020B0503020204020204" pitchFamily="34" charset="-122"/>
            </a:endParaRPr>
          </a:p>
          <a:p>
            <a:pPr marL="457200" lvl="1" indent="0">
              <a:lnSpc>
                <a:spcPct val="150000"/>
              </a:lnSpc>
              <a:buNone/>
            </a:pPr>
            <a:r>
              <a:rPr lang="zh-CN" altLang="en-US" dirty="0">
                <a:latin typeface="Microsoft YaHei" panose="020B0503020204020204" pitchFamily="34" charset="-122"/>
                <a:ea typeface="Microsoft YaHei" panose="020B0503020204020204" pitchFamily="34" charset="-122"/>
              </a:rPr>
              <a:t>定义了一个全局变量，就初始化它</a:t>
            </a:r>
            <a:endParaRPr lang="en-US" dirty="0">
              <a:latin typeface="Microsoft YaHei" panose="020B0503020204020204" pitchFamily="34" charset="-122"/>
              <a:ea typeface="Microsoft YaHei" panose="020B0503020204020204" pitchFamily="34" charset="-122"/>
            </a:endParaRPr>
          </a:p>
          <a:p>
            <a:pPr marL="457200" lvl="1" indent="0">
              <a:lnSpc>
                <a:spcPct val="150000"/>
              </a:lnSpc>
              <a:buNone/>
            </a:pPr>
            <a:r>
              <a:rPr lang="zh-CN" altLang="en-US" dirty="0">
                <a:latin typeface="Microsoft YaHei" panose="020B0503020204020204" pitchFamily="34" charset="-122"/>
                <a:ea typeface="Microsoft YaHei" panose="020B0503020204020204" pitchFamily="34" charset="-122"/>
              </a:rPr>
              <a:t>使用</a:t>
            </a:r>
            <a:r>
              <a:rPr lang="en-US" dirty="0">
                <a:latin typeface="Microsoft YaHei" panose="020B0503020204020204" pitchFamily="34" charset="-122"/>
                <a:ea typeface="Microsoft YaHei" panose="020B0503020204020204" pitchFamily="34" charset="-122"/>
              </a:rPr>
              <a:t> </a:t>
            </a:r>
            <a:r>
              <a:rPr lang="en-US" b="1" dirty="0">
                <a:latin typeface="Microsoft YaHei" panose="020B0503020204020204" pitchFamily="34" charset="-122"/>
                <a:ea typeface="Microsoft YaHei" panose="020B0503020204020204" pitchFamily="34" charset="-122"/>
                <a:cs typeface="Courier New" panose="02070309020205020404" pitchFamily="49" charset="0"/>
              </a:rPr>
              <a:t>extern</a:t>
            </a:r>
            <a:r>
              <a:rPr lang="en-US"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：如果你引用了一个外部全局符号</a:t>
            </a:r>
            <a:endParaRPr lang="en-US" dirty="0">
              <a:latin typeface="Microsoft YaHei" panose="020B0503020204020204" pitchFamily="34" charset="-122"/>
              <a:ea typeface="Microsoft YaHei" panose="020B0503020204020204" pitchFamily="34" charset="-122"/>
            </a:endParaRPr>
          </a:p>
        </p:txBody>
      </p:sp>
      <p:sp>
        <p:nvSpPr>
          <p:cNvPr id="4" name="圆角矩形 121">
            <a:extLst>
              <a:ext uri="{FF2B5EF4-FFF2-40B4-BE49-F238E27FC236}">
                <a16:creationId xmlns:a16="http://schemas.microsoft.com/office/drawing/2014/main" id="{2D5C889C-8A88-DF25-B40A-1DF6868210BC}"/>
              </a:ext>
            </a:extLst>
          </p:cNvPr>
          <p:cNvSpPr/>
          <p:nvPr/>
        </p:nvSpPr>
        <p:spPr bwMode="auto">
          <a:xfrm>
            <a:off x="-182651" y="316050"/>
            <a:ext cx="1994175"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DD07682F-B698-4DBD-22F2-8A9F096A6258}"/>
              </a:ext>
            </a:extLst>
          </p:cNvPr>
          <p:cNvSpPr txBox="1">
            <a:spLocks/>
          </p:cNvSpPr>
          <p:nvPr/>
        </p:nvSpPr>
        <p:spPr bwMode="auto">
          <a:xfrm>
            <a:off x="335827" y="319412"/>
            <a:ext cx="147569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全局变量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FFFD82-6E35-814D-AF95-A975A02B437F}"/>
              </a:ext>
            </a:extLst>
          </p:cNvPr>
          <p:cNvSpPr txBox="1"/>
          <p:nvPr/>
        </p:nvSpPr>
        <p:spPr>
          <a:xfrm>
            <a:off x="9153391" y="401246"/>
            <a:ext cx="2703249" cy="125528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瞄准脑解析前沿科学问题</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开展基础性深入交叉研究</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服务世界级一流学科建设</a:t>
            </a:r>
            <a:endParaRPr lang="en-US" altLang="zh-CN" sz="1600" spc="120" dirty="0">
              <a:solidFill>
                <a:schemeClr val="bg1"/>
              </a:solidFill>
              <a:latin typeface="Microsoft YaHei" panose="020B0503020204020204" pitchFamily="34" charset="-122"/>
              <a:ea typeface="Microsoft YaHei" panose="020B0503020204020204" pitchFamily="34" charset="-122"/>
            </a:endParaRPr>
          </a:p>
        </p:txBody>
      </p:sp>
      <p:sp>
        <p:nvSpPr>
          <p:cNvPr id="8" name="Rectangle 2">
            <a:extLst>
              <a:ext uri="{FF2B5EF4-FFF2-40B4-BE49-F238E27FC236}">
                <a16:creationId xmlns:a16="http://schemas.microsoft.com/office/drawing/2014/main" id="{F910828A-80D1-3546-B0AD-955C5F6E0A74}"/>
              </a:ext>
            </a:extLst>
          </p:cNvPr>
          <p:cNvSpPr txBox="1">
            <a:spLocks noChangeArrowheads="1"/>
          </p:cNvSpPr>
          <p:nvPr/>
        </p:nvSpPr>
        <p:spPr>
          <a:xfrm>
            <a:off x="0" y="2924944"/>
            <a:ext cx="12192000" cy="1116764"/>
          </a:xfrm>
          <a:prstGeom prst="rect">
            <a:avLst/>
          </a:prstGeom>
        </p:spPr>
        <p:txBody>
          <a:bodyPr anchor="t"/>
          <a:lstStyle>
            <a:lvl1pPr algn="ctr" rtl="0" eaLnBrk="0" fontAlgn="base" hangingPunct="0">
              <a:spcBef>
                <a:spcPct val="0"/>
              </a:spcBef>
              <a:spcAft>
                <a:spcPct val="0"/>
              </a:spcAft>
              <a:defRPr kumimoji="1" sz="4000" b="1">
                <a:solidFill>
                  <a:schemeClr val="tx1"/>
                </a:solidFill>
                <a:latin typeface="+mj-lt"/>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eaLnBrk="1" hangingPunct="1">
              <a:lnSpc>
                <a:spcPts val="6700"/>
              </a:lnSpc>
            </a:pPr>
            <a:r>
              <a:rPr lang="zh-CN" altLang="en-US" sz="4400" kern="0" spc="200" dirty="0">
                <a:solidFill>
                  <a:srgbClr val="6A0874"/>
                </a:solidFill>
                <a:latin typeface="微软雅黑" panose="020B0503020204020204" pitchFamily="34" charset="-122"/>
                <a:ea typeface="微软雅黑" panose="020B0503020204020204" pitchFamily="34" charset="-122"/>
              </a:rPr>
              <a:t>步骤</a:t>
            </a:r>
            <a:r>
              <a:rPr lang="en-US" altLang="zh-CN" sz="4400" kern="0" spc="200" dirty="0">
                <a:solidFill>
                  <a:srgbClr val="6A0874"/>
                </a:solidFill>
                <a:latin typeface="微软雅黑" panose="020B0503020204020204" pitchFamily="34" charset="-122"/>
                <a:ea typeface="微软雅黑" panose="020B0503020204020204" pitchFamily="34" charset="-122"/>
              </a:rPr>
              <a:t>2</a:t>
            </a:r>
            <a:r>
              <a:rPr lang="zh-CN" altLang="en-US" sz="4400" kern="0" spc="200" dirty="0">
                <a:solidFill>
                  <a:srgbClr val="6A0874"/>
                </a:solidFill>
                <a:latin typeface="微软雅黑" panose="020B0503020204020204" pitchFamily="34" charset="-122"/>
                <a:ea typeface="微软雅黑" panose="020B0503020204020204" pitchFamily="34" charset="-122"/>
              </a:rPr>
              <a:t> 重定位</a:t>
            </a:r>
            <a:endParaRPr lang="en-US" altLang="zh-CN" sz="2800" kern="0" spc="200" dirty="0">
              <a:solidFill>
                <a:srgbClr val="6A08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8559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051006" y="3914447"/>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35" name="Text Box 3"/>
          <p:cNvSpPr txBox="1">
            <a:spLocks noChangeArrowheads="1"/>
          </p:cNvSpPr>
          <p:nvPr/>
        </p:nvSpPr>
        <p:spPr bwMode="auto">
          <a:xfrm>
            <a:off x="1957698" y="3608225"/>
            <a:ext cx="1008907"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main.o</a:t>
            </a:r>
          </a:p>
        </p:txBody>
      </p:sp>
      <p:sp>
        <p:nvSpPr>
          <p:cNvPr id="18437" name="Rectangle 5"/>
          <p:cNvSpPr>
            <a:spLocks noChangeArrowheads="1"/>
          </p:cNvSpPr>
          <p:nvPr/>
        </p:nvSpPr>
        <p:spPr bwMode="auto">
          <a:xfrm>
            <a:off x="2051006" y="5244772"/>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sum()</a:t>
            </a:r>
          </a:p>
        </p:txBody>
      </p:sp>
      <p:sp>
        <p:nvSpPr>
          <p:cNvPr id="18438" name="Text Box 6"/>
          <p:cNvSpPr txBox="1">
            <a:spLocks noChangeArrowheads="1"/>
          </p:cNvSpPr>
          <p:nvPr/>
        </p:nvSpPr>
        <p:spPr bwMode="auto">
          <a:xfrm>
            <a:off x="1923832" y="4951087"/>
            <a:ext cx="874368" cy="357663"/>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sum.o</a:t>
            </a:r>
            <a:endParaRPr lang="en-GB" sz="1800" b="1" dirty="0">
              <a:latin typeface="Courier New" panose="02070309020205020404" pitchFamily="49" charset="0"/>
              <a:ea typeface="msgothic" charset="0"/>
              <a:cs typeface="msgothic" charset="0"/>
            </a:endParaRPr>
          </a:p>
        </p:txBody>
      </p:sp>
      <p:sp>
        <p:nvSpPr>
          <p:cNvPr id="18444" name="Rectangle 12"/>
          <p:cNvSpPr>
            <a:spLocks noChangeArrowheads="1"/>
          </p:cNvSpPr>
          <p:nvPr/>
        </p:nvSpPr>
        <p:spPr bwMode="auto">
          <a:xfrm>
            <a:off x="2051006" y="2269797"/>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18446" name="Rectangle 14"/>
          <p:cNvSpPr>
            <a:spLocks noChangeArrowheads="1"/>
          </p:cNvSpPr>
          <p:nvPr/>
        </p:nvSpPr>
        <p:spPr bwMode="auto">
          <a:xfrm>
            <a:off x="2051006" y="4447847"/>
            <a:ext cx="2278062"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sp>
        <p:nvSpPr>
          <p:cNvPr id="18447" name="Rectangle 15"/>
          <p:cNvSpPr>
            <a:spLocks noChangeArrowheads="1"/>
          </p:cNvSpPr>
          <p:nvPr/>
        </p:nvSpPr>
        <p:spPr bwMode="auto">
          <a:xfrm>
            <a:off x="2051006" y="2803197"/>
            <a:ext cx="2278062"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18451" name="Text Box 19"/>
          <p:cNvSpPr txBox="1">
            <a:spLocks noChangeArrowheads="1"/>
          </p:cNvSpPr>
          <p:nvPr/>
        </p:nvSpPr>
        <p:spPr bwMode="auto">
          <a:xfrm>
            <a:off x="1913467" y="1306514"/>
            <a:ext cx="2643970"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Microsoft YaHei" panose="020B0503020204020204" pitchFamily="34" charset="-122"/>
                <a:ea typeface="Microsoft YaHei" panose="020B0503020204020204" pitchFamily="34" charset="-122"/>
                <a:cs typeface="msgothic" charset="0"/>
              </a:rPr>
              <a:t>可重定位目标文件</a:t>
            </a:r>
            <a:endParaRPr lang="en-GB" b="1" dirty="0">
              <a:latin typeface="Microsoft YaHei" panose="020B0503020204020204" pitchFamily="34" charset="-122"/>
              <a:ea typeface="Microsoft YaHei" panose="020B0503020204020204" pitchFamily="34" charset="-122"/>
              <a:cs typeface="msgothic" charset="0"/>
            </a:endParaRPr>
          </a:p>
        </p:txBody>
      </p:sp>
      <p:sp>
        <p:nvSpPr>
          <p:cNvPr id="18455" name="Text Box 23"/>
          <p:cNvSpPr txBox="1">
            <a:spLocks noChangeArrowheads="1"/>
          </p:cNvSpPr>
          <p:nvPr/>
        </p:nvSpPr>
        <p:spPr bwMode="auto">
          <a:xfrm>
            <a:off x="4321132" y="2325360"/>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6" name="Text Box 24"/>
          <p:cNvSpPr txBox="1">
            <a:spLocks noChangeArrowheads="1"/>
          </p:cNvSpPr>
          <p:nvPr/>
        </p:nvSpPr>
        <p:spPr bwMode="auto">
          <a:xfrm>
            <a:off x="4321132" y="2690485"/>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7" name="Text Box 25"/>
          <p:cNvSpPr txBox="1">
            <a:spLocks noChangeArrowheads="1"/>
          </p:cNvSpPr>
          <p:nvPr/>
        </p:nvSpPr>
        <p:spPr bwMode="auto">
          <a:xfrm>
            <a:off x="4321132" y="3954135"/>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8" name="Text Box 26"/>
          <p:cNvSpPr txBox="1">
            <a:spLocks noChangeArrowheads="1"/>
          </p:cNvSpPr>
          <p:nvPr/>
        </p:nvSpPr>
        <p:spPr bwMode="auto">
          <a:xfrm>
            <a:off x="4321132" y="4366885"/>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9" name="Text Box 27"/>
          <p:cNvSpPr txBox="1">
            <a:spLocks noChangeArrowheads="1"/>
          </p:cNvSpPr>
          <p:nvPr/>
        </p:nvSpPr>
        <p:spPr bwMode="auto">
          <a:xfrm>
            <a:off x="4321132" y="5316210"/>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40" name="Rectangle 8"/>
          <p:cNvSpPr>
            <a:spLocks noChangeArrowheads="1"/>
          </p:cNvSpPr>
          <p:nvPr/>
        </p:nvSpPr>
        <p:spPr bwMode="auto">
          <a:xfrm>
            <a:off x="6755591" y="2309814"/>
            <a:ext cx="2422525" cy="319087"/>
          </a:xfrm>
          <a:prstGeom prst="rect">
            <a:avLst/>
          </a:prstGeom>
          <a:solidFill>
            <a:srgbClr val="FFFFFF"/>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icrosoft YaHei" panose="020B0503020204020204" pitchFamily="34" charset="-122"/>
                <a:cs typeface="msgothic" charset="0"/>
              </a:rPr>
              <a:t>Headers</a:t>
            </a:r>
            <a:r>
              <a:rPr lang="en-US" sz="1600">
                <a:latin typeface="Calibri" panose="020F0502020204030204" pitchFamily="34" charset="0"/>
                <a:ea typeface="Microsoft YaHei" panose="020B0503020204020204" pitchFamily="34" charset="-122"/>
                <a:cs typeface="msgothic" charset="0"/>
              </a:rPr>
              <a:t>(</a:t>
            </a:r>
            <a:r>
              <a:rPr lang="en-US" altLang="zh-CN" sz="1600" b="1">
                <a:latin typeface="Calibri" panose="020F0502020204030204" pitchFamily="34" charset="0"/>
                <a:ea typeface="Microsoft YaHei" panose="020B0503020204020204" pitchFamily="34" charset="-122"/>
                <a:cs typeface="msgothic" charset="0"/>
              </a:rPr>
              <a:t>ELF</a:t>
            </a:r>
            <a:r>
              <a:rPr lang="zh-CN" altLang="en-US" sz="1600" b="1">
                <a:latin typeface="Calibri" panose="020F0502020204030204" pitchFamily="34" charset="0"/>
                <a:ea typeface="Microsoft YaHei" panose="020B0503020204020204" pitchFamily="34" charset="-122"/>
                <a:cs typeface="msgothic" charset="0"/>
              </a:rPr>
              <a:t>头</a:t>
            </a:r>
            <a:r>
              <a:rPr lang="en-US" altLang="zh-CN" sz="1600" b="1">
                <a:latin typeface="Calibri" panose="020F0502020204030204" pitchFamily="34" charset="0"/>
                <a:ea typeface="Microsoft YaHei" panose="020B0503020204020204" pitchFamily="34" charset="-122"/>
                <a:cs typeface="msgothic" charset="0"/>
              </a:rPr>
              <a:t>/</a:t>
            </a:r>
            <a:r>
              <a:rPr lang="zh-CN" altLang="en-US" sz="1600" b="1">
                <a:latin typeface="Calibri" panose="020F0502020204030204" pitchFamily="34" charset="0"/>
                <a:ea typeface="Microsoft YaHei" panose="020B0503020204020204" pitchFamily="34" charset="-122"/>
                <a:cs typeface="msgothic" charset="0"/>
              </a:rPr>
              <a:t>程序头表</a:t>
            </a:r>
            <a:r>
              <a:rPr lang="en-US" altLang="zh-CN" sz="1600" b="1">
                <a:latin typeface="Calibri" panose="020F0502020204030204" pitchFamily="34" charset="0"/>
                <a:ea typeface="Microsoft YaHei" panose="020B0503020204020204" pitchFamily="34" charset="-122"/>
                <a:cs typeface="msgothic" charset="0"/>
              </a:rPr>
              <a:t>)</a:t>
            </a:r>
            <a:endParaRPr lang="en-GB" sz="1600" b="1" dirty="0">
              <a:latin typeface="Calibri" panose="020F0502020204030204" pitchFamily="34" charset="0"/>
              <a:ea typeface="Microsoft YaHei" panose="020B0503020204020204" pitchFamily="34" charset="-122"/>
              <a:cs typeface="msgothic" charset="0"/>
            </a:endParaRPr>
          </a:p>
        </p:txBody>
      </p:sp>
      <p:sp>
        <p:nvSpPr>
          <p:cNvPr id="18441" name="Rectangle 9"/>
          <p:cNvSpPr>
            <a:spLocks noChangeArrowheads="1"/>
          </p:cNvSpPr>
          <p:nvPr/>
        </p:nvSpPr>
        <p:spPr bwMode="auto">
          <a:xfrm>
            <a:off x="6755591" y="2957514"/>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icrosoft YaHei" panose="020B0503020204020204" pitchFamily="34" charset="-122"/>
                <a:cs typeface="msgothic" charset="0"/>
              </a:rPr>
              <a:t>main()</a:t>
            </a:r>
          </a:p>
        </p:txBody>
      </p:sp>
      <p:sp>
        <p:nvSpPr>
          <p:cNvPr id="18442" name="Rectangle 10"/>
          <p:cNvSpPr>
            <a:spLocks noChangeArrowheads="1"/>
          </p:cNvSpPr>
          <p:nvPr/>
        </p:nvSpPr>
        <p:spPr bwMode="auto">
          <a:xfrm>
            <a:off x="6755591" y="3490914"/>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icrosoft YaHei" panose="020B0503020204020204" pitchFamily="34" charset="-122"/>
                <a:cs typeface="msgothic" charset="0"/>
              </a:rPr>
              <a:t>s</a:t>
            </a:r>
            <a:r>
              <a:rPr lang="en-US" altLang="zh-CN" sz="1600" b="1">
                <a:latin typeface="Courier New" panose="02070309020205020404" pitchFamily="49" charset="0"/>
                <a:ea typeface="Microsoft YaHei" panose="020B0503020204020204" pitchFamily="34" charset="-122"/>
                <a:cs typeface="msgothic" charset="0"/>
              </a:rPr>
              <a:t>um</a:t>
            </a:r>
            <a:r>
              <a:rPr lang="en-GB" sz="1600" b="1">
                <a:latin typeface="Courier New" panose="02070309020205020404" pitchFamily="49" charset="0"/>
                <a:ea typeface="Microsoft YaHei" panose="020B0503020204020204" pitchFamily="34" charset="-122"/>
                <a:cs typeface="msgothic" charset="0"/>
              </a:rPr>
              <a:t>()</a:t>
            </a:r>
          </a:p>
        </p:txBody>
      </p:sp>
      <p:sp>
        <p:nvSpPr>
          <p:cNvPr id="18443" name="Text Box 11"/>
          <p:cNvSpPr txBox="1">
            <a:spLocks noChangeArrowheads="1"/>
          </p:cNvSpPr>
          <p:nvPr/>
        </p:nvSpPr>
        <p:spPr bwMode="auto">
          <a:xfrm>
            <a:off x="6472237" y="2136775"/>
            <a:ext cx="309563" cy="363538"/>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anose="020F0502020204030204" pitchFamily="34" charset="0"/>
                <a:ea typeface="Microsoft YaHei" panose="020B0503020204020204" pitchFamily="34" charset="-122"/>
                <a:cs typeface="msgothic" charset="0"/>
              </a:rPr>
              <a:t>0</a:t>
            </a:r>
          </a:p>
        </p:txBody>
      </p:sp>
      <p:sp>
        <p:nvSpPr>
          <p:cNvPr id="18448" name="Rectangle 16"/>
          <p:cNvSpPr>
            <a:spLocks noChangeArrowheads="1"/>
          </p:cNvSpPr>
          <p:nvPr/>
        </p:nvSpPr>
        <p:spPr bwMode="auto">
          <a:xfrm>
            <a:off x="6755591" y="4024314"/>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icrosoft YaHei" panose="020B0503020204020204" pitchFamily="34" charset="-122"/>
                <a:cs typeface="msgothic" charset="0"/>
              </a:rPr>
              <a:t>More system code</a:t>
            </a:r>
          </a:p>
        </p:txBody>
      </p:sp>
      <p:sp>
        <p:nvSpPr>
          <p:cNvPr id="18452" name="Text Box 20"/>
          <p:cNvSpPr txBox="1">
            <a:spLocks noChangeArrowheads="1"/>
          </p:cNvSpPr>
          <p:nvPr/>
        </p:nvSpPr>
        <p:spPr bwMode="auto">
          <a:xfrm>
            <a:off x="6910322" y="1301181"/>
            <a:ext cx="2336194"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Microsoft YaHei" panose="020B0503020204020204" pitchFamily="34" charset="-122"/>
                <a:ea typeface="Microsoft YaHei" panose="020B0503020204020204" pitchFamily="34" charset="-122"/>
                <a:cs typeface="msgothic" charset="0"/>
              </a:rPr>
              <a:t>可执行目标文件</a:t>
            </a:r>
            <a:endParaRPr lang="en-GB" b="1" dirty="0">
              <a:latin typeface="Microsoft YaHei" panose="020B0503020204020204" pitchFamily="34" charset="-122"/>
              <a:ea typeface="Microsoft YaHei" panose="020B0503020204020204" pitchFamily="34" charset="-122"/>
              <a:cs typeface="msgothic" charset="0"/>
            </a:endParaRPr>
          </a:p>
        </p:txBody>
      </p:sp>
      <p:sp>
        <p:nvSpPr>
          <p:cNvPr id="18453" name="AutoShape 21"/>
          <p:cNvSpPr/>
          <p:nvPr/>
        </p:nvSpPr>
        <p:spPr bwMode="auto">
          <a:xfrm>
            <a:off x="9296400" y="2628900"/>
            <a:ext cx="304800" cy="1928813"/>
          </a:xfrm>
          <a:prstGeom prst="rightBrace">
            <a:avLst>
              <a:gd name="adj1" fmla="val 59766"/>
              <a:gd name="adj2" fmla="val 50000"/>
            </a:avLst>
          </a:prstGeom>
          <a:noFill/>
          <a:ln w="25560">
            <a:solidFill>
              <a:schemeClr val="tx1"/>
            </a:solidFill>
            <a:miter lim="800000"/>
          </a:ln>
          <a:effectLst/>
        </p:spPr>
        <p:txBody>
          <a:bodyPr wrap="none" anchor="ctr"/>
          <a:lstStyle/>
          <a:p>
            <a:endParaRPr lang="en-US"/>
          </a:p>
        </p:txBody>
      </p:sp>
      <p:sp>
        <p:nvSpPr>
          <p:cNvPr id="18454" name="Text Box 22"/>
          <p:cNvSpPr txBox="1">
            <a:spLocks noChangeArrowheads="1"/>
          </p:cNvSpPr>
          <p:nvPr/>
        </p:nvSpPr>
        <p:spPr bwMode="auto">
          <a:xfrm>
            <a:off x="9592413" y="3224743"/>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icrosoft YaHei" panose="020B0503020204020204" pitchFamily="34" charset="-122"/>
                <a:cs typeface="msgothic" charset="0"/>
              </a:rPr>
              <a:t>.text</a:t>
            </a:r>
          </a:p>
        </p:txBody>
      </p:sp>
      <p:sp>
        <p:nvSpPr>
          <p:cNvPr id="18462" name="Rectangle 30"/>
          <p:cNvSpPr>
            <a:spLocks noChangeArrowheads="1"/>
          </p:cNvSpPr>
          <p:nvPr/>
        </p:nvSpPr>
        <p:spPr bwMode="auto">
          <a:xfrm>
            <a:off x="6755591" y="5257801"/>
            <a:ext cx="2422525" cy="684212"/>
          </a:xfrm>
          <a:prstGeom prst="rect">
            <a:avLst/>
          </a:prstGeom>
          <a:solidFill>
            <a:srgbClr val="FFFFFF"/>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icrosoft YaHei" panose="020B0503020204020204" pitchFamily="34" charset="-122"/>
                <a:cs typeface="msgothic" charset="0"/>
              </a:rPr>
              <a:t>.symtab</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icrosoft YaHei" panose="020B0503020204020204" pitchFamily="34" charset="-122"/>
                <a:cs typeface="msgothic" charset="0"/>
              </a:rPr>
              <a:t>.debug</a:t>
            </a:r>
          </a:p>
        </p:txBody>
      </p:sp>
      <p:sp>
        <p:nvSpPr>
          <p:cNvPr id="18463" name="AutoShape 31"/>
          <p:cNvSpPr/>
          <p:nvPr/>
        </p:nvSpPr>
        <p:spPr bwMode="auto">
          <a:xfrm>
            <a:off x="9254316" y="4557714"/>
            <a:ext cx="304800" cy="676275"/>
          </a:xfrm>
          <a:prstGeom prst="rightBrace">
            <a:avLst>
              <a:gd name="adj1" fmla="val 18490"/>
              <a:gd name="adj2" fmla="val 50000"/>
            </a:avLst>
          </a:prstGeom>
          <a:noFill/>
          <a:ln w="25560">
            <a:solidFill>
              <a:schemeClr val="tx1"/>
            </a:solidFill>
            <a:miter lim="800000"/>
          </a:ln>
          <a:effectLst/>
        </p:spPr>
        <p:txBody>
          <a:bodyPr wrap="none" anchor="ctr"/>
          <a:lstStyle/>
          <a:p>
            <a:endParaRPr lang="en-US"/>
          </a:p>
        </p:txBody>
      </p:sp>
      <p:sp>
        <p:nvSpPr>
          <p:cNvPr id="18464" name="Text Box 32"/>
          <p:cNvSpPr txBox="1">
            <a:spLocks noChangeArrowheads="1"/>
          </p:cNvSpPr>
          <p:nvPr/>
        </p:nvSpPr>
        <p:spPr bwMode="auto">
          <a:xfrm>
            <a:off x="9592413" y="4696355"/>
            <a:ext cx="87104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icrosoft YaHei" panose="020B0503020204020204" pitchFamily="34" charset="-122"/>
                <a:cs typeface="msgothic" charset="0"/>
              </a:rPr>
              <a:t>.data</a:t>
            </a:r>
          </a:p>
        </p:txBody>
      </p:sp>
      <p:sp>
        <p:nvSpPr>
          <p:cNvPr id="18467" name="Line 35"/>
          <p:cNvSpPr>
            <a:spLocks noChangeShapeType="1"/>
          </p:cNvSpPr>
          <p:nvPr/>
        </p:nvSpPr>
        <p:spPr bwMode="auto">
          <a:xfrm>
            <a:off x="5562600" y="4106071"/>
            <a:ext cx="836613" cy="1587"/>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8" name="Line 36"/>
          <p:cNvSpPr>
            <a:spLocks noChangeShapeType="1"/>
          </p:cNvSpPr>
          <p:nvPr/>
        </p:nvSpPr>
        <p:spPr bwMode="auto">
          <a:xfrm>
            <a:off x="5562600" y="2971801"/>
            <a:ext cx="836613" cy="392113"/>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9" name="Line 37"/>
          <p:cNvSpPr>
            <a:spLocks noChangeShapeType="1"/>
          </p:cNvSpPr>
          <p:nvPr/>
        </p:nvSpPr>
        <p:spPr bwMode="auto">
          <a:xfrm flipV="1">
            <a:off x="5562600" y="4849814"/>
            <a:ext cx="836613" cy="409575"/>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70" name="Rectangle 38"/>
          <p:cNvSpPr>
            <a:spLocks noChangeArrowheads="1"/>
          </p:cNvSpPr>
          <p:nvPr/>
        </p:nvSpPr>
        <p:spPr bwMode="auto">
          <a:xfrm>
            <a:off x="6755591" y="2633664"/>
            <a:ext cx="2422525" cy="319087"/>
          </a:xfrm>
          <a:prstGeom prst="rect">
            <a:avLst/>
          </a:prstGeom>
          <a:solidFill>
            <a:srgbClr val="F6F5BD"/>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icrosoft YaHei" panose="020B0503020204020204" pitchFamily="34" charset="-122"/>
                <a:cs typeface="msgothic" charset="0"/>
              </a:rPr>
              <a:t>System code</a:t>
            </a:r>
          </a:p>
        </p:txBody>
      </p:sp>
      <p:sp>
        <p:nvSpPr>
          <p:cNvPr id="46" name="Rectangle 15"/>
          <p:cNvSpPr>
            <a:spLocks noChangeArrowheads="1"/>
          </p:cNvSpPr>
          <p:nvPr/>
        </p:nvSpPr>
        <p:spPr bwMode="auto">
          <a:xfrm>
            <a:off x="6755590" y="4564064"/>
            <a:ext cx="2422525"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icrosoft YaHei" panose="020B0503020204020204" pitchFamily="34" charset="-122"/>
                <a:cs typeface="msgothic" charset="0"/>
              </a:rPr>
              <a:t>System data</a:t>
            </a:r>
          </a:p>
        </p:txBody>
      </p:sp>
      <p:sp>
        <p:nvSpPr>
          <p:cNvPr id="47" name="Rectangle 14"/>
          <p:cNvSpPr>
            <a:spLocks noChangeArrowheads="1"/>
          </p:cNvSpPr>
          <p:nvPr/>
        </p:nvSpPr>
        <p:spPr bwMode="auto">
          <a:xfrm>
            <a:off x="6755591" y="4942683"/>
            <a:ext cx="2422524"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icrosoft YaHei" panose="020B0503020204020204" pitchFamily="34" charset="-122"/>
                <a:cs typeface="msgothic" charset="0"/>
              </a:rPr>
              <a:t>int</a:t>
            </a:r>
            <a:r>
              <a:rPr lang="en-GB" sz="1600" b="1" dirty="0">
                <a:latin typeface="Courier New" panose="02070309020205020404" pitchFamily="49" charset="0"/>
                <a:ea typeface="Microsoft YaHei" panose="020B0503020204020204" pitchFamily="34" charset="-122"/>
                <a:cs typeface="msgothic" charset="0"/>
              </a:rPr>
              <a:t> array[2]={1,2}</a:t>
            </a:r>
          </a:p>
        </p:txBody>
      </p:sp>
      <p:sp>
        <p:nvSpPr>
          <p:cNvPr id="34" name="圆角矩形 121">
            <a:extLst>
              <a:ext uri="{FF2B5EF4-FFF2-40B4-BE49-F238E27FC236}">
                <a16:creationId xmlns:a16="http://schemas.microsoft.com/office/drawing/2014/main" id="{1C537B15-4ECE-D2A3-7174-9951C1681A15}"/>
              </a:ext>
            </a:extLst>
          </p:cNvPr>
          <p:cNvSpPr/>
          <p:nvPr/>
        </p:nvSpPr>
        <p:spPr bwMode="auto">
          <a:xfrm>
            <a:off x="-182651" y="316050"/>
            <a:ext cx="31643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5" name="标题 1">
            <a:extLst>
              <a:ext uri="{FF2B5EF4-FFF2-40B4-BE49-F238E27FC236}">
                <a16:creationId xmlns:a16="http://schemas.microsoft.com/office/drawing/2014/main" id="{ECF1C4C0-FAD2-3AC8-3A03-6B6C9FB2FFEE}"/>
              </a:ext>
            </a:extLst>
          </p:cNvPr>
          <p:cNvSpPr txBox="1">
            <a:spLocks/>
          </p:cNvSpPr>
          <p:nvPr/>
        </p:nvSpPr>
        <p:spPr bwMode="auto">
          <a:xfrm>
            <a:off x="335827" y="319412"/>
            <a:ext cx="264589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步骤</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，重定位</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746743" y="3235729"/>
            <a:ext cx="8698513" cy="3284298"/>
          </a:xfrm>
          <a:prstGeom prst="rect">
            <a:avLst/>
          </a:prstGeom>
          <a:solidFill>
            <a:schemeClr val="bg1">
              <a:lumMod val="95000"/>
            </a:schemeClr>
          </a:solidFill>
          <a:ln w="3240">
            <a:solidFill>
              <a:schemeClr val="tx1"/>
            </a:solidFill>
            <a:miter lim="800000"/>
          </a:ln>
          <a:effectLst/>
        </p:spPr>
        <p:txBody>
          <a:bodyPr wrap="none" lIns="90000" tIns="46800" rIns="90000" bIns="46800">
            <a:spAutoFit/>
          </a:bodyPr>
          <a:lstStyle/>
          <a:p>
            <a:pPr algn="l"/>
            <a:r>
              <a:rPr lang="fr-FR" sz="1600" dirty="0">
                <a:solidFill>
                  <a:srgbClr val="000000"/>
                </a:solidFill>
                <a:latin typeface="Menlo-Regular"/>
              </a:rPr>
              <a:t>0000000000000000 &lt;main&gt;:</a:t>
            </a:r>
          </a:p>
          <a:p>
            <a:pPr algn="l"/>
            <a:r>
              <a:rPr lang="ro-RO" sz="1600" dirty="0">
                <a:solidFill>
                  <a:srgbClr val="000000"/>
                </a:solidFill>
                <a:latin typeface="Menlo-Regular"/>
              </a:rPr>
              <a:t>   0:   48 83 ec 08             sub    $0x8,%rsp</a:t>
            </a:r>
          </a:p>
          <a:p>
            <a:pPr algn="l"/>
            <a:r>
              <a:rPr lang="en-US" sz="1600" dirty="0">
                <a:solidFill>
                  <a:srgbClr val="000000"/>
                </a:solidFill>
                <a:latin typeface="Menlo-Regular"/>
              </a:rPr>
              <a:t>   4:   be 02 00 00 00          </a:t>
            </a:r>
            <a:r>
              <a:rPr lang="en-US" sz="1600" dirty="0" err="1">
                <a:solidFill>
                  <a:srgbClr val="000000"/>
                </a:solidFill>
                <a:latin typeface="Menlo-Regular"/>
              </a:rPr>
              <a:t>mov</a:t>
            </a:r>
            <a:r>
              <a:rPr lang="en-US" sz="1600" dirty="0">
                <a:solidFill>
                  <a:srgbClr val="000000"/>
                </a:solidFill>
                <a:latin typeface="Menlo-Regular"/>
              </a:rPr>
              <a:t>    $0x2,%esi</a:t>
            </a:r>
          </a:p>
          <a:p>
            <a:pPr algn="l"/>
            <a:r>
              <a:rPr lang="sk-SK" sz="1600" dirty="0">
                <a:solidFill>
                  <a:srgbClr val="000000"/>
                </a:solidFill>
                <a:latin typeface="Menlo-Regular"/>
              </a:rPr>
              <a:t>   9:   bf 00 00 00 00          mov    $0x0,%edi      </a:t>
            </a:r>
            <a:r>
              <a:rPr lang="sk-SK" sz="1600" dirty="0">
                <a:solidFill>
                  <a:srgbClr val="3366FF"/>
                </a:solidFill>
                <a:latin typeface="Menlo-Regular"/>
              </a:rPr>
              <a:t># %edi = &amp;array</a:t>
            </a:r>
          </a:p>
          <a:p>
            <a:pPr algn="l"/>
            <a:r>
              <a:rPr lang="en-US" sz="1600" dirty="0">
                <a:solidFill>
                  <a:srgbClr val="000000"/>
                </a:solidFill>
                <a:latin typeface="Menlo-Regular"/>
              </a:rPr>
              <a:t>                        </a:t>
            </a:r>
            <a:r>
              <a:rPr lang="en-US" sz="1600" dirty="0">
                <a:solidFill>
                  <a:srgbClr val="FF0000"/>
                </a:solidFill>
                <a:latin typeface="Menlo-Regular"/>
              </a:rPr>
              <a:t>a: R_X86_64_32 array          </a:t>
            </a:r>
            <a:r>
              <a:rPr lang="en-US" sz="1600" dirty="0">
                <a:solidFill>
                  <a:srgbClr val="3366FF"/>
                </a:solidFill>
                <a:latin typeface="Microsoft YaHei" panose="020B0503020204020204" pitchFamily="34" charset="-122"/>
                <a:ea typeface="Microsoft YaHei" panose="020B0503020204020204" pitchFamily="34" charset="-122"/>
              </a:rPr>
              <a:t># </a:t>
            </a:r>
            <a:r>
              <a:rPr lang="zh-CN" altLang="en-US" sz="1600" dirty="0">
                <a:solidFill>
                  <a:srgbClr val="3366FF"/>
                </a:solidFill>
                <a:latin typeface="Microsoft YaHei" panose="020B0503020204020204" pitchFamily="34" charset="-122"/>
                <a:ea typeface="Microsoft YaHei" panose="020B0503020204020204" pitchFamily="34" charset="-122"/>
              </a:rPr>
              <a:t>可重定位条目</a:t>
            </a:r>
            <a:endParaRPr lang="en-US" sz="1600" dirty="0">
              <a:solidFill>
                <a:srgbClr val="3366FF"/>
              </a:solidFill>
              <a:latin typeface="Microsoft YaHei" panose="020B0503020204020204" pitchFamily="34" charset="-122"/>
              <a:ea typeface="Microsoft YaHei" panose="020B0503020204020204" pitchFamily="34" charset="-122"/>
            </a:endParaRPr>
          </a:p>
          <a:p>
            <a:pPr algn="l"/>
            <a:endParaRPr lang="en-US" sz="1600" dirty="0">
              <a:solidFill>
                <a:srgbClr val="3366FF"/>
              </a:solidFill>
              <a:latin typeface="Menlo-Regular"/>
            </a:endParaRPr>
          </a:p>
          <a:p>
            <a:pPr algn="l"/>
            <a:r>
              <a:rPr lang="en-US" sz="1600" dirty="0">
                <a:solidFill>
                  <a:srgbClr val="000000"/>
                </a:solidFill>
                <a:latin typeface="Menlo-Regular"/>
              </a:rPr>
              <a:t>   e:   e8 00 00 00 00          </a:t>
            </a:r>
            <a:r>
              <a:rPr lang="en-US" sz="1600" dirty="0" err="1">
                <a:solidFill>
                  <a:srgbClr val="000000"/>
                </a:solidFill>
                <a:latin typeface="Menlo-Regular"/>
              </a:rPr>
              <a:t>callq</a:t>
            </a:r>
            <a:r>
              <a:rPr lang="en-US" sz="1600" dirty="0">
                <a:solidFill>
                  <a:srgbClr val="000000"/>
                </a:solidFill>
                <a:latin typeface="Menlo-Regular"/>
              </a:rPr>
              <a:t>  13 &lt;main+0x13&gt; </a:t>
            </a:r>
            <a:r>
              <a:rPr lang="en-US" sz="1600" dirty="0">
                <a:solidFill>
                  <a:srgbClr val="3366FF"/>
                </a:solidFill>
                <a:latin typeface="Menlo-Regular"/>
              </a:rPr>
              <a:t># sum()</a:t>
            </a:r>
          </a:p>
          <a:p>
            <a:pPr algn="l"/>
            <a:r>
              <a:rPr lang="en-US" sz="1600" dirty="0">
                <a:solidFill>
                  <a:srgbClr val="000000"/>
                </a:solidFill>
                <a:latin typeface="Menlo-Regular"/>
              </a:rPr>
              <a:t>                        </a:t>
            </a:r>
            <a:r>
              <a:rPr lang="en-US" sz="1600" dirty="0">
                <a:solidFill>
                  <a:srgbClr val="FF0000"/>
                </a:solidFill>
                <a:latin typeface="Menlo-Regular"/>
              </a:rPr>
              <a:t>f: R_X86_64_PC32 sum-0x4      </a:t>
            </a:r>
            <a:r>
              <a:rPr lang="en-US" sz="1600" dirty="0">
                <a:solidFill>
                  <a:srgbClr val="3366FF"/>
                </a:solidFill>
                <a:latin typeface="Microsoft YaHei" panose="020B0503020204020204" pitchFamily="34" charset="-122"/>
                <a:ea typeface="Microsoft YaHei" panose="020B0503020204020204" pitchFamily="34" charset="-122"/>
              </a:rPr>
              <a:t>#</a:t>
            </a:r>
            <a:r>
              <a:rPr lang="zh-CN" altLang="en-US" sz="1600" dirty="0">
                <a:solidFill>
                  <a:srgbClr val="3366FF"/>
                </a:solidFill>
                <a:latin typeface="Microsoft YaHei" panose="020B0503020204020204" pitchFamily="34" charset="-122"/>
                <a:ea typeface="Microsoft YaHei" panose="020B0503020204020204" pitchFamily="34" charset="-122"/>
              </a:rPr>
              <a:t>可重定位条目</a:t>
            </a:r>
            <a:endParaRPr lang="en-US" sz="1600" dirty="0">
              <a:solidFill>
                <a:srgbClr val="3366FF"/>
              </a:solidFill>
              <a:latin typeface="Microsoft YaHei" panose="020B0503020204020204" pitchFamily="34" charset="-122"/>
              <a:ea typeface="Microsoft YaHei" panose="020B0503020204020204" pitchFamily="34" charset="-122"/>
            </a:endParaRPr>
          </a:p>
          <a:p>
            <a:pPr algn="l"/>
            <a:r>
              <a:rPr lang="en-US" sz="1600" dirty="0">
                <a:solidFill>
                  <a:srgbClr val="000000"/>
                </a:solidFill>
                <a:latin typeface="Menlo-Regular"/>
              </a:rPr>
              <a:t>  13:   48 83 c4 08             add    $0x8,%rsp</a:t>
            </a:r>
          </a:p>
          <a:p>
            <a:pPr algn="l"/>
            <a:r>
              <a:rPr lang="en-US" sz="1600" dirty="0">
                <a:solidFill>
                  <a:srgbClr val="000000"/>
                </a:solidFill>
                <a:latin typeface="Menlo-Regular"/>
              </a:rPr>
              <a:t>  17:   c3                      </a:t>
            </a:r>
            <a:r>
              <a:rPr lang="en-US" sz="1600" dirty="0" err="1">
                <a:solidFill>
                  <a:srgbClr val="000000"/>
                </a:solidFill>
                <a:latin typeface="Menlo-Regular"/>
              </a:rPr>
              <a:t>retq</a:t>
            </a:r>
            <a:endParaRPr lang="en-US" sz="1600" dirty="0">
              <a:solidFill>
                <a:srgbClr val="000000"/>
              </a:solidFill>
              <a:latin typeface="Menlo-Regular"/>
            </a:endParaRPr>
          </a:p>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13" name="Rectangle 3"/>
          <p:cNvSpPr>
            <a:spLocks noChangeArrowheads="1"/>
          </p:cNvSpPr>
          <p:nvPr/>
        </p:nvSpPr>
        <p:spPr bwMode="auto">
          <a:xfrm>
            <a:off x="9307583" y="6167039"/>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main.o</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14" name="Rectangle 2"/>
          <p:cNvSpPr>
            <a:spLocks noChangeArrowheads="1"/>
          </p:cNvSpPr>
          <p:nvPr/>
        </p:nvSpPr>
        <p:spPr bwMode="auto">
          <a:xfrm>
            <a:off x="1762607" y="1179044"/>
            <a:ext cx="4086673" cy="1701108"/>
          </a:xfrm>
          <a:prstGeom prst="rect">
            <a:avLst/>
          </a:prstGeom>
          <a:solidFill>
            <a:srgbClr val="F7F5CD"/>
          </a:solidFill>
          <a:ln w="3240">
            <a:solidFill>
              <a:srgbClr val="000066"/>
            </a:solidFill>
            <a:miter lim="800000"/>
          </a:ln>
          <a:effectLst/>
        </p:spPr>
        <p:txBody>
          <a:bodyPr wrap="none" lIns="90000" tIns="46800" rIns="90000" bIns="46800">
            <a:spAutoFit/>
          </a:bodyPr>
          <a:lstStyle/>
          <a:p>
            <a:pPr algn="l"/>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pPr algn="l"/>
            <a:r>
              <a:rPr lang="en-US" sz="1800" dirty="0">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r>
              <a:rPr lang="zh-CN" altLang="en-US" sz="1800" dirty="0">
                <a:solidFill>
                  <a:srgbClr val="000000"/>
                </a:solidFill>
                <a:latin typeface="Menlo-Regular"/>
              </a:rPr>
              <a:t> </a:t>
            </a:r>
            <a:r>
              <a:rPr lang="en-US" sz="1800" dirty="0">
                <a:solidFill>
                  <a:srgbClr val="000000"/>
                </a:solidFill>
                <a:latin typeface="Menlo-Regular"/>
              </a:rPr>
              <a:t>{</a:t>
            </a:r>
          </a:p>
          <a:p>
            <a:pPr algn="l"/>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pPr algn="l"/>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pPr algn="l"/>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15" name="Rectangle 3"/>
          <p:cNvSpPr>
            <a:spLocks noChangeArrowheads="1"/>
          </p:cNvSpPr>
          <p:nvPr/>
        </p:nvSpPr>
        <p:spPr bwMode="auto">
          <a:xfrm>
            <a:off x="4824729" y="2502355"/>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8" name="圆角矩形 121">
            <a:extLst>
              <a:ext uri="{FF2B5EF4-FFF2-40B4-BE49-F238E27FC236}">
                <a16:creationId xmlns:a16="http://schemas.microsoft.com/office/drawing/2014/main" id="{212ECCED-2F7B-E8DB-EB09-BA7E39F3E108}"/>
              </a:ext>
            </a:extLst>
          </p:cNvPr>
          <p:cNvSpPr/>
          <p:nvPr/>
        </p:nvSpPr>
        <p:spPr bwMode="auto">
          <a:xfrm>
            <a:off x="-182651" y="316050"/>
            <a:ext cx="31643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0" name="标题 1">
            <a:extLst>
              <a:ext uri="{FF2B5EF4-FFF2-40B4-BE49-F238E27FC236}">
                <a16:creationId xmlns:a16="http://schemas.microsoft.com/office/drawing/2014/main" id="{797DD774-2047-3890-C0EF-5B30C0C8E3A7}"/>
              </a:ext>
            </a:extLst>
          </p:cNvPr>
          <p:cNvSpPr txBox="1">
            <a:spLocks/>
          </p:cNvSpPr>
          <p:nvPr/>
        </p:nvSpPr>
        <p:spPr bwMode="auto">
          <a:xfrm>
            <a:off x="335827" y="319412"/>
            <a:ext cx="264589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可重定位条目</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2819636" y="308975"/>
            <a:ext cx="1818136" cy="510779"/>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chemeClr val="accent2"/>
                </a:solidFill>
                <a:latin typeface="Microsoft YaHei" panose="020B0503020204020204" pitchFamily="34" charset="-122"/>
                <a:ea typeface="Microsoft YaHei" panose="020B0503020204020204" pitchFamily="34" charset="-122"/>
              </a:rPr>
              <a:t>.text </a:t>
            </a:r>
            <a:r>
              <a:rPr lang="zh-CN" altLang="en-US" sz="2400" dirty="0">
                <a:solidFill>
                  <a:schemeClr val="accent2"/>
                </a:solidFill>
                <a:latin typeface="Microsoft YaHei" panose="020B0503020204020204" pitchFamily="34" charset="-122"/>
                <a:ea typeface="Microsoft YaHei" panose="020B0503020204020204" pitchFamily="34" charset="-122"/>
              </a:rPr>
              <a:t>节</a:t>
            </a:r>
            <a:endParaRPr lang="en-GB" sz="2400" dirty="0">
              <a:solidFill>
                <a:schemeClr val="accent2"/>
              </a:solidFill>
              <a:latin typeface="Microsoft YaHei" panose="020B0503020204020204" pitchFamily="34" charset="-122"/>
              <a:ea typeface="Microsoft YaHei" panose="020B0503020204020204" pitchFamily="34" charset="-122"/>
            </a:endParaRPr>
          </a:p>
        </p:txBody>
      </p:sp>
      <p:sp>
        <p:nvSpPr>
          <p:cNvPr id="4" name="Rectangle 2"/>
          <p:cNvSpPr>
            <a:spLocks noChangeArrowheads="1"/>
          </p:cNvSpPr>
          <p:nvPr/>
        </p:nvSpPr>
        <p:spPr bwMode="auto">
          <a:xfrm>
            <a:off x="1676400" y="3200400"/>
            <a:ext cx="181758" cy="328424"/>
          </a:xfrm>
          <a:prstGeom prst="rect">
            <a:avLst/>
          </a:prstGeom>
          <a:solidFill>
            <a:schemeClr val="bg1">
              <a:lumMod val="95000"/>
            </a:schemeClr>
          </a:solidFill>
          <a:ln w="1260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6" name="Text Box 2"/>
          <p:cNvSpPr txBox="1">
            <a:spLocks noChangeArrowheads="1"/>
          </p:cNvSpPr>
          <p:nvPr/>
        </p:nvSpPr>
        <p:spPr bwMode="auto">
          <a:xfrm>
            <a:off x="1587499" y="917889"/>
            <a:ext cx="9017001" cy="5363649"/>
          </a:xfrm>
          <a:prstGeom prst="rect">
            <a:avLst/>
          </a:prstGeom>
          <a:solidFill>
            <a:schemeClr val="bg1">
              <a:lumMod val="95000"/>
            </a:schemeClr>
          </a:solidFill>
          <a:ln w="3240">
            <a:solidFill>
              <a:schemeClr val="tx1"/>
            </a:solidFill>
            <a:miter lim="800000"/>
          </a:ln>
          <a:effectLst/>
        </p:spPr>
        <p:txBody>
          <a:bodyPr wrap="square" lIns="90000" tIns="46800" rIns="90000" bIns="46800">
            <a:spAutoFit/>
          </a:bodyPr>
          <a:lstStyle/>
          <a:p>
            <a:pPr algn="l"/>
            <a:r>
              <a:rPr lang="fr-FR" sz="1600" dirty="0">
                <a:solidFill>
                  <a:srgbClr val="000000"/>
                </a:solidFill>
                <a:latin typeface="Menlo-Regular"/>
              </a:rPr>
              <a:t>00000000004004d0 &lt;main&gt;:</a:t>
            </a:r>
          </a:p>
          <a:p>
            <a:pPr algn="l"/>
            <a:r>
              <a:rPr lang="ro-RO" sz="1600" dirty="0">
                <a:solidFill>
                  <a:srgbClr val="000000"/>
                </a:solidFill>
                <a:latin typeface="Menlo-Regular"/>
              </a:rPr>
              <a:t>  4004d0:       48 83 ec 08       sub    $0x8,%rsp</a:t>
            </a:r>
          </a:p>
          <a:p>
            <a:pPr algn="l"/>
            <a:r>
              <a:rPr lang="en-US" sz="1600" dirty="0">
                <a:solidFill>
                  <a:srgbClr val="000000"/>
                </a:solidFill>
                <a:latin typeface="Menlo-Regular"/>
              </a:rPr>
              <a:t>  4004d4:       be 02 00 00 00    </a:t>
            </a:r>
            <a:r>
              <a:rPr lang="en-US" sz="1600" dirty="0" err="1">
                <a:solidFill>
                  <a:srgbClr val="000000"/>
                </a:solidFill>
                <a:latin typeface="Menlo-Regular"/>
              </a:rPr>
              <a:t>mov</a:t>
            </a:r>
            <a:r>
              <a:rPr lang="en-US" sz="1600" dirty="0">
                <a:solidFill>
                  <a:srgbClr val="000000"/>
                </a:solidFill>
                <a:latin typeface="Menlo-Regular"/>
              </a:rPr>
              <a:t>    $0x2,%esi</a:t>
            </a:r>
          </a:p>
          <a:p>
            <a:pPr algn="l"/>
            <a:r>
              <a:rPr lang="sk-SK" sz="1600" dirty="0">
                <a:solidFill>
                  <a:srgbClr val="000000"/>
                </a:solidFill>
                <a:latin typeface="Menlo-Regular"/>
              </a:rPr>
              <a:t>  4004d9:       bf 18 10 60 00    mov    </a:t>
            </a:r>
            <a:r>
              <a:rPr lang="sk-SK" sz="1600" dirty="0">
                <a:latin typeface="Menlo-Regular"/>
              </a:rPr>
              <a:t>$0x601018</a:t>
            </a:r>
            <a:r>
              <a:rPr lang="sk-SK" sz="1600" dirty="0">
                <a:solidFill>
                  <a:srgbClr val="000000"/>
                </a:solidFill>
                <a:latin typeface="Menlo-Regular"/>
              </a:rPr>
              <a:t>,%edi  </a:t>
            </a:r>
            <a:r>
              <a:rPr lang="sk-SK" sz="1600" dirty="0">
                <a:latin typeface="Menlo-Regular"/>
              </a:rPr>
              <a:t># %edi = &amp;array</a:t>
            </a:r>
          </a:p>
          <a:p>
            <a:pPr algn="l"/>
            <a:r>
              <a:rPr lang="en-US" sz="1600" dirty="0">
                <a:solidFill>
                  <a:srgbClr val="000000"/>
                </a:solidFill>
                <a:latin typeface="Menlo-Regular"/>
              </a:rPr>
              <a:t>  4004de:       e8 </a:t>
            </a:r>
            <a:r>
              <a:rPr lang="en-US" sz="1600" dirty="0">
                <a:solidFill>
                  <a:schemeClr val="accent1"/>
                </a:solidFill>
                <a:latin typeface="Menlo-Regular"/>
              </a:rPr>
              <a:t>05 00 00 00    </a:t>
            </a:r>
            <a:r>
              <a:rPr lang="en-US" sz="1600" dirty="0" err="1">
                <a:solidFill>
                  <a:srgbClr val="000000"/>
                </a:solidFill>
                <a:latin typeface="Menlo-Regular"/>
              </a:rPr>
              <a:t>callq</a:t>
            </a:r>
            <a:r>
              <a:rPr lang="en-US" sz="1600" dirty="0">
                <a:solidFill>
                  <a:srgbClr val="000000"/>
                </a:solidFill>
                <a:latin typeface="Menlo-Regular"/>
              </a:rPr>
              <a:t>  </a:t>
            </a:r>
            <a:r>
              <a:rPr lang="en-US" sz="1600" dirty="0">
                <a:solidFill>
                  <a:srgbClr val="FF0000"/>
                </a:solidFill>
                <a:latin typeface="Menlo-Regular"/>
              </a:rPr>
              <a:t>4004e8 </a:t>
            </a:r>
            <a:r>
              <a:rPr lang="en-US" sz="1600" dirty="0">
                <a:solidFill>
                  <a:srgbClr val="000000"/>
                </a:solidFill>
                <a:latin typeface="Menlo-Regular"/>
              </a:rPr>
              <a:t>&lt;sum&gt;    # sum()</a:t>
            </a:r>
          </a:p>
          <a:p>
            <a:pPr algn="l"/>
            <a:r>
              <a:rPr lang="en-US" sz="1600" dirty="0">
                <a:solidFill>
                  <a:srgbClr val="000000"/>
                </a:solidFill>
                <a:latin typeface="Menlo-Regular"/>
              </a:rPr>
              <a:t>  </a:t>
            </a:r>
            <a:r>
              <a:rPr lang="en-US" sz="1600" dirty="0">
                <a:solidFill>
                  <a:srgbClr val="3366FF"/>
                </a:solidFill>
                <a:latin typeface="Menlo-Regular"/>
              </a:rPr>
              <a:t>4004e3</a:t>
            </a:r>
            <a:r>
              <a:rPr lang="en-US" sz="1600" dirty="0">
                <a:solidFill>
                  <a:srgbClr val="000000"/>
                </a:solidFill>
                <a:latin typeface="Menlo-Regular"/>
              </a:rPr>
              <a:t>:       48 83 c4 08       add    $0x8,%rsp</a:t>
            </a:r>
          </a:p>
          <a:p>
            <a:pPr algn="l"/>
            <a:r>
              <a:rPr lang="en-US" sz="1600" dirty="0">
                <a:solidFill>
                  <a:srgbClr val="000000"/>
                </a:solidFill>
                <a:latin typeface="Menlo-Regular"/>
              </a:rPr>
              <a:t>  4004e7:       c3                </a:t>
            </a:r>
            <a:r>
              <a:rPr lang="en-US" sz="1600" dirty="0" err="1">
                <a:solidFill>
                  <a:srgbClr val="000000"/>
                </a:solidFill>
                <a:latin typeface="Menlo-Regular"/>
              </a:rPr>
              <a:t>retq</a:t>
            </a:r>
            <a:endParaRPr lang="en-US" sz="1600" dirty="0">
              <a:solidFill>
                <a:srgbClr val="000000"/>
              </a:solidFill>
              <a:latin typeface="Menlo-Regular"/>
            </a:endParaRPr>
          </a:p>
          <a:p>
            <a:pPr algn="l"/>
            <a:endParaRPr lang="en-US" sz="1600" dirty="0">
              <a:solidFill>
                <a:srgbClr val="000000"/>
              </a:solidFill>
              <a:latin typeface="Menlo-Regular"/>
            </a:endParaRPr>
          </a:p>
          <a:p>
            <a:pPr algn="l"/>
            <a:r>
              <a:rPr lang="en-US" sz="1600" dirty="0">
                <a:solidFill>
                  <a:srgbClr val="000000"/>
                </a:solidFill>
                <a:latin typeface="Menlo-Regular"/>
              </a:rPr>
              <a:t>00000000004004e8 &lt;sum&gt;:</a:t>
            </a:r>
          </a:p>
          <a:p>
            <a:pPr algn="l"/>
            <a:r>
              <a:rPr lang="sk-SK" sz="1600" dirty="0">
                <a:solidFill>
                  <a:srgbClr val="000000"/>
                </a:solidFill>
                <a:latin typeface="Menlo-Regular"/>
              </a:rPr>
              <a:t>  </a:t>
            </a:r>
            <a:r>
              <a:rPr lang="sk-SK" sz="1600" dirty="0">
                <a:solidFill>
                  <a:srgbClr val="FF0000"/>
                </a:solidFill>
                <a:latin typeface="Menlo-Regular"/>
              </a:rPr>
              <a:t>4004e8</a:t>
            </a:r>
            <a:r>
              <a:rPr lang="sk-SK" sz="1600" dirty="0">
                <a:solidFill>
                  <a:srgbClr val="000000"/>
                </a:solidFill>
                <a:latin typeface="Menlo-Regular"/>
              </a:rPr>
              <a:t>:       b8 00 00 00 00          mov    $0x0,%eax</a:t>
            </a:r>
          </a:p>
          <a:p>
            <a:pPr algn="l"/>
            <a:r>
              <a:rPr lang="sk-SK" sz="1600" dirty="0">
                <a:solidFill>
                  <a:srgbClr val="000000"/>
                </a:solidFill>
                <a:latin typeface="Menlo-Regular"/>
              </a:rPr>
              <a:t>  4004ed:       ba 00 00 00 00          mov    $0x0,%edx</a:t>
            </a:r>
          </a:p>
          <a:p>
            <a:pPr algn="l"/>
            <a:r>
              <a:rPr lang="cs-CZ" sz="1600" dirty="0">
                <a:solidFill>
                  <a:srgbClr val="000000"/>
                </a:solidFill>
                <a:latin typeface="Menlo-Regular"/>
              </a:rPr>
              <a:t>  4004f2:       </a:t>
            </a:r>
            <a:r>
              <a:rPr lang="cs-CZ" sz="1600" dirty="0" err="1">
                <a:solidFill>
                  <a:srgbClr val="000000"/>
                </a:solidFill>
                <a:latin typeface="Menlo-Regular"/>
              </a:rPr>
              <a:t>eb</a:t>
            </a:r>
            <a:r>
              <a:rPr lang="cs-CZ" sz="1600" dirty="0">
                <a:solidFill>
                  <a:srgbClr val="000000"/>
                </a:solidFill>
                <a:latin typeface="Menlo-Regular"/>
              </a:rPr>
              <a:t> 09                   </a:t>
            </a:r>
            <a:r>
              <a:rPr lang="cs-CZ" sz="1600" dirty="0" err="1">
                <a:solidFill>
                  <a:srgbClr val="000000"/>
                </a:solidFill>
                <a:latin typeface="Menlo-Regular"/>
              </a:rPr>
              <a:t>jmp</a:t>
            </a:r>
            <a:r>
              <a:rPr lang="cs-CZ" sz="1600" dirty="0">
                <a:solidFill>
                  <a:srgbClr val="000000"/>
                </a:solidFill>
                <a:latin typeface="Menlo-Regular"/>
              </a:rPr>
              <a:t>    4004fd &lt;sum+0x15&gt;</a:t>
            </a:r>
          </a:p>
          <a:p>
            <a:pPr algn="l"/>
            <a:r>
              <a:rPr lang="ro-RO" sz="1600" dirty="0">
                <a:solidFill>
                  <a:srgbClr val="000000"/>
                </a:solidFill>
                <a:latin typeface="Menlo-Regular"/>
              </a:rPr>
              <a:t>  4004f4:       48 63 ca                movslq %edx,%rcx</a:t>
            </a:r>
          </a:p>
          <a:p>
            <a:pPr algn="l"/>
            <a:r>
              <a:rPr lang="en-US" sz="1600" dirty="0">
                <a:solidFill>
                  <a:srgbClr val="000000"/>
                </a:solidFill>
                <a:latin typeface="Menlo-Regular"/>
              </a:rPr>
              <a:t>  4004f7:       03 04 8f                add    (%rdi,%rcx,4),%</a:t>
            </a:r>
            <a:r>
              <a:rPr lang="en-US" sz="1600" dirty="0" err="1">
                <a:solidFill>
                  <a:srgbClr val="000000"/>
                </a:solidFill>
                <a:latin typeface="Menlo-Regular"/>
              </a:rPr>
              <a:t>eax</a:t>
            </a:r>
            <a:endParaRPr lang="en-US" sz="1600" dirty="0">
              <a:solidFill>
                <a:srgbClr val="000000"/>
              </a:solidFill>
              <a:latin typeface="Menlo-Regular"/>
            </a:endParaRPr>
          </a:p>
          <a:p>
            <a:pPr algn="l"/>
            <a:r>
              <a:rPr lang="en-US" sz="1600" dirty="0">
                <a:solidFill>
                  <a:srgbClr val="000000"/>
                </a:solidFill>
                <a:latin typeface="Menlo-Regular"/>
              </a:rPr>
              <a:t>  4004fa:       83 c2 01                add    $0x1,%edx</a:t>
            </a:r>
          </a:p>
          <a:p>
            <a:pPr algn="l"/>
            <a:r>
              <a:rPr lang="nl-NL" sz="1600" dirty="0">
                <a:solidFill>
                  <a:srgbClr val="000000"/>
                </a:solidFill>
                <a:latin typeface="Menlo-Regular"/>
              </a:rPr>
              <a:t>  4004fd:       39 f2                   </a:t>
            </a:r>
            <a:r>
              <a:rPr lang="nl-NL" sz="1600" dirty="0" err="1">
                <a:solidFill>
                  <a:srgbClr val="000000"/>
                </a:solidFill>
                <a:latin typeface="Menlo-Regular"/>
              </a:rPr>
              <a:t>cmp</a:t>
            </a:r>
            <a:r>
              <a:rPr lang="nl-NL" sz="1600" dirty="0">
                <a:solidFill>
                  <a:srgbClr val="000000"/>
                </a:solidFill>
                <a:latin typeface="Menlo-Regular"/>
              </a:rPr>
              <a:t>    %</a:t>
            </a:r>
            <a:r>
              <a:rPr lang="nl-NL" sz="1600" dirty="0" err="1">
                <a:solidFill>
                  <a:srgbClr val="000000"/>
                </a:solidFill>
                <a:latin typeface="Menlo-Regular"/>
              </a:rPr>
              <a:t>esi</a:t>
            </a:r>
            <a:r>
              <a:rPr lang="nl-NL" sz="1600" dirty="0">
                <a:solidFill>
                  <a:srgbClr val="000000"/>
                </a:solidFill>
                <a:latin typeface="Menlo-Regular"/>
              </a:rPr>
              <a:t>,%</a:t>
            </a:r>
            <a:r>
              <a:rPr lang="nl-NL" sz="1600" dirty="0" err="1">
                <a:solidFill>
                  <a:srgbClr val="000000"/>
                </a:solidFill>
                <a:latin typeface="Menlo-Regular"/>
              </a:rPr>
              <a:t>edx</a:t>
            </a:r>
            <a:endParaRPr lang="nl-NL" sz="1600" dirty="0">
              <a:solidFill>
                <a:srgbClr val="000000"/>
              </a:solidFill>
              <a:latin typeface="Menlo-Regular"/>
            </a:endParaRPr>
          </a:p>
          <a:p>
            <a:pPr algn="l"/>
            <a:r>
              <a:rPr lang="nl-NL" sz="1600" dirty="0">
                <a:solidFill>
                  <a:srgbClr val="000000"/>
                </a:solidFill>
                <a:latin typeface="Menlo-Regular"/>
              </a:rPr>
              <a:t>  4004ff:       7c f3                   </a:t>
            </a:r>
            <a:r>
              <a:rPr lang="nl-NL" sz="1600" dirty="0" err="1">
                <a:solidFill>
                  <a:srgbClr val="000000"/>
                </a:solidFill>
                <a:latin typeface="Menlo-Regular"/>
              </a:rPr>
              <a:t>jl</a:t>
            </a:r>
            <a:r>
              <a:rPr lang="nl-NL" sz="1600" dirty="0">
                <a:solidFill>
                  <a:srgbClr val="000000"/>
                </a:solidFill>
                <a:latin typeface="Menlo-Regular"/>
              </a:rPr>
              <a:t>     4004f4 &lt;sum+0xc&gt;</a:t>
            </a:r>
          </a:p>
          <a:p>
            <a:pPr algn="l"/>
            <a:r>
              <a:rPr lang="hu-HU" sz="1600" dirty="0">
                <a:solidFill>
                  <a:srgbClr val="000000"/>
                </a:solidFill>
                <a:latin typeface="Menlo-Regular"/>
              </a:rPr>
              <a:t>  400501:       f3 c3                   repz retq</a:t>
            </a:r>
            <a:endParaRPr lang="ro-RO" sz="1600" dirty="0">
              <a:latin typeface="Courier New" panose="02070309020205020404" pitchFamily="49" charset="0"/>
              <a:ea typeface="msgothic" charset="0"/>
              <a:cs typeface="msgothic" charset="0"/>
            </a:endParaRPr>
          </a:p>
        </p:txBody>
      </p:sp>
      <p:sp>
        <p:nvSpPr>
          <p:cNvPr id="2" name="TextBox 1"/>
          <p:cNvSpPr txBox="1"/>
          <p:nvPr/>
        </p:nvSpPr>
        <p:spPr>
          <a:xfrm>
            <a:off x="2819636" y="6338533"/>
            <a:ext cx="5803192" cy="400110"/>
          </a:xfrm>
          <a:prstGeom prst="rect">
            <a:avLst/>
          </a:prstGeom>
          <a:noFill/>
        </p:spPr>
        <p:txBody>
          <a:bodyPr wrap="none" rtlCol="0">
            <a:spAutoFit/>
          </a:bodyPr>
          <a:lstStyle/>
          <a:p>
            <a:r>
              <a:rPr lang="zh-CN" altLang="en-US" sz="2000" dirty="0">
                <a:latin typeface="Microsoft YaHei" panose="020B0503020204020204" pitchFamily="34" charset="-122"/>
                <a:ea typeface="Microsoft YaHei" panose="020B0503020204020204" pitchFamily="34" charset="-122"/>
              </a:rPr>
              <a:t>使用</a:t>
            </a:r>
            <a:r>
              <a:rPr lang="en-US" altLang="zh-CN" sz="2000" dirty="0">
                <a:latin typeface="Microsoft YaHei" panose="020B0503020204020204" pitchFamily="34" charset="-122"/>
                <a:ea typeface="Microsoft YaHei" panose="020B0503020204020204" pitchFamily="34" charset="-122"/>
              </a:rPr>
              <a:t>PC</a:t>
            </a:r>
            <a:r>
              <a:rPr lang="zh-CN" altLang="en-US" sz="2000" dirty="0">
                <a:latin typeface="Microsoft YaHei" panose="020B0503020204020204" pitchFamily="34" charset="-122"/>
                <a:ea typeface="Microsoft YaHei" panose="020B0503020204020204" pitchFamily="34" charset="-122"/>
              </a:rPr>
              <a:t>相对寻址</a:t>
            </a:r>
            <a:r>
              <a:rPr lang="en-US" sz="2000" dirty="0">
                <a:latin typeface="Microsoft YaHei" panose="020B0503020204020204" pitchFamily="34" charset="-122"/>
                <a:ea typeface="Microsoft YaHei" panose="020B0503020204020204" pitchFamily="34" charset="-122"/>
              </a:rPr>
              <a:t> </a:t>
            </a:r>
            <a:r>
              <a:rPr lang="en-US" sz="2000" dirty="0">
                <a:latin typeface="Calibri" panose="020F0502020204030204" pitchFamily="34" charset="0"/>
              </a:rPr>
              <a:t>sum():  </a:t>
            </a:r>
            <a:r>
              <a:rPr lang="en-US" sz="2000" dirty="0">
                <a:solidFill>
                  <a:srgbClr val="FF0000"/>
                </a:solidFill>
                <a:latin typeface="Calibri" panose="020F0502020204030204" pitchFamily="34" charset="0"/>
              </a:rPr>
              <a:t>0x4004e8</a:t>
            </a:r>
            <a:r>
              <a:rPr lang="en-US" sz="2000" dirty="0">
                <a:latin typeface="Calibri" panose="020F0502020204030204" pitchFamily="34" charset="0"/>
              </a:rPr>
              <a:t> = </a:t>
            </a:r>
            <a:r>
              <a:rPr lang="en-US" sz="2000" dirty="0">
                <a:solidFill>
                  <a:srgbClr val="3366FF"/>
                </a:solidFill>
                <a:latin typeface="Calibri" panose="020F0502020204030204" pitchFamily="34" charset="0"/>
              </a:rPr>
              <a:t>0x4004e3</a:t>
            </a:r>
            <a:r>
              <a:rPr lang="en-US" sz="2000" dirty="0">
                <a:latin typeface="Calibri" panose="020F0502020204030204" pitchFamily="34" charset="0"/>
              </a:rPr>
              <a:t> + </a:t>
            </a:r>
            <a:r>
              <a:rPr lang="en-US" sz="2000" dirty="0">
                <a:solidFill>
                  <a:srgbClr val="00CC99"/>
                </a:solidFill>
                <a:latin typeface="Calibri" panose="020F0502020204030204" pitchFamily="34" charset="0"/>
              </a:rPr>
              <a:t>0x5</a:t>
            </a:r>
          </a:p>
        </p:txBody>
      </p:sp>
      <p:sp>
        <p:nvSpPr>
          <p:cNvPr id="7" name="圆角矩形 121">
            <a:extLst>
              <a:ext uri="{FF2B5EF4-FFF2-40B4-BE49-F238E27FC236}">
                <a16:creationId xmlns:a16="http://schemas.microsoft.com/office/drawing/2014/main" id="{C0C06DCD-4532-BAD3-F579-D05B8A42DCEB}"/>
              </a:ext>
            </a:extLst>
          </p:cNvPr>
          <p:cNvSpPr/>
          <p:nvPr/>
        </p:nvSpPr>
        <p:spPr bwMode="auto">
          <a:xfrm>
            <a:off x="-182651" y="316050"/>
            <a:ext cx="3164371"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8" name="标题 1">
            <a:extLst>
              <a:ext uri="{FF2B5EF4-FFF2-40B4-BE49-F238E27FC236}">
                <a16:creationId xmlns:a16="http://schemas.microsoft.com/office/drawing/2014/main" id="{A18D4A09-3BC0-E76E-3F73-E6AFC1329FD1}"/>
              </a:ext>
            </a:extLst>
          </p:cNvPr>
          <p:cNvSpPr txBox="1">
            <a:spLocks/>
          </p:cNvSpPr>
          <p:nvPr/>
        </p:nvSpPr>
        <p:spPr bwMode="auto">
          <a:xfrm>
            <a:off x="335827" y="319412"/>
            <a:ext cx="2645893"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可重定位条目</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29416" y="3676608"/>
            <a:ext cx="1575232" cy="533400"/>
          </a:xfrm>
          <a:prstGeom prst="rect">
            <a:avLst/>
          </a:prstGeom>
          <a:solidFill>
            <a:srgbClr val="FF0000">
              <a:alpha val="3215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main()</a:t>
            </a:r>
          </a:p>
        </p:txBody>
      </p:sp>
      <p:sp>
        <p:nvSpPr>
          <p:cNvPr id="4" name="Text Box 3"/>
          <p:cNvSpPr txBox="1">
            <a:spLocks noChangeArrowheads="1"/>
          </p:cNvSpPr>
          <p:nvPr/>
        </p:nvSpPr>
        <p:spPr bwMode="auto">
          <a:xfrm>
            <a:off x="501357" y="3313071"/>
            <a:ext cx="97684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main.o</a:t>
            </a:r>
          </a:p>
        </p:txBody>
      </p:sp>
      <p:sp>
        <p:nvSpPr>
          <p:cNvPr id="5" name="Rectangle 4"/>
          <p:cNvSpPr>
            <a:spLocks noChangeArrowheads="1"/>
          </p:cNvSpPr>
          <p:nvPr/>
        </p:nvSpPr>
        <p:spPr bwMode="auto">
          <a:xfrm>
            <a:off x="729416" y="5540333"/>
            <a:ext cx="1549766" cy="358775"/>
          </a:xfrm>
          <a:prstGeom prst="rect">
            <a:avLst/>
          </a:prstGeom>
          <a:solidFill>
            <a:srgbClr val="008080">
              <a:alpha val="3215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200" b="1" dirty="0" err="1">
                <a:latin typeface="微软雅黑" panose="020B0503020204020204" charset="-122"/>
                <a:ea typeface="微软雅黑" panose="020B0503020204020204" charset="-122"/>
                <a:cs typeface="msgothic"/>
              </a:rPr>
              <a:t>int</a:t>
            </a:r>
            <a:r>
              <a:rPr lang="en-GB" altLang="zh-CN" sz="1200" b="1" dirty="0">
                <a:latin typeface="微软雅黑" panose="020B0503020204020204" charset="-122"/>
                <a:ea typeface="微软雅黑" panose="020B0503020204020204" charset="-122"/>
                <a:cs typeface="msgothic"/>
              </a:rPr>
              <a:t> *bufp0</a:t>
            </a:r>
            <a:r>
              <a:rPr lang="en-GB" altLang="zh-CN" sz="100" b="1" dirty="0">
                <a:latin typeface="微软雅黑" panose="020B0503020204020204" charset="-122"/>
                <a:ea typeface="微软雅黑" panose="020B0503020204020204" charset="-122"/>
                <a:cs typeface="msgothic"/>
              </a:rPr>
              <a:t>=&amp;</a:t>
            </a:r>
            <a:r>
              <a:rPr lang="en-GB" altLang="zh-CN" sz="1200" b="1" dirty="0" err="1">
                <a:latin typeface="微软雅黑" panose="020B0503020204020204" charset="-122"/>
                <a:ea typeface="微软雅黑" panose="020B0503020204020204" charset="-122"/>
                <a:cs typeface="msgothic"/>
              </a:rPr>
              <a:t>buf</a:t>
            </a:r>
            <a:r>
              <a:rPr lang="en-GB" altLang="zh-CN" sz="1200" b="1" dirty="0">
                <a:latin typeface="微软雅黑" panose="020B0503020204020204" charset="-122"/>
                <a:ea typeface="微软雅黑" panose="020B0503020204020204" charset="-122"/>
                <a:cs typeface="msgothic"/>
              </a:rPr>
              <a:t>[0]</a:t>
            </a:r>
          </a:p>
        </p:txBody>
      </p:sp>
      <p:sp>
        <p:nvSpPr>
          <p:cNvPr id="6" name="Rectangle 5"/>
          <p:cNvSpPr>
            <a:spLocks noChangeArrowheads="1"/>
          </p:cNvSpPr>
          <p:nvPr/>
        </p:nvSpPr>
        <p:spPr bwMode="auto">
          <a:xfrm>
            <a:off x="729415" y="5006933"/>
            <a:ext cx="1549767" cy="533400"/>
          </a:xfrm>
          <a:prstGeom prst="rect">
            <a:avLst/>
          </a:prstGeom>
          <a:solidFill>
            <a:srgbClr val="FF0000">
              <a:alpha val="34901"/>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swap()</a:t>
            </a:r>
          </a:p>
        </p:txBody>
      </p:sp>
      <p:sp>
        <p:nvSpPr>
          <p:cNvPr id="7" name="Text Box 6"/>
          <p:cNvSpPr txBox="1">
            <a:spLocks noChangeArrowheads="1"/>
          </p:cNvSpPr>
          <p:nvPr/>
        </p:nvSpPr>
        <p:spPr bwMode="auto">
          <a:xfrm>
            <a:off x="479376" y="4641808"/>
            <a:ext cx="99768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swap.o</a:t>
            </a:r>
          </a:p>
        </p:txBody>
      </p:sp>
      <p:sp>
        <p:nvSpPr>
          <p:cNvPr id="8" name="Rectangle 12"/>
          <p:cNvSpPr>
            <a:spLocks noChangeArrowheads="1"/>
          </p:cNvSpPr>
          <p:nvPr/>
        </p:nvSpPr>
        <p:spPr bwMode="auto">
          <a:xfrm>
            <a:off x="729416" y="2031958"/>
            <a:ext cx="1551548" cy="533400"/>
          </a:xfrm>
          <a:prstGeom prst="rect">
            <a:avLst/>
          </a:prstGeom>
          <a:solidFill>
            <a:srgbClr val="FF000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系统代码</a:t>
            </a:r>
          </a:p>
        </p:txBody>
      </p:sp>
      <p:sp>
        <p:nvSpPr>
          <p:cNvPr id="9" name="Rectangle 14"/>
          <p:cNvSpPr>
            <a:spLocks noChangeArrowheads="1"/>
          </p:cNvSpPr>
          <p:nvPr/>
        </p:nvSpPr>
        <p:spPr bwMode="auto">
          <a:xfrm>
            <a:off x="729415" y="4210008"/>
            <a:ext cx="1575233" cy="346075"/>
          </a:xfrm>
          <a:prstGeom prst="rect">
            <a:avLst/>
          </a:prstGeom>
          <a:solidFill>
            <a:srgbClr val="008080">
              <a:alpha val="3882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err="1">
                <a:latin typeface="微软雅黑" panose="020B0503020204020204" charset="-122"/>
                <a:ea typeface="微软雅黑" panose="020B0503020204020204" charset="-122"/>
                <a:cs typeface="msgothic"/>
              </a:rPr>
              <a:t>int</a:t>
            </a:r>
            <a:r>
              <a:rPr lang="en-GB" altLang="zh-CN" sz="1400" b="1" dirty="0">
                <a:latin typeface="Courier New" panose="02070309020205020404" pitchFamily="49" charset="0"/>
                <a:ea typeface="微软雅黑" panose="020B0503020204020204" charset="-122"/>
                <a:cs typeface="msgothic"/>
              </a:rPr>
              <a:t> </a:t>
            </a:r>
            <a:r>
              <a:rPr lang="en-GB" altLang="zh-CN" sz="1400" b="1" dirty="0" err="1">
                <a:latin typeface="微软雅黑" panose="020B0503020204020204" charset="-122"/>
                <a:ea typeface="微软雅黑" panose="020B0503020204020204" charset="-122"/>
                <a:cs typeface="msgothic"/>
              </a:rPr>
              <a:t>buf</a:t>
            </a:r>
            <a:r>
              <a:rPr lang="en-GB" altLang="zh-CN" sz="1400" b="1" dirty="0">
                <a:latin typeface="微软雅黑" panose="020B0503020204020204" charset="-122"/>
                <a:ea typeface="微软雅黑" panose="020B0503020204020204" charset="-122"/>
                <a:cs typeface="msgothic"/>
              </a:rPr>
              <a:t>[2]={1,2}</a:t>
            </a:r>
          </a:p>
        </p:txBody>
      </p:sp>
      <p:sp>
        <p:nvSpPr>
          <p:cNvPr id="10" name="Rectangle 15"/>
          <p:cNvSpPr>
            <a:spLocks noChangeArrowheads="1"/>
          </p:cNvSpPr>
          <p:nvPr/>
        </p:nvSpPr>
        <p:spPr bwMode="auto">
          <a:xfrm>
            <a:off x="729416" y="2565358"/>
            <a:ext cx="1551548" cy="373063"/>
          </a:xfrm>
          <a:prstGeom prst="rect">
            <a:avLst/>
          </a:prstGeom>
          <a:solidFill>
            <a:srgbClr val="008080">
              <a:alpha val="29019"/>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11" name="Text Box 19"/>
          <p:cNvSpPr txBox="1">
            <a:spLocks noChangeArrowheads="1"/>
          </p:cNvSpPr>
          <p:nvPr/>
        </p:nvSpPr>
        <p:spPr bwMode="auto">
          <a:xfrm>
            <a:off x="688785" y="1562829"/>
            <a:ext cx="2028417"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dirty="0">
                <a:latin typeface="Calibri" panose="020F0502020204030204" pitchFamily="34" charset="0"/>
                <a:ea typeface="微软雅黑" panose="020B0503020204020204" charset="-122"/>
                <a:cs typeface="msgothic"/>
              </a:rPr>
              <a:t>可重定位目标文件</a:t>
            </a:r>
          </a:p>
        </p:txBody>
      </p:sp>
      <p:sp>
        <p:nvSpPr>
          <p:cNvPr id="12" name="Text Box 20"/>
          <p:cNvSpPr txBox="1">
            <a:spLocks noChangeArrowheads="1"/>
          </p:cNvSpPr>
          <p:nvPr/>
        </p:nvSpPr>
        <p:spPr bwMode="auto">
          <a:xfrm>
            <a:off x="3695602" y="1111441"/>
            <a:ext cx="1827694"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dirty="0">
                <a:latin typeface="Calibri" panose="020F0502020204030204" pitchFamily="34" charset="0"/>
                <a:ea typeface="微软雅黑" panose="020B0503020204020204" charset="-122"/>
                <a:cs typeface="msgothic"/>
              </a:rPr>
              <a:t>可执行目标文件</a:t>
            </a:r>
          </a:p>
        </p:txBody>
      </p:sp>
      <p:sp>
        <p:nvSpPr>
          <p:cNvPr id="13" name="Text Box 23"/>
          <p:cNvSpPr txBox="1">
            <a:spLocks noChangeArrowheads="1"/>
          </p:cNvSpPr>
          <p:nvPr/>
        </p:nvSpPr>
        <p:spPr bwMode="auto">
          <a:xfrm>
            <a:off x="2245970" y="2087521"/>
            <a:ext cx="65752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dirty="0">
                <a:latin typeface="微软雅黑" panose="020B0503020204020204" charset="-122"/>
                <a:ea typeface="微软雅黑" panose="020B0503020204020204" charset="-122"/>
                <a:cs typeface="msgothic"/>
              </a:rPr>
              <a:t>.text</a:t>
            </a:r>
          </a:p>
        </p:txBody>
      </p:sp>
      <p:sp>
        <p:nvSpPr>
          <p:cNvPr id="14" name="Text Box 24"/>
          <p:cNvSpPr txBox="1">
            <a:spLocks noChangeArrowheads="1"/>
          </p:cNvSpPr>
          <p:nvPr/>
        </p:nvSpPr>
        <p:spPr bwMode="auto">
          <a:xfrm>
            <a:off x="2238308" y="2495508"/>
            <a:ext cx="728381"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a:latin typeface="微软雅黑" panose="020B0503020204020204" charset="-122"/>
                <a:ea typeface="微软雅黑" panose="020B0503020204020204" charset="-122"/>
                <a:cs typeface="msgothic"/>
              </a:rPr>
              <a:t>.data</a:t>
            </a:r>
          </a:p>
        </p:txBody>
      </p:sp>
      <p:sp>
        <p:nvSpPr>
          <p:cNvPr id="15" name="Text Box 25"/>
          <p:cNvSpPr txBox="1">
            <a:spLocks noChangeArrowheads="1"/>
          </p:cNvSpPr>
          <p:nvPr/>
        </p:nvSpPr>
        <p:spPr bwMode="auto">
          <a:xfrm>
            <a:off x="2245970" y="3716296"/>
            <a:ext cx="65752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a:latin typeface="微软雅黑" panose="020B0503020204020204" charset="-122"/>
                <a:ea typeface="微软雅黑" panose="020B0503020204020204" charset="-122"/>
                <a:cs typeface="msgothic"/>
              </a:rPr>
              <a:t>.text</a:t>
            </a:r>
          </a:p>
        </p:txBody>
      </p:sp>
      <p:sp>
        <p:nvSpPr>
          <p:cNvPr id="16" name="Text Box 26"/>
          <p:cNvSpPr txBox="1">
            <a:spLocks noChangeArrowheads="1"/>
          </p:cNvSpPr>
          <p:nvPr/>
        </p:nvSpPr>
        <p:spPr bwMode="auto">
          <a:xfrm>
            <a:off x="2238308" y="4173496"/>
            <a:ext cx="728381"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a:latin typeface="微软雅黑" panose="020B0503020204020204" charset="-122"/>
                <a:ea typeface="微软雅黑" panose="020B0503020204020204" charset="-122"/>
                <a:cs typeface="msgothic"/>
              </a:rPr>
              <a:t>.data</a:t>
            </a:r>
          </a:p>
        </p:txBody>
      </p:sp>
      <p:sp>
        <p:nvSpPr>
          <p:cNvPr id="17" name="Text Box 27"/>
          <p:cNvSpPr txBox="1">
            <a:spLocks noChangeArrowheads="1"/>
          </p:cNvSpPr>
          <p:nvPr/>
        </p:nvSpPr>
        <p:spPr bwMode="auto">
          <a:xfrm>
            <a:off x="2245970" y="5078371"/>
            <a:ext cx="65752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a:latin typeface="微软雅黑" panose="020B0503020204020204" charset="-122"/>
                <a:ea typeface="微软雅黑" panose="020B0503020204020204" charset="-122"/>
                <a:cs typeface="msgothic"/>
              </a:rPr>
              <a:t>.text</a:t>
            </a:r>
          </a:p>
        </p:txBody>
      </p:sp>
      <p:sp>
        <p:nvSpPr>
          <p:cNvPr id="18" name="Text Box 28"/>
          <p:cNvSpPr txBox="1">
            <a:spLocks noChangeArrowheads="1"/>
          </p:cNvSpPr>
          <p:nvPr/>
        </p:nvSpPr>
        <p:spPr bwMode="auto">
          <a:xfrm>
            <a:off x="2238308" y="5540333"/>
            <a:ext cx="728381"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a:latin typeface="微软雅黑" panose="020B0503020204020204" charset="-122"/>
                <a:ea typeface="微软雅黑" panose="020B0503020204020204" charset="-122"/>
                <a:cs typeface="msgothic"/>
              </a:rPr>
              <a:t>.data</a:t>
            </a:r>
          </a:p>
        </p:txBody>
      </p:sp>
      <p:sp>
        <p:nvSpPr>
          <p:cNvPr id="19" name="Rectangle 7"/>
          <p:cNvSpPr>
            <a:spLocks noChangeArrowheads="1"/>
          </p:cNvSpPr>
          <p:nvPr/>
        </p:nvSpPr>
        <p:spPr bwMode="auto">
          <a:xfrm>
            <a:off x="3739955" y="4552908"/>
            <a:ext cx="1650645" cy="331788"/>
          </a:xfrm>
          <a:prstGeom prst="rect">
            <a:avLst/>
          </a:prstGeom>
          <a:solidFill>
            <a:srgbClr val="008080">
              <a:alpha val="30980"/>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a:latin typeface="微软雅黑" panose="020B0503020204020204" charset="-122"/>
                <a:ea typeface="微软雅黑" panose="020B0503020204020204" charset="-122"/>
                <a:cs typeface="msgothic"/>
              </a:rPr>
              <a:t>int buf[2]={1,2}</a:t>
            </a:r>
          </a:p>
        </p:txBody>
      </p:sp>
      <p:sp>
        <p:nvSpPr>
          <p:cNvPr id="20" name="Rectangle 8"/>
          <p:cNvSpPr>
            <a:spLocks noChangeArrowheads="1"/>
          </p:cNvSpPr>
          <p:nvPr/>
        </p:nvSpPr>
        <p:spPr bwMode="auto">
          <a:xfrm>
            <a:off x="3739955" y="1492208"/>
            <a:ext cx="1650645" cy="382588"/>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msgothic"/>
              </a:rPr>
              <a:t>Headers</a:t>
            </a:r>
          </a:p>
        </p:txBody>
      </p:sp>
      <p:sp>
        <p:nvSpPr>
          <p:cNvPr id="21" name="Rectangle 9"/>
          <p:cNvSpPr>
            <a:spLocks noChangeArrowheads="1"/>
          </p:cNvSpPr>
          <p:nvPr/>
        </p:nvSpPr>
        <p:spPr bwMode="auto">
          <a:xfrm>
            <a:off x="3739955" y="2270083"/>
            <a:ext cx="1650645" cy="641350"/>
          </a:xfrm>
          <a:prstGeom prst="rect">
            <a:avLst/>
          </a:prstGeom>
          <a:solidFill>
            <a:srgbClr val="FF0000">
              <a:alpha val="30980"/>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main()</a:t>
            </a:r>
          </a:p>
        </p:txBody>
      </p:sp>
      <p:sp>
        <p:nvSpPr>
          <p:cNvPr id="22" name="Rectangle 10"/>
          <p:cNvSpPr>
            <a:spLocks noChangeArrowheads="1"/>
          </p:cNvSpPr>
          <p:nvPr/>
        </p:nvSpPr>
        <p:spPr bwMode="auto">
          <a:xfrm>
            <a:off x="3739955" y="2911433"/>
            <a:ext cx="1650645" cy="641350"/>
          </a:xfrm>
          <a:prstGeom prst="rect">
            <a:avLst/>
          </a:prstGeom>
          <a:solidFill>
            <a:srgbClr val="FF000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swap()</a:t>
            </a:r>
          </a:p>
        </p:txBody>
      </p:sp>
      <p:sp>
        <p:nvSpPr>
          <p:cNvPr id="23" name="Text Box 11"/>
          <p:cNvSpPr txBox="1">
            <a:spLocks noChangeArrowheads="1"/>
          </p:cNvSpPr>
          <p:nvPr/>
        </p:nvSpPr>
        <p:spPr bwMode="auto">
          <a:xfrm>
            <a:off x="3491549" y="1284246"/>
            <a:ext cx="298778"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Calibri" panose="020F0502020204030204" pitchFamily="34" charset="0"/>
                <a:ea typeface="msgothic"/>
                <a:cs typeface="msgothic"/>
              </a:rPr>
              <a:t>0</a:t>
            </a:r>
          </a:p>
        </p:txBody>
      </p:sp>
      <p:sp>
        <p:nvSpPr>
          <p:cNvPr id="24" name="Rectangle 13"/>
          <p:cNvSpPr>
            <a:spLocks noChangeArrowheads="1"/>
          </p:cNvSpPr>
          <p:nvPr/>
        </p:nvSpPr>
        <p:spPr bwMode="auto">
          <a:xfrm>
            <a:off x="3739955" y="4886283"/>
            <a:ext cx="1650645" cy="330200"/>
          </a:xfrm>
          <a:prstGeom prst="rect">
            <a:avLst/>
          </a:prstGeom>
          <a:solidFill>
            <a:srgbClr val="00808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100" b="1">
                <a:latin typeface="微软雅黑" panose="020B0503020204020204" charset="-122"/>
                <a:ea typeface="微软雅黑" panose="020B0503020204020204" charset="-122"/>
                <a:cs typeface="msgothic"/>
              </a:rPr>
              <a:t>int</a:t>
            </a:r>
            <a:r>
              <a:rPr lang="en-GB" altLang="zh-CN" sz="1100" b="1">
                <a:latin typeface="Courier New" panose="02070309020205020404" pitchFamily="49" charset="0"/>
                <a:ea typeface="微软雅黑" panose="020B0503020204020204" charset="-122"/>
                <a:cs typeface="msgothic"/>
              </a:rPr>
              <a:t> </a:t>
            </a:r>
            <a:r>
              <a:rPr lang="en-GB" altLang="zh-CN" sz="1100" b="1">
                <a:latin typeface="微软雅黑" panose="020B0503020204020204" charset="-122"/>
                <a:ea typeface="微软雅黑" panose="020B0503020204020204" charset="-122"/>
                <a:cs typeface="msgothic"/>
              </a:rPr>
              <a:t>*bufp0=&amp;buf[0]</a:t>
            </a:r>
          </a:p>
        </p:txBody>
      </p:sp>
      <p:sp>
        <p:nvSpPr>
          <p:cNvPr id="25" name="Rectangle 16"/>
          <p:cNvSpPr>
            <a:spLocks noChangeArrowheads="1"/>
          </p:cNvSpPr>
          <p:nvPr/>
        </p:nvSpPr>
        <p:spPr bwMode="auto">
          <a:xfrm>
            <a:off x="3739955" y="3552783"/>
            <a:ext cx="1650645" cy="639763"/>
          </a:xfrm>
          <a:prstGeom prst="rect">
            <a:avLst/>
          </a:prstGeom>
          <a:solidFill>
            <a:srgbClr val="FF000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更多系统代码</a:t>
            </a:r>
          </a:p>
        </p:txBody>
      </p:sp>
      <p:sp>
        <p:nvSpPr>
          <p:cNvPr id="26" name="Rectangle 18"/>
          <p:cNvSpPr>
            <a:spLocks noChangeArrowheads="1"/>
          </p:cNvSpPr>
          <p:nvPr/>
        </p:nvSpPr>
        <p:spPr bwMode="auto">
          <a:xfrm>
            <a:off x="3739955" y="4192546"/>
            <a:ext cx="1650645" cy="360362"/>
          </a:xfrm>
          <a:prstGeom prst="rect">
            <a:avLst/>
          </a:prstGeom>
          <a:solidFill>
            <a:srgbClr val="00808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27" name="AutoShape 21"/>
          <p:cNvSpPr/>
          <p:nvPr/>
        </p:nvSpPr>
        <p:spPr bwMode="auto">
          <a:xfrm>
            <a:off x="5442875" y="1492208"/>
            <a:ext cx="208090" cy="2700338"/>
          </a:xfrm>
          <a:prstGeom prst="rightBrace">
            <a:avLst>
              <a:gd name="adj1" fmla="val 66576"/>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28" name="Text Box 22"/>
          <p:cNvSpPr txBox="1">
            <a:spLocks noChangeArrowheads="1"/>
          </p:cNvSpPr>
          <p:nvPr/>
        </p:nvSpPr>
        <p:spPr bwMode="auto">
          <a:xfrm>
            <a:off x="5541687" y="2676483"/>
            <a:ext cx="708120"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29" name="Rectangle 30"/>
          <p:cNvSpPr>
            <a:spLocks noChangeArrowheads="1"/>
          </p:cNvSpPr>
          <p:nvPr/>
        </p:nvSpPr>
        <p:spPr bwMode="auto">
          <a:xfrm>
            <a:off x="3739955" y="5567321"/>
            <a:ext cx="1650645" cy="736600"/>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105000"/>
              </a:lnSpc>
            </a:pPr>
            <a:r>
              <a:rPr lang="en-GB" altLang="zh-CN" sz="1800" b="1">
                <a:latin typeface="微软雅黑" panose="020B0503020204020204" charset="-122"/>
                <a:ea typeface="微软雅黑" panose="020B0503020204020204" charset="-122"/>
                <a:cs typeface="msgothic"/>
              </a:rPr>
              <a:t>.symtab</a:t>
            </a:r>
          </a:p>
          <a:p>
            <a:pPr algn="ctr">
              <a:lnSpc>
                <a:spcPct val="105000"/>
              </a:lnSpc>
            </a:pPr>
            <a:r>
              <a:rPr lang="en-GB" altLang="zh-CN" sz="1800" b="1">
                <a:latin typeface="微软雅黑" panose="020B0503020204020204" charset="-122"/>
                <a:ea typeface="微软雅黑" panose="020B0503020204020204" charset="-122"/>
                <a:cs typeface="msgothic"/>
              </a:rPr>
              <a:t>.debug</a:t>
            </a:r>
          </a:p>
        </p:txBody>
      </p:sp>
      <p:sp>
        <p:nvSpPr>
          <p:cNvPr id="30" name="AutoShape 31"/>
          <p:cNvSpPr/>
          <p:nvPr/>
        </p:nvSpPr>
        <p:spPr bwMode="auto">
          <a:xfrm>
            <a:off x="5432822" y="4192546"/>
            <a:ext cx="180948" cy="958850"/>
          </a:xfrm>
          <a:prstGeom prst="rightBrace">
            <a:avLst>
              <a:gd name="adj1" fmla="val 27963"/>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1" name="Text Box 32"/>
          <p:cNvSpPr txBox="1">
            <a:spLocks noChangeArrowheads="1"/>
          </p:cNvSpPr>
          <p:nvPr/>
        </p:nvSpPr>
        <p:spPr bwMode="auto">
          <a:xfrm>
            <a:off x="5485776" y="4605296"/>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32" name="Rectangle 33"/>
          <p:cNvSpPr>
            <a:spLocks noChangeArrowheads="1"/>
          </p:cNvSpPr>
          <p:nvPr/>
        </p:nvSpPr>
        <p:spPr bwMode="auto">
          <a:xfrm>
            <a:off x="3739955" y="5219658"/>
            <a:ext cx="1650645" cy="347663"/>
          </a:xfrm>
          <a:prstGeom prst="rect">
            <a:avLst/>
          </a:prstGeom>
          <a:solidFill>
            <a:srgbClr val="993366">
              <a:alpha val="4117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Courier New" panose="02070309020205020404" pitchFamily="49" charset="0"/>
              </a:rPr>
              <a:t>int *bufp1</a:t>
            </a:r>
          </a:p>
        </p:txBody>
      </p:sp>
      <p:sp>
        <p:nvSpPr>
          <p:cNvPr id="33" name="Text Box 34"/>
          <p:cNvSpPr txBox="1">
            <a:spLocks noChangeArrowheads="1"/>
          </p:cNvSpPr>
          <p:nvPr/>
        </p:nvSpPr>
        <p:spPr bwMode="auto">
          <a:xfrm>
            <a:off x="5528975" y="5224421"/>
            <a:ext cx="628996"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.bss</a:t>
            </a:r>
          </a:p>
        </p:txBody>
      </p:sp>
      <p:sp>
        <p:nvSpPr>
          <p:cNvPr id="34" name="Rectangle 38"/>
          <p:cNvSpPr>
            <a:spLocks noChangeArrowheads="1"/>
          </p:cNvSpPr>
          <p:nvPr/>
        </p:nvSpPr>
        <p:spPr bwMode="auto">
          <a:xfrm>
            <a:off x="3739955" y="1881146"/>
            <a:ext cx="1650645" cy="384175"/>
          </a:xfrm>
          <a:prstGeom prst="rect">
            <a:avLst/>
          </a:prstGeom>
          <a:solidFill>
            <a:srgbClr val="FF000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系统代码</a:t>
            </a:r>
          </a:p>
        </p:txBody>
      </p:sp>
      <p:sp>
        <p:nvSpPr>
          <p:cNvPr id="35" name="AutoShape 39"/>
          <p:cNvSpPr/>
          <p:nvPr/>
        </p:nvSpPr>
        <p:spPr bwMode="auto">
          <a:xfrm>
            <a:off x="5421764" y="5252996"/>
            <a:ext cx="170895" cy="323850"/>
          </a:xfrm>
          <a:prstGeom prst="rightBrace">
            <a:avLst>
              <a:gd name="adj1" fmla="val 10000"/>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6" name="Rectangle 33"/>
          <p:cNvSpPr>
            <a:spLocks noChangeArrowheads="1"/>
          </p:cNvSpPr>
          <p:nvPr/>
        </p:nvSpPr>
        <p:spPr bwMode="auto">
          <a:xfrm>
            <a:off x="729415" y="5894346"/>
            <a:ext cx="1549765" cy="401637"/>
          </a:xfrm>
          <a:prstGeom prst="rect">
            <a:avLst/>
          </a:prstGeom>
          <a:solidFill>
            <a:srgbClr val="993366">
              <a:alpha val="36862"/>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a:latin typeface="微软雅黑" panose="020B0503020204020204" charset="-122"/>
                <a:ea typeface="微软雅黑" panose="020B0503020204020204" charset="-122"/>
                <a:cs typeface="Courier New" panose="02070309020205020404" pitchFamily="49" charset="0"/>
              </a:rPr>
              <a:t>static </a:t>
            </a:r>
            <a:r>
              <a:rPr lang="en-GB" altLang="zh-CN" sz="1400" b="1" dirty="0" err="1">
                <a:latin typeface="微软雅黑" panose="020B0503020204020204" charset="-122"/>
                <a:ea typeface="微软雅黑" panose="020B0503020204020204" charset="-122"/>
                <a:cs typeface="Courier New" panose="02070309020205020404" pitchFamily="49" charset="0"/>
              </a:rPr>
              <a:t>int</a:t>
            </a:r>
            <a:r>
              <a:rPr lang="en-GB" altLang="zh-CN" sz="1400" b="1" dirty="0">
                <a:latin typeface="微软雅黑" panose="020B0503020204020204" charset="-122"/>
                <a:ea typeface="微软雅黑" panose="020B0503020204020204" charset="-122"/>
                <a:cs typeface="Courier New" panose="02070309020205020404" pitchFamily="49" charset="0"/>
              </a:rPr>
              <a:t> *bufp1</a:t>
            </a:r>
          </a:p>
        </p:txBody>
      </p:sp>
      <p:sp>
        <p:nvSpPr>
          <p:cNvPr id="37" name="Text Box 34"/>
          <p:cNvSpPr txBox="1">
            <a:spLocks noChangeArrowheads="1"/>
          </p:cNvSpPr>
          <p:nvPr/>
        </p:nvSpPr>
        <p:spPr bwMode="auto">
          <a:xfrm>
            <a:off x="2235102" y="5999121"/>
            <a:ext cx="600142"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a:latin typeface="微软雅黑" panose="020B0503020204020204" charset="-122"/>
                <a:ea typeface="微软雅黑" panose="020B0503020204020204" charset="-122"/>
                <a:cs typeface="msgothic"/>
              </a:rPr>
              <a:t>.bss</a:t>
            </a:r>
          </a:p>
        </p:txBody>
      </p:sp>
      <p:sp>
        <p:nvSpPr>
          <p:cNvPr id="38" name="Line 44"/>
          <p:cNvSpPr>
            <a:spLocks noChangeShapeType="1"/>
          </p:cNvSpPr>
          <p:nvPr/>
        </p:nvSpPr>
        <p:spPr bwMode="auto">
          <a:xfrm flipV="1">
            <a:off x="2813101" y="2035133"/>
            <a:ext cx="909765" cy="247650"/>
          </a:xfrm>
          <a:prstGeom prst="line">
            <a:avLst/>
          </a:prstGeom>
          <a:noFill/>
          <a:ln w="190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39" name="Line 45"/>
          <p:cNvSpPr>
            <a:spLocks noChangeShapeType="1"/>
          </p:cNvSpPr>
          <p:nvPr/>
        </p:nvSpPr>
        <p:spPr bwMode="auto">
          <a:xfrm flipV="1">
            <a:off x="2817122" y="2679658"/>
            <a:ext cx="909765" cy="1219200"/>
          </a:xfrm>
          <a:prstGeom prst="line">
            <a:avLst/>
          </a:prstGeom>
          <a:noFill/>
          <a:ln w="190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0" name="Line 46"/>
          <p:cNvSpPr>
            <a:spLocks noChangeShapeType="1"/>
          </p:cNvSpPr>
          <p:nvPr/>
        </p:nvSpPr>
        <p:spPr bwMode="auto">
          <a:xfrm flipV="1">
            <a:off x="2829185" y="3321008"/>
            <a:ext cx="863523" cy="1905000"/>
          </a:xfrm>
          <a:prstGeom prst="line">
            <a:avLst/>
          </a:prstGeom>
          <a:noFill/>
          <a:ln w="190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1" name="Line 47"/>
          <p:cNvSpPr>
            <a:spLocks noChangeShapeType="1"/>
          </p:cNvSpPr>
          <p:nvPr/>
        </p:nvSpPr>
        <p:spPr bwMode="auto">
          <a:xfrm>
            <a:off x="2843259" y="2679658"/>
            <a:ext cx="854475" cy="1697038"/>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2" name="Line 48"/>
          <p:cNvSpPr>
            <a:spLocks noChangeShapeType="1"/>
          </p:cNvSpPr>
          <p:nvPr/>
        </p:nvSpPr>
        <p:spPr bwMode="auto">
          <a:xfrm>
            <a:off x="2818128" y="4348121"/>
            <a:ext cx="883628" cy="404812"/>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3" name="Line 49"/>
          <p:cNvSpPr>
            <a:spLocks noChangeShapeType="1"/>
          </p:cNvSpPr>
          <p:nvPr/>
        </p:nvSpPr>
        <p:spPr bwMode="auto">
          <a:xfrm flipV="1">
            <a:off x="2819133" y="5064083"/>
            <a:ext cx="863523" cy="684213"/>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4" name="Line 50"/>
          <p:cNvSpPr>
            <a:spLocks noChangeShapeType="1"/>
          </p:cNvSpPr>
          <p:nvPr/>
        </p:nvSpPr>
        <p:spPr bwMode="auto">
          <a:xfrm flipV="1">
            <a:off x="2785959" y="5446671"/>
            <a:ext cx="909765" cy="768350"/>
          </a:xfrm>
          <a:prstGeom prst="line">
            <a:avLst/>
          </a:prstGeom>
          <a:noFill/>
          <a:ln w="19050">
            <a:solidFill>
              <a:srgbClr val="CC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5" name="灯片编号占位符 45"/>
          <p:cNvSpPr txBox="1"/>
          <p:nvPr/>
        </p:nvSpPr>
        <p:spPr>
          <a:xfrm>
            <a:off x="4757284" y="6219783"/>
            <a:ext cx="1351076"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1pPr>
            <a:lvl2pPr marL="742950" indent="-28575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2pPr>
            <a:lvl3pPr marL="11430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3pPr>
            <a:lvl4pPr marL="16002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4pPr>
            <a:lvl5pPr marL="20574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5pPr>
            <a:lvl6pPr marL="25146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6pPr>
            <a:lvl7pPr marL="29718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7pPr>
            <a:lvl8pPr marL="34290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8pPr>
            <a:lvl9pPr marL="38862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9pPr>
          </a:lstStyle>
          <a:p>
            <a:pPr eaLnBrk="1" hangingPunct="1"/>
            <a:endParaRPr lang="en-US" altLang="zh-CN" sz="1800"/>
          </a:p>
        </p:txBody>
      </p:sp>
      <p:sp>
        <p:nvSpPr>
          <p:cNvPr id="47" name="矩形 46"/>
          <p:cNvSpPr/>
          <p:nvPr/>
        </p:nvSpPr>
        <p:spPr>
          <a:xfrm>
            <a:off x="1597212" y="775301"/>
            <a:ext cx="1723549" cy="461665"/>
          </a:xfrm>
          <a:prstGeom prst="rect">
            <a:avLst/>
          </a:prstGeom>
        </p:spPr>
        <p:txBody>
          <a:bodyPr wrap="none">
            <a:spAutoFit/>
          </a:bodyPr>
          <a:lstStyle/>
          <a:p>
            <a:r>
              <a:rPr lang="zh-CN" altLang="en-US" b="1" dirty="0">
                <a:solidFill>
                  <a:srgbClr val="FF0000"/>
                </a:solidFill>
                <a:ea typeface="微软雅黑" panose="020B0503020204020204" charset="-122"/>
              </a:rPr>
              <a:t>编译、链接</a:t>
            </a:r>
            <a:endParaRPr lang="zh-CN" altLang="en-US" dirty="0"/>
          </a:p>
        </p:txBody>
      </p:sp>
      <p:sp>
        <p:nvSpPr>
          <p:cNvPr id="48" name="矩形 47"/>
          <p:cNvSpPr/>
          <p:nvPr/>
        </p:nvSpPr>
        <p:spPr>
          <a:xfrm>
            <a:off x="6249807" y="1892290"/>
            <a:ext cx="1140090" cy="904863"/>
          </a:xfrm>
          <a:prstGeom prst="rect">
            <a:avLst/>
          </a:prstGeom>
        </p:spPr>
        <p:txBody>
          <a:bodyPr wrap="square">
            <a:spAutoFit/>
          </a:bodyPr>
          <a:lstStyle/>
          <a:p>
            <a:r>
              <a:rPr lang="en-US" altLang="zh-CN" b="1">
                <a:solidFill>
                  <a:srgbClr val="FF0000"/>
                </a:solidFill>
                <a:latin typeface="+mj-lt"/>
                <a:ea typeface="微软雅黑" panose="020B0503020204020204" charset="-122"/>
              </a:rPr>
              <a:t>OS</a:t>
            </a:r>
          </a:p>
          <a:p>
            <a:r>
              <a:rPr lang="zh-CN" altLang="en-US" b="1">
                <a:solidFill>
                  <a:srgbClr val="FF0000"/>
                </a:solidFill>
                <a:latin typeface="微软雅黑" panose="020B0503020204020204" charset="-122"/>
                <a:ea typeface="微软雅黑" panose="020B0503020204020204" charset="-122"/>
              </a:rPr>
              <a:t>加载</a:t>
            </a:r>
          </a:p>
        </p:txBody>
      </p:sp>
      <p:grpSp>
        <p:nvGrpSpPr>
          <p:cNvPr id="101" name="组合 100"/>
          <p:cNvGrpSpPr/>
          <p:nvPr/>
        </p:nvGrpSpPr>
        <p:grpSpPr>
          <a:xfrm>
            <a:off x="6985725" y="970676"/>
            <a:ext cx="3701835" cy="5963524"/>
            <a:chOff x="6315034" y="609600"/>
            <a:chExt cx="4297732" cy="5963524"/>
          </a:xfrm>
        </p:grpSpPr>
        <p:sp>
          <p:nvSpPr>
            <p:cNvPr id="79" name="Rectangle 2"/>
            <p:cNvSpPr>
              <a:spLocks noChangeArrowheads="1"/>
            </p:cNvSpPr>
            <p:nvPr/>
          </p:nvSpPr>
          <p:spPr bwMode="auto">
            <a:xfrm>
              <a:off x="6618616" y="1684337"/>
              <a:ext cx="2832100" cy="725488"/>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80" name="Text Box 25"/>
            <p:cNvSpPr txBox="1">
              <a:spLocks noChangeArrowheads="1"/>
            </p:cNvSpPr>
            <p:nvPr/>
          </p:nvSpPr>
          <p:spPr bwMode="auto">
            <a:xfrm>
              <a:off x="9705396" y="1530350"/>
              <a:ext cx="907370" cy="6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0" tIns="46800" rIns="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rsp</a:t>
              </a:r>
              <a:r>
                <a:rPr lang="en-GB" altLang="zh-CN" sz="1800" b="1" dirty="0">
                  <a:latin typeface="微软雅黑" panose="020B0503020204020204" charset="-122"/>
                  <a:ea typeface="微软雅黑" panose="020B0503020204020204" charset="-122"/>
                  <a:cs typeface="msgothic"/>
                </a:rPr>
                <a:t> </a:t>
              </a:r>
            </a:p>
            <a:p>
              <a:pPr>
                <a:lnSpc>
                  <a:spcPct val="98000"/>
                </a:lnSpc>
              </a:pPr>
              <a:r>
                <a:rPr lang="en-GB" altLang="zh-CN" sz="1800" b="1" dirty="0">
                  <a:latin typeface="微软雅黑" panose="020B0503020204020204" charset="-122"/>
                  <a:ea typeface="微软雅黑" panose="020B0503020204020204" charset="-122"/>
                  <a:cs typeface="msgothic"/>
                </a:rPr>
                <a:t>(</a:t>
              </a:r>
              <a:r>
                <a:rPr lang="zh-CN" altLang="en-GB" sz="1800" b="1" dirty="0">
                  <a:latin typeface="微软雅黑" panose="020B0503020204020204" charset="-122"/>
                  <a:ea typeface="微软雅黑" panose="020B0503020204020204" charset="-122"/>
                  <a:cs typeface="msgothic"/>
                </a:rPr>
                <a:t>栈顶</a:t>
              </a:r>
              <a:r>
                <a:rPr lang="en-GB" altLang="zh-CN" sz="1800" b="1" dirty="0">
                  <a:latin typeface="微软雅黑" panose="020B0503020204020204" charset="-122"/>
                  <a:ea typeface="微软雅黑" panose="020B0503020204020204" charset="-122"/>
                  <a:cs typeface="msgothic"/>
                </a:rPr>
                <a:t>)</a:t>
              </a:r>
            </a:p>
          </p:txBody>
        </p:sp>
        <p:sp>
          <p:nvSpPr>
            <p:cNvPr id="81" name="Line 26"/>
            <p:cNvSpPr>
              <a:spLocks noChangeShapeType="1"/>
            </p:cNvSpPr>
            <p:nvPr/>
          </p:nvSpPr>
          <p:spPr bwMode="auto">
            <a:xfrm flipH="1">
              <a:off x="9501516" y="16986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3" name="Text Box 29"/>
            <p:cNvSpPr txBox="1">
              <a:spLocks noChangeArrowheads="1"/>
            </p:cNvSpPr>
            <p:nvPr/>
          </p:nvSpPr>
          <p:spPr bwMode="auto">
            <a:xfrm>
              <a:off x="9866803" y="3754437"/>
              <a:ext cx="663250"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brk</a:t>
              </a:r>
            </a:p>
          </p:txBody>
        </p:sp>
        <p:sp>
          <p:nvSpPr>
            <p:cNvPr id="84" name="Line 30"/>
            <p:cNvSpPr>
              <a:spLocks noChangeShapeType="1"/>
            </p:cNvSpPr>
            <p:nvPr/>
          </p:nvSpPr>
          <p:spPr bwMode="auto">
            <a:xfrm flipH="1">
              <a:off x="9520566" y="39211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5" name="Rectangle 14"/>
            <p:cNvSpPr>
              <a:spLocks noChangeArrowheads="1"/>
            </p:cNvSpPr>
            <p:nvPr/>
          </p:nvSpPr>
          <p:spPr bwMode="auto">
            <a:xfrm>
              <a:off x="6620203" y="609600"/>
              <a:ext cx="2830513" cy="517525"/>
            </a:xfrm>
            <a:prstGeom prst="rect">
              <a:avLst/>
            </a:prstGeom>
            <a:solidFill>
              <a:srgbClr val="F1C7C7"/>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内核虚存区</a:t>
              </a:r>
            </a:p>
          </p:txBody>
        </p:sp>
        <p:sp>
          <p:nvSpPr>
            <p:cNvPr id="86" name="Rectangle 15"/>
            <p:cNvSpPr>
              <a:spLocks noChangeArrowheads="1"/>
            </p:cNvSpPr>
            <p:nvPr/>
          </p:nvSpPr>
          <p:spPr bwMode="auto">
            <a:xfrm>
              <a:off x="6620203" y="24177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共享库</a:t>
              </a:r>
              <a:r>
                <a:rPr lang="zh-CN" altLang="en-US" sz="1800" b="1">
                  <a:latin typeface="微软雅黑" panose="020B0503020204020204" charset="-122"/>
                  <a:ea typeface="微软雅黑" panose="020B0503020204020204" charset="-122"/>
                  <a:cs typeface="msgothic"/>
                </a:rPr>
                <a:t>的内存映射</a:t>
              </a:r>
              <a:r>
                <a:rPr lang="zh-CN" altLang="en-GB" sz="1800" b="1">
                  <a:latin typeface="微软雅黑" panose="020B0503020204020204" charset="-122"/>
                  <a:ea typeface="微软雅黑" panose="020B0503020204020204" charset="-122"/>
                  <a:cs typeface="msgothic"/>
                </a:rPr>
                <a:t>区域</a:t>
              </a:r>
              <a:endParaRPr lang="en-US" altLang="zh-CN" sz="1800" b="1">
                <a:latin typeface="微软雅黑" panose="020B0503020204020204" charset="-122"/>
                <a:ea typeface="微软雅黑" panose="020B0503020204020204" charset="-122"/>
                <a:cs typeface="msgothic"/>
              </a:endParaRPr>
            </a:p>
            <a:p>
              <a:pPr algn="ctr">
                <a:lnSpc>
                  <a:spcPct val="98000"/>
                </a:lnSpc>
              </a:pPr>
              <a:r>
                <a:rPr lang="zh-CN" altLang="en-US" sz="1800" b="1">
                  <a:latin typeface="微软雅黑" panose="020B0503020204020204" charset="-122"/>
                  <a:ea typeface="微软雅黑" panose="020B0503020204020204" charset="-122"/>
                  <a:cs typeface="msgothic"/>
                </a:rPr>
                <a:t>共享内存（</a:t>
              </a:r>
              <a:r>
                <a:rPr lang="en-US" altLang="zh-CN" sz="1800" b="1">
                  <a:latin typeface="微软雅黑" panose="020B0503020204020204" charset="-122"/>
                  <a:ea typeface="微软雅黑" panose="020B0503020204020204" charset="-122"/>
                  <a:cs typeface="msgothic"/>
                </a:rPr>
                <a:t>mmap</a:t>
              </a:r>
              <a:r>
                <a:rPr lang="zh-CN" altLang="en-US" sz="1800" b="1">
                  <a:latin typeface="微软雅黑" panose="020B0503020204020204" charset="-122"/>
                  <a:ea typeface="微软雅黑" panose="020B0503020204020204" charset="-122"/>
                  <a:cs typeface="msgothic"/>
                </a:rPr>
                <a:t>）</a:t>
              </a:r>
              <a:endParaRPr lang="zh-CN" altLang="en-GB" sz="1800" b="1">
                <a:latin typeface="微软雅黑" panose="020B0503020204020204" charset="-122"/>
                <a:ea typeface="微软雅黑" panose="020B0503020204020204" charset="-122"/>
                <a:cs typeface="msgothic"/>
              </a:endParaRPr>
            </a:p>
          </p:txBody>
        </p:sp>
        <p:sp>
          <p:nvSpPr>
            <p:cNvPr id="87" name="Rectangle 16"/>
            <p:cNvSpPr>
              <a:spLocks noChangeArrowheads="1"/>
            </p:cNvSpPr>
            <p:nvPr/>
          </p:nvSpPr>
          <p:spPr bwMode="auto">
            <a:xfrm>
              <a:off x="6620203" y="3124200"/>
              <a:ext cx="2830513" cy="768350"/>
            </a:xfrm>
            <a:prstGeom prst="rect">
              <a:avLst/>
            </a:prstGeom>
            <a:solidFill>
              <a:schemeClr val="bg1"/>
            </a:solidFill>
            <a:ln w="3302">
              <a:solidFill>
                <a:schemeClr val="tx1"/>
              </a:solidFill>
              <a:miter lim="800000"/>
            </a:ln>
          </p:spPr>
          <p:txBody>
            <a:bodyPr wrap="none" anchor="ctr"/>
            <a:lstStyle/>
            <a:p>
              <a:pPr eaLnBrk="0" hangingPunct="0">
                <a:defRPr/>
              </a:pPr>
              <a:endParaRPr lang="en-US" sz="1800" b="1">
                <a:latin typeface="Arial Narrow" panose="020B0606020202030204" pitchFamily="34" charset="0"/>
                <a:ea typeface="+mn-ea"/>
              </a:endParaRPr>
            </a:p>
          </p:txBody>
        </p:sp>
        <p:sp>
          <p:nvSpPr>
            <p:cNvPr id="88" name="Rectangle 17"/>
            <p:cNvSpPr>
              <a:spLocks noChangeArrowheads="1"/>
            </p:cNvSpPr>
            <p:nvPr/>
          </p:nvSpPr>
          <p:spPr bwMode="auto">
            <a:xfrm>
              <a:off x="6620203" y="38909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US" sz="1800" b="1">
                  <a:latin typeface="微软雅黑" panose="020B0503020204020204" charset="-122"/>
                  <a:ea typeface="微软雅黑" panose="020B0503020204020204" charset="-122"/>
                  <a:cs typeface="msgothic"/>
                </a:rPr>
                <a:t>运行时 </a:t>
              </a:r>
              <a:r>
                <a:rPr lang="zh-CN" altLang="en-GB" sz="1800" b="1">
                  <a:latin typeface="微软雅黑" panose="020B0503020204020204" charset="-122"/>
                  <a:ea typeface="微软雅黑" panose="020B0503020204020204" charset="-122"/>
                  <a:cs typeface="msgothic"/>
                </a:rPr>
                <a:t>堆（</a:t>
              </a:r>
              <a:r>
                <a:rPr lang="en-GB" altLang="zh-CN" sz="1800" b="1">
                  <a:latin typeface="微软雅黑" panose="020B0503020204020204" charset="-122"/>
                  <a:ea typeface="微软雅黑" panose="020B0503020204020204" charset="-122"/>
                  <a:cs typeface="msgothic"/>
                </a:rPr>
                <a:t>heap</a:t>
              </a:r>
              <a:r>
                <a:rPr lang="zh-CN" altLang="en-GB" sz="1800" b="1">
                  <a:latin typeface="微软雅黑" panose="020B0503020204020204" charset="-122"/>
                  <a:ea typeface="微软雅黑" panose="020B0503020204020204" charset="-122"/>
                  <a:cs typeface="msgothic"/>
                </a:rPr>
                <a:t>）</a:t>
              </a:r>
            </a:p>
            <a:p>
              <a:pPr algn="ctr">
                <a:lnSpc>
                  <a:spcPct val="98000"/>
                </a:lnSpc>
              </a:pPr>
              <a:r>
                <a:rPr lang="en-GB" altLang="zh-CN" sz="1800" b="1">
                  <a:latin typeface="微软雅黑" panose="020B0503020204020204" charset="-122"/>
                  <a:ea typeface="微软雅黑" panose="020B0503020204020204" charset="-122"/>
                  <a:cs typeface="msgothic"/>
                </a:rPr>
                <a:t>(</a:t>
              </a:r>
              <a:r>
                <a:rPr lang="zh-CN" altLang="en-GB" sz="1800" b="1">
                  <a:latin typeface="微软雅黑" panose="020B0503020204020204" charset="-122"/>
                  <a:ea typeface="微软雅黑" panose="020B0503020204020204" charset="-122"/>
                  <a:cs typeface="msgothic"/>
                </a:rPr>
                <a:t>由</a:t>
              </a:r>
              <a:r>
                <a:rPr lang="en-GB" altLang="zh-CN" sz="1800" b="1">
                  <a:latin typeface="微软雅黑" panose="020B0503020204020204" charset="-122"/>
                  <a:ea typeface="微软雅黑" panose="020B0503020204020204" charset="-122"/>
                  <a:cs typeface="msgothic"/>
                </a:rPr>
                <a:t>malloc</a:t>
              </a:r>
              <a:r>
                <a:rPr lang="zh-CN" altLang="en-GB" sz="1800" b="1">
                  <a:latin typeface="微软雅黑" panose="020B0503020204020204" charset="-122"/>
                  <a:ea typeface="微软雅黑" panose="020B0503020204020204" charset="-122"/>
                  <a:cs typeface="msgothic"/>
                </a:rPr>
                <a:t>动态生成</a:t>
              </a:r>
              <a:r>
                <a:rPr lang="en-US" altLang="zh-CN" sz="1800" b="1">
                  <a:latin typeface="微软雅黑" panose="020B0503020204020204" charset="-122"/>
                  <a:ea typeface="微软雅黑" panose="020B0503020204020204" charset="-122"/>
                  <a:cs typeface="msgothic"/>
                </a:rPr>
                <a:t>&lt;128K</a:t>
              </a:r>
              <a:r>
                <a:rPr lang="en-GB" altLang="zh-CN" sz="1800" b="1">
                  <a:latin typeface="Calibri" panose="020F0502020204030204" pitchFamily="34" charset="0"/>
                  <a:ea typeface="微软雅黑" panose="020B0503020204020204" charset="-122"/>
                  <a:cs typeface="msgothic"/>
                </a:rPr>
                <a:t>)</a:t>
              </a:r>
            </a:p>
          </p:txBody>
        </p:sp>
        <p:sp>
          <p:nvSpPr>
            <p:cNvPr id="89" name="Line 19"/>
            <p:cNvSpPr>
              <a:spLocks noChangeShapeType="1"/>
            </p:cNvSpPr>
            <p:nvPr/>
          </p:nvSpPr>
          <p:spPr bwMode="auto">
            <a:xfrm flipV="1">
              <a:off x="8031491" y="3473450"/>
              <a:ext cx="1587" cy="407987"/>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0" name="Rectangle 20"/>
            <p:cNvSpPr>
              <a:spLocks noChangeArrowheads="1"/>
            </p:cNvSpPr>
            <p:nvPr/>
          </p:nvSpPr>
          <p:spPr bwMode="auto">
            <a:xfrm>
              <a:off x="6620203" y="1095375"/>
              <a:ext cx="2830513" cy="598487"/>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用户栈（</a:t>
              </a:r>
              <a:r>
                <a:rPr lang="en-GB" altLang="zh-CN" sz="1800" b="1">
                  <a:latin typeface="微软雅黑" panose="020B0503020204020204" charset="-122"/>
                  <a:ea typeface="微软雅黑" panose="020B0503020204020204" charset="-122"/>
                  <a:cs typeface="msgothic"/>
                </a:rPr>
                <a:t>User stack</a:t>
              </a:r>
              <a:r>
                <a:rPr lang="zh-CN" altLang="en-GB" sz="1800" b="1">
                  <a:latin typeface="微软雅黑" panose="020B0503020204020204" charset="-122"/>
                  <a:ea typeface="微软雅黑" panose="020B0503020204020204" charset="-122"/>
                  <a:cs typeface="msgothic"/>
                </a:rPr>
                <a:t>）</a:t>
              </a:r>
            </a:p>
            <a:p>
              <a:pPr algn="ctr">
                <a:lnSpc>
                  <a:spcPct val="98000"/>
                </a:lnSpc>
              </a:pPr>
              <a:r>
                <a:rPr lang="zh-CN" altLang="en-US" sz="1800" b="1">
                  <a:latin typeface="Calibri" panose="020F0502020204030204" pitchFamily="34" charset="0"/>
                  <a:ea typeface="微软雅黑" panose="020B0503020204020204" charset="-122"/>
                  <a:cs typeface="msgothic"/>
                </a:rPr>
                <a:t>运行时创建</a:t>
              </a:r>
              <a:endParaRPr lang="zh-CN" altLang="en-GB" sz="1800" b="1">
                <a:latin typeface="Calibri" panose="020F0502020204030204" pitchFamily="34" charset="0"/>
                <a:ea typeface="微软雅黑" panose="020B0503020204020204" charset="-122"/>
                <a:cs typeface="msgothic"/>
              </a:endParaRPr>
            </a:p>
          </p:txBody>
        </p:sp>
        <p:sp>
          <p:nvSpPr>
            <p:cNvPr id="91" name="Line 21"/>
            <p:cNvSpPr>
              <a:spLocks noChangeShapeType="1"/>
            </p:cNvSpPr>
            <p:nvPr/>
          </p:nvSpPr>
          <p:spPr bwMode="auto">
            <a:xfrm flipV="1">
              <a:off x="8031491" y="2178050"/>
              <a:ext cx="1587" cy="246062"/>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2" name="Line 22"/>
            <p:cNvSpPr>
              <a:spLocks noChangeShapeType="1"/>
            </p:cNvSpPr>
            <p:nvPr/>
          </p:nvSpPr>
          <p:spPr bwMode="auto">
            <a:xfrm>
              <a:off x="8031491" y="1693862"/>
              <a:ext cx="1587" cy="242888"/>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3" name="Rectangle 23"/>
            <p:cNvSpPr>
              <a:spLocks noChangeArrowheads="1"/>
            </p:cNvSpPr>
            <p:nvPr/>
          </p:nvSpPr>
          <p:spPr bwMode="auto">
            <a:xfrm>
              <a:off x="6620203" y="5975350"/>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a:latin typeface="微软雅黑" panose="020B0503020204020204" charset="-122"/>
                  <a:ea typeface="微软雅黑" panose="020B0503020204020204" charset="-122"/>
                  <a:cs typeface="msgothic"/>
                </a:rPr>
                <a:t>未使用</a:t>
              </a:r>
            </a:p>
          </p:txBody>
        </p:sp>
        <p:sp>
          <p:nvSpPr>
            <p:cNvPr id="94" name="Text Box 24"/>
            <p:cNvSpPr txBox="1">
              <a:spLocks noChangeArrowheads="1"/>
            </p:cNvSpPr>
            <p:nvPr/>
          </p:nvSpPr>
          <p:spPr bwMode="auto">
            <a:xfrm>
              <a:off x="6315034" y="6207125"/>
              <a:ext cx="389676"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Arial Black" panose="020B0A04020102020204" pitchFamily="34" charset="0"/>
                  <a:ea typeface="msgothic"/>
                  <a:cs typeface="msgothic"/>
                </a:rPr>
                <a:t>0</a:t>
              </a:r>
            </a:p>
          </p:txBody>
        </p:sp>
        <p:sp>
          <p:nvSpPr>
            <p:cNvPr id="95" name="Rectangle 34"/>
            <p:cNvSpPr>
              <a:spLocks noChangeArrowheads="1"/>
            </p:cNvSpPr>
            <p:nvPr/>
          </p:nvSpPr>
          <p:spPr bwMode="auto">
            <a:xfrm>
              <a:off x="6620203" y="4598987"/>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a:latin typeface="微软雅黑" panose="020B0503020204020204" charset="-122"/>
                  <a:ea typeface="微软雅黑" panose="020B0503020204020204" charset="-122"/>
                  <a:cs typeface="msgothic"/>
                </a:rPr>
                <a:t>读写数据段</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1800" b="1">
                  <a:latin typeface="微软雅黑" panose="020B0503020204020204" charset="-122"/>
                  <a:ea typeface="微软雅黑" panose="020B0503020204020204" charset="-122"/>
                  <a:cs typeface="msgothic"/>
                </a:rPr>
                <a:t>(.data, .bss)</a:t>
              </a:r>
            </a:p>
          </p:txBody>
        </p:sp>
        <p:sp>
          <p:nvSpPr>
            <p:cNvPr id="96" name="Rectangle 35"/>
            <p:cNvSpPr>
              <a:spLocks noChangeArrowheads="1"/>
            </p:cNvSpPr>
            <p:nvPr/>
          </p:nvSpPr>
          <p:spPr bwMode="auto">
            <a:xfrm>
              <a:off x="6620203" y="5264150"/>
              <a:ext cx="2830513" cy="711200"/>
            </a:xfrm>
            <a:prstGeom prst="rect">
              <a:avLst/>
            </a:prstGeom>
            <a:solidFill>
              <a:srgbClr val="F6F5BD"/>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dirty="0">
                  <a:latin typeface="微软雅黑" panose="020B0503020204020204" charset="-122"/>
                  <a:ea typeface="微软雅黑" panose="020B0503020204020204" charset="-122"/>
                  <a:cs typeface="msgothic"/>
                </a:rPr>
                <a:t>只读代码段</a:t>
              </a:r>
            </a:p>
            <a:p>
              <a:pPr algn="ctr">
                <a:lnSpc>
                  <a:spcPct val="98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init</a:t>
              </a:r>
              <a:r>
                <a:rPr lang="en-GB" altLang="zh-CN" sz="1800" b="1" dirty="0">
                  <a:latin typeface="微软雅黑" panose="020B0503020204020204" charset="-122"/>
                  <a:ea typeface="微软雅黑" panose="020B0503020204020204" charset="-122"/>
                  <a:cs typeface="msgothic"/>
                </a:rPr>
                <a:t>, .text</a:t>
              </a:r>
              <a:r>
                <a:rPr lang="en-GB" altLang="zh-CN" sz="1800" b="1" dirty="0">
                  <a:latin typeface="Calibri" panose="020F0502020204030204" pitchFamily="34" charset="0"/>
                  <a:ea typeface="微软雅黑" panose="020B0503020204020204" charset="-122"/>
                  <a:cs typeface="msgothic"/>
                </a:rPr>
                <a:t>, </a:t>
              </a: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rodata</a:t>
              </a:r>
              <a:r>
                <a:rPr lang="en-GB" altLang="zh-CN" sz="1800" b="1" dirty="0">
                  <a:latin typeface="Calibri" panose="020F0502020204030204" pitchFamily="34" charset="0"/>
                  <a:ea typeface="微软雅黑" panose="020B0503020204020204" charset="-122"/>
                  <a:cs typeface="msgothic"/>
                </a:rPr>
                <a:t>)</a:t>
              </a:r>
            </a:p>
          </p:txBody>
        </p:sp>
        <p:grpSp>
          <p:nvGrpSpPr>
            <p:cNvPr id="97" name="Group 24"/>
            <p:cNvGrpSpPr/>
            <p:nvPr/>
          </p:nvGrpSpPr>
          <p:grpSpPr bwMode="auto">
            <a:xfrm>
              <a:off x="9484053" y="4675187"/>
              <a:ext cx="1071563" cy="1327150"/>
              <a:chOff x="4956" y="3074"/>
              <a:chExt cx="675" cy="836"/>
            </a:xfrm>
          </p:grpSpPr>
          <p:sp>
            <p:nvSpPr>
              <p:cNvPr id="98" name="AutoShape 36"/>
              <p:cNvSpPr/>
              <p:nvPr/>
            </p:nvSpPr>
            <p:spPr bwMode="auto">
              <a:xfrm>
                <a:off x="4956" y="3094"/>
                <a:ext cx="140" cy="816"/>
              </a:xfrm>
              <a:prstGeom prst="rightBrace">
                <a:avLst>
                  <a:gd name="adj1" fmla="val 48571"/>
                  <a:gd name="adj2" fmla="val 50000"/>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99" name="Text Box 37"/>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dirty="0">
                    <a:solidFill>
                      <a:srgbClr val="FF0000"/>
                    </a:solidFill>
                    <a:latin typeface="Calibri" panose="020F0502020204030204" pitchFamily="34" charset="0"/>
                    <a:ea typeface="微软雅黑" panose="020B0503020204020204" charset="-122"/>
                    <a:cs typeface="msgothic"/>
                  </a:rPr>
                  <a:t>从可执行文件装入</a:t>
                </a:r>
              </a:p>
            </p:txBody>
          </p:sp>
        </p:grpSp>
      </p:grpSp>
      <p:sp>
        <p:nvSpPr>
          <p:cNvPr id="102" name="Text Box 31"/>
          <p:cNvSpPr txBox="1">
            <a:spLocks noChangeArrowheads="1"/>
          </p:cNvSpPr>
          <p:nvPr/>
        </p:nvSpPr>
        <p:spPr bwMode="auto">
          <a:xfrm>
            <a:off x="5879976" y="1195139"/>
            <a:ext cx="1385613" cy="60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dirty="0">
                <a:solidFill>
                  <a:srgbClr val="00B050"/>
                </a:solidFill>
                <a:latin typeface="微软雅黑" panose="020B0503020204020204" charset="-122"/>
                <a:ea typeface="微软雅黑" panose="020B0503020204020204" charset="-122"/>
                <a:cs typeface="msgothic"/>
              </a:rPr>
              <a:t>0xC0000000</a:t>
            </a:r>
          </a:p>
          <a:p>
            <a:pPr>
              <a:lnSpc>
                <a:spcPct val="94000"/>
              </a:lnSpc>
            </a:pPr>
            <a:r>
              <a:rPr lang="en-GB" altLang="zh-CN" sz="1600" dirty="0">
                <a:solidFill>
                  <a:srgbClr val="00B050"/>
                </a:solidFill>
                <a:latin typeface="微软雅黑" panose="020B0503020204020204" charset="-122"/>
                <a:ea typeface="微软雅黑" panose="020B0503020204020204" charset="-122"/>
                <a:cs typeface="msgothic"/>
              </a:rPr>
              <a:t>32</a:t>
            </a:r>
            <a:r>
              <a:rPr lang="zh-CN" altLang="en-US" sz="1600" dirty="0">
                <a:solidFill>
                  <a:srgbClr val="00B050"/>
                </a:solidFill>
                <a:latin typeface="微软雅黑" panose="020B0503020204020204" charset="-122"/>
                <a:ea typeface="微软雅黑" panose="020B0503020204020204" charset="-122"/>
                <a:cs typeface="msgothic"/>
              </a:rPr>
              <a:t>位</a:t>
            </a:r>
            <a:endParaRPr lang="en-GB" altLang="zh-CN" sz="1600" dirty="0">
              <a:solidFill>
                <a:srgbClr val="00B050"/>
              </a:solidFill>
              <a:latin typeface="微软雅黑" panose="020B0503020204020204" charset="-122"/>
              <a:ea typeface="微软雅黑" panose="020B0503020204020204" charset="-122"/>
              <a:cs typeface="msgothic"/>
            </a:endParaRPr>
          </a:p>
        </p:txBody>
      </p:sp>
      <p:sp>
        <p:nvSpPr>
          <p:cNvPr id="103" name="Text Box 32"/>
          <p:cNvSpPr txBox="1">
            <a:spLocks noChangeArrowheads="1"/>
          </p:cNvSpPr>
          <p:nvPr/>
        </p:nvSpPr>
        <p:spPr bwMode="auto">
          <a:xfrm>
            <a:off x="5879976" y="6255464"/>
            <a:ext cx="1367980" cy="60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dirty="0">
                <a:solidFill>
                  <a:srgbClr val="00B050"/>
                </a:solidFill>
                <a:latin typeface="微软雅黑" panose="020B0503020204020204" charset="-122"/>
                <a:ea typeface="微软雅黑" panose="020B0503020204020204" charset="-122"/>
                <a:cs typeface="msgothic"/>
              </a:rPr>
              <a:t>0x08048000</a:t>
            </a:r>
          </a:p>
          <a:p>
            <a:pPr>
              <a:lnSpc>
                <a:spcPct val="94000"/>
              </a:lnSpc>
            </a:pPr>
            <a:r>
              <a:rPr lang="en-US" altLang="zh-CN" sz="1600" dirty="0">
                <a:solidFill>
                  <a:srgbClr val="00B050"/>
                </a:solidFill>
                <a:latin typeface="微软雅黑" panose="020B0503020204020204" charset="-122"/>
                <a:ea typeface="微软雅黑" panose="020B0503020204020204" charset="-122"/>
                <a:cs typeface="msgothic"/>
              </a:rPr>
              <a:t>32</a:t>
            </a:r>
            <a:r>
              <a:rPr lang="zh-CN" altLang="en-US" sz="1600" dirty="0">
                <a:solidFill>
                  <a:srgbClr val="00B050"/>
                </a:solidFill>
                <a:latin typeface="微软雅黑" panose="020B0503020204020204" charset="-122"/>
                <a:ea typeface="微软雅黑" panose="020B0503020204020204" charset="-122"/>
                <a:cs typeface="msgothic"/>
              </a:rPr>
              <a:t>位</a:t>
            </a:r>
            <a:endParaRPr lang="en-US" altLang="zh-CN" sz="1600" dirty="0">
              <a:solidFill>
                <a:srgbClr val="00B050"/>
              </a:solidFill>
              <a:latin typeface="微软雅黑" panose="020B0503020204020204" charset="-122"/>
              <a:ea typeface="微软雅黑" panose="020B0503020204020204" charset="-122"/>
              <a:cs typeface="msgothic"/>
            </a:endParaRPr>
          </a:p>
        </p:txBody>
      </p:sp>
      <p:sp>
        <p:nvSpPr>
          <p:cNvPr id="107" name="Line 43"/>
          <p:cNvSpPr>
            <a:spLocks noChangeShapeType="1"/>
          </p:cNvSpPr>
          <p:nvPr/>
        </p:nvSpPr>
        <p:spPr bwMode="auto">
          <a:xfrm>
            <a:off x="5841726" y="2986121"/>
            <a:ext cx="1378141" cy="2861356"/>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 name="AutoShape 41"/>
          <p:cNvSpPr/>
          <p:nvPr/>
        </p:nvSpPr>
        <p:spPr bwMode="auto">
          <a:xfrm>
            <a:off x="6214222" y="4674903"/>
            <a:ext cx="284826" cy="877456"/>
          </a:xfrm>
          <a:prstGeom prst="rightBrace">
            <a:avLst>
              <a:gd name="adj1" fmla="val 23394"/>
              <a:gd name="adj2" fmla="val 50000"/>
            </a:avLst>
          </a:prstGeom>
          <a:noFill/>
          <a:ln w="19050">
            <a:solidFill>
              <a:srgbClr val="0066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 name="Line 40"/>
          <p:cNvSpPr>
            <a:spLocks noChangeShapeType="1"/>
          </p:cNvSpPr>
          <p:nvPr/>
        </p:nvSpPr>
        <p:spPr bwMode="auto">
          <a:xfrm>
            <a:off x="6499048" y="5122932"/>
            <a:ext cx="748166" cy="80020"/>
          </a:xfrm>
          <a:prstGeom prst="line">
            <a:avLst/>
          </a:prstGeom>
          <a:noFill/>
          <a:ln w="190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 name="Rectangle 2"/>
          <p:cNvSpPr txBox="1">
            <a:spLocks noChangeArrowheads="1"/>
          </p:cNvSpPr>
          <p:nvPr/>
        </p:nvSpPr>
        <p:spPr bwMode="auto">
          <a:xfrm>
            <a:off x="1435897" y="141948"/>
            <a:ext cx="8991600" cy="420628"/>
          </a:xfrm>
          <a:prstGeom prst="rect">
            <a:avLst/>
          </a:prstGeom>
          <a:noFill/>
          <a:ln w="9525">
            <a:noFill/>
            <a:miter lim="800000"/>
          </a:ln>
          <a:effectLst/>
        </p:spPr>
        <p:txBody>
          <a:bodyPr vert="horz" wrap="square" lIns="63500" tIns="25400" rIns="63500" bIns="25400" numCol="1" anchor="t" anchorCtr="0" compatLnSpc="1">
            <a:spAutoFit/>
          </a:bodyPr>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pPr algn="ctr"/>
            <a:r>
              <a:rPr lang="zh-CN" altLang="en-US" sz="2400" b="1" kern="0" dirty="0">
                <a:solidFill>
                  <a:srgbClr val="0070C0"/>
                </a:solidFill>
                <a:latin typeface="Microsoft YaHei" panose="020B0503020204020204" pitchFamily="34" charset="-122"/>
                <a:ea typeface="Microsoft YaHei" panose="020B0503020204020204" pitchFamily="34" charset="-122"/>
              </a:rPr>
              <a:t>源程序、目标文件、执行程序、虚拟内存映像</a:t>
            </a:r>
          </a:p>
        </p:txBody>
      </p:sp>
      <p:sp>
        <p:nvSpPr>
          <p:cNvPr id="115" name="Text Box 31"/>
          <p:cNvSpPr txBox="1">
            <a:spLocks noChangeArrowheads="1"/>
          </p:cNvSpPr>
          <p:nvPr/>
        </p:nvSpPr>
        <p:spPr bwMode="auto">
          <a:xfrm>
            <a:off x="9775254" y="1271339"/>
            <a:ext cx="816547" cy="60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dirty="0">
                <a:solidFill>
                  <a:srgbClr val="00B050"/>
                </a:solidFill>
                <a:latin typeface="微软雅黑" panose="020B0503020204020204" charset="-122"/>
                <a:ea typeface="微软雅黑" panose="020B0503020204020204" charset="-122"/>
                <a:cs typeface="msgothic"/>
              </a:rPr>
              <a:t>2</a:t>
            </a:r>
            <a:r>
              <a:rPr lang="en-US" altLang="zh-CN" sz="1600" baseline="30000" dirty="0">
                <a:solidFill>
                  <a:srgbClr val="00B050"/>
                </a:solidFill>
                <a:latin typeface="微软雅黑" panose="020B0503020204020204" charset="-122"/>
                <a:ea typeface="微软雅黑" panose="020B0503020204020204" charset="-122"/>
                <a:cs typeface="msgothic"/>
              </a:rPr>
              <a:t>48</a:t>
            </a:r>
            <a:r>
              <a:rPr lang="en-US" altLang="zh-CN" sz="1600" dirty="0">
                <a:solidFill>
                  <a:srgbClr val="00B050"/>
                </a:solidFill>
                <a:latin typeface="微软雅黑" panose="020B0503020204020204" charset="-122"/>
                <a:ea typeface="微软雅黑" panose="020B0503020204020204" charset="-122"/>
                <a:cs typeface="msgothic"/>
              </a:rPr>
              <a:t>-1  </a:t>
            </a:r>
          </a:p>
          <a:p>
            <a:pPr>
              <a:lnSpc>
                <a:spcPct val="94000"/>
              </a:lnSpc>
            </a:pPr>
            <a:r>
              <a:rPr lang="en-US" altLang="zh-CN" sz="1600" dirty="0">
                <a:solidFill>
                  <a:srgbClr val="00B050"/>
                </a:solidFill>
                <a:latin typeface="微软雅黑" panose="020B0503020204020204" charset="-122"/>
                <a:ea typeface="微软雅黑" panose="020B0503020204020204" charset="-122"/>
                <a:cs typeface="msgothic"/>
              </a:rPr>
              <a:t>64</a:t>
            </a:r>
            <a:r>
              <a:rPr lang="zh-CN" altLang="en-US" sz="1600" dirty="0">
                <a:solidFill>
                  <a:srgbClr val="00B050"/>
                </a:solidFill>
                <a:latin typeface="微软雅黑" panose="020B0503020204020204" charset="-122"/>
                <a:ea typeface="微软雅黑" panose="020B0503020204020204" charset="-122"/>
                <a:cs typeface="msgothic"/>
              </a:rPr>
              <a:t>位</a:t>
            </a:r>
            <a:endParaRPr lang="en-GB" altLang="zh-CN" sz="1600" dirty="0">
              <a:solidFill>
                <a:srgbClr val="00B050"/>
              </a:solidFill>
              <a:latin typeface="微软雅黑" panose="020B0503020204020204" charset="-122"/>
              <a:ea typeface="微软雅黑" panose="020B0503020204020204" charset="-122"/>
              <a:cs typeface="msgothic"/>
            </a:endParaRPr>
          </a:p>
        </p:txBody>
      </p:sp>
      <p:sp>
        <p:nvSpPr>
          <p:cNvPr id="116" name="Text Box 32"/>
          <p:cNvSpPr txBox="1">
            <a:spLocks noChangeArrowheads="1"/>
          </p:cNvSpPr>
          <p:nvPr/>
        </p:nvSpPr>
        <p:spPr bwMode="auto">
          <a:xfrm>
            <a:off x="9717089" y="6263372"/>
            <a:ext cx="1127530" cy="60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dirty="0">
                <a:solidFill>
                  <a:srgbClr val="00B050"/>
                </a:solidFill>
                <a:latin typeface="微软雅黑" panose="020B0503020204020204" charset="-122"/>
                <a:ea typeface="微软雅黑" panose="020B0503020204020204" charset="-122"/>
                <a:cs typeface="msgothic"/>
              </a:rPr>
              <a:t>0x400000</a:t>
            </a:r>
          </a:p>
          <a:p>
            <a:pPr>
              <a:lnSpc>
                <a:spcPct val="94000"/>
              </a:lnSpc>
            </a:pPr>
            <a:r>
              <a:rPr lang="en-US" altLang="zh-CN" sz="1600" dirty="0">
                <a:solidFill>
                  <a:srgbClr val="00B050"/>
                </a:solidFill>
                <a:latin typeface="微软雅黑" panose="020B0503020204020204" charset="-122"/>
                <a:ea typeface="微软雅黑" panose="020B0503020204020204" charset="-122"/>
                <a:cs typeface="msgothic"/>
              </a:rPr>
              <a:t>64</a:t>
            </a:r>
            <a:r>
              <a:rPr lang="zh-CN" altLang="en-US" sz="1600" dirty="0">
                <a:solidFill>
                  <a:srgbClr val="00B050"/>
                </a:solidFill>
                <a:latin typeface="微软雅黑" panose="020B0503020204020204" charset="-122"/>
                <a:ea typeface="微软雅黑" panose="020B0503020204020204" charset="-122"/>
                <a:cs typeface="msgothic"/>
              </a:rPr>
              <a:t>位</a:t>
            </a:r>
            <a:endParaRPr lang="en-GB" altLang="zh-CN" sz="1600" dirty="0">
              <a:solidFill>
                <a:srgbClr val="00B050"/>
              </a:solidFill>
              <a:latin typeface="微软雅黑" panose="020B0503020204020204" charset="-122"/>
              <a:ea typeface="微软雅黑" panose="020B0503020204020204" charset="-122"/>
              <a:cs typeface="msgothic"/>
            </a:endParaRPr>
          </a:p>
        </p:txBody>
      </p:sp>
      <p:sp>
        <p:nvSpPr>
          <p:cNvPr id="117" name="Text Box 31"/>
          <p:cNvSpPr txBox="1">
            <a:spLocks noChangeArrowheads="1"/>
          </p:cNvSpPr>
          <p:nvPr/>
        </p:nvSpPr>
        <p:spPr bwMode="auto">
          <a:xfrm>
            <a:off x="5879976" y="3322979"/>
            <a:ext cx="1367980" cy="60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dirty="0">
                <a:solidFill>
                  <a:srgbClr val="00B050"/>
                </a:solidFill>
                <a:latin typeface="微软雅黑" panose="020B0503020204020204" charset="-122"/>
                <a:ea typeface="微软雅黑" panose="020B0503020204020204" charset="-122"/>
                <a:cs typeface="msgothic"/>
              </a:rPr>
              <a:t>0x40000000</a:t>
            </a:r>
          </a:p>
          <a:p>
            <a:pPr>
              <a:lnSpc>
                <a:spcPct val="94000"/>
              </a:lnSpc>
            </a:pPr>
            <a:r>
              <a:rPr lang="en-GB" altLang="zh-CN" sz="1600" dirty="0">
                <a:solidFill>
                  <a:srgbClr val="00B050"/>
                </a:solidFill>
                <a:latin typeface="微软雅黑" panose="020B0503020204020204" charset="-122"/>
                <a:ea typeface="微软雅黑" panose="020B0503020204020204" charset="-122"/>
                <a:cs typeface="msgothic"/>
              </a:rPr>
              <a:t>32</a:t>
            </a:r>
            <a:r>
              <a:rPr lang="zh-CN" altLang="en-US" sz="1600" dirty="0">
                <a:solidFill>
                  <a:srgbClr val="00B050"/>
                </a:solidFill>
                <a:latin typeface="微软雅黑" panose="020B0503020204020204" charset="-122"/>
                <a:ea typeface="微软雅黑" panose="020B0503020204020204" charset="-122"/>
                <a:cs typeface="msgothic"/>
              </a:rPr>
              <a:t>位</a:t>
            </a:r>
            <a:endParaRPr lang="en-GB" altLang="zh-CN" sz="1600" dirty="0">
              <a:solidFill>
                <a:srgbClr val="00B050"/>
              </a:solidFill>
              <a:latin typeface="微软雅黑" panose="020B0503020204020204" charset="-122"/>
              <a:ea typeface="微软雅黑" panose="020B0503020204020204" charset="-122"/>
              <a:cs typeface="ms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1073442" y="1160748"/>
            <a:ext cx="10045116" cy="5295900"/>
          </a:xfrm>
        </p:spPr>
        <p:txBody>
          <a:bodyPr/>
          <a:lstStyle/>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如何打包程序员常用的函数</a:t>
            </a:r>
            <a:r>
              <a:rPr lang="en-GB" dirty="0"/>
              <a:t>?</a:t>
            </a: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latin typeface="Microsoft YaHei" panose="020B0503020204020204" pitchFamily="34" charset="-122"/>
                <a:ea typeface="Microsoft YaHei" panose="020B0503020204020204" pitchFamily="34" charset="-122"/>
              </a:rPr>
              <a:t>Math, I/O, </a:t>
            </a:r>
            <a:r>
              <a:rPr lang="zh-CN" altLang="en-US" dirty="0">
                <a:latin typeface="Microsoft YaHei" panose="020B0503020204020204" pitchFamily="34" charset="-122"/>
                <a:ea typeface="Microsoft YaHei" panose="020B0503020204020204" pitchFamily="34" charset="-122"/>
              </a:rPr>
              <a:t>存储管理</a:t>
            </a:r>
            <a:r>
              <a:rPr lang="en-GB"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串处理</a:t>
            </a:r>
            <a:r>
              <a:rPr lang="en-GB"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等等</a:t>
            </a:r>
            <a:r>
              <a:rPr lang="en-GB" dirty="0">
                <a:latin typeface="Microsoft YaHei" panose="020B0503020204020204" pitchFamily="34" charset="-122"/>
                <a:ea typeface="Microsoft YaHei" panose="020B0503020204020204" pitchFamily="34" charset="-122"/>
              </a:rPr>
              <a:t>.</a:t>
            </a:r>
          </a:p>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考虑到目前的链接器框架</a:t>
            </a:r>
            <a:r>
              <a:rPr lang="en-GB" dirty="0"/>
              <a:t>:</a:t>
            </a: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latin typeface="Microsoft YaHei" panose="020B0503020204020204" pitchFamily="34" charset="-122"/>
                <a:ea typeface="Microsoft YaHei" panose="020B0503020204020204" pitchFamily="34" charset="-122"/>
              </a:rPr>
              <a:t>选择</a:t>
            </a:r>
            <a:r>
              <a:rPr lang="en-GB" b="1" dirty="0">
                <a:solidFill>
                  <a:srgbClr val="6B0874"/>
                </a:solidFill>
                <a:latin typeface="Microsoft YaHei" panose="020B0503020204020204" pitchFamily="34" charset="-122"/>
                <a:ea typeface="Microsoft YaHei" panose="020B0503020204020204" pitchFamily="34" charset="-122"/>
              </a:rPr>
              <a:t> 1:</a:t>
            </a:r>
            <a:r>
              <a:rPr lang="zh-CN" altLang="en-US" dirty="0">
                <a:latin typeface="Microsoft YaHei" panose="020B0503020204020204" pitchFamily="34" charset="-122"/>
                <a:ea typeface="Microsoft YaHei" panose="020B0503020204020204" pitchFamily="34" charset="-122"/>
              </a:rPr>
              <a:t>将所有函数都放入一个源文件中。程序员将大目标文件链接到他们的程序中</a:t>
            </a:r>
            <a:endParaRPr lang="en-GB" dirty="0">
              <a:latin typeface="Microsoft YaHei" panose="020B0503020204020204" pitchFamily="34" charset="-122"/>
              <a:ea typeface="Microsoft YaHei" panose="020B0503020204020204" pitchFamily="34" charset="-122"/>
            </a:endParaRPr>
          </a:p>
          <a:p>
            <a:pPr marL="914400" lvl="2"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，时间和空间效率低下</a:t>
            </a:r>
            <a:endParaRPr lang="en-US" altLang="zh-CN" dirty="0">
              <a:latin typeface="Microsoft YaHei" panose="020B0503020204020204" pitchFamily="34" charset="-122"/>
              <a:ea typeface="Microsoft YaHei" panose="020B0503020204020204" pitchFamily="34" charset="-122"/>
            </a:endParaRPr>
          </a:p>
          <a:p>
            <a:pPr marL="914400" lvl="2"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latin typeface="Microsoft YaHei" panose="020B0503020204020204" pitchFamily="34" charset="-122"/>
              <a:ea typeface="Microsoft YaHei" panose="020B0503020204020204" pitchFamily="34" charset="-122"/>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latin typeface="Microsoft YaHei" panose="020B0503020204020204" pitchFamily="34" charset="-122"/>
                <a:ea typeface="Microsoft YaHei" panose="020B0503020204020204" pitchFamily="34" charset="-122"/>
              </a:rPr>
              <a:t>选择</a:t>
            </a:r>
            <a:r>
              <a:rPr lang="en-GB" b="1" dirty="0">
                <a:solidFill>
                  <a:srgbClr val="6B0874"/>
                </a:solidFill>
                <a:latin typeface="Microsoft YaHei" panose="020B0503020204020204" pitchFamily="34" charset="-122"/>
                <a:ea typeface="Microsoft YaHei" panose="020B0503020204020204" pitchFamily="34" charset="-122"/>
              </a:rPr>
              <a:t> 2:</a:t>
            </a:r>
            <a:r>
              <a:rPr lang="zh-CN" altLang="en-US" dirty="0">
                <a:latin typeface="Microsoft YaHei" panose="020B0503020204020204" pitchFamily="34" charset="-122"/>
                <a:ea typeface="Microsoft YaHei" panose="020B0503020204020204" pitchFamily="34" charset="-122"/>
              </a:rPr>
              <a:t>将每个函数放在一个单独的源文件中</a:t>
            </a:r>
            <a:endParaRPr lang="en-GB" dirty="0">
              <a:latin typeface="Microsoft YaHei" panose="020B0503020204020204" pitchFamily="34" charset="-122"/>
              <a:ea typeface="Microsoft YaHei" panose="020B0503020204020204" pitchFamily="34" charset="-122"/>
            </a:endParaRPr>
          </a:p>
          <a:p>
            <a:pPr marL="914400" lvl="2"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程序员明确地将适当的二进制文件链接到他们的程序中，更高效，但对程序员来说是负担</a:t>
            </a:r>
            <a:endParaRPr lang="en-GB" dirty="0">
              <a:latin typeface="Microsoft YaHei" panose="020B0503020204020204" pitchFamily="34" charset="-122"/>
              <a:ea typeface="Microsoft YaHei" panose="020B0503020204020204" pitchFamily="34" charset="-122"/>
            </a:endParaRPr>
          </a:p>
        </p:txBody>
      </p:sp>
      <p:sp>
        <p:nvSpPr>
          <p:cNvPr id="4" name="圆角矩形 121">
            <a:extLst>
              <a:ext uri="{FF2B5EF4-FFF2-40B4-BE49-F238E27FC236}">
                <a16:creationId xmlns:a16="http://schemas.microsoft.com/office/drawing/2014/main" id="{AFA141EB-61AA-3D6B-278F-EE9AB7F5E28D}"/>
              </a:ext>
            </a:extLst>
          </p:cNvPr>
          <p:cNvSpPr/>
          <p:nvPr/>
        </p:nvSpPr>
        <p:spPr bwMode="auto">
          <a:xfrm>
            <a:off x="-182651" y="316050"/>
            <a:ext cx="368636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FBD8ADCA-B9E7-0AA2-F7CE-8288D8AFB731}"/>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常用的函数打包</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.O</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法</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731404" y="1268760"/>
            <a:ext cx="11017224" cy="4767262"/>
          </a:xfrm>
        </p:spPr>
        <p:txBody>
          <a:bodyPr/>
          <a:lstStyle/>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b="1" dirty="0">
                <a:solidFill>
                  <a:srgbClr val="6B0874"/>
                </a:solidFill>
              </a:rPr>
              <a:t>静态库</a:t>
            </a:r>
            <a:r>
              <a:rPr lang="en-GB" sz="2800" b="1" dirty="0">
                <a:solidFill>
                  <a:srgbClr val="6B0874"/>
                </a:solidFill>
              </a:rPr>
              <a:t> </a:t>
            </a:r>
            <a:r>
              <a:rPr lang="en-GB" sz="2800" dirty="0"/>
              <a:t>(.a </a:t>
            </a:r>
            <a:r>
              <a:rPr lang="zh-CN" altLang="en-US" sz="2800" dirty="0">
                <a:solidFill>
                  <a:srgbClr val="000004"/>
                </a:solidFill>
              </a:rPr>
              <a:t>存档文件</a:t>
            </a:r>
            <a:r>
              <a:rPr lang="en-GB" sz="2800" dirty="0"/>
              <a:t>)</a:t>
            </a: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latin typeface="Microsoft YaHei" panose="020B0503020204020204" pitchFamily="34" charset="-122"/>
                <a:ea typeface="Microsoft YaHei" panose="020B0503020204020204" pitchFamily="34" charset="-122"/>
              </a:rPr>
              <a:t>将相关的可重定位目标文件连接到一个带有索引的单个文件中</a:t>
            </a:r>
            <a:r>
              <a:rPr lang="en-GB"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叫做存档文件</a:t>
            </a:r>
            <a:r>
              <a:rPr lang="en-GB" sz="2400" dirty="0">
                <a:latin typeface="Microsoft YaHei" panose="020B0503020204020204" pitchFamily="34" charset="-122"/>
                <a:ea typeface="Microsoft YaHei" panose="020B0503020204020204" pitchFamily="34" charset="-122"/>
              </a:rPr>
              <a:t>)</a:t>
            </a: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400" dirty="0">
              <a:latin typeface="Microsoft YaHei" panose="020B0503020204020204" pitchFamily="34" charset="-122"/>
              <a:ea typeface="Microsoft YaHei" panose="020B0503020204020204" pitchFamily="34" charset="-122"/>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latin typeface="Microsoft YaHei" panose="020B0503020204020204" pitchFamily="34" charset="-122"/>
                <a:ea typeface="Microsoft YaHei" panose="020B0503020204020204" pitchFamily="34" charset="-122"/>
              </a:rPr>
              <a:t>增强链接器，使它尝试通过查找一个或多个存档文件中的符号来解决未解析的外部引用</a:t>
            </a:r>
            <a:endParaRPr lang="en-GB" sz="2400" dirty="0">
              <a:latin typeface="Microsoft YaHei" panose="020B0503020204020204" pitchFamily="34" charset="-122"/>
              <a:ea typeface="Microsoft YaHei" panose="020B0503020204020204" pitchFamily="34" charset="-122"/>
            </a:endParaRPr>
          </a:p>
          <a:p>
            <a:pPr marL="457200" lvl="1" indent="0">
              <a:lnSpc>
                <a:spcPct val="150000"/>
              </a:lnSpc>
              <a:buSzPct val="7500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400" dirty="0">
              <a:latin typeface="Microsoft YaHei" panose="020B0503020204020204" pitchFamily="34" charset="-122"/>
              <a:ea typeface="Microsoft YaHei" panose="020B0503020204020204" pitchFamily="34" charset="-122"/>
            </a:endParaRPr>
          </a:p>
          <a:p>
            <a:pPr marL="457200" lvl="1"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latin typeface="Microsoft YaHei" panose="020B0503020204020204" pitchFamily="34" charset="-122"/>
                <a:ea typeface="Microsoft YaHei" panose="020B0503020204020204" pitchFamily="34" charset="-122"/>
              </a:rPr>
              <a:t>如果一个存档成员文件</a:t>
            </a:r>
            <a:r>
              <a:rPr lang="en-US" altLang="zh-CN" sz="2400" dirty="0">
                <a:latin typeface="Microsoft YaHei" panose="020B0503020204020204" pitchFamily="34" charset="-122"/>
                <a:ea typeface="Microsoft YaHei" panose="020B0503020204020204" pitchFamily="34" charset="-122"/>
              </a:rPr>
              <a:t>.o</a:t>
            </a:r>
            <a:r>
              <a:rPr lang="zh-CN" altLang="en-US" sz="2400" dirty="0">
                <a:latin typeface="Microsoft YaHei" panose="020B0503020204020204" pitchFamily="34" charset="-122"/>
                <a:ea typeface="Microsoft YaHei" panose="020B0503020204020204" pitchFamily="34" charset="-122"/>
              </a:rPr>
              <a:t>解析了符号引用，就把它链接入可执行文件</a:t>
            </a:r>
            <a:endParaRPr lang="en-GB" sz="2400" dirty="0">
              <a:latin typeface="Microsoft YaHei" panose="020B0503020204020204" pitchFamily="34" charset="-122"/>
              <a:ea typeface="Microsoft YaHei" panose="020B0503020204020204" pitchFamily="34" charset="-122"/>
            </a:endParaRPr>
          </a:p>
          <a:p>
            <a:pPr marL="0" indent="0">
              <a:lnSpc>
                <a:spcPct val="15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p:txBody>
      </p:sp>
      <p:sp>
        <p:nvSpPr>
          <p:cNvPr id="4" name="圆角矩形 121">
            <a:extLst>
              <a:ext uri="{FF2B5EF4-FFF2-40B4-BE49-F238E27FC236}">
                <a16:creationId xmlns:a16="http://schemas.microsoft.com/office/drawing/2014/main" id="{B04EAD9B-7B29-F8D6-F5F7-4A60F28F3077}"/>
              </a:ext>
            </a:extLst>
          </p:cNvPr>
          <p:cNvSpPr/>
          <p:nvPr/>
        </p:nvSpPr>
        <p:spPr bwMode="auto">
          <a:xfrm>
            <a:off x="-182651" y="316050"/>
            <a:ext cx="368636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23305FC2-CBE4-7A8B-A863-7862A0A8AAB8}"/>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传统解决方案</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法</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28194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699" name="Rectangle 3"/>
          <p:cNvSpPr>
            <a:spLocks noChangeArrowheads="1"/>
          </p:cNvSpPr>
          <p:nvPr/>
        </p:nvSpPr>
        <p:spPr bwMode="auto">
          <a:xfrm>
            <a:off x="2133600" y="2289870"/>
            <a:ext cx="1371600" cy="360909"/>
          </a:xfrm>
          <a:prstGeom prst="rect">
            <a:avLst/>
          </a:prstGeom>
          <a:solidFill>
            <a:srgbClr val="DEDFF5"/>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翻</a:t>
            </a:r>
            <a:r>
              <a:rPr lang="en-US" altLang="zh-CN" sz="1800" b="1">
                <a:latin typeface="Calibri" panose="020F0502020204030204" pitchFamily="34" charset="0"/>
                <a:ea typeface="msgothic" charset="0"/>
                <a:cs typeface="msgothic" charset="0"/>
              </a:rPr>
              <a:t>/</a:t>
            </a:r>
            <a:r>
              <a:rPr lang="zh-CN" altLang="en-US" sz="1800" b="1">
                <a:latin typeface="Calibri" panose="020F0502020204030204" pitchFamily="34" charset="0"/>
                <a:ea typeface="msgothic" charset="0"/>
                <a:cs typeface="msgothic" charset="0"/>
              </a:rPr>
              <a:t>编译器</a:t>
            </a:r>
            <a:endParaRPr lang="en-GB" sz="1800" b="1" dirty="0">
              <a:latin typeface="Calibri" panose="020F0502020204030204" pitchFamily="34" charset="0"/>
              <a:ea typeface="msgothic" charset="0"/>
              <a:cs typeface="msgothic" charset="0"/>
            </a:endParaRPr>
          </a:p>
        </p:txBody>
      </p:sp>
      <p:sp>
        <p:nvSpPr>
          <p:cNvPr id="29700" name="Text Box 4"/>
          <p:cNvSpPr txBox="1">
            <a:spLocks noChangeArrowheads="1"/>
          </p:cNvSpPr>
          <p:nvPr/>
        </p:nvSpPr>
        <p:spPr bwMode="auto">
          <a:xfrm>
            <a:off x="2295526" y="1615181"/>
            <a:ext cx="1008907"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atoi.c</a:t>
            </a:r>
            <a:endParaRPr lang="en-GB" sz="1800" b="1" dirty="0">
              <a:latin typeface="Courier New" panose="02070309020205020404" pitchFamily="49" charset="0"/>
              <a:ea typeface="msgothic" charset="0"/>
              <a:cs typeface="msgothic" charset="0"/>
            </a:endParaRPr>
          </a:p>
        </p:txBody>
      </p:sp>
      <p:sp>
        <p:nvSpPr>
          <p:cNvPr id="29701" name="Text Box 5"/>
          <p:cNvSpPr txBox="1">
            <a:spLocks noChangeArrowheads="1"/>
          </p:cNvSpPr>
          <p:nvPr/>
        </p:nvSpPr>
        <p:spPr bwMode="auto">
          <a:xfrm>
            <a:off x="2479676" y="2986781"/>
            <a:ext cx="1008907"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atoi.o</a:t>
            </a:r>
          </a:p>
        </p:txBody>
      </p:sp>
      <p:sp>
        <p:nvSpPr>
          <p:cNvPr id="29702" name="Rectangle 6"/>
          <p:cNvSpPr>
            <a:spLocks noChangeArrowheads="1"/>
          </p:cNvSpPr>
          <p:nvPr/>
        </p:nvSpPr>
        <p:spPr bwMode="auto">
          <a:xfrm>
            <a:off x="3810000" y="2289870"/>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翻译器</a:t>
            </a:r>
            <a:endParaRPr lang="en-GB" altLang="zh-CN" sz="1800">
              <a:latin typeface="Calibri" panose="020F0502020204030204" pitchFamily="34" charset="0"/>
              <a:ea typeface="msgothic" charset="0"/>
              <a:cs typeface="msgothic" charset="0"/>
            </a:endParaRPr>
          </a:p>
        </p:txBody>
      </p:sp>
      <p:sp>
        <p:nvSpPr>
          <p:cNvPr id="29703" name="Text Box 7"/>
          <p:cNvSpPr txBox="1">
            <a:spLocks noChangeArrowheads="1"/>
          </p:cNvSpPr>
          <p:nvPr/>
        </p:nvSpPr>
        <p:spPr bwMode="auto">
          <a:xfrm>
            <a:off x="3821113" y="1615181"/>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printf.c</a:t>
            </a:r>
          </a:p>
        </p:txBody>
      </p:sp>
      <p:sp>
        <p:nvSpPr>
          <p:cNvPr id="29704" name="Text Box 8"/>
          <p:cNvSpPr txBox="1">
            <a:spLocks noChangeArrowheads="1"/>
          </p:cNvSpPr>
          <p:nvPr/>
        </p:nvSpPr>
        <p:spPr bwMode="auto">
          <a:xfrm>
            <a:off x="3840163" y="2986781"/>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printf.o</a:t>
            </a:r>
          </a:p>
        </p:txBody>
      </p:sp>
      <p:sp>
        <p:nvSpPr>
          <p:cNvPr id="29705" name="Line 9"/>
          <p:cNvSpPr>
            <a:spLocks noChangeShapeType="1"/>
          </p:cNvSpPr>
          <p:nvPr/>
        </p:nvSpPr>
        <p:spPr bwMode="auto">
          <a:xfrm>
            <a:off x="44958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6" name="Line 10"/>
          <p:cNvSpPr>
            <a:spLocks noChangeShapeType="1"/>
          </p:cNvSpPr>
          <p:nvPr/>
        </p:nvSpPr>
        <p:spPr bwMode="auto">
          <a:xfrm>
            <a:off x="28194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7" name="Line 11"/>
          <p:cNvSpPr>
            <a:spLocks noChangeShapeType="1"/>
          </p:cNvSpPr>
          <p:nvPr/>
        </p:nvSpPr>
        <p:spPr bwMode="auto">
          <a:xfrm>
            <a:off x="44958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8" name="Line 12"/>
          <p:cNvSpPr>
            <a:spLocks noChangeShapeType="1"/>
          </p:cNvSpPr>
          <p:nvPr/>
        </p:nvSpPr>
        <p:spPr bwMode="auto">
          <a:xfrm>
            <a:off x="4495800" y="3364606"/>
            <a:ext cx="1588" cy="471488"/>
          </a:xfrm>
          <a:prstGeom prst="line">
            <a:avLst/>
          </a:prstGeom>
          <a:noFill/>
          <a:ln w="28440">
            <a:solidFill>
              <a:srgbClr val="000066"/>
            </a:solidFill>
            <a:miter lim="800000"/>
            <a:tailEnd type="triangle" w="med" len="med"/>
          </a:ln>
          <a:effectLst/>
        </p:spPr>
        <p:txBody>
          <a:bodyPr/>
          <a:lstStyle/>
          <a:p>
            <a:endParaRPr lang="en-US"/>
          </a:p>
        </p:txBody>
      </p:sp>
      <p:sp>
        <p:nvSpPr>
          <p:cNvPr id="29709" name="Text Box 13"/>
          <p:cNvSpPr txBox="1">
            <a:spLocks noChangeArrowheads="1"/>
          </p:cNvSpPr>
          <p:nvPr/>
        </p:nvSpPr>
        <p:spPr bwMode="auto">
          <a:xfrm>
            <a:off x="4035426" y="4674294"/>
            <a:ext cx="1008907"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29710" name="Line 14"/>
          <p:cNvSpPr>
            <a:spLocks noChangeShapeType="1"/>
          </p:cNvSpPr>
          <p:nvPr/>
        </p:nvSpPr>
        <p:spPr bwMode="auto">
          <a:xfrm flipH="1">
            <a:off x="5408614" y="3302694"/>
            <a:ext cx="1298575" cy="457200"/>
          </a:xfrm>
          <a:prstGeom prst="line">
            <a:avLst/>
          </a:prstGeom>
          <a:noFill/>
          <a:ln w="28440">
            <a:solidFill>
              <a:srgbClr val="000066"/>
            </a:solidFill>
            <a:miter lim="800000"/>
            <a:tailEnd type="triangle" w="med" len="med"/>
          </a:ln>
          <a:effectLst/>
        </p:spPr>
        <p:txBody>
          <a:bodyPr/>
          <a:lstStyle/>
          <a:p>
            <a:endParaRPr lang="en-US"/>
          </a:p>
        </p:txBody>
      </p:sp>
      <p:sp>
        <p:nvSpPr>
          <p:cNvPr id="29711" name="Rectangle 15"/>
          <p:cNvSpPr>
            <a:spLocks noChangeArrowheads="1"/>
          </p:cNvSpPr>
          <p:nvPr/>
        </p:nvSpPr>
        <p:spPr bwMode="auto">
          <a:xfrm>
            <a:off x="3352800" y="3836095"/>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归档器</a:t>
            </a:r>
            <a:r>
              <a:rPr lang="en-US" altLang="zh-CN" sz="1800">
                <a:latin typeface="Calibri" panose="020F0502020204030204" pitchFamily="34" charset="0"/>
                <a:ea typeface="msgothic" charset="0"/>
                <a:cs typeface="msgothic" charset="0"/>
              </a:rPr>
              <a:t>/</a:t>
            </a:r>
            <a:r>
              <a:rPr lang="zh-CN" altLang="en-US" sz="1800">
                <a:latin typeface="Calibri" panose="020F0502020204030204" pitchFamily="34" charset="0"/>
                <a:ea typeface="msgothic" charset="0"/>
                <a:cs typeface="msgothic" charset="0"/>
              </a:rPr>
              <a:t>库管器</a:t>
            </a:r>
            <a:r>
              <a:rPr lang="en-GB" sz="1800" b="1">
                <a:latin typeface="Calibri" panose="020F0502020204030204" pitchFamily="34" charset="0"/>
                <a:ea typeface="msgothic" charset="0"/>
                <a:cs typeface="msgothic" charset="0"/>
              </a:rPr>
              <a:t> </a:t>
            </a:r>
            <a:r>
              <a:rPr lang="en-GB" sz="1800" b="1" dirty="0">
                <a:latin typeface="Calibri" panose="020F0502020204030204" pitchFamily="34" charset="0"/>
                <a:ea typeface="msgothic" charset="0"/>
                <a:cs typeface="msgothic" charset="0"/>
              </a:rPr>
              <a:t>(</a:t>
            </a:r>
            <a:r>
              <a:rPr lang="en-GB" sz="1800" b="1" dirty="0" err="1">
                <a:latin typeface="Calibri" panose="020F0502020204030204" pitchFamily="34"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29712" name="Text Box 16"/>
          <p:cNvSpPr txBox="1">
            <a:spLocks noChangeArrowheads="1"/>
          </p:cNvSpPr>
          <p:nvPr/>
        </p:nvSpPr>
        <p:spPr bwMode="auto">
          <a:xfrm>
            <a:off x="5410201" y="2159695"/>
            <a:ext cx="436563" cy="45402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anose="020F0502020204030204" pitchFamily="34" charset="0"/>
                <a:ea typeface="msgothic" charset="0"/>
                <a:cs typeface="msgothic" charset="0"/>
              </a:rPr>
              <a:t>...</a:t>
            </a:r>
          </a:p>
        </p:txBody>
      </p:sp>
      <p:sp>
        <p:nvSpPr>
          <p:cNvPr id="29713" name="Rectangle 17"/>
          <p:cNvSpPr>
            <a:spLocks noChangeArrowheads="1"/>
          </p:cNvSpPr>
          <p:nvPr/>
        </p:nvSpPr>
        <p:spPr bwMode="auto">
          <a:xfrm>
            <a:off x="6096000" y="2300982"/>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翻译器</a:t>
            </a:r>
            <a:endParaRPr lang="en-GB" altLang="zh-CN" sz="1800">
              <a:latin typeface="Calibri" panose="020F0502020204030204" pitchFamily="34" charset="0"/>
              <a:ea typeface="msgothic" charset="0"/>
              <a:cs typeface="msgothic" charset="0"/>
            </a:endParaRPr>
          </a:p>
        </p:txBody>
      </p:sp>
      <p:sp>
        <p:nvSpPr>
          <p:cNvPr id="29714" name="Text Box 18"/>
          <p:cNvSpPr txBox="1">
            <a:spLocks noChangeArrowheads="1"/>
          </p:cNvSpPr>
          <p:nvPr/>
        </p:nvSpPr>
        <p:spPr bwMode="auto">
          <a:xfrm>
            <a:off x="6107113" y="1626294"/>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random.c</a:t>
            </a:r>
          </a:p>
        </p:txBody>
      </p:sp>
      <p:sp>
        <p:nvSpPr>
          <p:cNvPr id="29715" name="Text Box 19"/>
          <p:cNvSpPr txBox="1">
            <a:spLocks noChangeArrowheads="1"/>
          </p:cNvSpPr>
          <p:nvPr/>
        </p:nvSpPr>
        <p:spPr bwMode="auto">
          <a:xfrm>
            <a:off x="6126163" y="2997894"/>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random.o</a:t>
            </a:r>
          </a:p>
        </p:txBody>
      </p:sp>
      <p:sp>
        <p:nvSpPr>
          <p:cNvPr id="29716" name="Line 20"/>
          <p:cNvSpPr>
            <a:spLocks noChangeShapeType="1"/>
          </p:cNvSpPr>
          <p:nvPr/>
        </p:nvSpPr>
        <p:spPr bwMode="auto">
          <a:xfrm>
            <a:off x="6781800" y="1931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7" name="Line 21"/>
          <p:cNvSpPr>
            <a:spLocks noChangeShapeType="1"/>
          </p:cNvSpPr>
          <p:nvPr/>
        </p:nvSpPr>
        <p:spPr bwMode="auto">
          <a:xfrm>
            <a:off x="6781800" y="2693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8" name="Line 22"/>
          <p:cNvSpPr>
            <a:spLocks noChangeShapeType="1"/>
          </p:cNvSpPr>
          <p:nvPr/>
        </p:nvSpPr>
        <p:spPr bwMode="auto">
          <a:xfrm>
            <a:off x="2819400" y="3302694"/>
            <a:ext cx="1219200" cy="457200"/>
          </a:xfrm>
          <a:prstGeom prst="line">
            <a:avLst/>
          </a:prstGeom>
          <a:noFill/>
          <a:ln w="28440">
            <a:solidFill>
              <a:srgbClr val="000066"/>
            </a:solidFill>
            <a:miter lim="800000"/>
            <a:tailEnd type="triangle" w="med" len="med"/>
          </a:ln>
          <a:effectLst/>
        </p:spPr>
        <p:txBody>
          <a:bodyPr/>
          <a:lstStyle/>
          <a:p>
            <a:endParaRPr lang="en-US"/>
          </a:p>
        </p:txBody>
      </p:sp>
      <p:sp>
        <p:nvSpPr>
          <p:cNvPr id="29719" name="Text Box 23"/>
          <p:cNvSpPr txBox="1">
            <a:spLocks noChangeArrowheads="1"/>
          </p:cNvSpPr>
          <p:nvPr/>
        </p:nvSpPr>
        <p:spPr bwMode="auto">
          <a:xfrm>
            <a:off x="6608427" y="3714897"/>
            <a:ext cx="4607802" cy="610361"/>
          </a:xfrm>
          <a:prstGeom prst="rect">
            <a:avLst/>
          </a:prstGeom>
          <a:noFill/>
          <a:ln w="9525">
            <a:noFill/>
            <a:rou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chemeClr val="accent2"/>
                </a:solidFill>
                <a:latin typeface="Courier New" panose="02070309020205020404" pitchFamily="49" charset="0"/>
                <a:ea typeface="msgothic" charset="0"/>
                <a:cs typeface="msgothic" charset="0"/>
              </a:rPr>
              <a:t>unix</a:t>
            </a:r>
            <a:r>
              <a:rPr lang="en-GB" sz="1600" b="1" dirty="0">
                <a:solidFill>
                  <a:schemeClr val="accent2"/>
                </a:solidFill>
                <a:latin typeface="Courier New" panose="02070309020205020404" pitchFamily="49" charset="0"/>
                <a:ea typeface="msgothic" charset="0"/>
                <a:cs typeface="msgothic" charset="0"/>
              </a:rPr>
              <a:t>&gt; </a:t>
            </a:r>
            <a:r>
              <a:rPr lang="en-GB" sz="1600" b="1" dirty="0" err="1">
                <a:solidFill>
                  <a:schemeClr val="accent2"/>
                </a:solidFill>
                <a:latin typeface="Courier New" panose="02070309020205020404" pitchFamily="49" charset="0"/>
                <a:ea typeface="msgothic" charset="0"/>
                <a:cs typeface="msgothic" charset="0"/>
              </a:rPr>
              <a:t>ar</a:t>
            </a:r>
            <a:r>
              <a:rPr lang="en-GB" sz="1600" b="1" dirty="0">
                <a:solidFill>
                  <a:schemeClr val="accent2"/>
                </a:solidFill>
                <a:latin typeface="Courier New" panose="02070309020205020404" pitchFamily="49" charset="0"/>
                <a:ea typeface="msgothic" charset="0"/>
                <a:cs typeface="msgothic" charset="0"/>
              </a:rPr>
              <a:t> </a:t>
            </a:r>
            <a:r>
              <a:rPr lang="en-GB" sz="1600" b="1" dirty="0" err="1">
                <a:solidFill>
                  <a:schemeClr val="accent2"/>
                </a:solidFill>
                <a:latin typeface="Courier New" panose="02070309020205020404" pitchFamily="49" charset="0"/>
                <a:ea typeface="msgothic" charset="0"/>
                <a:cs typeface="msgothic" charset="0"/>
              </a:rPr>
              <a:t>rs</a:t>
            </a:r>
            <a:r>
              <a:rPr lang="en-GB" sz="1600" b="1" dirty="0">
                <a:solidFill>
                  <a:schemeClr val="accent2"/>
                </a:solidFill>
                <a:latin typeface="Courier New" panose="02070309020205020404" pitchFamily="49" charset="0"/>
                <a:ea typeface="msgothic" charset="0"/>
                <a:cs typeface="msgothic" charset="0"/>
              </a:rPr>
              <a:t> </a:t>
            </a:r>
            <a:r>
              <a:rPr lang="en-GB" sz="1600" b="1" dirty="0" err="1">
                <a:solidFill>
                  <a:schemeClr val="accent2"/>
                </a:solidFill>
                <a:latin typeface="Courier New" panose="02070309020205020404" pitchFamily="49" charset="0"/>
                <a:ea typeface="msgothic" charset="0"/>
                <a:cs typeface="msgothic" charset="0"/>
              </a:rPr>
              <a:t>libc.a</a:t>
            </a:r>
            <a:r>
              <a:rPr lang="en-GB" sz="1600" b="1" dirty="0">
                <a:solidFill>
                  <a:schemeClr val="accent2"/>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accent2"/>
                </a:solidFill>
                <a:latin typeface="Courier New" panose="02070309020205020404" pitchFamily="49" charset="0"/>
                <a:ea typeface="msgothic" charset="0"/>
                <a:cs typeface="msgothic" charset="0"/>
              </a:rPr>
              <a:t>  </a:t>
            </a:r>
            <a:r>
              <a:rPr lang="en-GB" sz="1600" b="1" dirty="0" err="1">
                <a:solidFill>
                  <a:schemeClr val="accent2"/>
                </a:solidFill>
                <a:latin typeface="Courier New" panose="02070309020205020404" pitchFamily="49" charset="0"/>
                <a:ea typeface="msgothic" charset="0"/>
                <a:cs typeface="msgothic" charset="0"/>
              </a:rPr>
              <a:t>atoi.o</a:t>
            </a:r>
            <a:r>
              <a:rPr lang="en-GB" sz="1600" b="1" dirty="0">
                <a:solidFill>
                  <a:schemeClr val="accent2"/>
                </a:solidFill>
                <a:latin typeface="Courier New" panose="02070309020205020404" pitchFamily="49" charset="0"/>
                <a:ea typeface="msgothic" charset="0"/>
                <a:cs typeface="msgothic" charset="0"/>
              </a:rPr>
              <a:t> </a:t>
            </a:r>
            <a:r>
              <a:rPr lang="en-GB" sz="1600" b="1" dirty="0" err="1">
                <a:solidFill>
                  <a:schemeClr val="accent2"/>
                </a:solidFill>
                <a:latin typeface="Courier New" panose="02070309020205020404" pitchFamily="49" charset="0"/>
                <a:ea typeface="msgothic" charset="0"/>
                <a:cs typeface="msgothic" charset="0"/>
              </a:rPr>
              <a:t>printf.o</a:t>
            </a:r>
            <a:r>
              <a:rPr lang="en-GB" sz="1600" b="1" dirty="0">
                <a:solidFill>
                  <a:schemeClr val="accent2"/>
                </a:solidFill>
                <a:latin typeface="Courier New" panose="02070309020205020404" pitchFamily="49" charset="0"/>
                <a:ea typeface="msgothic" charset="0"/>
                <a:cs typeface="msgothic" charset="0"/>
              </a:rPr>
              <a:t> … </a:t>
            </a:r>
            <a:r>
              <a:rPr lang="en-GB" sz="1600" b="1" dirty="0" err="1">
                <a:solidFill>
                  <a:schemeClr val="accent2"/>
                </a:solidFill>
                <a:latin typeface="Courier New" panose="02070309020205020404" pitchFamily="49" charset="0"/>
                <a:ea typeface="msgothic" charset="0"/>
                <a:cs typeface="msgothic" charset="0"/>
              </a:rPr>
              <a:t>random.o</a:t>
            </a:r>
            <a:endParaRPr lang="en-GB" sz="1600" b="1" dirty="0">
              <a:solidFill>
                <a:schemeClr val="accent2"/>
              </a:solidFill>
              <a:latin typeface="Courier New" panose="02070309020205020404" pitchFamily="49" charset="0"/>
              <a:ea typeface="msgothic" charset="0"/>
              <a:cs typeface="msgothic" charset="0"/>
            </a:endParaRPr>
          </a:p>
        </p:txBody>
      </p:sp>
      <p:sp>
        <p:nvSpPr>
          <p:cNvPr id="29720" name="Line 24"/>
          <p:cNvSpPr>
            <a:spLocks noChangeShapeType="1"/>
          </p:cNvSpPr>
          <p:nvPr/>
        </p:nvSpPr>
        <p:spPr bwMode="auto">
          <a:xfrm>
            <a:off x="4495800" y="4279006"/>
            <a:ext cx="1588" cy="457200"/>
          </a:xfrm>
          <a:prstGeom prst="line">
            <a:avLst/>
          </a:prstGeom>
          <a:noFill/>
          <a:ln w="28440">
            <a:solidFill>
              <a:srgbClr val="000066"/>
            </a:solidFill>
            <a:miter lim="800000"/>
            <a:tailEnd type="triangle" w="med" len="med"/>
          </a:ln>
          <a:effectLst/>
        </p:spPr>
        <p:txBody>
          <a:bodyPr/>
          <a:lstStyle/>
          <a:p>
            <a:endParaRPr lang="en-US"/>
          </a:p>
        </p:txBody>
      </p:sp>
      <p:sp>
        <p:nvSpPr>
          <p:cNvPr id="29722" name="Text Box 26"/>
          <p:cNvSpPr txBox="1">
            <a:spLocks noChangeArrowheads="1"/>
          </p:cNvSpPr>
          <p:nvPr/>
        </p:nvSpPr>
        <p:spPr bwMode="auto">
          <a:xfrm>
            <a:off x="5408614" y="4683653"/>
            <a:ext cx="2971800" cy="3659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dirty="0">
                <a:solidFill>
                  <a:srgbClr val="6B0874"/>
                </a:solidFill>
                <a:latin typeface="Calibri" panose="020F0502020204030204" pitchFamily="34" charset="0"/>
                <a:ea typeface="msgothic" charset="0"/>
                <a:cs typeface="msgothic" charset="0"/>
              </a:rPr>
              <a:t>C</a:t>
            </a:r>
            <a:r>
              <a:rPr lang="zh-CN" altLang="en-US" sz="1800" b="1" dirty="0">
                <a:solidFill>
                  <a:srgbClr val="6B0874"/>
                </a:solidFill>
                <a:latin typeface="Calibri" panose="020F0502020204030204" pitchFamily="34" charset="0"/>
                <a:ea typeface="msgothic" charset="0"/>
                <a:cs typeface="msgothic" charset="0"/>
              </a:rPr>
              <a:t>标准库</a:t>
            </a:r>
            <a:endParaRPr lang="en-GB" sz="1800" b="1" dirty="0">
              <a:solidFill>
                <a:srgbClr val="6B0874"/>
              </a:solidFill>
              <a:latin typeface="Calibri" panose="020F0502020204030204" pitchFamily="34" charset="0"/>
              <a:ea typeface="msgothic" charset="0"/>
              <a:cs typeface="msgothic" charset="0"/>
            </a:endParaRPr>
          </a:p>
        </p:txBody>
      </p:sp>
      <p:sp>
        <p:nvSpPr>
          <p:cNvPr id="28" name="Rectangle 2"/>
          <p:cNvSpPr txBox="1">
            <a:spLocks noChangeArrowheads="1"/>
          </p:cNvSpPr>
          <p:nvPr/>
        </p:nvSpPr>
        <p:spPr bwMode="auto">
          <a:xfrm>
            <a:off x="1981201" y="5562600"/>
            <a:ext cx="8307387" cy="1066800"/>
          </a:xfrm>
          <a:prstGeom prst="rect">
            <a:avLst/>
          </a:prstGeom>
          <a:noFill/>
          <a:ln w="9525">
            <a:noFill/>
            <a:miter lim="800000"/>
          </a:ln>
        </p:spPr>
        <p:txBody>
          <a:bodyPr vert="horz" wrap="square" lIns="91440" tIns="45720" rIns="91440" bIns="45720" numCol="1" anchor="t" anchorCtr="0" compatLnSpc="1"/>
          <a:lstStyle/>
          <a:p>
            <a:pPr algn="l">
              <a:buClr>
                <a:srgbClr val="990000"/>
              </a:buClr>
              <a:buSzPct val="60000"/>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kern="0" dirty="0">
                <a:latin typeface="Microsoft YaHei" panose="020B0503020204020204" pitchFamily="34" charset="-122"/>
                <a:ea typeface="Microsoft YaHei" panose="020B0503020204020204" pitchFamily="34" charset="-122"/>
              </a:rPr>
              <a:t>存档文件可以增量更新</a:t>
            </a:r>
            <a:endParaRPr lang="en-GB" sz="2000" kern="0" dirty="0">
              <a:latin typeface="Microsoft YaHei" panose="020B0503020204020204" pitchFamily="34" charset="-122"/>
              <a:ea typeface="Microsoft YaHei" panose="020B0503020204020204" pitchFamily="34" charset="-122"/>
            </a:endParaRPr>
          </a:p>
          <a:p>
            <a:pPr algn="l">
              <a:buClr>
                <a:srgbClr val="990000"/>
              </a:buClr>
              <a:buSzPct val="60000"/>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kern="0" dirty="0">
                <a:latin typeface="Microsoft YaHei" panose="020B0503020204020204" pitchFamily="34" charset="-122"/>
                <a:ea typeface="Microsoft YaHei" panose="020B0503020204020204" pitchFamily="34" charset="-122"/>
              </a:rPr>
              <a:t>重新编译变化的函数，在存档文件中替换</a:t>
            </a:r>
            <a:r>
              <a:rPr lang="en-US" altLang="zh-CN" sz="2000" kern="0" dirty="0">
                <a:latin typeface="Microsoft YaHei" panose="020B0503020204020204" pitchFamily="34" charset="-122"/>
                <a:ea typeface="Microsoft YaHei" panose="020B0503020204020204" pitchFamily="34" charset="-122"/>
              </a:rPr>
              <a:t>.o</a:t>
            </a:r>
            <a:r>
              <a:rPr lang="zh-CN" altLang="en-US" sz="2000" kern="0" dirty="0">
                <a:latin typeface="Microsoft YaHei" panose="020B0503020204020204" pitchFamily="34" charset="-122"/>
                <a:ea typeface="Microsoft YaHei" panose="020B0503020204020204" pitchFamily="34" charset="-122"/>
              </a:rPr>
              <a:t>文件</a:t>
            </a:r>
            <a:endParaRPr lang="en-US" sz="2000" kern="0" dirty="0">
              <a:latin typeface="Microsoft YaHei" panose="020B0503020204020204" pitchFamily="34" charset="-122"/>
              <a:ea typeface="Microsoft YaHei" panose="020B0503020204020204" pitchFamily="34" charset="-122"/>
            </a:endParaRPr>
          </a:p>
          <a:p>
            <a:pPr algn="l">
              <a:buClr>
                <a:srgbClr val="990000"/>
              </a:buClr>
              <a:buSzPct val="60000"/>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kern="0" dirty="0">
              <a:latin typeface="Microsoft YaHei" panose="020B0503020204020204" pitchFamily="34" charset="-122"/>
              <a:ea typeface="Microsoft YaHei" panose="020B0503020204020204" pitchFamily="34" charset="-122"/>
            </a:endParaRPr>
          </a:p>
        </p:txBody>
      </p:sp>
      <p:sp>
        <p:nvSpPr>
          <p:cNvPr id="29" name="圆角矩形 121">
            <a:extLst>
              <a:ext uri="{FF2B5EF4-FFF2-40B4-BE49-F238E27FC236}">
                <a16:creationId xmlns:a16="http://schemas.microsoft.com/office/drawing/2014/main" id="{61C4E387-0C7B-305E-A08D-2E8A034B1039}"/>
              </a:ext>
            </a:extLst>
          </p:cNvPr>
          <p:cNvSpPr/>
          <p:nvPr/>
        </p:nvSpPr>
        <p:spPr bwMode="auto">
          <a:xfrm>
            <a:off x="-182651" y="316050"/>
            <a:ext cx="368636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0" name="标题 1">
            <a:extLst>
              <a:ext uri="{FF2B5EF4-FFF2-40B4-BE49-F238E27FC236}">
                <a16:creationId xmlns:a16="http://schemas.microsoft.com/office/drawing/2014/main" id="{28B7AF7C-2AD7-EA40-A091-873263178FA0}"/>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传统解决方案</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法</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3265" y="2063699"/>
            <a:ext cx="4958660" cy="3886321"/>
          </a:xfrm>
          <a:prstGeom prst="rect">
            <a:avLst/>
          </a:prstGeom>
          <a:solidFill>
            <a:srgbClr val="F7F5CD"/>
          </a:solidFill>
          <a:ln w="3240">
            <a:solidFill>
              <a:srgbClr val="000066"/>
            </a:solidFill>
            <a:miter lim="800000"/>
          </a:ln>
          <a:effectLst/>
        </p:spPr>
        <p:txBody>
          <a:bodyPr wrap="square" lIns="90000" tIns="46800" rIns="90000" bIns="46800">
            <a:spAutoFit/>
          </a:bodyPr>
          <a:lstStyle/>
          <a:p>
            <a:pPr algn="l"/>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pPr algn="l"/>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a:t>
            </a:r>
            <a:r>
              <a:rPr lang="en-US" sz="1600" dirty="0" err="1">
                <a:solidFill>
                  <a:srgbClr val="9D206F"/>
                </a:solidFill>
                <a:latin typeface="Menlo-Regular"/>
              </a:rPr>
              <a:t>vector.h</a:t>
            </a:r>
            <a:r>
              <a:rPr lang="en-US" sz="1600" dirty="0">
                <a:solidFill>
                  <a:srgbClr val="9D206F"/>
                </a:solidFill>
                <a:latin typeface="Menlo-Regular"/>
              </a:rPr>
              <a:t>"</a:t>
            </a:r>
            <a:endParaRPr lang="en-US" sz="1600" dirty="0">
              <a:solidFill>
                <a:srgbClr val="000000"/>
              </a:solidFill>
              <a:latin typeface="Menlo-Regular"/>
            </a:endParaRPr>
          </a:p>
          <a:p>
            <a:pPr algn="l"/>
            <a:endParaRPr lang="en-US" sz="1600" dirty="0">
              <a:solidFill>
                <a:srgbClr val="000000"/>
              </a:solidFill>
              <a:latin typeface="Menlo-Regular"/>
            </a:endParaRPr>
          </a:p>
          <a:p>
            <a:pPr algn="l"/>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pPr algn="l"/>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pPr algn="l"/>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pPr algn="l"/>
            <a:endParaRPr lang="nl-NL" sz="1600" dirty="0">
              <a:solidFill>
                <a:srgbClr val="000000"/>
              </a:solidFill>
              <a:latin typeface="Menlo-Regular"/>
            </a:endParaRPr>
          </a:p>
          <a:p>
            <a:pPr algn="l"/>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p>
          <a:p>
            <a:pPr algn="l"/>
            <a:r>
              <a:rPr lang="nl-NL" sz="1600" dirty="0">
                <a:solidFill>
                  <a:srgbClr val="000000"/>
                </a:solidFill>
                <a:latin typeface="Menlo-Regular"/>
              </a:rPr>
              <a:t>{</a:t>
            </a:r>
          </a:p>
          <a:p>
            <a:pPr algn="l"/>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pPr algn="l"/>
            <a:r>
              <a:rPr lang="ro-RO" sz="1600" dirty="0">
                <a:solidFill>
                  <a:srgbClr val="000000"/>
                </a:solidFill>
                <a:latin typeface="Menlo-Regular"/>
              </a:rPr>
              <a:t>    printf(</a:t>
            </a:r>
            <a:r>
              <a:rPr lang="ro-RO" sz="1600" dirty="0">
                <a:solidFill>
                  <a:srgbClr val="9D206F"/>
                </a:solidFill>
                <a:latin typeface="Menlo-Regular"/>
              </a:rPr>
              <a:t>"z = [%d %d]\</a:t>
            </a:r>
            <a:r>
              <a:rPr lang="ro-RO" sz="1600" dirty="0" err="1">
                <a:solidFill>
                  <a:srgbClr val="9D206F"/>
                </a:solidFill>
                <a:latin typeface="Menlo-Regular"/>
              </a:rPr>
              <a:t>n”</a:t>
            </a:r>
            <a:r>
              <a:rPr lang="ro-RO" sz="1600" dirty="0" err="1">
                <a:solidFill>
                  <a:srgbClr val="000000"/>
                </a:solidFill>
                <a:latin typeface="Menlo-Regular"/>
              </a:rPr>
              <a:t>,z</a:t>
            </a:r>
            <a:r>
              <a:rPr lang="ro-RO" sz="1600" dirty="0">
                <a:solidFill>
                  <a:srgbClr val="000000"/>
                </a:solidFill>
                <a:latin typeface="Menlo-Regular"/>
              </a:rPr>
              <a:t>[0], z[1]);</a:t>
            </a:r>
          </a:p>
          <a:p>
            <a:pPr algn="l"/>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pPr algn="l"/>
            <a:r>
              <a:rPr lang="is-IS" sz="1600" dirty="0">
                <a:solidFill>
                  <a:srgbClr val="000000"/>
                </a:solidFill>
                <a:latin typeface="Menlo-Regular"/>
              </a:rPr>
              <a:t>}</a:t>
            </a:r>
          </a:p>
        </p:txBody>
      </p:sp>
      <p:sp>
        <p:nvSpPr>
          <p:cNvPr id="5" name="Rectangle 3"/>
          <p:cNvSpPr>
            <a:spLocks noChangeArrowheads="1"/>
          </p:cNvSpPr>
          <p:nvPr/>
        </p:nvSpPr>
        <p:spPr bwMode="auto">
          <a:xfrm>
            <a:off x="4187235" y="5591010"/>
            <a:ext cx="1146766"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anose="02070309020205020404" pitchFamily="49" charset="0"/>
                <a:ea typeface="msgothic" charset="0"/>
                <a:cs typeface="msgothic" charset="0"/>
              </a:rPr>
              <a:t>main2.c</a:t>
            </a:r>
          </a:p>
        </p:txBody>
      </p:sp>
      <p:sp>
        <p:nvSpPr>
          <p:cNvPr id="6" name="Rectangle 2"/>
          <p:cNvSpPr>
            <a:spLocks noChangeArrowheads="1"/>
          </p:cNvSpPr>
          <p:nvPr/>
        </p:nvSpPr>
        <p:spPr bwMode="auto">
          <a:xfrm>
            <a:off x="6672064" y="1808820"/>
            <a:ext cx="4441462" cy="2113528"/>
          </a:xfrm>
          <a:prstGeom prst="rect">
            <a:avLst/>
          </a:prstGeom>
          <a:solidFill>
            <a:srgbClr val="F7F5CD"/>
          </a:solidFill>
          <a:ln w="3240">
            <a:solidFill>
              <a:srgbClr val="000066"/>
            </a:solidFill>
            <a:miter lim="800000"/>
          </a:ln>
          <a:effectLst/>
        </p:spPr>
        <p:txBody>
          <a:bodyPr wrap="square" lIns="90000" tIns="46800" rIns="90000" bIns="46800">
            <a:spAutoFit/>
          </a:bodyPr>
          <a:lstStyle/>
          <a:p>
            <a:pPr algn="l"/>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addvec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pPr algn="l"/>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 {</a:t>
            </a:r>
          </a:p>
          <a:p>
            <a:pPr algn="l"/>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pPr algn="l"/>
            <a:endParaRPr lang="en-US" sz="1600" dirty="0">
              <a:solidFill>
                <a:srgbClr val="000000"/>
              </a:solidFill>
              <a:latin typeface="Menlo-Regular"/>
            </a:endParaRPr>
          </a:p>
          <a:p>
            <a:pPr algn="l"/>
            <a:r>
              <a:rPr lang="en-US" sz="1600" dirty="0">
                <a:solidFill>
                  <a:srgbClr val="000000"/>
                </a:solidFill>
                <a:latin typeface="Menlo-Regular"/>
              </a:rPr>
              <a:t>    </a:t>
            </a:r>
            <a:r>
              <a:rPr lang="da-DK" sz="1600" dirty="0">
                <a:solidFill>
                  <a:srgbClr val="C200FF"/>
                </a:solidFill>
                <a:latin typeface="Menlo-Regular"/>
              </a:rPr>
              <a:t>for</a:t>
            </a:r>
            <a:r>
              <a:rPr lang="da-DK" sz="1600" dirty="0">
                <a:solidFill>
                  <a:srgbClr val="000000"/>
                </a:solidFill>
                <a:latin typeface="Menlo-Regular"/>
              </a:rPr>
              <a:t> (i = 0; i &lt; n; i++)</a:t>
            </a:r>
          </a:p>
          <a:p>
            <a:pPr algn="l"/>
            <a:r>
              <a:rPr lang="es-ES_tradnl" sz="1600" dirty="0">
                <a:solidFill>
                  <a:srgbClr val="000000"/>
                </a:solidFill>
                <a:latin typeface="Menlo-Regular"/>
              </a:rPr>
              <a:t>        z[i] = x[i] + y[i];</a:t>
            </a:r>
          </a:p>
          <a:p>
            <a:pPr algn="l"/>
            <a:r>
              <a:rPr lang="es-ES_tradnl" sz="1600" dirty="0">
                <a:solidFill>
                  <a:srgbClr val="000000"/>
                </a:solidFill>
                <a:latin typeface="Menlo-Regular"/>
              </a:rPr>
              <a:t>}</a:t>
            </a:r>
            <a:endParaRPr lang="is-IS" sz="1600" dirty="0">
              <a:solidFill>
                <a:srgbClr val="000000"/>
              </a:solidFill>
              <a:latin typeface="Menlo-Regular"/>
            </a:endParaRPr>
          </a:p>
        </p:txBody>
      </p:sp>
      <p:sp>
        <p:nvSpPr>
          <p:cNvPr id="7" name="Rectangle 2"/>
          <p:cNvSpPr>
            <a:spLocks noChangeArrowheads="1"/>
          </p:cNvSpPr>
          <p:nvPr/>
        </p:nvSpPr>
        <p:spPr bwMode="auto">
          <a:xfrm>
            <a:off x="6672064" y="3998548"/>
            <a:ext cx="4441462" cy="2408994"/>
          </a:xfrm>
          <a:prstGeom prst="rect">
            <a:avLst/>
          </a:prstGeom>
          <a:solidFill>
            <a:srgbClr val="F7F5CD"/>
          </a:solidFill>
          <a:ln w="3240">
            <a:solidFill>
              <a:srgbClr val="000066"/>
            </a:solidFill>
            <a:miter lim="800000"/>
          </a:ln>
          <a:effectLst/>
        </p:spPr>
        <p:txBody>
          <a:bodyPr wrap="square" lIns="90000" tIns="46800" rIns="90000" bIns="46800">
            <a:spAutoFit/>
          </a:bodyPr>
          <a:lstStyle/>
          <a:p>
            <a:pPr algn="l"/>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multvec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pPr algn="l"/>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a:t>
            </a:r>
          </a:p>
          <a:p>
            <a:pPr algn="l"/>
            <a:r>
              <a:rPr lang="fr-FR" sz="1600" dirty="0">
                <a:solidFill>
                  <a:srgbClr val="000000"/>
                </a:solidFill>
                <a:latin typeface="Menlo-Regular"/>
              </a:rPr>
              <a:t>{</a:t>
            </a:r>
          </a:p>
          <a:p>
            <a:pPr algn="l"/>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pPr algn="l"/>
            <a:endParaRPr lang="fr-FR" sz="1600" dirty="0">
              <a:solidFill>
                <a:srgbClr val="000000"/>
              </a:solidFill>
              <a:latin typeface="Menlo-Regular"/>
            </a:endParaRPr>
          </a:p>
          <a:p>
            <a:pPr algn="l"/>
            <a:r>
              <a:rPr lang="da-DK" sz="1600" dirty="0">
                <a:solidFill>
                  <a:srgbClr val="C200FF"/>
                </a:solidFill>
                <a:latin typeface="Menlo-Regular"/>
              </a:rPr>
              <a:t>    for</a:t>
            </a:r>
            <a:r>
              <a:rPr lang="da-DK" sz="1600" dirty="0">
                <a:solidFill>
                  <a:srgbClr val="000000"/>
                </a:solidFill>
                <a:latin typeface="Menlo-Regular"/>
              </a:rPr>
              <a:t> (i = 0; i &lt; n; i++)</a:t>
            </a:r>
          </a:p>
          <a:p>
            <a:pPr algn="l"/>
            <a:r>
              <a:rPr lang="es-ES_tradnl" sz="1600" dirty="0">
                <a:solidFill>
                  <a:srgbClr val="000000"/>
                </a:solidFill>
                <a:latin typeface="Menlo-Regular"/>
              </a:rPr>
              <a:t>        z[i] = x[i] * y[i];</a:t>
            </a:r>
          </a:p>
          <a:p>
            <a:pPr algn="l"/>
            <a:r>
              <a:rPr lang="es-ES_tradnl" sz="1600" dirty="0">
                <a:solidFill>
                  <a:srgbClr val="000000"/>
                </a:solidFill>
                <a:latin typeface="Menlo-Regular"/>
              </a:rPr>
              <a:t>}</a:t>
            </a:r>
            <a:endParaRPr lang="is-IS" sz="1600" dirty="0">
              <a:solidFill>
                <a:srgbClr val="000000"/>
              </a:solidFill>
              <a:latin typeface="Menlo-Regular"/>
            </a:endParaRPr>
          </a:p>
        </p:txBody>
      </p:sp>
      <p:sp>
        <p:nvSpPr>
          <p:cNvPr id="8" name="Rectangle 3"/>
          <p:cNvSpPr>
            <a:spLocks noChangeArrowheads="1"/>
          </p:cNvSpPr>
          <p:nvPr/>
        </p:nvSpPr>
        <p:spPr bwMode="auto">
          <a:xfrm>
            <a:off x="9730737" y="6086632"/>
            <a:ext cx="1422482"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multvec.c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9" name="Rectangle 3"/>
          <p:cNvSpPr>
            <a:spLocks noChangeArrowheads="1"/>
          </p:cNvSpPr>
          <p:nvPr/>
        </p:nvSpPr>
        <p:spPr bwMode="auto">
          <a:xfrm>
            <a:off x="9799666" y="3601438"/>
            <a:ext cx="1284624"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addvec.c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10" name="Left Brace 9"/>
          <p:cNvSpPr/>
          <p:nvPr/>
        </p:nvSpPr>
        <p:spPr bwMode="auto">
          <a:xfrm rot="5400000">
            <a:off x="8713226" y="-591480"/>
            <a:ext cx="381000" cy="4267200"/>
          </a:xfrm>
          <a:prstGeom prst="leftBrace">
            <a:avLst>
              <a:gd name="adj1" fmla="val 233773"/>
              <a:gd name="adj2" fmla="val 50261"/>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TextBox 11"/>
          <p:cNvSpPr txBox="1"/>
          <p:nvPr/>
        </p:nvSpPr>
        <p:spPr>
          <a:xfrm>
            <a:off x="8322949" y="906088"/>
            <a:ext cx="1148070" cy="369332"/>
          </a:xfrm>
          <a:prstGeom prst="rect">
            <a:avLst/>
          </a:prstGeom>
          <a:noFill/>
        </p:spPr>
        <p:txBody>
          <a:bodyPr wrap="none" rtlCol="0">
            <a:spAutoFit/>
          </a:bodyPr>
          <a:lstStyle/>
          <a:p>
            <a:r>
              <a:rPr lang="en-US" sz="1800" dirty="0" err="1">
                <a:latin typeface="Calibri" panose="020F0502020204030204" pitchFamily="34" charset="0"/>
              </a:rPr>
              <a:t>libvector.a</a:t>
            </a:r>
            <a:endParaRPr lang="en-US" sz="1800" dirty="0">
              <a:latin typeface="Calibri" panose="020F0502020204030204" pitchFamily="34" charset="0"/>
            </a:endParaRPr>
          </a:p>
        </p:txBody>
      </p:sp>
      <p:sp>
        <p:nvSpPr>
          <p:cNvPr id="13" name="圆角矩形 121">
            <a:extLst>
              <a:ext uri="{FF2B5EF4-FFF2-40B4-BE49-F238E27FC236}">
                <a16:creationId xmlns:a16="http://schemas.microsoft.com/office/drawing/2014/main" id="{802864C2-CA81-7423-2AB5-85D96F075D44}"/>
              </a:ext>
            </a:extLst>
          </p:cNvPr>
          <p:cNvSpPr/>
          <p:nvPr/>
        </p:nvSpPr>
        <p:spPr bwMode="auto">
          <a:xfrm>
            <a:off x="-182651" y="316050"/>
            <a:ext cx="368636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4" name="标题 1">
            <a:extLst>
              <a:ext uri="{FF2B5EF4-FFF2-40B4-BE49-F238E27FC236}">
                <a16:creationId xmlns:a16="http://schemas.microsoft.com/office/drawing/2014/main" id="{AC1A6095-E05B-E8A2-B91D-B5CCD2EFC54A}"/>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传统解决方案</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ChangeArrowheads="1"/>
          </p:cNvSpPr>
          <p:nvPr/>
        </p:nvSpPr>
        <p:spPr bwMode="auto">
          <a:xfrm>
            <a:off x="731404" y="1928813"/>
            <a:ext cx="5015041" cy="3360920"/>
          </a:xfrm>
          <a:prstGeom prst="rect">
            <a:avLst/>
          </a:prstGeom>
          <a:solidFill>
            <a:srgbClr val="F7F5CD"/>
          </a:solidFill>
          <a:ln w="3175">
            <a:solidFill>
              <a:schemeClr val="tx1"/>
            </a:solidFill>
            <a:miter lim="800000"/>
          </a:ln>
          <a:effectLst/>
        </p:spPr>
        <p:txBody>
          <a:bodyPr wrap="square">
            <a:spAutoFit/>
          </a:bodyPr>
          <a:lstStyle/>
          <a:p>
            <a:pPr algn="l"/>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pPr algn="l"/>
            <a:endParaRPr lang="en-US" sz="1800" dirty="0">
              <a:solidFill>
                <a:srgbClr val="000000"/>
              </a:solidFill>
              <a:latin typeface="Menlo-Regular"/>
            </a:endParaRPr>
          </a:p>
          <a:p>
            <a:pPr algn="l"/>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pPr algn="l"/>
            <a:endParaRPr lang="hu-HU" sz="1800" dirty="0">
              <a:solidFill>
                <a:srgbClr val="000000"/>
              </a:solidFill>
              <a:latin typeface="Menlo-Regular"/>
            </a:endParaRPr>
          </a:p>
          <a:p>
            <a:pPr algn="l"/>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pPr algn="l"/>
            <a:r>
              <a:rPr lang="en-US" sz="1800" dirty="0">
                <a:solidFill>
                  <a:srgbClr val="000000"/>
                </a:solidFill>
                <a:latin typeface="Menlo-Regular"/>
              </a:rPr>
              <a:t>{</a:t>
            </a:r>
          </a:p>
          <a:p>
            <a:pPr algn="l"/>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pPr algn="l"/>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pPr algn="l"/>
            <a:r>
              <a:rPr lang="fr-FR" sz="1800" dirty="0">
                <a:solidFill>
                  <a:srgbClr val="000000"/>
                </a:solidFill>
                <a:latin typeface="Menlo-Regular"/>
              </a:rPr>
              <a:t>}</a:t>
            </a:r>
          </a:p>
          <a:p>
            <a:pPr algn="l"/>
            <a:endParaRPr lang="en-US" sz="1800" dirty="0">
              <a:latin typeface="Courier New" panose="02070309020205020404"/>
              <a:cs typeface="Courier New" panose="02070309020205020404"/>
            </a:endParaRPr>
          </a:p>
        </p:txBody>
      </p:sp>
      <p:sp>
        <p:nvSpPr>
          <p:cNvPr id="201734" name="Rectangle 6"/>
          <p:cNvSpPr>
            <a:spLocks noChangeArrowheads="1"/>
          </p:cNvSpPr>
          <p:nvPr/>
        </p:nvSpPr>
        <p:spPr bwMode="auto">
          <a:xfrm>
            <a:off x="6204012" y="1942353"/>
            <a:ext cx="5186063" cy="3360920"/>
          </a:xfrm>
          <a:prstGeom prst="rect">
            <a:avLst/>
          </a:prstGeom>
          <a:solidFill>
            <a:srgbClr val="DBF2DA"/>
          </a:solidFill>
          <a:ln w="3175">
            <a:solidFill>
              <a:schemeClr val="tx1"/>
            </a:solidFill>
            <a:miter lim="800000"/>
          </a:ln>
          <a:effectLst/>
        </p:spPr>
        <p:txBody>
          <a:bodyPr wrap="square">
            <a:spAutoFit/>
          </a:bodyPr>
          <a:lstStyle/>
          <a:p>
            <a:pPr algn="l"/>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pPr algn="l"/>
            <a:r>
              <a:rPr lang="en-US" sz="1800" dirty="0">
                <a:solidFill>
                  <a:srgbClr val="000000"/>
                </a:solidFill>
                <a:latin typeface="Menlo-Regular"/>
              </a:rPr>
              <a:t>{</a:t>
            </a:r>
          </a:p>
          <a:p>
            <a:pPr algn="l"/>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pPr algn="l"/>
            <a:endParaRPr lang="fr-FR" sz="1800" dirty="0">
              <a:solidFill>
                <a:srgbClr val="000000"/>
              </a:solidFill>
              <a:latin typeface="Menlo-Regular"/>
            </a:endParaRPr>
          </a:p>
          <a:p>
            <a:pPr algn="l"/>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pPr algn="l"/>
            <a:r>
              <a:rPr lang="da-DK" sz="1800" dirty="0">
                <a:solidFill>
                  <a:srgbClr val="000000"/>
                </a:solidFill>
                <a:latin typeface="Menlo-Regular"/>
              </a:rPr>
              <a:t>        s += a[i];</a:t>
            </a:r>
          </a:p>
          <a:p>
            <a:pPr algn="l"/>
            <a:r>
              <a:rPr lang="da-DK" sz="1800" dirty="0">
                <a:solidFill>
                  <a:srgbClr val="000000"/>
                </a:solidFill>
                <a:latin typeface="Menlo-Regular"/>
              </a:rPr>
              <a:t>    }</a:t>
            </a:r>
          </a:p>
          <a:p>
            <a:pPr algn="l"/>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pPr algn="l"/>
            <a:r>
              <a:rPr lang="is-IS" sz="1800" dirty="0">
                <a:solidFill>
                  <a:srgbClr val="000000"/>
                </a:solidFill>
                <a:latin typeface="Menlo-Regular"/>
              </a:rPr>
              <a:t>}</a:t>
            </a:r>
          </a:p>
          <a:p>
            <a:pPr algn="l"/>
            <a:endParaRPr lang="is-IS" sz="1800" dirty="0">
              <a:solidFill>
                <a:srgbClr val="000000"/>
              </a:solidFill>
              <a:latin typeface="Menlo-Regular"/>
            </a:endParaRPr>
          </a:p>
        </p:txBody>
      </p:sp>
      <p:sp>
        <p:nvSpPr>
          <p:cNvPr id="7" name="Rectangle 3"/>
          <p:cNvSpPr>
            <a:spLocks noChangeArrowheads="1"/>
          </p:cNvSpPr>
          <p:nvPr/>
        </p:nvSpPr>
        <p:spPr bwMode="auto">
          <a:xfrm>
            <a:off x="718623" y="1583343"/>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8" name="Rectangle 3"/>
          <p:cNvSpPr>
            <a:spLocks noChangeArrowheads="1"/>
          </p:cNvSpPr>
          <p:nvPr/>
        </p:nvSpPr>
        <p:spPr bwMode="auto">
          <a:xfrm>
            <a:off x="6208310" y="1563635"/>
            <a:ext cx="871049"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sum.c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9" name="圆角矩形 121">
            <a:extLst>
              <a:ext uri="{FF2B5EF4-FFF2-40B4-BE49-F238E27FC236}">
                <a16:creationId xmlns:a16="http://schemas.microsoft.com/office/drawing/2014/main" id="{0AC0C78D-C9DB-A1B7-C2D5-46E4F5C45549}"/>
              </a:ext>
            </a:extLst>
          </p:cNvPr>
          <p:cNvSpPr/>
          <p:nvPr/>
        </p:nvSpPr>
        <p:spPr bwMode="auto">
          <a:xfrm>
            <a:off x="-182651" y="316050"/>
            <a:ext cx="2210199"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10" name="标题 1">
            <a:extLst>
              <a:ext uri="{FF2B5EF4-FFF2-40B4-BE49-F238E27FC236}">
                <a16:creationId xmlns:a16="http://schemas.microsoft.com/office/drawing/2014/main" id="{36789437-9D6B-516D-50B5-6E33F7E5EF3E}"/>
              </a:ext>
            </a:extLst>
          </p:cNvPr>
          <p:cNvSpPr txBox="1">
            <a:spLocks/>
          </p:cNvSpPr>
          <p:nvPr/>
        </p:nvSpPr>
        <p:spPr bwMode="auto">
          <a:xfrm>
            <a:off x="335827" y="319412"/>
            <a:ext cx="1691721"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程序举例</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904EC174-4557-E67F-81F6-336591839F0F}"/>
                  </a:ext>
                </a:extLst>
              </p14:cNvPr>
              <p14:cNvContentPartPr/>
              <p14:nvPr/>
            </p14:nvContentPartPr>
            <p14:xfrm>
              <a:off x="814320" y="1227600"/>
              <a:ext cx="10072800" cy="3729960"/>
            </p14:xfrm>
          </p:contentPart>
        </mc:Choice>
        <mc:Fallback>
          <p:pic>
            <p:nvPicPr>
              <p:cNvPr id="2" name="墨迹 1">
                <a:extLst>
                  <a:ext uri="{FF2B5EF4-FFF2-40B4-BE49-F238E27FC236}">
                    <a16:creationId xmlns:a16="http://schemas.microsoft.com/office/drawing/2014/main" id="{904EC174-4557-E67F-81F6-336591839F0F}"/>
                  </a:ext>
                </a:extLst>
              </p:cNvPr>
              <p:cNvPicPr/>
              <p:nvPr/>
            </p:nvPicPr>
            <p:blipFill>
              <a:blip r:embed="rId4"/>
              <a:stretch>
                <a:fillRect/>
              </a:stretch>
            </p:blipFill>
            <p:spPr>
              <a:xfrm>
                <a:off x="798120" y="1211400"/>
                <a:ext cx="10105200" cy="376236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2222501"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47" name="Rectangle 3"/>
          <p:cNvSpPr>
            <a:spLocks noChangeArrowheads="1"/>
          </p:cNvSpPr>
          <p:nvPr/>
        </p:nvSpPr>
        <p:spPr bwMode="auto">
          <a:xfrm>
            <a:off x="1698625" y="2992439"/>
            <a:ext cx="2070100" cy="689141"/>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翻译器</a:t>
            </a:r>
            <a:endParaRPr lang="en-GB" sz="1800" b="1" dirty="0">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cpp</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cc1</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as</a:t>
            </a:r>
            <a:r>
              <a:rPr lang="en-GB" sz="1800" b="1" dirty="0">
                <a:latin typeface="Calibri" panose="020F0502020204030204" pitchFamily="34" charset="0"/>
                <a:ea typeface="msgothic" charset="0"/>
                <a:cs typeface="msgothic" charset="0"/>
              </a:rPr>
              <a:t>)</a:t>
            </a:r>
          </a:p>
        </p:txBody>
      </p:sp>
      <p:sp>
        <p:nvSpPr>
          <p:cNvPr id="31748" name="Text Box 4"/>
          <p:cNvSpPr txBox="1">
            <a:spLocks noChangeArrowheads="1"/>
          </p:cNvSpPr>
          <p:nvPr/>
        </p:nvSpPr>
        <p:spPr bwMode="auto">
          <a:xfrm>
            <a:off x="1676400" y="2286000"/>
            <a:ext cx="1146766"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main2.c</a:t>
            </a:r>
          </a:p>
        </p:txBody>
      </p:sp>
      <p:sp>
        <p:nvSpPr>
          <p:cNvPr id="31749" name="Text Box 5"/>
          <p:cNvSpPr txBox="1">
            <a:spLocks noChangeArrowheads="1"/>
          </p:cNvSpPr>
          <p:nvPr/>
        </p:nvSpPr>
        <p:spPr bwMode="auto">
          <a:xfrm>
            <a:off x="3325813" y="3994150"/>
            <a:ext cx="1146766"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main2.o</a:t>
            </a:r>
          </a:p>
        </p:txBody>
      </p:sp>
      <p:sp>
        <p:nvSpPr>
          <p:cNvPr id="31750" name="Line 6"/>
          <p:cNvSpPr>
            <a:spLocks noChangeShapeType="1"/>
          </p:cNvSpPr>
          <p:nvPr/>
        </p:nvSpPr>
        <p:spPr bwMode="auto">
          <a:xfrm>
            <a:off x="2765426" y="3681413"/>
            <a:ext cx="815975" cy="381000"/>
          </a:xfrm>
          <a:prstGeom prst="line">
            <a:avLst/>
          </a:prstGeom>
          <a:noFill/>
          <a:ln w="28440">
            <a:solidFill>
              <a:srgbClr val="000066"/>
            </a:solidFill>
            <a:miter lim="800000"/>
            <a:tailEnd type="triangle" w="med" len="med"/>
          </a:ln>
          <a:effectLst/>
        </p:spPr>
        <p:txBody>
          <a:bodyPr/>
          <a:lstStyle/>
          <a:p>
            <a:endParaRPr lang="en-US"/>
          </a:p>
        </p:txBody>
      </p:sp>
      <p:sp>
        <p:nvSpPr>
          <p:cNvPr id="31751" name="Line 7"/>
          <p:cNvSpPr>
            <a:spLocks noChangeShapeType="1"/>
          </p:cNvSpPr>
          <p:nvPr/>
        </p:nvSpPr>
        <p:spPr bwMode="auto">
          <a:xfrm>
            <a:off x="3868738" y="4291013"/>
            <a:ext cx="762000" cy="304800"/>
          </a:xfrm>
          <a:prstGeom prst="line">
            <a:avLst/>
          </a:prstGeom>
          <a:noFill/>
          <a:ln w="28440">
            <a:solidFill>
              <a:srgbClr val="000066"/>
            </a:solidFill>
            <a:miter lim="800000"/>
            <a:tailEnd type="triangle" w="med" len="med"/>
          </a:ln>
          <a:effectLst/>
        </p:spPr>
        <p:txBody>
          <a:bodyPr/>
          <a:lstStyle/>
          <a:p>
            <a:endParaRPr lang="en-US"/>
          </a:p>
        </p:txBody>
      </p:sp>
      <p:sp>
        <p:nvSpPr>
          <p:cNvPr id="31752" name="Text Box 8"/>
          <p:cNvSpPr txBox="1">
            <a:spLocks noChangeArrowheads="1"/>
          </p:cNvSpPr>
          <p:nvPr/>
        </p:nvSpPr>
        <p:spPr bwMode="auto">
          <a:xfrm>
            <a:off x="6877051" y="3263900"/>
            <a:ext cx="1008907"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31753" name="Line 9"/>
          <p:cNvSpPr>
            <a:spLocks noChangeShapeType="1"/>
          </p:cNvSpPr>
          <p:nvPr/>
        </p:nvSpPr>
        <p:spPr bwMode="auto">
          <a:xfrm>
            <a:off x="5505452" y="3649663"/>
            <a:ext cx="1587" cy="1022350"/>
          </a:xfrm>
          <a:prstGeom prst="line">
            <a:avLst/>
          </a:prstGeom>
          <a:noFill/>
          <a:ln w="28440">
            <a:solidFill>
              <a:srgbClr val="000066"/>
            </a:solidFill>
            <a:miter lim="800000"/>
            <a:tailEnd type="triangle" w="med" len="med"/>
          </a:ln>
          <a:effectLst/>
        </p:spPr>
        <p:txBody>
          <a:bodyPr/>
          <a:lstStyle/>
          <a:p>
            <a:endParaRPr lang="en-US"/>
          </a:p>
        </p:txBody>
      </p:sp>
      <p:sp>
        <p:nvSpPr>
          <p:cNvPr id="31754" name="Rectangle 10"/>
          <p:cNvSpPr>
            <a:spLocks noChangeArrowheads="1"/>
          </p:cNvSpPr>
          <p:nvPr/>
        </p:nvSpPr>
        <p:spPr bwMode="auto">
          <a:xfrm>
            <a:off x="4021138" y="4672014"/>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链接器</a:t>
            </a:r>
            <a:r>
              <a:rPr lang="en-GB" sz="1800" b="1">
                <a:latin typeface="Calibri" panose="020F0502020204030204" pitchFamily="34" charset="0"/>
                <a:ea typeface="msgothic" charset="0"/>
                <a:cs typeface="msgothic" charset="0"/>
              </a:rPr>
              <a:t> </a:t>
            </a:r>
            <a:r>
              <a:rPr lang="en-GB" sz="1800" b="1" dirty="0">
                <a:latin typeface="Calibri" panose="020F0502020204030204" pitchFamily="34" charset="0"/>
                <a:ea typeface="msgothic" charset="0"/>
                <a:cs typeface="msgothic" charset="0"/>
              </a:rPr>
              <a:t>(</a:t>
            </a:r>
            <a:r>
              <a:rPr lang="en-GB" sz="1800" b="1" dirty="0">
                <a:latin typeface="Courier New" panose="02070309020205020404" pitchFamily="49" charset="0"/>
                <a:ea typeface="msgothic" charset="0"/>
                <a:cs typeface="msgothic" charset="0"/>
              </a:rPr>
              <a:t>ld</a:t>
            </a:r>
            <a:r>
              <a:rPr lang="en-GB" sz="1800" b="1" dirty="0">
                <a:latin typeface="Calibri" panose="020F0502020204030204" pitchFamily="34" charset="0"/>
                <a:ea typeface="msgothic" charset="0"/>
                <a:cs typeface="msgothic" charset="0"/>
              </a:rPr>
              <a:t>)</a:t>
            </a:r>
          </a:p>
        </p:txBody>
      </p:sp>
      <p:sp>
        <p:nvSpPr>
          <p:cNvPr id="31755" name="Text Box 11"/>
          <p:cNvSpPr txBox="1">
            <a:spLocks noChangeArrowheads="1"/>
          </p:cNvSpPr>
          <p:nvPr/>
        </p:nvSpPr>
        <p:spPr bwMode="auto">
          <a:xfrm>
            <a:off x="5043593" y="5518151"/>
            <a:ext cx="1012890" cy="357663"/>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prog2c</a:t>
            </a:r>
          </a:p>
        </p:txBody>
      </p:sp>
      <p:sp>
        <p:nvSpPr>
          <p:cNvPr id="31756" name="Line 12"/>
          <p:cNvSpPr>
            <a:spLocks noChangeShapeType="1"/>
          </p:cNvSpPr>
          <p:nvPr/>
        </p:nvSpPr>
        <p:spPr bwMode="auto">
          <a:xfrm>
            <a:off x="5505450" y="5047191"/>
            <a:ext cx="1588" cy="414338"/>
          </a:xfrm>
          <a:prstGeom prst="line">
            <a:avLst/>
          </a:prstGeom>
          <a:noFill/>
          <a:ln w="28440">
            <a:solidFill>
              <a:srgbClr val="000066"/>
            </a:solidFill>
            <a:miter lim="800000"/>
            <a:tailEnd type="triangle" w="med" len="med"/>
          </a:ln>
          <a:effectLst/>
        </p:spPr>
        <p:txBody>
          <a:bodyPr/>
          <a:lstStyle/>
          <a:p>
            <a:endParaRPr lang="en-US"/>
          </a:p>
        </p:txBody>
      </p:sp>
      <p:sp>
        <p:nvSpPr>
          <p:cNvPr id="31757" name="Text Box 13"/>
          <p:cNvSpPr txBox="1">
            <a:spLocks noChangeArrowheads="1"/>
          </p:cNvSpPr>
          <p:nvPr/>
        </p:nvSpPr>
        <p:spPr bwMode="auto">
          <a:xfrm>
            <a:off x="7263270" y="3605098"/>
            <a:ext cx="3177770" cy="67441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r>
              <a:rPr lang="zh-CN" altLang="en-US" sz="1800" i="1">
                <a:solidFill>
                  <a:schemeClr val="tx1">
                    <a:lumMod val="50000"/>
                    <a:lumOff val="50000"/>
                  </a:schemeClr>
                </a:solidFill>
                <a:latin typeface="Courier New" panose="02070309020205020404" pitchFamily="49" charset="0"/>
                <a:ea typeface="msgothic" charset="0"/>
                <a:cs typeface="msgothic" charset="0"/>
              </a:rPr>
              <a:t>和由</a:t>
            </a:r>
            <a:r>
              <a:rPr lang="en-GB" sz="1800" b="1" i="1">
                <a:solidFill>
                  <a:schemeClr val="tx1">
                    <a:lumMod val="50000"/>
                    <a:lumOff val="50000"/>
                  </a:schemeClr>
                </a:solidFill>
                <a:latin typeface="Calibri" panose="020F0502020204030204" pitchFamily="34" charset="0"/>
                <a:ea typeface="msgothic" charset="0"/>
                <a:cs typeface="msgothic" charset="0"/>
              </a:rPr>
              <a:t> </a:t>
            </a: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chemeClr val="tx1">
                    <a:lumMod val="50000"/>
                    <a:lumOff val="50000"/>
                  </a:schemeClr>
                </a:solidFill>
                <a:latin typeface="Courier New" panose="02070309020205020404" pitchFamily="49" charset="0"/>
                <a:ea typeface="msgothic" charset="0"/>
                <a:cs typeface="msgothic" charset="0"/>
              </a:rPr>
              <a:t>调用的其他模块</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31758" name="Text Box 14"/>
          <p:cNvSpPr txBox="1">
            <a:spLocks noChangeArrowheads="1"/>
          </p:cNvSpPr>
          <p:nvPr/>
        </p:nvSpPr>
        <p:spPr bwMode="auto">
          <a:xfrm>
            <a:off x="4711701" y="3263900"/>
            <a:ext cx="1698199"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libvector.a</a:t>
            </a:r>
          </a:p>
        </p:txBody>
      </p:sp>
      <p:sp>
        <p:nvSpPr>
          <p:cNvPr id="31759" name="Text Box 15"/>
          <p:cNvSpPr txBox="1">
            <a:spLocks noChangeArrowheads="1"/>
          </p:cNvSpPr>
          <p:nvPr/>
        </p:nvSpPr>
        <p:spPr bwMode="auto">
          <a:xfrm>
            <a:off x="5516563" y="3994150"/>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60" name="Line 16"/>
          <p:cNvSpPr>
            <a:spLocks noChangeShapeType="1"/>
          </p:cNvSpPr>
          <p:nvPr/>
        </p:nvSpPr>
        <p:spPr bwMode="auto">
          <a:xfrm flipH="1">
            <a:off x="6505576" y="3590397"/>
            <a:ext cx="841375" cy="1066800"/>
          </a:xfrm>
          <a:prstGeom prst="line">
            <a:avLst/>
          </a:prstGeom>
          <a:noFill/>
          <a:ln w="28440">
            <a:solidFill>
              <a:srgbClr val="000066"/>
            </a:solidFill>
            <a:miter lim="800000"/>
            <a:tailEnd type="triangle" w="med" len="med"/>
          </a:ln>
          <a:effectLst/>
        </p:spPr>
        <p:txBody>
          <a:bodyPr/>
          <a:lstStyle/>
          <a:p>
            <a:endParaRPr lang="en-US"/>
          </a:p>
        </p:txBody>
      </p:sp>
      <p:sp>
        <p:nvSpPr>
          <p:cNvPr id="31761" name="Text Box 17"/>
          <p:cNvSpPr txBox="1">
            <a:spLocks noChangeArrowheads="1"/>
          </p:cNvSpPr>
          <p:nvPr/>
        </p:nvSpPr>
        <p:spPr bwMode="auto">
          <a:xfrm>
            <a:off x="8453439" y="3206751"/>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静态库</a:t>
            </a:r>
            <a:endParaRPr lang="en-GB" sz="1800" b="1" i="1" dirty="0">
              <a:solidFill>
                <a:srgbClr val="C00000"/>
              </a:solidFill>
              <a:latin typeface="Calibri" panose="020F0502020204030204" pitchFamily="34" charset="0"/>
              <a:ea typeface="msgothic" charset="0"/>
              <a:cs typeface="msgothic" charset="0"/>
            </a:endParaRPr>
          </a:p>
        </p:txBody>
      </p:sp>
      <p:sp>
        <p:nvSpPr>
          <p:cNvPr id="31762" name="Text Box 18"/>
          <p:cNvSpPr txBox="1">
            <a:spLocks noChangeArrowheads="1"/>
          </p:cNvSpPr>
          <p:nvPr/>
        </p:nvSpPr>
        <p:spPr bwMode="auto">
          <a:xfrm>
            <a:off x="1749425" y="3883026"/>
            <a:ext cx="1105088" cy="6928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a:solidFill>
                  <a:srgbClr val="C00000"/>
                </a:solidFill>
                <a:latin typeface="Calibri" panose="020F0502020204030204" pitchFamily="34" charset="0"/>
                <a:ea typeface="msgothic" charset="0"/>
                <a:cs typeface="msgothic" charset="0"/>
              </a:rPr>
              <a:t>可重定位</a:t>
            </a:r>
            <a:endParaRPr lang="en-US" altLang="zh-CN" sz="1800" b="1" i="1">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a:solidFill>
                  <a:srgbClr val="C00000"/>
                </a:solidFill>
                <a:latin typeface="Calibri" panose="020F0502020204030204" pitchFamily="34" charset="0"/>
                <a:ea typeface="msgothic" charset="0"/>
                <a:cs typeface="msgothic" charset="0"/>
              </a:rPr>
              <a:t>目标文件</a:t>
            </a:r>
            <a:endParaRPr lang="en-GB" sz="1800" b="1" i="1" dirty="0">
              <a:solidFill>
                <a:srgbClr val="C00000"/>
              </a:solidFill>
              <a:latin typeface="Calibri" panose="020F0502020204030204" pitchFamily="34" charset="0"/>
              <a:ea typeface="msgothic" charset="0"/>
              <a:cs typeface="msgothic" charset="0"/>
            </a:endParaRPr>
          </a:p>
        </p:txBody>
      </p:sp>
      <p:sp>
        <p:nvSpPr>
          <p:cNvPr id="31763" name="Text Box 19"/>
          <p:cNvSpPr txBox="1">
            <a:spLocks noChangeArrowheads="1"/>
          </p:cNvSpPr>
          <p:nvPr/>
        </p:nvSpPr>
        <p:spPr bwMode="auto">
          <a:xfrm>
            <a:off x="6172252" y="5378451"/>
            <a:ext cx="1797585" cy="6928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完全连接的</a:t>
            </a:r>
            <a:endParaRPr lang="en-US" altLang="zh-CN" sz="1800" i="1">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可执行目标文件</a:t>
            </a:r>
            <a:endParaRPr lang="en-GB" sz="1800" b="1" i="1" dirty="0">
              <a:solidFill>
                <a:srgbClr val="C00000"/>
              </a:solidFill>
              <a:latin typeface="Calibri" panose="020F0502020204030204" pitchFamily="34" charset="0"/>
              <a:ea typeface="msgothic" charset="0"/>
              <a:cs typeface="msgothic" charset="0"/>
            </a:endParaRPr>
          </a:p>
        </p:txBody>
      </p:sp>
      <p:sp>
        <p:nvSpPr>
          <p:cNvPr id="31764" name="Text Box 20"/>
          <p:cNvSpPr txBox="1">
            <a:spLocks noChangeArrowheads="1"/>
          </p:cNvSpPr>
          <p:nvPr/>
        </p:nvSpPr>
        <p:spPr bwMode="auto">
          <a:xfrm>
            <a:off x="2784475" y="2286000"/>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vector.h</a:t>
            </a:r>
          </a:p>
        </p:txBody>
      </p:sp>
      <p:sp>
        <p:nvSpPr>
          <p:cNvPr id="31765" name="Line 21"/>
          <p:cNvSpPr>
            <a:spLocks noChangeShapeType="1"/>
          </p:cNvSpPr>
          <p:nvPr/>
        </p:nvSpPr>
        <p:spPr bwMode="auto">
          <a:xfrm>
            <a:off x="3406776"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66" name="Rectangle 22"/>
          <p:cNvSpPr>
            <a:spLocks noChangeArrowheads="1"/>
          </p:cNvSpPr>
          <p:nvPr/>
        </p:nvSpPr>
        <p:spPr bwMode="auto">
          <a:xfrm>
            <a:off x="4852989" y="2289176"/>
            <a:ext cx="1304925" cy="689141"/>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归档器</a:t>
            </a:r>
            <a:endParaRPr lang="en-GB" sz="1800" b="1" dirty="0">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31767" name="Line 23"/>
          <p:cNvSpPr>
            <a:spLocks noChangeShapeType="1"/>
          </p:cNvSpPr>
          <p:nvPr/>
        </p:nvSpPr>
        <p:spPr bwMode="auto">
          <a:xfrm>
            <a:off x="5505452" y="2955926"/>
            <a:ext cx="1587" cy="411163"/>
          </a:xfrm>
          <a:prstGeom prst="line">
            <a:avLst/>
          </a:prstGeom>
          <a:noFill/>
          <a:ln w="28440">
            <a:solidFill>
              <a:srgbClr val="000066"/>
            </a:solidFill>
            <a:miter lim="800000"/>
            <a:tailEnd type="triangle" w="med" len="med"/>
          </a:ln>
          <a:effectLst/>
        </p:spPr>
        <p:txBody>
          <a:bodyPr/>
          <a:lstStyle/>
          <a:p>
            <a:endParaRPr lang="en-US"/>
          </a:p>
        </p:txBody>
      </p:sp>
      <p:sp>
        <p:nvSpPr>
          <p:cNvPr id="31768" name="Line 24"/>
          <p:cNvSpPr>
            <a:spLocks noChangeShapeType="1"/>
          </p:cNvSpPr>
          <p:nvPr/>
        </p:nvSpPr>
        <p:spPr bwMode="auto">
          <a:xfrm>
            <a:off x="4953000" y="1874838"/>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69" name="Line 25"/>
          <p:cNvSpPr>
            <a:spLocks noChangeShapeType="1"/>
          </p:cNvSpPr>
          <p:nvPr/>
        </p:nvSpPr>
        <p:spPr bwMode="auto">
          <a:xfrm>
            <a:off x="6096000" y="1874838"/>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70" name="Text Box 26"/>
          <p:cNvSpPr txBox="1">
            <a:spLocks noChangeArrowheads="1"/>
          </p:cNvSpPr>
          <p:nvPr/>
        </p:nvSpPr>
        <p:spPr bwMode="auto">
          <a:xfrm>
            <a:off x="4125913" y="1538288"/>
            <a:ext cx="1284624"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71" name="Text Box 27"/>
          <p:cNvSpPr txBox="1">
            <a:spLocks noChangeArrowheads="1"/>
          </p:cNvSpPr>
          <p:nvPr/>
        </p:nvSpPr>
        <p:spPr bwMode="auto">
          <a:xfrm>
            <a:off x="5449888" y="1524000"/>
            <a:ext cx="1422482" cy="359010"/>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multvec.o</a:t>
            </a:r>
          </a:p>
        </p:txBody>
      </p:sp>
      <p:sp>
        <p:nvSpPr>
          <p:cNvPr id="2" name="TextBox 1"/>
          <p:cNvSpPr txBox="1"/>
          <p:nvPr/>
        </p:nvSpPr>
        <p:spPr>
          <a:xfrm>
            <a:off x="4419601" y="6347379"/>
            <a:ext cx="2738827" cy="338554"/>
          </a:xfrm>
          <a:prstGeom prst="rect">
            <a:avLst/>
          </a:prstGeom>
          <a:noFill/>
        </p:spPr>
        <p:txBody>
          <a:bodyPr wrap="none" rtlCol="0">
            <a:spAutoFit/>
          </a:bodyPr>
          <a:lstStyle/>
          <a:p>
            <a:r>
              <a:rPr lang="en-US" sz="1600" i="1" dirty="0">
                <a:latin typeface="Calibri" panose="020F0502020204030204" pitchFamily="34" charset="0"/>
              </a:rPr>
              <a:t>“c” </a:t>
            </a:r>
            <a:r>
              <a:rPr lang="en-US" sz="1600" i="1">
                <a:latin typeface="Calibri" panose="020F0502020204030204" pitchFamily="34" charset="0"/>
              </a:rPr>
              <a:t>for “</a:t>
            </a:r>
            <a:r>
              <a:rPr lang="zh-CN" altLang="en-US" sz="1600" i="1">
                <a:latin typeface="Calibri" panose="020F0502020204030204" pitchFamily="34" charset="0"/>
              </a:rPr>
              <a:t>编译时 </a:t>
            </a:r>
            <a:r>
              <a:rPr lang="en-US" sz="1600" i="1">
                <a:latin typeface="Calibri" panose="020F0502020204030204" pitchFamily="34" charset="0"/>
              </a:rPr>
              <a:t>compile-time</a:t>
            </a:r>
            <a:r>
              <a:rPr lang="en-US" sz="1600" i="1" dirty="0">
                <a:latin typeface="Calibri" panose="020F0502020204030204" pitchFamily="34" charset="0"/>
              </a:rPr>
              <a:t>”</a:t>
            </a:r>
          </a:p>
        </p:txBody>
      </p:sp>
      <p:sp>
        <p:nvSpPr>
          <p:cNvPr id="30" name="圆角矩形 121">
            <a:extLst>
              <a:ext uri="{FF2B5EF4-FFF2-40B4-BE49-F238E27FC236}">
                <a16:creationId xmlns:a16="http://schemas.microsoft.com/office/drawing/2014/main" id="{C29A2B05-3D0A-3832-B9C4-A5030C91B781}"/>
              </a:ext>
            </a:extLst>
          </p:cNvPr>
          <p:cNvSpPr/>
          <p:nvPr/>
        </p:nvSpPr>
        <p:spPr bwMode="auto">
          <a:xfrm>
            <a:off x="-182651" y="316050"/>
            <a:ext cx="368636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1" name="标题 1">
            <a:extLst>
              <a:ext uri="{FF2B5EF4-FFF2-40B4-BE49-F238E27FC236}">
                <a16:creationId xmlns:a16="http://schemas.microsoft.com/office/drawing/2014/main" id="{F2ABAEE2-7569-0AAB-77F8-9DE03757D6DD}"/>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传统解决方案</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法</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587388" y="1052736"/>
            <a:ext cx="10765196" cy="5048250"/>
          </a:xfrm>
        </p:spPr>
        <p:txBody>
          <a:bodyPr/>
          <a:lstStyle/>
          <a:p>
            <a:pPr marL="0" indent="0">
              <a:lnSpc>
                <a:spcPct val="10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链接器的解析外部引用的算法</a:t>
            </a:r>
            <a:r>
              <a:rPr lang="en-GB" dirty="0"/>
              <a:t>:</a:t>
            </a:r>
          </a:p>
          <a:p>
            <a:pPr lvl="1">
              <a:buClr>
                <a:srgbClr val="6B0874"/>
              </a:buClr>
              <a:buFont typeface="Wingdings" pitchFamily="2" charset="2"/>
              <a:buChar char="n"/>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按照在命令行的顺序扫描</a:t>
            </a:r>
            <a:r>
              <a:rPr lang="en-GB" dirty="0">
                <a:latin typeface="Microsoft YaHei" panose="020B0503020204020204" pitchFamily="34" charset="-122"/>
                <a:ea typeface="Microsoft YaHei" panose="020B0503020204020204" pitchFamily="34" charset="-122"/>
              </a:rPr>
              <a:t>.o</a:t>
            </a:r>
            <a:r>
              <a:rPr lang="zh-CN" altLang="en-US" dirty="0">
                <a:latin typeface="Microsoft YaHei" panose="020B0503020204020204" pitchFamily="34" charset="-122"/>
                <a:ea typeface="Microsoft YaHei" panose="020B0503020204020204" pitchFamily="34" charset="-122"/>
              </a:rPr>
              <a:t>与</a:t>
            </a:r>
            <a:r>
              <a:rPr lang="en-GB" dirty="0">
                <a:latin typeface="Microsoft YaHei" panose="020B0503020204020204" pitchFamily="34" charset="-122"/>
                <a:ea typeface="Microsoft YaHei" panose="020B0503020204020204" pitchFamily="34" charset="-122"/>
              </a:rPr>
              <a:t> .a</a:t>
            </a:r>
            <a:r>
              <a:rPr lang="zh-CN" altLang="en-US" dirty="0">
                <a:latin typeface="Microsoft YaHei" panose="020B0503020204020204" pitchFamily="34" charset="-122"/>
                <a:ea typeface="Microsoft YaHei" panose="020B0503020204020204" pitchFamily="34" charset="-122"/>
              </a:rPr>
              <a:t>文件</a:t>
            </a:r>
            <a:endParaRPr lang="en-GB" dirty="0">
              <a:latin typeface="Microsoft YaHei" panose="020B0503020204020204" pitchFamily="34" charset="-122"/>
              <a:ea typeface="Microsoft YaHei" panose="020B0503020204020204" pitchFamily="34" charset="-122"/>
            </a:endParaRPr>
          </a:p>
          <a:p>
            <a:pPr lvl="1">
              <a:buClr>
                <a:srgbClr val="6B0874"/>
              </a:buClr>
              <a:buFont typeface="Wingdings" pitchFamily="2" charset="2"/>
              <a:buChar char="n"/>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在扫描期间，保持一个当前未解析的引用列表</a:t>
            </a:r>
            <a:r>
              <a:rPr lang="en-GB" dirty="0">
                <a:latin typeface="Microsoft YaHei" panose="020B0503020204020204" pitchFamily="34" charset="-122"/>
                <a:ea typeface="Microsoft YaHei" panose="020B0503020204020204" pitchFamily="34" charset="-122"/>
              </a:rPr>
              <a:t>.</a:t>
            </a:r>
          </a:p>
          <a:p>
            <a:pPr lvl="1">
              <a:buClr>
                <a:srgbClr val="6B0874"/>
              </a:buClr>
              <a:buFont typeface="Wingdings" pitchFamily="2" charset="2"/>
              <a:buChar char="n"/>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扫到每一个新的</a:t>
            </a:r>
            <a:r>
              <a:rPr lang="en-GB" b="1" dirty="0">
                <a:latin typeface="Microsoft YaHei" panose="020B0503020204020204" pitchFamily="34" charset="-122"/>
                <a:ea typeface="Microsoft YaHei" panose="020B0503020204020204" pitchFamily="34" charset="-122"/>
              </a:rPr>
              <a:t>.o</a:t>
            </a:r>
            <a:r>
              <a:rPr lang="zh-CN" altLang="en-US" b="1" dirty="0">
                <a:latin typeface="Microsoft YaHei" panose="020B0503020204020204" pitchFamily="34" charset="-122"/>
                <a:ea typeface="Microsoft YaHei" panose="020B0503020204020204" pitchFamily="34" charset="-122"/>
              </a:rPr>
              <a:t>或</a:t>
            </a:r>
            <a:r>
              <a:rPr lang="en-GB" dirty="0">
                <a:latin typeface="Microsoft YaHei" panose="020B0503020204020204" pitchFamily="34" charset="-122"/>
                <a:ea typeface="Microsoft YaHei" panose="020B0503020204020204" pitchFamily="34" charset="-122"/>
              </a:rPr>
              <a:t> </a:t>
            </a:r>
            <a:r>
              <a:rPr lang="en-GB" b="1" dirty="0">
                <a:latin typeface="Microsoft YaHei" panose="020B0503020204020204" pitchFamily="34" charset="-122"/>
                <a:ea typeface="Microsoft YaHei" panose="020B0503020204020204" pitchFamily="34" charset="-122"/>
              </a:rPr>
              <a:t>.a</a:t>
            </a:r>
            <a:r>
              <a:rPr lang="zh-CN" altLang="en-US" b="1" dirty="0">
                <a:latin typeface="Microsoft YaHei" panose="020B0503020204020204" pitchFamily="34" charset="-122"/>
                <a:ea typeface="Microsoft YaHei" panose="020B0503020204020204" pitchFamily="34" charset="-122"/>
              </a:rPr>
              <a:t>文件</a:t>
            </a:r>
            <a:r>
              <a:rPr lang="en-GB"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遇到目标 </a:t>
            </a:r>
            <a:r>
              <a:rPr lang="en-GB" i="1" dirty="0" err="1">
                <a:latin typeface="Microsoft YaHei" panose="020B0503020204020204" pitchFamily="34" charset="-122"/>
                <a:ea typeface="Microsoft YaHei" panose="020B0503020204020204" pitchFamily="34" charset="-122"/>
              </a:rPr>
              <a:t>obj</a:t>
            </a:r>
            <a:r>
              <a:rPr lang="en-GB"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尝试解析列表中每个未解析的符号引用，而不是在</a:t>
            </a:r>
            <a:r>
              <a:rPr lang="en-GB" dirty="0" err="1">
                <a:latin typeface="Microsoft YaHei" panose="020B0503020204020204" pitchFamily="34" charset="-122"/>
                <a:ea typeface="Microsoft YaHei" panose="020B0503020204020204" pitchFamily="34" charset="-122"/>
              </a:rPr>
              <a:t>obj</a:t>
            </a:r>
            <a:r>
              <a:rPr lang="zh-CN" altLang="en-US" dirty="0">
                <a:latin typeface="Microsoft YaHei" panose="020B0503020204020204" pitchFamily="34" charset="-122"/>
                <a:ea typeface="Microsoft YaHei" panose="020B0503020204020204" pitchFamily="34" charset="-122"/>
              </a:rPr>
              <a:t>中定义的符号。</a:t>
            </a:r>
            <a:endParaRPr lang="en-GB" dirty="0">
              <a:latin typeface="Microsoft YaHei" panose="020B0503020204020204" pitchFamily="34" charset="-122"/>
              <a:ea typeface="Microsoft YaHei" panose="020B0503020204020204" pitchFamily="34" charset="-122"/>
            </a:endParaRPr>
          </a:p>
          <a:p>
            <a:pPr lvl="1">
              <a:buClr>
                <a:srgbClr val="6B0874"/>
              </a:buClr>
              <a:buFont typeface="Wingdings" pitchFamily="2" charset="2"/>
              <a:buChar char="n"/>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如果在扫描结束时，在未解析符号列表中仍存在任一条目，那么就报错！</a:t>
            </a:r>
            <a:endParaRPr lang="en-GB" dirty="0">
              <a:latin typeface="Microsoft YaHei" panose="020B0503020204020204" pitchFamily="34" charset="-122"/>
              <a:ea typeface="Microsoft YaHei" panose="020B0503020204020204" pitchFamily="34" charset="-122"/>
            </a:endParaRPr>
          </a:p>
          <a:p>
            <a:pPr marL="0" indent="0">
              <a:lnSpc>
                <a:spcPct val="10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marL="0" indent="0">
              <a:lnSpc>
                <a:spcPct val="100000"/>
              </a:lnSpc>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rPr>
              <a:t>问题</a:t>
            </a:r>
            <a:r>
              <a:rPr lang="en-GB" b="1" dirty="0">
                <a:solidFill>
                  <a:srgbClr val="6B0874"/>
                </a:solidFill>
              </a:rPr>
              <a:t>:</a:t>
            </a:r>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命令行中的顺序很重要</a:t>
            </a:r>
            <a:r>
              <a:rPr lang="en-GB" dirty="0">
                <a:latin typeface="Microsoft YaHei" panose="020B0503020204020204" pitchFamily="34" charset="-122"/>
                <a:ea typeface="Microsoft YaHei" panose="020B0503020204020204" pitchFamily="34" charset="-122"/>
              </a:rPr>
              <a:t>!</a:t>
            </a:r>
          </a:p>
          <a:p>
            <a:pPr marL="457200" lvl="1" indent="0">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solidFill>
                  <a:schemeClr val="accent2"/>
                </a:solidFill>
                <a:latin typeface="Microsoft YaHei" panose="020B0503020204020204" pitchFamily="34" charset="-122"/>
                <a:ea typeface="Microsoft YaHei" panose="020B0503020204020204" pitchFamily="34" charset="-122"/>
              </a:rPr>
              <a:t>准则</a:t>
            </a:r>
            <a:r>
              <a:rPr lang="en-US" altLang="zh-CN" dirty="0">
                <a:solidFill>
                  <a:schemeClr val="accent2"/>
                </a:solidFill>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将库放在命令行的末尾</a:t>
            </a:r>
            <a:endParaRPr lang="en-GB" dirty="0">
              <a:latin typeface="Microsoft YaHei" panose="020B0503020204020204" pitchFamily="34" charset="-122"/>
              <a:ea typeface="Microsoft YaHei" panose="020B0503020204020204" pitchFamily="34" charset="-122"/>
            </a:endParaRPr>
          </a:p>
        </p:txBody>
      </p:sp>
      <p:sp>
        <p:nvSpPr>
          <p:cNvPr id="32771" name="Rectangle 3"/>
          <p:cNvSpPr>
            <a:spLocks noChangeArrowheads="1"/>
          </p:cNvSpPr>
          <p:nvPr/>
        </p:nvSpPr>
        <p:spPr bwMode="auto">
          <a:xfrm>
            <a:off x="2514600" y="5105401"/>
            <a:ext cx="6847044" cy="1171797"/>
          </a:xfrm>
          <a:prstGeom prst="rect">
            <a:avLst/>
          </a:prstGeom>
          <a:solidFill>
            <a:srgbClr val="E6E6E6"/>
          </a:solidFill>
          <a:ln w="648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In function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(.text+0x4): undefined reference to `</a:t>
            </a:r>
            <a:r>
              <a:rPr lang="en-GB" sz="1600" b="1" dirty="0" err="1">
                <a:latin typeface="Courier New" panose="02070309020205020404" pitchFamily="49" charset="0"/>
                <a:ea typeface="msgothic" charset="0"/>
                <a:cs typeface="msgothic" charset="0"/>
              </a:rPr>
              <a:t>libfun</a:t>
            </a:r>
            <a:r>
              <a:rPr lang="en-GB" sz="1600" b="1" dirty="0">
                <a:latin typeface="Courier New" panose="02070309020205020404" pitchFamily="49" charset="0"/>
                <a:ea typeface="msgothic" charset="0"/>
                <a:cs typeface="msgothic" charset="0"/>
              </a:rPr>
              <a:t>' </a:t>
            </a:r>
          </a:p>
        </p:txBody>
      </p:sp>
      <p:sp>
        <p:nvSpPr>
          <p:cNvPr id="5" name="圆角矩形 121">
            <a:extLst>
              <a:ext uri="{FF2B5EF4-FFF2-40B4-BE49-F238E27FC236}">
                <a16:creationId xmlns:a16="http://schemas.microsoft.com/office/drawing/2014/main" id="{5BFB0C81-D92C-59D4-54C3-09F434529686}"/>
              </a:ext>
            </a:extLst>
          </p:cNvPr>
          <p:cNvSpPr/>
          <p:nvPr/>
        </p:nvSpPr>
        <p:spPr bwMode="auto">
          <a:xfrm>
            <a:off x="-182651" y="316050"/>
            <a:ext cx="368636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6" name="标题 1">
            <a:extLst>
              <a:ext uri="{FF2B5EF4-FFF2-40B4-BE49-F238E27FC236}">
                <a16:creationId xmlns:a16="http://schemas.microsoft.com/office/drawing/2014/main" id="{D6B20818-ADC8-CB66-F0D0-6F2106F4FAE9}"/>
              </a:ext>
            </a:extLst>
          </p:cNvPr>
          <p:cNvSpPr txBox="1">
            <a:spLocks/>
          </p:cNvSpPr>
          <p:nvPr/>
        </p:nvSpPr>
        <p:spPr bwMode="auto">
          <a:xfrm>
            <a:off x="335827" y="319412"/>
            <a:ext cx="302386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传统解决方案</a:t>
            </a:r>
            <a:r>
              <a:rPr lang="en-US" altLang="zh-CN"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法</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569386" y="1088740"/>
            <a:ext cx="11053228" cy="4979987"/>
          </a:xfrm>
        </p:spPr>
        <p:txBody>
          <a:bodyPr/>
          <a:lstStyle/>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静态库有以下缺点</a:t>
            </a:r>
            <a:r>
              <a:rPr lang="en-GB" dirty="0"/>
              <a:t>:</a:t>
            </a: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在保存的可执行文件中存在重复</a:t>
            </a:r>
            <a:r>
              <a:rPr lang="en-GB"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每个函数都需要</a:t>
            </a:r>
            <a:r>
              <a:rPr lang="en-GB" dirty="0" err="1">
                <a:latin typeface="Microsoft YaHei" panose="020B0503020204020204" pitchFamily="34" charset="-122"/>
                <a:ea typeface="Microsoft YaHei" panose="020B0503020204020204" pitchFamily="34" charset="-122"/>
              </a:rPr>
              <a:t>libc</a:t>
            </a:r>
            <a:r>
              <a:rPr lang="en-GB" dirty="0">
                <a:latin typeface="Microsoft YaHei" panose="020B0503020204020204" pitchFamily="34" charset="-122"/>
                <a:ea typeface="Microsoft YaHei" panose="020B0503020204020204" pitchFamily="34" charset="-122"/>
              </a:rPr>
              <a:t>)</a:t>
            </a: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在运行的可执行文件中重复</a:t>
            </a:r>
            <a:endParaRPr lang="en-GB" dirty="0">
              <a:latin typeface="Microsoft YaHei" panose="020B0503020204020204" pitchFamily="34" charset="-122"/>
              <a:ea typeface="Microsoft YaHei" panose="020B0503020204020204" pitchFamily="34" charset="-122"/>
            </a:endParaRP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系统库的小错误修复要求每个应用程序显式地重新链接</a:t>
            </a:r>
            <a:endParaRPr lang="en-GB" dirty="0">
              <a:latin typeface="Microsoft YaHei" panose="020B0503020204020204" pitchFamily="34" charset="-122"/>
              <a:ea typeface="Microsoft YaHei" panose="020B0503020204020204" pitchFamily="34" charset="-122"/>
            </a:endParaRPr>
          </a:p>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solidFill>
                <a:srgbClr val="000004"/>
              </a:solidFill>
            </a:endParaRPr>
          </a:p>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chemeClr val="accent2"/>
                </a:solidFill>
              </a:rPr>
              <a:t>现代的解决方案</a:t>
            </a:r>
            <a:r>
              <a:rPr lang="en-GB" altLang="zh-CN" b="1" dirty="0">
                <a:solidFill>
                  <a:schemeClr val="accent2"/>
                </a:solidFill>
              </a:rPr>
              <a:t>:</a:t>
            </a:r>
            <a:r>
              <a:rPr lang="zh-CN" altLang="en-US" b="1" dirty="0">
                <a:solidFill>
                  <a:schemeClr val="accent2"/>
                </a:solidFill>
              </a:rPr>
              <a:t>共享库</a:t>
            </a:r>
            <a:endParaRPr lang="en-GB" b="1" dirty="0">
              <a:solidFill>
                <a:schemeClr val="accent2"/>
              </a:solidFill>
            </a:endParaRP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包含代码和数据的目标文件，在它们的加载时或运行时，被动态地加载并链接到应用程序中</a:t>
            </a:r>
            <a:endParaRPr lang="en-GB" i="1" dirty="0">
              <a:latin typeface="Microsoft YaHei" panose="020B0503020204020204" pitchFamily="34" charset="-122"/>
              <a:ea typeface="Microsoft YaHei" panose="020B0503020204020204" pitchFamily="34" charset="-122"/>
            </a:endParaRP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也称</a:t>
            </a:r>
            <a:r>
              <a:rPr lang="en-GB"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动态链接库</a:t>
            </a:r>
            <a:r>
              <a:rPr lang="en-GB" dirty="0">
                <a:latin typeface="Microsoft YaHei" panose="020B0503020204020204" pitchFamily="34" charset="-122"/>
                <a:ea typeface="Microsoft YaHei" panose="020B0503020204020204" pitchFamily="34" charset="-122"/>
              </a:rPr>
              <a:t>, DLLs, </a:t>
            </a:r>
            <a:r>
              <a:rPr lang="en-GB" dirty="0">
                <a:latin typeface="Microsoft YaHei" panose="020B0503020204020204" pitchFamily="34" charset="-122"/>
                <a:ea typeface="Microsoft YaHei" panose="020B0503020204020204" pitchFamily="34" charset="-122"/>
                <a:cs typeface="Courier New" panose="02070309020205020404"/>
              </a:rPr>
              <a:t>.so </a:t>
            </a:r>
            <a:r>
              <a:rPr lang="zh-CN" altLang="en-US" dirty="0">
                <a:latin typeface="Microsoft YaHei" panose="020B0503020204020204" pitchFamily="34" charset="-122"/>
                <a:ea typeface="Microsoft YaHei" panose="020B0503020204020204" pitchFamily="34" charset="-122"/>
                <a:cs typeface="Courier New" panose="02070309020205020404"/>
              </a:rPr>
              <a:t>文件</a:t>
            </a:r>
            <a:endParaRPr lang="en-GB" dirty="0">
              <a:latin typeface="Microsoft YaHei" panose="020B0503020204020204" pitchFamily="34" charset="-122"/>
              <a:ea typeface="Microsoft YaHei" panose="020B0503020204020204" pitchFamily="34" charset="-122"/>
            </a:endParaRPr>
          </a:p>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i="1" dirty="0"/>
          </a:p>
        </p:txBody>
      </p:sp>
      <p:sp>
        <p:nvSpPr>
          <p:cNvPr id="4" name="圆角矩形 121">
            <a:extLst>
              <a:ext uri="{FF2B5EF4-FFF2-40B4-BE49-F238E27FC236}">
                <a16:creationId xmlns:a16="http://schemas.microsoft.com/office/drawing/2014/main" id="{A8747DF9-6E00-BFEA-1B41-C3952296EF32}"/>
              </a:ext>
            </a:extLst>
          </p:cNvPr>
          <p:cNvSpPr/>
          <p:nvPr/>
        </p:nvSpPr>
        <p:spPr bwMode="auto">
          <a:xfrm>
            <a:off x="-182651" y="316050"/>
            <a:ext cx="390238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B770040E-FD2C-3F65-E18D-491D7E616D9B}"/>
              </a:ext>
            </a:extLst>
          </p:cNvPr>
          <p:cNvSpPr txBox="1">
            <a:spLocks/>
          </p:cNvSpPr>
          <p:nvPr/>
        </p:nvSpPr>
        <p:spPr bwMode="auto">
          <a:xfrm>
            <a:off x="335827" y="319412"/>
            <a:ext cx="327589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现代解决方案：共享库</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713402" y="1041815"/>
            <a:ext cx="10765196" cy="5486400"/>
          </a:xfrm>
        </p:spPr>
        <p:txBody>
          <a:bodyPr/>
          <a:lstStyle/>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6B0874"/>
                </a:solidFill>
              </a:rPr>
              <a:t>当执行文件第一次加载和运行时</a:t>
            </a:r>
            <a:r>
              <a:rPr lang="en-US" altLang="zh-CN" b="1" dirty="0">
                <a:solidFill>
                  <a:srgbClr val="6B0874"/>
                </a:solidFill>
              </a:rPr>
              <a:t>(</a:t>
            </a:r>
            <a:r>
              <a:rPr lang="zh-CN" altLang="en-US" b="1" dirty="0">
                <a:solidFill>
                  <a:srgbClr val="6B0874"/>
                </a:solidFill>
              </a:rPr>
              <a:t>加载时链接</a:t>
            </a:r>
            <a:r>
              <a:rPr lang="en-US" altLang="zh-CN" b="1" dirty="0">
                <a:solidFill>
                  <a:srgbClr val="6B0874"/>
                </a:solidFill>
              </a:rPr>
              <a:t>)</a:t>
            </a:r>
            <a:r>
              <a:rPr lang="zh-CN" altLang="en-US" b="1" dirty="0">
                <a:solidFill>
                  <a:srgbClr val="6B0874"/>
                </a:solidFill>
              </a:rPr>
              <a:t>，动态链接就会出现</a:t>
            </a:r>
            <a:endParaRPr lang="en-GB" b="1" dirty="0"/>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US" altLang="zh-CN" dirty="0">
                <a:latin typeface="Microsoft YaHei" panose="020B0503020204020204" pitchFamily="34" charset="-122"/>
                <a:ea typeface="Microsoft YaHei" panose="020B0503020204020204" pitchFamily="34" charset="-122"/>
              </a:rPr>
              <a:t>Linux</a:t>
            </a:r>
            <a:r>
              <a:rPr lang="zh-CN" altLang="en-US" dirty="0">
                <a:latin typeface="Microsoft YaHei" panose="020B0503020204020204" pitchFamily="34" charset="-122"/>
                <a:ea typeface="Microsoft YaHei" panose="020B0503020204020204" pitchFamily="34" charset="-122"/>
              </a:rPr>
              <a:t>的常见情况是，由动态链接器</a:t>
            </a:r>
            <a:r>
              <a:rPr lang="en-GB" altLang="zh-CN" dirty="0">
                <a:latin typeface="Microsoft YaHei" panose="020B0503020204020204" pitchFamily="34" charset="-122"/>
                <a:ea typeface="Microsoft YaHei" panose="020B0503020204020204" pitchFamily="34" charset="-122"/>
              </a:rPr>
              <a:t>(</a:t>
            </a:r>
            <a:r>
              <a:rPr lang="en-GB" altLang="zh-CN" b="1" dirty="0">
                <a:latin typeface="Microsoft YaHei" panose="020B0503020204020204" pitchFamily="34" charset="-122"/>
                <a:ea typeface="Microsoft YaHei" panose="020B0503020204020204" pitchFamily="34" charset="-122"/>
              </a:rPr>
              <a:t>ld-linux.so</a:t>
            </a:r>
            <a:r>
              <a:rPr lang="en-GB"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自动处理</a:t>
            </a:r>
            <a:r>
              <a:rPr lang="en-GB" dirty="0">
                <a:latin typeface="Microsoft YaHei" panose="020B0503020204020204" pitchFamily="34" charset="-122"/>
                <a:ea typeface="Microsoft YaHei" panose="020B0503020204020204" pitchFamily="34" charset="-122"/>
              </a:rPr>
              <a:t>.</a:t>
            </a: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标准</a:t>
            </a:r>
            <a:r>
              <a:rPr lang="en-GB" dirty="0">
                <a:latin typeface="Microsoft YaHei" panose="020B0503020204020204" pitchFamily="34" charset="-122"/>
                <a:ea typeface="Microsoft YaHei" panose="020B0503020204020204" pitchFamily="34" charset="-122"/>
              </a:rPr>
              <a:t>C </a:t>
            </a:r>
            <a:r>
              <a:rPr lang="zh-CN" altLang="en-US" dirty="0">
                <a:latin typeface="Microsoft YaHei" panose="020B0503020204020204" pitchFamily="34" charset="-122"/>
                <a:ea typeface="Microsoft YaHei" panose="020B0503020204020204" pitchFamily="34" charset="-122"/>
              </a:rPr>
              <a:t>库</a:t>
            </a:r>
            <a:r>
              <a:rPr lang="en-GB" dirty="0">
                <a:latin typeface="Microsoft YaHei" panose="020B0503020204020204" pitchFamily="34" charset="-122"/>
                <a:ea typeface="Microsoft YaHei" panose="020B0503020204020204" pitchFamily="34" charset="-122"/>
              </a:rPr>
              <a:t> (</a:t>
            </a:r>
            <a:r>
              <a:rPr lang="en-GB" b="1" dirty="0">
                <a:latin typeface="Microsoft YaHei" panose="020B0503020204020204" pitchFamily="34" charset="-122"/>
                <a:ea typeface="Microsoft YaHei" panose="020B0503020204020204" pitchFamily="34" charset="-122"/>
              </a:rPr>
              <a:t>libc.so</a:t>
            </a:r>
            <a:r>
              <a:rPr lang="en-GB"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通常是动态链接的</a:t>
            </a:r>
            <a:r>
              <a:rPr lang="en-GB" dirty="0">
                <a:latin typeface="Microsoft YaHei" panose="020B0503020204020204" pitchFamily="34" charset="-122"/>
                <a:ea typeface="Microsoft YaHei" panose="020B0503020204020204" pitchFamily="34" charset="-122"/>
              </a:rPr>
              <a:t>. </a:t>
            </a: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latin typeface="Microsoft YaHei" panose="020B0503020204020204" pitchFamily="34" charset="-122"/>
              <a:ea typeface="Microsoft YaHei" panose="020B0503020204020204" pitchFamily="34" charset="-122"/>
            </a:endParaRPr>
          </a:p>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动态链接也可以在程序启动后进行</a:t>
            </a:r>
            <a:r>
              <a:rPr lang="en-GB" dirty="0"/>
              <a:t>(</a:t>
            </a:r>
            <a:r>
              <a:rPr lang="zh-CN" altLang="en-US" dirty="0"/>
              <a:t>运行时链接</a:t>
            </a:r>
            <a:r>
              <a:rPr lang="en-GB" dirty="0"/>
              <a:t>).</a:t>
            </a: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在</a:t>
            </a:r>
            <a:r>
              <a:rPr lang="en-GB" dirty="0">
                <a:latin typeface="Microsoft YaHei" panose="020B0503020204020204" pitchFamily="34" charset="-122"/>
                <a:ea typeface="Microsoft YaHei" panose="020B0503020204020204" pitchFamily="34" charset="-122"/>
              </a:rPr>
              <a:t>Linux</a:t>
            </a:r>
            <a:r>
              <a:rPr lang="zh-CN" altLang="en-US" dirty="0">
                <a:latin typeface="Microsoft YaHei" panose="020B0503020204020204" pitchFamily="34" charset="-122"/>
                <a:ea typeface="Microsoft YaHei" panose="020B0503020204020204" pitchFamily="34" charset="-122"/>
              </a:rPr>
              <a:t>中，这是通过调用</a:t>
            </a:r>
            <a:r>
              <a:rPr lang="en-GB" dirty="0" err="1">
                <a:latin typeface="Microsoft YaHei" panose="020B0503020204020204" pitchFamily="34" charset="-122"/>
                <a:ea typeface="Microsoft YaHei" panose="020B0503020204020204" pitchFamily="34" charset="-122"/>
              </a:rPr>
              <a:t>dlopen</a:t>
            </a:r>
            <a:r>
              <a:rPr lang="en-GB"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接口完成的</a:t>
            </a:r>
            <a:r>
              <a:rPr lang="en-GB" dirty="0">
                <a:latin typeface="Microsoft YaHei" panose="020B0503020204020204" pitchFamily="34" charset="-122"/>
                <a:ea typeface="Microsoft YaHei" panose="020B0503020204020204" pitchFamily="34" charset="-122"/>
              </a:rPr>
              <a:t>.</a:t>
            </a:r>
          </a:p>
          <a:p>
            <a:pPr marL="914400" lvl="2"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分布式软件</a:t>
            </a:r>
            <a:r>
              <a:rPr lang="en-GB" dirty="0">
                <a:latin typeface="Microsoft YaHei" panose="020B0503020204020204" pitchFamily="34" charset="-122"/>
                <a:ea typeface="Microsoft YaHei" panose="020B0503020204020204" pitchFamily="34" charset="-122"/>
              </a:rPr>
              <a:t>.</a:t>
            </a:r>
          </a:p>
          <a:p>
            <a:pPr marL="914400" lvl="2"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高性能</a:t>
            </a:r>
            <a:r>
              <a:rPr lang="en-GB" dirty="0">
                <a:latin typeface="Microsoft YaHei" panose="020B0503020204020204" pitchFamily="34" charset="-122"/>
                <a:ea typeface="Microsoft YaHei" panose="020B0503020204020204" pitchFamily="34" charset="-122"/>
              </a:rPr>
              <a:t>web</a:t>
            </a:r>
            <a:r>
              <a:rPr lang="zh-CN" altLang="en-US" dirty="0">
                <a:latin typeface="Microsoft YaHei" panose="020B0503020204020204" pitchFamily="34" charset="-122"/>
                <a:ea typeface="Microsoft YaHei" panose="020B0503020204020204" pitchFamily="34" charset="-122"/>
              </a:rPr>
              <a:t>服务器</a:t>
            </a:r>
            <a:r>
              <a:rPr lang="en-GB" dirty="0">
                <a:latin typeface="Microsoft YaHei" panose="020B0503020204020204" pitchFamily="34" charset="-122"/>
                <a:ea typeface="Microsoft YaHei" panose="020B0503020204020204" pitchFamily="34" charset="-122"/>
              </a:rPr>
              <a:t>. </a:t>
            </a:r>
          </a:p>
          <a:p>
            <a:pPr marL="914400" lvl="2"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运行时库打桩</a:t>
            </a:r>
            <a:r>
              <a:rPr lang="en-GB" dirty="0">
                <a:latin typeface="Microsoft YaHei" panose="020B0503020204020204" pitchFamily="34" charset="-122"/>
                <a:ea typeface="Microsoft YaHei" panose="020B0503020204020204" pitchFamily="34" charset="-122"/>
              </a:rPr>
              <a:t>.</a:t>
            </a:r>
          </a:p>
          <a:p>
            <a:pPr marL="914400" lvl="2"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latin typeface="Microsoft YaHei" panose="020B0503020204020204" pitchFamily="34" charset="-122"/>
              <a:ea typeface="Microsoft YaHei" panose="020B0503020204020204" pitchFamily="34" charset="-122"/>
            </a:endParaRPr>
          </a:p>
          <a:p>
            <a:pPr marL="0"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共享库的例程可以由多个进程共享</a:t>
            </a:r>
            <a:r>
              <a:rPr lang="en-GB" dirty="0"/>
              <a:t>.</a:t>
            </a:r>
          </a:p>
          <a:p>
            <a:pPr marL="457200" lvl="1" indent="0">
              <a:lnSpc>
                <a:spcPct val="150000"/>
              </a:lnSpc>
              <a:spcBef>
                <a:spcPts val="0"/>
              </a:spcBef>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latin typeface="Microsoft YaHei" panose="020B0503020204020204" pitchFamily="34" charset="-122"/>
                <a:ea typeface="Microsoft YaHei" panose="020B0503020204020204" pitchFamily="34" charset="-122"/>
              </a:rPr>
              <a:t>当我们学习虚拟内存时有更多关于这个的内容</a:t>
            </a:r>
            <a:endParaRPr lang="en-GB" dirty="0">
              <a:latin typeface="Microsoft YaHei" panose="020B0503020204020204" pitchFamily="34" charset="-122"/>
              <a:ea typeface="Microsoft YaHei" panose="020B0503020204020204" pitchFamily="34" charset="-122"/>
            </a:endParaRPr>
          </a:p>
        </p:txBody>
      </p:sp>
      <p:sp>
        <p:nvSpPr>
          <p:cNvPr id="4" name="圆角矩形 121">
            <a:extLst>
              <a:ext uri="{FF2B5EF4-FFF2-40B4-BE49-F238E27FC236}">
                <a16:creationId xmlns:a16="http://schemas.microsoft.com/office/drawing/2014/main" id="{C0E7F623-5478-2A4B-4106-21A475AB57F2}"/>
              </a:ext>
            </a:extLst>
          </p:cNvPr>
          <p:cNvSpPr/>
          <p:nvPr/>
        </p:nvSpPr>
        <p:spPr bwMode="auto">
          <a:xfrm>
            <a:off x="-182651" y="316050"/>
            <a:ext cx="390238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594CE0ED-6A0A-2D1E-2F39-47E5E22709AD}"/>
              </a:ext>
            </a:extLst>
          </p:cNvPr>
          <p:cNvSpPr txBox="1">
            <a:spLocks/>
          </p:cNvSpPr>
          <p:nvPr/>
        </p:nvSpPr>
        <p:spPr bwMode="auto">
          <a:xfrm>
            <a:off x="335827" y="319412"/>
            <a:ext cx="327589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现代解决方案：共享库</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4144964"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67" name="Rectangle 3"/>
          <p:cNvSpPr>
            <a:spLocks noChangeArrowheads="1"/>
          </p:cNvSpPr>
          <p:nvPr/>
        </p:nvSpPr>
        <p:spPr bwMode="auto">
          <a:xfrm>
            <a:off x="3978275" y="1657075"/>
            <a:ext cx="1676400" cy="622456"/>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翻译器</a:t>
            </a:r>
            <a:r>
              <a:rPr lang="en-GB" sz="1600" b="1">
                <a:latin typeface="Calibri" panose="020F0502020204030204" pitchFamily="34" charset="0"/>
                <a:ea typeface="msgothic" charset="0"/>
                <a:cs typeface="msgothic" charset="0"/>
              </a:rPr>
              <a:t> </a:t>
            </a:r>
            <a:endParaRPr lang="en-GB" sz="1600" b="1" dirty="0">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cpp</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cc1</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as</a:t>
            </a:r>
            <a:r>
              <a:rPr lang="en-GB" sz="1600" b="1" dirty="0">
                <a:latin typeface="Calibri" panose="020F0502020204030204" pitchFamily="34" charset="0"/>
                <a:ea typeface="msgothic" charset="0"/>
                <a:cs typeface="msgothic" charset="0"/>
              </a:rPr>
              <a:t>)</a:t>
            </a:r>
          </a:p>
        </p:txBody>
      </p:sp>
      <p:sp>
        <p:nvSpPr>
          <p:cNvPr id="36868" name="Text Box 4"/>
          <p:cNvSpPr txBox="1">
            <a:spLocks noChangeArrowheads="1"/>
          </p:cNvSpPr>
          <p:nvPr/>
        </p:nvSpPr>
        <p:spPr bwMode="auto">
          <a:xfrm>
            <a:off x="3605214" y="1010964"/>
            <a:ext cx="1045777" cy="329643"/>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main2.c</a:t>
            </a:r>
          </a:p>
        </p:txBody>
      </p:sp>
      <p:sp>
        <p:nvSpPr>
          <p:cNvPr id="36869" name="Text Box 5"/>
          <p:cNvSpPr txBox="1">
            <a:spLocks noChangeArrowheads="1"/>
          </p:cNvSpPr>
          <p:nvPr/>
        </p:nvSpPr>
        <p:spPr bwMode="auto">
          <a:xfrm>
            <a:off x="4281489" y="2568301"/>
            <a:ext cx="1045777" cy="329643"/>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main2.o</a:t>
            </a:r>
          </a:p>
        </p:txBody>
      </p:sp>
      <p:sp>
        <p:nvSpPr>
          <p:cNvPr id="36870" name="Line 6"/>
          <p:cNvSpPr>
            <a:spLocks noChangeShapeType="1"/>
          </p:cNvSpPr>
          <p:nvPr/>
        </p:nvSpPr>
        <p:spPr bwMode="auto">
          <a:xfrm>
            <a:off x="4816475" y="22381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1" name="Text Box 7"/>
          <p:cNvSpPr txBox="1">
            <a:spLocks noChangeArrowheads="1"/>
          </p:cNvSpPr>
          <p:nvPr/>
        </p:nvSpPr>
        <p:spPr bwMode="auto">
          <a:xfrm>
            <a:off x="5883276" y="1949176"/>
            <a:ext cx="1662933" cy="6103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72" name="Rectangle 8"/>
          <p:cNvSpPr>
            <a:spLocks noChangeArrowheads="1"/>
          </p:cNvSpPr>
          <p:nvPr/>
        </p:nvSpPr>
        <p:spPr bwMode="auto">
          <a:xfrm>
            <a:off x="3978275" y="3225526"/>
            <a:ext cx="302895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链接器</a:t>
            </a:r>
            <a:r>
              <a:rPr lang="en-GB" sz="1600" b="1">
                <a:latin typeface="Calibri" panose="020F0502020204030204" pitchFamily="34" charset="0"/>
                <a:ea typeface="msgothic" charset="0"/>
                <a:cs typeface="msgothic" charset="0"/>
              </a:rPr>
              <a:t> </a:t>
            </a: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ld</a:t>
            </a:r>
            <a:r>
              <a:rPr lang="en-GB" sz="1600" b="1" dirty="0">
                <a:latin typeface="Calibri" panose="020F0502020204030204" pitchFamily="34" charset="0"/>
                <a:ea typeface="msgothic" charset="0"/>
                <a:cs typeface="msgothic" charset="0"/>
              </a:rPr>
              <a:t>)</a:t>
            </a:r>
          </a:p>
        </p:txBody>
      </p:sp>
      <p:sp>
        <p:nvSpPr>
          <p:cNvPr id="36873" name="Text Box 9"/>
          <p:cNvSpPr txBox="1">
            <a:spLocks noChangeArrowheads="1"/>
          </p:cNvSpPr>
          <p:nvPr/>
        </p:nvSpPr>
        <p:spPr bwMode="auto">
          <a:xfrm>
            <a:off x="4319691" y="3974825"/>
            <a:ext cx="920542" cy="328424"/>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prog2l</a:t>
            </a:r>
          </a:p>
        </p:txBody>
      </p:sp>
      <p:sp>
        <p:nvSpPr>
          <p:cNvPr id="36874" name="Line 10"/>
          <p:cNvSpPr>
            <a:spLocks noChangeShapeType="1"/>
          </p:cNvSpPr>
          <p:nvPr/>
        </p:nvSpPr>
        <p:spPr bwMode="auto">
          <a:xfrm>
            <a:off x="4816475" y="3609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5" name="Line 11"/>
          <p:cNvSpPr>
            <a:spLocks noChangeShapeType="1"/>
          </p:cNvSpPr>
          <p:nvPr/>
        </p:nvSpPr>
        <p:spPr bwMode="auto">
          <a:xfrm>
            <a:off x="4816475" y="4295500"/>
            <a:ext cx="1588" cy="457200"/>
          </a:xfrm>
          <a:prstGeom prst="line">
            <a:avLst/>
          </a:prstGeom>
          <a:noFill/>
          <a:ln w="3240">
            <a:solidFill>
              <a:srgbClr val="000066"/>
            </a:solidFill>
            <a:miter lim="800000"/>
            <a:tailEnd type="triangle" w="med" len="med"/>
          </a:ln>
          <a:effectLst/>
        </p:spPr>
        <p:txBody>
          <a:bodyPr/>
          <a:lstStyle/>
          <a:p>
            <a:endParaRPr lang="en-US"/>
          </a:p>
        </p:txBody>
      </p:sp>
      <p:sp>
        <p:nvSpPr>
          <p:cNvPr id="36876" name="Rectangle 12"/>
          <p:cNvSpPr>
            <a:spLocks noChangeArrowheads="1"/>
          </p:cNvSpPr>
          <p:nvPr/>
        </p:nvSpPr>
        <p:spPr bwMode="auto">
          <a:xfrm>
            <a:off x="3978275" y="6124301"/>
            <a:ext cx="320040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动态链接器</a:t>
            </a:r>
            <a:r>
              <a:rPr lang="en-GB" sz="1600" b="1">
                <a:latin typeface="Calibri" panose="020F0502020204030204" pitchFamily="34" charset="0"/>
                <a:ea typeface="msgothic" charset="0"/>
                <a:cs typeface="msgothic" charset="0"/>
              </a:rPr>
              <a:t>(</a:t>
            </a:r>
            <a:r>
              <a:rPr lang="en-GB" sz="1600" b="1">
                <a:latin typeface="Courier New" panose="02070309020205020404" pitchFamily="49" charset="0"/>
                <a:ea typeface="msgothic" charset="0"/>
                <a:cs typeface="msgothic" charset="0"/>
              </a:rPr>
              <a:t>ld-linux.so</a:t>
            </a:r>
            <a:r>
              <a:rPr lang="en-GB" sz="1600" b="1" dirty="0">
                <a:latin typeface="Calibri" panose="020F0502020204030204" pitchFamily="34" charset="0"/>
                <a:ea typeface="msgothic" charset="0"/>
                <a:cs typeface="msgothic" charset="0"/>
              </a:rPr>
              <a:t>)</a:t>
            </a:r>
          </a:p>
        </p:txBody>
      </p:sp>
      <p:sp>
        <p:nvSpPr>
          <p:cNvPr id="36877" name="Line 13"/>
          <p:cNvSpPr>
            <a:spLocks noChangeShapeType="1"/>
          </p:cNvSpPr>
          <p:nvPr/>
        </p:nvSpPr>
        <p:spPr bwMode="auto">
          <a:xfrm>
            <a:off x="4816475" y="5133700"/>
            <a:ext cx="1588" cy="990600"/>
          </a:xfrm>
          <a:prstGeom prst="line">
            <a:avLst/>
          </a:prstGeom>
          <a:noFill/>
          <a:ln w="3240">
            <a:solidFill>
              <a:srgbClr val="000066"/>
            </a:solidFill>
            <a:miter lim="800000"/>
            <a:tailEnd type="triangle" w="med" len="med"/>
          </a:ln>
          <a:effectLst/>
        </p:spPr>
        <p:txBody>
          <a:bodyPr/>
          <a:lstStyle/>
          <a:p>
            <a:endParaRPr lang="en-US"/>
          </a:p>
        </p:txBody>
      </p:sp>
      <p:sp>
        <p:nvSpPr>
          <p:cNvPr id="36878" name="Line 14"/>
          <p:cNvSpPr>
            <a:spLocks noChangeShapeType="1"/>
          </p:cNvSpPr>
          <p:nvPr/>
        </p:nvSpPr>
        <p:spPr bwMode="auto">
          <a:xfrm>
            <a:off x="4816475" y="2847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9" name="Text Box 15"/>
          <p:cNvSpPr txBox="1">
            <a:spLocks noChangeArrowheads="1"/>
          </p:cNvSpPr>
          <p:nvPr/>
        </p:nvSpPr>
        <p:spPr bwMode="auto">
          <a:xfrm>
            <a:off x="6778625" y="2542901"/>
            <a:ext cx="26098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chemeClr val="tx1">
                    <a:lumMod val="50000"/>
                    <a:lumOff val="50000"/>
                  </a:schemeClr>
                </a:solidFill>
                <a:latin typeface="Calibri" panose="020F0502020204030204" pitchFamily="34" charset="0"/>
                <a:ea typeface="msgothic" charset="0"/>
                <a:cs typeface="msgothic" charset="0"/>
              </a:rPr>
              <a:t>重定位与符号表信息</a:t>
            </a:r>
            <a:endParaRPr lang="en-GB" sz="1600" b="1" i="1" dirty="0">
              <a:solidFill>
                <a:schemeClr val="tx1">
                  <a:lumMod val="50000"/>
                  <a:lumOff val="50000"/>
                </a:schemeClr>
              </a:solidFill>
              <a:latin typeface="Calibri" panose="020F0502020204030204" pitchFamily="34" charset="0"/>
              <a:ea typeface="msgothic" charset="0"/>
              <a:cs typeface="msgothic" charset="0"/>
            </a:endParaRPr>
          </a:p>
        </p:txBody>
      </p:sp>
      <p:sp>
        <p:nvSpPr>
          <p:cNvPr id="36880" name="Line 16"/>
          <p:cNvSpPr>
            <a:spLocks noChangeShapeType="1"/>
          </p:cNvSpPr>
          <p:nvPr/>
        </p:nvSpPr>
        <p:spPr bwMode="auto">
          <a:xfrm>
            <a:off x="6704014" y="25429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1" name="Text Box 17"/>
          <p:cNvSpPr txBox="1">
            <a:spLocks noChangeArrowheads="1"/>
          </p:cNvSpPr>
          <p:nvPr/>
        </p:nvSpPr>
        <p:spPr bwMode="auto">
          <a:xfrm>
            <a:off x="5876926" y="4844776"/>
            <a:ext cx="1662933" cy="6103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82" name="Text Box 18"/>
          <p:cNvSpPr txBox="1">
            <a:spLocks noChangeArrowheads="1"/>
          </p:cNvSpPr>
          <p:nvPr/>
        </p:nvSpPr>
        <p:spPr bwMode="auto">
          <a:xfrm>
            <a:off x="6778625" y="5559151"/>
            <a:ext cx="17716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chemeClr val="tx1">
                    <a:lumMod val="50000"/>
                    <a:lumOff val="50000"/>
                  </a:schemeClr>
                </a:solidFill>
                <a:latin typeface="Calibri" panose="020F0502020204030204" pitchFamily="34" charset="0"/>
                <a:ea typeface="msgothic" charset="0"/>
                <a:cs typeface="msgothic" charset="0"/>
              </a:rPr>
              <a:t>代码和数据</a:t>
            </a:r>
            <a:endParaRPr lang="en-GB" sz="1600" b="1" i="1" dirty="0">
              <a:solidFill>
                <a:schemeClr val="tx1">
                  <a:lumMod val="50000"/>
                  <a:lumOff val="50000"/>
                </a:schemeClr>
              </a:solidFill>
              <a:latin typeface="Calibri" panose="020F0502020204030204" pitchFamily="34" charset="0"/>
              <a:ea typeface="msgothic" charset="0"/>
              <a:cs typeface="msgothic" charset="0"/>
            </a:endParaRPr>
          </a:p>
        </p:txBody>
      </p:sp>
      <p:sp>
        <p:nvSpPr>
          <p:cNvPr id="36883" name="Line 19"/>
          <p:cNvSpPr>
            <a:spLocks noChangeShapeType="1"/>
          </p:cNvSpPr>
          <p:nvPr/>
        </p:nvSpPr>
        <p:spPr bwMode="auto">
          <a:xfrm>
            <a:off x="6697664" y="54385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4" name="Text Box 20"/>
          <p:cNvSpPr txBox="1">
            <a:spLocks noChangeArrowheads="1"/>
          </p:cNvSpPr>
          <p:nvPr/>
        </p:nvSpPr>
        <p:spPr bwMode="auto">
          <a:xfrm>
            <a:off x="1295400" y="3873224"/>
            <a:ext cx="2514600" cy="626326"/>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可执行目标文</a:t>
            </a:r>
            <a:endParaRPr lang="en-US" altLang="zh-CN"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件部分被链接</a:t>
            </a:r>
            <a:endParaRPr lang="en-GB" sz="1600" b="1" i="1" dirty="0">
              <a:solidFill>
                <a:srgbClr val="990000"/>
              </a:solidFill>
              <a:latin typeface="Calibri" panose="020F0502020204030204" pitchFamily="34" charset="0"/>
              <a:ea typeface="msgothic" charset="0"/>
              <a:cs typeface="msgothic" charset="0"/>
            </a:endParaRPr>
          </a:p>
        </p:txBody>
      </p:sp>
      <p:sp>
        <p:nvSpPr>
          <p:cNvPr id="36885" name="Text Box 21"/>
          <p:cNvSpPr txBox="1">
            <a:spLocks noChangeArrowheads="1"/>
          </p:cNvSpPr>
          <p:nvPr/>
        </p:nvSpPr>
        <p:spPr bwMode="auto">
          <a:xfrm>
            <a:off x="2438400" y="2451355"/>
            <a:ext cx="1371600" cy="626326"/>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可重定位</a:t>
            </a:r>
            <a:endParaRPr lang="en-US" altLang="zh-CN"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a:solidFill>
                  <a:srgbClr val="990000"/>
                </a:solidFill>
                <a:latin typeface="Calibri" panose="020F0502020204030204" pitchFamily="34" charset="0"/>
                <a:ea typeface="msgothic" charset="0"/>
                <a:cs typeface="msgothic" charset="0"/>
              </a:rPr>
              <a:t>目标</a:t>
            </a:r>
            <a:r>
              <a:rPr lang="zh-CN" altLang="en-US" sz="1600" b="1" i="1">
                <a:solidFill>
                  <a:srgbClr val="990000"/>
                </a:solidFill>
                <a:latin typeface="Calibri" panose="020F0502020204030204" pitchFamily="34" charset="0"/>
                <a:ea typeface="msgothic" charset="0"/>
                <a:cs typeface="msgothic" charset="0"/>
              </a:rPr>
              <a:t>文件</a:t>
            </a:r>
            <a:endParaRPr lang="en-GB" sz="1600" b="1" i="1" dirty="0">
              <a:solidFill>
                <a:srgbClr val="990000"/>
              </a:solidFill>
              <a:latin typeface="Calibri" panose="020F0502020204030204" pitchFamily="34" charset="0"/>
              <a:ea typeface="msgothic" charset="0"/>
              <a:cs typeface="msgothic" charset="0"/>
            </a:endParaRPr>
          </a:p>
        </p:txBody>
      </p:sp>
      <p:sp>
        <p:nvSpPr>
          <p:cNvPr id="36886" name="Text Box 22"/>
          <p:cNvSpPr txBox="1">
            <a:spLocks noChangeArrowheads="1"/>
          </p:cNvSpPr>
          <p:nvPr/>
        </p:nvSpPr>
        <p:spPr bwMode="auto">
          <a:xfrm>
            <a:off x="2057400" y="5887233"/>
            <a:ext cx="1752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a:solidFill>
                  <a:srgbClr val="990000"/>
                </a:solidFill>
                <a:latin typeface="Calibri" panose="020F0502020204030204" pitchFamily="34" charset="0"/>
                <a:ea typeface="msgothic" charset="0"/>
                <a:cs typeface="msgothic" charset="0"/>
              </a:rPr>
              <a:t>可执行程序在内存中被完全链接</a:t>
            </a:r>
            <a:endParaRPr lang="en-GB" sz="1600" b="1" i="1" dirty="0">
              <a:solidFill>
                <a:srgbClr val="990000"/>
              </a:solidFill>
              <a:latin typeface="Calibri" panose="020F0502020204030204" pitchFamily="34" charset="0"/>
              <a:ea typeface="msgothic" charset="0"/>
              <a:cs typeface="msgothic" charset="0"/>
            </a:endParaRPr>
          </a:p>
        </p:txBody>
      </p:sp>
      <p:sp>
        <p:nvSpPr>
          <p:cNvPr id="36887" name="Line 23"/>
          <p:cNvSpPr>
            <a:spLocks noChangeShapeType="1"/>
          </p:cNvSpPr>
          <p:nvPr/>
        </p:nvSpPr>
        <p:spPr bwMode="auto">
          <a:xfrm>
            <a:off x="5307014"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88" name="Text Box 24"/>
          <p:cNvSpPr txBox="1">
            <a:spLocks noChangeArrowheads="1"/>
          </p:cNvSpPr>
          <p:nvPr/>
        </p:nvSpPr>
        <p:spPr bwMode="auto">
          <a:xfrm>
            <a:off x="4708526" y="1010964"/>
            <a:ext cx="1169209" cy="329643"/>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vector.h</a:t>
            </a:r>
          </a:p>
        </p:txBody>
      </p:sp>
      <p:sp>
        <p:nvSpPr>
          <p:cNvPr id="36889" name="Rectangle 25"/>
          <p:cNvSpPr>
            <a:spLocks noChangeArrowheads="1"/>
          </p:cNvSpPr>
          <p:nvPr/>
        </p:nvSpPr>
        <p:spPr bwMode="auto">
          <a:xfrm>
            <a:off x="3978275" y="4749526"/>
            <a:ext cx="1657350" cy="57199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加载器</a:t>
            </a:r>
            <a:r>
              <a:rPr lang="en-GB" sz="1600" b="1">
                <a:latin typeface="Calibri" panose="020F0502020204030204" pitchFamily="34" charset="0"/>
                <a:ea typeface="msgothic" charset="0"/>
                <a:cs typeface="msgothic" charset="0"/>
              </a:rPr>
              <a:t> </a:t>
            </a: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execve</a:t>
            </a:r>
            <a:r>
              <a:rPr lang="en-GB" sz="1600" b="1" dirty="0">
                <a:latin typeface="Calibri" panose="020F0502020204030204" pitchFamily="34" charset="0"/>
                <a:ea typeface="msgothic" charset="0"/>
                <a:cs typeface="msgothic" charset="0"/>
              </a:rPr>
              <a:t>)</a:t>
            </a:r>
          </a:p>
        </p:txBody>
      </p:sp>
      <p:sp>
        <p:nvSpPr>
          <p:cNvPr id="36890" name="Text Box 26"/>
          <p:cNvSpPr txBox="1">
            <a:spLocks noChangeArrowheads="1"/>
          </p:cNvSpPr>
          <p:nvPr/>
        </p:nvSpPr>
        <p:spPr bwMode="auto">
          <a:xfrm>
            <a:off x="6213475" y="1047476"/>
            <a:ext cx="4501850" cy="6103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unix&gt; gcc -shared -o libvector.so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     addvec.c multvec.c</a:t>
            </a:r>
          </a:p>
        </p:txBody>
      </p:sp>
      <p:sp>
        <p:nvSpPr>
          <p:cNvPr id="36891" name="Line 27"/>
          <p:cNvSpPr>
            <a:spLocks noChangeShapeType="1"/>
          </p:cNvSpPr>
          <p:nvPr/>
        </p:nvSpPr>
        <p:spPr bwMode="auto">
          <a:xfrm flipH="1">
            <a:off x="7239001" y="1574799"/>
            <a:ext cx="460375" cy="609600"/>
          </a:xfrm>
          <a:prstGeom prst="line">
            <a:avLst/>
          </a:prstGeom>
          <a:noFill/>
          <a:ln w="25560">
            <a:solidFill>
              <a:schemeClr val="tx1"/>
            </a:solidFill>
            <a:miter lim="800000"/>
            <a:tailEnd type="triangle" w="med" len="med"/>
          </a:ln>
          <a:effectLst/>
        </p:spPr>
        <p:txBody>
          <a:bodyPr/>
          <a:lstStyle/>
          <a:p>
            <a:endParaRPr lang="en-US"/>
          </a:p>
        </p:txBody>
      </p:sp>
      <p:sp>
        <p:nvSpPr>
          <p:cNvPr id="29" name="圆角矩形 121">
            <a:extLst>
              <a:ext uri="{FF2B5EF4-FFF2-40B4-BE49-F238E27FC236}">
                <a16:creationId xmlns:a16="http://schemas.microsoft.com/office/drawing/2014/main" id="{42267C1B-3B50-6658-4B06-F13A09B28059}"/>
              </a:ext>
            </a:extLst>
          </p:cNvPr>
          <p:cNvSpPr/>
          <p:nvPr/>
        </p:nvSpPr>
        <p:spPr bwMode="auto">
          <a:xfrm>
            <a:off x="-182651" y="316050"/>
            <a:ext cx="390238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30" name="标题 1">
            <a:extLst>
              <a:ext uri="{FF2B5EF4-FFF2-40B4-BE49-F238E27FC236}">
                <a16:creationId xmlns:a16="http://schemas.microsoft.com/office/drawing/2014/main" id="{77AE7AD2-F8F5-9C45-5ED0-BB708DFC1981}"/>
              </a:ext>
            </a:extLst>
          </p:cNvPr>
          <p:cNvSpPr txBox="1">
            <a:spLocks/>
          </p:cNvSpPr>
          <p:nvPr/>
        </p:nvSpPr>
        <p:spPr bwMode="auto">
          <a:xfrm>
            <a:off x="335827" y="319412"/>
            <a:ext cx="327589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现代解决方案：共享库</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973775" y="946196"/>
            <a:ext cx="8610600" cy="5659114"/>
          </a:xfrm>
          <a:prstGeom prst="rect">
            <a:avLst/>
          </a:prstGeom>
          <a:solidFill>
            <a:srgbClr val="F6F5BD"/>
          </a:solidFill>
          <a:ln w="12600">
            <a:solidFill>
              <a:srgbClr val="000066"/>
            </a:solidFill>
            <a:miter lim="800000"/>
          </a:ln>
          <a:effectLst/>
        </p:spPr>
        <p:txBody>
          <a:bodyPr wrap="square" lIns="90000" tIns="46800" rIns="90000" bIns="46800">
            <a:spAutoFit/>
          </a:bodyPr>
          <a:lstStyle/>
          <a:p>
            <a:pPr algn="l"/>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pPr algn="l"/>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stdlib.h</a:t>
            </a:r>
            <a:r>
              <a:rPr lang="en-US" sz="1600" dirty="0">
                <a:solidFill>
                  <a:srgbClr val="9D206F"/>
                </a:solidFill>
                <a:latin typeface="Menlo-Regular"/>
              </a:rPr>
              <a:t>&gt;</a:t>
            </a:r>
            <a:endParaRPr lang="en-US" sz="1600" dirty="0">
              <a:solidFill>
                <a:srgbClr val="000000"/>
              </a:solidFill>
              <a:latin typeface="Menlo-Regular"/>
            </a:endParaRPr>
          </a:p>
          <a:p>
            <a:pPr algn="l"/>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dlfcn.h</a:t>
            </a:r>
            <a:r>
              <a:rPr lang="en-US" sz="1600" dirty="0">
                <a:solidFill>
                  <a:srgbClr val="9D206F"/>
                </a:solidFill>
                <a:latin typeface="Menlo-Regular"/>
              </a:rPr>
              <a:t>&gt;</a:t>
            </a:r>
            <a:endParaRPr lang="en-US" sz="1600" dirty="0">
              <a:solidFill>
                <a:srgbClr val="000000"/>
              </a:solidFill>
              <a:latin typeface="Menlo-Regular"/>
            </a:endParaRPr>
          </a:p>
          <a:p>
            <a:pPr algn="l"/>
            <a:endParaRPr lang="en-US" sz="1600" dirty="0">
              <a:solidFill>
                <a:srgbClr val="000000"/>
              </a:solidFill>
              <a:latin typeface="Menlo-Regular"/>
            </a:endParaRPr>
          </a:p>
          <a:p>
            <a:pPr algn="l"/>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pPr algn="l"/>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pPr algn="l"/>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pPr algn="l"/>
            <a:endParaRPr lang="nl-NL" sz="1600" dirty="0">
              <a:solidFill>
                <a:srgbClr val="000000"/>
              </a:solidFill>
              <a:latin typeface="Menlo-Regular"/>
            </a:endParaRPr>
          </a:p>
          <a:p>
            <a:pPr algn="l"/>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r>
              <a:rPr lang="zh-CN" altLang="en-US" sz="1600" dirty="0">
                <a:solidFill>
                  <a:srgbClr val="000000"/>
                </a:solidFill>
                <a:latin typeface="Menlo-Regular"/>
              </a:rPr>
              <a:t> </a:t>
            </a:r>
            <a:r>
              <a:rPr lang="nl-NL" sz="1600" dirty="0">
                <a:solidFill>
                  <a:srgbClr val="000000"/>
                </a:solidFill>
                <a:latin typeface="Menlo-Regular"/>
              </a:rPr>
              <a:t>{</a:t>
            </a:r>
          </a:p>
          <a:p>
            <a:pPr algn="l"/>
            <a:r>
              <a:rPr lang="nl-NL" sz="1600" dirty="0">
                <a:solidFill>
                  <a:srgbClr val="000000"/>
                </a:solidFill>
                <a:latin typeface="Menlo-Regular"/>
              </a:rPr>
              <a:t>    </a:t>
            </a:r>
            <a:r>
              <a:rPr lang="nl-NL" sz="1600" dirty="0" err="1">
                <a:solidFill>
                  <a:srgbClr val="2D961E"/>
                </a:solidFill>
                <a:latin typeface="Menlo-Regular"/>
              </a:rPr>
              <a:t>void</a:t>
            </a:r>
            <a:r>
              <a:rPr lang="nl-NL" sz="1600" dirty="0">
                <a:solidFill>
                  <a:srgbClr val="000000"/>
                </a:solidFill>
                <a:latin typeface="Menlo-Regular"/>
              </a:rPr>
              <a:t> *</a:t>
            </a:r>
            <a:r>
              <a:rPr lang="nl-NL" sz="1600" dirty="0">
                <a:solidFill>
                  <a:srgbClr val="C1651C"/>
                </a:solidFill>
                <a:latin typeface="Menlo-Regular"/>
              </a:rPr>
              <a:t>handle</a:t>
            </a:r>
            <a:r>
              <a:rPr lang="nl-NL" sz="1600" dirty="0">
                <a:solidFill>
                  <a:srgbClr val="000000"/>
                </a:solidFill>
                <a:latin typeface="Menlo-Regular"/>
              </a:rPr>
              <a:t>;</a:t>
            </a:r>
          </a:p>
          <a:p>
            <a:pPr algn="l"/>
            <a:r>
              <a:rPr lang="fi-FI" sz="1600" dirty="0">
                <a:solidFill>
                  <a:srgbClr val="000000"/>
                </a:solidFill>
                <a:latin typeface="Menlo-Regular"/>
              </a:rPr>
              <a:t>    </a:t>
            </a:r>
            <a:r>
              <a:rPr lang="fi-FI" sz="1600" dirty="0" err="1">
                <a:solidFill>
                  <a:srgbClr val="2D961E"/>
                </a:solidFill>
                <a:latin typeface="Menlo-Regular"/>
              </a:rPr>
              <a:t>void</a:t>
            </a:r>
            <a:r>
              <a:rPr lang="fi-FI" sz="1600" dirty="0">
                <a:solidFill>
                  <a:srgbClr val="000000"/>
                </a:solidFill>
                <a:latin typeface="Menlo-Regular"/>
              </a:rPr>
              <a:t> (*</a:t>
            </a:r>
            <a:r>
              <a:rPr lang="fi-FI" sz="1600" dirty="0" err="1">
                <a:solidFill>
                  <a:srgbClr val="C1651C"/>
                </a:solidFill>
                <a:latin typeface="Menlo-Regular"/>
              </a:rPr>
              <a:t>addvec</a:t>
            </a:r>
            <a:r>
              <a:rPr lang="fi-FI" sz="1600" dirty="0" err="1">
                <a:solidFill>
                  <a:srgbClr val="000000"/>
                </a:solidFill>
                <a:latin typeface="Menlo-Regular"/>
              </a:rPr>
              <a:t>)(</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a:t>
            </a:r>
          </a:p>
          <a:p>
            <a:pPr algn="l"/>
            <a:r>
              <a:rPr lang="fi-FI" sz="1600" dirty="0">
                <a:solidFill>
                  <a:srgbClr val="000000"/>
                </a:solidFill>
                <a:latin typeface="Menlo-Regular"/>
              </a:rPr>
              <a:t>    </a:t>
            </a:r>
            <a:r>
              <a:rPr lang="fi-FI" sz="1600" dirty="0" err="1">
                <a:solidFill>
                  <a:srgbClr val="2D961E"/>
                </a:solidFill>
                <a:latin typeface="Menlo-Regular"/>
              </a:rPr>
              <a:t>char</a:t>
            </a:r>
            <a:r>
              <a:rPr lang="fi-FI" sz="1600" dirty="0">
                <a:solidFill>
                  <a:srgbClr val="000000"/>
                </a:solidFill>
                <a:latin typeface="Menlo-Regular"/>
              </a:rPr>
              <a:t> *</a:t>
            </a:r>
            <a:r>
              <a:rPr lang="fi-FI" sz="1600" dirty="0" err="1">
                <a:solidFill>
                  <a:srgbClr val="C1651C"/>
                </a:solidFill>
                <a:latin typeface="Menlo-Regular"/>
              </a:rPr>
              <a:t>error</a:t>
            </a:r>
            <a:r>
              <a:rPr lang="fi-FI" sz="1600" dirty="0">
                <a:solidFill>
                  <a:srgbClr val="000000"/>
                </a:solidFill>
                <a:latin typeface="Menlo-Regular"/>
              </a:rPr>
              <a:t>;</a:t>
            </a:r>
          </a:p>
          <a:p>
            <a:pPr algn="l"/>
            <a:endParaRPr lang="fi-FI" sz="1600" dirty="0">
              <a:solidFill>
                <a:srgbClr val="000000"/>
              </a:solidFill>
              <a:latin typeface="Menlo-Regular"/>
            </a:endParaRPr>
          </a:p>
          <a:p>
            <a:pPr algn="l"/>
            <a:r>
              <a:rPr lang="fi-FI" sz="1600" dirty="0">
                <a:solidFill>
                  <a:srgbClr val="000000"/>
                </a:solidFill>
                <a:latin typeface="Menlo-Regular"/>
              </a:rPr>
              <a:t>    </a:t>
            </a:r>
            <a:r>
              <a:rPr lang="fi-FI" sz="1600" dirty="0">
                <a:solidFill>
                  <a:srgbClr val="CB2418"/>
                </a:solidFill>
                <a:latin typeface="Menlo-Regular"/>
              </a:rPr>
              <a:t>/*</a:t>
            </a:r>
            <a:r>
              <a:rPr lang="zh-CN" altLang="en-US" sz="1600" dirty="0">
                <a:solidFill>
                  <a:srgbClr val="CB2418"/>
                </a:solidFill>
                <a:latin typeface="Microsoft YaHei" panose="020B0503020204020204" pitchFamily="34" charset="-122"/>
                <a:ea typeface="Microsoft YaHei" panose="020B0503020204020204" pitchFamily="34" charset="-122"/>
              </a:rPr>
              <a:t>动态加载包含</a:t>
            </a:r>
            <a:r>
              <a:rPr lang="fi-FI" sz="1600" dirty="0" err="1">
                <a:solidFill>
                  <a:srgbClr val="CB2418"/>
                </a:solidFill>
                <a:latin typeface="Microsoft YaHei" panose="020B0503020204020204" pitchFamily="34" charset="-122"/>
                <a:ea typeface="Microsoft YaHei" panose="020B0503020204020204" pitchFamily="34" charset="-122"/>
              </a:rPr>
              <a:t>addvec</a:t>
            </a:r>
            <a:r>
              <a:rPr lang="fi-FI" sz="1600" dirty="0">
                <a:solidFill>
                  <a:srgbClr val="CB2418"/>
                </a:solidFill>
                <a:latin typeface="Microsoft YaHei" panose="020B0503020204020204" pitchFamily="34" charset="-122"/>
                <a:ea typeface="Microsoft YaHei" panose="020B0503020204020204" pitchFamily="34" charset="-122"/>
              </a:rPr>
              <a:t>()</a:t>
            </a:r>
            <a:r>
              <a:rPr lang="zh-CN" altLang="en-US" sz="1600" dirty="0">
                <a:solidFill>
                  <a:srgbClr val="CB2418"/>
                </a:solidFill>
                <a:latin typeface="Microsoft YaHei" panose="020B0503020204020204" pitchFamily="34" charset="-122"/>
                <a:ea typeface="Microsoft YaHei" panose="020B0503020204020204" pitchFamily="34" charset="-122"/>
              </a:rPr>
              <a:t>的共享库</a:t>
            </a:r>
            <a:r>
              <a:rPr lang="fi-FI" sz="1600" dirty="0">
                <a:solidFill>
                  <a:srgbClr val="CB2418"/>
                </a:solidFill>
                <a:latin typeface="Menlo-Regular"/>
              </a:rPr>
              <a:t>*/</a:t>
            </a:r>
            <a:endParaRPr lang="fi-FI" sz="1600" dirty="0">
              <a:solidFill>
                <a:srgbClr val="000000"/>
              </a:solidFill>
              <a:latin typeface="Menlo-Regular"/>
            </a:endParaRPr>
          </a:p>
          <a:p>
            <a:pPr algn="l"/>
            <a:r>
              <a:rPr lang="fi-FI" sz="1600" dirty="0">
                <a:solidFill>
                  <a:srgbClr val="000000"/>
                </a:solidFill>
                <a:latin typeface="Menlo-Regular"/>
              </a:rPr>
              <a:t>    </a:t>
            </a:r>
            <a:r>
              <a:rPr lang="fi-FI" sz="1600" dirty="0" err="1">
                <a:solidFill>
                  <a:srgbClr val="000000"/>
                </a:solidFill>
                <a:latin typeface="Menlo-Regular"/>
              </a:rPr>
              <a:t>handle</a:t>
            </a:r>
            <a:r>
              <a:rPr lang="fi-FI" sz="1600" dirty="0">
                <a:solidFill>
                  <a:srgbClr val="000000"/>
                </a:solidFill>
                <a:latin typeface="Menlo-Regular"/>
              </a:rPr>
              <a:t> = </a:t>
            </a:r>
            <a:r>
              <a:rPr lang="fi-FI" sz="1600" dirty="0" err="1">
                <a:solidFill>
                  <a:srgbClr val="000000"/>
                </a:solidFill>
                <a:latin typeface="Menlo-Regular"/>
              </a:rPr>
              <a:t>dlopen(</a:t>
            </a:r>
            <a:r>
              <a:rPr lang="fi-FI" sz="1600" dirty="0" err="1">
                <a:solidFill>
                  <a:srgbClr val="9D206F"/>
                </a:solidFill>
                <a:latin typeface="Menlo-Regular"/>
              </a:rPr>
              <a:t>"./libvector.so</a:t>
            </a:r>
            <a:r>
              <a:rPr lang="fi-FI" sz="1600" dirty="0">
                <a:solidFill>
                  <a:srgbClr val="9D206F"/>
                </a:solidFill>
                <a:latin typeface="Menlo-Regular"/>
              </a:rPr>
              <a:t>"</a:t>
            </a:r>
            <a:r>
              <a:rPr lang="fi-FI" sz="1600" dirty="0">
                <a:solidFill>
                  <a:srgbClr val="000000"/>
                </a:solidFill>
                <a:latin typeface="Menlo-Regular"/>
              </a:rPr>
              <a:t>, RTLD_LAZY);</a:t>
            </a:r>
          </a:p>
          <a:p>
            <a:pPr algn="l"/>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(!handle) {</a:t>
            </a:r>
          </a:p>
          <a:p>
            <a:pPr algn="l"/>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pPr algn="l"/>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pPr algn="l"/>
            <a:r>
              <a:rPr lang="pl-PL" sz="1600" dirty="0">
                <a:solidFill>
                  <a:srgbClr val="000000"/>
                </a:solidFill>
                <a:latin typeface="Menlo-Regular"/>
              </a:rPr>
              <a:t>    }</a:t>
            </a:r>
          </a:p>
        </p:txBody>
      </p:sp>
      <p:sp>
        <p:nvSpPr>
          <p:cNvPr id="4" name="Rectangle 3"/>
          <p:cNvSpPr>
            <a:spLocks noChangeArrowheads="1"/>
          </p:cNvSpPr>
          <p:nvPr/>
        </p:nvSpPr>
        <p:spPr bwMode="auto">
          <a:xfrm>
            <a:off x="9713326" y="6245160"/>
            <a:ext cx="871049"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dll.c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5" name="圆角矩形 121">
            <a:extLst>
              <a:ext uri="{FF2B5EF4-FFF2-40B4-BE49-F238E27FC236}">
                <a16:creationId xmlns:a16="http://schemas.microsoft.com/office/drawing/2014/main" id="{D6539D03-232D-0AFA-7E95-3C02BEF1D1EE}"/>
              </a:ext>
            </a:extLst>
          </p:cNvPr>
          <p:cNvSpPr/>
          <p:nvPr/>
        </p:nvSpPr>
        <p:spPr bwMode="auto">
          <a:xfrm>
            <a:off x="-182651" y="316050"/>
            <a:ext cx="390238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6" name="标题 1">
            <a:extLst>
              <a:ext uri="{FF2B5EF4-FFF2-40B4-BE49-F238E27FC236}">
                <a16:creationId xmlns:a16="http://schemas.microsoft.com/office/drawing/2014/main" id="{4AA61971-50FC-3339-1158-822C9504FC41}"/>
              </a:ext>
            </a:extLst>
          </p:cNvPr>
          <p:cNvSpPr txBox="1">
            <a:spLocks/>
          </p:cNvSpPr>
          <p:nvPr/>
        </p:nvSpPr>
        <p:spPr bwMode="auto">
          <a:xfrm>
            <a:off x="335827" y="319412"/>
            <a:ext cx="327589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现代解决方案：共享库</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631504" y="772319"/>
            <a:ext cx="8640960" cy="5939832"/>
          </a:xfrm>
          <a:prstGeom prst="rect">
            <a:avLst/>
          </a:prstGeom>
          <a:solidFill>
            <a:srgbClr val="F6F5BD"/>
          </a:solidFill>
          <a:ln w="12600">
            <a:solidFill>
              <a:schemeClr val="tx1"/>
            </a:solidFill>
            <a:miter lim="800000"/>
          </a:ln>
          <a:effectLst/>
        </p:spPr>
        <p:txBody>
          <a:bodyPr wrap="square" lIns="90000" tIns="46800" rIns="90000" bIns="46800">
            <a:spAutoFit/>
          </a:bodyPr>
          <a:lstStyle/>
          <a:p>
            <a:pPr algn="l">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pPr algn="l"/>
            <a:endParaRPr lang="en-US" sz="1600" dirty="0">
              <a:solidFill>
                <a:srgbClr val="000000"/>
              </a:solidFill>
              <a:latin typeface="Menlo-Regular"/>
            </a:endParaRPr>
          </a:p>
          <a:p>
            <a:pPr algn="l"/>
            <a:r>
              <a:rPr lang="en-US" sz="1600" dirty="0">
                <a:solidFill>
                  <a:srgbClr val="000000"/>
                </a:solidFill>
                <a:latin typeface="Menlo-Regular"/>
              </a:rPr>
              <a:t>    </a:t>
            </a:r>
            <a:r>
              <a:rPr lang="en-US" sz="1600" dirty="0">
                <a:solidFill>
                  <a:srgbClr val="CB2418"/>
                </a:solidFill>
                <a:latin typeface="Menlo-Regular"/>
              </a:rPr>
              <a:t>/* </a:t>
            </a:r>
            <a:r>
              <a:rPr lang="zh-CN" altLang="en-US" sz="1600" dirty="0">
                <a:solidFill>
                  <a:srgbClr val="CB2418"/>
                </a:solidFill>
                <a:latin typeface="Microsoft YaHei" panose="020B0503020204020204" pitchFamily="34" charset="-122"/>
                <a:ea typeface="Microsoft YaHei" panose="020B0503020204020204" pitchFamily="34" charset="-122"/>
              </a:rPr>
              <a:t>获取我们刚刚加载的</a:t>
            </a:r>
            <a:r>
              <a:rPr lang="en-US" sz="1600" dirty="0" err="1">
                <a:solidFill>
                  <a:srgbClr val="CB2418"/>
                </a:solidFill>
                <a:latin typeface="Microsoft YaHei" panose="020B0503020204020204" pitchFamily="34" charset="-122"/>
                <a:ea typeface="Microsoft YaHei" panose="020B0503020204020204" pitchFamily="34" charset="-122"/>
              </a:rPr>
              <a:t>addvec</a:t>
            </a:r>
            <a:r>
              <a:rPr lang="en-US" sz="1600" dirty="0">
                <a:solidFill>
                  <a:srgbClr val="CB2418"/>
                </a:solidFill>
                <a:latin typeface="Microsoft YaHei" panose="020B0503020204020204" pitchFamily="34" charset="-122"/>
                <a:ea typeface="Microsoft YaHei" panose="020B0503020204020204" pitchFamily="34" charset="-122"/>
              </a:rPr>
              <a:t>()</a:t>
            </a:r>
            <a:r>
              <a:rPr lang="zh-CN" altLang="en-US" sz="1600" dirty="0">
                <a:solidFill>
                  <a:srgbClr val="CB2418"/>
                </a:solidFill>
                <a:latin typeface="Microsoft YaHei" panose="020B0503020204020204" pitchFamily="34" charset="-122"/>
                <a:ea typeface="Microsoft YaHei" panose="020B0503020204020204" pitchFamily="34" charset="-122"/>
              </a:rPr>
              <a:t>函数的指针 </a:t>
            </a:r>
            <a:r>
              <a:rPr lang="en-US" sz="1600" dirty="0">
                <a:solidFill>
                  <a:srgbClr val="CB2418"/>
                </a:solidFill>
                <a:latin typeface="Microsoft YaHei" panose="020B0503020204020204" pitchFamily="34" charset="-122"/>
                <a:ea typeface="Microsoft YaHei" panose="020B0503020204020204" pitchFamily="34" charset="-122"/>
              </a:rPr>
              <a:t>*/</a:t>
            </a:r>
            <a:endParaRPr lang="en-US" sz="1600" dirty="0">
              <a:solidFill>
                <a:srgbClr val="000000"/>
              </a:solidFill>
              <a:latin typeface="Microsoft YaHei" panose="020B0503020204020204" pitchFamily="34" charset="-122"/>
              <a:ea typeface="Microsoft YaHei" panose="020B0503020204020204" pitchFamily="34" charset="-122"/>
            </a:endParaRPr>
          </a:p>
          <a:p>
            <a:pPr algn="l"/>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(handle, </a:t>
            </a:r>
            <a:r>
              <a:rPr lang="en-US" sz="1600" dirty="0">
                <a:solidFill>
                  <a:srgbClr val="9D206F"/>
                </a:solidFill>
                <a:latin typeface="Menlo-Regular"/>
              </a:rPr>
              <a:t>"</a:t>
            </a:r>
            <a:r>
              <a:rPr lang="en-US" sz="1600" dirty="0" err="1">
                <a:solidFill>
                  <a:srgbClr val="9D206F"/>
                </a:solidFill>
                <a:latin typeface="Menlo-Regular"/>
              </a:rPr>
              <a:t>addvec</a:t>
            </a:r>
            <a:r>
              <a:rPr lang="en-US" sz="1600" dirty="0">
                <a:solidFill>
                  <a:srgbClr val="9D206F"/>
                </a:solidFill>
                <a:latin typeface="Menlo-Regular"/>
              </a:rPr>
              <a:t>"</a:t>
            </a:r>
            <a:r>
              <a:rPr lang="en-US" sz="1600" dirty="0">
                <a:solidFill>
                  <a:srgbClr val="000000"/>
                </a:solidFill>
                <a:latin typeface="Menlo-Regular"/>
              </a:rPr>
              <a:t>);</a:t>
            </a:r>
          </a:p>
          <a:p>
            <a:pPr algn="l"/>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pPr algn="l"/>
            <a:r>
              <a:rPr lang="en-US" sz="1600" dirty="0">
                <a:solidFill>
                  <a:srgbClr val="000000"/>
                </a:solidFill>
                <a:latin typeface="Menlo-Regular"/>
              </a:rPr>
              <a:t>        </a:t>
            </a:r>
            <a:r>
              <a:rPr lang="en-US" sz="1600" dirty="0" err="1">
                <a:solidFill>
                  <a:srgbClr val="000000"/>
                </a:solidFill>
                <a:latin typeface="Menlo-Regular"/>
              </a:rPr>
              <a:t>fprintf</a:t>
            </a:r>
            <a:r>
              <a:rPr lang="en-US" sz="1600" dirty="0">
                <a:solidFill>
                  <a:srgbClr val="000000"/>
                </a:solidFill>
                <a:latin typeface="Menlo-Regular"/>
              </a:rPr>
              <a:t>(</a:t>
            </a:r>
            <a:r>
              <a:rPr lang="en-US" sz="1600" dirty="0" err="1">
                <a:solidFill>
                  <a:srgbClr val="000000"/>
                </a:solidFill>
                <a:latin typeface="Menlo-Regular"/>
              </a:rPr>
              <a:t>stderr</a:t>
            </a:r>
            <a:r>
              <a:rPr lang="en-US" sz="1600" dirty="0">
                <a:solidFill>
                  <a:srgbClr val="000000"/>
                </a:solidFill>
                <a:latin typeface="Menlo-Regular"/>
              </a:rPr>
              <a:t>, </a:t>
            </a:r>
            <a:r>
              <a:rPr lang="en-US" sz="1600" dirty="0">
                <a:solidFill>
                  <a:srgbClr val="9D206F"/>
                </a:solidFill>
                <a:latin typeface="Menlo-Regular"/>
              </a:rPr>
              <a:t>"%s\n"</a:t>
            </a:r>
            <a:r>
              <a:rPr lang="en-US" sz="1600" dirty="0">
                <a:solidFill>
                  <a:srgbClr val="000000"/>
                </a:solidFill>
                <a:latin typeface="Menlo-Regular"/>
              </a:rPr>
              <a:t>, error);</a:t>
            </a:r>
          </a:p>
          <a:p>
            <a:pPr algn="l"/>
            <a:r>
              <a:rPr lang="en-US" sz="1600" dirty="0">
                <a:solidFill>
                  <a:srgbClr val="000000"/>
                </a:solidFill>
                <a:latin typeface="Menlo-Regular"/>
              </a:rPr>
              <a:t>        exit(1);</a:t>
            </a:r>
          </a:p>
          <a:p>
            <a:pPr algn="l"/>
            <a:r>
              <a:rPr lang="en-US" sz="1600" dirty="0">
                <a:solidFill>
                  <a:srgbClr val="000000"/>
                </a:solidFill>
                <a:latin typeface="Menlo-Regular"/>
              </a:rPr>
              <a:t>    }</a:t>
            </a:r>
          </a:p>
          <a:p>
            <a:pPr algn="l"/>
            <a:endParaRPr lang="en-US" sz="1600" dirty="0">
              <a:solidFill>
                <a:srgbClr val="000000"/>
              </a:solidFill>
              <a:latin typeface="Menlo-Regular"/>
            </a:endParaRPr>
          </a:p>
          <a:p>
            <a:pPr algn="l"/>
            <a:r>
              <a:rPr lang="en-US" sz="1600" dirty="0">
                <a:solidFill>
                  <a:srgbClr val="000000"/>
                </a:solidFill>
                <a:latin typeface="Menlo-Regular"/>
              </a:rPr>
              <a:t>    </a:t>
            </a:r>
            <a:r>
              <a:rPr lang="en-US" sz="1600" dirty="0">
                <a:solidFill>
                  <a:srgbClr val="CB2418"/>
                </a:solidFill>
                <a:latin typeface="Menlo-Regular"/>
              </a:rPr>
              <a:t>/*</a:t>
            </a:r>
            <a:r>
              <a:rPr lang="zh-CN" altLang="en-US" sz="1600" dirty="0">
                <a:solidFill>
                  <a:srgbClr val="CB2418"/>
                </a:solidFill>
                <a:latin typeface="Microsoft YaHei" panose="020B0503020204020204" pitchFamily="34" charset="-122"/>
                <a:ea typeface="Microsoft YaHei" panose="020B0503020204020204" pitchFamily="34" charset="-122"/>
              </a:rPr>
              <a:t>现在我们就可以像其他函数一样调用</a:t>
            </a:r>
            <a:r>
              <a:rPr lang="en-US" sz="1600" dirty="0" err="1">
                <a:solidFill>
                  <a:srgbClr val="CB2418"/>
                </a:solidFill>
                <a:latin typeface="Microsoft YaHei" panose="020B0503020204020204" pitchFamily="34" charset="-122"/>
                <a:ea typeface="Microsoft YaHei" panose="020B0503020204020204" pitchFamily="34" charset="-122"/>
              </a:rPr>
              <a:t>addvec</a:t>
            </a:r>
            <a:r>
              <a:rPr lang="en-US" sz="1600" dirty="0">
                <a:solidFill>
                  <a:srgbClr val="CB2418"/>
                </a:solidFill>
                <a:latin typeface="Microsoft YaHei" panose="020B0503020204020204" pitchFamily="34" charset="-122"/>
                <a:ea typeface="Microsoft YaHei" panose="020B0503020204020204" pitchFamily="34" charset="-122"/>
              </a:rPr>
              <a:t>()</a:t>
            </a:r>
            <a:r>
              <a:rPr lang="zh-CN" altLang="en-US" sz="1600" dirty="0">
                <a:solidFill>
                  <a:srgbClr val="CB2418"/>
                </a:solidFill>
                <a:latin typeface="Microsoft YaHei" panose="020B0503020204020204" pitchFamily="34" charset="-122"/>
                <a:ea typeface="Microsoft YaHei" panose="020B0503020204020204" pitchFamily="34" charset="-122"/>
              </a:rPr>
              <a:t> </a:t>
            </a:r>
            <a:r>
              <a:rPr lang="en-US" sz="1600" dirty="0">
                <a:solidFill>
                  <a:srgbClr val="CB2418"/>
                </a:solidFill>
                <a:latin typeface="Menlo-Regular"/>
              </a:rPr>
              <a:t>*/</a:t>
            </a:r>
            <a:endParaRPr lang="en-US" sz="1600" dirty="0">
              <a:solidFill>
                <a:srgbClr val="000000"/>
              </a:solidFill>
              <a:latin typeface="Menlo-Regular"/>
            </a:endParaRPr>
          </a:p>
          <a:p>
            <a:pPr algn="l"/>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pPr algn="l"/>
            <a:r>
              <a:rPr lang="ro-RO" sz="1600" dirty="0">
                <a:solidFill>
                  <a:srgbClr val="000000"/>
                </a:solidFill>
                <a:latin typeface="Menlo-Regular"/>
              </a:rPr>
              <a:t>    printf(</a:t>
            </a:r>
            <a:r>
              <a:rPr lang="ro-RO" sz="1600" dirty="0">
                <a:solidFill>
                  <a:srgbClr val="9D206F"/>
                </a:solidFill>
                <a:latin typeface="Menlo-Regular"/>
              </a:rPr>
              <a:t>"z = [%d %d]\n"</a:t>
            </a:r>
            <a:r>
              <a:rPr lang="ro-RO" sz="1600" dirty="0">
                <a:solidFill>
                  <a:srgbClr val="000000"/>
                </a:solidFill>
                <a:latin typeface="Menlo-Regular"/>
              </a:rPr>
              <a:t>, z[0], z[1]);</a:t>
            </a:r>
          </a:p>
          <a:p>
            <a:pPr algn="l"/>
            <a:endParaRPr lang="ro-RO" sz="1600" dirty="0">
              <a:solidFill>
                <a:srgbClr val="000000"/>
              </a:solidFill>
              <a:latin typeface="Menlo-Regular"/>
            </a:endParaRPr>
          </a:p>
          <a:p>
            <a:pPr algn="l"/>
            <a:r>
              <a:rPr lang="ro-RO" sz="1600" dirty="0">
                <a:solidFill>
                  <a:srgbClr val="000000"/>
                </a:solidFill>
                <a:latin typeface="Menlo-Regular"/>
              </a:rPr>
              <a:t>    </a:t>
            </a:r>
            <a:r>
              <a:rPr lang="ro-RO" sz="1600" dirty="0">
                <a:solidFill>
                  <a:srgbClr val="CB2418"/>
                </a:solidFill>
                <a:latin typeface="Menlo-Regular"/>
              </a:rPr>
              <a:t>/*</a:t>
            </a:r>
            <a:r>
              <a:rPr lang="zh-CN" altLang="en-US" sz="1600" dirty="0">
                <a:solidFill>
                  <a:srgbClr val="CB2418"/>
                </a:solidFill>
                <a:latin typeface="Microsoft YaHei" panose="020B0503020204020204" pitchFamily="34" charset="-122"/>
                <a:ea typeface="Microsoft YaHei" panose="020B0503020204020204" pitchFamily="34" charset="-122"/>
              </a:rPr>
              <a:t>卸载共享库</a:t>
            </a:r>
            <a:r>
              <a:rPr lang="ro-RO" sz="1600" dirty="0">
                <a:solidFill>
                  <a:srgbClr val="CB2418"/>
                </a:solidFill>
                <a:latin typeface="Microsoft YaHei" panose="020B0503020204020204" pitchFamily="34" charset="-122"/>
                <a:ea typeface="Microsoft YaHei" panose="020B0503020204020204" pitchFamily="34" charset="-122"/>
              </a:rPr>
              <a:t>*/</a:t>
            </a:r>
            <a:endParaRPr lang="ro-RO" sz="1600" dirty="0">
              <a:solidFill>
                <a:srgbClr val="000000"/>
              </a:solidFill>
              <a:latin typeface="Microsoft YaHei" panose="020B0503020204020204" pitchFamily="34" charset="-122"/>
              <a:ea typeface="Microsoft YaHei" panose="020B0503020204020204" pitchFamily="34" charset="-122"/>
            </a:endParaRPr>
          </a:p>
          <a:p>
            <a:pPr algn="l"/>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dlclose</a:t>
            </a:r>
            <a:r>
              <a:rPr lang="en-US" sz="1600" dirty="0">
                <a:solidFill>
                  <a:srgbClr val="000000"/>
                </a:solidFill>
                <a:latin typeface="Menlo-Regular"/>
              </a:rPr>
              <a:t>(handle) &lt; 0) {</a:t>
            </a:r>
          </a:p>
          <a:p>
            <a:pPr algn="l"/>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pPr algn="l"/>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pPr algn="l"/>
            <a:r>
              <a:rPr lang="pl-PL" sz="1600" dirty="0">
                <a:solidFill>
                  <a:srgbClr val="000000"/>
                </a:solidFill>
                <a:latin typeface="Menlo-Regular"/>
              </a:rPr>
              <a:t>    }</a:t>
            </a:r>
          </a:p>
          <a:p>
            <a:pPr algn="l"/>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pPr algn="l"/>
            <a:r>
              <a:rPr lang="is-IS" sz="1600" dirty="0">
                <a:solidFill>
                  <a:srgbClr val="000000"/>
                </a:solidFill>
                <a:latin typeface="Menlo-Regular"/>
              </a:rPr>
              <a:t>}</a:t>
            </a:r>
            <a:endParaRPr lang="en-GB" sz="1600" b="1" dirty="0">
              <a:latin typeface="Courier New" panose="02070309020205020404" pitchFamily="49" charset="0"/>
              <a:ea typeface="msgothic" charset="0"/>
              <a:cs typeface="msgothic" charset="0"/>
            </a:endParaRPr>
          </a:p>
        </p:txBody>
      </p:sp>
      <p:sp>
        <p:nvSpPr>
          <p:cNvPr id="4" name="Rectangle 3"/>
          <p:cNvSpPr>
            <a:spLocks noChangeArrowheads="1"/>
          </p:cNvSpPr>
          <p:nvPr/>
        </p:nvSpPr>
        <p:spPr bwMode="auto">
          <a:xfrm>
            <a:off x="9393638" y="6353141"/>
            <a:ext cx="871049"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dll.c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5" name="圆角矩形 121">
            <a:extLst>
              <a:ext uri="{FF2B5EF4-FFF2-40B4-BE49-F238E27FC236}">
                <a16:creationId xmlns:a16="http://schemas.microsoft.com/office/drawing/2014/main" id="{5CAE1D58-A8DF-514A-318B-8EE76B308823}"/>
              </a:ext>
            </a:extLst>
          </p:cNvPr>
          <p:cNvSpPr/>
          <p:nvPr/>
        </p:nvSpPr>
        <p:spPr bwMode="auto">
          <a:xfrm>
            <a:off x="-182651" y="316050"/>
            <a:ext cx="3902387"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6" name="标题 1">
            <a:extLst>
              <a:ext uri="{FF2B5EF4-FFF2-40B4-BE49-F238E27FC236}">
                <a16:creationId xmlns:a16="http://schemas.microsoft.com/office/drawing/2014/main" id="{FB8AA4FE-06BE-4CB2-EA2B-677FAC71AD34}"/>
              </a:ext>
            </a:extLst>
          </p:cNvPr>
          <p:cNvSpPr txBox="1">
            <a:spLocks/>
          </p:cNvSpPr>
          <p:nvPr/>
        </p:nvSpPr>
        <p:spPr bwMode="auto">
          <a:xfrm>
            <a:off x="335827" y="319412"/>
            <a:ext cx="327589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现代解决方案：共享库</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96BF123-B442-6849-B6AE-C73F52DEB5A4}"/>
              </a:ext>
            </a:extLst>
          </p:cNvPr>
          <p:cNvSpPr txBox="1"/>
          <p:nvPr/>
        </p:nvSpPr>
        <p:spPr>
          <a:xfrm>
            <a:off x="3579927" y="6145411"/>
            <a:ext cx="5032147" cy="461665"/>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none" rtlCol="0">
            <a:spAutoFit/>
          </a:bodyPr>
          <a:lstStyle/>
          <a:p>
            <a:r>
              <a:rPr kumimoji="0" lang="zh-CN" altLang="en-US" b="1" i="0" u="none" strike="noStrike" kern="1200" cap="none" spc="30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Times New Roman" pitchFamily="18" charset="0"/>
              </a:rPr>
              <a:t>感谢各位专家！敬请批评指正！</a:t>
            </a:r>
            <a:endParaRPr kumimoji="0" lang="zh-CN" altLang="en-US"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Times New Roman" pitchFamily="18" charset="0"/>
            </a:endParaRPr>
          </a:p>
        </p:txBody>
      </p:sp>
      <p:sp>
        <p:nvSpPr>
          <p:cNvPr id="9" name="文本框 8">
            <a:extLst>
              <a:ext uri="{FF2B5EF4-FFF2-40B4-BE49-F238E27FC236}">
                <a16:creationId xmlns:a16="http://schemas.microsoft.com/office/drawing/2014/main" id="{0AB5DAF2-DCD8-C744-B3C9-01986423A753}"/>
              </a:ext>
            </a:extLst>
          </p:cNvPr>
          <p:cNvSpPr txBox="1"/>
          <p:nvPr/>
        </p:nvSpPr>
        <p:spPr>
          <a:xfrm>
            <a:off x="9153391" y="4657996"/>
            <a:ext cx="2703249" cy="125528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前沿知识与科学精神并重</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战略眼光与家国情怀兼具</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融入学生与团队思政建设</a:t>
            </a:r>
          </a:p>
        </p:txBody>
      </p:sp>
      <p:sp>
        <p:nvSpPr>
          <p:cNvPr id="7" name="文本框 6">
            <a:extLst>
              <a:ext uri="{FF2B5EF4-FFF2-40B4-BE49-F238E27FC236}">
                <a16:creationId xmlns:a16="http://schemas.microsoft.com/office/drawing/2014/main" id="{A3FFFD82-6E35-814D-AF95-A975A02B437F}"/>
              </a:ext>
            </a:extLst>
          </p:cNvPr>
          <p:cNvSpPr txBox="1"/>
          <p:nvPr/>
        </p:nvSpPr>
        <p:spPr>
          <a:xfrm>
            <a:off x="9153391" y="401246"/>
            <a:ext cx="2703249" cy="1255280"/>
          </a:xfrm>
          <a:prstGeom prst="rect">
            <a:avLst/>
          </a:prstGeom>
          <a:noFill/>
          <a:ln w="25400" cap="flat" cmpd="sng" algn="ctr">
            <a:noFill/>
            <a:prstDash val="solid"/>
          </a:ln>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瞄准脑解析前沿科学问题</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开展基础性深入交叉研究</a:t>
            </a:r>
            <a:endParaRPr lang="en-US" altLang="zh-CN" sz="1600" spc="12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zh-CN" altLang="en-US" sz="1600" spc="120" dirty="0">
                <a:solidFill>
                  <a:schemeClr val="bg1"/>
                </a:solidFill>
                <a:latin typeface="Microsoft YaHei" panose="020B0503020204020204" pitchFamily="34" charset="-122"/>
                <a:ea typeface="Microsoft YaHei" panose="020B0503020204020204" pitchFamily="34" charset="-122"/>
              </a:rPr>
              <a:t>服务世界级一流学科建设</a:t>
            </a:r>
            <a:endParaRPr lang="en-US" altLang="zh-CN" sz="1600" spc="120" dirty="0">
              <a:solidFill>
                <a:schemeClr val="bg1"/>
              </a:solidFill>
              <a:latin typeface="Microsoft YaHei" panose="020B0503020204020204" pitchFamily="34" charset="-122"/>
              <a:ea typeface="Microsoft YaHei" panose="020B0503020204020204" pitchFamily="34" charset="-122"/>
            </a:endParaRPr>
          </a:p>
        </p:txBody>
      </p:sp>
      <p:sp>
        <p:nvSpPr>
          <p:cNvPr id="8" name="Rectangle 2">
            <a:extLst>
              <a:ext uri="{FF2B5EF4-FFF2-40B4-BE49-F238E27FC236}">
                <a16:creationId xmlns:a16="http://schemas.microsoft.com/office/drawing/2014/main" id="{F910828A-80D1-3546-B0AD-955C5F6E0A74}"/>
              </a:ext>
            </a:extLst>
          </p:cNvPr>
          <p:cNvSpPr txBox="1">
            <a:spLocks noChangeArrowheads="1"/>
          </p:cNvSpPr>
          <p:nvPr/>
        </p:nvSpPr>
        <p:spPr>
          <a:xfrm>
            <a:off x="2495600" y="2924944"/>
            <a:ext cx="7200800" cy="1116764"/>
          </a:xfrm>
          <a:prstGeom prst="rect">
            <a:avLst/>
          </a:prstGeom>
        </p:spPr>
        <p:txBody>
          <a:bodyPr anchor="t"/>
          <a:lstStyle>
            <a:lvl1pPr algn="ctr" rtl="0" eaLnBrk="0" fontAlgn="base" hangingPunct="0">
              <a:spcBef>
                <a:spcPct val="0"/>
              </a:spcBef>
              <a:spcAft>
                <a:spcPct val="0"/>
              </a:spcAft>
              <a:defRPr kumimoji="1" sz="4000" b="1">
                <a:solidFill>
                  <a:schemeClr val="tx1"/>
                </a:solidFill>
                <a:latin typeface="+mj-lt"/>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eaLnBrk="1" hangingPunct="1">
              <a:lnSpc>
                <a:spcPts val="6700"/>
              </a:lnSpc>
            </a:pPr>
            <a:r>
              <a:rPr lang="zh-CN" altLang="en-US" sz="4400" kern="0" spc="200" dirty="0">
                <a:solidFill>
                  <a:srgbClr val="6A0874"/>
                </a:solidFill>
                <a:latin typeface="微软雅黑" panose="020B0503020204020204" pitchFamily="34" charset="-122"/>
                <a:ea typeface="微软雅黑" panose="020B0503020204020204" pitchFamily="34" charset="-122"/>
              </a:rPr>
              <a:t>下次见</a:t>
            </a:r>
            <a:endParaRPr lang="en-US" altLang="zh-CN" sz="2800" b="0" kern="0" spc="200" dirty="0">
              <a:solidFill>
                <a:srgbClr val="6A087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823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a:xfrm>
            <a:off x="2209800" y="994487"/>
            <a:ext cx="7772400" cy="1143000"/>
          </a:xfrm>
          <a:solidFill>
            <a:srgbClr val="E0E0E0"/>
          </a:solidFill>
          <a:ln>
            <a:solidFill>
              <a:srgbClr val="000004"/>
            </a:solidFill>
          </a:ln>
        </p:spPr>
        <p:txBody>
          <a:bodyPr/>
          <a:lstStyle/>
          <a:p>
            <a:pPr marL="0" indent="0">
              <a:buNone/>
            </a:pPr>
            <a:r>
              <a:rPr lang="zh-CN" altLang="en-US" sz="2000" dirty="0">
                <a:cs typeface="Calibri" panose="020F0502020204030204"/>
              </a:rPr>
              <a:t>使用编译器驱动程序</a:t>
            </a:r>
            <a:r>
              <a:rPr lang="en-US" altLang="zh-CN" sz="2000" i="1" dirty="0">
                <a:cs typeface="Calibri" panose="020F0502020204030204"/>
              </a:rPr>
              <a:t>compiler driver</a:t>
            </a:r>
            <a:r>
              <a:rPr lang="zh-CN" altLang="en-US" sz="2000" dirty="0">
                <a:cs typeface="Calibri" panose="020F0502020204030204"/>
              </a:rPr>
              <a:t>进行程序的翻译和链接</a:t>
            </a:r>
            <a:r>
              <a:rPr lang="en-US" sz="2000" dirty="0">
                <a:cs typeface="Calibri" panose="020F0502020204030204"/>
              </a:rPr>
              <a:t>:</a:t>
            </a:r>
          </a:p>
          <a:p>
            <a:pPr marL="457200" lvl="1" indent="0">
              <a:buNone/>
            </a:pPr>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err="1">
                <a:latin typeface="Courier New" panose="02070309020205020404" pitchFamily="49" charset="0"/>
              </a:rPr>
              <a:t>gcc</a:t>
            </a:r>
            <a:r>
              <a:rPr lang="en-US" sz="1800" i="1" dirty="0">
                <a:latin typeface="Courier New" panose="02070309020205020404" pitchFamily="49" charset="0"/>
              </a:rPr>
              <a:t> -</a:t>
            </a:r>
            <a:r>
              <a:rPr lang="en-US" sz="1800" i="1" dirty="0" err="1">
                <a:latin typeface="Courier New" panose="02070309020205020404" pitchFamily="49" charset="0"/>
              </a:rPr>
              <a:t>Og</a:t>
            </a:r>
            <a:r>
              <a:rPr lang="en-US" sz="1800" i="1" dirty="0">
                <a:latin typeface="Courier New" panose="02070309020205020404" pitchFamily="49" charset="0"/>
              </a:rPr>
              <a:t> -o </a:t>
            </a:r>
            <a:r>
              <a:rPr lang="en-US" sz="1800" i="1" dirty="0" err="1">
                <a:latin typeface="Courier New" panose="02070309020205020404" pitchFamily="49" charset="0"/>
              </a:rPr>
              <a:t>prog</a:t>
            </a:r>
            <a:r>
              <a:rPr lang="en-US" sz="1800" i="1" dirty="0">
                <a:latin typeface="Courier New" panose="02070309020205020404" pitchFamily="49" charset="0"/>
              </a:rPr>
              <a:t> </a:t>
            </a:r>
            <a:r>
              <a:rPr lang="en-US" sz="1800" i="1" dirty="0" err="1">
                <a:latin typeface="Courier New" panose="02070309020205020404" pitchFamily="49" charset="0"/>
              </a:rPr>
              <a:t>main.c</a:t>
            </a:r>
            <a:r>
              <a:rPr lang="en-US" sz="1800" i="1" dirty="0">
                <a:latin typeface="Courier New" panose="02070309020205020404" pitchFamily="49" charset="0"/>
              </a:rPr>
              <a:t> </a:t>
            </a:r>
            <a:r>
              <a:rPr lang="en-US" sz="1800" i="1" dirty="0" err="1">
                <a:latin typeface="Courier New" panose="02070309020205020404" pitchFamily="49" charset="0"/>
              </a:rPr>
              <a:t>sum.c</a:t>
            </a:r>
            <a:endParaRPr lang="en-US" sz="1800" i="1" dirty="0">
              <a:latin typeface="Courier New" panose="02070309020205020404" pitchFamily="49" charset="0"/>
            </a:endParaRPr>
          </a:p>
          <a:p>
            <a:pPr marL="457200" lvl="1" indent="0">
              <a:buNone/>
            </a:pPr>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a:latin typeface="Courier New" panose="02070309020205020404" pitchFamily="49" charset="0"/>
              </a:rPr>
              <a:t>./</a:t>
            </a:r>
            <a:r>
              <a:rPr lang="en-US" sz="1800" i="1" dirty="0" err="1">
                <a:latin typeface="Courier New" panose="02070309020205020404" pitchFamily="49" charset="0"/>
              </a:rPr>
              <a:t>prog</a:t>
            </a:r>
            <a:endParaRPr lang="en-US" sz="1800" i="1" dirty="0">
              <a:latin typeface="Courier New" panose="02070309020205020404" pitchFamily="49" charset="0"/>
            </a:endParaRPr>
          </a:p>
        </p:txBody>
      </p:sp>
      <p:sp>
        <p:nvSpPr>
          <p:cNvPr id="228356" name="Line 4"/>
          <p:cNvSpPr>
            <a:spLocks noChangeShapeType="1"/>
          </p:cNvSpPr>
          <p:nvPr/>
        </p:nvSpPr>
        <p:spPr bwMode="auto">
          <a:xfrm>
            <a:off x="2204614" y="3091752"/>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57" name="Rectangle 5"/>
          <p:cNvSpPr>
            <a:spLocks noChangeArrowheads="1"/>
          </p:cNvSpPr>
          <p:nvPr/>
        </p:nvSpPr>
        <p:spPr bwMode="auto">
          <a:xfrm>
            <a:off x="1595014" y="5149153"/>
            <a:ext cx="2971800" cy="366767"/>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dirty="0">
                <a:solidFill>
                  <a:srgbClr val="6B0874"/>
                </a:solidFill>
                <a:latin typeface="Calibri" panose="020F0502020204030204"/>
                <a:cs typeface="Calibri" panose="020F0502020204030204"/>
              </a:rPr>
              <a:t>Linker (</a:t>
            </a:r>
            <a:r>
              <a:rPr lang="en-US" sz="1800" dirty="0" err="1">
                <a:solidFill>
                  <a:srgbClr val="6B0874"/>
                </a:solidFill>
                <a:latin typeface="Calibri" panose="020F0502020204030204"/>
                <a:cs typeface="Calibri" panose="020F0502020204030204"/>
              </a:rPr>
              <a:t>ld</a:t>
            </a:r>
            <a:r>
              <a:rPr lang="en-US" sz="1800" dirty="0">
                <a:solidFill>
                  <a:srgbClr val="6B0874"/>
                </a:solidFill>
                <a:latin typeface="Calibri" panose="020F0502020204030204"/>
                <a:cs typeface="Calibri" panose="020F0502020204030204"/>
              </a:rPr>
              <a:t>)</a:t>
            </a:r>
          </a:p>
        </p:txBody>
      </p:sp>
      <p:sp>
        <p:nvSpPr>
          <p:cNvPr id="228358" name="Rectangle 6"/>
          <p:cNvSpPr>
            <a:spLocks noChangeArrowheads="1"/>
          </p:cNvSpPr>
          <p:nvPr/>
        </p:nvSpPr>
        <p:spPr bwMode="auto">
          <a:xfrm>
            <a:off x="1366414" y="3461639"/>
            <a:ext cx="1752600" cy="699166"/>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dirty="0">
                <a:latin typeface="Calibri" panose="020F0502020204030204"/>
                <a:cs typeface="Calibri" panose="020F0502020204030204"/>
              </a:rPr>
              <a:t>Translators</a:t>
            </a: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59" name="Text Box 7"/>
          <p:cNvSpPr txBox="1">
            <a:spLocks noChangeArrowheads="1"/>
          </p:cNvSpPr>
          <p:nvPr/>
        </p:nvSpPr>
        <p:spPr bwMode="auto">
          <a:xfrm>
            <a:off x="1671214" y="2718689"/>
            <a:ext cx="1015798"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main.c</a:t>
            </a:r>
            <a:endParaRPr lang="en-US" sz="1800" dirty="0">
              <a:latin typeface="Courier New" panose="02070309020205020404"/>
              <a:cs typeface="Courier New" panose="02070309020205020404"/>
            </a:endParaRPr>
          </a:p>
        </p:txBody>
      </p:sp>
      <p:sp>
        <p:nvSpPr>
          <p:cNvPr id="228360" name="Text Box 8"/>
          <p:cNvSpPr txBox="1">
            <a:spLocks noChangeArrowheads="1"/>
          </p:cNvSpPr>
          <p:nvPr/>
        </p:nvSpPr>
        <p:spPr bwMode="auto">
          <a:xfrm>
            <a:off x="1806152" y="4395089"/>
            <a:ext cx="1015798" cy="369332"/>
          </a:xfrm>
          <a:prstGeom prst="rect">
            <a:avLst/>
          </a:prstGeom>
          <a:noFill/>
          <a:ln w="25400">
            <a:noFill/>
            <a:miter lim="800000"/>
          </a:ln>
          <a:effectLst/>
        </p:spPr>
        <p:txBody>
          <a:bodyPr wrap="none">
            <a:spAutoFit/>
          </a:bodyPr>
          <a:lstStyle/>
          <a:p>
            <a:r>
              <a:rPr lang="en-US" sz="1800">
                <a:latin typeface="Courier New" panose="02070309020205020404"/>
                <a:cs typeface="Courier New" panose="02070309020205020404"/>
              </a:rPr>
              <a:t>main.o</a:t>
            </a:r>
          </a:p>
        </p:txBody>
      </p:sp>
      <p:sp>
        <p:nvSpPr>
          <p:cNvPr id="228361" name="Rectangle 9"/>
          <p:cNvSpPr>
            <a:spLocks noChangeArrowheads="1"/>
          </p:cNvSpPr>
          <p:nvPr/>
        </p:nvSpPr>
        <p:spPr bwMode="auto">
          <a:xfrm>
            <a:off x="3271414" y="3461639"/>
            <a:ext cx="1797050" cy="699166"/>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dirty="0">
                <a:latin typeface="Calibri" panose="020F0502020204030204"/>
                <a:cs typeface="Calibri" panose="020F0502020204030204"/>
              </a:rPr>
              <a:t>Translators</a:t>
            </a: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62" name="Text Box 10"/>
          <p:cNvSpPr txBox="1">
            <a:spLocks noChangeArrowheads="1"/>
          </p:cNvSpPr>
          <p:nvPr/>
        </p:nvSpPr>
        <p:spPr bwMode="auto">
          <a:xfrm>
            <a:off x="3728614" y="2718689"/>
            <a:ext cx="877276"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sum.c</a:t>
            </a:r>
            <a:endParaRPr lang="en-US" sz="1800" dirty="0">
              <a:latin typeface="Courier New" panose="02070309020205020404"/>
              <a:cs typeface="Courier New" panose="02070309020205020404"/>
            </a:endParaRPr>
          </a:p>
        </p:txBody>
      </p:sp>
      <p:sp>
        <p:nvSpPr>
          <p:cNvPr id="228363" name="Text Box 11"/>
          <p:cNvSpPr txBox="1">
            <a:spLocks noChangeArrowheads="1"/>
          </p:cNvSpPr>
          <p:nvPr/>
        </p:nvSpPr>
        <p:spPr bwMode="auto">
          <a:xfrm>
            <a:off x="3805914" y="4395089"/>
            <a:ext cx="877276" cy="369332"/>
          </a:xfrm>
          <a:prstGeom prst="rect">
            <a:avLst/>
          </a:prstGeom>
          <a:noFill/>
          <a:ln w="25400">
            <a:noFill/>
            <a:miter lim="800000"/>
          </a:ln>
          <a:effectLst/>
        </p:spPr>
        <p:txBody>
          <a:bodyPr wrap="none">
            <a:spAutoFit/>
          </a:bodyPr>
          <a:lstStyle/>
          <a:p>
            <a:pPr algn="ctr"/>
            <a:r>
              <a:rPr lang="en-US" sz="1800" dirty="0" err="1">
                <a:latin typeface="Courier New" panose="02070309020205020404"/>
                <a:cs typeface="Courier New" panose="02070309020205020404"/>
              </a:rPr>
              <a:t>sum.o</a:t>
            </a:r>
            <a:endParaRPr lang="en-US" sz="1800" dirty="0">
              <a:latin typeface="Courier New" panose="02070309020205020404"/>
              <a:cs typeface="Courier New" panose="02070309020205020404"/>
            </a:endParaRPr>
          </a:p>
        </p:txBody>
      </p:sp>
      <p:sp>
        <p:nvSpPr>
          <p:cNvPr id="228364" name="Text Box 12"/>
          <p:cNvSpPr txBox="1">
            <a:spLocks noChangeArrowheads="1"/>
          </p:cNvSpPr>
          <p:nvPr/>
        </p:nvSpPr>
        <p:spPr bwMode="auto">
          <a:xfrm>
            <a:off x="2738014" y="5841302"/>
            <a:ext cx="738754"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prog</a:t>
            </a:r>
            <a:endParaRPr lang="en-US" sz="1800" dirty="0">
              <a:latin typeface="Courier New" panose="02070309020205020404"/>
              <a:cs typeface="Courier New" panose="02070309020205020404"/>
            </a:endParaRPr>
          </a:p>
        </p:txBody>
      </p:sp>
      <p:sp>
        <p:nvSpPr>
          <p:cNvPr id="228365" name="Line 13"/>
          <p:cNvSpPr>
            <a:spLocks noChangeShapeType="1"/>
          </p:cNvSpPr>
          <p:nvPr/>
        </p:nvSpPr>
        <p:spPr bwMode="auto">
          <a:xfrm>
            <a:off x="4196927" y="3091752"/>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6" name="Line 14"/>
          <p:cNvSpPr>
            <a:spLocks noChangeShapeType="1"/>
          </p:cNvSpPr>
          <p:nvPr/>
        </p:nvSpPr>
        <p:spPr bwMode="auto">
          <a:xfrm>
            <a:off x="2204614" y="4158552"/>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7" name="Line 15"/>
          <p:cNvSpPr>
            <a:spLocks noChangeShapeType="1"/>
          </p:cNvSpPr>
          <p:nvPr/>
        </p:nvSpPr>
        <p:spPr bwMode="auto">
          <a:xfrm>
            <a:off x="4196927" y="4158552"/>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8" name="Line 16"/>
          <p:cNvSpPr>
            <a:spLocks noChangeShapeType="1"/>
          </p:cNvSpPr>
          <p:nvPr/>
        </p:nvSpPr>
        <p:spPr bwMode="auto">
          <a:xfrm>
            <a:off x="4196927" y="4768152"/>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9" name="Line 17"/>
          <p:cNvSpPr>
            <a:spLocks noChangeShapeType="1"/>
          </p:cNvSpPr>
          <p:nvPr/>
        </p:nvSpPr>
        <p:spPr bwMode="auto">
          <a:xfrm>
            <a:off x="3096789" y="5541264"/>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0" name="Line 18"/>
          <p:cNvSpPr>
            <a:spLocks noChangeShapeType="1"/>
          </p:cNvSpPr>
          <p:nvPr/>
        </p:nvSpPr>
        <p:spPr bwMode="auto">
          <a:xfrm>
            <a:off x="2204614" y="4768152"/>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1" name="Text Box 19"/>
          <p:cNvSpPr txBox="1">
            <a:spLocks noChangeArrowheads="1"/>
          </p:cNvSpPr>
          <p:nvPr/>
        </p:nvSpPr>
        <p:spPr bwMode="auto">
          <a:xfrm>
            <a:off x="5649915" y="2664816"/>
            <a:ext cx="1107997" cy="461665"/>
          </a:xfrm>
          <a:prstGeom prst="rect">
            <a:avLst/>
          </a:prstGeom>
          <a:noFill/>
          <a:ln w="25400">
            <a:noFill/>
            <a:miter lim="800000"/>
          </a:ln>
          <a:effectLst/>
        </p:spPr>
        <p:txBody>
          <a:bodyPr wrap="none">
            <a:spAutoFit/>
          </a:bodyPr>
          <a:lstStyle/>
          <a:p>
            <a:r>
              <a:rPr lang="zh-CN" altLang="en-US" dirty="0">
                <a:solidFill>
                  <a:schemeClr val="accent2"/>
                </a:solidFill>
                <a:latin typeface="Microsoft YaHei" panose="020B0503020204020204" pitchFamily="34" charset="-122"/>
                <a:ea typeface="Microsoft YaHei" panose="020B0503020204020204" pitchFamily="34" charset="-122"/>
                <a:cs typeface="Calibri" panose="020F0502020204030204"/>
              </a:rPr>
              <a:t>源程序</a:t>
            </a:r>
            <a:endParaRPr lang="en-US" dirty="0">
              <a:solidFill>
                <a:schemeClr val="accent2"/>
              </a:solidFill>
              <a:latin typeface="Microsoft YaHei" panose="020B0503020204020204" pitchFamily="34" charset="-122"/>
              <a:ea typeface="Microsoft YaHei" panose="020B0503020204020204" pitchFamily="34" charset="-122"/>
              <a:cs typeface="Calibri" panose="020F0502020204030204"/>
            </a:endParaRPr>
          </a:p>
        </p:txBody>
      </p:sp>
      <p:sp>
        <p:nvSpPr>
          <p:cNvPr id="228372" name="Text Box 20"/>
          <p:cNvSpPr txBox="1">
            <a:spLocks noChangeArrowheads="1"/>
          </p:cNvSpPr>
          <p:nvPr/>
        </p:nvSpPr>
        <p:spPr bwMode="auto">
          <a:xfrm>
            <a:off x="5613129" y="4258849"/>
            <a:ext cx="4185762" cy="461665"/>
          </a:xfrm>
          <a:prstGeom prst="rect">
            <a:avLst/>
          </a:prstGeom>
          <a:noFill/>
          <a:ln w="25400">
            <a:noFill/>
            <a:miter lim="800000"/>
          </a:ln>
          <a:effectLst/>
        </p:spPr>
        <p:txBody>
          <a:bodyPr wrap="none">
            <a:spAutoFit/>
          </a:bodyPr>
          <a:lstStyle/>
          <a:p>
            <a:r>
              <a:rPr lang="zh-CN" altLang="en-US">
                <a:solidFill>
                  <a:schemeClr val="accent2"/>
                </a:solidFill>
                <a:latin typeface="Microsoft YaHei" panose="020B0503020204020204" pitchFamily="34" charset="-122"/>
                <a:ea typeface="Microsoft YaHei" panose="020B0503020204020204" pitchFamily="34" charset="-122"/>
                <a:cs typeface="Calibri" panose="020F0502020204030204"/>
              </a:rPr>
              <a:t>分开编译成</a:t>
            </a:r>
            <a:r>
              <a:rPr lang="zh-CN" altLang="en-US" u="sng">
                <a:solidFill>
                  <a:schemeClr val="accent2"/>
                </a:solidFill>
                <a:latin typeface="Microsoft YaHei" panose="020B0503020204020204" pitchFamily="34" charset="-122"/>
                <a:ea typeface="Microsoft YaHei" panose="020B0503020204020204" pitchFamily="34" charset="-122"/>
                <a:cs typeface="Calibri" panose="020F0502020204030204"/>
              </a:rPr>
              <a:t>可重定位</a:t>
            </a:r>
            <a:r>
              <a:rPr lang="zh-CN" altLang="en-US">
                <a:solidFill>
                  <a:schemeClr val="accent2"/>
                </a:solidFill>
                <a:latin typeface="Microsoft YaHei" panose="020B0503020204020204" pitchFamily="34" charset="-122"/>
                <a:ea typeface="Microsoft YaHei" panose="020B0503020204020204" pitchFamily="34" charset="-122"/>
                <a:cs typeface="Calibri" panose="020F0502020204030204"/>
              </a:rPr>
              <a:t>目标文件</a:t>
            </a:r>
            <a:endParaRPr lang="en-US" dirty="0">
              <a:solidFill>
                <a:schemeClr val="accent2"/>
              </a:solidFill>
              <a:latin typeface="Microsoft YaHei" panose="020B0503020204020204" pitchFamily="34" charset="-122"/>
              <a:ea typeface="Microsoft YaHei" panose="020B0503020204020204" pitchFamily="34" charset="-122"/>
              <a:cs typeface="Calibri" panose="020F0502020204030204"/>
            </a:endParaRPr>
          </a:p>
        </p:txBody>
      </p:sp>
      <p:sp>
        <p:nvSpPr>
          <p:cNvPr id="228373" name="Text Box 21"/>
          <p:cNvSpPr txBox="1">
            <a:spLocks noChangeArrowheads="1"/>
          </p:cNvSpPr>
          <p:nvPr/>
        </p:nvSpPr>
        <p:spPr bwMode="auto">
          <a:xfrm>
            <a:off x="5613129" y="5332536"/>
            <a:ext cx="5235397" cy="1274195"/>
          </a:xfrm>
          <a:prstGeom prst="rect">
            <a:avLst/>
          </a:prstGeom>
          <a:noFill/>
          <a:ln w="25400">
            <a:noFill/>
            <a:miter lim="800000"/>
          </a:ln>
          <a:effectLst/>
        </p:spPr>
        <p:txBody>
          <a:bodyPr wrap="square">
            <a:spAutoFit/>
          </a:bodyPr>
          <a:lstStyle/>
          <a:p>
            <a:pPr algn="l"/>
            <a:r>
              <a:rPr lang="zh-CN" altLang="en-US" dirty="0">
                <a:solidFill>
                  <a:schemeClr val="accent2"/>
                </a:solidFill>
                <a:latin typeface="Microsoft YaHei" panose="020B0503020204020204" pitchFamily="34" charset="-122"/>
                <a:ea typeface="Microsoft YaHei" panose="020B0503020204020204" pitchFamily="34" charset="-122"/>
                <a:cs typeface="Calibri" panose="020F0502020204030204"/>
              </a:rPr>
              <a:t>完全连接的</a:t>
            </a:r>
            <a:r>
              <a:rPr lang="zh-CN" altLang="en-US" u="sng" dirty="0">
                <a:solidFill>
                  <a:schemeClr val="accent2"/>
                </a:solidFill>
                <a:latin typeface="Microsoft YaHei" panose="020B0503020204020204" pitchFamily="34" charset="-122"/>
                <a:ea typeface="Microsoft YaHei" panose="020B0503020204020204" pitchFamily="34" charset="-122"/>
                <a:cs typeface="Calibri" panose="020F0502020204030204"/>
              </a:rPr>
              <a:t>可执行的</a:t>
            </a:r>
            <a:r>
              <a:rPr lang="zh-CN" altLang="en-US" dirty="0">
                <a:solidFill>
                  <a:schemeClr val="accent2"/>
                </a:solidFill>
                <a:latin typeface="Microsoft YaHei" panose="020B0503020204020204" pitchFamily="34" charset="-122"/>
                <a:ea typeface="Microsoft YaHei" panose="020B0503020204020204" pitchFamily="34" charset="-122"/>
                <a:cs typeface="Calibri" panose="020F0502020204030204"/>
              </a:rPr>
              <a:t>目标文件</a:t>
            </a:r>
            <a:endParaRPr lang="en-US" dirty="0">
              <a:solidFill>
                <a:schemeClr val="accent2"/>
              </a:solidFill>
              <a:latin typeface="Microsoft YaHei" panose="020B0503020204020204" pitchFamily="34" charset="-122"/>
              <a:ea typeface="Microsoft YaHei" panose="020B0503020204020204" pitchFamily="34" charset="-122"/>
              <a:cs typeface="Calibri" panose="020F0502020204030204"/>
            </a:endParaRPr>
          </a:p>
          <a:p>
            <a:pPr algn="l"/>
            <a:r>
              <a:rPr lang="en-US" dirty="0">
                <a:solidFill>
                  <a:schemeClr val="accent2"/>
                </a:solidFill>
                <a:latin typeface="Microsoft YaHei" panose="020B0503020204020204" pitchFamily="34" charset="-122"/>
                <a:ea typeface="Microsoft YaHei" panose="020B0503020204020204" pitchFamily="34" charset="-122"/>
                <a:cs typeface="Calibri" panose="020F0502020204030204"/>
              </a:rPr>
              <a:t>(</a:t>
            </a:r>
            <a:r>
              <a:rPr lang="zh-CN" altLang="en-US" dirty="0">
                <a:solidFill>
                  <a:schemeClr val="accent2"/>
                </a:solidFill>
                <a:latin typeface="Microsoft YaHei" panose="020B0503020204020204" pitchFamily="34" charset="-122"/>
                <a:ea typeface="Microsoft YaHei" panose="020B0503020204020204" pitchFamily="34" charset="-122"/>
                <a:cs typeface="Calibri" panose="020F0502020204030204"/>
              </a:rPr>
              <a:t>包括</a:t>
            </a:r>
            <a:r>
              <a:rPr lang="en-US" altLang="zh-CN" dirty="0" err="1">
                <a:solidFill>
                  <a:schemeClr val="accent2"/>
                </a:solidFill>
                <a:latin typeface="Microsoft YaHei" panose="020B0503020204020204" pitchFamily="34" charset="-122"/>
                <a:ea typeface="Microsoft YaHei" panose="020B0503020204020204" pitchFamily="34" charset="-122"/>
                <a:cs typeface="Calibri" panose="020F0502020204030204"/>
              </a:rPr>
              <a:t>main.c</a:t>
            </a:r>
            <a:r>
              <a:rPr lang="zh-CN" altLang="en-US" dirty="0">
                <a:solidFill>
                  <a:schemeClr val="accent2"/>
                </a:solidFill>
                <a:latin typeface="Microsoft YaHei" panose="020B0503020204020204" pitchFamily="34" charset="-122"/>
                <a:ea typeface="Microsoft YaHei" panose="020B0503020204020204" pitchFamily="34" charset="-122"/>
                <a:cs typeface="Calibri" panose="020F0502020204030204"/>
              </a:rPr>
              <a:t>与</a:t>
            </a:r>
            <a:r>
              <a:rPr lang="en-US" altLang="zh-CN" dirty="0" err="1">
                <a:solidFill>
                  <a:schemeClr val="accent2"/>
                </a:solidFill>
                <a:latin typeface="Microsoft YaHei" panose="020B0503020204020204" pitchFamily="34" charset="-122"/>
                <a:ea typeface="Microsoft YaHei" panose="020B0503020204020204" pitchFamily="34" charset="-122"/>
                <a:cs typeface="Calibri" panose="020F0502020204030204"/>
              </a:rPr>
              <a:t>sum.c</a:t>
            </a:r>
            <a:r>
              <a:rPr lang="zh-CN" altLang="en-US" dirty="0">
                <a:solidFill>
                  <a:schemeClr val="accent2"/>
                </a:solidFill>
                <a:latin typeface="Microsoft YaHei" panose="020B0503020204020204" pitchFamily="34" charset="-122"/>
                <a:ea typeface="Microsoft YaHei" panose="020B0503020204020204" pitchFamily="34" charset="-122"/>
                <a:cs typeface="Calibri" panose="020F0502020204030204"/>
              </a:rPr>
              <a:t>定义的所有函数的代码和数据</a:t>
            </a:r>
            <a:r>
              <a:rPr lang="en-US" dirty="0">
                <a:solidFill>
                  <a:schemeClr val="accent2"/>
                </a:solidFill>
                <a:latin typeface="Microsoft YaHei" panose="020B0503020204020204" pitchFamily="34" charset="-122"/>
                <a:ea typeface="Microsoft YaHei" panose="020B0503020204020204" pitchFamily="34" charset="-122"/>
                <a:cs typeface="Calibri" panose="020F0502020204030204"/>
              </a:rPr>
              <a:t>)</a:t>
            </a:r>
          </a:p>
        </p:txBody>
      </p:sp>
      <p:sp>
        <p:nvSpPr>
          <p:cNvPr id="23" name="圆角矩形 121">
            <a:extLst>
              <a:ext uri="{FF2B5EF4-FFF2-40B4-BE49-F238E27FC236}">
                <a16:creationId xmlns:a16="http://schemas.microsoft.com/office/drawing/2014/main" id="{D07F2A49-68F1-3E15-EF36-4715EDFB4849}"/>
              </a:ext>
            </a:extLst>
          </p:cNvPr>
          <p:cNvSpPr/>
          <p:nvPr/>
        </p:nvSpPr>
        <p:spPr bwMode="auto">
          <a:xfrm>
            <a:off x="-182651" y="316050"/>
            <a:ext cx="1994175"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24" name="标题 1">
            <a:extLst>
              <a:ext uri="{FF2B5EF4-FFF2-40B4-BE49-F238E27FC236}">
                <a16:creationId xmlns:a16="http://schemas.microsoft.com/office/drawing/2014/main" id="{36EEBF97-EA37-D34D-BFCB-D22040F394EF}"/>
              </a:ext>
            </a:extLst>
          </p:cNvPr>
          <p:cNvSpPr txBox="1">
            <a:spLocks/>
          </p:cNvSpPr>
          <p:nvPr/>
        </p:nvSpPr>
        <p:spPr bwMode="auto">
          <a:xfrm>
            <a:off x="335827" y="319412"/>
            <a:ext cx="1475697"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静态链接</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AAEA8C1F-06CC-DF85-F80D-EAD37E0017F2}"/>
                  </a:ext>
                </a:extLst>
              </p14:cNvPr>
              <p14:cNvContentPartPr/>
              <p14:nvPr/>
            </p14:nvContentPartPr>
            <p14:xfrm>
              <a:off x="1429560" y="1733040"/>
              <a:ext cx="6074280" cy="4649400"/>
            </p14:xfrm>
          </p:contentPart>
        </mc:Choice>
        <mc:Fallback>
          <p:pic>
            <p:nvPicPr>
              <p:cNvPr id="2" name="墨迹 1">
                <a:extLst>
                  <a:ext uri="{FF2B5EF4-FFF2-40B4-BE49-F238E27FC236}">
                    <a16:creationId xmlns:a16="http://schemas.microsoft.com/office/drawing/2014/main" id="{AAEA8C1F-06CC-DF85-F80D-EAD37E0017F2}"/>
                  </a:ext>
                </a:extLst>
              </p:cNvPr>
              <p:cNvPicPr/>
              <p:nvPr/>
            </p:nvPicPr>
            <p:blipFill>
              <a:blip r:embed="rId4"/>
              <a:stretch>
                <a:fillRect/>
              </a:stretch>
            </p:blipFill>
            <p:spPr>
              <a:xfrm>
                <a:off x="1413360" y="1716840"/>
                <a:ext cx="6106680" cy="468180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p:bldP spid="228372" grpId="0"/>
      <p:bldP spid="228373"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7" name="Rectangle 5"/>
          <p:cNvSpPr>
            <a:spLocks noGrp="1" noChangeArrowheads="1"/>
          </p:cNvSpPr>
          <p:nvPr>
            <p:ph type="body" idx="1"/>
          </p:nvPr>
        </p:nvSpPr>
        <p:spPr>
          <a:xfrm>
            <a:off x="221686" y="1592796"/>
            <a:ext cx="11748628" cy="4733925"/>
          </a:xfrm>
        </p:spPr>
        <p:txBody>
          <a:bodyPr/>
          <a:lstStyle/>
          <a:p>
            <a:pPr marL="0" indent="0">
              <a:buNone/>
            </a:pPr>
            <a:r>
              <a:rPr lang="zh-CN" altLang="en-US" sz="3200" b="1" dirty="0">
                <a:solidFill>
                  <a:srgbClr val="6B0874"/>
                </a:solidFill>
              </a:rPr>
              <a:t>理由</a:t>
            </a:r>
            <a:r>
              <a:rPr lang="en-US" sz="3200" b="1" dirty="0">
                <a:solidFill>
                  <a:srgbClr val="6B0874"/>
                </a:solidFill>
              </a:rPr>
              <a:t> 1: </a:t>
            </a:r>
            <a:r>
              <a:rPr lang="zh-CN" altLang="en-US" sz="3200" b="1" dirty="0">
                <a:solidFill>
                  <a:srgbClr val="6B0874"/>
                </a:solidFill>
              </a:rPr>
              <a:t>模块化</a:t>
            </a:r>
            <a:endParaRPr lang="en-US" sz="3200" b="1" dirty="0">
              <a:solidFill>
                <a:srgbClr val="6B0874"/>
              </a:solidFill>
            </a:endParaRPr>
          </a:p>
          <a:p>
            <a:pPr marL="0" indent="0">
              <a:buNone/>
            </a:pPr>
            <a:endParaRPr lang="en-US" sz="3200" b="1" dirty="0"/>
          </a:p>
          <a:p>
            <a:pPr marL="457200" lvl="1" indent="0">
              <a:buNone/>
            </a:pPr>
            <a:r>
              <a:rPr lang="zh-CN" altLang="en-US" sz="2800" dirty="0">
                <a:latin typeface="Microsoft YaHei" panose="020B0503020204020204" pitchFamily="34" charset="-122"/>
                <a:ea typeface="Microsoft YaHei" panose="020B0503020204020204" pitchFamily="34" charset="-122"/>
              </a:rPr>
              <a:t>程序可以编写为一个较小的源文件的集合，而不是一个整体巨大的一团</a:t>
            </a:r>
            <a:endParaRPr lang="en-US" altLang="zh-CN" sz="2800" dirty="0">
              <a:latin typeface="Microsoft YaHei" panose="020B0503020204020204" pitchFamily="34" charset="-122"/>
              <a:ea typeface="Microsoft YaHei" panose="020B0503020204020204" pitchFamily="34" charset="-122"/>
            </a:endParaRPr>
          </a:p>
          <a:p>
            <a:pPr marL="457200" lvl="1" indent="0">
              <a:buNone/>
            </a:pPr>
            <a:endParaRPr lang="en-US" sz="2800" dirty="0">
              <a:latin typeface="Microsoft YaHei" panose="020B0503020204020204" pitchFamily="34" charset="-122"/>
              <a:ea typeface="Microsoft YaHei" panose="020B0503020204020204" pitchFamily="34" charset="-122"/>
            </a:endParaRPr>
          </a:p>
          <a:p>
            <a:pPr marL="457200" lvl="1" indent="0">
              <a:buNone/>
            </a:pPr>
            <a:r>
              <a:rPr lang="zh-CN" altLang="en-US" sz="2800" dirty="0">
                <a:latin typeface="Microsoft YaHei" panose="020B0503020204020204" pitchFamily="34" charset="-122"/>
                <a:ea typeface="Microsoft YaHei" panose="020B0503020204020204" pitchFamily="34" charset="-122"/>
              </a:rPr>
              <a:t>可以构建公共函数库，例如</a:t>
            </a:r>
            <a:r>
              <a:rPr lang="en-US" sz="2800" dirty="0">
                <a:latin typeface="Microsoft YaHei" panose="020B0503020204020204" pitchFamily="34" charset="-122"/>
                <a:ea typeface="Microsoft YaHei" panose="020B0503020204020204" pitchFamily="34" charset="-122"/>
              </a:rPr>
              <a:t>, </a:t>
            </a:r>
            <a:r>
              <a:rPr lang="zh-CN" altLang="en-US" sz="2800" dirty="0">
                <a:latin typeface="Microsoft YaHei" panose="020B0503020204020204" pitchFamily="34" charset="-122"/>
                <a:ea typeface="Microsoft YaHei" panose="020B0503020204020204" pitchFamily="34" charset="-122"/>
              </a:rPr>
              <a:t>数学运算库</a:t>
            </a:r>
            <a:r>
              <a:rPr lang="en-US" sz="2800" dirty="0">
                <a:latin typeface="Microsoft YaHei" panose="020B0503020204020204" pitchFamily="34" charset="-122"/>
                <a:ea typeface="Microsoft YaHei" panose="020B0503020204020204" pitchFamily="34" charset="-122"/>
              </a:rPr>
              <a:t>, </a:t>
            </a:r>
            <a:r>
              <a:rPr lang="zh-CN" altLang="en-US" sz="2800" dirty="0">
                <a:latin typeface="Microsoft YaHei" panose="020B0503020204020204" pitchFamily="34" charset="-122"/>
                <a:ea typeface="Microsoft YaHei" panose="020B0503020204020204" pitchFamily="34" charset="-122"/>
              </a:rPr>
              <a:t>标准</a:t>
            </a:r>
            <a:r>
              <a:rPr lang="en-US" altLang="zh-CN" sz="2800" dirty="0">
                <a:latin typeface="Microsoft YaHei" panose="020B0503020204020204" pitchFamily="34" charset="-122"/>
                <a:ea typeface="Microsoft YaHei" panose="020B0503020204020204" pitchFamily="34" charset="-122"/>
              </a:rPr>
              <a:t>C</a:t>
            </a:r>
            <a:r>
              <a:rPr lang="zh-CN" altLang="en-US" sz="2800" dirty="0">
                <a:latin typeface="Microsoft YaHei" panose="020B0503020204020204" pitchFamily="34" charset="-122"/>
                <a:ea typeface="Microsoft YaHei" panose="020B0503020204020204" pitchFamily="34" charset="-122"/>
              </a:rPr>
              <a:t>库</a:t>
            </a:r>
            <a:endParaRPr lang="en-US" sz="2800" dirty="0">
              <a:latin typeface="Microsoft YaHei" panose="020B0503020204020204" pitchFamily="34" charset="-122"/>
              <a:ea typeface="Microsoft YaHei" panose="020B0503020204020204" pitchFamily="34" charset="-122"/>
            </a:endParaRPr>
          </a:p>
        </p:txBody>
      </p:sp>
      <p:sp>
        <p:nvSpPr>
          <p:cNvPr id="5" name="圆角矩形 121">
            <a:extLst>
              <a:ext uri="{FF2B5EF4-FFF2-40B4-BE49-F238E27FC236}">
                <a16:creationId xmlns:a16="http://schemas.microsoft.com/office/drawing/2014/main" id="{C9D7A694-7270-EE6E-6F14-1135F38F45CF}"/>
              </a:ext>
            </a:extLst>
          </p:cNvPr>
          <p:cNvSpPr/>
          <p:nvPr/>
        </p:nvSpPr>
        <p:spPr bwMode="auto">
          <a:xfrm>
            <a:off x="-182651" y="316050"/>
            <a:ext cx="260624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6" name="标题 1">
            <a:extLst>
              <a:ext uri="{FF2B5EF4-FFF2-40B4-BE49-F238E27FC236}">
                <a16:creationId xmlns:a16="http://schemas.microsoft.com/office/drawing/2014/main" id="{CEAC8B27-F259-EB4B-14A3-48B8045CDA5F}"/>
              </a:ext>
            </a:extLst>
          </p:cNvPr>
          <p:cNvSpPr txBox="1">
            <a:spLocks/>
          </p:cNvSpPr>
          <p:nvPr/>
        </p:nvSpPr>
        <p:spPr bwMode="auto">
          <a:xfrm>
            <a:off x="335827" y="319412"/>
            <a:ext cx="221019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为什么要链接</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52E50733-E5C7-40CA-0580-ED4B9C6DADF6}"/>
                  </a:ext>
                </a:extLst>
              </p14:cNvPr>
              <p14:cNvContentPartPr/>
              <p14:nvPr/>
            </p14:nvContentPartPr>
            <p14:xfrm>
              <a:off x="3733920" y="3466800"/>
              <a:ext cx="3430080" cy="1225080"/>
            </p14:xfrm>
          </p:contentPart>
        </mc:Choice>
        <mc:Fallback>
          <p:pic>
            <p:nvPicPr>
              <p:cNvPr id="2" name="墨迹 1">
                <a:extLst>
                  <a:ext uri="{FF2B5EF4-FFF2-40B4-BE49-F238E27FC236}">
                    <a16:creationId xmlns:a16="http://schemas.microsoft.com/office/drawing/2014/main" id="{52E50733-E5C7-40CA-0580-ED4B9C6DADF6}"/>
                  </a:ext>
                </a:extLst>
              </p:cNvPr>
              <p:cNvPicPr/>
              <p:nvPr/>
            </p:nvPicPr>
            <p:blipFill>
              <a:blip r:embed="rId4"/>
              <a:stretch>
                <a:fillRect/>
              </a:stretch>
            </p:blipFill>
            <p:spPr>
              <a:xfrm>
                <a:off x="3717720" y="3450600"/>
                <a:ext cx="3462480" cy="125748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body" idx="1"/>
          </p:nvPr>
        </p:nvSpPr>
        <p:spPr>
          <a:xfrm>
            <a:off x="623358" y="1196752"/>
            <a:ext cx="10945283" cy="5109208"/>
          </a:xfrm>
        </p:spPr>
        <p:txBody>
          <a:bodyPr/>
          <a:lstStyle/>
          <a:p>
            <a:pPr marL="0" indent="0">
              <a:lnSpc>
                <a:spcPct val="150000"/>
              </a:lnSpc>
              <a:buNone/>
            </a:pPr>
            <a:r>
              <a:rPr lang="zh-CN" altLang="en-US" sz="2800" b="1" dirty="0">
                <a:solidFill>
                  <a:srgbClr val="6B0874"/>
                </a:solidFill>
              </a:rPr>
              <a:t>理由</a:t>
            </a:r>
            <a:r>
              <a:rPr lang="en-US" sz="2800" b="1" dirty="0">
                <a:solidFill>
                  <a:srgbClr val="6B0874"/>
                </a:solidFill>
              </a:rPr>
              <a:t> 2: </a:t>
            </a:r>
            <a:r>
              <a:rPr lang="zh-CN" altLang="en-US" sz="2800" b="1" dirty="0">
                <a:solidFill>
                  <a:srgbClr val="6B0874"/>
                </a:solidFill>
              </a:rPr>
              <a:t>效率</a:t>
            </a:r>
            <a:endParaRPr lang="en-US" sz="2800" dirty="0"/>
          </a:p>
          <a:p>
            <a:pPr marL="457200" lvl="1" indent="0">
              <a:lnSpc>
                <a:spcPct val="150000"/>
              </a:lnSpc>
              <a:buNone/>
            </a:pPr>
            <a:r>
              <a:rPr lang="zh-CN" altLang="en-US" sz="2400" dirty="0">
                <a:solidFill>
                  <a:schemeClr val="accent2"/>
                </a:solidFill>
                <a:latin typeface="Microsoft YaHei" panose="020B0503020204020204" pitchFamily="34" charset="-122"/>
                <a:ea typeface="Microsoft YaHei" panose="020B0503020204020204" pitchFamily="34" charset="-122"/>
              </a:rPr>
              <a:t>时间</a:t>
            </a:r>
            <a:r>
              <a:rPr lang="en-US" sz="2400" dirty="0">
                <a:solidFill>
                  <a:schemeClr val="accent2"/>
                </a:solidFill>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分开编译</a:t>
            </a:r>
            <a:endParaRPr lang="en-US" sz="2400" dirty="0">
              <a:latin typeface="Microsoft YaHei" panose="020B0503020204020204" pitchFamily="34" charset="-122"/>
              <a:ea typeface="Microsoft YaHei" panose="020B0503020204020204" pitchFamily="34" charset="-122"/>
            </a:endParaRPr>
          </a:p>
          <a:p>
            <a:pPr marL="914400" lvl="2" indent="0">
              <a:lnSpc>
                <a:spcPct val="150000"/>
              </a:lnSpc>
              <a:buNone/>
            </a:pPr>
            <a:r>
              <a:rPr lang="zh-CN" altLang="en-US" sz="2400" dirty="0">
                <a:latin typeface="Microsoft YaHei" panose="020B0503020204020204" pitchFamily="34" charset="-122"/>
                <a:ea typeface="Microsoft YaHei" panose="020B0503020204020204" pitchFamily="34" charset="-122"/>
              </a:rPr>
              <a:t>更改一个源文件，编译，然后重新链接</a:t>
            </a:r>
            <a:endParaRPr lang="en-US" sz="2400" dirty="0">
              <a:latin typeface="Microsoft YaHei" panose="020B0503020204020204" pitchFamily="34" charset="-122"/>
              <a:ea typeface="Microsoft YaHei" panose="020B0503020204020204" pitchFamily="34" charset="-122"/>
            </a:endParaRPr>
          </a:p>
          <a:p>
            <a:pPr marL="914400" lvl="2" indent="0">
              <a:lnSpc>
                <a:spcPct val="150000"/>
              </a:lnSpc>
              <a:buNone/>
            </a:pPr>
            <a:r>
              <a:rPr lang="zh-CN" altLang="en-US" sz="2400" dirty="0">
                <a:latin typeface="Microsoft YaHei" panose="020B0503020204020204" pitchFamily="34" charset="-122"/>
                <a:ea typeface="Microsoft YaHei" panose="020B0503020204020204" pitchFamily="34" charset="-122"/>
              </a:rPr>
              <a:t>不需要重新编译其他源文件</a:t>
            </a:r>
            <a:endParaRPr lang="en-US" sz="2400" dirty="0">
              <a:latin typeface="Microsoft YaHei" panose="020B0503020204020204" pitchFamily="34" charset="-122"/>
              <a:ea typeface="Microsoft YaHei" panose="020B0503020204020204" pitchFamily="34" charset="-122"/>
            </a:endParaRPr>
          </a:p>
          <a:p>
            <a:pPr marL="457200" lvl="1" indent="0">
              <a:lnSpc>
                <a:spcPct val="150000"/>
              </a:lnSpc>
              <a:buNone/>
            </a:pPr>
            <a:r>
              <a:rPr lang="zh-CN" altLang="en-US" sz="2400" dirty="0">
                <a:solidFill>
                  <a:schemeClr val="accent2"/>
                </a:solidFill>
                <a:latin typeface="Microsoft YaHei" panose="020B0503020204020204" pitchFamily="34" charset="-122"/>
                <a:ea typeface="Microsoft YaHei" panose="020B0503020204020204" pitchFamily="34" charset="-122"/>
              </a:rPr>
              <a:t>空间</a:t>
            </a:r>
            <a:r>
              <a:rPr lang="en-US" sz="2400" dirty="0">
                <a:solidFill>
                  <a:schemeClr val="accent2"/>
                </a:solidFill>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库</a:t>
            </a:r>
            <a:r>
              <a:rPr lang="en-US" sz="2400" dirty="0">
                <a:latin typeface="Microsoft YaHei" panose="020B0503020204020204" pitchFamily="34" charset="-122"/>
                <a:ea typeface="Microsoft YaHei" panose="020B0503020204020204" pitchFamily="34" charset="-122"/>
              </a:rPr>
              <a:t> </a:t>
            </a:r>
          </a:p>
          <a:p>
            <a:pPr marL="914400" lvl="2" indent="0">
              <a:lnSpc>
                <a:spcPct val="150000"/>
              </a:lnSpc>
              <a:buNone/>
            </a:pPr>
            <a:r>
              <a:rPr lang="zh-CN" altLang="en-US" sz="2400" dirty="0">
                <a:latin typeface="Microsoft YaHei" panose="020B0503020204020204" pitchFamily="34" charset="-122"/>
                <a:ea typeface="Microsoft YaHei" panose="020B0503020204020204" pitchFamily="34" charset="-122"/>
              </a:rPr>
              <a:t>可以将公共函数聚合为单个文件</a:t>
            </a:r>
            <a:endParaRPr lang="en-US" sz="2400" dirty="0">
              <a:latin typeface="Microsoft YaHei" panose="020B0503020204020204" pitchFamily="34" charset="-122"/>
              <a:ea typeface="Microsoft YaHei" panose="020B0503020204020204" pitchFamily="34" charset="-122"/>
            </a:endParaRPr>
          </a:p>
          <a:p>
            <a:pPr marL="914400" lvl="2" indent="0">
              <a:lnSpc>
                <a:spcPct val="150000"/>
              </a:lnSpc>
              <a:buNone/>
            </a:pPr>
            <a:r>
              <a:rPr lang="zh-CN" altLang="en-US" sz="2400" dirty="0">
                <a:latin typeface="Microsoft YaHei" panose="020B0503020204020204" pitchFamily="34" charset="-122"/>
                <a:ea typeface="Microsoft YaHei" panose="020B0503020204020204" pitchFamily="34" charset="-122"/>
              </a:rPr>
              <a:t>从而，可执行文件和运行内存映像只包含它们实际使用函数的代码</a:t>
            </a:r>
            <a:endParaRPr lang="en-US" sz="2400" dirty="0">
              <a:latin typeface="Microsoft YaHei" panose="020B0503020204020204" pitchFamily="34" charset="-122"/>
              <a:ea typeface="Microsoft YaHei" panose="020B0503020204020204" pitchFamily="34" charset="-122"/>
            </a:endParaRPr>
          </a:p>
        </p:txBody>
      </p:sp>
      <p:sp>
        <p:nvSpPr>
          <p:cNvPr id="5" name="圆角矩形 121">
            <a:extLst>
              <a:ext uri="{FF2B5EF4-FFF2-40B4-BE49-F238E27FC236}">
                <a16:creationId xmlns:a16="http://schemas.microsoft.com/office/drawing/2014/main" id="{7B93EEF9-6E36-AB73-E8D4-8155AE234F10}"/>
              </a:ext>
            </a:extLst>
          </p:cNvPr>
          <p:cNvSpPr/>
          <p:nvPr/>
        </p:nvSpPr>
        <p:spPr bwMode="auto">
          <a:xfrm>
            <a:off x="-182651" y="316050"/>
            <a:ext cx="260624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6" name="标题 1">
            <a:extLst>
              <a:ext uri="{FF2B5EF4-FFF2-40B4-BE49-F238E27FC236}">
                <a16:creationId xmlns:a16="http://schemas.microsoft.com/office/drawing/2014/main" id="{5A44E3E5-24DF-5E65-3EDA-F1407BE913B1}"/>
              </a:ext>
            </a:extLst>
          </p:cNvPr>
          <p:cNvSpPr txBox="1">
            <a:spLocks/>
          </p:cNvSpPr>
          <p:nvPr/>
        </p:nvSpPr>
        <p:spPr bwMode="auto">
          <a:xfrm>
            <a:off x="335827" y="319412"/>
            <a:ext cx="221019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为什么要链接</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7DF8AA31-5F08-B5BE-61BB-02EDA3ADECB4}"/>
                  </a:ext>
                </a:extLst>
              </p14:cNvPr>
              <p14:cNvContentPartPr/>
              <p14:nvPr/>
            </p14:nvContentPartPr>
            <p14:xfrm>
              <a:off x="2061720" y="212760"/>
              <a:ext cx="9615600" cy="6223320"/>
            </p14:xfrm>
          </p:contentPart>
        </mc:Choice>
        <mc:Fallback>
          <p:pic>
            <p:nvPicPr>
              <p:cNvPr id="2" name="墨迹 1">
                <a:extLst>
                  <a:ext uri="{FF2B5EF4-FFF2-40B4-BE49-F238E27FC236}">
                    <a16:creationId xmlns:a16="http://schemas.microsoft.com/office/drawing/2014/main" id="{7DF8AA31-5F08-B5BE-61BB-02EDA3ADECB4}"/>
                  </a:ext>
                </a:extLst>
              </p:cNvPr>
              <p:cNvPicPr/>
              <p:nvPr/>
            </p:nvPicPr>
            <p:blipFill>
              <a:blip r:embed="rId4"/>
              <a:stretch>
                <a:fillRect/>
              </a:stretch>
            </p:blipFill>
            <p:spPr>
              <a:xfrm>
                <a:off x="2045520" y="196560"/>
                <a:ext cx="9648000" cy="6255720"/>
              </a:xfrm>
              <a:prstGeom prst="rect">
                <a:avLst/>
              </a:prstGeom>
            </p:spPr>
          </p:pic>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3" name="Rectangle 5"/>
          <p:cNvSpPr>
            <a:spLocks noGrp="1" noChangeArrowheads="1"/>
          </p:cNvSpPr>
          <p:nvPr>
            <p:ph type="body" idx="1"/>
          </p:nvPr>
        </p:nvSpPr>
        <p:spPr>
          <a:xfrm>
            <a:off x="461374" y="1088740"/>
            <a:ext cx="11269252" cy="5562600"/>
          </a:xfrm>
        </p:spPr>
        <p:txBody>
          <a:bodyPr/>
          <a:lstStyle/>
          <a:p>
            <a:pPr marL="0" indent="0">
              <a:buNone/>
            </a:pPr>
            <a:r>
              <a:rPr lang="zh-CN" altLang="en-US" sz="2800" b="1" dirty="0">
                <a:solidFill>
                  <a:srgbClr val="6B0874"/>
                </a:solidFill>
              </a:rPr>
              <a:t>步骤</a:t>
            </a:r>
            <a:r>
              <a:rPr lang="en-US" sz="2800" b="1" dirty="0">
                <a:solidFill>
                  <a:srgbClr val="6B0874"/>
                </a:solidFill>
              </a:rPr>
              <a:t> 1:</a:t>
            </a:r>
            <a:r>
              <a:rPr lang="zh-CN" altLang="en-US" sz="2800" b="1" dirty="0">
                <a:solidFill>
                  <a:srgbClr val="6B0874"/>
                </a:solidFill>
              </a:rPr>
              <a:t>符号解析</a:t>
            </a:r>
            <a:endParaRPr lang="en-US" sz="2800" b="1" dirty="0">
              <a:solidFill>
                <a:srgbClr val="6B0874"/>
              </a:solidFill>
            </a:endParaRPr>
          </a:p>
          <a:p>
            <a:pPr marL="457200" lvl="1" indent="0">
              <a:buNone/>
            </a:pPr>
            <a:r>
              <a:rPr lang="zh-CN" altLang="en-US" sz="2400" dirty="0">
                <a:latin typeface="Microsoft YaHei" panose="020B0503020204020204" pitchFamily="34" charset="-122"/>
                <a:ea typeface="Microsoft YaHei" panose="020B0503020204020204" pitchFamily="34" charset="-122"/>
              </a:rPr>
              <a:t>程序定义和引用符号</a:t>
            </a:r>
            <a:r>
              <a:rPr lang="en-US"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全局变量和函数</a:t>
            </a:r>
            <a:r>
              <a:rPr lang="en-US" sz="2400" dirty="0">
                <a:latin typeface="Microsoft YaHei" panose="020B0503020204020204" pitchFamily="34" charset="-122"/>
                <a:ea typeface="Microsoft YaHei" panose="020B0503020204020204" pitchFamily="34" charset="-122"/>
              </a:rPr>
              <a:t>):</a:t>
            </a:r>
          </a:p>
          <a:p>
            <a:pPr marL="914400" lvl="2" indent="0">
              <a:buNone/>
            </a:pPr>
            <a:r>
              <a:rPr lang="en-US" b="1" dirty="0">
                <a:latin typeface="Courier New" panose="02070309020205020404" pitchFamily="49" charset="0"/>
              </a:rPr>
              <a:t>void swap() {…}   /* define symbol swap */</a:t>
            </a:r>
          </a:p>
          <a:p>
            <a:pPr marL="914400" lvl="2" indent="0">
              <a:buNone/>
            </a:pPr>
            <a:r>
              <a:rPr lang="en-US" b="1" dirty="0">
                <a:latin typeface="Courier New" panose="02070309020205020404" pitchFamily="49" charset="0"/>
              </a:rPr>
              <a:t>swap();           /* reference symbol swap */</a:t>
            </a:r>
          </a:p>
          <a:p>
            <a:pPr marL="914400" lvl="2" indent="0">
              <a:buNone/>
            </a:pPr>
            <a:r>
              <a:rPr lang="en-US" b="1" dirty="0" err="1">
                <a:latin typeface="Courier New" panose="02070309020205020404" pitchFamily="49" charset="0"/>
              </a:rPr>
              <a:t>int</a:t>
            </a:r>
            <a:r>
              <a:rPr lang="en-US" b="1" dirty="0">
                <a:latin typeface="Courier New" panose="02070309020205020404" pitchFamily="49" charset="0"/>
              </a:rPr>
              <a:t> *</a:t>
            </a:r>
            <a:r>
              <a:rPr lang="en-US" b="1" dirty="0" err="1">
                <a:latin typeface="Courier New" panose="02070309020205020404" pitchFamily="49" charset="0"/>
              </a:rPr>
              <a:t>xp</a:t>
            </a:r>
            <a:r>
              <a:rPr lang="en-US" b="1" dirty="0">
                <a:latin typeface="Courier New" panose="02070309020205020404" pitchFamily="49" charset="0"/>
              </a:rPr>
              <a:t> = &amp;</a:t>
            </a:r>
            <a:r>
              <a:rPr lang="en-US" b="1" dirty="0" err="1">
                <a:latin typeface="Courier New" panose="02070309020205020404" pitchFamily="49" charset="0"/>
              </a:rPr>
              <a:t>x</a:t>
            </a:r>
            <a:r>
              <a:rPr lang="en-US" b="1" dirty="0">
                <a:latin typeface="Courier New" panose="02070309020205020404" pitchFamily="49" charset="0"/>
              </a:rPr>
              <a:t>;     /* define symbol </a:t>
            </a:r>
            <a:r>
              <a:rPr lang="en-US" b="1" dirty="0" err="1">
                <a:latin typeface="Courier New" panose="02070309020205020404" pitchFamily="49" charset="0"/>
              </a:rPr>
              <a:t>xp</a:t>
            </a:r>
            <a:r>
              <a:rPr lang="en-US" b="1" dirty="0">
                <a:latin typeface="Courier New" panose="02070309020205020404" pitchFamily="49" charset="0"/>
              </a:rPr>
              <a:t>, reference </a:t>
            </a:r>
            <a:r>
              <a:rPr lang="en-US" b="1" dirty="0" err="1">
                <a:latin typeface="Courier New" panose="02070309020205020404" pitchFamily="49" charset="0"/>
              </a:rPr>
              <a:t>x</a:t>
            </a:r>
            <a:r>
              <a:rPr lang="en-US" b="1" dirty="0">
                <a:latin typeface="Courier New" panose="02070309020205020404" pitchFamily="49" charset="0"/>
              </a:rPr>
              <a:t> */</a:t>
            </a:r>
            <a:endParaRPr lang="en-US" b="1" dirty="0"/>
          </a:p>
          <a:p>
            <a:pPr marL="457200" lvl="1" indent="0">
              <a:buNone/>
            </a:pPr>
            <a:r>
              <a:rPr lang="zh-CN" altLang="en-US" sz="2400" b="1" dirty="0">
                <a:solidFill>
                  <a:schemeClr val="accent2"/>
                </a:solidFill>
                <a:latin typeface="Microsoft YaHei" panose="020B0503020204020204" pitchFamily="34" charset="-122"/>
                <a:ea typeface="Microsoft YaHei" panose="020B0503020204020204" pitchFamily="34" charset="-122"/>
              </a:rPr>
              <a:t>局部变量和参数等等经编译器处理后不再是符号了！！！！</a:t>
            </a:r>
            <a:endParaRPr lang="en-US" altLang="zh-CN" sz="2400" b="1" dirty="0">
              <a:solidFill>
                <a:schemeClr val="accent2"/>
              </a:solidFill>
              <a:latin typeface="Microsoft YaHei" panose="020B0503020204020204" pitchFamily="34" charset="-122"/>
              <a:ea typeface="Microsoft YaHei" panose="020B0503020204020204" pitchFamily="34" charset="-122"/>
            </a:endParaRPr>
          </a:p>
          <a:p>
            <a:pPr marL="457200" lvl="1" indent="0">
              <a:buNone/>
            </a:pPr>
            <a:endParaRPr lang="en-US" sz="2400" dirty="0">
              <a:latin typeface="Microsoft YaHei" panose="020B0503020204020204" pitchFamily="34" charset="-122"/>
              <a:ea typeface="Microsoft YaHei" panose="020B0503020204020204" pitchFamily="34" charset="-122"/>
            </a:endParaRPr>
          </a:p>
          <a:p>
            <a:pPr marL="457200" lvl="1" indent="0">
              <a:buNone/>
            </a:pPr>
            <a:r>
              <a:rPr lang="zh-CN" altLang="en-US" sz="2400" dirty="0">
                <a:latin typeface="Microsoft YaHei" panose="020B0503020204020204" pitchFamily="34" charset="-122"/>
                <a:ea typeface="Microsoft YaHei" panose="020B0503020204020204" pitchFamily="34" charset="-122"/>
              </a:rPr>
              <a:t>符号定义存储在目标文件中</a:t>
            </a:r>
            <a:r>
              <a:rPr 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由汇编器</a:t>
            </a:r>
            <a:r>
              <a:rPr lang="en-US"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的符号表中</a:t>
            </a:r>
            <a:endParaRPr lang="en-US" sz="2400" dirty="0">
              <a:latin typeface="Microsoft YaHei" panose="020B0503020204020204" pitchFamily="34" charset="-122"/>
              <a:ea typeface="Microsoft YaHei" panose="020B0503020204020204" pitchFamily="34" charset="-122"/>
            </a:endParaRPr>
          </a:p>
          <a:p>
            <a:pPr marL="914400" lvl="2" indent="0">
              <a:buNone/>
            </a:pPr>
            <a:r>
              <a:rPr lang="zh-CN" altLang="en-US" sz="2400" dirty="0">
                <a:latin typeface="Microsoft YaHei" panose="020B0503020204020204" pitchFamily="34" charset="-122"/>
                <a:ea typeface="Microsoft YaHei" panose="020B0503020204020204" pitchFamily="34" charset="-122"/>
              </a:rPr>
              <a:t>符号表示一个结构型的数组</a:t>
            </a:r>
            <a:endParaRPr lang="en-US" sz="2400" dirty="0">
              <a:latin typeface="Microsoft YaHei" panose="020B0503020204020204" pitchFamily="34" charset="-122"/>
              <a:ea typeface="Microsoft YaHei" panose="020B0503020204020204" pitchFamily="34" charset="-122"/>
              <a:cs typeface="Courier New" panose="02070309020205020404"/>
            </a:endParaRPr>
          </a:p>
          <a:p>
            <a:pPr marL="914400" lvl="2" indent="0">
              <a:buNone/>
            </a:pPr>
            <a:r>
              <a:rPr lang="zh-CN" altLang="en-US" sz="2400" dirty="0">
                <a:latin typeface="Microsoft YaHei" panose="020B0503020204020204" pitchFamily="34" charset="-122"/>
                <a:ea typeface="Microsoft YaHei" panose="020B0503020204020204" pitchFamily="34" charset="-122"/>
              </a:rPr>
              <a:t>每个条目包括名称、大小和符号的位置</a:t>
            </a:r>
            <a:endParaRPr lang="en-US" sz="2400" dirty="0">
              <a:latin typeface="Microsoft YaHei" panose="020B0503020204020204" pitchFamily="34" charset="-122"/>
              <a:ea typeface="Microsoft YaHei" panose="020B0503020204020204" pitchFamily="34" charset="-122"/>
            </a:endParaRPr>
          </a:p>
          <a:p>
            <a:pPr marL="457200" lvl="1" indent="0">
              <a:buNone/>
            </a:pPr>
            <a:endParaRPr lang="en-US" sz="2400" dirty="0">
              <a:solidFill>
                <a:schemeClr val="accent2"/>
              </a:solidFill>
              <a:latin typeface="Microsoft YaHei" panose="020B0503020204020204" pitchFamily="34" charset="-122"/>
              <a:ea typeface="Microsoft YaHei" panose="020B0503020204020204" pitchFamily="34" charset="-122"/>
            </a:endParaRPr>
          </a:p>
          <a:p>
            <a:pPr marL="457200" lvl="1" indent="0">
              <a:buNone/>
            </a:pPr>
            <a:r>
              <a:rPr lang="zh-CN" altLang="en-US" sz="2400" b="1" dirty="0">
                <a:solidFill>
                  <a:schemeClr val="accent2"/>
                </a:solidFill>
                <a:latin typeface="Microsoft YaHei" panose="020B0503020204020204" pitchFamily="34" charset="-122"/>
                <a:ea typeface="Microsoft YaHei" panose="020B0503020204020204" pitchFamily="34" charset="-122"/>
              </a:rPr>
              <a:t>在符号解析步骤中，链接器将每个符号引用正好与一个符号定义关联起来</a:t>
            </a:r>
            <a:endParaRPr lang="en-US" sz="2400" b="1" dirty="0">
              <a:solidFill>
                <a:schemeClr val="accent2"/>
              </a:solidFill>
              <a:latin typeface="Microsoft YaHei" panose="020B0503020204020204" pitchFamily="34" charset="-122"/>
              <a:ea typeface="Microsoft YaHei" panose="020B0503020204020204" pitchFamily="34" charset="-122"/>
            </a:endParaRPr>
          </a:p>
        </p:txBody>
      </p:sp>
      <p:sp>
        <p:nvSpPr>
          <p:cNvPr id="4" name="圆角矩形 121">
            <a:extLst>
              <a:ext uri="{FF2B5EF4-FFF2-40B4-BE49-F238E27FC236}">
                <a16:creationId xmlns:a16="http://schemas.microsoft.com/office/drawing/2014/main" id="{0E331073-2733-8C3E-37F5-12043CB8D9BB}"/>
              </a:ext>
            </a:extLst>
          </p:cNvPr>
          <p:cNvSpPr/>
          <p:nvPr/>
        </p:nvSpPr>
        <p:spPr bwMode="auto">
          <a:xfrm>
            <a:off x="-182651" y="316050"/>
            <a:ext cx="260624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B4A4970A-F5AF-BBC9-BAF6-EF43EBD47F4A}"/>
              </a:ext>
            </a:extLst>
          </p:cNvPr>
          <p:cNvSpPr txBox="1">
            <a:spLocks/>
          </p:cNvSpPr>
          <p:nvPr/>
        </p:nvSpPr>
        <p:spPr bwMode="auto">
          <a:xfrm>
            <a:off x="335827" y="319412"/>
            <a:ext cx="221019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链接在干啥</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4407D87A-C213-69C2-65C4-005F74755C5E}"/>
                  </a:ext>
                </a:extLst>
              </p14:cNvPr>
              <p14:cNvContentPartPr/>
              <p14:nvPr/>
            </p14:nvContentPartPr>
            <p14:xfrm>
              <a:off x="1076760" y="231480"/>
              <a:ext cx="10389600" cy="5982480"/>
            </p14:xfrm>
          </p:contentPart>
        </mc:Choice>
        <mc:Fallback>
          <p:pic>
            <p:nvPicPr>
              <p:cNvPr id="2" name="墨迹 1">
                <a:extLst>
                  <a:ext uri="{FF2B5EF4-FFF2-40B4-BE49-F238E27FC236}">
                    <a16:creationId xmlns:a16="http://schemas.microsoft.com/office/drawing/2014/main" id="{4407D87A-C213-69C2-65C4-005F74755C5E}"/>
                  </a:ext>
                </a:extLst>
              </p:cNvPr>
              <p:cNvPicPr/>
              <p:nvPr/>
            </p:nvPicPr>
            <p:blipFill>
              <a:blip r:embed="rId4"/>
              <a:stretch>
                <a:fillRect/>
              </a:stretch>
            </p:blipFill>
            <p:spPr>
              <a:xfrm>
                <a:off x="1060560" y="215280"/>
                <a:ext cx="10422000" cy="60148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type="body" idx="1"/>
          </p:nvPr>
        </p:nvSpPr>
        <p:spPr>
          <a:xfrm>
            <a:off x="263585" y="1196752"/>
            <a:ext cx="11664829" cy="5109208"/>
          </a:xfrm>
        </p:spPr>
        <p:txBody>
          <a:bodyPr/>
          <a:lstStyle/>
          <a:p>
            <a:pPr marL="0" indent="0">
              <a:buNone/>
            </a:pPr>
            <a:r>
              <a:rPr lang="zh-CN" altLang="en-US" sz="2800" b="1" dirty="0">
                <a:solidFill>
                  <a:srgbClr val="6B0874"/>
                </a:solidFill>
              </a:rPr>
              <a:t>步骤</a:t>
            </a:r>
            <a:r>
              <a:rPr lang="en-US" sz="2800" b="1" dirty="0">
                <a:solidFill>
                  <a:srgbClr val="6B0874"/>
                </a:solidFill>
              </a:rPr>
              <a:t> 2: </a:t>
            </a:r>
            <a:r>
              <a:rPr lang="zh-CN" altLang="en-US" sz="2800" b="1" dirty="0">
                <a:solidFill>
                  <a:srgbClr val="6B0874"/>
                </a:solidFill>
              </a:rPr>
              <a:t>重定位</a:t>
            </a:r>
            <a:endParaRPr lang="en-US" sz="2800" b="1" dirty="0">
              <a:solidFill>
                <a:srgbClr val="6B0874"/>
              </a:solidFill>
            </a:endParaRPr>
          </a:p>
          <a:p>
            <a:pPr marL="457200" lvl="1" indent="0">
              <a:buNone/>
            </a:pPr>
            <a:endParaRPr lang="en-US" sz="2400" dirty="0">
              <a:latin typeface="Microsoft YaHei" panose="020B0503020204020204" pitchFamily="34" charset="-122"/>
              <a:ea typeface="Microsoft YaHei" panose="020B0503020204020204" pitchFamily="34" charset="-122"/>
            </a:endParaRPr>
          </a:p>
          <a:p>
            <a:pPr marL="457200" lvl="1" indent="0">
              <a:buNone/>
            </a:pPr>
            <a:r>
              <a:rPr lang="zh-CN" altLang="en-US" sz="2400" dirty="0">
                <a:latin typeface="Microsoft YaHei" panose="020B0503020204020204" pitchFamily="34" charset="-122"/>
                <a:ea typeface="Microsoft YaHei" panose="020B0503020204020204" pitchFamily="34" charset="-122"/>
              </a:rPr>
              <a:t>将多个单独的代码节和数据节合并为单个节</a:t>
            </a:r>
            <a:endParaRPr lang="en-US" sz="2400" dirty="0">
              <a:latin typeface="Microsoft YaHei" panose="020B0503020204020204" pitchFamily="34" charset="-122"/>
              <a:ea typeface="Microsoft YaHei" panose="020B0503020204020204" pitchFamily="34" charset="-122"/>
            </a:endParaRPr>
          </a:p>
          <a:p>
            <a:pPr marL="457200" lvl="1" indent="0">
              <a:buNone/>
            </a:pPr>
            <a:endParaRPr lang="en-US" sz="2400" dirty="0">
              <a:latin typeface="Microsoft YaHei" panose="020B0503020204020204" pitchFamily="34" charset="-122"/>
              <a:ea typeface="Microsoft YaHei" panose="020B0503020204020204" pitchFamily="34" charset="-122"/>
            </a:endParaRPr>
          </a:p>
          <a:p>
            <a:pPr marL="457200" lvl="1" indent="0">
              <a:buNone/>
            </a:pPr>
            <a:r>
              <a:rPr lang="zh-CN" altLang="en-US" sz="2400" dirty="0">
                <a:latin typeface="Microsoft YaHei" panose="020B0503020204020204" pitchFamily="34" charset="-122"/>
                <a:ea typeface="Microsoft YaHei" panose="020B0503020204020204" pitchFamily="34" charset="-122"/>
              </a:rPr>
              <a:t>将符号从它们的在</a:t>
            </a:r>
            <a:r>
              <a:rPr lang="en-US" altLang="zh-CN" sz="2400" dirty="0">
                <a:latin typeface="Microsoft YaHei" panose="020B0503020204020204" pitchFamily="34" charset="-122"/>
                <a:ea typeface="Microsoft YaHei" panose="020B0503020204020204" pitchFamily="34" charset="-122"/>
              </a:rPr>
              <a:t>.o</a:t>
            </a:r>
            <a:r>
              <a:rPr lang="zh-CN" altLang="en-US" sz="2400" dirty="0">
                <a:latin typeface="Microsoft YaHei" panose="020B0503020204020204" pitchFamily="34" charset="-122"/>
                <a:ea typeface="Microsoft YaHei" panose="020B0503020204020204" pitchFamily="34" charset="-122"/>
              </a:rPr>
              <a:t>文件的相对位置重新定位到可执行文件的最终</a:t>
            </a:r>
            <a:r>
              <a:rPr lang="zh-CN" altLang="en-US" sz="2400" dirty="0">
                <a:solidFill>
                  <a:schemeClr val="accent2"/>
                </a:solidFill>
                <a:latin typeface="Microsoft YaHei" panose="020B0503020204020204" pitchFamily="34" charset="-122"/>
                <a:ea typeface="Microsoft YaHei" panose="020B0503020204020204" pitchFamily="34" charset="-122"/>
              </a:rPr>
              <a:t>绝对内存位置</a:t>
            </a:r>
            <a:r>
              <a:rPr lang="zh-CN" altLang="en-US" sz="2400" dirty="0">
                <a:latin typeface="Microsoft YaHei" panose="020B0503020204020204" pitchFamily="34" charset="-122"/>
                <a:ea typeface="Microsoft YaHei" panose="020B0503020204020204" pitchFamily="34" charset="-122"/>
              </a:rPr>
              <a:t>。</a:t>
            </a:r>
            <a:endParaRPr lang="en-US" sz="2400" dirty="0">
              <a:latin typeface="Microsoft YaHei" panose="020B0503020204020204" pitchFamily="34" charset="-122"/>
              <a:ea typeface="Microsoft YaHei" panose="020B0503020204020204" pitchFamily="34" charset="-122"/>
            </a:endParaRPr>
          </a:p>
          <a:p>
            <a:pPr marL="457200" lvl="1" indent="0">
              <a:buNone/>
            </a:pPr>
            <a:endParaRPr lang="en-US" sz="2400" dirty="0">
              <a:latin typeface="Microsoft YaHei" panose="020B0503020204020204" pitchFamily="34" charset="-122"/>
              <a:ea typeface="Microsoft YaHei" panose="020B0503020204020204" pitchFamily="34" charset="-122"/>
            </a:endParaRPr>
          </a:p>
          <a:p>
            <a:pPr marL="457200" lvl="1" indent="0">
              <a:buNone/>
            </a:pPr>
            <a:r>
              <a:rPr lang="zh-CN" altLang="en-US" sz="2400" dirty="0">
                <a:latin typeface="Microsoft YaHei" panose="020B0503020204020204" pitchFamily="34" charset="-122"/>
                <a:ea typeface="Microsoft YaHei" panose="020B0503020204020204" pitchFamily="34" charset="-122"/>
              </a:rPr>
              <a:t>更新所有对这些符号的引用来反映它们的新位置</a:t>
            </a:r>
            <a:endParaRPr lang="en-US" sz="2400" dirty="0">
              <a:latin typeface="Microsoft YaHei" panose="020B0503020204020204" pitchFamily="34" charset="-122"/>
              <a:ea typeface="Microsoft YaHei" panose="020B0503020204020204" pitchFamily="34" charset="-122"/>
            </a:endParaRPr>
          </a:p>
          <a:p>
            <a:pPr marL="0" indent="0">
              <a:buNone/>
            </a:pPr>
            <a:endParaRPr lang="en-US" sz="2800" dirty="0"/>
          </a:p>
        </p:txBody>
      </p:sp>
      <p:sp>
        <p:nvSpPr>
          <p:cNvPr id="6" name="圆角矩形 121">
            <a:extLst>
              <a:ext uri="{FF2B5EF4-FFF2-40B4-BE49-F238E27FC236}">
                <a16:creationId xmlns:a16="http://schemas.microsoft.com/office/drawing/2014/main" id="{59E67E52-8E5B-71D0-0B7D-087A42517CE2}"/>
              </a:ext>
            </a:extLst>
          </p:cNvPr>
          <p:cNvSpPr/>
          <p:nvPr/>
        </p:nvSpPr>
        <p:spPr bwMode="auto">
          <a:xfrm>
            <a:off x="-182651" y="316050"/>
            <a:ext cx="260624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7" name="标题 1">
            <a:extLst>
              <a:ext uri="{FF2B5EF4-FFF2-40B4-BE49-F238E27FC236}">
                <a16:creationId xmlns:a16="http://schemas.microsoft.com/office/drawing/2014/main" id="{C8F11215-234B-AA94-CE04-74BCC20FC3EC}"/>
              </a:ext>
            </a:extLst>
          </p:cNvPr>
          <p:cNvSpPr txBox="1">
            <a:spLocks/>
          </p:cNvSpPr>
          <p:nvPr/>
        </p:nvSpPr>
        <p:spPr bwMode="auto">
          <a:xfrm>
            <a:off x="335827" y="319412"/>
            <a:ext cx="221019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链接在干啥</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BE925EF4-41B5-3B4D-6BA2-20544BC1CE4C}"/>
                  </a:ext>
                </a:extLst>
              </p14:cNvPr>
              <p14:cNvContentPartPr/>
              <p14:nvPr/>
            </p14:nvContentPartPr>
            <p14:xfrm>
              <a:off x="737280" y="235440"/>
              <a:ext cx="10733400" cy="5419440"/>
            </p14:xfrm>
          </p:contentPart>
        </mc:Choice>
        <mc:Fallback>
          <p:pic>
            <p:nvPicPr>
              <p:cNvPr id="2" name="墨迹 1">
                <a:extLst>
                  <a:ext uri="{FF2B5EF4-FFF2-40B4-BE49-F238E27FC236}">
                    <a16:creationId xmlns:a16="http://schemas.microsoft.com/office/drawing/2014/main" id="{BE925EF4-41B5-3B4D-6BA2-20544BC1CE4C}"/>
                  </a:ext>
                </a:extLst>
              </p:cNvPr>
              <p:cNvPicPr/>
              <p:nvPr/>
            </p:nvPicPr>
            <p:blipFill>
              <a:blip r:embed="rId4"/>
              <a:stretch>
                <a:fillRect/>
              </a:stretch>
            </p:blipFill>
            <p:spPr>
              <a:xfrm>
                <a:off x="721080" y="219240"/>
                <a:ext cx="10765800" cy="5451840"/>
              </a:xfrm>
              <a:prstGeom prst="rect">
                <a:avLst/>
              </a:prstGeom>
            </p:spPr>
          </p:pic>
        </mc:Fallback>
      </mc:AlternateContent>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body" idx="1"/>
          </p:nvPr>
        </p:nvSpPr>
        <p:spPr/>
        <p:txBody>
          <a:bodyPr/>
          <a:lstStyle/>
          <a:p>
            <a:pPr marL="0" indent="0">
              <a:buNone/>
            </a:pPr>
            <a:r>
              <a:rPr lang="en-US" altLang="zh-CN" b="1" dirty="0">
                <a:solidFill>
                  <a:srgbClr val="6B0874"/>
                </a:solidFill>
              </a:rPr>
              <a:t>①</a:t>
            </a:r>
            <a:r>
              <a:rPr lang="zh-CN" altLang="en-US" b="1" dirty="0">
                <a:solidFill>
                  <a:srgbClr val="6B0874"/>
                </a:solidFill>
              </a:rPr>
              <a:t>可重定位目标文件</a:t>
            </a:r>
            <a:r>
              <a:rPr lang="en-US" b="1" dirty="0">
                <a:solidFill>
                  <a:srgbClr val="6B0874"/>
                </a:solidFill>
              </a:rPr>
              <a:t>(</a:t>
            </a:r>
            <a:r>
              <a:rPr lang="en-US" b="1" dirty="0">
                <a:solidFill>
                  <a:srgbClr val="6B0874"/>
                </a:solidFill>
                <a:cs typeface="Courier New" panose="02070309020205020404"/>
              </a:rPr>
              <a:t>.o</a:t>
            </a:r>
            <a:r>
              <a:rPr lang="en-US" b="1" dirty="0">
                <a:solidFill>
                  <a:srgbClr val="6B0874"/>
                </a:solidFill>
              </a:rPr>
              <a:t> </a:t>
            </a:r>
            <a:r>
              <a:rPr lang="zh-CN" altLang="en-US" b="1" dirty="0">
                <a:solidFill>
                  <a:srgbClr val="6B0874"/>
                </a:solidFill>
              </a:rPr>
              <a:t>文件</a:t>
            </a:r>
            <a:r>
              <a:rPr lang="en-US" b="1" dirty="0">
                <a:solidFill>
                  <a:srgbClr val="6B0874"/>
                </a:solidFill>
              </a:rPr>
              <a:t>)</a:t>
            </a:r>
          </a:p>
          <a:p>
            <a:pPr marL="457200" lvl="1" indent="0">
              <a:buNone/>
            </a:pPr>
            <a:r>
              <a:rPr lang="zh-CN" altLang="en-US" dirty="0">
                <a:latin typeface="Microsoft YaHei" panose="020B0503020204020204" pitchFamily="34" charset="-122"/>
                <a:ea typeface="Microsoft YaHei" panose="020B0503020204020204" pitchFamily="34" charset="-122"/>
              </a:rPr>
              <a:t>包含与其他可重定位目标文件相结合的代码和数据，以形成可执行的目标文件。</a:t>
            </a:r>
            <a:endParaRPr lang="en-US" altLang="zh-CN" dirty="0">
              <a:latin typeface="Microsoft YaHei" panose="020B0503020204020204" pitchFamily="34" charset="-122"/>
              <a:ea typeface="Microsoft YaHei" panose="020B0503020204020204" pitchFamily="34" charset="-122"/>
            </a:endParaRPr>
          </a:p>
          <a:p>
            <a:pPr marL="457200" lvl="1" indent="0">
              <a:buNone/>
            </a:pPr>
            <a:r>
              <a:rPr lang="zh-CN" altLang="en-US" dirty="0">
                <a:latin typeface="Microsoft YaHei" panose="020B0503020204020204" pitchFamily="34" charset="-122"/>
                <a:ea typeface="Microsoft YaHei" panose="020B0503020204020204" pitchFamily="34" charset="-122"/>
              </a:rPr>
              <a:t>每一个</a:t>
            </a:r>
            <a:r>
              <a:rPr lang="en-US" altLang="zh-CN" dirty="0">
                <a:latin typeface="Microsoft YaHei" panose="020B0503020204020204" pitchFamily="34" charset="-122"/>
                <a:ea typeface="Microsoft YaHei" panose="020B0503020204020204" pitchFamily="34" charset="-122"/>
              </a:rPr>
              <a:t>.</a:t>
            </a:r>
            <a:r>
              <a:rPr lang="en-US" dirty="0">
                <a:latin typeface="Microsoft YaHei" panose="020B0503020204020204" pitchFamily="34" charset="-122"/>
                <a:ea typeface="Microsoft YaHei" panose="020B0503020204020204" pitchFamily="34" charset="-122"/>
              </a:rPr>
              <a:t>o</a:t>
            </a:r>
            <a:r>
              <a:rPr lang="zh-CN" altLang="en-US" dirty="0">
                <a:latin typeface="Microsoft YaHei" panose="020B0503020204020204" pitchFamily="34" charset="-122"/>
                <a:ea typeface="Microsoft YaHei" panose="020B0503020204020204" pitchFamily="34" charset="-122"/>
              </a:rPr>
              <a:t>文件是由一个源</a:t>
            </a:r>
            <a:r>
              <a:rPr lang="en-US" altLang="zh-CN" dirty="0">
                <a:latin typeface="Microsoft YaHei" panose="020B0503020204020204" pitchFamily="34" charset="-122"/>
                <a:ea typeface="Microsoft YaHei" panose="020B0503020204020204" pitchFamily="34" charset="-122"/>
              </a:rPr>
              <a:t>(.</a:t>
            </a:r>
            <a:r>
              <a:rPr lang="en-US" dirty="0">
                <a:latin typeface="Microsoft YaHei" panose="020B0503020204020204" pitchFamily="34" charset="-122"/>
                <a:ea typeface="Microsoft YaHei" panose="020B0503020204020204" pitchFamily="34" charset="-122"/>
              </a:rPr>
              <a:t>c)</a:t>
            </a:r>
            <a:r>
              <a:rPr lang="zh-CN" altLang="en-US" dirty="0">
                <a:latin typeface="Microsoft YaHei" panose="020B0503020204020204" pitchFamily="34" charset="-122"/>
                <a:ea typeface="Microsoft YaHei" panose="020B0503020204020204" pitchFamily="34" charset="-122"/>
              </a:rPr>
              <a:t>文件生成的</a:t>
            </a:r>
            <a:endParaRPr lang="en-US" dirty="0">
              <a:latin typeface="Microsoft YaHei" panose="020B0503020204020204" pitchFamily="34" charset="-122"/>
              <a:ea typeface="Microsoft YaHei" panose="020B0503020204020204" pitchFamily="34" charset="-122"/>
            </a:endParaRPr>
          </a:p>
          <a:p>
            <a:pPr marL="0" indent="0">
              <a:buNone/>
            </a:pPr>
            <a:endParaRPr lang="en-US" dirty="0"/>
          </a:p>
          <a:p>
            <a:pPr marL="0" indent="0">
              <a:buNone/>
            </a:pPr>
            <a:r>
              <a:rPr lang="en-US" altLang="zh-CN" b="1" dirty="0">
                <a:solidFill>
                  <a:srgbClr val="6B0874"/>
                </a:solidFill>
              </a:rPr>
              <a:t>②</a:t>
            </a:r>
            <a:r>
              <a:rPr lang="zh-CN" altLang="en-US" b="1" dirty="0">
                <a:solidFill>
                  <a:srgbClr val="6B0874"/>
                </a:solidFill>
              </a:rPr>
              <a:t>可执行目标文件</a:t>
            </a:r>
            <a:r>
              <a:rPr lang="en-US" b="1" dirty="0">
                <a:solidFill>
                  <a:srgbClr val="6B0874"/>
                </a:solidFill>
              </a:rPr>
              <a:t>(</a:t>
            </a:r>
            <a:r>
              <a:rPr lang="en-US" b="1" dirty="0" err="1">
                <a:solidFill>
                  <a:srgbClr val="6B0874"/>
                </a:solidFill>
                <a:cs typeface="Courier New" panose="02070309020205020404"/>
              </a:rPr>
              <a:t>a.out</a:t>
            </a:r>
            <a:r>
              <a:rPr lang="en-US" b="1" dirty="0">
                <a:solidFill>
                  <a:srgbClr val="6B0874"/>
                </a:solidFill>
              </a:rPr>
              <a:t> </a:t>
            </a:r>
            <a:r>
              <a:rPr lang="zh-CN" altLang="en-US" b="1" dirty="0">
                <a:solidFill>
                  <a:srgbClr val="6B0874"/>
                </a:solidFill>
              </a:rPr>
              <a:t>文件</a:t>
            </a:r>
            <a:r>
              <a:rPr lang="en-US" b="1" dirty="0">
                <a:solidFill>
                  <a:srgbClr val="6B0874"/>
                </a:solidFill>
              </a:rPr>
              <a:t>)</a:t>
            </a:r>
          </a:p>
          <a:p>
            <a:pPr marL="457200" lvl="1" indent="0">
              <a:buNone/>
            </a:pPr>
            <a:r>
              <a:rPr lang="zh-CN" altLang="en-US" dirty="0">
                <a:latin typeface="Microsoft YaHei" panose="020B0503020204020204" pitchFamily="34" charset="-122"/>
                <a:ea typeface="Microsoft YaHei" panose="020B0503020204020204" pitchFamily="34" charset="-122"/>
              </a:rPr>
              <a:t>包含可以直接复制到内存并执行的代码和数据</a:t>
            </a:r>
            <a:r>
              <a:rPr lang="en-US" dirty="0">
                <a:latin typeface="Microsoft YaHei" panose="020B0503020204020204" pitchFamily="34" charset="-122"/>
                <a:ea typeface="Microsoft YaHei" panose="020B0503020204020204" pitchFamily="34" charset="-122"/>
              </a:rPr>
              <a:t>.</a:t>
            </a:r>
          </a:p>
          <a:p>
            <a:pPr marL="0" indent="0">
              <a:buNone/>
            </a:pPr>
            <a:endParaRPr lang="en-US" dirty="0"/>
          </a:p>
          <a:p>
            <a:pPr marL="0" indent="0">
              <a:buNone/>
            </a:pPr>
            <a:r>
              <a:rPr lang="en-US" altLang="zh-CN" b="1" dirty="0">
                <a:solidFill>
                  <a:srgbClr val="6B0874"/>
                </a:solidFill>
              </a:rPr>
              <a:t>③</a:t>
            </a:r>
            <a:r>
              <a:rPr lang="zh-CN" altLang="en-US" b="1" dirty="0">
                <a:solidFill>
                  <a:srgbClr val="6B0874"/>
                </a:solidFill>
              </a:rPr>
              <a:t>共享目标文件</a:t>
            </a:r>
            <a:r>
              <a:rPr lang="en-US" b="1" dirty="0">
                <a:solidFill>
                  <a:srgbClr val="6B0874"/>
                </a:solidFill>
              </a:rPr>
              <a:t>(</a:t>
            </a:r>
            <a:r>
              <a:rPr lang="en-US" b="1" dirty="0">
                <a:solidFill>
                  <a:srgbClr val="6B0874"/>
                </a:solidFill>
                <a:cs typeface="Courier New" panose="02070309020205020404"/>
              </a:rPr>
              <a:t>.so </a:t>
            </a:r>
            <a:r>
              <a:rPr lang="zh-CN" altLang="en-US" b="1" dirty="0">
                <a:solidFill>
                  <a:srgbClr val="6B0874"/>
                </a:solidFill>
                <a:cs typeface="Courier New" panose="02070309020205020404"/>
              </a:rPr>
              <a:t>文件</a:t>
            </a:r>
            <a:r>
              <a:rPr lang="en-US" b="1" dirty="0">
                <a:solidFill>
                  <a:srgbClr val="6B0874"/>
                </a:solidFill>
              </a:rPr>
              <a:t>)</a:t>
            </a:r>
          </a:p>
          <a:p>
            <a:pPr marL="457200" lvl="1" indent="0">
              <a:buNone/>
            </a:pPr>
            <a:r>
              <a:rPr lang="zh-CN" altLang="en-US" dirty="0">
                <a:latin typeface="Microsoft YaHei" panose="020B0503020204020204" pitchFamily="34" charset="-122"/>
                <a:ea typeface="Microsoft YaHei" panose="020B0503020204020204" pitchFamily="34" charset="-122"/>
              </a:rPr>
              <a:t>特殊类型的可重定位目标文件，在其他的加载时或运行时，它可以被动态加载到内存，并被动态链接。</a:t>
            </a:r>
            <a:endParaRPr lang="en-US" dirty="0">
              <a:latin typeface="Microsoft YaHei" panose="020B0503020204020204" pitchFamily="34" charset="-122"/>
              <a:ea typeface="Microsoft YaHei" panose="020B0503020204020204" pitchFamily="34" charset="-122"/>
            </a:endParaRPr>
          </a:p>
          <a:p>
            <a:pPr marL="457200" lvl="1" indent="0">
              <a:buNone/>
            </a:pPr>
            <a:r>
              <a:rPr lang="zh-CN" altLang="en-US" dirty="0">
                <a:latin typeface="Microsoft YaHei" panose="020B0503020204020204" pitchFamily="34" charset="-122"/>
                <a:ea typeface="Microsoft YaHei" panose="020B0503020204020204" pitchFamily="34" charset="-122"/>
              </a:rPr>
              <a:t>在</a:t>
            </a:r>
            <a:r>
              <a:rPr lang="en-US" dirty="0">
                <a:latin typeface="Microsoft YaHei" panose="020B0503020204020204" pitchFamily="34" charset="-122"/>
                <a:ea typeface="Microsoft YaHei" panose="020B0503020204020204" pitchFamily="34" charset="-122"/>
              </a:rPr>
              <a:t>Windows</a:t>
            </a:r>
            <a:r>
              <a:rPr lang="zh-CN" altLang="en-US" dirty="0">
                <a:latin typeface="Microsoft YaHei" panose="020B0503020204020204" pitchFamily="34" charset="-122"/>
                <a:ea typeface="Microsoft YaHei" panose="020B0503020204020204" pitchFamily="34" charset="-122"/>
              </a:rPr>
              <a:t>中称为动态链接库</a:t>
            </a:r>
            <a:r>
              <a:rPr lang="en-US" altLang="zh-CN" dirty="0">
                <a:latin typeface="Microsoft YaHei" panose="020B0503020204020204" pitchFamily="34" charset="-122"/>
                <a:ea typeface="Microsoft YaHei" panose="020B0503020204020204" pitchFamily="34" charset="-122"/>
              </a:rPr>
              <a:t>.</a:t>
            </a:r>
            <a:r>
              <a:rPr lang="en-US" altLang="zh-CN" dirty="0">
                <a:solidFill>
                  <a:schemeClr val="accent2"/>
                </a:solidFill>
                <a:latin typeface="Microsoft YaHei" panose="020B0503020204020204" pitchFamily="34" charset="-122"/>
                <a:ea typeface="Microsoft YaHei" panose="020B0503020204020204" pitchFamily="34" charset="-122"/>
              </a:rPr>
              <a:t>DLL</a:t>
            </a:r>
            <a:endParaRPr lang="en-US" dirty="0">
              <a:solidFill>
                <a:schemeClr val="accent2"/>
              </a:solidFill>
              <a:latin typeface="Microsoft YaHei" panose="020B0503020204020204" pitchFamily="34" charset="-122"/>
              <a:ea typeface="Microsoft YaHei" panose="020B0503020204020204" pitchFamily="34" charset="-122"/>
            </a:endParaRPr>
          </a:p>
          <a:p>
            <a:pPr marL="457200" lvl="1" indent="0">
              <a:buNone/>
            </a:pPr>
            <a:endParaRPr lang="en-US" dirty="0">
              <a:latin typeface="Microsoft YaHei" panose="020B0503020204020204" pitchFamily="34" charset="-122"/>
              <a:ea typeface="Microsoft YaHei" panose="020B0503020204020204" pitchFamily="34" charset="-122"/>
            </a:endParaRPr>
          </a:p>
        </p:txBody>
      </p:sp>
      <p:sp>
        <p:nvSpPr>
          <p:cNvPr id="4" name="圆角矩形 121">
            <a:extLst>
              <a:ext uri="{FF2B5EF4-FFF2-40B4-BE49-F238E27FC236}">
                <a16:creationId xmlns:a16="http://schemas.microsoft.com/office/drawing/2014/main" id="{EDF9E49D-AEE1-2A0C-0747-4A869037BB63}"/>
              </a:ext>
            </a:extLst>
          </p:cNvPr>
          <p:cNvSpPr/>
          <p:nvPr/>
        </p:nvSpPr>
        <p:spPr bwMode="auto">
          <a:xfrm>
            <a:off x="-182651" y="316050"/>
            <a:ext cx="2606243" cy="510778"/>
          </a:xfrm>
          <a:prstGeom prst="roundRect">
            <a:avLst/>
          </a:prstGeom>
          <a:solidFill>
            <a:srgbClr val="6A0874"/>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ea typeface="宋体" charset="-122"/>
            </a:endParaRPr>
          </a:p>
        </p:txBody>
      </p:sp>
      <p:sp>
        <p:nvSpPr>
          <p:cNvPr id="5" name="标题 1">
            <a:extLst>
              <a:ext uri="{FF2B5EF4-FFF2-40B4-BE49-F238E27FC236}">
                <a16:creationId xmlns:a16="http://schemas.microsoft.com/office/drawing/2014/main" id="{9E61282B-A758-7962-873C-83717A09A662}"/>
              </a:ext>
            </a:extLst>
          </p:cNvPr>
          <p:cNvSpPr txBox="1">
            <a:spLocks/>
          </p:cNvSpPr>
          <p:nvPr/>
        </p:nvSpPr>
        <p:spPr bwMode="auto">
          <a:xfrm>
            <a:off x="335827" y="319412"/>
            <a:ext cx="2210199" cy="50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1"/>
                </a:solidFill>
                <a:latin typeface="Arial" charset="0"/>
                <a:ea typeface="黑体" pitchFamily="49" charset="-122"/>
              </a:defRPr>
            </a:lvl2pPr>
            <a:lvl3pPr algn="ctr" rtl="0" eaLnBrk="0" fontAlgn="base" hangingPunct="0">
              <a:spcBef>
                <a:spcPct val="0"/>
              </a:spcBef>
              <a:spcAft>
                <a:spcPct val="0"/>
              </a:spcAft>
              <a:defRPr kumimoji="1" sz="4000" b="1">
                <a:solidFill>
                  <a:schemeClr val="tx1"/>
                </a:solidFill>
                <a:latin typeface="Arial" charset="0"/>
                <a:ea typeface="黑体" pitchFamily="49" charset="-122"/>
              </a:defRPr>
            </a:lvl3pPr>
            <a:lvl4pPr algn="ctr" rtl="0" eaLnBrk="0" fontAlgn="base" hangingPunct="0">
              <a:spcBef>
                <a:spcPct val="0"/>
              </a:spcBef>
              <a:spcAft>
                <a:spcPct val="0"/>
              </a:spcAft>
              <a:defRPr kumimoji="1" sz="4000" b="1">
                <a:solidFill>
                  <a:schemeClr val="tx1"/>
                </a:solidFill>
                <a:latin typeface="Arial" charset="0"/>
                <a:ea typeface="黑体" pitchFamily="49" charset="-122"/>
              </a:defRPr>
            </a:lvl4pPr>
            <a:lvl5pPr algn="ctr" rtl="0" eaLnBrk="0" fontAlgn="base" hangingPunct="0">
              <a:spcBef>
                <a:spcPct val="0"/>
              </a:spcBef>
              <a:spcAft>
                <a:spcPct val="0"/>
              </a:spcAft>
              <a:defRPr kumimoji="1" sz="4000" b="1">
                <a:solidFill>
                  <a:schemeClr val="tx1"/>
                </a:solidFill>
                <a:latin typeface="Arial" charset="0"/>
                <a:ea typeface="黑体" pitchFamily="49" charset="-122"/>
              </a:defRPr>
            </a:lvl5pPr>
            <a:lvl6pPr marL="457200" algn="ctr" rtl="0" fontAlgn="base">
              <a:spcBef>
                <a:spcPct val="0"/>
              </a:spcBef>
              <a:spcAft>
                <a:spcPct val="0"/>
              </a:spcAft>
              <a:defRPr kumimoji="1" sz="4000" b="1">
                <a:solidFill>
                  <a:schemeClr val="tx1"/>
                </a:solidFill>
                <a:latin typeface="Arial" charset="0"/>
                <a:ea typeface="宋体" charset="-122"/>
              </a:defRPr>
            </a:lvl6pPr>
            <a:lvl7pPr marL="914400" algn="ctr" rtl="0" fontAlgn="base">
              <a:spcBef>
                <a:spcPct val="0"/>
              </a:spcBef>
              <a:spcAft>
                <a:spcPct val="0"/>
              </a:spcAft>
              <a:defRPr kumimoji="1" sz="4000" b="1">
                <a:solidFill>
                  <a:schemeClr val="tx1"/>
                </a:solidFill>
                <a:latin typeface="Arial" charset="0"/>
                <a:ea typeface="宋体" charset="-122"/>
              </a:defRPr>
            </a:lvl7pPr>
            <a:lvl8pPr marL="1371600" algn="ctr" rtl="0" fontAlgn="base">
              <a:spcBef>
                <a:spcPct val="0"/>
              </a:spcBef>
              <a:spcAft>
                <a:spcPct val="0"/>
              </a:spcAft>
              <a:defRPr kumimoji="1" sz="4000" b="1">
                <a:solidFill>
                  <a:schemeClr val="tx1"/>
                </a:solidFill>
                <a:latin typeface="Arial" charset="0"/>
                <a:ea typeface="宋体" charset="-122"/>
              </a:defRPr>
            </a:lvl8pPr>
            <a:lvl9pPr marL="1828800" algn="ctr" rtl="0" fontAlgn="base">
              <a:spcBef>
                <a:spcPct val="0"/>
              </a:spcBef>
              <a:spcAft>
                <a:spcPct val="0"/>
              </a:spcAft>
              <a:defRPr kumimoji="1" sz="4000" b="1">
                <a:solidFill>
                  <a:schemeClr val="tx1"/>
                </a:solidFill>
                <a:latin typeface="Arial" charset="0"/>
                <a:ea typeface="宋体" charset="-122"/>
              </a:defRPr>
            </a:lvl9pPr>
          </a:lstStyle>
          <a:p>
            <a:pPr algn="l"/>
            <a:r>
              <a:rPr lang="zh-CN" altLang="en-US" sz="24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三种目标文件</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3BC066A0-831E-BB98-17AC-9E239FAD4ABF}"/>
                  </a:ext>
                </a:extLst>
              </p14:cNvPr>
              <p14:cNvContentPartPr/>
              <p14:nvPr/>
            </p14:nvContentPartPr>
            <p14:xfrm>
              <a:off x="1198800" y="599400"/>
              <a:ext cx="10085400" cy="5273280"/>
            </p14:xfrm>
          </p:contentPart>
        </mc:Choice>
        <mc:Fallback>
          <p:pic>
            <p:nvPicPr>
              <p:cNvPr id="2" name="墨迹 1">
                <a:extLst>
                  <a:ext uri="{FF2B5EF4-FFF2-40B4-BE49-F238E27FC236}">
                    <a16:creationId xmlns:a16="http://schemas.microsoft.com/office/drawing/2014/main" id="{3BC066A0-831E-BB98-17AC-9E239FAD4ABF}"/>
                  </a:ext>
                </a:extLst>
              </p:cNvPr>
              <p:cNvPicPr/>
              <p:nvPr/>
            </p:nvPicPr>
            <p:blipFill>
              <a:blip r:embed="rId4"/>
              <a:stretch>
                <a:fillRect/>
              </a:stretch>
            </p:blipFill>
            <p:spPr>
              <a:xfrm>
                <a:off x="1182600" y="583200"/>
                <a:ext cx="10123200" cy="5305680"/>
              </a:xfrm>
              <a:prstGeom prst="rect">
                <a:avLst/>
              </a:prstGeom>
            </p:spPr>
          </p:pic>
        </mc:Fallback>
      </mc:AlternateContent>
    </p:spTree>
  </p:cSld>
  <p:clrMapOvr>
    <a:masterClrMapping/>
  </p:clrMapOvr>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1"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ctr" defTabSz="914400" rtl="0" eaLnBrk="1" fontAlgn="base" latinLnBrk="0" hangingPunct="1">
          <a:lnSpc>
            <a:spcPct val="100000"/>
          </a:lnSpc>
          <a:spcBef>
            <a:spcPct val="2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lnDef>
    <a:txDef>
      <a:spPr>
        <a:noFill/>
        <a:ln w="25400" cap="flat" cmpd="sng" algn="ctr">
          <a:noFill/>
          <a:prstDash val="solid"/>
        </a:ln>
        <a:effectLst/>
      </a:spPr>
      <a:bodyPr wrap="square">
        <a:spAutoFit/>
      </a:bodyPr>
      <a:lstStyle>
        <a:defPPr algn="l">
          <a:defRPr kumimoji="0" sz="1800" b="0" i="0" u="none" strike="noStrike" kern="1200" cap="none" spc="10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itchFamily="18" charset="0"/>
          </a:defRPr>
        </a:defPPr>
      </a:lstStyle>
      <a:style>
        <a:lnRef idx="2">
          <a:schemeClr val="accent1"/>
        </a:lnRef>
        <a:fillRef idx="1">
          <a:schemeClr val="lt1"/>
        </a:fillRef>
        <a:effectRef idx="0">
          <a:schemeClr val="accent1"/>
        </a:effectRef>
        <a:fontRef idx="minor">
          <a:schemeClr val="dk1"/>
        </a:fontRef>
      </a:style>
    </a:tx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69155</TotalTime>
  <Words>3787</Words>
  <Application>Microsoft Macintosh PowerPoint</Application>
  <PresentationFormat>宽屏</PresentationFormat>
  <Paragraphs>621</Paragraphs>
  <Slides>37</Slides>
  <Notes>29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黑体</vt:lpstr>
      <vt:lpstr>微软雅黑</vt:lpstr>
      <vt:lpstr>微软雅黑</vt:lpstr>
      <vt:lpstr>Arial</vt:lpstr>
      <vt:lpstr>Arial Black</vt:lpstr>
      <vt:lpstr>Arial Narrow</vt:lpstr>
      <vt:lpstr>Calibri</vt:lpstr>
      <vt:lpstr>Courier New</vt:lpstr>
      <vt:lpstr>Menlo-Regular</vt:lpstr>
      <vt:lpstr>Times New Roman</vt:lpstr>
      <vt:lpstr>Wingdings</vt:lpstr>
      <vt:lpstr>默认设计模板</vt:lpstr>
      <vt:lpstr>计算机原理与系统 25 程序的静态和动态形式I 链接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.text 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clc</dc:creator>
  <cp:lastModifiedBy>Jingtao FAN</cp:lastModifiedBy>
  <cp:revision>3481</cp:revision>
  <cp:lastPrinted>2019-07-03T00:25:39Z</cp:lastPrinted>
  <dcterms:modified xsi:type="dcterms:W3CDTF">2022-05-20T01:37:24Z</dcterms:modified>
</cp:coreProperties>
</file>