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ink/ink4.xml" ContentType="application/inkml+xml"/>
  <Override PartName="/ppt/notesSlides/notesSlide6.xml" ContentType="application/vnd.openxmlformats-officedocument.presentationml.notesSlide+xml"/>
  <Override PartName="/ppt/ink/ink5.xml" ContentType="application/inkml+xml"/>
  <Override PartName="/ppt/ink/ink6.xml" ContentType="application/inkml+xml"/>
  <Override PartName="/ppt/notesSlides/notesSlide7.xml" ContentType="application/vnd.openxmlformats-officedocument.presentationml.notesSlide+xml"/>
  <Override PartName="/ppt/ink/ink7.xml" ContentType="application/inkml+xml"/>
  <Override PartName="/ppt/notesSlides/notesSlide8.xml" ContentType="application/vnd.openxmlformats-officedocument.presentationml.notesSlide+xml"/>
  <Override PartName="/ppt/ink/ink8.xml" ContentType="application/inkml+xml"/>
  <Override PartName="/ppt/notesSlides/notesSlide9.xml" ContentType="application/vnd.openxmlformats-officedocument.presentationml.notesSlide+xml"/>
  <Override PartName="/ppt/ink/ink9.xml" ContentType="application/inkml+xml"/>
  <Override PartName="/ppt/ink/ink10.xml" ContentType="application/inkml+xml"/>
  <Override PartName="/ppt/notesSlides/notesSlide10.xml" ContentType="application/vnd.openxmlformats-officedocument.presentationml.notesSlide+xml"/>
  <Override PartName="/ppt/ink/ink11.xml" ContentType="application/inkml+xml"/>
  <Override PartName="/ppt/notesSlides/notesSlide11.xml" ContentType="application/vnd.openxmlformats-officedocument.presentationml.notesSlide+xml"/>
  <Override PartName="/ppt/ink/ink12.xml" ContentType="application/inkml+xml"/>
  <Override PartName="/ppt/notesSlides/notesSlide12.xml" ContentType="application/vnd.openxmlformats-officedocument.presentationml.notesSlide+xml"/>
  <Override PartName="/ppt/ink/ink13.xml" ContentType="application/inkml+xml"/>
  <Override PartName="/ppt/ink/ink14.xml" ContentType="application/inkml+xml"/>
  <Override PartName="/ppt/notesSlides/notesSlide13.xml" ContentType="application/vnd.openxmlformats-officedocument.presentationml.notesSlide+xml"/>
  <Override PartName="/ppt/ink/ink15.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6.xml" ContentType="application/inkml+xml"/>
  <Override PartName="/ppt/notesSlides/notesSlide16.xml" ContentType="application/vnd.openxmlformats-officedocument.presentationml.notesSlide+xml"/>
  <Override PartName="/ppt/ink/ink17.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8.xml" ContentType="application/inkml+xml"/>
  <Override PartName="/ppt/notesSlides/notesSlide19.xml" ContentType="application/vnd.openxmlformats-officedocument.presentationml.notesSlide+xml"/>
  <Override PartName="/ppt/ink/ink1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4">
  <p:sldMasterIdLst>
    <p:sldMasterId id="2147483648" r:id="rId1"/>
  </p:sldMasterIdLst>
  <p:notesMasterIdLst>
    <p:notesMasterId r:id="rId28"/>
  </p:notesMasterIdLst>
  <p:handoutMasterIdLst>
    <p:handoutMasterId r:id="rId29"/>
  </p:handoutMasterIdLst>
  <p:sldIdLst>
    <p:sldId id="707" r:id="rId2"/>
    <p:sldId id="1283" r:id="rId3"/>
    <p:sldId id="1170" r:id="rId4"/>
    <p:sldId id="1196" r:id="rId5"/>
    <p:sldId id="1235" r:id="rId6"/>
    <p:sldId id="1178" r:id="rId7"/>
    <p:sldId id="1179" r:id="rId8"/>
    <p:sldId id="1180" r:id="rId9"/>
    <p:sldId id="1199" r:id="rId10"/>
    <p:sldId id="1284" r:id="rId11"/>
    <p:sldId id="1172" r:id="rId12"/>
    <p:sldId id="1173" r:id="rId13"/>
    <p:sldId id="1176" r:id="rId14"/>
    <p:sldId id="1237" r:id="rId15"/>
    <p:sldId id="1181" r:id="rId16"/>
    <p:sldId id="1182" r:id="rId17"/>
    <p:sldId id="1183" r:id="rId18"/>
    <p:sldId id="1236" r:id="rId19"/>
    <p:sldId id="1185" r:id="rId20"/>
    <p:sldId id="1186" r:id="rId21"/>
    <p:sldId id="1208" r:id="rId22"/>
    <p:sldId id="1209" r:id="rId23"/>
    <p:sldId id="1210" r:id="rId24"/>
    <p:sldId id="1211" r:id="rId25"/>
    <p:sldId id="1212" r:id="rId26"/>
    <p:sldId id="938" r:id="rId27"/>
  </p:sldIdLst>
  <p:sldSz cx="12192000" cy="6858000"/>
  <p:notesSz cx="7099300" cy="10234613"/>
  <p:defaultTextStyle>
    <a:defPPr>
      <a:defRPr lang="zh-CN"/>
    </a:defPPr>
    <a:lvl1pPr algn="ctr" rtl="0" fontAlgn="base">
      <a:spcBef>
        <a:spcPct val="2000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2000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2000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2000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2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4065" userDrawn="1">
          <p15:clr>
            <a:srgbClr val="A4A3A4"/>
          </p15:clr>
        </p15:guide>
        <p15:guide id="2" pos="211" userDrawn="1">
          <p15:clr>
            <a:srgbClr val="A4A3A4"/>
          </p15:clr>
        </p15:guide>
        <p15:guide id="5" pos="7469" userDrawn="1">
          <p15:clr>
            <a:srgbClr val="A4A3A4"/>
          </p15:clr>
        </p15:guide>
        <p15:guide id="7" orient="horz" pos="2228" userDrawn="1">
          <p15:clr>
            <a:srgbClr val="A4A3A4"/>
          </p15:clr>
        </p15:guide>
        <p15:guide id="9"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B0874"/>
    <a:srgbClr val="0096FF"/>
    <a:srgbClr val="FFE6CD"/>
    <a:srgbClr val="007F7F"/>
    <a:srgbClr val="005493"/>
    <a:srgbClr val="F5F5F7"/>
    <a:srgbClr val="FFF2CD"/>
    <a:srgbClr val="D5E8D4"/>
    <a:srgbClr val="D9E8FB"/>
    <a:srgbClr val="D3E4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9" autoAdjust="0"/>
    <p:restoredTop sz="95778" autoAdjust="0"/>
  </p:normalViewPr>
  <p:slideViewPr>
    <p:cSldViewPr>
      <p:cViewPr varScale="1">
        <p:scale>
          <a:sx n="135" d="100"/>
          <a:sy n="135" d="100"/>
        </p:scale>
        <p:origin x="1592" y="168"/>
      </p:cViewPr>
      <p:guideLst>
        <p:guide orient="horz" pos="4065"/>
        <p:guide pos="211"/>
        <p:guide pos="7469"/>
        <p:guide orient="horz" pos="2228"/>
        <p:guide pos="3840"/>
      </p:guideLst>
    </p:cSldViewPr>
  </p:slideViewPr>
  <p:outlineViewPr>
    <p:cViewPr>
      <p:scale>
        <a:sx n="33" d="100"/>
        <a:sy n="33" d="100"/>
      </p:scale>
      <p:origin x="0" y="5184"/>
    </p:cViewPr>
  </p:outlineViewPr>
  <p:notesTextViewPr>
    <p:cViewPr>
      <p:scale>
        <a:sx n="20" d="100"/>
        <a:sy n="20" d="100"/>
      </p:scale>
      <p:origin x="0" y="0"/>
    </p:cViewPr>
  </p:notesTextViewPr>
  <p:sorterViewPr>
    <p:cViewPr>
      <p:scale>
        <a:sx n="200" d="100"/>
        <a:sy n="200" d="100"/>
      </p:scale>
      <p:origin x="0" y="-39453"/>
    </p:cViewPr>
  </p:sorterViewPr>
  <p:notesViewPr>
    <p:cSldViewPr showGuides="1">
      <p:cViewPr varScale="1">
        <p:scale>
          <a:sx n="95" d="100"/>
          <a:sy n="95" d="100"/>
        </p:scale>
        <p:origin x="4608" y="200"/>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96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a:spcBef>
                <a:spcPct val="0"/>
              </a:spcBef>
              <a:defRPr sz="1300">
                <a:ea typeface="宋体" charset="-122"/>
              </a:defRPr>
            </a:lvl1pPr>
          </a:lstStyle>
          <a:p>
            <a:pPr>
              <a:defRPr/>
            </a:pPr>
            <a:endParaRPr lang="en-US"/>
          </a:p>
        </p:txBody>
      </p:sp>
      <p:sp>
        <p:nvSpPr>
          <p:cNvPr id="168963"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a:spcBef>
                <a:spcPct val="0"/>
              </a:spcBef>
              <a:defRPr sz="1300">
                <a:ea typeface="宋体" charset="-122"/>
              </a:defRPr>
            </a:lvl1pPr>
          </a:lstStyle>
          <a:p>
            <a:pPr>
              <a:defRPr/>
            </a:pPr>
            <a:endParaRPr lang="en-US"/>
          </a:p>
        </p:txBody>
      </p:sp>
      <p:sp>
        <p:nvSpPr>
          <p:cNvPr id="168964"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a:spcBef>
                <a:spcPct val="0"/>
              </a:spcBef>
              <a:defRPr sz="1300">
                <a:ea typeface="宋体" charset="-122"/>
              </a:defRPr>
            </a:lvl1pPr>
          </a:lstStyle>
          <a:p>
            <a:pPr>
              <a:defRPr/>
            </a:pPr>
            <a:endParaRPr lang="en-US"/>
          </a:p>
        </p:txBody>
      </p:sp>
      <p:sp>
        <p:nvSpPr>
          <p:cNvPr id="168965"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a:spcBef>
                <a:spcPct val="0"/>
              </a:spcBef>
              <a:defRPr sz="1300">
                <a:ea typeface="宋体" charset="-122"/>
              </a:defRPr>
            </a:lvl1pPr>
          </a:lstStyle>
          <a:p>
            <a:pPr>
              <a:defRPr/>
            </a:pPr>
            <a:fld id="{23F33E5C-6339-468E-9000-0678B51B748B}" type="slidenum">
              <a:rPr lang="en-US"/>
              <a:pPr>
                <a:defRPr/>
              </a:pPr>
              <a:t>‹#›</a:t>
            </a:fld>
            <a:endParaRPr lang="en-US"/>
          </a:p>
        </p:txBody>
      </p:sp>
    </p:spTree>
    <p:extLst>
      <p:ext uri="{BB962C8B-B14F-4D97-AF65-F5344CB8AC3E}">
        <p14:creationId xmlns:p14="http://schemas.microsoft.com/office/powerpoint/2010/main" val="380440016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7:29:17.047"/>
    </inkml:context>
    <inkml:brush xml:id="br0">
      <inkml:brushProperty name="width" value="0.09071" units="cm"/>
      <inkml:brushProperty name="height" value="0.09071" units="cm"/>
      <inkml:brushProperty name="color" value="#FF0000"/>
    </inkml:brush>
    <inkml:brush xml:id="br1">
      <inkml:brushProperty name="width" value="0.05292" units="cm"/>
      <inkml:brushProperty name="height" value="0.05292" units="cm"/>
      <inkml:brushProperty name="color" value="#FF0000"/>
    </inkml:brush>
  </inkml:definitions>
  <inkml:trace contextRef="#ctx0" brushRef="#br0">19529 5041 6813,'4'-6'3276,"1"-1"-1065,-4 5-1491,0-3-91,-1 5 720,0-1-269,-4 2-990,2 1 270,-8 6-270,4-2-1,-3 4 1,2-3 0,0 1 540,-26 26-540,14-16 90,-9 7 0,-2 2 90,-3 4-893,12-13 1,0 1 712,-10 12-90,9-8-370,3-2 0,0 0 280,-4 6-315,3-4 1,1 0-1935,2-1 360,2-1-1298,7-8 1247,7-9 861,4-2 1169,4-8 0,-2-3 0,4-5 0</inkml:trace>
  <inkml:trace contextRef="#ctx0" brushRef="#br0" timeOffset="258">19391 5143 6813,'14'-6'3276,"-1"0"-1155,0 1 398,3 2-1890,-3 1 1,4 2 1079,3 5-630,2 3-989,5 1 0,-6 0 0,-6-3-270,2-1 90,-7-1-629,5 0-2558,-6 1 0,-3-1 0,-1 6 1774,-5-2 784,-3 4 719,-4-3 0,-2 2 0,-1 0 0</inkml:trace>
  <inkml:trace contextRef="#ctx0" brushRef="#br0" timeOffset="520">19270 5570 6363,'-12'5'3276,"5"-2"0,5-9 0,8 0-1680,17-6-1326,-3 6-3547,23-2 3022,-16 3-405,9-3 1,1-2 569,-2-1 0,-4 2 0,-1-2-630,0-5 181,-8 4-1440,5-6 270,-15 9 2088,-2 1-2088,-7 5-1169,-2 2 2878,-11 7 0,2-2 0,-10 5 0</inkml:trace>
  <inkml:trace contextRef="#ctx0" brushRef="#br0" timeOffset="723">19422 5584 8162,'-2'6'3276,"2"-1"-165,3 5-2482,2-1 721,9 19-1171,-6-10-448,11 20-451,-10-19-2248,5 12-309,-5-11 1607,-1-1 590,-3-8 361,-4-8 719,-1-3 0,-3-3 0,-1-1 0</inkml:trace>
  <inkml:trace contextRef="#ctx0" brushRef="#br0" timeOffset="930">19315 5693 6993,'-8'2'3276,"2"0"-615,1 0-952,2 0-900,3 0-269,2 0 989,18 3-1169,-2-3 0,28-3-360,-16-2-3277,11-4 2712,-11 2 25,-1 0-1958,6 1 969,-10 3-270,2 1 90,-15 3 90,-3 2 1619,-15 20 0,-1-10 0,-11 14 0</inkml:trace>
  <inkml:trace contextRef="#ctx0" brushRef="#br0" timeOffset="1248">19258 5922 6273,'-37'27'3276,"14"-11"-2054,-10 8-772,25-17 1259,3-3-1170,7-6 541,12-10 449,27-9-989,-5 3-2102,-7 6 1,0 1 2011,13 0-180,5-1-156,-23 7 0,1 0 65,13-2 1,0 0-277,-9 2 1,1 1 96,1-1 0,4 0 0,1 1-90,0 1 0,2 1 0,-2 0 45,9-1 0,0 1-675,-4 1 0,2 1 0,-5 1 765,-12 0 0,-1 1 1079,19 1 1,-3 1-945,-11 0 126,10 1-36,-36-4-106,-3-1-524,-6 1 2748,1 0-4367,-6 0 681,1-2-1979,-17-26 2457,13 10 1,-9-21 0,19 15 0</inkml:trace>
  <inkml:trace contextRef="#ctx0" brushRef="#br0" timeOffset="2291">20194 5027 7353,'-10'2'3276,"1"0"0,2-2-2362,4 0 705,3 0-1439,6-1 449,9-3-89,13-4-270,1 0-537,7-3 447,-7 2 0,8-4 0,2 0-180,3-2 0,6-2 0,-2 2 0,-13 4 0,5 0 0,-22 7 0,-11 3-270,-6 8-1080,-25 23 901,7-7-84,1-3 1,-2 0 82,-2 0-450,-9 5 1,-1 1 629,-4 2 225,3-2 0,0-1-135,-1 2 91,12-10 89,0 2 412,15-10-412,6-4-1169,28-8 449,-8-2-269,23-9-1033,-17 1 943,1-1-720,8-8 1349,-9 3 450,5-5 0,-13 6 0,-1 1 0</inkml:trace>
  <inkml:trace contextRef="#ctx0" brushRef="#br0" timeOffset="2816">20539 5011 6273,'-4'-9'2429,"-1"2"847,-15 4-2055,6 3-321,-11 4 629,-1 6-899,6-1 359,-15 9-719,15-7 180,-18 19-675,21-11 0,1 2 90,0-1 0,-1 1-360,-3 12 1,1 0-716,-2 7 850,6-12 1,0 1-1475,-7 14 1429,10-21 0,-1 2-1169,-12 18 0,-1 1 1259,13-20 0,0-2 0,-10 16 1,3-4-136,11-18 0,2-1 450,3-6 720,5-2-91,4-6 1789,20-12-1429,5-7 36,8-5-485,-1-4 89,-15 9 1,0 0-90,15-14 29,-6 4 1,7-5 0,-2 3-570,-1 3 0,0 1-30,-4 0 0,3-1 0,-2 4-60,3 2 0,-2 6-90,-7 6 0,0 3 180,17-4-90,-6 9-3106,-17 22 3196,-10-4 0,3 15 0,-11-7 180,-1 15-90,-2-7-979,0 4 0,-1 1 979,-1 4 0,0-2 0,0 1 264,-1-2-444,-1 11 1870,0-16-1960,0-2-90,0-2-267,0-3 87,-2-4-719,-4 1 359,1-9 2972,-4 0-4500,-5-9 1078,3-4-809,-16-5 1440,11-3-159,-17-10 0,14 3 0,-7-5 1</inkml:trace>
  <inkml:trace contextRef="#ctx0" brushRef="#br0" timeOffset="3094">20417 5750 6273,'-37'-33'3276,"10"7"0,14 6-203,9 6-2353,2-1 449,5-9-899,2 5 269,10-17-359,6 7-360,1 0-449,7 3 269,-12 16-90,3 3 0,-9 10-449,-1 20 1079,-11 16 180,0-1 134,-6-11 1,-3-3 225,-1-2-3393,-5 4 2943,5-10 360,1-3 719,-1 2-899,11-8-540,3-1-180,14-9-1259,21-13 180,-3-1-290,2-2 1,2-4-1,-3 1 1,-1-1 277,2-1 0,-2 0 866,-2 1 0,-2 1 495,9-8 0,-3 3 0,-1 1 0</inkml:trace>
  <inkml:trace contextRef="#ctx0" brushRef="#br0" timeOffset="3782">21186 4908 6723,'10'-13'3276,"-6"8"0,2-4-203,-8 11-2714,-1 2 1,-3 5-90,-3 2 90,-4 5-90,-2 3 0,-3 4-1,-3 4 1,-2 1-637,-7 10 367,6-7 0,0-1-180,-2 3-180,2-3-1079,-2 4 359,10-13-89,3-1 0,10-13-1,5-3-899,13-6 1979,-4 0 720,17-4 0,-13 3 179,7 0 1170,0 6-90,-1 6-1079,-1 3 179,-7 13 1,-5 6-721,-2 17-581,-2-15 1,-2 1 400,-6 13-268,0-15-1,0-4-450,1-4-539,1-4-720,1-6-1388,13-23 0,-7-1 2599,10-20 0,-10 4 1,0-1-1</inkml:trace>
  <inkml:trace contextRef="#ctx0" brushRef="#br0" timeOffset="4194">21250 5130 6183,'8'-12'3276,"-1"0"-705,-3 3-412,-2 1-4432,0 2 3263,0-1 679,3 0-860,14-2-809,-6 3 0,10 1-719,1 4 359,-10 1 2673,12 0-4742,-16 1 1439,-1 0-179,-6 2 180,-4-1 89,-3 2-89,-11 5 1708,-2-2-179,-3 3 90,3-5-91,6-1-89,0 0-90,1 0 90,1 1-180,0 1 179,2 1 1080,0 16-539,2 5-540,1 9-91,3-10 1,0-1-180,1 11-1651,-2 5 0,1 1 1471,-1 3-45,0-4 0,-1-1-135,1-5-540,1-8 1,-1 0-181,2-7-2377,8-1 0,-3-24 1196,7-11 2081,-6-13 0,-1 4 0,0-9 0</inkml:trace>
  <inkml:trace contextRef="#ctx0" brushRef="#br0" timeOffset="4446">21347 5334 6183,'7'-8'3276,"-1"1"-795,-1 0-502,0-2 720,4 1-2340,-3 1 1,6 4-360,-7 5-540,4 8 1,-6-1-1800,-4 28 2069,-1-18 90,-5 17 270,2-22 810,-5 4 269,0-1-629,-1 0-1,2-4-89,2 0-900,5-5-2827,14-1 0,10-17 387,6-4 2234,-8-3 1,-1-3-1,5-7 1,8-12 0</inkml:trace>
  <inkml:trace contextRef="#ctx0" brushRef="#br0" timeOffset="4657">21687 5133 6183,'-13'12'3276,"4"-1"0,-2 3 0,1 9-960,4-1-5546,-2 14 3410,5-1-90,1 7-290,2-8 1,0 1 199,0-8 0,1 1-367,0 5 0,1 4 1,1-4-1273,0-2 1,1-1-1,-1 1 1,1-2-713,5-6 1001,-6-29 1733,2-20 0,-2-1 1,0-14-1</inkml:trace>
  <inkml:trace contextRef="#ctx0" brushRef="#br0" timeOffset="5117">21702 4989 6273,'8'-38'3276,"-1"11"0,9-10-2092,-5 19-1994,20-16 631,-15 19-1,13-6-360,-10 14 180,-4 2 0,5 0-89,-6 3-1,-1-1 0,-1 2-899,6 4 809,-2 5 1800,4 7-631,-8-1 1350,1 10-1079,-6-5-541,2 4 361,1 9-180,-4-10-91,3 10 91,-1-7 539,6 20-314,-4-5 0,2 4-586,-4-11 1,1 2 0,0 1-705,0 0 1,0 1-1,-1-1 645,0-2 0,0-1 0,0-2 105,1 6 0,0-2-90,0 1 0,1-1 0,-1 0 0,1-1-1451,0-1 0,0-1 1406,-1-2 0,1 1-955,6 15 0,1 0 820,-7-20 0,-1 0-225,7 15 0,0-5-1259,-4-20 995,-2-7-1805,-5-22-90,-3-12 271,-2-8 2024,-1-5-1395,-1-3 1529,-1 12 0,-2 0 0,-4-15 0,3 17 0,-1 0 0</inkml:trace>
  <inkml:trace contextRef="#ctx0" brushRef="#br0" timeOffset="5469">21822 5241 6273,'-11'5'3276,"6"-3"0,5-1 0,6-2-2580,14-1-965,-8 3-1,6 0-90,-6 2 0,0 2-449,0 10 1168,-7 3 91,-1 5 0,-9 0 719,-4 6-719,1-6-90,0 6 0,1 1-2249,6 5 449,-2 8-538,12-30-1,1-16 270,1-5 269,2-6 271,-1-5 450,1-5-101,-2-4 1,-1-3 0,-2-2 0</inkml:trace>
  <inkml:trace contextRef="#ctx0" brushRef="#br0" timeOffset="5647">21908 5165 6273,'-23'14'3276,"3"4"0,10-4 0,4 35-1638,6-7 0,3 2-2469,-2-3 0,0 2-262,3 1 1,1 3 0,-1-4-547,1-8 1,0-2-1,2 10 1,0-2-1185,6 8 1955,0-12 868,9-10 0,-4-16 0,6-6 0</inkml:trace>
  <inkml:trace contextRef="#ctx0" brushRef="#br0" timeOffset="6213">22473 5133 6903,'-11'2'3276,"-1"0"0,4 0-113,3 1-3793,22 0-90,-2-2-2338,23-1 1349,-13-1 70,6-6 1,0-2 1310,-5-1 1,18-11-1,-35 9 1</inkml:trace>
  <inkml:trace contextRef="#ctx0" brushRef="#br0" timeOffset="6510">22603 4998 6183,'-8'7'3276,"1"2"-1155,-1 1-412,-1 2-829,0 23-1240,3-9-90,1 22-540,4-23 1,1 2-270,0 3 0,0 1 629,0 0 0,0 0-251,0-2 1,1-1 71,-1 6 491,-2-7 1,0-2 1126,0 0 451,-3 12 2016,2-32-256,2-2 256,6-13-2036,9-7-1060,3-5-90,6-4-2600,-3 4 2060,3-3-809,2-2-1034,2-4 654,-8 8 1,1-1-1,-1 0 1,0-1 552,-1 1 1,0 1 1085,9-17 0,-15 18 0,-2 0 0</inkml:trace>
  <inkml:trace contextRef="#ctx0" brushRef="#br0" timeOffset="6981">22742 5101 6183,'2'5'2429,"1"-1"-1439,2-4-1,4-4-899,30-17-180,-17 7 0,0 1 0,0 1-360,0-1 180,-7 5-539,4 1 179,-12 6-1169,-6 20 1440,-12 6 448,-3 11 271,-4-1 1259,-5 5-359,5-7-391,-7 10 390,7-12-90,0 1 0,4-7 1,1 1-900,-2 3-180,-3 13-180,17-32-540,9-5 840,1-6-569,5-5-991,11-10 1171,-12 8 179,7-6 269,-15 18 1,-4 2 90,0 7 180,-3 3-91,-2 5 585,-3 5 1,1 3 45,-3 11-901,4-12 1,0-3-180,4-5-89,5-17-271,3-8-90,2-3-2827,15-32 797,-7 9 841,0-7 1,-1-5-1,-5 6 1,-2-1 1604,0 0 0,0-1 1,-1-1-1,-2 3 0,-3 11 1,1-1-1</inkml:trace>
  <inkml:trace contextRef="#ctx0" brushRef="#br0" timeOffset="7254">22880 4808 6183,'-6'13'3276,"3"4"-75,1-1-2482,3 3 181,1-2 1528,7 27-1078,2 5-571,-2-11 1,2 7-1,0 1-352,-1-7 0,0 1 1,0 0-1,0-1-1371,2 8 1,-1-2 0,1 0 1003,0 2 0,0-1 0,-1-7 703,6 5-853,-6-20 0,1-1-270,6 5-2917,24-14 0,-25-21 0,14-20 0,-26-22 375,-3 7 2754,-3 12 0,-2-1 1,-5-18-1,3 24 0,0-1 1</inkml:trace>
  <inkml:trace contextRef="#ctx0" brushRef="#br0" timeOffset="7443">23057 4763 7623,'9'2'3276,"-1"0"0,-2 3 0,7 12-5819,-2-1-734,10 24 0,-12-21 2801,1 11 1,-10-19 0,-2-1 0</inkml:trace>
  <inkml:trace contextRef="#ctx0" brushRef="#br0" timeOffset="8609">23564 5300 6183,'0'7'3276,"-3"1"0,-4-1-3081,2-1-3434,0 6 1710,5-6 270,0 7 1259,-2-6 0,-1 0 0,-2-2 0</inkml:trace>
  <inkml:trace contextRef="#ctx0" brushRef="#br0" timeOffset="8777">23544 5571 0,'-10'30'3276,"3"-14"0,-12 6 0,9-18 0,0 3-4478,6-2-263,2-1-1812,14-2 0,-6-5 3226,10-3 1,-9-6-1,1-2 1</inkml:trace>
  <inkml:trace contextRef="#ctx0" brushRef="#br1" timeOffset="10279">23976 5477 24575,'0'0'0</inkml:trace>
  <inkml:trace contextRef="#ctx0" brushRef="#br0" timeOffset="12890">24493 5030 7623,'-3'-4'3276,"0"0"-166,0 1-1851,1 1 450,-3 10-1709,3 3 90,-2 12-180,2 3-359,-1 6 359,-1 6 0,0 5 45,0-12 0,2 3-900,1 13 1,1 1-450,1-14 0,1-1 584,1 5 1,2-7-720,5-20 270,-1-11 269,-1-5 361,-1-5 629,0-3 0,-3-5 0,1-1 0</inkml:trace>
  <inkml:trace contextRef="#ctx0" brushRef="#br0" timeOffset="13017">24497 5282 6123,'-2'-8'3276,"-1"2"0,-1 0 0,2 4-651,3 2-2625,8 3-445,3-1-274,7-1-451,0-3-613,4-4 144,12-13 1,0-3 982,-2-1 1,1-1-1,-3-1 1,-17 5 0</inkml:trace>
  <inkml:trace contextRef="#ctx0" brushRef="#br0" timeOffset="13416">24788 4885 12750,'4'3'3276,"2"12"-1335,-4-1-1312,2 13-359,-3-5-231,-1 5 411,-1 2-1662,-3 4 1,-2 1 1481,-3 10-180,1-8 0,-1 0-17,-5 3 107,-2-1-347,-1-1 77,-1-1-315,4-13 0,0-1-404,-8 10-830,1-6 1,0-4-1639,-4-6 0,-5 0 2827,17-34 1,11 2 0,3-13-1</inkml:trace>
  <inkml:trace contextRef="#ctx0" brushRef="#br0" timeOffset="13623">24757 5337 6903,'28'15'3276,"-2"0"0,-5 0 0,15 11-2040,-6-4-787,-4-3 1,3 2-90,-6-5 0,0-1-1999,1 0 1,-1 0 1383,19 10 435,-15-11 71,-2-1-251,-3-2 0,-2-2-1619,3-1-1658,-10-4 347,2-1 682,-10-7-1029,-6-10 3722,1 2 0,-3-8 0,0 5 1</inkml:trace>
  <inkml:trace contextRef="#ctx0" brushRef="#br0" timeOffset="14428">25535 4842 7173,'4'-8'3276,"1"3"0,4 8 0,1 2-3030,3 0-246,3 1-180,1-2-359,10 3-901,4 3 901,-6-2-721,-6 9 721,-19-6-361,-30 23 1170,10-17 0,1-1 0,-3 0 1079,-11 3-539,7-4-2853,-15 8 2493,21-10-91,-3 3-491,18-3 42,7-6-90,9 1 0,7-7 90,4-1-180,3-1 0,3 0 3193,1-1-3193,0 2 90,-3 2-90,-2 1 782,-1 14-62,-17 5-90,-4 6 134,-19-4 1,-8 1-315,-4 0 0,-2-1-405,1 1 0,-1-1-868,0-6 1,-2-1 0,2-5-547,1-5 1,0-5 1167,-5 0 1,2-3 0,-4-10 0,23-8 0</inkml:trace>
  <inkml:trace contextRef="#ctx0" brushRef="#br0" timeOffset="14577">25388 5292 6993,'22'6'3276,"11"7"0,9 7-1638,-9 0 0,2 2-121,-4-1 1,-2-1-1608,0 1 0,0 0-1549,3 2 1,-2-3-1202,1-2 1201,-1-4 1,-1-4-1201,-3-9 1669,8-8 1170,-16-7 0,-1-6 0,-2-2 0</inkml:trace>
  <inkml:trace contextRef="#ctx0" brushRef="#br0" timeOffset="14832">26133 4830 6453,'8'-13'3276,"-4"3"0,1-8 0,-4 8 0,-1 1-1448,-1 8-1199,-4 13-449,-3 1-1035,-19 25 1,-5 4 134,17-21 1,-1-1-281,-5 7 1,-4 3 0,4-4-1610,-4 4-668,-5 6 0,10-14 0,-2 2 3007,12-15 1,5-5-1,2-2 1</inkml:trace>
  <inkml:trace contextRef="#ctx0" brushRef="#br0" timeOffset="14979">25957 5087 7173,'12'2'3276,"1"6"0,-4 35 0,-4-12-1638,-4-3 0,-1 2-2164,-4-1 1,-1-1-644,1 7-470,1-6 1,3-3-1639,4-12 0,19-25 2886,-7-9 1,-2 0-1,0-2 1,4-12-1</inkml:trace>
  <inkml:trace contextRef="#ctx0" brushRef="#br0" timeOffset="15409">26271 4871 6273,'6'-17'3276,"-1"1"0,-5 3 0,-3 7-151,-5 3-2675,-1 8-765,-9 14 0,-1 2 135,2 1-1459,-2 4 1,3 0 264,11-9 924,3 3 90,7-9 91,5-2-91,5-2-640,12-4 1,3-2 1179,5 0 1404,13-2 0,0 2-1044,-12 7-630,7-1 0,-37 6 0,-16-4-90,-4 2 90,-4 0 0,-5 1 90,-4 0 90,-2 0 0,-3 0 90,-9 3-32,1 1 1,-2 1 30,15-5 1,2 0-45,-5 2 0,2 1 2694,-8 6-2829,16-4 0,18-9 0,8-1 0,8-3 0,8-2 0,12-6 0,3-2 0,-12 1 0,1 0-304,18-4 0,0-1 304,-17 2 0,-1 0-270,12-4 0,0-2 228,-10 5 0,1-1-1051,6-3 1,4-2 0,-6 2-2185,13-7 1638,-12 8 1,-7-1 1397,-19 5 1,-13 5-1,-4-1 1</inkml:trace>
  <inkml:trace contextRef="#ctx0" brushRef="#br0" timeOffset="15653">26347 4860 6273,'5'12'3276,"-1"2"0,-2 6 0,0 7 0,-1 8-2187,-1 4 0,-1 9 0,0-3-1314,0-5 0,-1 1-595,1-4 1,-1 4 0,0 0 0,1-5-561,-2 2 0,1-1-259,0 13 1,0-1-1,2-13 1,0-2-1,1 8 1,1-3-896,4 3 1455,4-11 1079,2-9 0,3-9 0,2-5 0</inkml:trace>
  <inkml:trace contextRef="#ctx0" brushRef="#br0" timeOffset="16782">26964 4876 7353,'4'-2'3276,"-2"0"0,-8 5 0,-16 12-2850,1-1-156,-13 9-765,-4 4 0,0 0-1239,0 0 641,10-8 1,-3 4 0,6-5-1028,4-1 411,-2 2 450,14-11-270,5-4 1529,2-3 0,2-1 0</inkml:trace>
  <inkml:trace contextRef="#ctx0" brushRef="#br0" timeOffset="16926">26697 5087 6633,'35'8'3276,"-1"11"0,-22 0-1520,2 12-1487,-7-3 238,-4 0 0,0 2-1947,-2-1 1,1 0-200,4 1 1,1-4-1639,0 1 778,8-36 2499,-6-16 0,1-7 0,1-3 0</inkml:trace>
  <inkml:trace contextRef="#ctx0" brushRef="#br0" timeOffset="17308">27138 4791 6273,'-10'-2'3276,"-2"4"0,-5 5-473,-4 4-2533,-12 14-540,8-3-405,1 1 1,2 2-46,0 5 540,-2 5 0,24-16 91,8-12 89,9-1 0,13-6 0,-6-2 0,23-6 0,-20 1-90,7-3 0,-10 0-810,-9-1 1170,-35 10 270,5 0-91,-31 12-3301,25-2 3392,0 3-90,1 0-1487,3 3 1397,1 2-149,3 2-31,2 2-180,1 15-450,4 8-90,1 2 0,3 2-584,2-22 0,0-1 2221,0 14-2736,0-3 1,1 0 1512,1 0 1,-1 3 0,0-27 0</inkml:trace>
  <inkml:trace contextRef="#ctx0" brushRef="#br0" timeOffset="17630">26926 5259 6993,'14'-32'3276,"-3"16"0,10-14 0,-4 22-2040,2 2-787,11 2-449,-7 4-449,13 7 179,-18 1-720,2 15 361,-14-6-1766,-6 16 2125,-7-12 180,-7 6 180,1-8 90,-4 0 1799,-19 12-1260,13-11 311,-2-2 1,2-2-581,8-5-990,1 0-1978,31-15 179,5-4-90,15-7 790,-13 2 1,3-2 1540,9-10 1,1-3 0,-6 6 0,-1 0 0,4-7 0,-1 0 0</inkml:trace>
  <inkml:trace contextRef="#ctx0" brushRef="#br0" timeOffset="17845">27425 4978 6273,'-10'-2'3276,"1"1"0,3 2 0,-3 15-1410,4-2-1417,-4 16 1,3 16-495,1-10 0,1 2-645,0-7 0,0 0-705,0 13 1,0-3-561,3-7-1322,3 6 977,1-29 2300,10-26 0,-6-5 0,6-20 0</inkml:trace>
  <inkml:trace contextRef="#ctx0" brushRef="#br0" timeOffset="18248">27435 4934 7173,'7'-23'3276,"1"1"-5556,1-3 4169,4 1-1080,1-1-1436,12-9 716,-4 10-264,-3 6 1,1 1 174,4 1 0,7-1 0,-12 10 0,0 4 1517,-2 3-1607,7 6 90,-1 3 0,0 0 1018,-6 0-1018,-8-5 0,0-1 0,3 3 180,-3-1-180,1 2 90,-3 1 2818,-2 1-2729,3 18 91,-4 4-180,1 8 1735,-4-1-1735,0-6 89,0-6 1,-1 1-990,1 16 900,-1-13 0,0 1 0,0 14 90,0-2 0,1 0-45,-1-15 0,1 0-105,-1 4 0,1 3 0,1-2-255,0-1 0,1-2-45,2 20-1867,4-5 69,-6-34-1209,4-1 437,-3-11 1401,1-3 1439,-2-12 0,-2 2 0,-1-6 0</inkml:trace>
  <inkml:trace contextRef="#ctx0" brushRef="#br0" timeOffset="18540">27535 5065 6363,'-6'-9'3276,"1"-3"0,4 6 0,1-1-871,3 4-2225,3 2-180,4 4-899,3 11 179,-2-1-179,-1 9-1350,-10 2-360,-10 9 2250,-6 3 718,0-7 1,-1-9-90,9-13-180,0-2-1079,1-4-91,3-2-1168,5-12 1348,3 2 80,8-20 1,-2 10 0,3-9 0</inkml:trace>
  <inkml:trace contextRef="#ctx0" brushRef="#br0" timeOffset="18810">27590 4936 8342,'-11'-3'3276,"3"2"0,-12 20 0,11-4-1320,-6 17-1147,8 5-539,4-5-844,2 11 574,3-10-180,2-2-269,4 11-541,-1-3 271,0 6 449,-4-15 0,-4-8 0,-2-11 180,0-2 0,-3-2 180,3-5-180,1-3-599,7-11-1020,2 0-356,7-8 426,3 0 1,1 0-1562,8-7 3200,-4 4 0,0 0 0,4-4 0,1 0 0</inkml:trace>
  <inkml:trace contextRef="#ctx0" brushRef="#br0" timeOffset="19195">28053 4961 6993,'-8'-2'3276,"0"0"0,-2-2 0,5 3-1950,0-1-787,7 3-359,5 4 0,2 0-360,7 2-1459,10-3 1,3-1-1639,0 0 1638,10-8 1,-2-2 880,-18-4 0,9-11 0,-25 10 1</inkml:trace>
  <inkml:trace contextRef="#ctx0" brushRef="#br0" timeOffset="19429">28162 4856 6183,'-14'2'3276,"-1"2"0,-8 10-23,2 19-3253,0-1-135,11-3 0,4 1-405,-1 18-775,2 0 956,2-5-721,3 3 900,2-15 180,-1 5 180,2-23 180,-1-10-270,1-4-810,5-7 416,0-1-1335,9-8 1,3-4 982,10-11 1,-9 9-1,1 1 1,5-10 0</inkml:trace>
  <inkml:trace contextRef="#ctx0" brushRef="#br0" timeOffset="19883">28309 4902 6183,'-12'1'3276,"1"1"-435,1-2 435,0-1-166,9-4-2930,4-1-180,9-2 180,2 2-180,4 0-180,27-2-90,-20 5-89,17 1-361,-29 7 90,-4 2-179,-3 3-1,-5 1 181,-3 3-1,-5 1 180,-2 1 90,-5 0 450,-12 9 180,3-6 135,1-3 0,-1-1 45,-6 4-91,6-5 1,0 0-180,-1 1-180,-3 1-720,17-4 451,8-7-1,6 2-180,16-6 270,-4 1 270,11 4 90,-12 1 90,1 4 359,-10 10-179,-5-2 630,-8 20-631,-2-14 91,-6 9-90,4-12-90,0-3 89,1-3-359,1-4-90,3-4 0,9-16-539,8-11 89,5-9-360,7-6-359,-4 4-470,-4 6 1,1-2-1639,8-15 2145,-8 12 1,-1 0-219,4-15 585,-7 11 1,-2 0 543,-2 7 0,-2 0 0,2-9 0,-1 1 1,0-13-1</inkml:trace>
  <inkml:trace contextRef="#ctx0" brushRef="#br0" timeOffset="20154">28371 4503 6633,'-7'0'3276,"-3"3"0,3 5-2362,1 4-284,4 4-91,3-1 91,0 4 359,5 13-449,0-4-90,3 13-3392,0-7 3211,0 5 1,3 4-385,-5-13 1,2 4-1,1-1 475,2 11 0,1 1-241,-3-10 1,1 1 0,0 0 90,2 3 0,2-1 0,-2-4-165,-3-8 0,1-1-135,8 17 0,1-4-180,-4-12-2158,14 1-849,-14-27 0,3-3 1106,-11-11-798,-5-9 2250,-2 2 719,-4-8 0,-3 3 0,-1-2 0</inkml:trace>
  <inkml:trace contextRef="#ctx0" brushRef="#br0" timeOffset="20332">28578 4633 7803,'4'-6'3276,"0"1"0,0-5 0,0 3-1231,2-1-5322,14 12 0,-4 5 0,7 2 2457,-11 2 1,-5-7 0,-1 0 0</inkml:trace>
  <inkml:trace contextRef="#ctx0" brushRef="#br0" timeOffset="20799">28849 5024 8612,'9'-5'3276,"8"-7"0,12-2 0,3-2-639,13 1-2458,-6 5-1322,4 1 963,2-1-180,3 2-90,-2 0-180,1 0-1009,-17 3 1,0 0-1193,13-3 1192,-13 2 1,0 0-1639,1-4 13,-4 1 2365,-16-1 948,-14 5 1,-4-3 0,-3 0 0</inkml:trace>
  <inkml:trace contextRef="#ctx0" brushRef="#br0" timeOffset="21024">29222 4737 6813,'-9'11'3276,"3"-2"0,-8 12 0,0 9-691,-2 5-2135,6-13 0,0 3 239,-5 8 1,-2 6-1,2-3-644,1-6 0,1 1-659,-3 6 1,-2 4 0,3-7 253,-3 8-719,8-17 0,1-1-2198,-2 16 0,4-4 386,9-15 912,5-15-180,10-14 2159,-3-3 0,8-11 0,-6 2 0</inkml:trace>
  <inkml:trace contextRef="#ctx0" brushRef="#br0" timeOffset="21197">29291 5131 6273,'28'26'3276,"-3"-2"0,-13-10 0,1 0 0,1 2 0,2 1-2475,8 11-1251,-5-7-450,5 8-899,-8-8-629,-6 0-630,1-1-219,-1 3 2457,6-13 1,-3-3 0,-1-12 0</inkml:trace>
  <inkml:trace contextRef="#ctx0" brushRef="#br0" timeOffset="25467">7832 7527 6004,'5'-4'1619,"-1"0"989,14-14-2608,-9 10 0,23-12-90,-17 17 0,16-4 0,-5 5 90,1 0-225,6 3 1,1 0 44,-4-1 0,10-1 0,0-1 90,-14-2 180,0-2 0,0-1 90,10-7 359,2-2 1,1 0-270,5-2-90,-11 5 0,-2 2 90,-8 7-1,-1 2 91,0 2-90,-1 2 0,0 1 0,-1 1-90,-1 0 0,15 6-90,-13-4-90,17 4 0,-21-6 89,6 1-89,-7-3 90,8-1-90,-5 0-3277,25 2 2983,-20-1 294,12 3-347,-1 7 436,-6 1 91,12 8-180,-16-7-180,-1-3 1,1-1-1,-1-2-90,21 4 90,-5-13 270,-16 0 180,13-2 0,-21 0 89,-2 1 811,11-1-990,-10 1-1,9-1 1,-9 2-180,18-2 0,-10 2-270,6-2 1,0 0-1,-2 1 0,15-2 347,-21 3-437,13 1 180,-1 3 91,-1 0-181,10 2 90,-24-4 0,14 1 90,-16-2-2268,3-1 2358,1 1 90,1-1 269,21 2 2270,-5 1-2405,-9 0 1,-1 0-45,8 2-406,-3-1 406,-11-2 0,1-1-1,0-1 3097,-1 0-3271,20-5-455,-3 1 181,6-2-1,-11 2-270,1 2 360,-8 0 90,9 1 180,2 1 270,2 0-90,1-1 528,-12 2 1,-1-1-439,6 0-181,5 1-89,-16 1 90,-5 1-180,-4 0 180,7 2-90,-8 0 0,4 0-90,-3 0 0,9 4-90,-4-2-180,7 3 0,-6-2 1,0-1-541,8 1 450,-7-1 0,5-1 91,-8-2-181,5-1 450,-5-2 270,4 0 0,-7-3 89,0 0 91,-1-1 989,13-6-719,-2 1-540,5-3 0,-1 4-450,-3 4-1369,3 5 1,2 2 148,2 0 95,-2 3 1,-3 1 225,-8 2 349,19 9 1,-18-9 0,10 3 0</inkml:trace>
  <inkml:trace contextRef="#ctx0" brushRef="#br0" timeOffset="26865">12210 7496 6273,'0'-7'720,"0"0"-450,1 3 270,3-5-451,-2 4 1,4-4 0,-3 6 0,2 0 540,11 3-540,-6 1 90,10 4 90,3 5-3482,16 4 3212,-5-1 90,7 0-90,-22-9 89,10 3-89,-8-1-89,7 2-1,-10-3 0,-1 0 0,-1 0-90,14 1 270,-10-4 0,11 0 90,-14-5 3096,0-2-2261,9-6-565,-7 2 0,7-5-1,-9 6 271,4-3-180,1 6-450,-4 1-90,-2 5-90,-8 4-270,3 2 90,-2-2 90,4 2 0,-2-5 0,1-2 0,2-1 270,7-4 360,1-1-90,-1 1 90,-3 1 359,-3 6-539,-5 1 270,8 11-900,-9-3-270,5 9-1888,3-1-271,7 0 900,14 0 1350,-3-10 294,2-9 1,-8-7-1,0-3 1</inkml:trace>
  <inkml:trace contextRef="#ctx0" brushRef="#br0" timeOffset="28374">14421 7623 6004,'4'-6'1978,"1"-4"-898,-2-3-630,2 0 359,2-2-629,0 8-180,6-3 0,-2 6-90,2 0 0,-3 2 0,2 1 90,0-1 0,1 2 0,-1 0 90,1 1 90,1 0 0,-1 2 90,2 2-90,0 0 179,17 8-269,-11-5 90,22 7-540,-18-10 1,1-2-1,12 2-45,-6-5 0,0-2 46,-4-3 89,9-4 90,-1-2 180,-10 3 360,14-5-91,-20 7 1,4-1 0,-11 5 90,-2 1 0,-1 1-90,-1 2-1,-1 2 1,0 0 270,10 7-360,1-1-90,22 3-180,-13-8-180,19-4 180,-22-2-90,8-3 90,-4 1-3122,-1 1 3482,-2-1 90,-7 3 449,-6 1-359,-4 1 270,5 0-271,-1 0-359,8-1-180,-2-2 3302,2 0-3391,-4-2-1,1 1 0,0-1-90,0 0 90,-1 2 90,4 0 90,-6 2 0,2 1 180,-2 3 0,-4 0 180,9 6-270,-7-4-90,4 1-90,5-1-90,-4-2-180,7-1 90,-6-3-90,1-2-269,10-3 539,-7 0 90,13-4 180,-16 3 0,3-2 179,-11 5-89,0 0 90,-3 2 180,2 4-360,-2-1-90,2 4-1,-1-2-89,0 1-179,9 0 89,-4-2 0,8 0-270,12-7 270,-12-1 270,5-3 0,0 0-90,-6 1 90,12-5-90,-23 8-1,-1 2-89,5 2 0,3 3-89,1 0-91,1 3 90,-6-3-450,9 2 270,-5-2-3007,20-4 2353,-18-2 216,15-5 798,-21 2 269,4-2 91,-9 4-360,-2 1 0,-4 8 2547,0 4-2817,1 1-2199,1-1 2110,1-5-1,1 0-450,11 2 540,-1-4 180,3 2 90,-6-4 0,-6-1 180,-1-1 539,-1 0-359,-1 0 2826,3-2-1271,-2 1-1735,3-1-90,-1 1-90,1 0-270,9 0-90,-3 1-270,7 1-179,-4 1-1530,11 2-449,0 0 1438,0 1-898,-1 2 2158,-19-4 0,1 3 0,-10-3 0</inkml:trace>
  <inkml:trace contextRef="#ctx0" brushRef="#br0" timeOffset="28426">16975 7668 6453,'-13'3'-30,"3"-3"0,1 1 0</inkml:trace>
  <inkml:trace contextRef="#ctx0" brushRef="#br0" timeOffset="29361">17948 7623 6183,'-8'1'2699,"-8"-6"-2699,7 2 0,-5-4 0,9 4-450,0-1 180,3 3 0,0-2-539,3 1 899,1-1 180,0-1 90,-1 1 179,0 0 721,1-2-721,0 2 810,8-1-1169,-2 4-90,13 4-270,-6 2-3097,23 10 914,-10-4 1373,15 5-2178,-9-5 2359,2-1 614,-12-5 0,1-1 1,12 1-1,9 0 1</inkml:trace>
  <inkml:trace contextRef="#ctx0" brushRef="#br0" timeOffset="29695">18370 7651 6183,'37'-17'3276,"-14"8"0,-2 4-2812,-14 6-553,2 0-181,-2 0-90,1-1 0,2 0-180,0-1-1259,25-10 1799,-8 1 180,14-5 360,-10 6-180,-13 4-90,6 2 809,11 9-899,-16-2 0,15 6 0,-14-2-180,-4-2-90,6 2-90,-6-4-90,2-2-90,1-1 90,1-3-89,1 0 89,1-2-90,9-5 360,-8 1 0,14-5-360,-17 6-269,5-1-181,-11 5-809,5 7 899,-6 1 271,2 4 449,-5-4 0,-1-3 0,1-3 0</inkml:trace>
  <inkml:trace contextRef="#ctx0" brushRef="#br0" timeOffset="30620">16794 7648 6094,'0'-6'2878,"-2"-4"-2069,1 2-359,-1 0-270,2 3-90,2 3-180,2 0-360,17 4 91,3 0 89,10 1-450,8-1 360,-14-1-45,6-1 1,0 0 224,4 1 45,-3 0 0,4-1 90,-6 1 0,-2 0-576,-4 0 1,0 0 665,3 0 0,-1 0 225,-1 0 90,-2-1 89,-1 1 811,7-1-541,-8 0 225,0 1 1,2 0-450,-1-1 0,1-1-1836,6 0 0,1-1 1341,-5 0 0,-1 0 0,17-5-999,-13 2 909,-1 0-90,0 1-360,-5 3 1,2 0-2738,20 4 2700,-19-1 0,0 0-413,18 6 1,-10 1 740,5 1 249,2 0 0,3-1 0,0-1 0,0-3 0</inkml:trace>
  <inkml:trace contextRef="#ctx0" brushRef="#br0" timeOffset="46212">5082 10726 6183,'3'-8'720,"-1"2"-630,1-2 90,-2 3-90,15-4-90,-8 6 0,12-1 0,-9 7 0,0 1 0,1 1-90,0 1 0,7 2 0,-5-1 90,5 0-90,1-2 180,16-1 0,-10-1 90,12-1 90,-9 0-90,4 2-90,0 1-90,-1 1 89,-10 1-44,3 2 0,3 2-135,19 4 90,-19-5 0,-1 0 0,7-1 0,-19-6 0,0-1 90,14 3 0,2 1-90,-2 0-113,4 0 1,-2 0 202,-8-1 0,0 0 0,1-2 0,0 0 90,-1-2-180,1-2 180,19-6-180,-15 1 90,14-3 0,-19 3 539,17-2-449,-14 4 90,14-2-90,-18 3 0,1 2-180,0 1-225,6-2 0,1 0 45,4 0 0,2-1 1,0-1-1,-7 0 58,9-1-58,-11 2 180,0 0-90,1 0 90,0 1-45,2 1 0,0 0 45,4 0 0,-4 1 0,-2 0 90,-6 1-90,0-1 0,0 1 90,0-1-90,1 0 90,0-1 0,-1 0-90,1 0 89,9 0-89,-8 1-3277,6-1 3367,-9 2 143,-1 0 36,4 1 1,2 0-90,4 0-45,3 0 0,1 0 135,8-3-601,1 0 331,-2-1-89,-14-2-271,20-2 90,-7 1 0,7 0 90,-4 2 90,-7 2 90,0 0 90,-2 0-272,-2 0 182,-8 0 0,18 1 0,-17-1 199,1 1 0,5-1-244,2 0 0,3 1-270,5-1 0,0 1 154,-5-1 1,-1 1-20,-3 0 0,-3 1 3177,-1-1-2862,0-1 0,1 1 558,0-1-603,-3 0 0,1 0-90,-3 1-90,18 0 90,-17 0 204,1 1 0,4-2 21,-3 0 0,1-2-1864,10 1 1,0-1 1580,-9 0 1,-2 0 57,20-2 0,-13 3-270,9 1-356,-7 0 447,3 2-1090,8 3 1269,-21-2-90,19 3 180,-28-3 3186,7 0-2652,-7-2 6,13 1-271,-12-1-2752,14-1 2573,-11-1-90,8-1 273,-8 1-542,2 0-1,0 0 30,10-1-210,-5 0 1,0 0 359,13-1-45,-9-1 0,-2 1 45,-6-1-90,21-3-180,-23 4-2104,12 0 2284,-17 4 0,0 1 180,12 4 270,-10-1 1787,8 3-1877,-13-4 138,-1 1 312,8 1-450,-3-2 179,15 0-269,-11-3 3084,9-2-3084,3-2-2913,5-2 2643,0-1-90,-3 1-2315,-2 2 2135,-7 2-124,6-1 34,-11 4 181,0 1 89,4 4 0,0 1 360,1 1-1,1 1 1,-1-1 180,-2-2 0,16 0-360,-12-4-90,6-2 2092,-4-3-2722,13-1 450,-6 1 3127,4 0-3126,-13 3 179,-6-1 253,19 0 197,-10 1-90,0-1 270,-2 1-361,-17-1 91,3 1-90,-6-1-180,1 1-90,11 3 90,-6 1-90,17 6 90,-16-3 180,12 7-180,-11-5 0,5 1 270,11 1-180,-1-3 0,8 1 0,6-6 0,-18-2 90,10-1 0,-12-1 89,-2 0-89,0 0-855,3 1 1,1 0-315,5 2 449,-5-1 0,1 2-2737,8 11 1004,-12-4 2273,6 5 0,-17-7 0,-2-2 0</inkml:trace>
  <inkml:trace contextRef="#ctx0" brushRef="#br0" timeOffset="47508">7116 9917 6004,'-11'-16'1619,"-11"-12"-1080,0 3-269,-4-5 0,0 6-270,11 12 90,-4-1-180,2 7-90,5 3 180,-4 2-90,5 3 180,1 2-90,-1 3 270,-3 8 270,-7 13-450,3-3 0,-9 16 0,13-19-90,-4 8 0,-3 6 0,4-8-45,2-2 0,0 1 0,1-4 0,1-1-555,-1 1 1,1-1 510,-11 19-1,9-13 135,4 1 0,1 2 44,0 4-89,3 2 0,2 1-309,6-5 309,2-5 0,2 4 90,11 8 0,2-1-45,-7-10 0,3-1 0,13 14 0,2-4 45,0-13 0,10 3 0,-10-14-90,1-3 90,0-2-1,0-3 91,2 0 90,15 0-90,-12-2 0,1-1-135,-6 0 0,0 0 0,7 0 0,-1-1-45,6 1 45,-11 0 0,1 1-45,16 0 45,-18 0 0,2-1 90,6-1 0,-2-2 45,11 0-1537,-3-4 1,-1-1 1356,-3-5-680,-5-1 1,0-1 679,6-4-249,-14 5 1,0-1 158,10-4 90,0 0-45,-11 4 0,0 1-45,12-7 90,-13 6 0,-2 1 0,5-4 90,-2 1 90,-3 0 270,4-5-90,-9 4 2017,3-5-1882,-5-11 0,-1-5-630,-5 10 0,0-1 0,6-16 0,-1 1 2532,-3-2-2487,-7 18 0,-11-4 180,2 13 1176,-8-9-1266,4 15 0,-2-1 89,0 0 1,-12-11-90,7 8-3277,-10-10 3114,11 12 73,-2-1-2105,-1 0 2105,-1 0 11,-1 0 79,-23-13-1247,2 3 1382,17 10 0,-1-1 791,-4-2 1,2 2-657,-1-2-90,2 2 0,0 0-1,3 2 1040,0-1 1,-3-1-1040,-11-6-136,14 8 1,0 0-180,-4-1 1,2 3-2574,-9 0 1538,-12 1-449,12 13 1084,8 9 0,-2 5-634,-4 7 0,-2 4 1169,3-4 0,-2 1 0,1 0 0,4-3 0,1-1 0,-1 0 0,-15 6 0,1 0 0</inkml:trace>
  <inkml:trace contextRef="#ctx0" brushRef="#br0" timeOffset="50175">13751 10711 6273,'-5'2'540,"3"0"-630,-1-2 0,11-2 90,2 1 90,5 0 0,1 0 810,15 0-631,-13 1-89,13 0 0,-17 1-90,1 1 0,0 0 0,2 1 90,9 1-90,-5-2 90,8 1 0,15-2-90,-15-1-90,18 0 0,-11 0 0,0-2-90,5 1-1549,-2 0 1,-2-1 1523,-4 0 25,-2 0-1602,9-4 1602,-11 3 86,7-3 4,-11 2 0,10 0-90,6-1 90,-1 1 2292,-1 0-2292,-10 1 0,-1 0 0,0-1 180,13-3 180,6-3-180,-1-1 0,-15 4 0,-1-1 90,6-2-91,11-3-89,-15 5 0,-2-1-90,-1 3 0,-1 1 0,11 1 0,-11 2-652,17 3 832,-20 1-90,6 2-1917,-2-2 1917,-7 0-570,4-1 0,1 1 210,-1 0 0,18 3-90,-25-2 1,0 1-91,-1-1 90,-1 0-1012,3 2 743,-6-2 1973,3 4-2064,-3 3 720,-4-1 0,2 4 0,-6-3 0</inkml:trace>
  <inkml:trace contextRef="#ctx0" brushRef="#br0" timeOffset="51474">16987 10030 6094,'-15'-8'1529,"-2"-1"-810,-1-2 91,-19-7-990,7 6-90,-5-2 0,13 10 0,7 3 90,1 3 90,-7 4 180,6 1 90,-6 5 360,-6 12-270,7 2 0,-1 2-270,6-9 0,-1 2-45,-6 13 0,3-1-45,6-9 90,-1 8 0,7-8 0,2 1 90,0 13-45,2-12 0,1 1 0,6 3 0,2-1-45,2 3-45,-1-7 0,1 0-292,4 1 247,1-2-180,9 9 180,-4-9 0,7 6 0,-5-9 90,2-2-3277,14 5 3244,-6-6 33,13 3 90,-9-9 0,2-2 75,2-1-120,-11-5 0,0 0-623,15 0 578,-16-2 0,1 0-45,-1-1 0,0 0-135,14 0 135,-6 1 1,0 0-46,7 1 90,-16 0 0,3 0 179,6-1 1,4 0 0,-4-1-135,-8 1 0,1-1-15,6 0 0,3 0 0,-3-1-44,13-4 104,-11 0-270,5-4 0,0-2 0,-4-1-45,6-5 1,-2-1 313,-11 2 91,13-10 90,-23 9 90,-1-1 90,-1 0 559,-2-2 341,10-19-1081,-10 12 1,7-15-180,-13 18 90,2-12-180,-5 7 1508,0-1 1,-2-4-1554,-1 2 0,-1-1 203,0 1 1,-1 0-24,-1-6 0,-2 2 45,-2 1-606,-2-10 606,-2 15 0,-2 1 0,-2 0 89,-11-11-179,3 10-45,0 6 0,-1 0-45,-6-1 45,3 4 0,-2 1-268,-6-2 313,-10-4-45,14 10 0,0 1-45,-8-3 45,7 5 0,1 0 547,-3 2-592,-15-1 0,9 4 0,6 3 0,0 1-90,-6 0 45,2 2 0,-2 0-90,8 2 0,0 1-180,-5 0 1,0 2-395,7 0 1,3 1-281,-12 8-650,11 5 1,1 4 849,2 0 0,0 2 407,-4 4 1,0 0-1,6-3 1,1-2-1,-7 8 1</inkml:trace>
  <inkml:trace contextRef="#ctx0" brushRef="#br0" timeOffset="56113">19221 10258 6723,'-2'5'2159,"-1"0"-1529,1-4 89,1 2 990,4 1-1259,0 0 1169,24 0-1439,-13-4 180,18-2-180,-16-2-90,2-1 89,9-4-89,-6 2-1696,6-7 0,-1-2 1606,-5 2-306,1-6 1,-3-1 395,-12 5-90,-1-10 90,-8 11 0,-2 0-90,-3 0 3089,-16-9-2999,-3 6-90,-15-4-90,2 12 1,9 7-1,2 3 1183,9 4-1633,-18 18 361,16-8 89,-12 16 90,22-13-90,-2 13 90,6-6 90,-1 11 0,7-7-1,2 3 91,3 2 90,1 1 45,2-8 0,0 1-3437,5 12 3257,-3-13 0,1-2 44,6 7-1541,11 3 1362,-6-13-483,9 1 213,-7-14-359,2-5-271,0-5-2248,14-15 1439,-9 0 314,-6-5 1,-2-2 495,2-10 799,-7 1 0,-2-1 0,-2-9 0,-6 15 0,0 0 0</inkml:trace>
  <inkml:trace contextRef="#ctx0" brushRef="#br0" timeOffset="56376">19542 9990 6273,'1'37'3276,"1"-10"0,20 3 0,1-12-2490,7 5-291,-6-6 0,-1-1-405,3 4-90,5 11 0,-1 2-180,-7-1-164,-4-4 0,-1 1-1095,-4 14-182,-5-10 92,2 7-270,-7-18 180,0-4 90,-2-7-900,-4-9 2429,-1-7 0,-4-9 0,0-3 0</inkml:trace>
  <inkml:trace contextRef="#ctx0" brushRef="#br0" timeOffset="56608">19816 10047 6723,'8'-22'3276,"-3"3"0,-2 8 0,-8 19-2310,-3 7-516,-10 22-360,2-5 0,-2 2-495,4-7 0,1 2-989,1-4 0,-1 2-245,-4 12 1,1 0-1,6-14 1,0-1-1639,-4 16 1530,7-21 1180,1-7 0,0-9 0,1-4 0</inkml:trace>
  <inkml:trace contextRef="#ctx0" brushRef="#br0" timeOffset="56810">19752 10199 8342,'9'-7'3276,"-1"4"0,5-2-293,-1 3-2533,13 0-450,-3-1-337,10-1 67,-6-1-180,3-2-1189,7-4 1,2-2-1,-13 3 1,0-1-1,12-3 1,-3-1 1508,0-9 0,-21 11 0,1-4 0</inkml:trace>
  <inkml:trace contextRef="#ctx0" brushRef="#br0" timeOffset="57840">20101 9905 6543,'-7'-1'3276,"-3"1"-435,3 0-2032,-1 1-269,4 1-90,1 2 359,0 9-539,2-3-90,-1 18-315,1-3 0,-1 3 45,-1-3 0,1 0-308,-1 6 1,-1-1 397,-3 10-4,1-15 0,1 0 184,-3 20-180,3-19 0,1 1 0,1-1 0,2-1 0,1 3 0,4 14 270,15-12-270,-4-9 90,20-6 0,-16-16-90,17-8 0,-13-1 90,17-11 0,-7-3 0,-1-1 0,-14 7 0,0-2 89,9-15-89,-1 0 304,-10 9 0,-1-1-574,3-10 90,-1-2-164,-15 4 254,-16 18 0,-3-1-90,-5 9 0,8 10 0,2 5-180,0 16 180,5-4-180,-5 23 90,6-3 135,4-11 0,0 1-44,1 18-1739,3 2 1739,2-15-1,1-1 90,4 5 269,15 1-179,-1-11 0,27-23 0,-24-15 45,-3-8 0,-3-2 45,-3-5 0,5-10 180,-2-7-581,-4 9 401,3-11-135,-7 16 0,0 0-45,3-8 792,-4 10 0,0-2-1017,-1 0 0,-2 2 135,1-3 0,5-17-90,-12 34-89,0 5-181,0 1 270,-2 4-90,1 2 374,3 6-14,-2 0 0,3 5 0,-3-2 0,0 1 90,1 8-90,-1-2-90,3 15 0,0 2-90,-1-1-112,1 1 0,-1-1 202,0-4-89,0 1 89,-1-1-3199,0-1 3289,0 0 90,-2-2-252,0 5 431,-2-8 271,-1 4-90,-2-13-80,1-3-280,-1-6 2989,2-4-2810,-4-19 676,3 6-945,-2-18 0,6 11 90,2-2-90,1-1-1,3 0-89,2 2 0,2-2-179,12-18 44,-9 17 0,1 0-405,3 0 0,1 3-1102,5-5 23,9-5-360,-11 13 90,0 3 270,-2 4 1588,4 2 1,-13 5 0,2 1 0</inkml:trace>
  <inkml:trace contextRef="#ctx0" brushRef="#br0" timeOffset="58416">20993 10052 7623,'-5'6'3276,"2"-3"-2235,1-1-861,1 0 720,2 1-271,-1 1 541,3 4-721,-2-1 271,4 15-540,-2 3-90,1 6 0,-2-1 90,-2-7-90,-1 0-1,0-1-89,-3 21-89,2-20-1,-1 15-90,2-24-90,0 1 90,1-5-450,2-1 540,0-10-90,3-3-449,2-15 179,-1 1-629,7-23 449,-5 12 90,3-13 450,1 2 0,1 0 540,-5 15 0,0 1-135,5-14 0,0 0 1394,6 0-1530,-11 25 181,5-6-90,-8 19 0,2 3-90,-3 3-90,1 4 90,-3 1 90,0 3 179,2 19-269,0-10 270,4 25-180,-2-22 90,3 8-181,-3-8 181,2 2-270,-1 1 180,5 16-3547,0 1 3252,0-1-155,-1-8-317,0-13-492,-3-9-631,1 0-1657,3-12 0,-4-10 2457,2-2 1,-5-8 0,-1 3 0</inkml:trace>
  <inkml:trace contextRef="#ctx0" brushRef="#br0" timeOffset="58964">21638 10017 10321,'-5'2'3276,"-1"-2"0,4 0-3442,0 1-463,0-1-2519,2 4 1259,3-1-1349,2 3 2068,0-2 1170,-1-1 0,-3-2 0,-1-1 0</inkml:trace>
  <inkml:trace contextRef="#ctx0" brushRef="#br0" timeOffset="59175">21628 10297 6813,'-8'18'3276,"2"-5"0,2-6-833,3-4-1903,1-1-91,0 1-359,4 2-3367,7-1 0,3-2 0,0-4 2315,-3-4 962,-7-1 0,-1-1 0,-2-1 0</inkml:trace>
  <inkml:trace contextRef="#ctx0" brushRef="#br0" timeOffset="61793">22357 9804 8162,'-8'-3'3276,"2"-1"0,3 8-2272,3-2-824,4 8 0,3-1 0,1 1-90,1-2-450,6 4-90,-3-4-449,5 2-361,-6-3-2017,5 19 2457,-16-7 1,3 10 0,-16-11 0</inkml:trace>
  <inkml:trace contextRef="#ctx0" brushRef="#br0" timeOffset="61961">22265 10098 1880,'-19'18'3276,"4"-7"0,2 0 0,8-6-2180,9-4-1006,3-1 0,4-2 463,4-3-1453,11-7 1,2-2 835,5-1-656,-3 0 1,1-1-920,-5 1 1,-3 1 508,6-4 1130,12-8 0,-27 15 0,-3 0 0</inkml:trace>
  <inkml:trace contextRef="#ctx0" brushRef="#br0" timeOffset="62363">22466 10025 6273,'-14'18'1799,"0"1"-1079,1 2 0,2 4 629,2 18-630,5-7 90,3-3 1,1 1-1281,4 9 875,-2-16 1,2 1 180,0-1 0,0-1 134,4 21-539,1-3 186,-2-12-276,-5-21-180,-1-2 90,-3-9-360,-15-4 270,3 1-310,-13-3 310,6 2 180,-3 2-2280,-18-2 2190,9 1-1862,-12-3 1952,15 0 90,1-1 0,4-2-90,2-1 157,5 1-157,1-5-180,8 4-90,15-20 90,5 13 2358,16-13-2358,12 3 0,-7 5 1651,-10 8 0,2-2-2191,9-4 1,1-2-136,-4 4 1,0-2-112,-2 2 0,2-2 0,-2 2 381,-1-1 0,-3 1-90,-1 1 1,-3 1-496,3-5-1888,-1-17 2968,-13 18 0,-2-11 0,-12 23 0</inkml:trace>
  <inkml:trace contextRef="#ctx0" brushRef="#br0" timeOffset="62647">22462 9924 6004,'-20'-23'3276,"5"5"0,13 11-2093,2 5 346,11 35-899,2 5-2269,-4-10 1,0 2 1465,0-4 1,-1-2 532,6 15-930,1 1 750,2 0 180,0 0-136,-1-4 1,2 2-225,-3-6 0,0-1-207,3 7 1,-1-1 206,-4-11 0,-1-3-270,11 13 90,-6-13 593,14 2-3690,-11-25 3793,3-3-2225,-8-14-719,-5-19 2428,-3-12 0,-4 23 0,-1 0 0,-2 0 0,0-1 0</inkml:trace>
  <inkml:trace contextRef="#ctx0" brushRef="#br0" timeOffset="62859">22786 10025 8072,'-9'1'3276,"2"1"0,-15 27 0,10-10-4032,-12 19 1026,7-13-3547,-2 3 3211,-3 3 66,-1 3-551,-2 2-78,-1 3-631,1 1-379,7-5 1,-1 2-1,8-13 1,0 0 1193,-3 6 0,3-4 0,6-11 0,7-18 0</inkml:trace>
  <inkml:trace contextRef="#ctx0" brushRef="#br0" timeOffset="63611">22922 9965 7083,'-11'0'3276,"6"0"0,-2-3-24,8 0-2892,3-2 180,9-5-450,0 3 0,6-4-90,-3 4-270,13 2 0,-12 5-90,9 4-89,-18 5-451,-3 12 450,-4-3 180,-3 10 1,-5-7 403,-5 3 1,-2 0 135,-3 4-135,2-5 0,-1 1 765,-12 8-720,12-12-1,-11 10-89,20-22-270,6-3 91,5-8-181,15-9-180,3-4 270,1 0 0,-2 1-270,1 4 450,-12 8 180,3 1 270,-18 16-180,0-1 180,-8 12-270,4-9-91,-3 3-358,5-9-181,3-6-1709,6-17 630,6-13 629,8-18 1080,-4 17 0,2 1 1439,13-13-269,6 23-1081,-11 19-89,-3 27 90,-8 0-90,0 6 315,-2 1 0,-1 4 89,-3-7 1,0 1-1008,1 7 1,-1 0 691,-4-12 1,-1-3 90,-4 7-67,-2-4 246,-2-5-179,0-6-90,-2-4-90,0-5-90,-1-4-180,-2-5-1349,-17-18 629,10 0 233,-13-17-1761,15 3 699,7 3 1,2-1-1639,-3-19 2265,6 15 0,2-1 112,4-13 900,3 1 0,5 2 0,1 2 0</inkml:trace>
  <inkml:trace contextRef="#ctx0" brushRef="#br0" timeOffset="64031">23491 10009 6273,'-9'0'3276,"-2"1"0,0 5 0,1 2-511,2 7-2495,6 2-90,2 7 0,1 5-450,1-3 0,1 1 135,-1 6 0,2 1-1169,2-1 0,2-3-1670,2 3 815,4 5-1118,3-19 887,-6-13 2390,2-7 0,-9-15 0,-2-3 0</inkml:trace>
  <inkml:trace contextRef="#ctx0" brushRef="#br0" timeOffset="64194">23550 10199 7263,'-5'-12'3276,"-4"1"0,4 6 0,-2 0-871,7 2-2315,2 1-270,12-5-720,6 0-2338,15-3-39,5 1 348,-8 2 1400,-2 3 449,-13 1 1080,-4 0 0,-4 1 0,-3 0 0</inkml:trace>
  <inkml:trace contextRef="#ctx0" brushRef="#br0" timeOffset="64444">23772 9927 7982,'3'27'3276,"-1"-2"-4836,-4-3 2279,-1 2-89,-2 3 669,-1 0-759,-1 3 1044,-2-1-955,-6 5 1,-2 1-540,-2 4-180,2-6 0,-2 1-2608,-10 5 449,12-18-885,-7 2 795,20-32 2580,3-4 0,6-9 0,1 4 0</inkml:trace>
  <inkml:trace contextRef="#ctx0" brushRef="#br0" timeOffset="64561">23727 10248 6633,'28'9'1638,"0"0"0,17 4-3025,-10-5 488,-18-7 179,9-4 720,-1-23 0,-9 6 0,10-15 0</inkml:trace>
  <inkml:trace contextRef="#ctx0" brushRef="#br0" timeOffset="64708">24028 10048 6183,'2'-15'3276,"-2"-3"0,0 10-293,-4 2-2353,0 21-540,0 2-1729,-1 17 1,-1 4-1639,1-2 2269,1-1 1,-1-2 247,4-10-2118,2-1 1888,0-10 990,0-2 0,2-11 0,0-3 0</inkml:trace>
  <inkml:trace contextRef="#ctx0" brushRef="#br0" timeOffset="65139">24051 10065 6453,'3'-23'2429,"2"0"-1350,0-4 1,1-2-541,1-2-89,2-1 0,1 1 584,4 0 1,1 1-855,0 2-91,-1 2 1,0 4 180,-1 12-270,0 1-90,0 2 0,-1 1-719,3 0-91,-2 3 541,3 0-91,-5 3 90,-3 1 180,-1 1 90,-1 1 90,0 1 90,-1 1 0,0 2 270,1 8-90,-2-3-90,2 7 0,-1-3 89,-1 2 91,3 13 0,-2-7 0,2 11 89,-2-10 1,1 1-642,1 9 327,-1-6 0,1-1 135,0 5-1680,-1-7 0,0 1 1500,4 16-90,-3-15 0,-1 0-265,4 13 85,-3-14 0,0 1-135,1 0 0,0-1 45,-1-1 1,0 0-406,2 2 1,-2-4-496,1 1-359,1 2 90,-5-14 90,-2-7 681,-1-2 668,0-18 0,-2 2 0,-1-12 0</inkml:trace>
  <inkml:trace contextRef="#ctx0" brushRef="#br0" timeOffset="65501">24157 10047 6183,'-16'2'3276,"8"-2"0,-3 3 0,19 3-2669,5 0-697,5 3-450,9 1 0,-12-3-269,4 4-2468,-2 9 977,-9 2 1940,-3 10 1799,-13-2 1837,-15 5-975,5-12 667,-11 11-2788,19-23 0,-3 4 0,11-13-270,3-1-180,3-4 180,4-1-629,2-5-361,4-4-629,2-4-360,2-4 430,1-2 1,-1-3 1284,-2 0 1,-1-2 0,2 1 0,-2-1 0,3-18 0</inkml:trace>
  <inkml:trace contextRef="#ctx0" brushRef="#br0" timeOffset="65757">24193 9923 6183,'-3'9'3276,"2"-1"0,0 6-1013,2-2-1183,0 8 404,1 13 0,0 6-989,0-6 0,-1 2-1588,1 3 1,-1 3 0,1-2 649,-1 1 1,-1-4 217,0 0 0,1-1-491,0-5 0,0-3-1353,1 11-1208,6 8 0,3-33 0,-1-5 3216,1-16 0,-7-5 1,1-3-1</inkml:trace>
  <inkml:trace contextRef="#ctx0" brushRef="#br0" timeOffset="66016">24801 10447 6363,'6'10'3276,"-1"1"0,-2 0 0,-2-2 0,0 18-1178,-1-10-2098,1 14-1260,-1-5-449,-1-6-989,0 4-1,-2-9 271,-2-3 269,-2-3 2159,-20-13 0,9-4 0,-15-11 0</inkml:trace>
  <inkml:trace contextRef="#ctx0" brushRef="#br0" timeOffset="67265">25533 9851 6183,'3'-5'2699,"0"-3"-1890,-1 3 1980,6-4 487,5 17-2684,-2-3-502,0 10 0,-8-5 0,-5 2-90,0 0-315,-14 16 0,-4 3 225,-1-3-45,-9 9 0,-1 0-45,0-9 90,10-10 0,0 1-1561,-12 7 1381,-1-1-1369,-3-3 1,-1 0-1639,4-1 1638,1-2 1,5-4 837,22-11 1,5-4 0,3-2 0</inkml:trace>
  <inkml:trace contextRef="#ctx0" brushRef="#br0" timeOffset="67617">25461 10146 8999,'3'10'3276,"0"2"0,-5 19-1643,0-8-3272,-1 3 1,0 2-557,-1 4 1931,1-1 0,0 0-1176,1 9 450,1-13 1,1-2-899,2 9 179,1-6 269,2-6 361,1-7 449,-1-6 866,1-7 0,-2-7 0,1-4 0</inkml:trace>
  <inkml:trace contextRef="#ctx0" brushRef="#br0" timeOffset="67807">25705 9935 8612,'-11'-3'3276,"2"2"0,2 8-1643,1 3-1183,-3 27-990,2 5 135,3-17 1,1 1-1035,0 17-540,4-17 180,3-4 90,2-5 889,11-14 1,-8-5 0,5-12 0</inkml:trace>
  <inkml:trace contextRef="#ctx0" brushRef="#br0" timeOffset="67989">25715 10018 6813,'-1'-7'3058,"0"0"-719,7-9-2429,-1 7-90,5-6-180,-2 10 1,0 1-811,4 4 361,-4 1-91,3 3 91,-6 2 179,-2 3 630,-4 14 0,-2-8 0,-3 11 0</inkml:trace>
  <inkml:trace contextRef="#ctx0" brushRef="#br0" timeOffset="68142">25711 10105 6183,'4'-3'1170,"0"1"-1170,1 2 270,1 2-180,-1 1 89,2 2-89,-4 0-90,0 2-1439,-8 16 810,-4-2 629,-4 7 0,0-9 0,3-7 0</inkml:trace>
  <inkml:trace contextRef="#ctx0" brushRef="#br0" timeOffset="68290">25664 10267 6273,'5'-2'1530,"1"-1"-901,0 0-269,1-1 0,1 1-90,1 2-1530,6 13 541,-11-4-361,-1 18 721,-13-12 359,-5 5 0,2-5 0,-1 0 0</inkml:trace>
  <inkml:trace contextRef="#ctx0" brushRef="#br0" timeOffset="68492">25574 10448 6183,'-23'20'1638,"0"0"0,-12 12 1638,29-20 0,7-8-2130,10-5-516,16-6-360,16-5-225,0 2 0,3 0-90,-13 2 0,0 1 0,10-1 0,-1 0-45,-11 4 0,-2 1-90,-1 0 0,-1 1 45,0 0 0,-2 0-494,15 1-451,-18 1-2197,7-1 0,-16-1 2599,4-4 0,-17-1 1,-1-3-1</inkml:trace>
  <inkml:trace contextRef="#ctx0" brushRef="#br0" timeOffset="69133">26212 9911 6903,'-10'0'3276,"-6"0"0,4 0-653,-3 0-1994,6 0 181,2 0-450,3 1 90,11 4-810,24 0 90,1 0-135,2-3 0,0-2-44,7-1-488,-13 0 1,0-1 577,9 0-1280,-10-1 1,0 0 1274,3-1 364,10-1 90,-29 3 0,-5 1 720,-2 0-630,-13 4 1041,1-1-862,-15 5-269,8-3 90,-14 5 0,11-3 3096,-7 4-3070,7 0-206,0 2 90,-1 3-135,-4 8 0,0 3-45,-4 3-430,3-2 1,1 0 159,3-3-360,2-1-449,1-1-630,3-3-90,3-2 180,4-3 932,1-1 0,3-6 1,1-1-1</inkml:trace>
  <inkml:trace contextRef="#ctx0" brushRef="#br0" timeOffset="69323">26310 10163 6993,'4'13'3276,"0"-2"0,-3 8-1193,0-2-1543,-3 4-90,-1 1-91,-5 22-2248,1-9 90,0 6-179,5-20 179,4-15 269,2-3 710,5-19 1,-2 3 0,3-13 0</inkml:trace>
  <inkml:trace contextRef="#ctx0" brushRef="#br0" timeOffset="69497">26456 10175 6363,'4'4'3276,"1"2"0,-1-5 0,1 3 0,20 5-1898,-9-3-1828,24 8-179,-20-9-2519,16 2-129,1-7 0,-8 0 0,2-5 2457,-21-2 1,-2-2 0,-3 0 0</inkml:trace>
  <inkml:trace contextRef="#ctx0" brushRef="#br0" timeOffset="69930">26787 9973 6813,'-10'-1'3276,"-1"0"0,1-1 0,-2 0 0,10 1-2978,2 0-28,25-1-180,0 1-90,14-2-90,-2 0-1322,6-3 962,3 0-269,3-1-920,-7 1 1,1-1 353,-17 3 0,-1 0 250,14-2 1,-2-1-765,-8-1-1386,3-6 2465,-14 3 720,-1-5 0,-13 5 0,-3 0 0</inkml:trace>
  <inkml:trace contextRef="#ctx0" brushRef="#br0" timeOffset="70082">27170 9735 7083,'-13'3'3276,"-1"1"-76,-1 1-1401,-1 3-1079,1 2-270,0 4-271,0 3 1,-1 4-1819,-9 15 1,-2 4-661,2 0 1206,2-7 1,-2 6 0,4-8 584,3-6 1,-8 13-1,20-33 1</inkml:trace>
  <inkml:trace contextRef="#ctx0" brushRef="#br0" timeOffset="70228">26952 10092 6183,'1'13'3276,"-3"0"0,-9 21-203,4-9-3163,-5 16-1439,3-3-1709,3 1 1619,0-1 179,3-9 1440,4-16 0,2-8 0,0-5 0</inkml:trace>
  <inkml:trace contextRef="#ctx0" brushRef="#br0" timeOffset="70358">26991 10251 6903,'20'-14'3276,"9"-1"0,-10 6-1463,11-2-1723,-7 4-360,2 0-1369,2 1 1,1 0-1639,1 0 1916,19-5 461,-36 7 900,-4 0 0,-4 0 0,-2 0 0</inkml:trace>
  <inkml:trace contextRef="#ctx0" brushRef="#br0" timeOffset="70548">27146 10149 6273,'-17'14'3276,"3"1"0,11-6 0,2 4-2490,4 0-876,1 2-89,0 3-2790,5 23-308,-3-12 348,1 12 2929,-8-24 0,-5-10 0,-2-4 0</inkml:trace>
  <inkml:trace contextRef="#ctx0" brushRef="#br0" timeOffset="70762">27016 10390 6813,'-23'6'3276,"2"-1"0,2 1-23,9-3-1994,12-2-720,5-1 91,19 0-270,-1-2-45,3 0 0,2 0-225,13-2-670,-13 2 0,0 0 490,17 0-180,-1 2 1,1 1-46,-16 2 0,0 0-45,13 2-45,-11 0 1,-2 1-136,-2 1-180,4 3-449,-19-2-630,-4-1-90,-4-2-1388,-10 8 2949,-6-8 1,-1 3-1,-1-10 1</inkml:trace>
  <inkml:trace contextRef="#ctx0" brushRef="#br0" timeOffset="71280">27805 9705 7263,'-1'5'3276,"-1"-1"0,1-1 0,1-1-1501,30 19-2135,-12-9-359,23 12-2558,-7-5 0,-9 7 0,1 0 2457,-25 9 1,-11-17 0,-8 6 0</inkml:trace>
  <inkml:trace contextRef="#ctx0" brushRef="#br0" timeOffset="71464">27761 10078 6273,'-26'18'3276,"12"-9"0,0-1 0,18-11-511,11-3-2675,6-1 0,6-3-405,16-5 0,2 0 0,-19 6 1,0 1-788,22-8 0,-2 2-158,-7 3-449,-2 1-269,-4 1 179,-4 2 269,-6 0 271,-5 2 669,-9 2 590,-6 1 0,-9 2 0,-3-1 0</inkml:trace>
  <inkml:trace contextRef="#ctx0" brushRef="#br0" timeOffset="71832">28065 9979 6273,'-42'6'1092,"-1"1"0,7 4 0,6 5 1036,8 20-1948,14 5-90,8 1 215,3-16 1,0 0-396,3 14-4,1 0 0,1-1-986,1 6 495,-4-15 1,-1-2-406,-7 1 541,-4-13 3056,-13-5-2607,3-8 2082,-32-1-642,7-5-1036,16 0 1,0 1 593,-16-5 441,6-2-810,10 2 1,-9-5-180,22 3-90,0-2-181,13 1-89,5-2 0,6-2 0,5-2-180,6-1 0,3 0-89,6 0-1199,2 0 928,5 0 90,1 1-463,-10 4 0,2 0-211,0 0 0,0-1-164,1 1 0,-2-1 388,-2 1 1,-3 1-810,6-5 90,-3 0 179,-4 1 361,-3-1 989,-2-5 0,-8 4 0,0-4 0</inkml:trace>
  <inkml:trace contextRef="#ctx0" brushRef="#br0" timeOffset="72163">28068 9634 6723,'-8'5'3276,"1"1"-435,3 4-2392,2 1 181,0 3 629,1 12-539,0-3-1607,2 7 1,1 2 1336,1 5-270,1-5 0,0-1-618,3 8 708,2 4-180,-1-9 0,1 1 45,-3-8 0,1 2-544,2 10 1,2 6 0,-1-4 498,-2-7 0,0-1 30,2 8 0,1 4 0,-2-6-43,-2-12 1,-1-1-33,4 13 0,1-2-45,-1-3 1573,8 6-4850,7-43 0,-4-15 0,5-20 1638,-19 14 1,-3-1 578,0-18 1507,-4-4 0,-2-2 0,-1 24 0,1 0 0</inkml:trace>
  <inkml:trace contextRef="#ctx0" brushRef="#br0" timeOffset="72331">28263 9810 6453,'-21'3'3276,"11"-2"0,-11 3 0,17-3-511,2 2-6042,4 9 0,1-2 0,2 8 1235,0-6 1052,-2 0 990,1 0 0,0-3 0,0 0 0</inkml:trace>
  <inkml:trace contextRef="#ctx0" brushRef="#br0" timeOffset="73071">28296 10139 6273,'-6'-6'3276,"-2"1"-345,0 1-2032,-1 2 1530,-6 11-1979,5-2-1,-9 9 271,0 8-360,2-2-270,-6 10-630,-4 10-359,8-7-740,1 4 1,2 2-1,8-16 1,1 0-1,-2 5 1,2-1 818,4-5 1,7-20 0,1-6 0</inkml:trace>
  <inkml:trace contextRef="#ctx0" brushRef="#br0" timeOffset="73696">28762 9675 7353,'-4'5'3276,"1"0"0,0-2-1823,2 0-373,0 3-271,2-1 360,3 7-719,2 4-450,0 2 0,2 2 0,-2-3-989,1 10 179,-3-5-539,-4 3 0,-3 1-270,-8 9 1079,-4 8 90,-5-16 360,4-10 180,-3-1 360,-1-2 1709,-17 7-810,11-8-899,-4 2-90,20-11-270,14-7-90,11-5 0,14-5 0,14-2 0,-5 3-3277,-1 4 3251,-12 6 116,-1 3 0,-3 2 180,-3 3-90,-4 2 0,-4 2 989,-11 18-629,-13 1-180,-6 7-1,1-15 1,-1-2-270,-7 4-180,-10 7-1204,9-11 754,-1 0-1099,2-5 1,-1-1-1437,-6 1 1436,7-4 1,2-2-894,4-6 2854,4-4-1491,5-2 1342,4-2 0,6-1 0,4-2 0</inkml:trace>
  <inkml:trace contextRef="#ctx0" brushRef="#br0" timeOffset="73816">28486 10303 12660,'26'7'1092,"0"0"0,-1 1 0,-2-1 849,4 7-3580,9 4 1,4 2-1639,3 2 2284,-4-2 1,2 0-647,-6-5 1,-3-2-1639,10 3 2378,-9-5 1,0-1 268,-1-4 630,-2-4 0,-3-1 0,-1-1 0</inkml:trace>
  <inkml:trace contextRef="#ctx0" brushRef="#br0" timeOffset="74108">29440 9710 11221,'-25'13'3276,"-5"11"0,13-4-2992,-6 12-1094,4-2-829,3-6 1,-1 1-1053,-10 14 1791,8-14 1,1-1-810,-7 7-900,-4 1 1800,10-11 809,-1-1 0,14-15 0,2-2 0</inkml:trace>
  <inkml:trace contextRef="#ctx0" brushRef="#br0" timeOffset="74600">29194 10020 6453,'20'-10'3276,"-6"4"0,9 4 0,-15 7-961,2 8-2135,-13 4-90,-3 5-90,-5 2 0,-3 4 180,-12 10 0,7-10-270,0-4 0,2-3-90,6-5 180,-3 4 0,20-21-270,14-4 90,0-2-180,9-2 1,4-2-1,-7 3 0,0 0-167,6-1 0,-1-1 167,15-2-270,-9 3 270,-13 4 1,2 1-1,-16 3-180,-6 3 0,-4 2 1,-6 3-91,-5 3-89,-4 2-990,-14 9 1414,3-3-110,1-1 0,0 0-209,-8 4 929,11-7 0,-1 0 1323,-4 3 0,2-2 509,-4 4-977,-11 7-541,30-17-179,4-4-90,6 0-2509,18-4 2509,0-1 0,18-3-276,-3-3 1,3-2-355,-1 0 0,0 0 45,8-2 0,1-1-225,1 0 1,-2-1 314,-18 5 0,-1 1 45,7-3 0,0 0 90,6-1 90,-1 0 90,11-6-450,-12 3-809,8-5-2198,-10-1 1067,-13 6-594,-3-8 1905,-18 10 899,-9-3 0,-5 2 0,-2-1 0</inkml:trace>
  <inkml:trace contextRef="#ctx0" brushRef="#br0" timeOffset="74922">29585 9727 7263,'-7'0'3276,"0"1"0,-2 0-294,0 5-2622,2-1-90,0 6 90,4 2 0,0 5 89,-1 6-788,0 8 1059,-1 8-91,2-3 1,0 6-390,2-9 0,0 3 0,0 2-875,0 0 1,1 3 0,0 0-1,0-1 515,0 8 0,0-2 1,1 0-855,1 2 1,0 1 0,0-4 433,0 3 0,2 2-280,2-11 1,2 5 0,1-1 0,0-5-820,-1 3 1,1-2 545,2 3 1,2 3 0,-1-14-2185,-1-18 3181,-3-12 0,-5-8 0,0-5 0</inkml:trace>
  <inkml:trace contextRef="#ctx0" brushRef="#br0" timeOffset="75420">29363 9847 6633,'-3'9'3276,"1"-1"0,-9 16 0,4-9-1410,-7 15-1417,4-12-89,-8 12 0,2-5-461,-7 8 371,4-8-21,-1 1-204,-1-2 0,-1 1-225,-6 5-45,6-6 1,0-2-316,0-2-90,2-4-2647,2-3 438,9-6-438,3-6 1548,9-6 829,3-4 900,3-2 0,0-1 0,1-2 0</inkml:trace>
  <inkml:trace contextRef="#ctx0" brushRef="#br0" timeOffset="75608">29174 10134 6813,'-7'17'1638,"2"7"0,0 3 1638,-2 11-1865,2-6 1,3 1-693,3 6 133,1 4-133,3 2 1,-1 1-630,-1-17 0,0 1-180,2 6 0,0 4 0,-1-5-270,0-9 1,0-2-1261,2 14 1,2-2-683,2 0-975,13 7 2457,-9-36 1,4-2 0,-11-18 0</inkml:trace>
  <inkml:trace contextRef="#ctx0" brushRef="#br0" timeOffset="76608">29948 10161 7443,'-18'23'3276,"6"-4"0,8 5 0,7 4-3750,2-6-1165,12-1 1,3-2-1639,1-5 2717,3-6 0,0-4 0,-7-11 0,4-7 0</inkml:trace>
  <inkml:trace contextRef="#ctx0" brushRef="#br0" timeOffset="76926">30097 10192 6273,'8'-5'3276,"-1"-1"-975,3-2-322,4 0 810,27-7-2700,-5 15 1,7-2-180,-22 23-89,-19-4-1,-3 7-540,-12 10 450,2-11 90,-9 12 90,4-18 180,-1 1 90,-2-1 180,-2 1 90,-1 0 179,1 0 1,0-2 0,3-1 809,0 1-1349,13-8-180,4 0-180,14-11-540,20-11-269,-3 1 314,-7 3 1,0-2-2201,14-8 806,1-2 520,-7 0 1,0-2-1639,5-5 2883,-9 5 1,-4 0-1,-8-2 1,-4-1-1</inkml:trace>
  <inkml:trace contextRef="#ctx0" brushRef="#br0" timeOffset="77194">30142 9709 5914,'-7'2'3276,"-1"1"-753,2 1-1444,-2 2-104,4 5-76,0 5 225,0 10 1,1 5-451,0 2 1,0 2-1147,0 7 0,0 2 652,1-4 0,0 2 314,0 7 1,0 0-1352,1-10 1,0 0 886,0-5 0,0 1 0,0-1-120,0 2 1,0-2-226,1-1 0,0 0-135,0-4 0,2 2-1189,7 12 1,3-2-1,-4-16 1,1-2-1,6 10 1,3-4-1303,16-12 2941,-9-10 0,6-7 0,-11-8 0</inkml:trace>
  <inkml:trace contextRef="#ctx0" brushRef="#br0" timeOffset="78011">30678 9892 6363,'-9'-2'2969,"0"0"-1440,1 0 1747,-4-4-166,7 4-2570,-2-2-270,9 3 0,2 0-181,3 0-89,3 1-89,3 0-1710,26 0-1478,1-2 1067,10 0 501,-10-2-900,-6-3 1890,-13 0-101,2-3 1,-14 1 0,-4-1 0</inkml:trace>
  <inkml:trace contextRef="#ctx0" brushRef="#br0" timeOffset="78215">30825 9662 7083,'-10'10'3276,"0"1"-436,1 2-1131,1 2-899,1 3-540,4 5 0,0 3-90,3 16-360,-1-8-813,2 10 363,-1-15-2647,3 13 1337,-2-17 1984,3 14 0,-4-28 0,1 2 0</inkml:trace>
  <inkml:trace contextRef="#ctx0" brushRef="#br0" timeOffset="78943">30779 10057 6723,'-17'-16'3276,"16"-6"0,12 13 0,10-6-2850,-6 7-246,16 3-450,-15 5 90,9 2-89,-22 7-541,-5 7 360,-2-2 91,-6 6-1,-1-5 0,-2-1 180,-2-1 450,-27 13 0,18-11 269,-5 1 1,1 0-360,10-6 0,-7 6-270,22-11-90,13-4 90,25-8 90,-5 0 135,-2-1 0,0 0 135,11-4-3482,-1 0 3392,-7 3-90,-14 6 179,0 5 91,-12 7-270,-1 2-180,-20 9-90,2-6-90,-6 3-269,3-6-1,-1 0 3302,1-2-4740,-20 1 1708,18-6 0,-12-1 0,22-9 90,5 1-180,5-4 180,3 4 90,4 0 90,0 5 180,-3 3 90,0 7-90,-5 0 90,-5 11-180,-6-1-180,-1 0 90,-2-2-90,1-7 0,-6 3 180,5-4 90,-10 2 0,13-7 0,-2 0-270,9-4-90,4-3-2429,23-10 810,2-1 450,18-8 1079,-15 8 180,-4 2 270,-9 4 180,-4 0 180,-1 1 2518,-3 2-809,-7 4-1350,-3 3-89,-8 7-181,-1 2 1,-3 5-270,-2 4 90,-1 3-1,-9 17-404,13-19 0,0 1-1080,-4 9 1,1 0-1401,-3 8 456,6-7-1259,21-29 1978,2-8 1260,12-16 0,-6-1 0,6-11 0</inkml:trace>
  <inkml:trace contextRef="#ctx0" brushRef="#br0" timeOffset="79141">30948 10209 6363,'5'-18'3276,"-2"4"0,-7 5 0,0 7-871,0 5-2315,0 6 0,-1 7-90,-1 6-180,-4 21-854,4-10 0,2 1 179,-1-7 1,2 1-785,3 6 1,2-5-932,5-10 1131,4-4-180,1-22 1619,-5-4 0,2-12 0,-4 1 0</inkml:trace>
  <inkml:trace contextRef="#ctx0" brushRef="#br0" timeOffset="79856">30983 10115 6903,'1'-19'3276,"3"-10"0,6-2-2362,2 0-554,17-6-181,-12 21-89,7-3 90,-13 15 0,-3 4 180,3 5-270,-4 1-270,2 19-450,-12 14 271,-3 11-847,-7-4 937,-1-9-1,4-13-180,0-1-90,0-2-2158,-7 9 1978,7-13-89,-7 8 1348,12-19 361,0-3 89,12-14 486,0 0-1025,5-6 180,-3 6-91,0 1 1,-1 1 90,0 1-180,0 2-91,-3 2 1,0 2 0,-1 7 0,-4 17-90,-4 12-270,-2-3-90,-4 3-180,6-23-90,0-1-270,3-8-89,3-4-2250,9-15 1980,-1 3 90,8-13 89,-6 7-179,8-11 809,-5 5 180,6-9 180,2-9-91,-6 9 91,-3 3 0,1-3 719,2-10 1,-2 1-270,-1 8 0,-1 1-781,1-5 1,-2 4 600,-3 11-270,-6 19 0,-1 6-180,-4 5 0,0 6 180,-3 13 90,-1 7-309,0 2 219,1 1 360,2 7-180,1-6 119,0-1 1,1 7 0,-1-4-300,1-8 0,-1 1 22,1 5 0,-1 5 0,0-5-67,1-8 0,-1-2-1487,1 1 0,-1 1 1442,0 0 0,0-1 45,1 0 0,-1 0-555,-1 23 510,1-3-360,4-10 0,2-3-180,0-1-1066,11 8 166,-7-45-1927,10-24 1427,-7 2 1007,5-17 843,-6 6 0,-2 0 0,-2 12 0,-1 0 0,2-15 0,0 0 0</inkml:trace>
  <inkml:trace contextRef="#ctx0" brushRef="#br0" timeOffset="80172">31431 9976 6813,'8'-42'3276,"0"5"-76,-1 14-2750,1 3-180,1 1-270,0 1-90,8-3 90,-7 9-90,6-3 90,-10 13 0,2 2 270,-2 7-180,-2-1 180,2 8-90,-5-2 539,0 25-3481,-1 2 3032,0 10 90,0-4-2359,0-9 2449,-1 5-1,0 2 91,-1 4 0,0 2-548,0-17 1,1 0 127,-1 1 0,0 3 0,0-3 15,1-6 0,-1-2 135,1 24-360,1-6-180,2-6-180,2-6 1319,6 2-4017,2-6 1079,1-4 0,-1-9 3541,-7-9-3900,0-5 1798,-2-1 630,-3-6 0,-1-2 0,-3-4 0</inkml:trace>
  <inkml:trace contextRef="#ctx0" brushRef="#br0" timeOffset="80446">31407 10271 6543,'-2'-21'3276,"1"3"-795,0 7-1851,2 8-271,-1 11 91,0 6 0,-2 6 180,0-1 539,-4 8-450,1-6-89,-2 6 360,1-4-451,-1-3-179,1 1-540,4-9-3097,24-15 0,10-13 1638,-10 4 1,0-1-1,0-2 1,0-2 1169,3-7 1,-1 0 0,-6 4 0,0 0 0,6-8 0,-1 0 0</inkml:trace>
  <inkml:trace contextRef="#ctx0" brushRef="#br0" timeOffset="80811">32149 9513 15808,'-15'26'2339,"0"1"-1800,1 11-359,1-4-418,5-11 1,-2 3 552,-2 6 0,-1 4-1954,-4 9 1,0 3 1559,6-15 0,-1 0 1,0 1 107,0 3 1,-1 2 0,1-3 147,-2 10 1,0-1-133,0 0 0,-1 4 22,3-9 1,-2 6 0,0 0-1,1-4-67,1-5 0,2-3 0,-1 4-68,-3 7 1,-1 7 0,0-2-1,2-8-730,3-3 1,0-4 392,-1 9 0,1-3-1124,4 2-900,5-8 1,5-8-849,17-11 2754,1-25 1,7-7 0,-7-18-1</inkml:trace>
  <inkml:trace contextRef="#ctx0" brushRef="#br0" timeOffset="81288">32477 9541 7713,'-3'3'3276,"2"0"0,-1-2-4881,37 19-1118,-16-8 1868,3 1 1,0 1-585,-4-3 69,-1 1 1370,-9-7 0,-2 1 0,-7-4 0</inkml:trace>
  <inkml:trace contextRef="#ctx0" brushRef="#br0" timeOffset="81497">32333 9766 6363,'-17'14'3276,"-1"0"0,-1-3 0,-1 0-781,1 0-1595,-4 22-1620,10 5 180,6-8 1,2 1-930,7 13 210,6-4-2018,7-9 1247,-2-10 501,6 1 270,-6-13 269,0-3 541,-1-4 449,-1-3 0,0-3 0,-1-1 0</inkml:trace>
  <inkml:trace contextRef="#ctx0" brushRef="#br0" timeOffset="81877">32336 10109 6363,'32'-32'1092,"0"0"0,-13 11 0,0 2 2184,20 0 0,-27 24-1230,-5 1-2226,-1 5 90,-6 1-1549,-10 12 1,-4 2 957,1-2 222,-2 3 1,0-2 98,3-11-179,-4 3 449,5-5-180,-2 7 270,12-13-90,3 2 180,11-9 540,6 3-271,-2 0 468,1 3-377,-12 1 359,-3 7-89,-7 5-540,-3 2 270,-11 11-180,4-10-1,-5 5 271,1-2 360,3 4-1260,14-6 0,3-4-809,27-14 359,-8-6-359,9-3-470,1-8 1,-1-1-1639,-2 0 2326,0-1 1,-4 0 950,-17 3 0,-5 0 0,-2-1 0</inkml:trace>
  <inkml:trace contextRef="#ctx0" brushRef="#br0" timeOffset="82140">32172 10294 6813,'-39'10'3276,"4"-1"-76,15-4-2840,5 0-180,4 2-90,5 1 360,6 6-180,4-2 629,12 13-269,0-8 449,21 16-764,-16-17 0,2 0-1645,8 5 1,2 1 1239,-6-5 0,2 1-90,2 0 0,4 2 0,-4-3 45,-5-2 0,-1 0-90,16 7 0,-2-1-2119,2 0 1444,-3-4-739,-12-7 1,1-2-381,12 2 1209,-14-6 1,0-1-1620,19-8 1890,-14-2 904,3-6 1,-18-1 0,-3 0 0</inkml:trace>
  <inkml:trace contextRef="#ctx0" brushRef="#br0" timeOffset="82391">32817 10140 6273,'0'10'3276,"0"6"0,3 3 0,3 4-1140,6 3-1327,10 11-269,-3-6-390,-2-3 0,3 4 0,-1-2-645,0-3 0,0 0 180,8 13 0,0-3-1324,-5-12 1,0-5-1639,3-1 0,6 1 0,-6-19 1736,-9-6 1685,1-8 1,-12-4 0,-2-2 0</inkml:trace>
  <inkml:trace contextRef="#ctx0" brushRef="#br0" timeOffset="82640">33185 9894 7173,'-2'2'3276,"1"1"0,-12 18 0,-4 9-691,-3 4-2046,3-4 1,-2 2-227,0-2 0,-2 4-88,-1 0 0,-4 6 0,-1 0 0,3-4-813,4-6 0,2-2 0,-2 1 543,-1 2 0,-2 4 0,0-1 0,3-6-405,-3 1 1,4-4-271,-9 11-919,7-10 1,3-3-1639,6-8 0,1 0 0,25-38 2902,-4 3 0,11-19 0,-9 10 0</inkml:trace>
  <inkml:trace contextRef="#ctx0" brushRef="#br0" timeOffset="82812">33062 9824 6453,'9'-2'3276,"-5"-1"0,-1-3 0,-5 1-601,2 2-5952,9 31 2457,-16-8 1,9 14 0,-18-21 0</inkml:trace>
  <inkml:trace contextRef="#ctx0" brushRef="#br0" timeOffset="91855">2758 12481 5914,'-3'-8'0,"1"2"-820,0 2 1,2 2 0,-1 1 0</inkml:trace>
  <inkml:trace contextRef="#ctx0" brushRef="#br0" timeOffset="92624">2768 12506 6094,'6'10'449,"1"-1"-359,1 0 0,2 0 0,2-1-90,3-1 0,9 1 0,-4-3 0,19-3 0,2-2 90,-4-3-321,3 0-1,-2-1 322,-9-6-90,0-2-90,0-1 1,1-1-1,-1 1 0,0-1-1549,3 3 1,2 1 1226,3 0 412,-4 2 0,-2 1-90,-3 6 90,12 1 0,-10 1 0,9 1 0,-14-1 0,1 0 0,-2-1 180,2 1 0,1 1-90,2 0-140,-3-1 1,-1 2 49,-4 1 3066,8 3-3066,-6 1 0,6 2 90,1 4 0,-7-3 90,19 9-90,-16-8 0,-2-2 0,0 0 0,6-1 45,-4-3 0,1-1-45,5-1 0,9-1 89,-10-2 1,-1-2-90,4 2-384,-4-2 1,-2 1 293,-4 0 386,20 1-566,-16 1 0,0 0 90,22 1 90,-20 0 0,-1 1 270,4 0-90,0-1 123,0 0-123,-10-2 0,2 0 0,-1-1 0,1 1-90,-1-1 134,3-1 1,0-1-135,3 0 271,4-2 1,2 1-452,-1-2-90,6 0 45,-8 2 0,-1 0 135,-4 1 45,0 0 0,-1 0 135,2-3-180,-6 1 90,7-1 0,-9 2-90,0 0-315,8 1 0,2 1 225,0 0 0,3-1 0,1 1 180,7-2 180,3 0-90,-3-1 45,-13 2 0,-1 0-136,9 1-89,-13 0 0,2 1-270,1 1 1,-2 1-271,4 1-1099,6 0 1,1 2-906,-3-1 2409,-6 0 1,-2 0 112,2 0 0,-2-2 0,0-2 0</inkml:trace>
  <inkml:trace contextRef="#ctx0" brushRef="#br0" timeOffset="95439">4775 13937 6094,'1'-14'-90,"3"0"90,3 11-90,5 0 180,4 9-90,-4-1 359,27 7-269,-23-9 90,24 1 0,-19-4-90,1 0 0,-2 0 0,-6 1 0,0 1 0,-1-1 0,1 1 90,23 7-90,-18-4-90,19 4 90,-17-2-90,-5-2 0,6 2 90,-6-2-90,0-1 89,-1 0-89,1-1 0,7-2 0,-6 0-89,5 0 89,-1-2 0,-6-1 0,5 0 89,-6-1-89,0 0 90,0 0-90,0 0-179,33-1-1,-18 3 90,21-1 90,-29 3 0,-6-1 0,0-1 0,0-2 0,1-1 90,14-13 0,-10 5-135,2-3 0,0 1-45,4-1 90,5-2 0,-10 9 0,-6 6 0,1 1 90,0 2 90,14 5-1,-3 0 1,12 3-90,-8-4 0,-8-2 0,4-1-90,-11-2 0,4 1-90,0 0 90,-4 1-180,13 3 180,-12 0-90,6 3 90,-6 0 0,0-1 0,1 2 90,0-2 0,9 3-90,-7-3 0,7 1 90,13-3-90,-17-2 90,24 2 0,-29-4 180,13 0-90,-12-1 0,7-1 0,-8 0 0,2-2-90,0 0-1,10-1 1,-6 1 0,16-2 0,-17 2 0,6 0 0,-9 1-90,-1-1 90,0 0-180,0-1-3187,7-4 2802,-6 2 116,12-7 89,0-2 360,-6 2 90,8-5-90,-18 9 0,4-2 89,-6 5-89,5 0 3186,-5 3-3160,5 1-116,0 3 180,1 1-180,1 1 90,-1-2 0,-7 0-90,0-1-180,12-3-180,3-1 181,0 1 89,3-1 180,-16 4 89,5 0 631,5 4-180,-5 0-361,4 2-89,-9-1 0,-7-1-90,0 0 180,2 1-180,-4-2-540,9 3-179,-7-4-271,6 3-179,-3 0-1,1 2 91,3 2 269,0 2 361,1 1 359,-1-1 0,-3-4 0,-1-3 0</inkml:trace>
  <inkml:trace contextRef="#ctx0" brushRef="#br0" timeOffset="97034">8865 13888 6183,'-7'-3'900,"0"-4"-990,9 4 0,0 0 0,12 12 90,-5-3 90,23 14 0,-17-14 0,13 5 180,-10-11-90,3 0-90,1 0 0,2-1 0,-6 2-1,23 0-179,-11-1 1,1 0 44,-5 0 0,-1 0-124,5 0 1,-4-1 78,-6 0 180,-1 0 0,-3 0 539,12-1-359,-10 1 270,20-3-540,-22 2-270,14-2 90,-15 3 0,4 0-360,5 3 450,-3 2 90,4 2 0,-7 0 90,-1 3 180,11 7-180,-8-4 0,8 3-90,-15-10-90,0 0 0,2-1-90,0-1 337,1 0-426,1-1-181,9-1 270,-6-1 180,13-2 540,-6-3-91,-1 0 91,-3-1 450,-2 0-541,-5 1-179,5 1 0,1 4-270,-3 1-180,5 2 0,-5 0-180,0-1-359,8 0 359,-7-1-270,13-2 540,-15-2-89,6-2-2854,8-8 3303,-14 5-90,11-6 180,-17 9 180,5-2-181,-4 4-89,5-1 0,-5 3 0,2 2-180,28 1-360,-18-1-225,4 1 1,0-1-46,-5-1 3039,8-1-3039,-13 0 180,-1-1 0,-2 0 270,-1-1 90,-2 0 270,-2-1 90,-1-1 90,-1 1 539,1-2-275,-2 2-355,2 0-89,-3 3-180,0 0 0,2 1-90,0 1-360,9 3 90,-6-2 1,7 3-91,-8-3-810,7 3 631,-1-2 359,2 1 90,-6-2 270,-2-1 90,-4-1 269,4 0-179,-5 0-90,2 0 360,3 1-540,-2 0-90,5 2-90,-5-2-1080,17 0 631,-7-2 359,8 0 270,-3-8 90,-13 3 89,6-3-89,-10 4 0,0 1 0,0 2-90,4 0-90,-2 1 90,8 0-90,-6 1 90,8-1 0,-8 0-90,5-1 0,0-1 0,-5 0 0,4 0 0,-5 1-90,-1 2 0,4 1 0,-3 1-989,17 8 359,-10-2 360,5 3 180,-10-5-179,-4-1 359,-3-2 0,0 1 0,-2-2 0</inkml:trace>
  <inkml:trace contextRef="#ctx0" brushRef="#br0" timeOffset="97140">11355 13915 6004,'8'2'2608,"-2"1"-3507,-1 9 359,-1-3 90,3 6 0,0-5 450,3 3 0,-4-5 0,2 1 0</inkml:trace>
  <inkml:trace contextRef="#ctx0" brushRef="#br0" timeOffset="98838">11223 12987 6004,'-15'12'179,"-1"-1"-179,-7 10 0,-1 2 0,2-1 0,0 2 0,-1 0 0</inkml:trace>
  <inkml:trace contextRef="#ctx0" brushRef="#br0" timeOffset="99475">10961 13291 6004,'-10'30'539,"-1"0"1,1 6-495,1-4 0,1 2-45,7 15-90,4-16 0,4 3 0,2-4 0,1 1 0,2-1-1381,4 10 1,3-2 1470,1-4 0,1-4 0,9 0-1986,-6-13 1986,1-1-346,1-4 1,0-1 525,7 4 359,13 0 1,1-2-180,-8-6-30,-5-4 0,7-1 0,-7-1-241,7-3-89,2-1 0,0-1-89,-6-3-121,-5-1 0,6-1 0,-3 0 120,-2-2 0,-1-1 324,3-1 0,2 0 0,-5-1-99,-5 0 0,-5-1 135,16-12 90,-16 5 404,4-11 1,0-2-675,2 0 0,2-7 0,-2 2-90,-7 11 0,5-7 377,-1 2-377,-7 9-46,-2 1 1,-1 0 135,2-8 0,1-5 0,-10 9 90,-6-4-90,-2 5-876,-4-23 876,-1 18 498,-5-9 0,-2-2-678,-1 2 0,1 6 0,-2-2 314,-2 6 0,0 2-44,-6-9-91,4 8 1,-1 1 90,-5-1 205,-2 1-116,-2 6 1,-6-2 0,3 3 595,6 4 0,-1 1-865,-7-5 0,-4-1 0,5 4 0,-12 2-90,0 3 0,1 3-1767,2 3 1677,2 3-631,-2 10 1,-1 5-45,11-1 1,0 3 224,-12 4 0,2 1 90,16-1 1,3 2-736,1 4 0,2 0 736,-8 14 668,11-13 1,1-1 0,-3 6 0,1-3-1</inkml:trace>
  <inkml:trace contextRef="#ctx0" brushRef="#br0" timeOffset="99980">11942 12882 6004,'12'-17'809,"0"-1"270,17-21-629,-1 4-1222,-11 13 1,0 1 861,11-9 0,-8 10-354,1 1 264,0 1 0,1 1 0,8-6 0,-7 6 0,1-1 45,-3 4 0,0 1 45,12-8-1259,-4 3 0,0-1 1259,5-2-45,-12 8 0,0-1 135,16-12-91,-17 10 1,0-2-180,-1 1 1,-1 0-181,13-14-900,-13 9 541,-13 13-158,1-1 787,-8 5 0,-3 0 0,-5-2 0</inkml:trace>
  <inkml:trace contextRef="#ctx0" brushRef="#br0" timeOffset="100263">12471 12138 6273,'11'-2'1530,"-2"-3"-811,0-3-179,1-3-540,2-1 90,4 2-180,12 3 0,5 3-360,10 1 270,-5 1 0,0 3-271,-3 4 361,-7 3 90,-12-1 90,-3 1 157,-4 2 473,-9 19-945,-12 8 0,-4 5-450,-1 2 1,-1 2-264,3-10 0,-1 1 1,0-2 712,-4 8 0,2-3 225,5-9 0,0-2 0,-1-1 0,0 0 0,1-1 0,-1 0 0</inkml:trace>
  <inkml:trace contextRef="#ctx0" brushRef="#br0" timeOffset="100994">13495 11349 6363,'3'-6'2879,"-1"-1"179,0-10-2608,0 9-270,2-5-180,4 13-270,7 6-90,-2 2-719,13 10 269,-10-3-829,0 11 1,-2 4 867,-4 0 259,-2 0 1,-3-1 511,-10 1 0,-4 1 0,-3 1 0</inkml:trace>
  <inkml:trace contextRef="#ctx0" brushRef="#br0" timeOffset="101280">13443 11769 6094,'-18'15'719,"3"-3"-719,13-9 0,3-1 0,2 0 180,13-2 0,-4-1 180,19-6-180,-13 0 89,9-2-89,-6 1 0,1 1 270,12-3-180,-9 4 89,3 1 1,0 1-90,-1 6-90,10 0 270,-28 13-180,-11-1 0,-5 8-1,-6-1-89,-4 2-1696,-6 3 0,-3 1 1606,-8 7-120,7-8 0,-5 3 0,1-2-1609,-6 3 1,1-1 802,0 1 0,0 0-46,8-7 0,-1-1 1,3-3 881,-16 3 0,17-9 0,1-3 0,-7-10 0</inkml:trace>
  <inkml:trace contextRef="#ctx0" brushRef="#br0" timeOffset="101541">13484 11911 6273,'18'21'3149,"-4"-6"-2070,1 4-539,-3-4 269,0 2-179,3 5 0,1 1-496,-1-2 1,2 1-225,12 14 0,1 0-45,-12-14 1,-1-3-464,4 3 1,-2-3-213,-1-1-203,-1-3-1326,3 1 1440,-5-6 348,1 0 551,-6-8 0,-3-4 0,-2-4 0</inkml:trace>
  <inkml:trace contextRef="#ctx0" brushRef="#br0" timeOffset="101876">14500 11396 6723,'-7'1'3238,"-5"-1"-2698,-6 6-540,0 2-270,-2 10-1369,-1 11 1,-1 4-1639,-4 6 2239,2-2 1,0 0 1870,0 0-1193,-1 0 135,8-11 0,-2 0-54,-8 14 1,9-16-1,1 0 1,-6 8-1</inkml:trace>
  <inkml:trace contextRef="#ctx0" brushRef="#br0" timeOffset="102189">14274 11643 6723,'-9'-15'3276,"2"5"-2054,1 11-683,-4 21-359,4-4-90,-3 16 90,5-10 180,-1 17-1139,1-7 959,-2 13-91,2-10-89,-1 1 0,0 2-495,2-11 1,0 1-495,0 14 404,1-16 0,1 0-584,2 5 90,2-4 179,0-6 270,0-6 630,0-9 0,-2-9 0,-1-7 0</inkml:trace>
  <inkml:trace contextRef="#ctx0" brushRef="#br0" timeOffset="102409">14583 11466 6273,'11'-22'2429,"-2"2"-1529,-3 2-91,-3 3-1888,-6 22-361,-7 14 810,1 2 1,-1 1 179,-9 20-206,5-14 1,0-1-1,-3 5 1,-4 10 0</inkml:trace>
  <inkml:trace contextRef="#ctx0" brushRef="#br0" timeOffset="102548">14415 11774 6363,'35'-16'819,"-1"0"0,1 1 0,5-3 0,-4 2-28,-12 2 0,-4 2-791,2-1-270,-1 3-1439,10 3 90,-12 9 1619,-6 27 0,-16-6 0,-16 19 0</inkml:trace>
  <inkml:trace contextRef="#ctx0" brushRef="#br0" timeOffset="102777">14249 12098 6363,'-10'10'3276,"17"-6"0,33-22-2272,4 2-914,-18 7 0,2-2-135,16-5 0,1-1-1043,-16 6 1,0-1 907,18-6 0,-2 0-90,-20 8 0,-1 0-450,11-5 1,0 1 544,-10 4 0,2-2-918,9-5 1,6-3 0,-6 2 571,-11 5 1,-2 0 520,6-4 0,3-3 0,-8 2 0,-5-3 0,2-7 0</inkml:trace>
  <inkml:trace contextRef="#ctx0" brushRef="#br0" timeOffset="103080">14552 11222 8522,'-3'15'3276,"2"-1"-2306,7 21 1,2 6-611,0 5-1999,0-2 1,-1 2 1660,-4-18 0,-1 0 113,0 17 0,0 5-988,-1-14 1,0 2-1,0-1 493,0 1 0,0 0 1,0 0-121,-1-3 0,1 1 1,0 2-341,1 3 1,1 3 0,-1-1 0,1-4-573,-1 5 1,0-1 1391,1 7 0,1 3 0,-3-11 0,-2-9 0,-3-10 0</inkml:trace>
  <inkml:trace contextRef="#ctx0" brushRef="#br0" timeOffset="105028">12103 13961 6633,'-5'-1'1439,"0"0"-809,20-4-630,1 2 90,12-2 0,-5 2 450,6-1 449,-5 0 0,2 0-674,3-2 0,1 0-180,9-2 0,0 0-135,8-3 0,-5 6 0,-2 3 0,-10 2 0,-3 1 0,1 3 90,4 11-90,-14-7 0,11 7 0,-12-11 0,18-13-90,-11 3-1549,4-6 1,-2 0 1163,-10 4 655,15-2 810,-1 26-901,-13-9-89,9 5 0,2-3-269,0-6-46,0-4 0,0-1 3437,3-6-3212,3-1 90,-20 5 180,5 7-90,10 2-180,-3-2 0,4 0-270,-6-10 270,-7 1 0,4-2 0,-1 1 1,-6 3-3188,12-1 2622,-8 4-818,20 4 933,-17 1-765,3 6 1,0 4 765,-6 1-3,8 9 0,-18-13 0,-3-5 0</inkml:trace>
  <inkml:trace contextRef="#ctx0" brushRef="#br0" timeOffset="105130">13566 13950 6004,'33'-5'0,"-4"1"0</inkml:trace>
  <inkml:trace contextRef="#ctx0" brushRef="#br0" timeOffset="105266">13907 13926 6004,'40'-14'0,"0"-1"0,0 1 0,-3 0 0,-1 0 0,-9 7 0,-6 8 0</inkml:trace>
  <inkml:trace contextRef="#ctx0" brushRef="#br0" timeOffset="105369">14434 13883 6273,'44'-18'-36,"1"0"0,0 0 0,5 4 0,0 1 1,-6 7-287,-11 8 1,-2 3 0,9 2 0,-2 0-1,6 1 1</inkml:trace>
  <inkml:trace contextRef="#ctx0" brushRef="#br0" timeOffset="117821">18900 13858 6993,'-8'-8'1259,"1"14"-1439,1-6 180,3 13 270,12 13 270,3-2-270,3 7-90,-1-10 90,-3-11-1,1-1 1,1-1-90,2-1 90,2-1 224,19 2 1,6 1-495,-16-2 0,2 0-1541,17 3 1,0 0 1450,3 3 0,-13-4-1530,1-1 1440,0-2 90,-2 0-90,-6-4 1,0 0 449,21-4-46,-18 0 1,-1-2 135,9-5-180,-16 0 2397,-10 4-2127,0-2 1764,-6 3-1495,6-8-539,-10 5-180,1-3 0,-2 1-359,3-1 89,1 3-540,7-6 450,-3 7-89,4-1-181,4-2 360,-3 1 90,5-2 180,0-2 360,4-2 180,7-4 44,-7 7 1,-1 0-405,7-2-3457,8 0 3432,-21 9-65,-2 0 119,19-3-119,-15 2 539,25-9-449,-30 9 0,14-9-90,-15 10-90,2-1-90,-2 4 0,-2 3-90,1 1-629,15 8 449,-8-3-270,17 10 360,-19-9 3362,10 4-3272,-10-4 272,-1 0 627,3-1-539,-11-6 180,7 1-270,-9-2 0,7 1-180,-1 1 90,1 2-270,5 6 180,-8-4 0,6 3 0,-6-4 0,1-1-90,14 0 90,-9-3 90,21 0 0,-18-3 90,17-1 90,-4-1 0,10-2-90,-10 0-3302,6-4 3392,-16 2-727,12-6 547,-16 5 0,19-9 0,-11 7-90,5-3 90,-7 7-360,5 2 270,-10 3 0,8 0-90,3 7 180,-14-3 90,12 4 0,-17-5 3032,-1 0-2583,15-3 639,-10 1-1448,26-4-90,-15 1 180,6 0 0,-6 2 0,-7 2 0,17 3 90,-13 0 495,12 3 0,1 0-45,-11-3-335,2 2 1,-2-2 334,-10-5 270,16-1-540,-10 0-90,11 0 0,-13 0 0,2 2-180,10 0-90,6 0-610,0-1 700,1 1-45,2-2 1,1-1 224,2 1 0,5-2 0,0 1 0,-3-2-45,-17 3 0,0-1 188,-1 1 0,0 0-143,-1 0 0,-1 1 0,21 0 90,-12 1 180,1 0 0,-17 0 0,4 0 179,-4 0-179,-4 0-899,30 5-1,-22-1 452,22 6-3099,-4 8 1055,-13-6 1412,14 10 271,-21-10 539,-1-2 0,-2-3 0,-2-3 0</inkml:trace>
  <inkml:trace contextRef="#ctx0" brushRef="#br0" timeOffset="118608">24382 12732 2521,'-12'-29'3276,"4"6"-1875,-7-19-951,6 18 1516,-2-4-2146,-10 6-359,5 14 359,-5-3 840,8 14-570,-11 19 0,9-7-1288,-11 13 0,0 2 1198,4-3 0,2-3 0,1 1 670,-4 5-715,9-7 0,0 1 45,0 1 0,1 2 0,1-2 0,1 2 30,1 6 0,1 3 0,1-3 59,0-2 1,0-1-1224,-3 17 0,-1-1 1134,0-1 0,3-15 1044,3-5 1,-1 2-1135,2-1 0,0 0 135,-1 1 0,1 0 45,-1 16 0,3-21 269,-4 13-44,2-8 0,0 2-225,-4 18 0,3-19 0,2 2-141,1 11 1,2-1 230,1 8-1178,0-10 0,1-3 1088,4-9 0,0-12-90,7 2 1816,-1-5-3885,13 6 720,-5-9 89,9 4 1,-3-7 0,2 0 1259,8-1 0,-5-2 0,-1-2 0,5-6 0</inkml:trace>
  <inkml:trace contextRef="#ctx0" brushRef="#br0" timeOffset="119632">29270 12921 6183,'8'27'809,"-1"0"1,1-2 0,-2-1-810,0 1-630,1 9 1,2 2 359,0 4-511,2 3 0,-1-2 691,-1-9 90,3 7 90,-4-14 180,2 7-90,-3-7-3402,3 18 3312,-6-16 0,1 10 369,-2-10 1,-2 3-460,-1 16 0,0 2 45,0-12 0,-1 1 135,-1 1 0,-2 2 0,0-7-310,-2 2 310,1-10 0,-1 1 1078,-6 16-1078,5-15 0,-2 2-315,0 1 0,0 0 1386,1-2 1,-1-1-1432,1-2 0,0-2 0,-4 5 180,-4 8 634,2-14 0,-1-2 715,-10 5-674,6-7 0,-2-2-405,-3-6-540,1-4-221,7-2-2207,-6 4-540,-13 6 3238,4-6 0,-11-2 0,12-10 0</inkml:trace>
  <inkml:trace contextRef="#ctx0" brushRef="#br0" timeOffset="126228">4110 944 6004,'-42'3'1638,"-1"-1"0,-1-1-1540,7 0 0,3-2 172,14-1 90,-11 3-360,9 3 90,-8 8-77,3 19-283,13-9 1,1 4-114,0 5 1,0 7 0,-1 0-1,3-3 428,-3 9 0,1-1-391,0 0 1,1 2-1,3-7 526,2-1 360,6-4-181,1-7 1,2 0-180,1 17 121,0-17 0,3 2-166,9 9 0,2-1-809,6 6 674,-3-5 0,4 1-711,-1-11 1,1-3 890,6 5 0,2-1-45,0 1 0,2-1 90,-1-2 0,6-2 472,0-9 0,7-1 0,3-2 0,-4-2-427,-1-2 0,-2-2 0,4-1-492,-5 1 1,4 1 0,1-1-1,-1-1 1,-3-3 161,8-4 0,-3-4 0,0-1-30,-7 1 0,2 0 0,-2-2 0,-1 1 60,-2 1 0,-2 0 0,4-2 7,7-1 1,6-2 0,-1-1-1,-9 2 23,-6 1 0,-3-1 90,11-4 0,3-3 0,-8 1-1182,1-10 1226,-15 9 1,-2-2 1873,2-11-1873,-10 7 0,-1-1-45,5-14-90,-8 13 0,0-1-135,1-8 0,-1 0 0,-2 6 0,-1-2-75,1-3 0,1-5 0,-4 3 120,-3-5 0,-2 2 710,2 1 1,-5 1-771,-11 5 0,-7-1 0,1 5 2825,-13-11-2735,7 14 0,-4-4 1,0 5-31,-2 4 0,-1 4 45,0-2 0,-1 2 0,-9 1 0,0 2-475,16 7 1,1 0 474,-8-1 0,-1 2 45,-14-1-90,23 3 0,0 0-45,0 1 0,-3 0-958,-12 3 1,-7 1 0,2 2-547,0 3 1,0 1 545,2-3 1,-2 1 0,5 1 972,1 6 1,7 1 0,0-2 0,-6 2-1</inkml:trace>
  <inkml:trace contextRef="#ctx0" brushRef="#br0" timeOffset="126916">6183 1461 6363,'-8'-1'3276,"14"2"-2144,3 0-592,10 1 89,-5 0-89,1 0 1349,33-7-1619,-20 1-1909,20-2 1,2-1 1383,-6 3 255,-3 0 0,0 0-260,5 3 305,-23 1 0,4 1-45,10 3 0,8 2 0,2 0 0,-7 0 0,0 0 0,1 1 44,2 0 1,8 3 0,0-1 0,-7 0-754,7 1 1,-6-1 797,-5-1 1,0-1 0,3-1 0,2-3-172,4-6 1,-4-3 126,-19 4 0,0-1 481,7-2 1,3-1 0,-5 0-437,12-3-180,-1-1 0,-9 2-180,-13 4 869,-3-1-2038,4 0 179,-6 2-449,2 0 1159,-7 2-2418,-4 2 3433,-6 0 0,-6 0 0,-5-1 0</inkml:trace>
  <inkml:trace contextRef="#ctx0" brushRef="#br0" timeOffset="127226">7608 1255 6993,'25'-9'2429,"8"2"-1710,-9 6-89,5 2-1,-9 1-179,3 1 0,1 1 0,2 1 359,3 2 1,2 2-1,10 5-2448,-12-5 1,-1 1 1204,-3 4 613,-11-3 861,-2 0-950,-3 1 90,-2 2-90,-4 1 0,-15 15 0,-8 6-765,3-8 0,-1 1-144,1-1 1,-2 1-1,1 0-820,-11 12 1,0-3 38,7-8 1,1-2 1149,1 1 0,-1-3 450,-11 8 0,14-26 0,2-6 0</inkml:trace>
  <inkml:trace contextRef="#ctx0" brushRef="#br0" timeOffset="128846">9021 1005 8162,'-1'-6'3276,"5"-1"0,2 6 0,4-2-1500,2 3-877,16 0-719,-9 0-630,29 3-179,-27-2-271,12 3 1,-18 0-990,-1 2-450,-2 2 90,-3 3 271,-3 2-1299,-8 17 3219,-2-11 0,-8 10 0,1-15 1</inkml:trace>
  <inkml:trace contextRef="#ctx0" brushRef="#br0" timeOffset="129166">9049 1250 6813,'-5'18'3276,"2"-3"0,30-16-2999,7-1 0,1 0-547,0 1 225,1-1 0,-3 1-45,-13 1 270,-2 2 0,-3 0 720,1 5 269,-5 3-539,-3 1-91,-6 2 91,-5-1 359,-6 8-179,-14 14-540,3-4-46,1-6 1,-1-1-45,-3 3-90,-8 9-90,8-11-715,0 0 625,-1-1-180,1-1-1034,-1-3 0,-1-1-1973,-9 2 0,-9 4 0,26-26 2901,14-7 0,3-5 1,0 2-1</inkml:trace>
  <inkml:trace contextRef="#ctx0" brushRef="#br0" timeOffset="129425">9019 1484 7173,'6'-4'3276,"2"-1"0,-3 4 0,19 5-4853,-1 5 2027,10 4 429,-9 2 1,0 2-700,0 2 0,1 0-135,-1 0 0,1 0-45,-2 0 0,-1-2-90,10 6-180,0-6-90,-2-1-809,-1-4 449,-15-8-179,3 1-2378,-3-2 3129,7-8 0,-7 0 1,3-9-1</inkml:trace>
  <inkml:trace contextRef="#ctx0" brushRef="#br0" timeOffset="129780">9876 985 6453,'6'4'3276,"-6"29"-3487,-3-8 931,-7 22-91,0-20 1230,-1 1-1095,-3-1 1,-1 0-405,-5 8-730,3-7 0,0-1 729,-4 2-89,0 0-270,-1-2-180,2 0-269,1-1-657,2-4-333,2-2 1689,4-5-250,1-9 0,7-8 0,1-9 0</inkml:trace>
  <inkml:trace contextRef="#ctx0" brushRef="#br0" timeOffset="129966">9733 1298 7173,'10'6'3276,"-3"1"-1638,-12 21 0,-4 4 1638,4-4-4915,-1 17 1,3-3-1639,7-23 0,11 11 0,-3-31 2764,5-5 0,-2-5 1,-1-1-1</inkml:trace>
  <inkml:trace contextRef="#ctx0" brushRef="#br0" timeOffset="130451">10056 1189 7083,'-3'-8'3276,"-1"2"0,-2 4-24,3 3-3701,1 1-271,2 1-1529,10 3 450,1 0 180,7 4 360,-4 0 899,-5 0 0,-4 6 450,-5-6 0,-1 4 540,-7 4 269,-14 6-449,-3 3-90,-6-2 539,-5 1-359,11-9-165,-10 7 344,8-5 91,0 0-91,1 0-1264,5 2 1,1 0 634,3-4-277,-7 15 187,30-31 0,4-2 180,18-6-90,0-1 282,15-7-372,3-4 0,0 0 1103,-20 9 0,1 0-1073,3-2 0,3-2 0,-3 3 144,-5 4 0,-2 2-354,7 0 0,0 1-989,15-3-1440,-6 3-668,-35 3 0,-10 0 3071,-11-1 1,3-2 0,-6-2-1</inkml:trace>
  <inkml:trace contextRef="#ctx0" brushRef="#br0" timeOffset="130708">10113 1032 7173,'-1'-8'3276,"-4"-2"0,3 5 0,-4 8-871,5 6-1775,-1 25-361,3-4-629,1 17 540,0-5-1212,1 6 1122,-2-22 0,1 1-270,-1 16 0,1 1-90,-1-10 0,0 3-550,-1-2 1,1 5 0,-1 2 0,2-2-274,1 4 1,1 0 0,0-2 623,-2-1 1,0-1 0,2-3 0,3 10 0,3-12 0,2-24 0</inkml:trace>
  <inkml:trace contextRef="#ctx0" brushRef="#br0" timeOffset="131246">10772 996 6723,'6'-8'3276,"8"-8"0,-5 6-833,6-5-1813,-8 9-91,-1 1 1,-4 3 180,0 0-540,-8 13-1273,-10 12 1,-6 10 0,1-4-547,4-4 1,-1-1 545,-4 7 1,-2 4 0,2-7 626,-6 1 0,14-17 1,-4 2-1</inkml:trace>
  <inkml:trace contextRef="#ctx0" brushRef="#br0" timeOffset="131411">10622 1245 6543,'17'24'1638,"-1"1"0,10 14 1638,-22 10-4431,0-4-2122,3 2 2457,11-23 1,-5-22 0,5-18 0</inkml:trace>
  <inkml:trace contextRef="#ctx0" brushRef="#br0" timeOffset="131665">10988 960 6183,'-34'26'3276,"10"-7"-1638,8 14 0,8 3 625,21-12-1903,-3 2 0,5-3-135,9-20 0,2-7-135,13 1-1529,2-9-1,-27 7-1837,-1-6 2457,-14 8 1,-7-1 0,-2 5 0</inkml:trace>
  <inkml:trace contextRef="#ctx0" brushRef="#br0" timeOffset="131848">10947 1198 6813,'-2'48'0,"0"-1"0,0 0 0,3-2 0,1 2 0,1-2 0,0-7-1639,0-4 1,1-2 1450,4 18 0,0-14 0,-7-34 1,0-1-1</inkml:trace>
  <inkml:trace contextRef="#ctx0" brushRef="#br0" timeOffset="132101">10996 1446 6903,'7'-16'3276,"9"-9"0,2 4 0,1 2-6553,-7 55 4192,-19-1-556,5-8 1,-1 1 990,-13 12-1081,9-22-3546,14 14 0,2-22 1016,15 2 373,8-27 1888,-6-1 0,10-10 0,-9 4 0</inkml:trace>
  <inkml:trace contextRef="#ctx0" brushRef="#br0" timeOffset="132745">11476 1137 9871,'1'13'3276,"-1"2"-3292,-2 11 1,0 3-75,1 0-105,-1 11 0,1 1-3082,4 0 0,-1-1 746,3-13 1592,-2-20 939,2-6 0,-2-4 0,2-4 0</inkml:trace>
  <inkml:trace contextRef="#ctx0" brushRef="#br0" timeOffset="133123">11513 1197 6633,'17'-39'546,"0"0"0,1 0 0,-1 0 0,-2-4 0,0 2 0,4 9 1092,14 9 0,0 8-1370,-2 6-628,17 1 90,-24 8 90,-1 1 0,-3 2 90,-3 1 330,-2 0 659,6 13 212,-10-4-661,4 7-90,-12-8 0,-1-1 465,-1 8-646,1 9-89,0 2-90,-1-4 0,1 1 90,1 11-90,-2-13 0,1 3 210,1 10 0,0 5 0,-1-4-120,0-8 0,0 1-1161,1 13 0,0 7 1,0-9 1160,0 4-1225,-1-10 1,0 0 1044,1 0-204,-1-8 0,1-2 25,-1-7-181,2 6-2429,-3-22-398,-1-1 3852,-2-14-2824,-4-6 1619,-2-5 630,-4-4 0,-1 5 0,-2 0 0</inkml:trace>
  <inkml:trace contextRef="#ctx0" brushRef="#br0" timeOffset="133328">11596 1323 6183,'-4'-17'3276,"9"-5"0,18 7 0,16-6-4915,-8 10 1,1 2-1639,10-3 2621,-14 3 1,-5 0-1,-11 0 1,4-5 0</inkml:trace>
  <inkml:trace contextRef="#ctx0" brushRef="#br0" timeOffset="133644">11712 1104 6903,'-8'35'3276,"1"11"-1638,1-5 0,0 2-1676,2-11 0,0 1 623,-1 7 0,1-2-697,0-8 742,2 1-217,3-24 217,1-2-91,1 0 631,1-2 629,5-2-1350,-3 0 663,6-3-842,-7-1-1079,13-5 89,-9 3-2557,20-10 0,-17 10 0,8-3 0,-12 7 3119,-1 0 1,-2 1 0,-4 0 0</inkml:trace>
  <inkml:trace contextRef="#ctx0" brushRef="#br0" timeOffset="134809">11615 1502 14908,'14'-4'2069,"6"-4"-2159,-6-1-179,6-3-361,-3 1-1979,9-5-668,2 0 0,5-5 3139,-14 9 0,-6 1 0,-14 8 0</inkml:trace>
  <inkml:trace contextRef="#ctx0" brushRef="#br0" timeOffset="134976">11710 1389 6094,'-16'47'1092,"-1"-1"0,2-3 0,5-7 579,13-11-4948,13 15 1696,-3-17 761,10 9 1,-8-24 0,2-3 0</inkml:trace>
  <inkml:trace contextRef="#ctx0" brushRef="#br0" timeOffset="135317">12188 1339 6363,'6'-8'3276,"0"1"0,14 1 0,7-1-2580,2 0-3973,17-1 1638,-14 0 1,-1 0 982,8-4 1,-12 4-1,-5-2 1,-15 0 0</inkml:trace>
  <inkml:trace contextRef="#ctx0" brushRef="#br0" timeOffset="135626">12299 1113 6273,'-8'25'1638,"1"0"0,1 5-2338,2 11 0,-1 11 0,3-8 160,2-17 1,1 0 316,-1 9 1,1 7 0,-1 0 0,0-9 1571,-2 9-899,1-6 0,0-6 1529,-2-19-1170,2-10 1747,1-1-1836,2-6-91,1 1 181,11-18-630,5-1-270,6-5-810,-2 3 1,4-1-740,0 0 1,1-1 254,0 1 0,-1 0 574,0 2 0,-3 0 247,11-12 1,-16 15-1,5-9 1</inkml:trace>
  <inkml:trace contextRef="#ctx0" brushRef="#br0" timeOffset="136061">12511 1292 14369,'11'-5'3148,"9"-6"-3058,-4 3-180,7-6-899,4-2 89,-6 3-2248,13-8 1349,-16 10 180,4-1-720,-8 6 2339,-7 2 0,-1 4 0,-6 2 0</inkml:trace>
  <inkml:trace contextRef="#ctx0" brushRef="#br0" timeOffset="136438">12584 1330 6993,'-29'34'1638,"11"-10"0,4-1 1638,7-8-2992,17 0-1409,12-23 1,4-7 675,11 0 359,6-6 1169,-47 43 1889,-16 17-3855,9-16 1,0 0 1246,-2 0 0,0 0 62,-6 21-62,11-22-202,-2 7 22,10-18-540,7-4 90,0-6-719,14-11 89,-6-5-2158,16-23 1419,-17 17 1,-1-2-1,6-15 1,-1-2 1482,-5 3 0,-1 0 0,-2 1 0,-1 0 0,-5 9 0,-1-1 0</inkml:trace>
  <inkml:trace contextRef="#ctx0" brushRef="#br0" timeOffset="136716">12661 856 6543,'0'37'546,"0"1"0,0-1 0,1 1 0,2 11 0,2 1 0,1 0 273,-1-10 0,2 1 0,-1-1 0,2-2 273,2 7 0,2-2 0,-1-5 202,0-1 0,2-2-1324,1-4 0,1 2 0,-1-5-600,-2-5 0,0-1-135,6 9 1,-2-7-1174,-7-22-1339,2-16 2655,-6-24 0,1 0 0,-7 12 1,0 0-1</inkml:trace>
  <inkml:trace contextRef="#ctx0" brushRef="#br0" timeOffset="136857">12843 962 6183,'4'-2'1530,"1"-1"-1440,-2-2-90,6-2 0,-3 3 0,4-1 0</inkml:trace>
  <inkml:trace contextRef="#ctx0" brushRef="#br0" timeOffset="137244">13160 1046 6903,'-7'-10'3276,"2"1"0,-2-3 0,4 7-2400,2-3-786,23-2-2789,5 0 1060,1-2 1,0-1-1639,6-1 2869,4-14 0,-28 14 1,1-4-1</inkml:trace>
  <inkml:trace contextRef="#ctx0" brushRef="#br0" timeOffset="137415">13314 818 6183,'-16'31'3276,"3"-2"-3022,7 1 1,2 1-975,0 3 180,1-3 1,1 2-1100,1-2 1,1-2-1639,-1 3 2954,0 0 0,-1-2 0,0-10 0,-2 4 0</inkml:trace>
  <inkml:trace contextRef="#ctx0" brushRef="#br0" timeOffset="137575">13242 1277 6183,'-7'13'3276,"36"-18"-3493,10-14-953,-9 5 1,-1 2 349,-2 1 1,-10 4 0,-7 4 0</inkml:trace>
  <inkml:trace contextRef="#ctx0" brushRef="#br0" timeOffset="137774">13376 1279 6543,'-15'35'819,"0"0"0,-1 0 0,-5 6 0,6-6 2457,20-6 0,6-17-4828,5-5-1725,7-4 1516,-3-7 232,0-5 360,-8 1 359,-1-2 810,-3 0 0,-2 0 0,-2-1 0</inkml:trace>
  <inkml:trace contextRef="#ctx0" brushRef="#br0" timeOffset="138129">13312 1398 6633,'-42'17'546,"0"-1"0,1 0 0,-1 1 0,-5 1 0,1 0 0,8-2 1092,9-2 0,6-2-764,-1 3-1684,-3 2-775,17-7 595,5-4 66,5 0 115,5-4 179,2-1 360,3 0 931,10 0 1048,21 6-899,-7-1-1,-3 0 1,0 1-91,3 2 1,13 3-91,-21-5 1,-1-1-180,16 3-46,-5-1 1,1 0-390,9 2 120,-17-3 0,2 0 269,2 2 1,0 0-180,-8-2 0,1 1-90,18 6 0,0 0-45,-19-5 0,0 0-315,22 7 0,0 0-1414,-16-7 1,-2-1 533,2 2 0,-1-3-2172,5-8 0,-31-6 3139,-4-8 0,-9 3 0,-1 0 0</inkml:trace>
  <inkml:trace contextRef="#ctx0" brushRef="#br0" timeOffset="138809">13598 1083 6273,'-4'-7'3276,"8"-3"0,3 4-113,12-4-3253,-6 6-450,11 0 180,-10 3-89,4 1-1980,-4 11 1709,-10-3-89,0 9-1620,-21 8 1710,4-8 179,-6 4 0,0 0 630,0-3 1529,-6 6 0,2-2-719,8-7-91,-9 11 1440,32-20-1709,0-3 359,17 1-629,-8-4 0,16-2-180,-13 0 270,11-1 359,-21 13-449,0-1 0,-15 11 0,-4-1 90,-3 4 269,-9 16-359,4-8 45,0 10 0,3 1-405,7-3 0,1-4 0,9-4 0,20-18 0,10-8 0,2-2 0,1-3 90,2 1 0,0-2 0,7-7 0,-5-1 0,-9 0 360,11-4-90,-29 7 180,-4 2 89,-4-2-539,-8-1-359,-2 0-541,-5-3-2377,-5-32 0,9 15 1638,1-1 1,3-1 818,6-5 1,4-2 0,1 0 0</inkml:trace>
  <inkml:trace contextRef="#ctx0" brushRef="#br0" timeOffset="139330">14461 796 8792,'-1'5'3276,"-3"12"0,2-3-1283,-2 12-1903,3-3-180,0 17-1549,1 2 1,-1 1-1,1-16 1,-1 0-1,1 11 1,-1-7 1374,1-21 1,0-10 0,0 0 0</inkml:trace>
  <inkml:trace contextRef="#ctx0" brushRef="#br0" timeOffset="139461">14491 1081 6903,'39'-19'-129,"0"0"1,0 0-1,8-1 1,-11 1-1,-21 2 1,-19 12 0</inkml:trace>
  <inkml:trace contextRef="#ctx0" brushRef="#br0" timeOffset="139818">14323 968 7263,'-8'24'1092,"7"7"0,2 7 0,1-4 2184,3 8-2852,-1-7 1,1 8-1,-1-9-2492,2 0-91,1 1 1259,-2-14 630,-2-11 900,-2-9 180,0-1 1798,5-7-2248,-1 2 90,13-6-360,-5 5 0,7-3 0,6 0-90,3-2-3277,14-7 2802,-15 7-890,2-2 195,-20 8-179,-2 1-90,-5 2-1440,-2 2 2879,-8 2 0,1-1 0,-6 3 0</inkml:trace>
  <inkml:trace contextRef="#ctx0" brushRef="#br0" timeOffset="139965">14494 1312 6273,'4'37'819,"0"1"0,0 0 0,-1 9 0,3-5-1737,4-16 0,2-5-72,-1 0 990,7 8 0,-14-23 0,-1-1 0</inkml:trace>
  <inkml:trace contextRef="#ctx0" brushRef="#br0" timeOffset="140518">14434 1476 6993,'-1'-3'3276,"1"0"0,0 3 0,-5 9-331,1-1-2945,-5 9-90,-4 7-360,-8 14 90,4-8-989,-8 10 539,17-30-2467,12-3 1158,4-11 230,30-18 1529,-16 8 315,5-3 0,5-1 1137,0 3 0,2 0 0,-1 1-302,8-2 1,0 1-521,-8 3 0,1 0 0,-6 5 89,5 6 1710,-26 29-899,-12 14-901,0 1-1785,-1-16 0,-1-1 1696,0-5 90,-2 8-820,-4-7 1,-1-1 639,-3 5-45,1-4 0,-2 1-315,-16 9-180,6-7-1189,-4 2 1,-1-1-931,1-2 930,5-4 1,2-2-1202,13-10 3130,1-4-290,13-9 0,3-5 0,4-2 0</inkml:trace>
  <inkml:trace contextRef="#ctx0" brushRef="#br0" timeOffset="140794">15091 1461 6363,'11'-1'3276,"10"3"-3763,-9 9-1132,4-1 449,-8 8 1170,-9-4 0,0 1 0,-2 0 0</inkml:trace>
  <inkml:trace contextRef="#ctx0" brushRef="#br0" timeOffset="140954">15177 1808 6543,'-6'37'1092,"0"0"0,0-2 0,3-9 2184,4-18-5240,0-1 1144,-7-10 1,0-1 0,-7-6 0</inkml:trace>
  <inkml:trace contextRef="#ctx0" brushRef="#br0" timeOffset="201094">8925 2052 10681,'49'-2'-40,"0"1"1,-1 0-1,1 0 1,0-1-1,0 1 1,-1 0-1,1-1 1,0 1-1,-1 0 1,1 0-1,0-1 1,0 1-1,-1 0 1,1 0-1,0-1 1,0 1-1,-1 0 1,1-1-1,0 1 1,-1 0-1,1 0 1,0-1-1,4 1 1,2 0 0,2-1-1,1 1 1,1-1-1,0 1 1,0-1-1,0 1 1,-1-1-1,-2 1 1,-2-1-1,-2 1 1,-2-1-1,-4 1 1,-4 0-1,-3 0 1,-5 0-1,-5 0 1,-6 0 39,13 0 0,-6-1 509,9 1 1,4-1 0,4 0-420,1 0 0,4-1 0,0 1 0,-6 0-120,-6 0 0,-4 1 0,2-1 7,3 0 1,4 0-1,-1 0 1,-4 1-428,9 1 0,-5 1-270,-1-1 1,-1 1-374,-6-1 1,0 1 0,-3-1 225,-3 1 0,-5-1 417,6 1-10,-1-2 1,-8 0-1,6-2 1</inkml:trace>
  <inkml:trace contextRef="#ctx0" brushRef="#br0" timeOffset="202061">12115 1968 6094,'33'-7'1439,"-12"3"-1259,9 0 449,6 5-359,-6 0-180,11 1-90,-11-1-135,0-2 0,1-1-45,4 1 135,-3-1 0,1 0-45,-7-1 0,-2 1 180,9-1 90,-4 1 0,0 0 90,-3 1 539,5 1 1,0 2-450,-1 1-180,-5 0 0,2 1 89,-1 2 1,-1 2-270,14 1-45,-14-2 0,4-1-1594,13-3 1,-2-4 148,-2-2 983,0 0 0,-2-2 507,-13-6 0,-5-2 0,-3-2 0</inkml:trace>
  <inkml:trace contextRef="#ctx0" brushRef="#br0" timeOffset="209848">15336 1113 15268,'-6'14'2609,"-6"8"-2699,3-6-1549,-3 5 1,-2 1-1639,-1 5 2822,-4 1 1,-6 7 0,4-6 0,-4 1 0,-2 4 0,-1-1 0</inkml:trace>
  <inkml:trace contextRef="#ctx0" brushRef="#br0" timeOffset="210012">15075 1449 6453,'16'42'-45,"0"-1"0,-1 1 0,1-1 0,0 1 0,-3 1 0,-2 1 0,1-6 1,3-13 44,19-14 0,-26-27 0,-1-2 0</inkml:trace>
  <inkml:trace contextRef="#ctx0" brushRef="#br0" timeOffset="210800">15232 1471 6723,'-5'-43'1638,"21"19"0,7 7 1569,6 18-3207,-1-4 0,-2 5 1319,-7 24-1679,-12 12-660,-5-8 1,-1 1 794,-2-5 1,-2 2-527,-2 4 1,-3 3-1,1-4 571,-4 12 135,0-6 1,0-3-46,2-13 2046,-4 1-1866,-2-6-90,5-4 0,0-8-540,12-37 450,-1 13 2970,5-23-2340,3 9 2086,-2 15-2267,1-4 631,-5 37-630,-2 1-181,-2 16 1,0 2-180,0 1-180,0-4 1,5-9-721,12-29 181,7-24 404,-8-1 0,-1-4-1324,0-3 1,-2 0 1490,-1 5 1,-2 2 237,0 0 0,0 1-1323,1-11 1593,1 2 224,-3 9 1,2-3-91,3-2 1,0 0-405,-1 8 0,1 2-90,3 2 0,0 11 0,15 38 0,-7-1 1346,-2 8 1,0 6-1167,-7-4 0,-1 3 0,0-2 277,3 5 1,-1 0-398,-3-6 0,-1 2 0,-2-3 210,-5-3 0,-1-3 0,-1 17-180,-1 6-90,-5-22-630,-11-4 180,3-9-629,-18 4 269,-13-15 631,6-2 179,7-4 0,-1-2 449,-7-8 1094,14-1 0,2 0-1273,1-3 89,19-10-538,32 9-3098,5-2 2589,-13 8 1,0 0-1561,17-9 1155,-10 5 1,6-1 0,-4 1-547,-5 3 1,1 0 1091,4-2 1,3-1 0,-5 3 0,8 1 0,0 2 0</inkml:trace>
  <inkml:trace contextRef="#ctx0" brushRef="#br0" timeOffset="211663">16491 1062 7713,'-7'2'3276,"3"0"0,1-3-1913,8-1-643,16-6-540,-2 1-1819,22-6 1,3 0 843,-5 3 795,0 0 0,0 0 34,-2 4-34,-11 2 0,18-1 0,-23 4 0,2 4-90,-33 20 0,-10 5 90,2 0-30,-6 4 0,-7 7 0,4-6-60,-4 4 1137,2-3 1,1-1-1228,6-8-1434,3-3 0,0 0-1663,4-2 1157,0 6 2569,22-26 2340,15-6-1710,-13 5 2197,12 16-301,-10 6-2525,4 9 269,-3 18-539,-5-15-720,2 16 1,-5-27-2738,-3-16 2457,-10-40 1,1 7 0,-8-17 0</inkml:trace>
  <inkml:trace contextRef="#ctx0" brushRef="#br0" timeOffset="212013">16490 1342 6543,'-42'-1'3276,"11"8"0,57 34-653,0-13-2713,1-7 0,3-5-225,-3-12 0,1-5 46,15-3 89,-1-6-180,-21 3 180,0 1-90,5-2 270,4 1 1259,-2 4-629,-11 7-450,-11 6 0,-12 4-1080,-16 22 1,11-17-1710,-16 22 1080,18-29-1748,-7 8 0,6-10 3213,-10 5 0,6-8 0,-6 0 0</inkml:trace>
  <inkml:trace contextRef="#ctx0" brushRef="#br0" timeOffset="212351">16398 1393 6723,'-17'36'655,"0"0"0,1 1 1,-1 1-1,2 0 0,5-5 1139,7 4-1884,0 10 454,3 1 176,6-9-270,-1 0 97,5-17 443,10-16-271,4-7 135,20-8 1,3-3-364,-21 5 1,1-1-163,15-5 1,7-2 0,-5 1-847,-6 2 1,-2 0 516,9-2 0,-1-1-720,-3 1 1,-3 0-740,-10 3 1,0-1-1,6-5 1,-1-1 1317,-11 5 0,-2-1 0,10-11 0,-20 11 1</inkml:trace>
  <inkml:trace contextRef="#ctx0" brushRef="#br0" timeOffset="212515">17042 1465 6273,'9'43'195,"0"1"0,0-1 0,0 0 0,-2-1 0,0-3 0,2-4-195,5-1 0,2-12 0,-2-18 0,5-5 0</inkml:trace>
  <inkml:trace contextRef="#ctx0" brushRef="#br0" timeOffset="213108">17385 1156 6363,'7'6'3276,"14"-6"0,-2 1 0,13-5-4915,-7 2 1,1 1 1210,7-1 487,2 2 0,0 0-329,-9 1 507,14 5-1227,-28 4 360,-3 1-1169,-18 14 1260,-1-10-271,-20 16 810,7-15 360,-11 7 764,5-6 1,-1-1-46,-6 6 559,4-2 0,2-1 1482,8-1-2940,6-2 359,18-7-359,8-8-1819,26-11 1,8-5-376,-2-2 1594,-12 5 1,4-2-1,-5 0-1702,11-10 143,-2-2 180,-3-1 160,-7 1 1,-2-2 98,4-6 1540,-8 7 0,-3 1 0,-8 0 0,-3 0 0</inkml:trace>
  <inkml:trace contextRef="#ctx0" brushRef="#br0" timeOffset="213301">17671 877 6993,'-10'41'655,"0"0"0,0-1 1,1 3-1,1 0 0,3-3 983,4 2 0,4 2-1545,-2-3 1,1 5-1,0 2 1,0-6-1187,0-5 1,1-3 0,0 2 25,-1 14 1,0 1 0,5-19 1066,12-25 0,-7-13 0,5-14 0</inkml:trace>
  <inkml:trace contextRef="#ctx0" brushRef="#br0" timeOffset="213470">17736 1456 6993,'-37'24'655,"1"0"0,-1-1 1,4-2-1,1 0 0,8-1-1475,2 13 1,13-18 0,-2 6 0</inkml:trace>
  <inkml:trace contextRef="#ctx0" brushRef="#br0" timeOffset="213625">17700 1545 6094,'39'-16'0,"-7"3"0</inkml:trace>
  <inkml:trace contextRef="#ctx0" brushRef="#br0" timeOffset="213798">17485 1640 6183,'13'40'409,"1"1"1,-1 0-1,1 0 1,-1-1-1,-2 5 1,-1 2 0,1-8-1,5-14-878,9-19 1,1-12-79,-1-15 1,-3-5 0,12-7 0,-14 4 0,0 0 0</inkml:trace>
  <inkml:trace contextRef="#ctx0" brushRef="#br0" timeOffset="214401">17811 1744 6633,'-39'24'409,"-1"1"1,0-1-1,1 1 1,-1-1-1,-7 5 1,-3 2 0,10-6-1,24-11 2867,20-12-3932,12-13 1,13-15-1,6-10 1,0-2 0,-6 4 758,-4 0 0,-3 0 1,-1-2-1,4-3-87,2 3 0,5-4 0,0-1 0,1 0 0,-4 1 0,-4 2 613,-3-1 1,-3 1 0,-4 2 0,-5 3 1008,-4-12 0,-11 15-1008,-25 32-630,-1 13 0,2 10-225,15 19 1,6 2-146,0-17 1,5-3 324,14 5 0,7-5 1248,4-12 0,3-3-1203,-2 5 0,0 0 0,1-2 0,-1 3 180,-2 6 0,-6 2 629,-12 7-449,-3 7-675,-24-6 0,-7-3-404,0-4 494,-1 0 0,-3-3-630,10-14 1,2-3 134,-16 3 180,7-4 1,1-1 1076,-2-3 362,-1-22-359,30 11 1708,34-18-1483,-2 25 0,6 6-436,1-1 1,4 0 0,-1 1-1020,1 2 1,-1 1-1,-1 1-328,13 1 0,-2 1-621,-3-1 1,-2 1-1,0 0 1,-2 0 1091,-12-3 1,0 0 0,8 1 0,-4 0 0,-12-4 0</inkml:trace>
  <inkml:trace contextRef="#ctx0" brushRef="#br0" timeOffset="215095">19099 718 6633,'5'-1'3276,"3"4"0,-5 4-923,-4 17-1453,-8 6-541,-3 5 1,-3-1 0,2-4 0,-3 7 0,0 0-241,1-3 1,0 1 0,-1 3-282,-1 2 1,-2 3 0,0 2 0,0-2 183,2-3 1,-1 1 0,1-2-1,1-2-22,0-2 0,2-2 0,-2 3 270,1-2 0,-2 4 0,-1 2 0,1-2 0,2-5-91,-3 10 1,1-2-1109,-2 3 1,-2 3 0,4-6 973,7-15 0,2-2 90,0 5 0,1-1-45,-1 8-180,-2 10 0,8-28-989,3-11-1,1-3-2197,18-21 0,-9 1 0,12-17 2840,-8-4 0,-3 8 1,4-12-1</inkml:trace>
  <inkml:trace contextRef="#ctx0" brushRef="#br0" timeOffset="215760">19789 678 12840,'3'4'3276,"1"-1"0,8-2-3892,28 3-283,-19-2-360,21 4-361,-29-1-358,-2 2-1299,-6 17 167,-5-6 2290,-17 21 1,-1-18 0,-9 6 0</inkml:trace>
  <inkml:trace contextRef="#ctx0" brushRef="#br0" timeOffset="215944">19652 1027 6273,'48'-16'1638,"-1"0"0,-14 6-819,-1-3 0,10-4 0,1-2 0,-10 5 2457,8-6-3873,-10 7 1,-3 1-1832,-1 2 2428,-18 16 0,-18 2 0,-20 14 0</inkml:trace>
  <inkml:trace contextRef="#ctx0" brushRef="#br0" timeOffset="216164">19680 1076 6453,'17'14'3276,"-2"11"0,-8 6-1638,-3 9 0,1 1 1638,-1 6-4791,-1-5 1,3-6-1763,7-22 0,-2-1 2457,7-26 1,-11-2 0,1-7 0</inkml:trace>
  <inkml:trace contextRef="#ctx0" brushRef="#br0" timeOffset="216379">19935 1015 6363,'-20'21'3276,"4"-3"0,5 25 0,6-13 0,-1 12-3877,2-11 241,1 0-1279,2 5 1,-1-1 818,-9-12 1,0 25 0,-5-60 0</inkml:trace>
  <inkml:trace contextRef="#ctx0" brushRef="#br0" timeOffset="216979">19682 1172 6273,'-31'28'1092,"1"0"0,-1 2 0,6-2 2184,10 1-6553,35 5 3034,9-37 0,5-7 872,-5 10 1,2-3-209,2-10 0,5-8 1,0 0-1,-8 4 119,11-4-270,3-2 0,-3 3 1293,-20 14-1203,-9 4 540,-5 9-720,-10 1-90,-7 9-90,-4-2 0,-2 2-450,-19 12 0,-4 3 450,13-11 0,0-1 1092,-1 1 0,-2 2 0,4-4-1073,-4 5 273,23-16-292,22-9 0,24-7 0,5-3 0,3 3-1639,0-2 1,-2 2 1703,-7 8 655,0 7-271,-10 0 271,-10 12-360,-21-3 0,-7 7-1,-6-2 1,-4 4 0,3-6 0,-4 2-91,-2 1 1,-3 1 0,-1 0-1236,-3-1 0,-1-1 0,0 0 786,1 0 0,0 1 1,0-4-856,-15 1 1,2-7-296,-7-9-1279,3-4-668,11-17 0,24-7 1106,5-2 1633,10-1 1,3 8 0,2 1 0</inkml:trace>
  <inkml:trace contextRef="#ctx0" brushRef="#br0" timeOffset="217173">19657 1545 6363,'44'21'234,"-1"0"0,0 0 0,0 0 0,1 0 0,-1 0 0,0 1 0,1-1 0,-2-1 0,2 2 0,-1-1 0,-1-1 0,-3-1 0,-4-2 0,-7-4 1404,7 7 0,-9-11-1410,4-26 1,6 14-1,-24-33 1</inkml:trace>
  <inkml:trace contextRef="#ctx0" brushRef="#br0" timeOffset="217617">20833 861 7982,'-16'22'3276,"4"0"-1638,17 14 0,9 3-2433,14 0-844,-8 0 1,3-9 818,21-35 1,-20-11 0,-5-14 0</inkml:trace>
  <inkml:trace contextRef="#ctx0" brushRef="#br0" timeOffset="218163">20967 876 6363,'22'-28'3276,"11"8"0,-18 29-293,-11 33-3343,-7-13-26,-8-4 0,-1-1 206,0-7 1249,-10 11 191,19-7-1530,-6 4-720,16-5 990,-7-10 270,-16 9 90,-2-8 224,-11 4 1,-7 2-16,2-3 1,-4 0 0,0 0-1140,-3 2 0,-1 0 0,0 0 690,2-2 0,1 0 0,3-2 15,-2 1 0,5-3-45,2-1-360,19-6 180,2-1-180,31-10 180,1 0 90,15-4 0,2-1 0,-15 5 0,2 0 157,12-2 1,9-4-1,2 0 1,-6 3-23,3-2 0,0 1 684,-4 1 0,4-1 0,2 0 0,-5 2-1380,-3 3 0,-3 0 0,-2 2 21,1-2 0,-2 2-1099,1 1 1,-12 6-931,-22 2-708,-18 11 0,2-6 3228,-15 7 1,5-8 0,-2 0 0</inkml:trace>
  <inkml:trace contextRef="#ctx0" brushRef="#br0" timeOffset="218347">20896 1264 6183,'-3'39'1092,"-1"1"0,4 3 0,3-3 2184,7-4 0,5 5-6553,10-15 0,-14-17 2457,9 1 1,-21-18 0,-1-2 0</inkml:trace>
  <inkml:trace contextRef="#ctx0" brushRef="#br0" timeOffset="219180">20933 1468 6273,'28'-31'546,"0"0"0,-1 0 0,1 0 0,2-5 0,0 2 0,-4 14 2730,9 23 0,-17 10-511,-12 9-3304,-19 27-856,-6-15 1,-5 1 539,5-4 1,-3-1 89,-6-1 1,1-6-46,5-10-2158,5-37 4137,15 7-359,0-18 2158,11 21-2068,-6 10 539,3 0-809,-4 6 719,1 8-899,-3 4-450,1 9-90,-1-5-90,-1 1-720,-1 11 540,0-10-179,-3 18 269,1-20 180,-1 4-360,-2-3 360,1-9 0,-2 3 90,0-10 0,3-3 1350,-14-15-1081,11 7 181,-7-13 360,15 8 719,37-15-1349,-17 13-90,11 2 0,3 5-360,-5 11 90,7 3-90,-16 5-360,-8 6-1009,-23 14 1,-10 3-1639,-7 5 2866,1-5 1,-4-2 814,-7-15 1,-2-6 1233,4 0 0,-1-2-893,1 1 1,0-1 378,1-1 1,5-1-585,15-5 1259,37-8-1170,24-3-382,-11 3 1,8-1-1,2 0 1,-6 1-642,6-1 0,0 1 416,-4 2 1,5-1-1,0 2 1,-8 1 22,-7 1 0,-1 2-135,5 2 0,5 1 0,1 1 0,-6 1-1439,0 4 0,-1 1 779,1-3 1,3-1-1,-10 3-2038,-7 12-489,-34-3 2457,5-11 1,-10 3 0,9-14 0</inkml:trace>
  <inkml:trace contextRef="#ctx0" brushRef="#br0" timeOffset="235276">6805 6180 6723,'3'-4'1889,"0"0"-1079,0 2 2248,30 1-1439,12 2-1349,-16 0 0,1-1-1,20 1-44,-25-1 0,2 0 0,12 1 0,1 1-180,-9-2 0,-1 1 0,11 1 0,0 0 0,-15-1 0,0-1 45,14-1 0,1 0 45,-6 0 0,0 0-472,3-1 0,-3-1 427,0-2 135,-8 0 0,-1-1-135,5 0 0,8-1 0,0-1 0,-8 3-45,-3 2 0,2-1 45,7 2 45,-8 1 0,1 0 134,15-1-179,-6 1 0,-19 1 0,-8 0 763,-5 0-853,5 0 90,-6 0-90,-3-1 90,1 0-90,-2 0 90,-3-6-90,0 2 0,-1-5-2159,-2 4 1,2 3-91,0-1 180,2 4 180,-1-2-359,-5-2 2248,0 0 0,-5-2 0,3 2 0</inkml:trace>
  <inkml:trace contextRef="#ctx0" brushRef="#br0" timeOffset="236713">6707 5294 5914,'-3'5'1439,"-5"2"-900,2 9-359,-2 0 0,4 9 225,3 8 0,1 2-315,-1 1 179,1 11 1,-1 3-45,1-22 0,1-2-180,-1 1 0,1 0 45,2 21-3302,3-22 3302,1 1-133,8 15 133,-1-8 0,-5-11 0,2 1 0,0 2 0,2 1 45,1 1 0,1 1 0,-1 0 0,1-1-45,0-3 0,1-1 298,8 3 0,1-2-118,9 6-808,-7-8 0,2-3 808,6-3-90,2-3 839,1-8 0,9-3 1,-1-2-840,-10-1 0,0-2 0,2 0-150,10 2 0,2-1 0,-3-1-1,-9-2 1,-2-2 0,-5 0 60,14-2 90,-5-2 0,7-4 0,-6 0-135,-12 2 0,-1-1-15,11-6 0,4-5 0,-8 2-30,-3-12 0,-15 12 0,-1-2 45,0-13 0,-2 1-45,2-4 30,-7 8 0,0-5 0,-2 6-30,-5-3 0,0 6 0,-3 1 0,-3 3 0,-3-1-90,-5-5 0,-2-1 0,-1-4 90,0 4 0,0 0-90,-7-7 0,5 9 209,1 1 0,-2-3-209,3 6 1,-1 1 89,1-1 0,-1 1-21,-6-6 0,-2 0-159,-5-1 0,-2 1 135,9 7 0,-2 0-45,-12-9 0,0 3 1947,-5 4-1857,1 6 0,-2 1 45,16 7 0,0 0 75,-8 1 0,-4-1 0,5 3 25,-8-1-100,8 3 0,0 0 45,0 2-1,2-1 46,4 2 0,-1 1-45,-7-1-45,9 1 0,-1 0 45,-10 1-90,-1 2-90,0 1 0,5 2-359,11 2-271,1 3-2557,-16 21 437,13-7 2165,6-4 1,0 2-181,4 0 1,0 0 854,-10 11 0,8-11 0,-2 0 0,-8 5 0</inkml:trace>
  <inkml:trace contextRef="#ctx0" brushRef="#br0" timeOffset="239800">17052 9953 6094,'-23'2'3276,"6"-1"-1425,-11 0-862,10-3-89,-1-2 988,-29-5-1798,21 5 0,-19-2-90,19 8-90,8 1 90,-6 4-90,8 0 90,2 1-90,-1 3-45,-3 10 1,1 4 44,-1 0 90,-2 8 0,2 0 0,8-5 45,1 3 0,1 1 45,1 2-45,3-1 0,1 1-45,4-1 89,2 12 1,6 1-592,-1-10 592,3 10 180,3-4-90,3-5-1,0-1 91,7-4 0,-7-15 0,18 10-180,-9-10 0,11 5-1628,2-4 0,0 0 1448,5 3 90,-4-3 0,0-1-943,5 0 943,-10-6 0,-5-5 0,0-1 90,5-1-732,0-4 1,5 0 0,-3 0 641,-11 0 0,1-1-350,18 0 0,6-1 0,-7 1 350,7 0 408,-16-1 0,5 1 0,-2-1-408,1-3 0,-1 0-45,6 0 0,2-3-45,-11-1 0,0-1 0,-2-1-135,4-2 1,-2-2 259,4-2 1,-2 0-306,7-7-90,-8-6 91,-16 9 89,4-10-135,-10 4 0,-3 0 225,4-10 0,-4-1 0,0-1 1840,-5 1-1750,1-10 449,-6 16 1,-2 2-270,0-4-90,-1 5 0,0 1 180,-3-5-180,1 7 180,-4-19-180,3 18-652,-4-7 0,-3-1 831,0 1-134,-3-1 0,-3 0 668,5 13 0,-1 1-758,1 1 0,-2-2 93,-4-4 0,-2 1-3,3 7 0,-2 1-135,-7-4 0,-1 2 0,7 5 0,-4 4-820,-9 4 1,-9 3 0,-2 3 0,4 1-274,2 1 1,3 3 0,-3-1 272,-1-2 1,-3 1 0,1-1 0,3 1 567,2 1 1,3-1-1,5-2 1,-9-8-1,14 0 1,1-1-1</inkml:trace>
  <inkml:trace contextRef="#ctx0" brushRef="#br0" timeOffset="241568">7046 13140 6273,'-41'-1'3276,"12"0"-975,-4-6-1627,-2 3 1,0 0-675,2 3 45,-4 0 0,2 1-45,12 8-90,1 2 90,1 3-89,-7 12-1,8-5-180,1 4 0,0 4 45,3 1 0,2 0 23,-1-1 1,1 1 201,2-1 0,2 2 135,3 1 0,2 0 0,3-3 0,0 2 45,-1 10 0,6 3-1067,8-6 1,5 1 0,-1-4 976,-3-5 0,2-1-45,11 15 0,3-6-1214,11-9 1259,-7-7-90,-4-4 0,5 2 60,4-3 0,4-1 0,-2-1-424,-2 0 0,1-1 394,0 0 0,4 0 0,-2-5 240,9-7 0,-4-3 774,-15 1 1,1-1-926,7 0 1,3-2 0,-1-1-491,7-2 1,-3-2 415,-7 3 0,2-1-225,2-1 1,4-2 0,-5 1 179,-6 1 0,-1 0-225,8-3 1,5-1 0,-5 0 224,-9 2 0,0-1 45,14-5 0,-3-2-303,-4 0 258,-16 7 0,1-1 0,4-6 0,-3 1 90,2-2-90,-4 2 0,-3 0 1844,-5-4-1754,0-17-180,-3 6-45,-5-1 0,-2 0-44,-2 1-1,-2-5 0,-3 1 90,-3 4 511,-6-15-511,2 23 3011,-9-7-2966,-3 7 0,-3 0 45,-9-12 0,-1 8 0,0 2 0,-1 3-263,2 2 1,0-1 262,-9-4 90,7 4 0,-2-2-1404,1-1 1,1 1 1313,6 3 0,0 1 0,-3-3 0,2 1 153,8 6 0,-1 1-378,-14-3 0,-2 1 45,12 3 0,-2 4-913,-8 4 1,-6 4 0,2 8 907,3 15 0,1 9 0,0-4 0,3-9 0,0-4 0,0 4 0,-1 12 0,0-1 0,-1 0 0</inkml:trace>
  <inkml:trace contextRef="#ctx0" brushRef="#br0" timeOffset="273798">9201 3659 7443,'-6'-3'3276,"-4"1"0,5 2-24,-2 1-2982,8 0 0,1 2 0,3 1 89,2 0 1,2 0 450,23 7-720,-13-6 180,17 4-90,-13-7-180,-6-1 0,4-2 0,-8 1-180,-3-2-180,-2 1-2917,2 6 0,-6-1 656,0 6 912,-7 1 360,-2 1 359,-3 1 990,-2 0 0,-3-1 0,-1 0 0</inkml:trace>
  <inkml:trace contextRef="#ctx0" brushRef="#br0" timeOffset="274127">9024 4033 6273,'-15'11'3276,"5"-3"-345,5-4-1312,5-3-989,2 1-91,2-2-89,1 0-90,5 0 90,2-2 539,27-5-629,-8 0-225,-5 1 0,1 0 45,11-5 89,0 0 1,2-2-270,-8 3 0,1-1-364,7-1 0,-2-1 364,-13 5 0,-2 0-90,24-6-809,-22 6 269,8-2-179,-26 7-2468,-7 3 0,-9 2 0,-14 7 2457,1-1 1,-8 3 0,10-6 0</inkml:trace>
  <inkml:trace contextRef="#ctx0" brushRef="#br0" timeOffset="274651">9250 3874 6813,'-9'1'3276,"8"28"-1638,9 9 0,3 4 0,-3-8 0,0 1-1290,0-2 0,1 1 0,-2-4-79,5 17-1413,-2-2 1324,1-3-34,-2-3 0,1 1-1316,-1 6 810,-1-13 1,-3-4-811,-7-14 631,-4-13 592,-4-3-323,-4-2 90,-2-2 1352,-5 0-453,-14-5 1,-2-1-270,1 0-226,0 0 1,0 1 855,5 0-1,1 0-629,5 2 449,5-2-269,27-10-270,8-4-180,8 0 0,7-1-135,8-4 0,2 2-434,-5 2 0,0 1 299,4-1 0,-2 1-270,-9 5 1,-2 1-181,13-9 225,-15 11 0,-1 0-404,3-1-1170,9-3 1079,-17 9-1303,5 0 404,-19 9 0,-2 1-1568,-10 3 1877,1-2 1400,-7 0 0,2-3 0,-1-1 0</inkml:trace>
  <inkml:trace contextRef="#ctx0" brushRef="#br0" timeOffset="274965">9396 3704 6363,'3'-6'3276,"3"12"0,0 10 0,8 24-871,-3-8-2270,-4-10 0,2 4 344,3 15 1,3 7 0,-1-5-390,-4-10 0,1 1-68,3 6 1,2 8 0,1 0-1,-2-10-112,-4-11 0,1-2-180,6 4 0,2 1 1,-2-5-361,2-4-1529,15-3-89,-26-24-91,1-5-938,-1-11 1337,-4 2 1041,0-10 899,-7 6 0,-1-2 0,-2-2 0</inkml:trace>
  <inkml:trace contextRef="#ctx0" brushRef="#br0" timeOffset="275146">9630 3742 6363,'-8'-4'3276,"7"4"-795,-1 3-4460,10 5 1979,13 14 0,-9-10 0,9 11 0</inkml:trace>
  <inkml:trace contextRef="#ctx0" brushRef="#br0" timeOffset="275301">9761 3977 6273,'-21'35'273,"1"-1"0,-1 1 0,0 0 0,0 4 0,-1 2 0,2-3 0,2-6 0,1-5 0,2-3 0,1 5 0,0 0 0</inkml:trace>
  <inkml:trace contextRef="#ctx0" brushRef="#br0" timeOffset="275926">10131 3990 6813,'6'-24'3276,"4"3"0,2-10 0,4 10-6553,8 3 2309,-3 7 981,21-1 167,-13 10 967,10 4-1147,-12 6 0,0 3 0,6 4 30,-1 2 1,-2 2-31,-4 4 1231,5 8-1141,-14-6-745,3 17 655,-8-9 0,0 11-865,-9-13 1045,-2 0 112,-3-1 113,-10-1 0,-3-1-495,-1-2 394,-1-2 0,-2-5-1384,-8-15 3450,4-6-4979,-17-11 451,17-4-1,-5-11 360,11-1 160,5-8 1,0-3 1307,4 14 0,1 0 1,-4-17-1,1 0 0,0-4 1</inkml:trace>
  <inkml:trace contextRef="#ctx0" brushRef="#br0" timeOffset="276179">10341 3502 6723,'-10'36'1092,"1"1"0,-1 8 0,1-6 546,2-11 0,1-1-657,-3 12 1,0 4 0,-1-4-2380,1-9 1,0-3 1487,-1 3 0,-1 1-601,-1 3 0,-3 4 0,2-4 196,1-2 0,0-2-272,-4 9 0,0-4-2690,2-9 0,2-10 1368,1-4 2490,-1-19 0,6-4 0,-4-9 0</inkml:trace>
  <inkml:trace contextRef="#ctx0" brushRef="#br0" timeOffset="276368">10091 3645 6183,'7'3'3276,"0"1"-4033,17 27-682,-10-14 449,12 14 990,-14-19 0,-2-1 0,-1-1 0</inkml:trace>
  <inkml:trace contextRef="#ctx0" brushRef="#br0" timeOffset="276526">10321 3935 7263,'9'31'305,"-1"0"1,21 6 0,0-40 0,6-13 0</inkml:trace>
  <inkml:trace contextRef="#ctx0" brushRef="#br0" timeOffset="276842">10917 3630 14369,'-3'11'3276,"-1"0"-526,-6 25-2660,3-15-90,-1 9 0,-2 0 90,0 2 0,-4 14-90,1-10 90,0 3-90,-2 0-270,5-10 0,-2-1-359,-5 16-1010,-1 1 1,0-1-1639,4-8 1638,1-6 1,4-7 1015,9-20 0,2-8 0,3-6 0</inkml:trace>
  <inkml:trace contextRef="#ctx0" brushRef="#br0" timeOffset="277010">10851 4023 6363,'35'33'152,"0"0"1,1 0 0,-1 0 0,-3-7 0,2-1 0,-2-3 0,-4-8 0,21-8 0,-7-27 0</inkml:trace>
  <inkml:trace contextRef="#ctx0" brushRef="#br0" timeOffset="277284">11361 3527 6273,'-10'-3'3276,"2"2"0,4 23-1636,1-5-1618,0 16 338,0-9 961,1 5-842,-4 6 1,-3 8 0,0-1-345,-1-2 0,0 2-203,1-5 0,-1 5 1,0 0-1,0-5-67,-4 11 1,0-5 1086,3-9 0,1-2-1942,-2-1 1,2-4-540,1-5 1257,-1-2-3005,19-44 2621,-4 5 1,3-4-1,0-2 1,2-7 0</inkml:trace>
  <inkml:trace contextRef="#ctx0" brushRef="#br0" timeOffset="277515">11354 3936 6183,'24'38'364,"-1"-1"0,1 0 0,-1 0 0,1 0 0,-1 0 0,3 7 0,-2-1 0,-1-4 0,0-7 1274,8 0 0,-4-13-4915,-9-13 182,-5-4 3095,-8-7 0,-9-2 0,-2 1 0</inkml:trace>
  <inkml:trace contextRef="#ctx0" brushRef="#br0" timeOffset="294146">8329 8495 6363,'4'-7'2699,"0"1"-1350,-1 1 90,0 0-449,1 1 1978,2-1-2428,-2 3-91,1 2 1350,-7 26-1529,-1-8-270,-6 20 0,0-14 90,-10 19 0,-3 3-1003,11-23 0,0 1 913,-3 7 0,-2 3 0,1-3-111,2-3 0,0-1-564,-3 6 0,-1 1-74,4-6 0,0-1 209,-1 1 1,2-2-2738,2-1 1157,5-10-758,1 0 1978,7-14 505,1-4 0,3-6 1,-1-4-1</inkml:trace>
  <inkml:trace contextRef="#ctx0" brushRef="#br0" timeOffset="294334">8291 8904 6633,'33'29'1092,"0"-1"0,-8-7 0,-3-3 2184,4-1-473,-16-15-6080,5-1 1247,-3-1 321,3-2 270,-4-1 1439,7-16 0,-6 5 0,6-12 0</inkml:trace>
  <inkml:trace contextRef="#ctx0" brushRef="#br0" timeOffset="294698">8975 8434 7803,'5'2'3276,"-1"2"0,-2 5-2363,0 8-13,-3 16-720,-1-4-1,-2 1 1,-4 6 0,0-2-45,-2 0 0,-2 1-1228,-1 5 1,-1 4 0,0-4 149,1-7 0,0-2 583,0-2 0,1 0-1279,-1 0 1,2-2-1639,-2 1 504,-7 15 2773,16-36 0,1-7 0,1-5 0</inkml:trace>
  <inkml:trace contextRef="#ctx0" brushRef="#br0" timeOffset="294899">8898 8972 6094,'48'8'1092,"1"-1"0,-9-1 0,-3 1 546,-9 2 0,-3-1 1638,3 2-2311,15 5-4242,2 0 0,-20-10 2457,25-1 1,-32-11 0,5-6 0</inkml:trace>
  <inkml:trace contextRef="#ctx0" brushRef="#br0" timeOffset="295461">9670 8752 6273,'-16'-9'3276,"14"-15"0,6 12 0,12-13-2670,-1 17-426,2-1-90,18-3-90,-5 2 0,0 0 0,0 0-90,8-2 45,-14 3 0,2 0-180,9 0 1,-1 0-567,3 1 791,-6 1 0,-2 4 232,-6 12-142,-9 1 450,-2 17 0,-3 5-450,-3-1-45,-1 1 0,-2 1 45,-7 6-46,0-12 1,-1 0-45,-4 18 90,-4-1 0,-2-1-90,3-12-90,0-2 0,0-2 1,3-13 156,-3-3-786,4-4-271,-3-4-318,4-6-491,-1-5 160,-5-16 1,1-4 1016,-3-2 0,1-2 0,0 0 0,1 4 1</inkml:trace>
  <inkml:trace contextRef="#ctx0" brushRef="#br0" timeOffset="295744">9874 8250 6183,'-5'-5'3276,"2"2"0,-2 5-23,3 2-2534,0 5 451,-1 10-316,-7 26 1,-2 5-810,6-23 0,-1 1-1086,-4 14 0,-1 5 1,1-7 860,-4 5 90,5-17 0,-1 0-1284,-7 16 474,4-13-2377,-9 12 797,10-22 502,-3 2 1457,-10-8 1,11-10 0,-12 0-1</inkml:trace>
  <inkml:trace contextRef="#ctx0" brushRef="#br0" timeOffset="295961">9675 8432 6273,'3'0'3276,"0"2"0,-1 2 0,0 4-1860,2 2-2046,1 4-1009,9 18 1,3 2 982,-1-2 1,0 1-1,0-4 1,-7-17 0</inkml:trace>
  <inkml:trace contextRef="#ctx0" brushRef="#br0" timeOffset="296115">9905 8730 6273,'15'24'629,"0"0"1,8 5 0,0-6-2069,-10-15 619,19 14 1,-22-14 0,1 2 0</inkml:trace>
  <inkml:trace contextRef="#ctx0" brushRef="#br0" timeOffset="296793">10668 8296 7173,'0'-9'3276,"4"2"0,13 13-833,-5-3-2893,11 7-360,-12-4-179,0 1-90,-1 2-1620,1 6 271,-4 3 1618,-2 2 180,-5-2 271,-3-5 359,-3 1 0,-2 0 0,-2 1 0</inkml:trace>
  <inkml:trace contextRef="#ctx0" brushRef="#br0" timeOffset="296967">10534 8646 6633,'33'8'1638,"0"0"0,-8-4-871,12-5 0,12-4 0,-8-3-2406,-16-4 1,-3-2 1178,5 1 0,-4-1 0,-4-5 0,-22 13 0</inkml:trace>
  <inkml:trace contextRef="#ctx0" brushRef="#br0" timeOffset="297362">10700 8633 6453,'2'49'546,"-1"0"0,1 1 0,0-1 0,-1-1 0,-1-3 0,1-6 1092,4-4 0,-2-9 888,-2-16-2706,-2-3 278,-1-2-638,-2-1-571,-5-2 481,0-2 90,-5-1 181,-34-14 718,23 7-179,-1-1 0,-1-1 810,-3-2-451,7 2 451,-12-4-630,19 6 660,-1 0-750,35-3-270,-2 2-90,25-8-180,-8 2-905,5-2 635,1-4-90,-11 5 1,2-3-586,5-7 1,0-1 764,-6 7 1,0-4-644,1-6 1,1-6 0,-6 6-488,0-7 1355,-1 2 0,-6 1 225,-13 12 0,-3 2 0,-3 2 0</inkml:trace>
  <inkml:trace contextRef="#ctx0" brushRef="#br0" timeOffset="297660">10927 8418 6094,'3'45'1092,"0"1"0,-2-8 0,2 1 0,4 1 0,3 4 0,0-4 546,-2-1 0,0-1-988,-1-5 0,1 2 0,-1-4-605,0-2 0,1-1 434,3 8 1,3 3 0,-2-4-345,-1-8 0,-1-1-1629,8 14 0,-1-3 1584,2-3-90,0-5 376,-1-5-466,-1-3-1169,8-2-1260,-4-22 1120,-1-2 306,-14-30 1,-7-21 0,-2 7 727,0 16 1,-1-1 0,1-2 0,-1-6 0,-1-1 0,0 9 0,-3 7 0,0 1 0</inkml:trace>
  <inkml:trace contextRef="#ctx0" brushRef="#br0" timeOffset="297812">11052 8364 6273,'7'2'629,"-1"5"1,17 20 0,-9-7 0</inkml:trace>
  <inkml:trace contextRef="#ctx0" brushRef="#br0" timeOffset="298035">11259 8533 6453,'-15'26'3276,"-11"8"0,5-11 0,-8 8-1638,9-4 0,2 1-1354,5-7 1,1 2-1378,-5 10 1,-1 6 0,2-3-547,3-2 1,2 1 545,-3 8 1,-1 4 0,1-2-547,2-2 1,0 0 545,2-6 1,-1 1 0,1-2 623,-2 0 1,0-3 0,0-3 0,0-1 0,-1-2 0,1 0 0</inkml:trace>
  <inkml:trace contextRef="#ctx0" brushRef="#br0" timeOffset="301148">9477 11399 6633,'4'-4'3276,"0"1"-885,0 3-1312,-1 8-449,-2 3 0,-2 8-181,-1 1 91,-3 4-121,-4 5 1,-3 8 0,1-4-285,2-7 0,-1 2-633,-2 7 0,-3 6 0,-1 0 0,3-6 543,2-7 0,0-1 15,-3 5 0,-2 4 0,1-2-15,-5 4 0,0 0-1138,-1-1 1,-2 3 0,3-4-547,1-3 1,2-3-1,-5 8 1,7-16 1284,21-44 1,1 0 0,1-15 0</inkml:trace>
  <inkml:trace contextRef="#ctx0" brushRef="#br0" timeOffset="301422">9443 11935 6993,'14'25'1638,"-1"0"0,10 15 1638,-2-7-744,-3-9-2352,2-1 359,10 9-269,-7-9-122,-1-3 1,1-1-60,-2-2-171,4 1 0,-2-4-3195,-6-10 0,14-7 2457,-10-32 1,-1 2 0,5-8 0</inkml:trace>
  <inkml:trace contextRef="#ctx0" brushRef="#br0" timeOffset="301917">10250 11899 6903,'-23'-42'3276,"19"7"0,16-10 0,14 19-2478,4 8 0,1 2-888,7 0-210,-1 7 0,9 1 0,-7 3 300,7 5 45,3 5 0,-5 5 135,-24 8 224,-6 5 1,-3 7 75,-9 4 0,-6 5 0,2-2-345,3 0 0,-2 0-76,-4 5 1,-3 2 0,-1-5-60,-1-8 0,0-3-297,2-4 0,-1-1-63,-8 22-90,10-29 0,1-5-257,3-4-2570,-6-42 2867,0-9 0,-1-5 1,1 8-1,0-1 1,0 3-1,0 1 0,0-1 1</inkml:trace>
  <inkml:trace contextRef="#ctx0" brushRef="#br0" timeOffset="302174">10443 11230 6633,'-14'19'3276,"4"-5"0,-2 26-743,3 1-2083,0 4-951,1-11 0,-1 8 1,-1 2-1,2-7 681,-1-2 0,1 0-158,-2 4 1,-1 6-1,-1 1 1,1-7-863,-2-1 1,-1-6 524,4-3 0,-1-1-1324,-2 2 1,2-5-1639,3-8 913,2-2 2364,3-20 0,2-7 0,-1-9 0</inkml:trace>
  <inkml:trace contextRef="#ctx0" brushRef="#br0" timeOffset="302377">10236 11430 6273,'-2'17'3276,"5"12"0,-3-7-2902,8 7-3651,10-7 3107,8 4 0,-5-5 0,0-2 0</inkml:trace>
  <inkml:trace contextRef="#ctx0" brushRef="#br0" timeOffset="302557">10498 11729 6363,'-5'33'1638,"-1"1"0,0 12 933,23-4-5848,13-20 348,2 3 2109,0-14 1,-18-13 0,1-2 0</inkml:trace>
  <inkml:trace contextRef="#ctx0" brushRef="#br0" timeOffset="303449">11144 11463 6453,'-31'8'3276,"13"-3"0,3-3 0,14-2-2130,32-1-966,5-2-1197,-9 1 1,0 0 1016,19-3 0,-15 2 188,6 2-188,-11 1-90,2 1 90,-14 2 0,-3 1-450,-5 18-629,-17 16 404,3-12 0,-3 1 135,-1-1 1,-3-1-676,-5 3 1,0-1 135,-6 5-225,-3-3 0,-2-1 1034,0-2 899,-4 1 1,2-2 989,10-8 951,-9 5-1580,28-17 983,12-6-1343,1-1 449,18-3-629,-5-1-180,11-2 90,-6 0 134,3-1 1,2-1-405,10-5-412,-12 4 0,-2 1-127,-1-3-1530,-8 3-1298,-6 3 1517,-3 1-939,-10 5 1440,-14 7 442,-1 0 0,-9 3 0,4-3 0</inkml:trace>
  <inkml:trace contextRef="#ctx0" brushRef="#br0" timeOffset="303776">11170 11845 6633,'-17'39'546,"0"0"0,-1-1 0,1 1 0,-5 8 0,0 0 0,14-14 2730,19-14-1785,17 0 1,3 0-1132,4-2-151,-3-7 1,8 0 0,0-5-30,9-10 0,-1-6-488,1 4 0,0-2 367,-7-3 1,1-2 0,-4 0-750,-8 3 0,-2-1 735,9-3 0,0-2 98,-6 3 1,-1-1 81,-5 1 0,-1 1 45,-2 0 0,-2 0 899,4-11-629,-21 13-765,-35-28-595,8 7 1,-5-8 0,-1-3 0,2 4 545,1 4 1,2 2 0,-1-3 0,2 0 0,-3-5 0,1-1 0,2 1 0,4 6 0,6 4 0,1 0 0,-1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8:36:03.816"/>
    </inkml:context>
    <inkml:brush xml:id="br0">
      <inkml:brushProperty name="width" value="0.09071" units="cm"/>
      <inkml:brushProperty name="height" value="0.09071" units="cm"/>
      <inkml:brushProperty name="color" value="#FF0000"/>
    </inkml:brush>
  </inkml:definitions>
  <inkml:trace contextRef="#ctx0" brushRef="#br0">16064 7510 6004,'-37'-12'3276,"3"0"-2936,1-1 1,0 0-341,-1 1-90,-3 0-539,1 28 224,6 6 0,-2 4 405,6-5 0,-1 0 0,-2 3 225,-2 5 0,-3 3 0,1 2 0,3-2-165,2 5 0,4-1 0,-1-1-355,-3-2 0,1 0 0,5-2 339,7 3 1,6-3 225,3 7-135,3-10 0,2 1-45,-1 19-90,1-19 0,3 0 90,5 18-90,1-12 27,7 4 1,8 1-163,12-10 0,10-1 180,-10-6 0,5 2 0,2-1 0,-1-2-23,-6-6 1,1-2-1,-1-1 1,0-1-23,13 5 0,0-2 0,-6-2 0,-8-5 0,-1-3 60,4-4 0,4-4 0,-5 1-15,-7 0 0,1 0-45,6-2 0,7-1 0,-1-1 0,-8 0-145,-7 1 1,-3-2 9,23-5 0,-1-2-45,-5-3 0,-11 3 0,5-4 0,-2 1 180,-2 0 0,0-1 0,11-6 0,2 0 180,-2 1 0,-3 1-1298,-12 7 0,-1 0 1208,6-2 0,0-1 90,-2-1 0,0-1-225,-3-1 0,0-3-180,6-7 0,-2-1 90,-6 4 0,-3 0 161,-7 6 1,-4 0-207,-9-4 1,-5 0 359,-13-15-91,6 13 1,-2 2 90,-13-8 450,-7 12 0,-2 3-451,4 2 913,-2 2 0,-8-3 0,3 2-944,1 2 0,2 2-193,-4-3 0,-2 0-1048,4 2 1,-2-1 0,6 3 1157,-7-3 115,2 0 0,-1 0 539,11 3 1,1 1-270,-1-1 0,1 1-405,-1-1 0,0 1 0,-3 1 0,2 3-135,-4 4 45,-1 2 0,-1 2-315,-14 4-315,7 2 1,1 1-316,-4 5-103,9 6 1,-3 9 0,5-4-547,11-6 1,2 0 1407,-7 7 1,-2 4 0,3-4 0,-6 9 0,-1 1 0</inkml:trace>
  <inkml:trace contextRef="#ctx0" brushRef="#br0" timeOffset="12158">27118 14164 6004,'0'-27'1709,"1"6"-900,5 19-449,-1 0-180,3 1 270,7 4-450,-5 0 0,16 13 0,-14-5-1639,8 14 1,-1 4 1523,-3-3-20,4 11 0,2 4-270,-4-5 0,0 0 450,-2-3 0,0 0 90,6 10 0,-3-2-45,-2-8 0,-6-10 0,-1 0-270,2 12-1459,-1 9 1,-1 2 1557,-5-20 1,0 1-367,-1 10 0,0 7 1,-1 0-1,-1-7 402,-1-11 0,-1-1 313,0 18 0,0 7 1,-1-6-539,0-12 0,-1-3 225,1 3 0,-1-1-130,0 1 0,-1-4 175,0 0 0,-2 8 0,1-10 0</inkml:trace>
  <inkml:trace contextRef="#ctx0" brushRef="#br0" timeOffset="12594">27289 17292 6004,'-5'29'989,"2"-9"-809,-2 18-540,1-1 180,2-11-359,0 7 539,2-23 0,-1-2 0,1-4 0</inkml:trace>
  <inkml:trace contextRef="#ctx0" brushRef="#br0" timeOffset="24993">21037 17817 6363,'-15'9'3276,"-3"3"-2234,7-6-772,-2 2-90,8-4 179,-7 7-269,5-1 0,-7 7 0,4-2-45,-5 13 0,-3 4-45,3-3 0,-2 1 45,-3 8 0,-4 6-99,3-12 0,-4 5 0,-2 1 0,1 1 0,3-1-598,0 6 0,3-1 0,0 0 0,-2 1 284,-1-5 0,-2 0 1,0 0-1,1 0 1,4 0-128,2 5 0,2 1 1,4-3-1,4-10 495,2 1 0,5-2 0,7-41 0</inkml:trace>
  <inkml:trace contextRef="#ctx0" brushRef="#br0" timeOffset="25358">21794 17924 6004,'-25'37'546,"0"0"0,0-1 0,-1 1 0,4-7 0,1-2 0,-3 3-772,2 0 1,-2 5 0,-1 0-1,1-2 1,2-4 405,-8 9 0,4-7-90,9-9 0,2-1-45,-3 3 0,1 0-90,0 2 0,-1 4-645,-2 7 0,-1 6 1,2-3 239,2-3 0,0 2-60,0 4 1,-2 5-1,6-8 151,3 3 359,6-5 0,12-37 0,2-9 0</inkml:trace>
  <inkml:trace contextRef="#ctx0" brushRef="#br0" timeOffset="25768">22974 17872 6273,'-18'33'779,"1"-1"1,1-2 0,-1 1-421,-1 0 1,-2 2 0,2-2-270,2-5 0,-1 1-45,-2 2 0,-4 6 0,0-1 0,3-6-45,3-6 0,0 1-405,-5 9 0,-5 8 1,0 2-1,4-5-714,-1 6 1,2 2 803,2-6 0,-1 5 0,0 0 0,5-7 372,3-1 0,4-4 0,0 0 1,5-7-1,7-13 0</inkml:trace>
  <inkml:trace contextRef="#ctx0" brushRef="#br0" timeOffset="26051">23806 17809 6004,'24'4'1079,"-5"1"1619,-30 34-2009,-2-11 1,-3 5 0,-2 0-540,0 3 0,-1 1 0,-1 0-370,-2 3 0,-1 0 1,-1 0 286,3-9 1,0 1-1,-1-1 1,1-1-278,-2 5 0,0-2 0,-1 1-330,-3 3 1,0 2-1,2-1-510,2-1 1,2 0 0,6-4 1019,9-5 0,3-3 0,4 8 0,25-33 0</inkml:trace>
  <inkml:trace contextRef="#ctx0" brushRef="#br0" timeOffset="26363">24602 17944 6183,'11'13'2789,"-7"-4"-1350,-6 16-675,-6-4 1,-4 5-375,-2 2 0,-3 4 0,-2 0-301,-3 3 1,-3 1 0,1-1-434,2-2 0,-1 0 1,1-3 298,-12 9 0,3-5-45,12-12 0,1 0-450,-7 13 0,0 3 135,7-9 1,0 1-181,-4 8 0,1 3-944,6 2 0,4-2 1057,0 3 472,8-13 0,6-9 0,10-25 0,10-11 0</inkml:trace>
  <inkml:trace contextRef="#ctx0" brushRef="#br0" timeOffset="26682">25216 17905 6183,'26'-13'2789,"-8"4"487,2 19-2306,-21 12 1,-10 8-1791,-3 4 1,-6 7 0,-1 2 0,1-5 794,2-3 0,1-2 0,-4 3-11,-3 1 0,-4 5 0,-1 1 0,1-2 0,4-6-216,3-5 1,3-4-1,-1 3-568,-1 3 1,-2 4 0,1-1 0,6-4 593,4 2 0,5-4 0,-2 13 0,31-59 0</inkml:trace>
  <inkml:trace contextRef="#ctx0" brushRef="#br0" timeOffset="26966">26008 17918 6094,'-10'38'546,"1"0"0,-1 0 0,1 0 0,-2-1 0,-1-2 0,-2 0 546,-8 6 0,-4 1 0,-2-3-1044,3-9 1,-2 0-1,1-2 1,4-3-814,0 1 1,2 1-329,-6 11 1,0 6 0,8-7-579,11-1 1671,11 8 0,8-45 0,7-11 0</inkml:trace>
  <inkml:trace contextRef="#ctx0" brushRef="#br0" timeOffset="27295">26630 18131 6094,'10'13'3058,"-5"-2"-1439,-4 14 0,-6 6-630,-12 5 1,-4 1-2629,5-1 1,-1 1 1364,-9 3 1,-2-1-987,3-5 1,1 3 439,8-6 1,-1 6 0,1-1 0,0-2 544,0-4 0,0-2 0,0 2 1,-1 9-1,0 3 0,4-11 1,4-14-1</inkml:trace>
  <inkml:trace contextRef="#ctx0" brushRef="#br0" timeOffset="32010">17453 18372 6004,'-38'-3'3276,"23"3"-2775,-21 0-321,31 4 90,0 11-180,3-5 0,1 11 0,15 8 0,3 1-90,0 2-30,6 2 0,5 8 0,-1-5-60,-2-7 0,0-2-264,-2-2 0,1 2 1,-1-2 263,1-1 0,2 0-283,1-1 0,3 1 0,-1-1 103,4 2 0,1 0 120,2-1 0,4 2 1,-3-6 59,-5-6 0,0-4 45,12-2 0,0-5 0,-17-3 0,0-2 45,7 1 0,4 0-180,-3 0 0,2 0 0,-4 0 90,-4 0 0,0 0-30,12 0 0,5 0 0,-5 0 558,-11 0 1,-1 0-349,18 0 0,3 0 104,-15 0 1,1 0 0,-1 0-105,0 1 0,0-1 0,-1-1 0,4-1 0,-1-2 0,-1-4-90,-5-6 0,-2-5 0,-2 0 0,1-3 0,-4-4 30,-7-7 0,-3-5 0,-7 2 329,-10-5 1,-6 1-90,0-6 0,-7 1-390,-2 16 0,-5 1 0,1 2 30,-2 2 0,0 3 45,-4-2 0,-5 3-996,-4 6 1,-4 2-1,4 2 1086,9 1 0,-1 1-30,-13-2 0,-6-1 0,3 4-60,5 5 0,2 1 45,-2-1 0,-2 1-120,5 1 0,-2 1 1,4 0-61,6 0 0,-1 1-540,-14 4 0,-8 3 1,8-1 397,16-2 0,1 0 0,-9 2 0,-3 2 0,6-2 0,-4 2 0</inkml:trace>
  <inkml:trace contextRef="#ctx0" brushRef="#br0" timeOffset="36542">17851 18220 5914,'33'1'60,"1"-1"0,2 0 0,3 1 29,-1 1 1,3 1 0,-2-1-675,0 0 1,-2 1 584,0 2 0,1 0 90,0-1 0,-3-1 0,7 1 103,-10-2 1,4-1 0,1 0-254,-1-2 0,-1 0 0,-1-1-30,6 2 1,1-1 147,10-1 1,-4 0-239,-14 1-1722,0 0 1902,-2 0 398,-5 0 1,2 1-129,0-1 0,1 0-181,12-1 1,2 1-315,-1-1 1,1 1-1,1 0 0,1-1 345,-12 2 0,1-1 0,-1 1 239,10-1 1,1 0-120,-2 0 0,3-1 0,-2-1-375,4-1 0,0 0-958,-6 0 1,2 1 0,-4-1 950,-6 0 1,-1-1-13,3-3 1,1-2 0,-4-1 693,11-9-557,0-2 1,-2-1 106,-13 1-270,-6 5 0,-1 1-90,-3 3-180,11-11 1,-14 0 539,-5 4 2105,-4-5-1836,-11 0 91,-6-3-180,0 0 450,-14-13-541,11 21 1446,-6-5 1,-2-1-1266,-7-5 361,6 7 0,-3-3-541,2 3 0,1 1-180,5 4 0,-1 0 0,-7-8 0,0 2 0,3 2-90,-9-7 315,8 9 0,1 0-45,-3 0-46,-4-5 1,0 1-1205,6 6 1070,-8-6 90,10 10 0,-3 1-90,-3 1 0,-1 0-45,2 0 0,-2 1-1038,-11 3 1,-5 1-1,7 3 1083,-9 0-543,10 1 0,-10 0 1,0 0-1,9 1 543,12 0 0,2 1 186,-8-1 1,-4 0-1,0-1-156,-1 0 0,1 0 0,3 0-30,6 1 0,-1 0 0,-16-1 0,-8-1 0,9 2 0,-2 0-30,6 0 0,-8 0 0,5-1 30,10 1 0,-2 0 22,-6 0 1,-9-2 0,1 1-1,6 0-22,4 0 0,0 1 0,2 0 0,-4-1 0,-2 1 0,2 0 616,-7-1 0,0 1 1,-2 0-640,0 2 1,-2-1-1,0 1 1,2 0-526,9-1 1,1 0 0,0 1 0,1 0 547,-9 0 0,2 2 0,1 1-135,6 1 0,2 2 0,2 0 180,-2 2 0,-3 1-45,5 0 0,-6 1 0,1 1 0,3 0 45,-9 6 0,4 0 881,1 0 1,-1 1-957,8-3 0,0 2 1,2-2 29,4 0 0,-1 0-601,-3 3 1,-3 2-1,4-1 601,8-4 0,2 1 701,-4 7 1,-2 4 0,4-1-702,7-4 0,2 2 113,-9 18 1,5 2-699,13-12 1,5-1-865,5 2 0,1-2 1359,7 12 739,11 1-1099,-12-27-90,9 11-539,13 8 1079,-11-12 0,-4-4 0,1-2 0,3 3 0</inkml:trace>
  <inkml:trace contextRef="#ctx0" brushRef="#br0" timeOffset="37417">19528 17753 6273,'-28'-22'3276,"8"6"-345,32 5-2122,11 10-539,4-1-90,1 6 450,16 8-540,-12-5 45,8 2 0,7 0-90,-6-4 0,-1-2-45,0 2 0,3-1 0,-5-3 0,5-1 0,1-1 0,-3 0 29,-4-2 1,-2-1 0,1 0-1123,12 0 1,1 1 0,-5-1 1034,-5-2 1,-8 0-547,-12 1 424,-17 3-810,-12-1-539,-39 1 1439,20 1 0,-3-1 120,-4 2 0,-3 0 0,1 0 15,-9 1 0,0 0 1047,10 1 0,-1 0 0,3 0-982,-4 1 1,3 0 749,-13 2-680,40-4 0,21-3 44,27-3 1,9-1-45,-14 2 0,2 0-90,12-1 0,0-1-630,-11 1 1,-7 1-811,-7 1-1927,-3 7 2882,-26 0 0,-1 2 0,-7-7 0</inkml:trace>
  <inkml:trace contextRef="#ctx0" brushRef="#br0" timeOffset="39665">26594 17761 6183,'-17'-8'3276,"12"6"-1155,-4-11-1851,19 9 540,15-2-630,-6 2 134,7 3 1,2 0-135,20 2-90,-6 0 0,4-1 90,-8-1 0,-1 0 0,5-1 0,0 0-90,-5 0 0,-2 0-90,10-1 0,-18 4 0,-4 2 0,-7-1-90,14 5 90,-21-6 0,4 2-450,-5-1 0,-4 0-269,7 2 539,-9-3 90,2 0 0,-4-1 90,0 1 450,8-3-91,29-7-449,-14 4-225,4-1 1,5 0-1325,3 4 1,-1 2 1088,15-4 0,-16 3 0,-3-1 0,-13-2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8:37:57.638"/>
    </inkml:context>
    <inkml:brush xml:id="br0">
      <inkml:brushProperty name="width" value="0.09071" units="cm"/>
      <inkml:brushProperty name="height" value="0.09071" units="cm"/>
      <inkml:brushProperty name="color" value="#FF0000"/>
    </inkml:brush>
  </inkml:definitions>
  <inkml:trace contextRef="#ctx0" brushRef="#br0">16516 5416 6094,'5'-15'3276,"1"0"-526,-1-5-141,-2-2-1980,-3 8 541,-9 0-991,-9 18-179,0 1-405,-3 13 1,0 4-136,-1 8 315,5-6 0,2 0 46,6 1-91,11 0 180,5-12-90,5 3 450,24 5 0,-14-7 269,16 10 91,-30-4-360,-8-2 90,-7 4-1742,-9 3 1,-3-1 1201,-2 4 45,0-3 0,0-1-1634,-5-2-1508,1-8 1247,3-3-668,5-14 2135,12-16 1,2-3 0,4-6 0</inkml:trace>
  <inkml:trace contextRef="#ctx0" brushRef="#br0" timeOffset="222">16454 5578 6813,'11'-4'3276,"-1"1"0,0-2-923,6 0-1903,0-1-90,8-2-1,8-3 1,2 1-360,4 0-45,-1 0 0,0 1-584,11 7-1010,-17 2 1,1 0-1,0 0 1,-1 1-1,3-1 1,-3-1 170,4-2 1468,-11-4 0,-14-1 0,-3-2 0</inkml:trace>
  <inkml:trace contextRef="#ctx0" brushRef="#br0" timeOffset="455">16892 5271 7803,'-5'-5'3276,"1"0"-2505,3 8-1041,0 13-3007,-2 5 1853,-2 13 1154,-1 0 229,-2 1 1,-1 3 309,-1 0 1,0 2 120,2-6 0,0 1 0,1-2-345,1 9 0,1-3-405,4 9-270,10-18-2248,17-17 1349,5-9 1079,7-1 450,-1-10 0,-8-2 0,0-1 0</inkml:trace>
  <inkml:trace contextRef="#ctx0" brushRef="#br0" timeOffset="986">17107 5723 6094,'22'-16'1638,"0"-5"0,1-1 1638,4-10-2280,-6 7 1,-2 1-817,-7 2 179,-9 1-359,-4 13-180,-11-4-179,-6 15 179,-6 4-90,1 6-90,0 10 270,9-5-90,-1 3 0,1 4 180,4 1 0,2 2 135,0-2 0,2 0 45,5 3 0,4-4 0,7-6 0,7-6-90,-4-13 90,10-9 0,14-20-1819,-18 11 1,1-2 1670,-1-1 0,0-2-764,5-13 1,-3 0 911,3-6-473,-9 14 0,2-4 1,-2 3 337,-4 5 0,1 0-14,2-8 0,2-4 0,-1 2 14,-2 2 0,0 0-45,4-11 0,-2 3 893,-2 0-983,-7 16 1241,-8 12-1421,-1 7 1866,-8 7-2046,-3 15 270,-1 3 180,-1 10 45,3 2 0,1 5 135,2-6 0,1 3 0,0-1-43,-4 15 1,0 0 41,4-7 1,0 1 0,3-6-589,2-9 0,1-3 499,-1 7 0,2-1 89,8 16-539,2-21 1,5-2-1280,12 1 1,6-3-1,-3-6 1,2-4 209,3-4 1,0-5 799,13-11 629,-13-4 0,-1-5 0,1-3 0</inkml:trace>
  <inkml:trace contextRef="#ctx0" brushRef="#br0" timeOffset="1619">18331 5137 6633,'-1'-8'3276,"0"-5"0,3-5-1642,-1 6-1634,2 1-180,-4 15 0,-7 17 90,0 1-45,-2 4 0,-1 3-330,0 1 1,0 0 464,0 1 0,-1 2 45,-3 11 0,1 2 225,1-1 0,1 2-60,4-14 0,0 2 0,1-2-121,-1 12 1,2-3 0,4-14 0,2-4-90,6-1-359,21-10 179,-10-9-180,18-2-630,-6-14 451,-6-1-46,0-3 0,2-3 495,12-14 450,-4 2 0,-12 10 899,-21 26 480,-5 9-1380,-1 5 91,-1 6-180,1-3 629,7 25-809,1-22-180,6 15-449,6-27-1890,3-7-848,8-7 0,1-15 0,-4-4 2997,-3-8 1,-7 2 0,-1-1 0</inkml:trace>
  <inkml:trace contextRef="#ctx0" brushRef="#br0" timeOffset="1803">18559 5485 6273,'-12'1'3276,"6"0"-4033,20 0-1492,0 3 1710,5 1-281,-8-1 1,-5-2 0,-2-1 0</inkml:trace>
  <inkml:trace contextRef="#ctx0" brushRef="#br0" timeOffset="2195">18925 4999 8162,'0'3'3276,"-1"11"0,1 9-4915,-2 9 1,0 2 708,-2 11 1155,0-11 0,-1 8 0,-2 2 0,2-5-629,-3 8 0,-1-1 434,2-1 0,-1 3 0,0-6 97,1-7 1,1-6-128,-1 6-207,1 4 27,0-6-90,2-3 1849,0-9-1939,2-11-968,6-9 158,-1-4-2107,16-26 1967,-7 10 680,8-15 630,-7 15 0,1 1 0,0 1 0</inkml:trace>
  <inkml:trace contextRef="#ctx0" brushRef="#br0" timeOffset="2387">18952 5600 6183,'18'22'1638,"-1"-1"0,9 14 1638,-28 13-113,-2-25-2803,-5 16-90,2-23 629,-18 23-899,-1-13-180,-6 8-360,7-22-2737,0-17 0,9-2 0,-13-27 3103,20 11 1,-3-18 0,9 16 0</inkml:trace>
  <inkml:trace contextRef="#ctx0" brushRef="#br0" timeOffset="4271">20221 5143 6363,'-5'-16'3276,"2"8"0,-6-8-1732,5 12-1005,-1-1 721,-4-3-990,4 3-360,-4-2-180,1 9 180,1 3-90,-8 19 202,3 4 1,0 9-1,-2 3 1,2-1 127,-3 5 0,2-1 0,-2 5-473,3-9 0,-1 5 1,-1 2-1,0 0 0,1-3 1,2-4 351,-1 8 1,1-4 0,0-1 0,-1 3 0,0 1 0,2-8-30,-2 7-1639,4-12 1,0-3-1639,2-12 0,-6 3 2879,9-43 0,-4-7 0,-2 5 0</inkml:trace>
  <inkml:trace contextRef="#ctx0" brushRef="#br0" timeOffset="4459">19739 5861 6813,'-24'-9'3276,"2"-1"0,15 2 0,3-1-4915,23-5 1,8 0-1639,4 0 2318,3 0 0,4-1-680,7 3 1,1 0-1,-17 4 1,1 0 930,18-5 1,0 0 707,-16 0 0,-2 1 0,12-7 0,-17 6 0,0 1 0</inkml:trace>
  <inkml:trace contextRef="#ctx0" brushRef="#br0" timeOffset="5188">20327 5559 7533,'-9'3'3276,"-5"1"-886,2 2-1940,-4 3-270,4 1-90,2 2 180,-3 18-270,5-11 0,-4 17 90,2 6-180,4-14-443,-3 16 533,7-21-90,1-1-90,14 14 0,-3-22-589,33-10-131,-18-24 1,-1-8 674,0 6 1,1-2 224,0-5 0,0-4 0,-4 4-2719,8-11 3033,-8 10 1,-1 2 585,-5 6 1079,-3 2-1440,-12 17-180,-2 4-449,-22 38 0,12-13 0,-9 19-179,17-5-1,4-18 3212,6 7-5101,15-23 270,14-15 1170,0 0 299,-6-5 0,4-6 0,-3 1 1679,0-4 1,-1 0-1310,10-3 0,-3 0 410,-15 7 0,-5 3 989,-8 7-809,-4 4 625,-8 18-985,0-3-3000,-8 19 2820,5-6 0,-3 11 90,-1 4-45,3-12 0,1 0-45,-1 4 655,4-7-745,13-36 0,4-7 90,4-9-1156,-1 3 0,1-1 1156,6-7 135,-1 0 0,1 2 45,-2 3-1,5-5 631,1 16-540,-18 34-270,4-3-45,-16 12 0,-5 5-135,1 1-1125,3 6 1,2-1-225,5-8 954,3 0 1,5-5-776,5-15 181,9-1 602,4-8 0,-7-3 0,7-2 0</inkml:trace>
  <inkml:trace contextRef="#ctx0" brushRef="#br0" timeOffset="5540">21400 5641 6723,'1'-7'3276,"-5"-22"0,1 9-383,-4-13-2264,1 13-539,3 10-90,-2 1-90,2 7-89,-1 2-181,-4 4 90,0 2-90,-7 12 180,4-3 0,-11 19 270,9-9 180,0 3 0,1 3-90,0 1-90,4-6 0,2 0 180,2-1 89,7 13-269,3-16-1349,13-6 0,6-5-380,2-15 1,1-5-1,2 4 1,1-2 207,-2-8 0,-4-1 1431,2-7 0,0-1 0,-1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8:41:01.523"/>
    </inkml:context>
    <inkml:brush xml:id="br0">
      <inkml:brushProperty name="width" value="0.09071" units="cm"/>
      <inkml:brushProperty name="height" value="0.09071" units="cm"/>
      <inkml:brushProperty name="color" value="#FF0000"/>
    </inkml:brush>
  </inkml:definitions>
  <inkml:trace contextRef="#ctx0" brushRef="#br0">14674 1670 6094,'0'-6'1259,"0"0"-540,1 0 91,0-2 2466,11-27-1605,-7 19-142,11-26-1169,-12 33 180,1-3-270,-4 9-270,-3 4 0,-4 7 0,-2 2-90,-20 24 0,8-12-298,3-3 1,-1 1-153,0-2 0,-3 0-1099,-9 10 1,-1 1 443,6-6 1,-1 0 174,0 0 1,-2 2-1,4-4 1020,-4 2 0,-8 8 0,25-23 0</inkml:trace>
  <inkml:trace contextRef="#ctx0" brushRef="#br0" timeOffset="203">14390 1896 6273,'5'2'3276,"1"7"0,-1 0-1193,-1 9-1723,-1 4-90,-1 7-135,-2-1 0,0 2-45,0 19-180,-1-5 0,0 1-824,0-19 1,1-1 643,-2 6 1,3-1-1370,3-3 1,2-4-1486,1 0 1325,13-1 1799,-10-30 0,4-9 0,-6-2 0</inkml:trace>
  <inkml:trace contextRef="#ctx0" brushRef="#br0" timeOffset="609">14503 2063 6543,'-3'-21'3276,"-1"-4"0,1 5-1552,10-7-1724,0 18 0,9-6 0,-5 9 0,8-3 89,-3 2-268,18-11-361,-9 4 180,4-4 0,-7 4-989,3-2 653,-9 6 426,6-4 90,-12 9 180,-1 2 180,-3 2 900,1 4-631,-4 0 1081,0 17-1261,-3-9 247,0 11 294,2 6 0,4 17-631,0 0 1,-1-9 0,-1 6 0,0-3-135,-2-2 0,0 3-270,0-4 0,-1 4 0,1 1 1,-1-5-1415,-1 4 1,0-2 633,0 2 0,0-5-794,0-9-1478,2-14 2837,-2-7 0,-1-5 0,-3-7 0</inkml:trace>
  <inkml:trace contextRef="#ctx0" brushRef="#br0" timeOffset="875">14567 2178 7083,'-5'-22'3276,"16"-8"0,-1 18-2003,19-7-1632,-12 15-991,10 3 181,-11 5-270,2 5-1838,-4 19 2236,-8-7 221,0 14 1,-10-14 0,-1 0 0</inkml:trace>
  <inkml:trace contextRef="#ctx0" brushRef="#br0" timeOffset="1034">14649 2332 6363,'-29'31'3276,"12"-11"0,14-10 0,9-11-2939,16-4-787,-7 1-360,8-3-2467,21-4 0,-9 0 2824,-8 3 1,0-2 0,1-5 0,-3-2 0</inkml:trace>
  <inkml:trace contextRef="#ctx0" brushRef="#br0" timeOffset="1607">15122 1833 8072,'-3'-8'3276,"1"1"-615,5 0-2481,2 2 90,9-3-180,-1 1-540,21-1-180,-9 5 360,4 2-89,-12 4-181,-9 6 270,-14 20-3007,-3-2 3252,-10 9 205,1-13 264,0 0 0,0 0-174,0 1-180,-11 16-90,26-30 0,7-7 90,3-1-90,7-1-180,-2 0 0,5 0 3386,-6 2-4285,3 13 539,-7 9 270,0 8 108,-9 5 72,-2-6 90,-2 2 494,0-3 1,0-1 45,-3 8-181,3-11 1,0 1 1619,1 8-989,6-14 269,20-6-1169,4-23-90,10-10-180,-8-4-2249,8-14 541,-12 11 943,-6 5 1,0 1-765,-1-3-1568,6-11 0,-6 7 3213,3-8 0,-7 10 0,0-1 0</inkml:trace>
  <inkml:trace contextRef="#ctx0" brushRef="#br0" timeOffset="2153">14567 2340 7803,'-7'-1'3276,"-2"-4"0,5 1-1823,1-5-1453,6 6-630,10-6 91,0 5-1100,19-1 1,4 1-1639,-2-1 1638,2 1 1,0 0 1089,-6-1 0,2-3 0,1 0 0</inkml:trace>
  <inkml:trace contextRef="#ctx0" brushRef="#br0" timeOffset="3107">15821 1808 6633,'10'-10'3276,"-3"1"-1515,-2 2-142,-3 3-89,-5 3-721,-7 12-809,-2 5 0,-7 11-270,5-4 0,0 1-179,-9 15-836,2-4 0,1-1 475,-1 5-45,4-12 1,4 1-1305,8 7 1979,2-10 540,28-10 0,-9-15 90,10-2 179,-14 4 810,2 5-89,-5 8-361,-1 7-629,-5-2-180,-2 1-1349,-2-3 1490,2-10-2480,5-4 1170,2-13-720,10-19 1259,-5 6 360,6-10 720,0 1 989,0 3-630,-1 2 90,-5 10-89,-7 10 719,-2 5-1079,-3 5-181,-1 4 361,-5 10-540,0-3-90,-5 15-360,6-18-180,0 4-180,7-18-1439,15-20 1350,-4 3-1010,3-4 1,-1-1 443,2-2 735,0 0 1,1 0 1089,-3 6-1,9-12-89,-17 26 270,3 1-540,-2 5 2178,14 12-2538,-2 11 1606,-1 12 0,-1 7-1471,-7-1 0,-3 2 105,-2-3 0,-2 3 0,-4-3-420,-7 7 0,-5-5 135,4-11 0,-3-5-45,-16 0 720,-10-34-90,16 2 179,-17-8 91,24 4 809,2-20-1529,9 14-2159,28-26 520,2 26 1,4 3-1,-5-1 1,3-1 1392,3 1 0,3 0 0,-5 1 0,14-5 1,-11 4-1,0-1 0</inkml:trace>
  <inkml:trace contextRef="#ctx0" brushRef="#br0" timeOffset="3806">17053 1874 6094,'-4'-13'3276,"-3"-4"-436,-1 0-861,-8-11-1439,5 9-181,-2-2 721,-8 2-1080,9 11-90,-14-5 0,16 14-180,-8 6 180,6 1 0,-5 6-180,-12 19 270,12-12 0,-13 17 0,6 2-45,11-16 0,0 0-649,0 0 0,1 1 649,1-2 0,2 1-1376,2 0 0,2 0 1601,-2 8-824,-1 16 824,7-23 277,4 19-7,4-9-270,2 5 90,5-18-90,0-12-90,3-2 179,4-5-89,19-5-180,-6-1-270,-3-3 1,0 0-271,7-2-146,-8 1 0,1-2-953,4-3 1,-1 0 982,12-6 1,-19 8-1,-4 0 1,-15 4 0</inkml:trace>
  <inkml:trace contextRef="#ctx0" brushRef="#br0" timeOffset="4838">17655 1564 10681,'0'-4'3276,"37"11"-2414,-13 5-862,22 7-90,-29 1-270,-7 1 90,-5-4-1369,-12 13 1,-6 2-1639,0-5 2425,-7 6 1,-2-2 941,4-14 270,-7 5 90,9-10 179,2-2 451,0 0-900,8-3 2452,3-1-2092,51-11 2206,-9 5-2836,-4-2 0,-2 5 450,-2 23-1,-24 2-89,-15 7 0,-11-9 0,0-7 90,-2 0 0,-1 1-271,-7 5-1728,-1-1 1,0-1 1434,0-2-1435,-2-2 1,2-2-1639,7-6 1375,-13 5 553,33-20-180,6-9 1529,2-1 0,6-8 0,-2 6 0</inkml:trace>
  <inkml:trace contextRef="#ctx0" brushRef="#br0" timeOffset="4956">17603 2078 6094,'17'19'1638,"-1"0"0,1-1-443,11 18 0,1 3-2814,-8-15 854,-3-1 1,3-3 764,16-8 0,-15-9 0,13-5 0</inkml:trace>
  <inkml:trace contextRef="#ctx0" brushRef="#br0" timeOffset="5359">18277 1734 7263,'-31'11'1092,"1"0"0,-3 4 0,4 0 2184,7 3-4396,-7 7-139,12-10-2018,1 4 797,10-10 2703,4 0 137,6-9 203,2-2 67,-3 1 1079,-2 0 1567,0 22-1638,-1 6 0,0 4-1232,-1 10 0,-1 1-541,1-3 0,-1 2-958,-1-3 1,0 1 0,2-6-2185,6 10 1638,-5-10 1,3-6 1577,8-18 0,-4-16 0,0-3 0</inkml:trace>
  <inkml:trace contextRef="#ctx0" brushRef="#br0" timeOffset="5689">18206 2000 6453,'12'-18'3276,"24"-9"0,-9 14-2092,15-2-1814,-25 16-1169,-9 9 720,-10-2-990,-8 10 1080,0-5 269,-5 5 90,-5 2 1170,-3 1 180,0 0 918,5-2 0,2-1 1112,4-3-1940,0 17-810,17-25-90,9 3-2069,15-7-1118,-1 5 1067,1-2 2210,-11 8 0,-18-5 0,-3 5 0</inkml:trace>
  <inkml:trace contextRef="#ctx0" brushRef="#br0" timeOffset="5859">18219 2316 6633,'-22'17'3276,"10"-6"0,4-5-203,39-17-3523,-12 4-360,24-11-829,-9-1 1,-2-2-1639,0 0 2621,7-7 1,-3 0-1,-17 9 1,7-10 0</inkml:trace>
  <inkml:trace contextRef="#ctx0" brushRef="#br0" timeOffset="6093">18374 1954 6633,'-11'40'1092,"0"1"0,0-2 0,3-2 546,5-2 0,2 2-546,1 3 0,1 5 0,1 1-1912,1-8 1,1 2 0,0 0 0,1-2-274,-1 8 1,0 0 0,2-3 545,3-2 1,0-2 0,0-8 0,2-4 0,4 4 0</inkml:trace>
  <inkml:trace contextRef="#ctx0" brushRef="#br0" timeOffset="7374">19291 2151 6183,'-6'4'3276,"-4"-3"-2414,5 0 1027,3-6-1349,5 2 1349,32-20-1620,-15 13-179,24-12 90,-20 15-90,3 2-90,2 1 135,12 1 0,3 0-397,-19 1 0,1 0 262,20-2 0,2 0-1452,-11 0 0,-2-1 1497,-8 1 0,4 0-595,11-1 1,10-1 0,1 0 0,-8 2 549,-1-1 0,-1 1 22,-3 1 1,5-2-1,0 2 1,-3 0-184,-3 2 0,-3 1 0,0 0 206,12 0 0,2-1-45,-4 1 0,3 0 0,-2 0 0,-8-1 0,-2 0 0,-1 0 0,6 0 0,0 0-45,3-2 0,-3 1-135,2-2-315,-13 1 1,0 0-495,-3 0-451,4 0-1837,-11 1 2786,-11-2 0,-1-3 1,-11-3-1</inkml:trace>
  <inkml:trace contextRef="#ctx0" brushRef="#br0" timeOffset="7760">20977 1670 6633,'-12'-2'3276,"2"3"-1695,11 2-681,3 8-1632,24 7 1,7 2 731,-2 1-120,-3-6 0,4 2 0,-4-3 710,5 1-950,-5-2 0,2 1-1224,-2 1 0,-2-1 1494,-3-1 0,-2-1 45,2 1 0,-4 2 675,-3 19 90,-19-7 2088,-12 19-2808,-14-18-1093,-1-4 1,-7 5 0,4-4-547,9-7 1,1 0 545,-8 5 1,-3 3 0,6-4 2557,3-1-1465,5-6 0,6-7 0,3-4 0</inkml:trace>
  <inkml:trace contextRef="#ctx0" brushRef="#br0" timeOffset="9188">22396 1765 6004,'-4'-17'3276,"1"6"-1066,-3-6-1940,-1 12-270,-6 16 90,3-2 0,-4 11 450,-2 14-3662,4-5 3212,-4 11-2089,5-4 2089,6-13-65,-2 8 65,5-9 90,1 10-135,7-2 0,2 1-45,1-6 0,1 0 45,1 3 0,2-2 45,16-4 2326,-5-19-2326,2-4 0,9-15 1491,-13-1 1,-1-2-1672,15-12-326,-21 1 1,1-12 0,-2-5 0,-1 2-1,-3 10 506,-1 5 0,-4 0-12,1-15 1,0-10 0,-4 3 0,-8 18-259,-18 22-3058,-22 0-39,20 28 797,6-2 1931,11 8 1,9-16 0,2-2-1</inkml:trace>
  <inkml:trace contextRef="#ctx0" brushRef="#br0" timeOffset="9558">23197 1409 6993,'36'5'3276,"-5"0"0,-18 0-2452,6 4-1724,-5 0-359,4 3-2018,-7 33 2612,-9-21 0,-5 25 0,-8-29 0</inkml:trace>
  <inkml:trace contextRef="#ctx0" brushRef="#br0" timeOffset="9919">23107 1768 6723,'-20'15'3276,"10"-8"0,3 0-1463,47-14-2293,-9 5 1,4 1-1,-1-1 345,1-1 0,0 1-958,0 2 1,3 2 0,-10 1 347,-9 5 1111,2 14-186,-16-9 360,-6 17 90,-12-6 44,-7 1 1,-5 1-406,4-5 1,-3-1 0,-2 1 0,-4 2 0,2-3-90,-2 1 0,-1-3-720,-1 0 0,-3-1 1,4-2-1100,4-4 1,1-3-1,-2-3 1,4-5 818,12-11 1,16-13 0,-2 8 0</inkml:trace>
  <inkml:trace contextRef="#ctx0" brushRef="#br0" timeOffset="10130">23015 2021 6723,'29'11'1638,"0"5"0,2 3 0,1 1 0,1 1-642,-1 1 1,4 1-2090,1-1 1,5 2 0,-5-6 545,-8-10 1,-1-2 0,16 12 0,-2-6 0,-8-22 0</inkml:trace>
  <inkml:trace contextRef="#ctx0" brushRef="#br0" timeOffset="10338">24040 1568 6543,'1'-39'3276,"-2"9"0,-7 30 0,-30 29-1231,12-8-2225,-3 3 0,-5 6 1,1 0-1460,-2 3 1,1-1 587,9-9 1,0 1 0,2-2 150,-3 3 1,7-6-630,12-11 269,4-4 361,4-1 899,5-4 0,1-1 0,5-3 0</inkml:trace>
  <inkml:trace contextRef="#ctx0" brushRef="#br0" timeOffset="10469">23731 1795 6273,'22'12'3276,"-16"0"-2932,-3 28 1,-4 6-1515,-6-5 75,-3 6 1,4 0-2183,12-8 2814,0-13 1,7-9-1,-3-25 1</inkml:trace>
  <inkml:trace contextRef="#ctx0" brushRef="#br0" timeOffset="10917">24050 1728 6363,'16'-20'3276,"3"5"0,3 17 0,-4 1-3299,-1 1-337,-7 0-270,-2 1-179,-3 1-2468,-19 29 617,4-18 2210,-17 22 181,10-26 359,-1 1 1709,-25 9-810,13-8-1471,0-1 1,-1 0 1650,0 0 402,2 2 1,4 1-1212,15 0-90,20 13-180,22-21-90,3-5 0,2-2-90,5-3-584,-13 0 1,-1-1 583,12-1-90,-3-1-1259,12-2 0,1 0 359,-5 1-559,9-1 1,-9-4 1512,-39-7 1,4 4 0,-25-4 0</inkml:trace>
  <inkml:trace contextRef="#ctx0" brushRef="#br0" timeOffset="11170">24211 1653 6363,'-8'33'3276,"2"-2"-2184,2 0 0,0 7 0,0 0-1895,0-5 1,1 1-1,-1-2 758,-2 12 0,1-1-45,-2 0 1,0 4-731,1-11 1,0 4 0,-1 0 0,2-5-820,-1 1 1,1 0 545,-2 12 1,-1 5 0,2-13 685,3-14 407,1-3 0,1-17 0,1-6 0</inkml:trace>
  <inkml:trace contextRef="#ctx0" brushRef="#br0" timeOffset="15469">14608 3277 6633,'-3'-5'3276,"0"-1"-1605,0 1 1118,0 0-2429,2 2 179,4 1 91,17 11 0,5 5-630,-1-3-135,5 4 0,1 1-1215,-10-3-1927,2 11 0,-12 2 1286,-8 1 1171,-11-5 1,-4-9 0,-2-1 0</inkml:trace>
  <inkml:trace contextRef="#ctx0" brushRef="#br0" timeOffset="15653">14482 3627 6633,'-12'9'3276,"-8"-3"0,11-6-1373,-1-1-1453,32-11-900,20-2 91,0 0-1280,5 4 1,0 0-1639,-5 4 1766,-9 1 1,-3 1 1510,-12 3 0,-15 1 0,-2 0 0</inkml:trace>
  <inkml:trace contextRef="#ctx0" brushRef="#br0" timeOffset="15842">14682 3605 6363,'-33'12'1638,"7"3"0,2 3 1638,-4 17-2324,9-13 0,1 5-863,2 9 1,2 7 0,3-5-1729,1-7 1,1 0 1103,-1 6 1,-2 3-1,3-4-454,0 10-167,5-18 1,2-2-284,-1 9-989,6 7 1798,1-29 630,4-5 0,-3-14 0,3-3 0</inkml:trace>
  <inkml:trace contextRef="#ctx0" brushRef="#br0" timeOffset="16034">14552 3882 6813,'38'-23'1638,"-14"10"0,0 1 933,4 0-4210,9-9 1,-2-1 982,-13 5 1,4-3-1,-5 0 1,-18 9 0</inkml:trace>
  <inkml:trace contextRef="#ctx0" brushRef="#br0" timeOffset="16259">14753 3686 6183,'-21'31'1092,"0"-1"0,10-1 0,1 2-325,-3 1 0,-2 2 0,4 0-1307,7 6 1,5-2 269,2-8 0,2-2 180,5 10 180,1-13 270,8-5-360,-9-12-2249,13 7 720,-17-14 989,1 0 540,-5-1 0,-2 0 0,0 0 0</inkml:trace>
  <inkml:trace contextRef="#ctx0" brushRef="#br0" timeOffset="16658">14676 4082 6543,'-6'6'3276,"2"-3"-1425,3-2 38,10 0-1709,-1-1-180,26-7-270,-14 0-269,16-7-1350,-5-5 1889,-5-7 0,0-2 0,3-5 0,-10 6 0,0-1 0</inkml:trace>
  <inkml:trace contextRef="#ctx0" brushRef="#br0" timeOffset="16898">14807 3812 6183,'-23'0'2609,"4"1"-1710,8 3 1530,-1 20-1709,7-7 269,7 21 1,4 7-676,2-13 1,1 1-966,3 12 0,0 0 695,-2-11 1,1-1-1540,2 14 0,0-3 1135,0 4 135,-2-9 0,-1-2-2659,-6-9 1624,-2-15-1258,-7 0 1618,-2-16-539,-24-14 1439,10 4 0,-16-9 0,13 10 0</inkml:trace>
  <inkml:trace contextRef="#ctx0" brushRef="#br0" timeOffset="17074">14694 4345 11490,'-49'-8'1092,"0"0"0,9 1 0,17-1 13,41 2 1,15 0-1346,5-4 0,6-1 1,4-1-417,-6 1 1,3-1-1,1-1 1,1-1 0,-1 0 381,-4-1 1,0-1 0,0 0 0,-2 0 0,0 0 0,4 0 0,0 0 0,-3 0 0,-5 0 0,2-10 0,0 0 0</inkml:trace>
  <inkml:trace contextRef="#ctx0" brushRef="#br0" timeOffset="17286">15362 3770 7083,'-14'-3'3276,"-2"6"-1638,0 20 0,1 8-462,4-3 1,2 2-2392,-3 15 1,4-1 584,5-17 1,4-3-810,7 7-1838,23-47 2882,-17 5 0,16-20 0,-21 13 0</inkml:trace>
  <inkml:trace contextRef="#ctx0" brushRef="#br0" timeOffset="17750">15361 3943 6363,'-16'11'3276,"4"3"0,-6 9-203,9-3-2713,6-6-630,12-11-90,-1-3-539,20-24 269,-8 1 180,7-12-135,0-1 1,-1 1 764,4-3 314,-4 9 1,-4 12-675,-11 35-90,-5 10-989,2 3 0,3-1-360,11-1 674,0-3 1,3-2 494,12 5 1260,-5-1 828,-21-1 0,-6 3 0,-8-4 0,-2-1-957,0 5 1,-3 0-457,-6-3 0,-1-2-45,-3-2-180,-5 4-90,-6-19 0,-1-7 720,5-11-541,-2 6 1,4-3 0,21-16-45,17 4 0,7-1-315,-3 4 1,3-1-1126,14-12 1,1 1-245,-10 10 1,-1 2 685,0 0 1,-2 1-577,7-2 180,-2 1 449,-5 2 900,-2 1 0,-2 1 0,-2 0 0</inkml:trace>
  <inkml:trace contextRef="#ctx0" brushRef="#br0" timeOffset="18753">16921 3753 6094,'3'-14'3148,"-1"2"-990,-1-10-1168,-3 8 2068,-12-24-2968,6 24-90,-7-12-540,-3 29 450,9 0-3187,-21 13 2983,19-9 384,-9 5-1,13-7 181,-1 0-180,2 0 0,-2 0 0,3-1 3186,-4 4-3070,-13 11-206,2 0-180,-9 10 180,13-10 90,-2 7 0,9-9 0,-3 7 450,7 26-270,9-11-225,-2-11 0,1-1-668,11 6 623,0-12-225,12 5-1034,8-2-380,8-12 1,5-5-1,-10-6 1,1-5 1228,-3-1 0,2-4 1,-4-1-1,-2-5 1,-5-3-1,-1-2 0,-1 0 1</inkml:trace>
  <inkml:trace contextRef="#ctx0" brushRef="#br0" timeOffset="37047">16495 3425 6004,'-8'-4'899,"1"0"90,-2-3 541,-2-4-901,2 2 451,-2-3 269,4 7-989,2 1-180,0 4 179,9 21-89,5 9-90,5 11 0,6 2 90,2-7 0,2 0-225,-9-12 0,3 0 26,4 3 1,7 5 0,3 2 0,-1-2 0,-4-5-300,3 2 1,3 0 245,-4-4 0,6 5 0,2 1 0,-3-2 0,-5-7-18,-3-3 0,-1-1 60,6 3 0,3 3 0,-5-4 1020,8 5-990,-3-1-900,-29-21-1888,-16-12 899,-3-3-1349,-3-14 1259,3-9 1078,0-4 1,0-7 0,4 10-1</inkml:trace>
  <inkml:trace contextRef="#ctx0" brushRef="#br0" timeOffset="37458">17063 3253 7173,'-5'3'1889,"0"-1"-1260,-1 2 181,-1 2 539,-8 13-359,-1 6-541,-3 5-473,7-7 1,-1 1 383,-6 11-225,6-9 0,-1 0 135,-8 18-46,4-10 1,-1 1-135,5-8 0,0 1-589,-5 7 1,0 1 588,6-12 0,0 1-1225,-5 9 1,1 0 1179,4-8 0,1 0 0,-4 7 0,1 0-1772,-3 11 1727,3-3-451,5-10 0,1 0 361,-1 5-892,5-6 0,2-3-278,5-13 1020,2 2-1469,3-16 1161,5-4-981,3-8 1529,-2-2 0,-3-5 0,-5 2 0</inkml:trace>
  <inkml:trace contextRef="#ctx0" brushRef="#br0" timeOffset="42083">17634 3434 6723,'-4'-1'3276,"5"4"0,9 5 0,12 12-2850,-5-3-741,2 1 1,1 2-2963,9 14 2457,-3 7 1,-11-13 0,-20-13 0</inkml:trace>
  <inkml:trace contextRef="#ctx0" brushRef="#br0" timeOffset="42456">17629 3739 8972,'5'-4'2878,"0"1"-3058,18-5-854,1 1 0,2 1 404,10-3-276,-8 3 1,-2 0 365,-4 4-359,11 3 719,-15 1 360,7 3 0,-18-1 911,-4 5-461,-4-2 89,-3 3 2070,-12 8-2160,5-7 721,-22 21-676,13-13 1,1 0-406,-2 1 1,0 0 360,-4 4 0,1-1-630,-11 7-270,10-10-450,3-4-2557,-2-7 258,10-5 590,-11-4 2429,12-14 0,2-2 0,1-6 0</inkml:trace>
  <inkml:trace contextRef="#ctx0" brushRef="#br0" timeOffset="42683">17655 3831 6363,'23'7'3276,"20"12"0,1 2-2671,-20-9 0,-1 2-155,16 17-922,-18-12 562,5 7-360,3 2-179,-14-13-214,8 7-2395,-17-18-219,5-8 2971,-5-1 1,3-8 0,-8 1 0</inkml:trace>
  <inkml:trace contextRef="#ctx0" brushRef="#br0" timeOffset="43137">18382 3315 7533,'-10'19'3276,"-4"8"-1638,0-4 0,-1 0 175,-9 14-1543,2-6 0,-1 0-180,-3 1-270,3-5 0,-2 1-2476,-5 3 1936,11-11 1,-1 0-920,-6 4 1,0-2 818,2-5 1,-14 11 0,33-34 0</inkml:trace>
  <inkml:trace contextRef="#ctx0" brushRef="#br0" timeOffset="43334">18197 3609 6543,'-2'15'3276,"0"-1"-345,-5 7-2212,1 0 135,-4 18 1,0 6-1350,4-16 1,-1 1-1145,-3 18 1,0-3-1639,1 1 0,5-13 1031,4-13 2656,3-6-410,1-17 0,3-9 0,-1-5 0</inkml:trace>
  <inkml:trace contextRef="#ctx0" brushRef="#br0" timeOffset="43760">18350 3636 6813,'15'-7'3276,"-1"0"-1638,19-5 0,4 1 265,3 7-3542,-1-3 1,-4 4-1225,-14 16 1224,-26 10 1,-6 3-1356,-3 1 2320,-2-1 1,-1-1 133,-3-2 900,-5-3 0,-7 3 0,4-3 809,-12 9-77,4-6 0,-6 4 0,10-8 383,11-8-936,-12 6 2177,53-19-2267,-1-1 1200,18-2-1290,-6-1-179,-4 0 0,0 0-180,16-3 95,-14 3 0,0-1-275,11-1 0,-3-1-179,0 1-541,-7 1 1,0-1-1,7-1 405,-11 3 1,-1-1-2783,0-2 466,-14 4 1916,-3-3-455,-20 0 1438,-1 0 0,-9-4 0,3 2 1</inkml:trace>
  <inkml:trace contextRef="#ctx0" brushRef="#br0" timeOffset="44058">18480 3412 7803,'-4'27'1638,"1"0"0,-2 13 0,2-1 0,1 1 175,0 9-1514,0-13 1,0 6 0,0-2-1939,0 3 1,0-1 1129,0-8 1,0 1 0,0 0-585,2 3 1,1 0 0,-1-6-2185,2 9 2048,-1-7 0,2-8 1247,0-21-18,-1-10 0,0-8 0,-1-5 0</inkml:trace>
  <inkml:trace contextRef="#ctx0" brushRef="#br0" timeOffset="44257">18312 3608 6723,'-4'22'90,"2"-8"-910,3 21 1,1-19 0,1 4 0</inkml:trace>
  <inkml:trace contextRef="#ctx0" brushRef="#br0" timeOffset="45837">19313 3610 6543,'-7'3'3238,"-2"-1"-1349,10-8-1169,7 0 0,22-3-541,-3 5-89,7 4 0,-12 3-3367,25 3 2393,-15-3 1313,6-1 1,2-1-475,-13-2 0,-1 0 45,5 0 0,2 0 0,0-1 0,0 0-655,8 1 655,-15 0 0,3 1 135,13 0 0,-1 0-135,-13 0 0,0 0 30,7-1 0,4 1 0,-3-1 14,0-2 1,-1 1-45,0-1 0,1-1 45,4-1 0,-1-1-45,5-3 0,-17 3 0,2-1-1026,13-4 1,-2 1 1025,5-2-288,-12 5 0,5-2 0,-7 3 288,4 0-427,-4 2 0,-1 1 427,-4 0 567,0 2 1,-1 1-388,-1 0 971,3 3 0,1 0-881,-3 1-962,13 3 692,-19-4 0,3-3 0,-10-1 311,22-7-491,-16 3-90,11-5-989,-15 5-520,-4 3 1779,3 2 0,-5-1 0,-1 2 0</inkml:trace>
  <inkml:trace contextRef="#ctx0" brushRef="#br0" timeOffset="46186">21139 3281 6363,'-5'-4'3276,"16"8"0,-4-2-1912,23 10-555,9 2-629,-6-1 0,-4 0 0,0 1 0,7 10 90,-13 5 0,-10 7-225,-26 2 0,-9 2-270,11-3 0,-4-3-75,-7-10 0,-6-1 0,1-2-1339,-6 5 1,2-2-1639,-8 6 2101,8-6 1,1-3 1175,11-11 0,2-4 0,11-11 0</inkml:trace>
  <inkml:trace contextRef="#ctx0" brushRef="#br0" timeOffset="48789">22328 3414 6543,'-6'-4'2339,"-4"2"-2159,5 2-90,-3 3 180,0 10-180,2-3 179,-3 9 1,3-5 90,1 1 0,-1 0-90,1 1 359,-2 8 1,1 3-450,1 8-90,0-4 0,2-1 0,4-2-90,5-4 0,0-10 0,18 12 0,-10-13-90,19 8 90,-18-18-180,34-8 180,-10-10 0,-15 7 0,1-1 0,14-16 0,-21 10 90,18-18-180,-14 3 0,-1 0 45,-5 10 0,-1 0 0,5-13 0,-5 1-45,-13 0 90,-1 6 90,-12-12 0,4 23 0,-6-6 360,-1 6-270,1 3 179,-12-5-269,10 7 180,-7-1-90,11 7 0,-6-3-90,7 3 0,-11 1-90,10 1 90,-6 2-90,8 1 180,-11 4-180,7-1-3277,-13 8 3162,14-4-1074,-9 10 470,9-5-541,-1 5-2017,2 13 708,6-5 2569,-1 6 0,6-15 0,-1-9 0</inkml:trace>
  <inkml:trace contextRef="#ctx0" brushRef="#br0" timeOffset="49684">23168 3018 7083,'-6'-2'3276,"0"-1"0,7-1-1643,1 3-1363,5 0-180,1 5 90,2 1-3457,22 25 2352,-16-13 386,14 21-1100,-35 0 1,-8 1-1639,3-7 2725,-4 7 1,-6-3 1270,-5-19 1,-2-5 918,0 0 0,1-1-1208,0 1 1,2-1-611,-2 2 91,53-13 89,11 2-90,7-1 0,-5 3-219,-8 8 0,-3 6 309,-4 9 404,-5-2 1,-6 0-45,-22 3 449,-25 3-224,-5-11 0,-3-2-1013,16-5 0,0-1 203,-17 6 1,0-2-1575,-2-6 449,13-4 747,3-5 1,3-2-117,2-2 719,-4-7 0,20-1 0,3 0 0</inkml:trace>
  <inkml:trace contextRef="#ctx0" brushRef="#br0" timeOffset="49859">22988 3557 6633,'21'15'1092,"-1"0"0,8 8 0,-1 0 2184,7 7-1875,-14-11 1,2-1-3041,12 3 1,3-4-1,-9-9 1,1-2-1,9 2 1,-2-4 1481,11-11 1,-20-11 0,-11 1 0</inkml:trace>
  <inkml:trace contextRef="#ctx0" brushRef="#br0" timeOffset="50134">23726 3151 7803,'-1'-6'3276,"0"0"0,0 5-744,-6 5-2352,-7 12 0,-5 6-630,-6 7 1,-4 4-644,4-2 1,-2 2 0,2-2-547,-2 2 1,3-2 822,1-4 0,9-8 816,15-17 0,3-6 0,3-1 0</inkml:trace>
  <inkml:trace contextRef="#ctx0" brushRef="#br0" timeOffset="50321">23570 3337 6453,'6'-3'2429,"0"3"-1260,-2 1 810,0 10 0,-1 23-1529,-1-4-2089,-3 5 1,-3 1 933,0-2 120,-1-2 1,-1-1 296,1-4-1061,-1 4-1928,5-10 2927,3-13 0,2-3 0,4-14 0</inkml:trace>
  <inkml:trace contextRef="#ctx0" brushRef="#br0" timeOffset="50489">23670 3454 6094,'21'-26'1092,"-1"-1"0,1 3 0,1 4 2184,6 0-1913,10 3-1183,-2 7-270,-7 4-810,0 10-2068,-30 14 1709,0 1-810,-23 17 1439,5-15-51,-8 9 681,4-8 0,0-2 0,-2 0 0</inkml:trace>
  <inkml:trace contextRef="#ctx0" brushRef="#br0" timeOffset="50685">23670 3566 6453,'-33'26'1092,"0"1"0,4-6 0,10-3 2184,21-9 0,46-17-2838,-23 2 0,1-1-2077,18-5 1,1 0 614,-14 2 1,0-1 393,12-3 1,1-2-1010,-12 4 1,-2-1 847,2 1 1,-1 0 915,-1-4 0,-6 0 1,-13 4-1,5-8 1</inkml:trace>
  <inkml:trace contextRef="#ctx0" brushRef="#br0" timeOffset="51001">23928 3164 6094,'-5'-10'1259,"0"1"1799,-2 0-1529,-2 15-989,1-2 90,2 16-91,3-2-179,1 3 90,0 3-90,1 2-1,1 4 91,-1 1 0,1 7 0,-1-3-684,1-8 0,-1 0 264,1 7 0,-1 5 0,0-3-30,-3 3 0,0-2-1125,-3 1 1,1 3 31,0-3 1,1 3 0,0-3 545,0-6 1,-1-2 0,3 1 0,3-11 0,2-19 0</inkml:trace>
  <inkml:trace contextRef="#ctx0" brushRef="#br0" timeOffset="52188">25378 2888 6183,'3'-12'3276,"-1"6"-615,-9 3-2301,0 11-180,-4 3 90,-3 11-180,5-5-90,-5 7-270,-10 14 90,8-13-397,-11 13 577,12-19-90,-8 9 180,4-6-45,-5 5 0,-3 7-135,8-7 0,0 2 0,-1 1 60,-6 8 0,0 2 0,-1 1-127,7-8 0,-2 0 0,2 0 1,1-1 246,0-1 0,1-1 0,0 0-150,-5 6 0,-1 0 0,4-5-30,-7 10 0,3-3 0,0 2 584,8-9 1,2-2-225,-7 14-45,7-14 0,2-4 484,8-13-439,-1 0 90,3-2-180,1-4 0,-1 2-90,1-3 1124,1 1-1664,0-2-269,1 1-720,2-3-181,-1 0 1620,26-20 0,-16 5 0,18-19 0</inkml:trace>
  <inkml:trace contextRef="#ctx0" brushRef="#br0" timeOffset="54569">25817 3513 6183,'3'-11'1979,"-1"-1"-1079,-1 0-1,-1 0 810,-3-9-1349,1 8 450,-7-10-361,0 9-89,-10-5-360,-1 6-270,-7 5 90,8 7 1,0 5-631,-8 16 720,12-6 0,-13 13 180,10 0 180,-4 17-180,3-6 60,8-6 0,-1 5 0,2-5-60,0 6-45,0 2 0,2-3 44,6-19 1,2-1 180,2 2-180,4-2-90,4 1 0,-1-7-270,10-3 180,-9-7-179,11-3 89,-5-7-180,6-6 270,-4 1 0,2-4 90,-5 3-90,2-2 90,0-2 90,9-12 0,-11 10 0,1-1 90,2-7 0,-1 1-180,6-10 0,-9 8 0,-14 29 449,-14 21 991,3 25-1216,6-19 1,0 1-180,2-1 0,4-1 45,11 8 0,-4-22 0,2 2-360,1-5-179,-3-4-1980,8-3 900,-8-5-1440,10-6 2969,2-10 0,-3 3 0,1-5 0</inkml:trace>
  <inkml:trace contextRef="#ctx0" brushRef="#br0" timeOffset="56546">26643 3647 8432,'-3'2'-270,"0"0"2609,3 2-2069,-2-1 0,0 3-90,0-2 179,-1 10-89,1 3-180,0 2 0,4-4 0,1-8 0,2 0 90,6 2-90,1-5-270,28-21 90,-22 5-90,12-19 0,-35 15 90,-3 5 270,-10 2-180,8 6 0,-1 1-90,9 1 0,2-1-90,3 0-359,10-6 89,1 0-90,9-5 270,-3 3 180,-5 2 1,-2 1-1,-6 3 90,-1 1 0,-1 1 0,-2 1 90,0 0-90,-3 1 449,2 0-269,-2 2 0,1 1 90,0 0 90,-1 5-270,-1-3 90,1 5-1,-1 2-179,1-2 90,-1 4-90,2 6 0,0-7 0,1 9-90,0-10 180,-1-3-90,1-2 0,-2-6 450,1 0-540,2-5-90,1-2-90,6-7 180,-2 1-89,2-1 89,0 2 0,1-1 0,2-1 0,3-1 180,9-8 0,-4 6 0,6-6 90,-8 8 89,-1 1-89,-1 1 450,3-1 629,-5 3-809,-3 2-90,-6 4 269,-12 6-988,2 0-1710,-8 3-1079,6 3-129,5 1 3264,4-3 0,8-5 0,0-7 0</inkml:trace>
  <inkml:trace contextRef="#ctx0" brushRef="#br0" timeOffset="57419">27893 3192 6183,'-3'-22'3276,"2"10"0,-1-3-2812,-6 31-374,2-4 0,-7 16-45,-1-5 0,-2 3-45,-5 10 0,-1 0 45,2-2 0,-1 0 0,-4 9 0,2-4 45,7-8 45,4-7 0,1-1 225,1 6-180,8 15-180,3-23 90,14 4-90,-5-21 0,5-2 90,-2-4-90,9-4 0,-4 0-90,8-4 90,-7 2-225,8-5 0,0-2 45,0 1 135,0 0 0,-2 0-135,-10 6 0,-2 1-629,0 1 719,-7 3 90,0 1 90,-7 4 359,-3 5-89,1 1 989,-4 13-359,6 1-900,-1 1 0,5 1-270,1-14-3097,12 0 0,-2-13 0,17-17 2457,-14-1 1,1-11 0,-12 11 0</inkml:trace>
  <inkml:trace contextRef="#ctx0" brushRef="#br0" timeOffset="57574">28002 3396 6993,'-16'15'3276,"7"2"-5023,25-10 578,-1-1 1169,29-15 0,-22-2 0,13-9 0</inkml:trace>
  <inkml:trace contextRef="#ctx0" brushRef="#br0" timeOffset="58138">28354 3090 11490,'1'13'1799,"-1"3"-1349,-4 1 0,-1 6 539,-5 23-539,0-4-2089,1 0 1,-2 1 851,5-16 0,-1 1 877,-2 9 0,0 0 704,3-13 1,-1 1-615,-2 8 0,-2 4 0,1-3-110,0-3 0,0-1-835,-3 13 0,1-6 136,4-19-2648,26-59 4729,-7 12-1587,5-11 0,1 0 1124,5 2-539,-1-3 0,-3 26 89,-9 10 1260,15 3-1529,-11 3-3122,14 7 3212,-17 1 40,6 14-41,-9-10-89,2 8 630,-12 3-810,0-10 180,-12 14-540,-6-12-1349,-13 5-1658,-9-1 1638,15-11 1,-1-3 1207,-16-8 1,6-7 0,20-13-1</inkml:trace>
  <inkml:trace contextRef="#ctx0" brushRef="#br0" timeOffset="58792">29123 3032 8342,'0'-6'3276,"23"7"0,-10 4-2055,9 5 1,1 3-1852,2 7-749,4 5 480,-12-7-2047,-6 1 1327,-6-4 1619,-14 7 0,-6 0 0,-1-3 0,-4 0 0,0-1 0</inkml:trace>
  <inkml:trace contextRef="#ctx0" brushRef="#br0" timeOffset="59076">29117 3286 6453,'-30'8'1638,"1"0"0,2 0 1638,-9 5 0,44-12-2850,27-3-516,-8 1 1,2 0-181,17 0-720,3 6 1,-3 3 629,-15-1 135,-4 9 0,-9 3 495,-24-5 180,-24 20 179,-5-14 1,-8-1-1723,10-6 1,-3-1 0,1 0-180,-12 7 1,1-2-214,-2-6 1,8-8-1793,16-13 3241,5-3 1,12-3 0,8 3 0</inkml:trace>
  <inkml:trace contextRef="#ctx0" brushRef="#br0" timeOffset="59274">28912 3466 6183,'34'22'819,"-1"1"0,3-1 0,3 2 0,-4-1 819,-4-2 0,0 0-1169,-1-2 1,2 0 0,-4-1-1550,-5-5 1,0 0-560,8 4 1,1-1 1257,0-6 0,-1-2 0,-4 1 0,-3-4 0,6-14 0</inkml:trace>
  <inkml:trace contextRef="#ctx0" brushRef="#br0" timeOffset="59586">29771 3050 6183,'4'-9'3276,"0"7"0,-5 2 0,-10 23-2910,0-6-456,-10 13-163,-5-7 1,-5 0-558,1-4 1,-2 0-315,-8 6 0,1-2-172,11-10 1,2-2-145,-3-2 1440,15-13 0,10 0 0,3-6 0</inkml:trace>
  <inkml:trace contextRef="#ctx0" brushRef="#br0" timeOffset="59742">29528 3185 6453,'27'1'3276,"-7"3"0,-1 33 0,-12-2-2838,-3 1 0,-1 1-798,-4 6-495,-1-14 1,-1-1-675,0-6-1748,-1 6 168,3-19 3109,0-7 0,1-9 0,0-6 0</inkml:trace>
  <inkml:trace contextRef="#ctx0" brushRef="#br0" timeOffset="60262">29738 3217 6633,'41'-10'3276,"-7"2"-2318,7 1-868,-20 5-210,25 1-59,-30 2 924,7 2-1015,-17 0-2339,-13 9-449,-28 10 2968,7-2 1558,5-9 1,0 1 169,-2 0 0,2 0 213,8-1 231,-10 13-1992,38-19-74,33 7-2355,2 1 1170,-10 1 989,-12-1 180,-40-4 450,-13 2 1529,-19 8-1260,8-4-284,10-4 0,2-1 195,6-1-271,-2 1 271,32 3-720,2-8-630,37 1 45,-22-9 1,0-2-745,1 1 0,1-1 789,0-1 0,-1-1-899,11-3 9,-1 0 81,-4 0 180,-3 0 269,-4 1 271,-5 0 719,-6 1 0,-6 1 0,-3-1 0</inkml:trace>
  <inkml:trace contextRef="#ctx0" brushRef="#br0" timeOffset="60655">29989 2861 6094,'-3'13'3276,"1"-2"0,5 10-564,-3 26-2172,-1-4-360,-1-12 0,-1 6-68,-3 5 0,-2 7 1,-1 4-1,1-1-768,2-7 1,0 0-1,1 1 1,-1 0 0,0 1 108,1-7 1,-1 2 0,-1-1 0,1 1 0,1-1 0,0 0-110,0 9 1,1 1-1,1-1 1,0-4 0,1-7 186,2 3 1,1-5 0,0 11 0,1-3 0,-1-19 0,0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8:43:12.967"/>
    </inkml:context>
    <inkml:brush xml:id="br0">
      <inkml:brushProperty name="width" value="0.09071" units="cm"/>
      <inkml:brushProperty name="height" value="0.09071" units="cm"/>
      <inkml:brushProperty name="color" value="#FF0000"/>
    </inkml:brush>
  </inkml:definitions>
  <inkml:trace contextRef="#ctx0" brushRef="#br0">12614 1479 6543,'-4'3'2069,"1"-1"-630,1-2-719,0 1 2556,0-1-2055,1 0-861,5-1 270,9 1-360,1-1-91,6 2 181,5-4 0,0-2-270,6-1 90,12-6 0,2-2-360,-14 1 0,-1-1-225,5-1 0,0 1-1234,-3 0 1,-4 4-1639,-8 8 0,-6 4 3036,-24 10 1,-6-2-1,-1 0 1</inkml:trace>
  <inkml:trace contextRef="#ctx0" brushRef="#br0" timeOffset="361">12383 1932 10141,'11'-1'3276,"18"-1"-345,-3 0-2302,9-2 1,5-1-136,0-3 1,1 0-781,-1 1 0,3-1 316,0-3 0,3-1 0,-3 0-1669,-1 0 1,-1 0 1375,-8 3 0,0-1 0,1 0-37,0-1 0,-1 0 1,-4 1-61,13-4 405,-8 2 0,-4 1-944,-8 1-1170,-5 1 900,-12 4-1274,-16 2 15,-12 2 2428,-3 0 0,-2 1 0,-15 0 0,12 0 0,1 0 0</inkml:trace>
  <inkml:trace contextRef="#ctx0" brushRef="#br0" timeOffset="565">12739 1718 6813,'3'47'1638,"-3"-16"0,0 4-1769,0 3 1,-1 4 0,0-2-365,-1 0 0,1-1-555,-2 7 1,6-11-2228,8-31 3119,-3-3 1,6-28-1,-9-2 1</inkml:trace>
  <inkml:trace contextRef="#ctx0" brushRef="#br0" timeOffset="827">12932 1572 6183,'4'-5'3276,"-1"3"0,-5 7-743,0 24-1543,2 7-541,1 10 181,3-7 0,2 1-270,2 6-181,-1-10 1,1 7 0,0-3-1819,0 1 1,0-1 1465,1 8 1,1 2 112,-3-13 0,1 1 0,-1-5 307,-2-7 1,0-1-518,5 17 0,1-3-539,-1-12-2468,10 4 0,10-51 2621,-7 6 1,-7-9-1,-2-3 1,-1-9 0</inkml:trace>
  <inkml:trace contextRef="#ctx0" brushRef="#br0" timeOffset="1852">13938 1284 9602,'-14'25'-45,"0"1"0,-6 6-315,9-8 0,1-1-270,-1 1 1,-9 20 809,7-16 89,-5 14 1351,7-12-451,3-10 90,1 4 90,8-13-719,2-5 0,5-3 629,9-3-1876,14-7 1,4-4 886,9-1-270,-4-2 0,8-4 0,-3 0-1272,-3 1 1,0-1 178,-6 3 1,2-1 0,-2 1-1,-2 3 1,-1 0 0,-5 2 272,11-4 1,-2 3 0,-35 11 0</inkml:trace>
  <inkml:trace contextRef="#ctx0" brushRef="#br0" timeOffset="2410">14306 1283 7083,'-4'-4'3276,"-2"2"0,0 7-1733,-15 27-1678,7-10 0,-2 4-315,-4 6 1,-2 5-1,0-2 180,3-5 0,0 0 1,-2 0-264,-4 7 1,-2 2-1,2-5 398,0-1 0,0-4 90,2-3 0,0-2 180,-2 0 0,1-2 135,-5 4 404,4-4 1,2-4-135,15-10-180,3-4-90,27-17-90,2-3 89,8-4 271,11-6-270,-8 6 259,-12 7 0,2-1-379,6 2 0,5-1 0,-5 2-195,-6 3 0,-1 0 15,11-2 0,4 0 0,-8 4-2593,-2 6 2533,3 2 180,-17 3 0,-3 1 0,-4 2 450,-9 14-1,-17 11-359,1 1-90,-2-10 0,0 0 0,-3 1 45,3-4 0,-1 1-45,-4 3 90,-8 6-90,9-13 0,0-2-90,-7 4 1176,7-6 0,-2-1-2075,-11-3-91,9-5-2287,-21-12 0,27-1 1466,-7-9-617,21-8 2428,5 8 0,5-8 0,2 11 0</inkml:trace>
  <inkml:trace contextRef="#ctx0" brushRef="#br0" timeOffset="2622">13916 1924 6183,'26'-15'3276,"23"11"0,-25 10-1638,9 8 0,6 5-546,-7 1 0,0 2 0,1 1-1188,4 2 0,0 1 0,1 0-234,1 2 0,1 1 1,-3-4-481,1 3 1,-3-7-2468,8-8 2829,-30-36 0,-5-7 1,4-6-1,-10-2 0,-1 0 1</inkml:trace>
  <inkml:trace contextRef="#ctx0" brushRef="#br0" timeOffset="2808">14543 1150 6453,'-7'-15'3276,"2"4"0,1 7 0,3 3-3119,6 8-2496,0 1-938,17 23 0,-9-13 3071,11 16 1,-14-22-1,3 2 1</inkml:trace>
  <inkml:trace contextRef="#ctx0" brushRef="#br0" timeOffset="3295">15330 962 6273,'16'-2'3276,"10"2"0,-3 0 0,15 2-871,-16 1-2674,8 0-181,-10 1-2827,18 4 0,-7 0 2936,2 15 1,-23-9 0,-14 7-1</inkml:trace>
  <inkml:trace contextRef="#ctx0" brushRef="#br0" timeOffset="3517">15160 1283 7083,'-12'10'3276,"1"-2"0,1-3 0,16 1-1411,15-3-1775,10 1-90,5-2 0,7-2-1093,-1-3 1,4-1 0,-2-1-1,-9 3 1,-1-1 0,1 0-1,9-2 1,2-1 0,-10 0-1849,-5-2 2941,-17 3 0,-16 2 0,-5 1 0</inkml:trace>
  <inkml:trace contextRef="#ctx0" brushRef="#br0" timeOffset="3709">15429 1310 6723,'-34'29'1638,"16"-7"0,3 1 1638,1 9-1875,3 11 1,2 6-1537,2-13 0,1 3-685,-1 0 1,-1 6 0,0 0 0,1-6-820,0 4 1,0-2 545,-1 1 1,-1 3 0,2-11 331,1-9 761,0-1 0,5-18 0,0-4 0</inkml:trace>
  <inkml:trace contextRef="#ctx0" brushRef="#br0" timeOffset="3914">15467 1492 6273,'3'-5'3276,"4"2"0,36 5-653,-17-1-4262,10-2 1,1-1-1639,-12-4 3184,20-12 0,-32 8 0,2-6 0</inkml:trace>
  <inkml:trace contextRef="#ctx0" brushRef="#br0" timeOffset="4395">15638 1424 6183,'-14'14'3276,"0"-1"-1638,-9 17 0,0 7 0,10-9 0,2 3-3277,-10 15 1,4-1 576,12-17 0,4-1 1499,6 0 0,1-3-437,3-2 883,12 11-883,-8-25-90,13-2 0,-8-9-540,24-12 450,-19 3-180,19-14 1,-23 12-91,9-8-90,-9 4 2490,6-12-3659,-9-4 592,-8-7 1837,-12 13-271,-4 9 91,-1 18 0,3 5 899,-4 11-899,4-3 449,-4 16 90,7-1-179,-1 13-450,4-4-226,1-9 1,0 0 45,0 8-225,0 5 0,0 0-135,0 3-180,0-4 1,-1-2-181,0-6-810,0 9 361,-1-24-1530,0-1-359,-4-14 719,-5-8 1249,-7-8 1,-2 0 0,-3-1 0</inkml:trace>
  <inkml:trace contextRef="#ctx0" brushRef="#br0" timeOffset="4580">15534 2043 6543,'-26'2'1638,"1"-1"0,-7 0 1638,16 1 0,20-3-781,8-2-2705,21-6 0,13-5 1,-3 2-1232,-12 3 1,1-1 620,8-3 1,8-2 0,1-1 0,-9 3-820,-6 0 1,-1 0 545,9-5 1,5-2 0,-4 3 682,-10 4 0,0 0 1,0 1-1,2-2 1,-4 3-1,-5 5 0,0 0 1</inkml:trace>
  <inkml:trace contextRef="#ctx0" brushRef="#br0" timeOffset="4928">16400 1361 7173,'5'29'3276,"1"7"-1638,-5-3 0,0 2-1898,1-9 1,0 1-1011,2 7 1,0-1-1070,2 5 90,4 6 271,-2-20 179,1-6 2054,4-11 1,-6-9-1,3-8 1</inkml:trace>
  <inkml:trace contextRef="#ctx0" brushRef="#br0" timeOffset="5209">16523 1427 6903,'-2'-18'3276,"9"-2"0,15-8-203,0 10-2849,18 9 1,2 4 45,-13 5-90,4-1 0,-2 7 989,-14 37-1169,-13 0-135,0-13 0,-2 1-404,-9 18-1100,-5-7 1,0-2-1639,0-2 1638,1-2 1,-1-5-315,4-24 1953,2-5 0,-1-4 0,-1-2 0</inkml:trace>
  <inkml:trace contextRef="#ctx0" brushRef="#br0" timeOffset="5460">16693 1555 6273,'11'-13'3276,"-1"5"0,1-2 0,-4 11-3029,-5 15-1866,-6 14 809,-6 7 540,-9 4 810,-10-3 629,8-14 1,0-2-901,-7 8-269,-1 0-1978,30-21 358,4-5-1657,20-7 2837,4-11 0,0 0 0,-4-4 0</inkml:trace>
  <inkml:trace contextRef="#ctx0" brushRef="#br0" timeOffset="5668">16711 1727 6183,'-3'2'3276,"24"-9"0,-2 0-2184,9-3 0,9-3 0,-1 0-249,-1 0 0,2-1-1663,0 0 1,6-3 0,0-1 0,-6 3-820,1-1 1,-1-1 545,1-3 1,3-2 0,-9 3 604,-3-3 0,8-10 0,-27 17 0</inkml:trace>
  <inkml:trace contextRef="#ctx0" brushRef="#br0" timeOffset="6150">17209 1062 6273,'-14'2'3276,"2"-1"0,8 1-23,1 0-2983,3 5-360,-1 1 0,6 24 180,4 16 0,-1 1 45,-2-9 0,0 0-324,1 9 324,-2-3 0,0 2-45,-2-17 0,0 0-1,0 11 1,1 5 0,0-1 210,1-3 0,0 0 0,0-1-413,-1-4 1,0 0-1,0 0 203,2 1 0,0 1 0,-1-8-90,2 0 270,2 10-180,-4-25 441,-2 2-531,-3-12-90,-10-4 1,2-2-1,-16-6 179,-6-3 1,-3-2 180,-8-1-1294,-1-1 0,0 1 1474,11 2-620,4 1 1,1-1 348,5 1-711,-8-7 532,26 7-1709,28-17 70,6 7 1,4 0-1,5-4 1,1-2 545,-9 6 1,1 0 0,-3 0 545,0 0 1,-3 1 0,-5 0 0,-3 0 0,6-7 0</inkml:trace>
  <inkml:trace contextRef="#ctx0" brushRef="#br0" timeOffset="40880">11424 13794 6004,'-3'0'2068,"0"0"-808,6-4-541,0 0-449,1-2-180,0 3 180,0 2-90,1 0 180,1 0-181,-1 1 1,2 0-90,-2 1-90,4 0 90,-3 0-90,6 2 90,-4-2-90,3 0 0,-3 0 90,7 0 0,-5-1 0,23 5-90,-20-3 90,14 3-90,-18-3 90,12-1-90,-7-1 0,8 0 90,10 0-90,-14 0 90,14 0 0,-16 0 0,-1 0 180,33-6-270,-22 3-45,3-1 0,-1 1 45,-10 1 90,2 1-90,-7 2 90,7 3-90,-5-1 90,22 7-90,-24-7-3277,17 6 3162,-19-8-970,9 1 995,-9-2 90,4-2 0,11-4 0,-12 3 0,16-5 0,-20 5 2765,11-1-2945,-5 2 1442,9-1-1622,2 3 270,-8-1-90,9 2 180,-15-1 0,10 2 0,-10-1 180,9 0-90,-10-1 180,11 0-90,8-2-270,-10 1 0,9-1 0,-18 2 180,17 1-90,-6-1 0,7 0 180,-4 0 270,-5 1-270,0 0 269,6 4-269,-14-2-90,8 2 90,-2 0-90,4 0-90,0 0 180,9 1-90,-12-3 90,14-1-90,-15-1 0,12-1 0,-15-1 89,14-1-448,-16 0-1,3 0 90,-13 1-720,-3 1 631,0 1-901,2 1 451,2 1-181,0 1-1708,6 3 1978,-3-2 180,4 3 270,7-1 1080,-2-3 989,14-1-90,-5-9-270,-2-4-540,-5-1-539,-6 3-90,-5 2-90,-2 2 89,0 0-359,-1 2 0,6 1-90,-2 3 1,24-2 89,-16 0 0,13-3 0,-19 1-90,7-3 90,-6 3-180,13-2-180,-11 2 180,4 0 0,-4 0-360,17-3 630,-3 0 0,7-2 270,-6-1-180,-16 2-2762,30-16 2582,-25 11-967,6-4 1,0 0 1056,-9 4 90,16-17 180,-8-2-601,-2 4 241,-2-5 2270,-13 17-2359,0-1-1,-1-1 0,-1 2-270,1-24 360,-4 19 0,0-18-90,-3 24 2963,-2 0-2873,-1 1 0,-3-4 0,1 4-90,-9-13 0,6 12 121,-7-7 0,-2-1-31,-4-1-1639,-7-4 1,-2 1 1433,4 6 205,5 5 0,-2 2 90,-18 3-180,2 6 90,13 2 0,1 3 0,-2 4-90,5 2 90,11-2 0,-4 3 0,4-1 0,-16 10 180,-1 4-90,3-4 0,0 2-90,17-11 90,-18 20-90,14-14 0,-4 4 0,0 1 0,8-7-943,-10 12 1033,12-12-90,-3 4 180,-6 15-91,7-15 271,-7 26-90,14-28 90,2 14-90,14 7-180,-2-8 2790,8 12-2880,-2-5 1545,-8-13-1455,6 12-90,-10-22 180,8 11-180,-5-12 179,14 8-89,-6-9 0,3 0 0,10-1 90,9 0-90,8 0 45,-16-4 0,0-3 45,0-3 0,-2-2-180,12-1 90,3-9-90,-30 7 90,15-9-90,11-8 0,-11 6 45,-4 1 0,-2-1-135,-5 0-45,0-1 0,0-2-135,6-7 180,3-5 0,-13 16 0,0-6 0,-2-10 0,-1 6 90,-1-7-90,-6 18 0,1-7 0,-2 5-179,-3-25 269,-9 11-180,-6-11-180,-4 16-1279,-6 11 1,-2 2-1639,-6 2 1638,1 1 1,-1 2-1149,-12 6 2498,4 1 0,-2-1 0,7 0 0,-1 0 1,3 0-1,0 0 0,0 0 0</inkml:trace>
  <inkml:trace contextRef="#ctx0" brushRef="#br0" timeOffset="68589">23278 5067 6633,'-35'-30'3276,"-2"5"-1638,16 10 0,1 0 1638,-4-5-4109,20 10-2444,24-2 707,1 4 2023,13-2 1,3 0 0,-2 1 0,-3 0 0,1 1 0</inkml:trace>
  <inkml:trace contextRef="#ctx0" brushRef="#br0" timeOffset="68734">23817 4962 6453,'16'1'3276,"-4"-3"-705,-4-2-1132,-2-6-2338,14-2 534,14 2 1,11 0 0,-4 0 0,-10 2 0,1 1 0,13-2 0,-1 1 0,1 0 0</inkml:trace>
  <inkml:trace contextRef="#ctx0" brushRef="#br0" timeOffset="68858">24511 4922 6183,'29'17'3276,"-11"-11"-6185,8 1 1290,-9-13-20,6-3 1,3 0-16,8-3 1657,-5 3 0,-1 0 0,2 2 1,0 1-1</inkml:trace>
  <inkml:trace contextRef="#ctx0" brushRef="#br0" timeOffset="69017">25039 4921 6273,'30'-6'1092,"1"0"0,-1-1 0,1-1-1831,0-5 1,-1-2 108,-3 3 1,0 1 629,2 0 0,-2 1 0,14-2 0,-16 5 0,1 0 0</inkml:trace>
  <inkml:trace contextRef="#ctx0" brushRef="#br0" timeOffset="69133">25674 4923 6273,'38'8'1638,"-11"-9"0,1-2 0,1 0 0,0-1-507,0-3 1,2-2-2771,13-5 1,3-2 1260,0-1 1,-1-2 0,-13 8-1,-1-1 1,0 0 0,12-6-1,0 0 1</inkml:trace>
  <inkml:trace contextRef="#ctx0" brushRef="#br0" timeOffset="69288">26671 4733 6363,'21'13'3276,"-2"-6"0,-1 0-23,-3-8-4513,-2-1-628,3-1-1389,20-11 167,-13 4 3110,18-10 0,-25 12 0,3-1 0</inkml:trace>
  <inkml:trace contextRef="#ctx0" brushRef="#br0" timeOffset="69361">26965 4719 6273,'28'27'-90,"0"-6"0,-11-17 1</inkml:trace>
  <inkml:trace contextRef="#ctx0" brushRef="#br0" timeOffset="70175">27633 5039 6813,'-12'-1'3276,"5"2"0,-6 2 0,10 0-6553,8 6 774,5-5 704,7 0-720,8-4 2519,4-4 0,0-2 0,-1-2 0</inkml:trace>
  <inkml:trace contextRef="#ctx0" brushRef="#br0" timeOffset="70529">28326 4754 6903,'11'-16'3276,"-2"-1"-975,-1 0-592,-1 0-360,0-6-899,-4 6 0,0-3 89,-11 6-359,-5 10-3457,-24 12 2982,9 6-312,4 5 0,-4 5 0,4-1 607,-10 13-803,2-1 1,3-1 982,5 2-316,1 1 406,4-1 1463,4 0-1193,4 9-180,21 3-360,1-10-315,10-19 0,4-6-1214,1-9 0,3-5 436,3-2 1,3-2 0,-1-1-380,3-1 0,-1-2 1472,-2-1 0,2-3 0,-6 1 0,9-6 0,-17 7 0,1 0 0</inkml:trace>
  <inkml:trace contextRef="#ctx0" brushRef="#br0" timeOffset="71564">26421 5115 6273,'-2'-4'3276,"0"0"-615,2 6-2031,0 2-91,0 5-1271,3 23 1,0 5 1001,1-7 248,1 17 0,0 1-248,-3-8-180,2 9-45,-4-18 0,0 1-45,-1 11 30,1-5 0,0 6 0,1-1 194,1 6 1,0-1-105,-1-5 0,0 1 0,1-2 60,1 4 0,0-3-45,0-7 0,-1-2-135,1 10 0,0 3-1080,3-1-179,-3-25-2018,16 8 2457,-14-29 1,8-9 0,-16 2 0</inkml:trace>
  <inkml:trace contextRef="#ctx0" brushRef="#br0" timeOffset="71976">24850 6521 6633,'2'-8'3276,"7"8"0,-3 2-2092,9 22-420,-6 9 1,-2 6-450,-1 6 0,-1 3-669,-2-9 1,1 1-1,-2 2-466,-1-4 1,-1 1 0,0 0 0,0-4-820,0 6 1,-1-1 704,2-2 1,-1 1 0,1-6 213,1-4 720,0-1 0,-2-21 0,0-5 0</inkml:trace>
  <inkml:trace contextRef="#ctx0" brushRef="#br0" timeOffset="72312">24963 7052 6183,'6'-1'3276,"-2"-1"0,-2 1 0,15-1-2669,-1 0-518,16 1 91,11 0 120,-10 3 0,5 0 0,2 1-150,5 1 0,1 1 0,3 0-583,-2-1 1,3 1 0,0 0 0,-1 0 342,-5-1 0,1 1 0,-3-1 0,0 0-516,4-1 0,-2 1 0,-1-2 576,-7 0 0,0-1 0,-1 0 0,4 1 0,0-1 0,-2 1-15,7 0 0,3 1 45,-11 0 0,6 1 0,2 0 0,-2 1 0,-4-1-60,0 0 0,-4 0 0,2 1 15,3 0 0,2 0 0,2 1 0,3-1-437,-3 1 1,3 0 0,3-1-1,-1 1 1,-1 0 0,-4-1-339,3-1 1,-5 0 0,1 1 0,3-1 510,-4 1 1,5 0-1,1 1 1,-1-1 0,-3 0-1,-7-2-950,21 2 0,-15-3 449,-22 0 810,-5-7 0,-21-2 0,-6-5 0</inkml:trace>
  <inkml:trace contextRef="#ctx0" brushRef="#br0" timeOffset="72681">25496 6237 6004,'32'-7'655,"0"0"0,12 3 1,9 3-1,2 0 0,-8 1 983,-5 1 0,3 0-1546,-5 0 0,8 0 0,7 1 0,1-1 0,0 1 0,-6 0 0,-8-1-883,-1 0 1,-6 0-1,5 0 536,3 1 0,6-1 0,5 1 1,0-1-1,-2 1 0,-6-1-465,-2 1 1,-3 0-1,-2 0 1,1 0 449,0 0 0,0-1 0,0 1 1,2 0 269,0 1 0,2-1 0,1 0 0,-4 1 0,-6-1 0,3 0 0,-3 0 0,6 0 0,-1 0 0,1 0 0</inkml:trace>
  <inkml:trace contextRef="#ctx0" brushRef="#br0" timeOffset="72911">27468 6288 6004,'-22'7'0,"-15"11"179,15-6 361,-8 11 2608,21 12-1888,5-9-1,2 4 0,1 2-269,3 7-316,2-2 1,0 4-1768,-1-8 1,1 1 0,-1-1 1009,2 8 1,-1 1 410,1 7 0,-1 2-1138,-3-1 1,-1-3 224,0-16 1,-1 1-316,0 14 1,-2 4-194,-1-15 1,-2-1 0,0-2-328,1-6 0,0 0 1217,-4 18 1,-2-4 0,0-19-1,0-4 1</inkml:trace>
  <inkml:trace contextRef="#ctx0" brushRef="#br0" timeOffset="73376">26238 5810 6453,'-1'33'1092,"1"0"0,1 16 0,2 2 546,-1-6 0,2 1-2321,5-1 1,1 3-1,0-6 863,-2-13 0,2-2 45,8 8 0,3-11 1079,-1-24-1574,12-8-1369,1-12 1,0-4 38,-10 8 0,0-1 520,7-7 1,3-4 0,-4 3 547,-7 5 1,-2 1 531,5-6 0,-1 2 0,1 1 0,-5 4 0</inkml:trace>
  <inkml:trace contextRef="#ctx0" brushRef="#br0" timeOffset="74584">26056 7270 8702,'-17'6'3276,"6"-1"-2234,-15 14-683,9-6 361,-4 1 0,-2 0-271,-5 2-89,-1-2 0,-3 2-45,-2-3 0,1-1-271,5-1 1,-1 0 0,-12 4 0,-3 0-45,6-2 0,1-1-191,5-2 1,0 0 190,-15 4 0,1-1 0,-1-2 60,14-4 0,-5 0 0,4 0-1662,5-1 1,1 0 1601,-16 2 0,-2 1-239,13-1 0,-1 2-1,3 1 0,-1 1 0,-2 2 90,-10 4 0,-2 2 1,2-1-29,6-2 0,1 0 0,-1 0 245,4-1 1,-2 1-1,0 0 1,1-1 21,-8 2 1,1-1 0,1-1-696,5-1 1,2-1 0,-1 0 575,-5 2 0,-1-1 0,5 0-60,7-4 0,-2 1-203,-3 1 1,-6 1 0,-2 2 0,6-3 157,-8 4 0,-1 0-75,12-5 0,-5 3 0,-2 0 0,0 0 0,3 0 120,-1 0 0,2 0 0,1 0 0,1-1 90,-7 3 0,2-2 0,-3 2 90,0 0 0,-4 1 0,1-1 0,2-1 89,2-2 1,3-2 0,-6 3-65,8-4 1,-5 2 0,-2 2 0,-2-1-1,0 1 1,2-2 0,4 0-116,-9 2 0,5-1 0,-1 0 0,-6 2-90,10-3 0,-4 1 0,-3 1 0,-3 1 0,0 0 0,1 0 0,3-1 0,3-2 0,6-1 45,-3 1 0,7-3 0,0 0 0,-5 2 109,0 0 0,-5 1 1,-3 1-1,-1 0 0,3-1 1,3-1-1,8-3 71,-13 3 0,3-1 45,4 0 0,-4 0 0,-1 1 0,3 0 29,3-2 1,3 0 0,-1 1-431,0-1 1,-1 1 0,1 0 280,3-1 0,0 0 0,-1 1 90,-6 3 0,0 0 0,0 2-60,-3 0 0,1 0 0,-1 1-90,0-1 0,1 1 0,-1 0 22,7-3 1,-1 0-1,2 1 1,3-3 66,-3 1 1,1 0-233,-4 2 1,-4 1 0,4-1 187,5-2 0,-2 0 172,2 1 1,-6 1 0,1 0 0,3-2-128,-4 2 0,0 0-45,3-2 0,-5 2 0,-1 0 0,6-3-45,-4 1 0,0 0 45,0 1 0,-7 2 0,0 0 0,5-2 286,9-2 1,3-2-1,-4 2-169,-2 1 0,-5 3 0,-1-1 0,1 1 0,4-3-42,2 1 0,4-2 0,-3 2 14,-6 3 1,-5 1 0,1 1 0,4-3-75,8-2 0,3-1 0,-2 1-38,-3 2 1,-4 1-1,2 1 1,3-3 182,-5 3 1,2-1-251,-8 4 0,-3 0-255,5-6 0,-2 0 1,4-2 119,5-2 0,0 0-62,-2-1 1,-6 2 0,0-1 0,8-2 196,6-3 0,1 0 75,-7 0 0,-4 2 0,4-2 847,9-1 1,-2-1-698,-15 2 0,-7 0 0,3 0-135,4-1 0,-1-1-348,6 0 0,-5 1 0,1 0 0,6-2 258,-3 1 0,3 0 45,-14 2 0,1 1 473,17-1 0,-2 3-518,1 2 0,-3 3 0,-2 2 0,3 0-15,-3 3 0,2 1 0,0 1 720,-5 2 1,-1 0 0,4 1-691,9-2 0,2 2 0,5-4 30,-12 11-150,7-8 0,-5 3 0,3-3 60,5-6 0,1 0 1220,-16 11 0,0-1-4407,0-7 2457,32-26 1,-1 2 0,27-20 0</inkml:trace>
  <inkml:trace contextRef="#ctx0" brushRef="#br0" timeOffset="74930">17272 10121 6273,'5'-24'3276,"-3"4"0,-7 19-1372,-1 6-1994,0 5 674,-7 11 1,-5 5-1921,1-5 0,-1 0 1336,-4 7 0,0-1-50,4-6 0,-1-2-130,-14 16 0,7-9-1028,-2 1 1,-1 0 1297,0 0 90,3-5 0,0 2-327,-6 14 147,11-11 1985,7 7-2255,29-14-271,16-1-134,-6-7 0,2-2 45,-3-3 1,3-1-464,12-2 1,6-2 0,-2-1-547,3-2 1,1-2 1546,-4 2 1,2-1-1,-3-1 1,3-2 0,-4-1-1,-10 1 1,-1-1-1</inkml:trace>
  <inkml:trace contextRef="#ctx0" brushRef="#br0" timeOffset="79567">15318 12206 6183,'4'-11'3276,"-3"1"-705,-2-1 705,-5-8-1065,0-11-1941,-2 8-810,-28 1-270,12 35 1,-4 12 0,1-2 512,-5-6 1,-2 3 408,1 9 1,-4 9-1,1 2 1,7-6-1516,3-3 0,2-1 1403,-1-2 0,0 3 0,4-4 0,1 15 540,61-18-1584,-10-3 1,3-1 998,1-8 0,1 0 0,6 9 0,-6 0 140,-15 1-95,4 20 0,-18-16-135,-7 5 0,-2 1-135,-4 2-135,-2-2 0,-1-2-224,-1-5-586,-4 3-314,-1-16 629,-7-9 990,4-2 270,-3-7 90,12 2 2826,-5 10-2669,7 1-158,-4 9-179,10 0 0,0 1 3006,4 14-2820,6 12-366,-1-7-45,-1-10 0,1-2 45,0 1 0,0 5 0,-1 3 90,2 6-135,0 4 0,0 5-1070,-2-8 0,0 2 1055,-2-7 0,1 3 0,0 3 114,-2-3 0,0 4 0,0 2 0,0-2 0,-1-4-95,1 3 0,-1-5 0,0 6 94,-1 1 1,0 6 0,0 2 0,-1-4 0,0-8-699,-1 1 1,-1-3 614,1 2 0,-1 2 0,0-1 75,0 5 0,0-2-784,2 4 1,-1 1 693,1-2 0,0 2-428,0-12 1,1 4 0,1-2 0,-1-3-1173,2 1 1,0 0 461,1 0 1,0 2 0,0-7-1233,6-2 2325,0-19 0,-7-13 0,1-6 0</inkml:trace>
  <inkml:trace contextRef="#ctx0" brushRef="#br0" timeOffset="80268">16056 12041 6363,'-14'6'3276,"1"-2"0,8-2-1822,1-1 615,2 0-1800,7-1 271,10-2-450,2 0 0,20-5-270,-1-1-621,1 0 622,0-1-1261,6 0-89,-12 2 450,4-1-360,-19 5-1350,-11 2 2789,-17 17 0,1-7 0,-14 14 0</inkml:trace>
  <inkml:trace contextRef="#ctx0" brushRef="#br0" timeOffset="80478">16033 12202 6633,'-10'10'3276,"5"-2"0,9-10-1193,11-3-1273,15-7-990,6-2-90,2-2-1369,-9 4 1,-4 4-1639,-13 12 297,12-7 2980,-38 22 0,-2-5 0,-3 0 0</inkml:trace>
  <inkml:trace contextRef="#ctx0" brushRef="#br0" timeOffset="80809">15867 12403 6004,'-35'27'1092,"-1"0"0,0-1 0,8-6 2184,20-16 0,6-5-2580,10-3-67,18-9-224,4 1 0,5-2-181,-3 1 1,4 0-160,3-2 1,5-1 0,2 0-66,-7 2 0,2-1 0,-1 1 0,-3 1-1093,-1 0 1,-2 1 0,1 0 1081,7-3 1,0 0 0,-7 1-604,3-4 344,-18 7-1169,3-4-630,-26 9 606,-3 1-176,-18 1 1,-4 1 982,-1-1 1,-1 0-1,0 0 1,2-1 0</inkml:trace>
  <inkml:trace contextRef="#ctx0" brushRef="#br0" timeOffset="81041">16127 11981 10141,'-5'2'3276,"0"2"-1335,1 14-1042,3 15 1,1 8-840,-1 0 0,1 5 0,1 1-443,-1-9 1,0 1 0,1 1 0,0-1-438,2 4 1,1 1 0,-1-2 0,1-5 163,-1 3 1,1-5-1,9 7 1,-9-48 0</inkml:trace>
  <inkml:trace contextRef="#ctx0" brushRef="#br0" timeOffset="81864">16200 12406 6993,'1'-14'3276,"-3"12"0,-20 30-2812,6-2-464,1-2 0,0 1-90,-3 4-540,-5 5 1,-1 2 179,1-2 180,-1 2 0,1-2-896,12-18 986,-1 2 43,7-9 47,3-4-3080,19-13 3170,-4-1-90,17-13-417,-2-2 1,0-1 686,5-4-675,-2 2 1,0 2 854,-4 2 90,-2 2 30,5-1-120,-10 9 989,5 6-899,-18 11 1420,-4 19-1510,-7-2 0,-9 22-270,3-16 90,-6 14-360,8-21 633,-1 5-903,9-18 1504,12-12-2763,6-14 810,4-5-740,-7-1 1,-2 0-468,0-3 1746,-3 3 1,-2 0 1725,-10-4-646,1 11-1,-8 7 2160,-3 35-2070,6-6 360,3 8 1,2 1-540,5 0-136,4-1 1,2-2-135,5-2 3,8 5-4,5-10-1403,-2-12 0,2-3 1044,10 2-360,-4-13 0,-3-6 1819,-7-13-1909,-7 7 1,-4-2-271,-8-4 1,-6-1 359,-5-10 450,-7 11 0,-4 6 629,-11 12-629,2 1-90,9 19 180,11 10-180,5-7 3276,6 28-1901,11-12-925,4 8 90,1-14 0,2-2-1,13 5-539,-10-8 0,1-2-2580,7-1 2311,-3-6-3008,6-11 0,-15-1 0,20-18 2457,-32 9 1,4-8 0,-15 12 0</inkml:trace>
  <inkml:trace contextRef="#ctx0" brushRef="#br0" timeOffset="84317">15609 13875 6273,'-21'13'3276,"9"-5"0,-9 4 0,16-9-2040,5-1 293,31 2-1529,0-4 0,-2 0 0,3-2-1439,-1-2 0,-2-2-720,13-4 520,-15 2 1,-2-1-842,-4-1 1660,8-13 1,-20 10 0,2-8 0</inkml:trace>
  <inkml:trace contextRef="#ctx0" brushRef="#br0" timeOffset="84635">15961 13719 7173,'25'-11'3276,"-6"2"-2184,8-3 0,8-3 0,-2 2 546,0 5 0,0 2-841,15-9 1,-2 3-922,-4 14 124,-30 5 817,-26 39-772,0-20 0,-3 0-90,1 6 0,-4 1-285,-2-6 0,-4-1 1,-1-1-1310,-9 4 1,-2-2-1,0 0 1,1-3 982,6-8 1,5-6-1,8-12 1,19-14 0</inkml:trace>
  <inkml:trace contextRef="#ctx0" brushRef="#br0" timeOffset="84728">15950 13959 14099,'35'-15'-820,"0"0"1,-1 0 0,10-5 0,-2 4-820,-6 9 1,-3 2 818,-2-3 1,3-4 0,-27 6 0</inkml:trace>
  <inkml:trace contextRef="#ctx0" brushRef="#br0" timeOffset="84896">16265 13746 7083,'15'-30'3276,"20"-1"0,-10 22-1638,1 1 0,1 0-1931,0-1-1346,12-6 1,1-3-1639,-2-5 2621,-5 3 1,-3 0-1,-14 1 1,-9 2 0</inkml:trace>
  <inkml:trace contextRef="#ctx0" brushRef="#br0" timeOffset="85250">16572 13462 6903,'-15'2'3276,"2"4"0,0 13-1553,8 19-1633,5-7 0,2 2-422,2 9 0,2 2 467,2 3 0,2 4 14,0-8 1,2 2 0,-1-2-98,-2-9 0,0-1 0,0 0-727,9 16 1,-13-13-1844,-42-39 3057,12-12 270,-13-12 1,1 0 0,7 11-46,4 4 1,0 0-135,-2 1 359,-14-3-719,23 8 90,-2 0-90,15 3-270,21-8-360,2 3-1279,7-3 1,3-1-1547,9-4 1546,6-2 1,1 0-1639,1-1 2730,3-2 1,-3 0 0,-9 4 0,-10 5 0,0-1 0</inkml:trace>
  <inkml:trace contextRef="#ctx0" brushRef="#br0" timeOffset="87108">15957 13771 7623,'-8'0'3276,"-1"2"0,10 2-294,18 7-3252,14-4-675,-8-4 1,1-4-695,7-15 1,-4-5 982,2-9 1,-13 7-1,-7 0 1,-17-1 0</inkml:trace>
  <inkml:trace contextRef="#ctx0" brushRef="#br0" timeOffset="87377">16072 13555 6453,'-16'2'3276,"8"20"0,-1 14-1650,11-6 1,1 2-3266,1-6 1,0-1 576,0 1 1,1 0 441,0 11 0,0-2 261,-1 3 179,-1-5 0,-1-3 0,-6-11 180,0-2 969,-2-3-250,-5 1-89,3-5 719,-7 0 1927,5-16-1940,4 1-4569,20-30 2604,3 13-948,5-3 1,5-1-63,-2 4 1,3 1 545,-1-3 1,3-1 0,-1 0 961,8-10 1,-2 1 0,-1 0 0,-4 0-1,-12 9 1,0-1 0</inkml:trace>
  <inkml:trace contextRef="#ctx0" brushRef="#br0" timeOffset="87545">16548 13328 6813,'-7'-12'3276,"-9"25"0,5 5-1638,-2 6 0,1 2-1841,-2 2-697,1-2 1,1 1-630,-4 4-110,-1 2 1,-1-1 928,-3-3 0,-5 10 0,15-31 0</inkml:trace>
  <inkml:trace contextRef="#ctx0" brushRef="#br0" timeOffset="87771">16386 13544 6453,'26'-9'1638,"-10"28"0,0 13 0,2 4 0,-2 6-819,-6-8 0,-2 4 0,-1 1 0,-2 0-684,0-1 1,-2 0-1,-1 0 1,1-2-676,-1 8 0,0-3 0,0-2-1099,2 1 1,-1-7-1639,3-5 2165,2-33-58,-2-11 1170,2-15 0,-2 3 0,1-10 0</inkml:trace>
  <inkml:trace contextRef="#ctx0" brushRef="#br0" timeOffset="88048">16609 13380 6993,'-2'25'3276,"9"2"0,4-14-1638,20-8 0,6-5 407,7-7-3684,4-2 1,-1-1-1639,1-3 0,-6 2 0,-26 7 3131,-16 8 1,-7-1-1,-5 4 1</inkml:trace>
  <inkml:trace contextRef="#ctx0" brushRef="#br0" timeOffset="88297">16710 13513 6633,'-19'-3'3276,"5"1"-975,15-8-2031,2 2 180,2 1 359,2 0-539,-1 4 360,10 8-271,-3 8-179,2 5-2582,2 28 3121,-6-1-494,-3-9 0,-1 1-338,-3-10 1,0-1 157,-2 1 0,1-1-225,-2 6 1,0-2-271,0 7-1189,0 1 1,0-3-1639,0-15 2891,0 9 1,-3-30 0,-3-2-1</inkml:trace>
  <inkml:trace contextRef="#ctx0" brushRef="#br0" timeOffset="88707">16709 13930 6273,'-18'-18'1638,"-1"-1"0,-12-13 1638,23 14 0,6 7-1140,3-8-1777,18 8-449,-2 4-899,25 9-1440,-3 26 1170,-5 0 269,-24 2 1,-6 1 1079,-8-3 270,-5-5 0,-3 0 899,0-2-629,1 0-91,5-4-89,7-5 90,11 6-630,2-5 90,5 3-630,7-9 1260,-17-2 359,2 3 1260,-13 17-3418,44-27-91,-21 8-379,13-21 1,3-14 1552,-14-4 0,-3-5 1,-2 1-1,1 3 1,-1-1-1,-1-2 1,-1-1-1,1 1 1</inkml:trace>
  <inkml:trace contextRef="#ctx0" brushRef="#br0" timeOffset="88929">16804 13200 7443,'-6'-3'3276,"0"1"0,1 1 0,0 0-2310,8 9-2046,2 0-2197,16 17 258,-2-6 1130,8 9 360,-5-6 1529,7 8 0,-8-8 0,5 5 0</inkml:trace>
  <inkml:trace contextRef="#ctx0" brushRef="#br0" timeOffset="89398">17247 13607 6723,'-14'10'1638,"4"13"0,3 4 1638,3 16-2184,4-12 0,0 6 0,3-4-699,2-5 0,3-1-348,3 7 0,5-6-45,15-15-90,-2-13-1003,-5-16 1,3-10 0,-3 2-1471,8-13 2533,-9 2 1,3-7 0,-7 5 479,-9-7-133,-6 4 0,-5 2-137,-10 6-227,-2 11 0,-4 2-313,-5 4-1279,-3 9 1,-1 4-1639,1 6 0,-18 14 889,26-5 2388,-2 2 0,11-9 0,2-2 0</inkml:trace>
  <inkml:trace contextRef="#ctx0" brushRef="#br0" timeOffset="90070">17722 13117 6273,'-12'1'3276,"3"-1"0,40 0 0,-15 1-2220,26 3-1955,-12 15-91,-8 6-179,-1 18 629,-18-8-1099,-8-3 1,-3 0 354,-4 4 1688,-2-1 1,-3 2 931,-4-3 0,-1-3-976,7-8 0,0 0-1,-7 6 1,2-4 90,12-14-450,4-4 0,19-15-90,4-3-270,24-11 90,-12 8-270,3 4 1,1 1 269,-1 3 0,-2 12 1,-3 6 628,-16 18 1,-7-2 0,-3 1 0,-15 13 269,-4-12 1,-5 3 0,-2-2-1035,-7-1 0,-2-1-688,5-3 1,-1 0 0,0-4-547,0-4 1,3-9-1073,-5-13 283,19-16 2428,5 2 0,3-9 0,4 8 0</inkml:trace>
  <inkml:trace contextRef="#ctx0" brushRef="#br0" timeOffset="90217">17745 13738 6183,'27'17'1638,"-7"-2"0,1 3 0,0 1 0,0 0 0,6 7 0,0 0-346,-7-7 1,-1-2-1878,5 4 1,-1-2-855,3 1-200,1-4 1,0-4 928,12-14 0,-2 3 0,-14-19 0</inkml:trace>
  <inkml:trace contextRef="#ctx0" brushRef="#br0" timeOffset="90477">18370 13301 6903,'5'-12'3276,"-1"1"0,-8 15 0,-2 3-2220,-8 13-786,-1 3-151,-6 7 1,-6 8 0,2-3-255,6-9 1,-1 1-603,-2 3 1,-3 4 0,-1 0 0,4-6-903,1-3 1,2-4 636,0 1 0,2-2-2236,-4 3 2068,17-20 448,11-16 1,2-4 0,6-10 0</inkml:trace>
  <inkml:trace contextRef="#ctx0" brushRef="#br0" timeOffset="90652">18298 13426 6273,'8'0'3276,"-1"8"0,-5 15-1638,-4 21 0,-3 6-122,1-19 1,0 2-1427,-1 2 0,0 4 0,0-5 129,-1-9 1,2 0-1859,10 24 1,3-3 982,-4-17 1,6 3-1,2-11 1,-4-44 0</inkml:trace>
  <inkml:trace contextRef="#ctx0" brushRef="#br0" timeOffset="90949">18432 13627 6183,'16'-43'3276,"0"6"0,1 15 0,3 2-331,11-1-3125,-11 14-1889,-3 14 990,-15 5-1170,-10 15 1260,0-10-482,-12 11 0,-1 0 2370,1-3-404,0-1 0,1-1 854,5-7-180,10-4-989,4-4 180,17-6-360,-2-5-270,18-7-629,-3-1-740,-5 5 1,-1 0-1639,1 1 2699,-3 11 578,-26 7 0,-7 8 0,0-4 0</inkml:trace>
  <inkml:trace contextRef="#ctx0" brushRef="#br0" timeOffset="91141">18514 13815 6903,'-34'35'1092,"-1"0"0,1 2 0,11-5 2184,27-15 0,17-3 0,12-17-3337,15-10-209,-5-5-135,-9 2 1,5-4-586,0-2 1,4-2-1,-2-1 240,-6 4 1,-1 1 0,1-3-71,0-1 1,3-2 0,-2 0 0,-6 4-820,-4 2 1,-5 1 982,4-4 1,-10 3-1,-17 13 1,-7 1 0</inkml:trace>
  <inkml:trace contextRef="#ctx0" brushRef="#br0" timeOffset="91395">18688 13367 7083,'0'32'1092,"2"0"0,1 6 0,1 1 0,4 5 0,1 1 0,0 0-301,-4-8 0,1 0 0,-1 1 0,2 0-836,2 4 0,2 2 0,0-1 0,1 1-775,-1 1 1,1 0 0,1 0 0,-1-1-1,-1-3 1,1-1 0,-1 0 0,0-1 409,0 1 0,1 1 1,-1-2-1,-1-4 1,2 4-1,-2-9 0,-3-9 1</inkml:trace>
  <inkml:trace contextRef="#ctx0" brushRef="#br0" timeOffset="93109">20911 13898 6543,'-11'0'3276,"0"0"-2054,4 0-53,-1 0 990,-4 2-1350,3-1 541,-5 3-901,7 0 451,1 2-540,9-3-181,2 1 1,6-4 90,14-3 0,3-1-180,2 1-90,5 0 0,4 1 45,-9 4 0,-2 0 135,20 1 0,-4 0-3457,-43-6 707,-5 2 321,-13-2-1028,14 2 888,1-1 2389,2-2 0,4-1 0,3-2 0</inkml:trace>
  <inkml:trace contextRef="#ctx0" brushRef="#br0" timeOffset="93563">21568 13794 6993,'-13'7'3276,"26"-14"0,13-9-1785,1 1 1,2-1-3381,15-7 250,-15 7 1,-3 0 995,-5-6 1,1-1-1,-17 3 1</inkml:trace>
  <inkml:trace contextRef="#ctx0" brushRef="#br0" timeOffset="93693">21676 13606 6273,'-8'43'1092,"0"-1"0,0-3 0,4-3 546,6-7 0,3-1-2396,-2-3 0,0 0-1221,2 14 1449,-5-4 1,-2-2 0,-2-6 0,-1-2 0,-1 0 0</inkml:trace>
  <inkml:trace contextRef="#ctx0" brushRef="#br0" timeOffset="93880">21565 14120 6183,'-10'-1'3276,"5"-1"0,25-22 0,-1 6-1638,5-2 0,5-2-3243,1 2 1,4-1 784,-4 1 1,4-3 0,0 0 0,-4 3 350,7-5 1,-2 2 0,-4 1 0,2-1 0,-9 4 0,-11 1 0</inkml:trace>
  <inkml:trace contextRef="#ctx0" brushRef="#br0" timeOffset="94126">22100 13458 6183,'-11'32'1638,"-5"-2"0,-3 3 0,0-3 0,-2 0-417,-2 5 1,-2-1-2861,-5 0 1,0-5-1639,3-4 1638,4-4 1,1-4 1111,7-9 0,3-3 0,0-1 1</inkml:trace>
  <inkml:trace contextRef="#ctx0" brushRef="#br0" timeOffset="94301">21896 13785 6183,'10'6'3276,"0"6"0,-4-2-203,-1 7-1184,-2 22-1259,-4 5-675,0-10 0,-1 2-630,-1-5 0,1-1-964,0-2 1,2-2-482,3 8-1157,13-15 1158,-6-19 1299,7-7 1,-8-9 0,0-3 0</inkml:trace>
  <inkml:trace contextRef="#ctx0" brushRef="#br0" timeOffset="94520">22157 13594 6183,'3'-8'3276,"0"2"0,13-6 0,-6 5-960,24-8-4925,2 5-668,-1 0 707,-4 6 2570,-19 11 0,-11-2 0,-3 5 0</inkml:trace>
  <inkml:trace contextRef="#ctx0" brushRef="#br0" timeOffset="94784">22181 13687 6633,'16'30'3276,"-9"-11"0,10 19-1638,-13-10 0,-2 4-3277,-2 11 1,-1 0-1,2-7 1,0-1-1,-4 6 1,0-7-1639,-2-19 2502,0-4 0,-3-6 0,2-5 0</inkml:trace>
  <inkml:trace contextRef="#ctx0" brushRef="#br0" timeOffset="95217">22152 14036 6543,'11'-34'1638,"0"0"0,5-11 0,5 27 0,2 7-94,-2 15-2444,-5 3-449,-14 15 899,-7-8 450,-10 11 1638,-6-1 0,1 1 573,5 8-2121,1-7 0,6-3-270,20-10-450,13-5 91,-12-5-1170,4 1 1169,-11 0 90,-6 5 1530,-20 11-361,1-2-1471,-1 0 1,0 1 1741,-4 4-931,4-3 1,2 0 570,-1 3 359,-1 14-1168,36-20-271,0-2-1189,28-19 1,6-8-1,-25 6 1,0-1-1,20-6 1,3-2 1564,-3-1 1,-3 1 0,-17 6-1,0 0 1,16-6 0,0 0 0</inkml:trace>
  <inkml:trace contextRef="#ctx0" brushRef="#br0" timeOffset="96058">22875 13765 7083,'-30'12'3276,"4"13"0,16 4-1638,5-4 0,1 0-672,2 5-2605,1-4 1,2 0-656,2 5 1956,11-1 0,4-3 338,0-9-93,11-8 1,1-8-88,-4-17 135,-4 0 0,-2-1-135,3-11 91,0-2 403,-5 1 1,-1-1 45,2-8 494,-11-8 1,-8 2-855,-17 16-1639,-11 11 1,-3 7-1639,-1 16 1638,6 9 1,6 2 818,15-6 1,3 3 0,6-9 0</inkml:trace>
  <inkml:trace contextRef="#ctx0" brushRef="#br0" timeOffset="96580">23589 13430 6453,'-5'-10'3276,"3"2"0,28 15 0,-13-1-1051,16 17-2854,-22 0-720,-10 22 809,-3-11-1099,-6-6 1,-1-1 214,-5 3 2122,-5 0 0,-2 0-248,7-12 0,1 0-136,-7 6 1,0-1-225,-2 1-449,26-14 359,5-7 0,26-9 89,-4 3 1,1 1 180,11 2 1368,-10 3 0,-7 6-173,-24 24-2620,-10-8 0,-4 1 1200,1-5 0,-2 1-450,-7 6 1,-3-3-1235,-9-9 1,0-3-1639,-3 5 2621,6-12 1,6-6-1,22-14 1,1-2 0</inkml:trace>
  <inkml:trace contextRef="#ctx0" brushRef="#br0" timeOffset="96732">23426 13920 7173,'41'28'1092,"0"-1"0,-7-2 0,1 2 0,-8-3 0,2 2 0,0-3-2731,11 4 1,0-6 1182,-11-9 0,-1-3 0,1-4 0,-4-5 0,-1-11 1</inkml:trace>
  <inkml:trace contextRef="#ctx0" brushRef="#br0" timeOffset="97034">24160 13488 6363,'-9'-15'3276,"4"10"0,-18 21 0,9 6-4915,-2 4 1,-1 1-1578,-7 10 2526,4-12 1,-2 5-1,2-5 695,3-4 0,0-1-1309,-14 14 0,2-2 966,7-6 1,8-9 0,14-11-1</inkml:trace>
  <inkml:trace contextRef="#ctx0" brushRef="#br0" timeOffset="97211">23960 13761 6723,'25'0'1638,"0"0"0,12 12 1638,-30 33-1638,-7-16 0,-2 0-391,1-3 1,0 0-1428,0 5 0,0 1-630,1-4 1,0-1-540,2 10-1928,5-10 0,-2-20 3049,9-14 0,-8-4 0,4-11 0</inkml:trace>
  <inkml:trace contextRef="#ctx0" brushRef="#br0" timeOffset="97550">24145 13840 6273,'5'-21'3276,"-1"7"0,6-12 0,8 2-2220,-2 4-786,5-3 90,-10 15-180,-1 1-90,1 4-360,-4 3-3007,-10 26 707,-2-9 1895,-9 8 1,-1 2 854,-1-7 1169,-1 2 0,-1-1 1440,4-1-1890,0 1-179,14-11-1,7-9 541,30-8-1170,-14 2-360,2-1 0,1-1-1889,4-3-1118,-10 7 0,-8 3 1016,-20 10 102,-16 9 2159,2-1 0,-10 8 0,7-5 0</inkml:trace>
  <inkml:trace contextRef="#ctx0" brushRef="#br0" timeOffset="97692">24188 13984 8252,'23'28'1092,"0"1"0,-11-1 0,2-9 0,12-22 0,8-14 0,-1-1-2185,4-4 1,0-2 0,-4 2 545,-6 6 1,-2 0 0,20-16 0,-18 9 0,-40 21 0</inkml:trace>
  <inkml:trace contextRef="#ctx0" brushRef="#br0" timeOffset="97931">24361 13727 6903,'-2'39'1092,"0"-1"0,2-5 0,0 1 0,-1-2 0,1 3 0,0 0 0,1 7 0,2 2 0,-1-4-1,0-7 0,0 1-2184,1 12 1,0 6 0,1-7-547,-1-11 1,1-3-1,-2 4 1,1-4 818,0-5 1,-7-29 0,-2-1 0</inkml:trace>
  <inkml:trace contextRef="#ctx0" brushRef="#br0" timeOffset="98897">17202 12220 6094,'1'11'899,"14"-1"-1619,-8-1 720,10-1 0,-14-1 0,-2 1 0</inkml:trace>
  <inkml:trace contextRef="#ctx0" brushRef="#br0" timeOffset="99067">17309 12409 4747,'-8'21'3276,"4"-9"0,-7 10-6553,51-6 2856,-15-9 1,2-2 0,-1-3 0,-2-8 0</inkml:trace>
  <inkml:trace contextRef="#ctx0" brushRef="#br0" timeOffset="101134">18358 11947 9242,'4'1'3276,"3"36"-2864,-7-18-592,1 29-360,-11-20 270,2-7 0,-5 2 0,1 0 990,0-8-450,-4 8 270,21-31-360,4-3 179,13-11-269,-6 7 0,8-4 90,1 0-945,-3 2 1,0 3-2513,-1 12 2326,7-9 321,-37 37 1,-11 8 809,3-2-180,0-5 0,6-2-90,15-13 90,3-14-135,27-23 0,6-8 225,-19 15 0,0 0-1011,7-7 0,3-3 1,-3 6 1190,5 0-360,-11 8-90,-28 32-450,-16 11 225,2-5 1,-1 1 404,-11 13 179,3-5 991,17-17-900,11-12-90,1-2-450,21-15-540,-5 3 450,8-5 1179,-7 8 0,-10 6 0,1 0 0</inkml:trace>
  <inkml:trace contextRef="#ctx0" brushRef="#br0" timeOffset="101403">18423 12361 6004,'-37'29'819,"1"0"0,8-6 0,-1 0 0,7-4 1122,5-5-1582,-9 9 2700,48-30-2790,-6 2-134,16-6 0,2 0-225,2-1-135,-1 0 1,3-3-226,-13 4 0,-2-1 180,1 1 0,-1-1-1034,5-4 0,-2 0-1973,3-4 2972,-3 1 0,-18 9 0,-15 8 0</inkml:trace>
  <inkml:trace contextRef="#ctx0" brushRef="#br0" timeOffset="101794">18556 12317 6183,'-34'20'2069,"9"-4"-1709,25 7 630,5 0-361,-1-5 271,6 20-541,-2-9-1357,1 0 1,3 6 0,-2-4 1177,5 12 406,-4-12 1,3 6-1,-3-8 404,1 1-541,0 1-449,-14-21-180,-5-12-359,-13-10-361,-13-5 720,5 3-179,-17-3 359,9 14 89,3 2 91,5 3 3096,14 2-2530,7-6 333,10-13-989,-1 6-3367,35-19 1638,-14 21 1,2 1 1321,6-4 0,1 1 0,-4 2 1,-2 1-1,12-4 0</inkml:trace>
  <inkml:trace contextRef="#ctx0" brushRef="#br0" timeOffset="102447">18402 12331 6094,'6'11'1638,"-3"13"0,-2 3 1638,-3-4-1875,-1 10 0,-2 0-1131,-4-9 90,-13 20-270,5-17-45,-3-1 0,-3 1-225,-2-2-1459,5-5 1,-1-3 180,0-2-1819,-11 2 906,17-8 166,-4-3 2205,20-10 0,3-6 0,2 1 0</inkml:trace>
  <inkml:trace contextRef="#ctx0" brushRef="#br0" timeOffset="102636">18344 12587 6633,'7'37'3276,"-1"-3"0,-4-4-113,0-5-3118,-2 4 0,3 3-45,12-6 0,2-2 0,-4 12 0,21-18 0</inkml:trace>
  <inkml:trace contextRef="#ctx0" brushRef="#br0" timeOffset="103543">18988 12105 6273,'2'-5'3276,"-1"13"0,-1 12-4258,-2 5 0,0 3-2295,0 12 2326,1-1 771,8-32 270,0-14 810,7-10-181,-5 5 2160,13-10-2070,-12 14-719,3 1-270,-12 12 0,-4 5-629,-9 12 359,-14 20 1260,8-7-541,-3 2 271,24-27-180,18-12-360,-6 1-90,8-2 0,-16 4-540,-4 15 451,-3-4-1,-5 13 90,-19 19 270,9-19 134,-3 3 1,0-2 45,1-5 179,0-1 1,-1-1 180,-6 5-3997,2-2 3252,13-13-1229,25-22 894,-2 2-809,23-20 539,-14 12-270,2 0 1,2 0 449,-1 2 315,3 6 0,-2 2 405,-6 9 720,13 10 1438,-21 15-1438,-4-3 648,-11 10 0,-5 0-1136,0-4-368,-1-1 1,0 0 405,0 1-270,2-9 0,-2 11-180,4-15 3082,-6 10-3172,0-9-180,-2 2-359,-5-6 89,4-7 664,-6-2-3092,-5-7-399,-2-7 0,-13-18 3004,15 5 0,1-10 0,15 12 0</inkml:trace>
  <inkml:trace contextRef="#ctx0" brushRef="#br0" timeOffset="104985">19562 12231 6273,'-19'2'3276,"6"4"0,-2-1 0,26 7-1950,3-7-1056,23 1-225,-10-5 0,1-2-405,12 1-90,-12 1 1,-4 1-1,-13 3-630,-13 14 631,-12-1 449,-5 6 854,-13 4 1,-2-1-406,7-3 46,-9 5 0,5-1-225,23-14-270,-1 1-675,35-17 1,10-6 134,-5 0 30,-1 0 0,5-3 1,-3 0-301,11-7 1080,2 4-90,-30 21-900,-25 23-89,-12 9 359,9-17 0,-2 0 135,-7 5 1,-1-1 853,3-7 1,0-2-1,-1 2 1,0-4-540,2-7-269,20-14-361,14-6-360,14-6 721,-7 5 89,8-4 899,-12 7-359,-5 3 809,-4 7-359,-16 16-630,1-1 90,-19 20-540,5-11 90,-5 5-3097,-8 3 2802,15-17 1285,-20 10-540,24-17 359,-4 0-269,15-7-90,4-4 539,24-6 1,8 0-630,-4 1-135,17-3 0,4 1-765,-1 9 3303,0-1-5860,-8 3 0,-30 0 0,2 0 3171,-11-1 0,-5-2 0,0-1 1</inkml:trace>
  <inkml:trace contextRef="#ctx0" brushRef="#br0" timeOffset="105146">19925 12589 6543,'43'-5'3276,"-14"-1"-3404,0 14-1940,-8-3 1258,-6-1 180,3-1 630,-10-2 0,1-1 0,-2-1 0</inkml:trace>
  <inkml:trace contextRef="#ctx0" brushRef="#br0" timeOffset="105366">20132 12287 8252,'-6'-3'3276,"4"16"0,1 10-2452,4 9-2463,3 8 1,1 0-1639,-1-5 1638,0 0 1,-1-3-1055,-1-17 2693,1-5 0,-1-8 0,2-3 0</inkml:trace>
  <inkml:trace contextRef="#ctx0" brushRef="#br0" timeOffset="105651">20259 12290 7533,'6'21'3276,"1"3"-1991,1 9 0,0 5-880,-1-9 0,0 0-180,3 12 0,0 2 539,-2-3 1,-2-2-226,-1 1 630,-6 7 1,-4 0-630,-8-11-495,0-6 0,-3-4-225,-7-13-90,-6-8-1169,-8-9 346,11-12 1,-3-8 0,3 1 623,3 6 1,1-2 0,-2-6 0,0-5 0,7 4 0,11-10 0</inkml:trace>
  <inkml:trace contextRef="#ctx0" brushRef="#br0" timeOffset="106667">20746 12413 7443,'-10'-7'3276,"-1"2"0,-2 7-294,4 2-2982,0 16 90,5-3-1729,0 20 1,0 3 844,2-2 688,1 12 1,0-1 285,3-19 0,5 18 90,11-23-270,2-9 0,12-11-180,6-25 90,-12 2 2683,5-9-2682,-11 2 89,0-5 1159,-6 7 0,-2-5-755,-2-5 1,-3-3 225,-8-9 0,-3 0-496,3 13 1,-4 2-1561,-12-2 0,-4 7 1516,3 18-1583,-18 6 1043,18 8-1770,-9 14-208,13-5-849,1 20 2457,13-15 1,-1 2 0,6-14 0</inkml:trace>
  <inkml:trace contextRef="#ctx0" brushRef="#br0" timeOffset="107234">21400 12207 6903,'-8'5'1092,"-8"19"0,-4 12 0,1-1 546,4-3 0,0 2-1094,-3 7 1,0 4-1,4-5-1983,7 7-1799,27-27 3238,3-28 0,3-7 0,5 1 0,-7-1 0,-1 0 0</inkml:trace>
  <inkml:trace contextRef="#ctx0" brushRef="#br0" timeOffset="107763">21422 12481 6273,'-8'47'1092,"0"-1"0,-1-2 0,7-16 2184,16-41-2991,10-24-1005,-8 14 0,-1-2 495,0 0 1,-1 1 179,-1 0 0,-2 3 314,0 0 1710,0-1 1297,-20 46-1964,2-6-952,-10 27-630,11-28-360,11-12 90,2-13-539,15-19 359,-7 4 0,3-5 1,1-3 494,-3 8 0,-1 0 270,0-2 0,1 4 675,21 5-360,-23 23-180,10 14 269,-9 15-89,-3-5 404,-1 9 1,0 4-270,-5-10 0,-5 1-495,-6 3 0,-4 3 0,-3-6 180,1-9 0,-4-6 494,-24 2 1,0-15-855,21-25 0,4-6-719,-16-8-740,56-1 1,15 2 982,-4 12 1,8-2-1,-2 2 1,-12 4 0</inkml:trace>
  <inkml:trace contextRef="#ctx0" brushRef="#br0" timeOffset="108556">22140 12052 6273,'16'10'3276,"27"-11"0,-3-5-1638,-9-2 0,-1 2-3010,3 16 652,-18 0 540,-9 15 270,-23-6 810,-16 9-541,16-13 361,-12 10 0,23-11-720,3-5-3277,34-6 1093,-15-4 924,19-3-269,-24 3 0,-4 2-1748,-4 10 2776,-6-2 411,-3 9 2339,-22 13 629,-3 3-1786,8-10 0,-4 3 0,2-2 546,0 1 0,1-1-776,-7 9 0,4-4-592,11-8 3006,43-13-3713,-1-14 0,4-5-656,7 0 1,5-1 0,-3 0-547,-1-1 1,-1 0-1,8-2 1,-6 2-1639,-18 7 2468,-11 3 0,-1 0 0,-9 2 0</inkml:trace>
  <inkml:trace contextRef="#ctx0" brushRef="#br0" timeOffset="108772">22356 12377 6723,'-26'28'1092,"0"0"0,8-8 0,-2 1 546,-10 8 0,0 0 1638,0-2-2119,0 1 1,0 1-4435,6-4 2457,14-5 1,13-18 0,21-13 0</inkml:trace>
  <inkml:trace contextRef="#ctx0" brushRef="#br0" timeOffset="108900">22290 12601 6183,'36'21'819,"1"0"0,-1-1 0,6 3 0,-3-2 819,-8-1 0,-5-3-184,1-1-4731,18 4 3129,2-15 0,-13-2 1,3-10-1</inkml:trace>
  <inkml:trace contextRef="#ctx0" brushRef="#br0" timeOffset="109482">23087 12072 7443,'-12'6'3276,"5"1"0,-16 11 0,5 3-2580,-4 6-876,1-2-315,-2 6 0,0 0 405,4-3 0,-4 5 1,7-4-271,19-19 90,3-3-1619,33-19 90,-5-2 1349,8-3 180,-17 14 1260,-26 13-181,-3 4 1080,-17 12-899,5-7 648,-9 7 0,-1 1 33,7-1-3560,50 0 1079,-3-25 0,13-8 1,3-5-830,-13-1 1,-1-1-1,-4 0 1,1-1 982,0 1 1,-1-1-1,6-7 1,-24 13 0</inkml:trace>
  <inkml:trace contextRef="#ctx0" brushRef="#br0" timeOffset="110047">23105 12302 6453,'-17'30'1092,"1"0"0,2 10 0,5 2 546,6-9 0,4 0 0,-1 1 0,4-3 767,11 5-2315,-6-15-270,8 8 0,0 1 91,0-1 89,0-1 0,-1-2-90,-5-6 0,-5-7 0,-3 5 90,-5-10-540,-20 10 270,-14-12 180,-9 1 135,20-8 0,-1-2 225,-18-9-270,17 4 180,1-4-270,50-18 90,-6 11 299,16 1 1,15-2 0,-4 4-30,-8 9 0,1 2-255,1-4 1,3 0-1,-3 5 435,-2 8 0,-7 5-1,2 7 46,-9 7 0,-4 3-315,-6 8-1273,-15 6 1,-5 10 0,-1-6-547,1-16 1,-2 0 545,-10 16 1,-5 6 0,1-11-2185,-9-9 2621,5-10 1,-1-4-1,-12-13 1,-2-3 0</inkml:trace>
  <inkml:trace contextRef="#ctx0" brushRef="#br0" timeOffset="165218">10790 8192 6004,'-32'21'655,"0"0"0,0 1 1,-4 8-1,1 3 0,4 0-278,9-5 0,4-1 0,2 4-287,2 3 0,1 4 0,3 0 0,3-2 60,7 2 0,4-2 0,1-1-105,0 15 0,5-5 134,8-8 1,2-7-90,-1-6 135,2 0 0,4 3-45,1-2 0,3 2 0,3 2-432,-3-5 0,2 2 0,3 0 0,0 0 0,-1-1-568,6 4 1,1-1 0,-1 0 0,1-2 328,-1 1 0,-1 0 0,1-2 1,3-4 94,-3-6 0,3-3 0,1-2 0,-2-1 1,-5-1 569,9 2 0,1-2-300,-6-3 0,7 1 0,3 0 1,0-3-1,-5-1 216,0-4 0,-3-3 0,-1 0 0,-1 0-170,-3 2 1,-2 1 0,2-1 0,5-1 90,-5-1 0,5-1 0,3-1 1,3 0-1,-1 0 0,-1 0 1,-2 0-1,-3 1-368,2 0 0,-4 1 0,0 0 1,0 0-1,2-1 372,6 0 0,2-1 0,2-1 0,0 1 0,-2 1 0,-2 0-15,-5 1 0,-3 1 0,0 1 0,0-1 0,2 0 0,7-2 0,3-1 0,1 1 0,-2-1 0,-4 1 45,-6 2 0,-4 0 0,0-1 0,4 0-91,0-1 1,5 0 0,1-1 0,-1 0-1,-4-1 1,-5 1 180,13-5 0,-4-1-601,1-2 1,3-1 0,-3 1 330,1-2 0,-1 1-45,-3-1 0,2 0 1,-5 1 649,-9 5 0,-1 0-500,8-5 0,4-2 0,-4 2 119,-10 3 1,0-1 210,2-2 0,4-2 0,-5-2 824,-3-5 1,-3 0 170,-2 4 1,-3-2-577,-3-8 1,-3-5 0,-4 2-585,-7 0 0,-3 0 343,2-12 0,-3-1-478,-9 4 0,-8 3-90,1 13 0,-4 1 0,1 1 90,-4-8 0,-5 2-90,-4 8 0,-9-2 0,-4 1 0,1 2 1,7 5 1004,-4-2 0,-2 4-933,7 1 0,-7-1 0,-3 0 0,0 1 0,2 4 72,6 4 0,1 3 0,-1 1 0,1 1 0,-2-3 72,-4-2 0,-2 0 0,0-2 0,0 1 0,0 0-643,0 2 0,-1-1 1,0 1-1,1-1 1,2-1 552,6 0 0,1-1 0,1-1 0,-1-1 0,0 0-54,-5-4 0,-2-1 0,0-1 0,2 1 0,2 1-452,4 1 0,3 1 0,0 1 0,-3-2 452,-5-2 0,-5-1 0,-1-1 0,2 2 0,5 1-139,-2 0 1,5 3 0,0-1 66,-1 2 0,1-1 0,-3 2-149,3 1 0,-3 1 0,-1 2 1,1 1-190,-2 2 1,1 1 0,-1 2 0,1 1 134,1-3 1,1 1 0,-1 2-1,-4 7-117,8 3 0,-4 6 1,-3 3-1,-1 3 1,0 1-1,2-1 0,3 0 1,5-4 398,-6 4 1,6-3 0,1 1 0,-5 4-1,7-4 1,-4 3 0,-3 2 0,0 1-1,0 0 1,2-1 0,3-2 0,4-2-1,-7 8 1,1 1 0,-1-1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8:46:26.005"/>
    </inkml:context>
    <inkml:brush xml:id="br0">
      <inkml:brushProperty name="width" value="0.09071" units="cm"/>
      <inkml:brushProperty name="height" value="0.09071" units="cm"/>
      <inkml:brushProperty name="color" value="#FF0000"/>
    </inkml:brush>
  </inkml:definitions>
  <inkml:trace contextRef="#ctx0" brushRef="#br0">1499 8179 6183,'-8'3'1979,"-6"6"-1709,10-5-90,-5 5 720,5 6-721,2-5 91,-1 9 360,4 1-360,1 2 0,0 7-210,-1 15 0,-2 9 0,1-4 29,1-4 1,-1 0-448,0 5 0,-1 5 1,-1-12 447,0-9 90,1 1-90,2-8-45,2 6 0,1 1-45,0 4 0,1 8 0,0 0 90,-2-13-90,0-8 0,-1 0 0,-1-1 90,0-1 89,-1-1 91,0 5-180,0-7 0,-2 5 180,-3 17-270,2-16-363,-3 19 453,3-22 0,-1 12 90,-1 3-90,0 0 224,0-8 1,1-1-45,-2 3-180,1-4 0,0-1 1706,0-5-1796,-1 3 0,3-2-89,0 6 89,1 1 0,0 2-45,2-5 0,1 0-135,-1 3-225,1-2 0,2-2-1394,2-12-1478,13-17 887,-7-5 2031,8-18 359,-12 7 0,-2-1 0,-1 0 0</inkml:trace>
  <inkml:trace contextRef="#ctx0" brushRef="#br0" timeOffset="1206">1539 9829 6453,'-4'11'3276,"4"-3"-975,7 6-1311,15 2-451,7 4-179,10 1-946,-9-8 676,2-3 90,11-3-90,-14-3-90,14 1-90,-20-3 90,10 0 0,-6-1 0,8 1 0,-9-2 0,0 0 0,2-1 45,1 0 0,1 0-45,10-2-294,-8 2 1,0-1 383,4 0-90,2 0 90,-1 1-90,-1 0-196,-11 0 1,1 0 240,0 0 0,2-2-45,12-2 0,1-2 45,-6-1 0,-2 0-45,0-1 0,-2 0 0,-1-2 0,-2 0 0,6-1-1333,-4 2 1,1 1 1422,5 0 0,12-1 26,-18 6 1,1 1-117,-5 0 0,1 1-90,11-2 0,1 2 45,-9 1 0,0 0-746,-1 2 0,-1 0 791,16 0 90,-5 2 164,-3 0 1,1 1-210,-11-1 0,1 0-45,19 3 0,2 1 45,-8 2 0,-4 1-45,-10-3 0,0 0 135,17 7 0,-1 0-90,-17-6 0,-1 0 0,5 2 0,0-1-45,12 4 90,-13-6 90,12 4-120,-8-5 0,6 1 0,-3-1 31,-5 0 1,2 0-152,11 1 0,7 0 0,-6-1-75,-7-2 0,-2 0 90,14 2 0,0-1 806,-9 0 1,-1 0-762,-4 0 0,0-1-45,1-1 0,-2 0 45,13 1 0,-13-2 0,0-1 90,13-1-90,-1 0-76,-18-1 0,-2 1 166,6-1 1385,-6 1 0,2 0-1385,18 0-90,-15 1 0,-1-1 0,19 1 0,-12-2 0,2-1 45,-4-1 0,2 0 0,6-1 0,1-1-269,0-1 1,-2 0 223,-14 2 0,-2 0 90,23-3-90,-18 2 0,15-2 0,-12 2 0,-5 1 0,0 0 0,5-1-45,2 0 0,1 0 45,3 0 367,6 0 1,3 1-413,-18 2 0,-1 1 358,7-1 0,0 1-358,-1 1 0,-3 1-463,5 2 597,8 0-2609,-17-1 2520,-2-1 152,20 1-107,-22-3 0,3 0-45,16 0 0,2-1 0,-16 0 0,-1 0-45,22 1 0,-2 2-135,-5 2 45,0 1 1,0 1-352,1 2 441,-16-3 0,1 1 45,-4-1 0,0-1 135,1-1 0,0-1-45,0 1 0,-1-1-90,21-2 90,-13-1 0,1 0-45,-8 0 0,1-1-45,15 0-893,-5 0 0,0 0 983,7 1-90,-17 0 0,1 1 849,9 0-759,-1 1 0,1 1 0,-12-1 0,2 1-1,14 0-179,-7 0 1,5 0-1036,5-1 1,0-2-107,-7 0 1,0 0 285,9-1 1,-2-3 89,-19 1 1,-2-2-675,23-9 359,-6-4 1170,-20 1 0,-2-3 0,4-13 0,-13 11 0,1-1 0</inkml:trace>
  <inkml:trace contextRef="#ctx0" brushRef="#br0" timeOffset="2692">2454 7956 6004,'34'-7'449,"-1"1"1,0 0 0,0 1 0,-1-1-361,6 1 1,1-1 210,-5 3 0,1 0 0,-1 0-1939,7-1 1,1 0 1702,2 0 0,4-1 0,0 0 116,0 0 0,1-1 0,-2 1 22,-9 1 0,-1 1 0,1-1 67,11 0 1,2 0 0,-4 0 0,-6 2 0,-1 1 179,0 1 1,2 0 0,-3 1-315,-8 0 0,0 0 0,18 0 0,-2 1 0,-20 0 0,-3 0-90,3 1 0,-1-1 45,2 1 0,0 1-45,1-1 0,0 1 0,1 0 0,1 1 313,13 1 1,5 1-314,-9 0 0,5 0 0,1 0 0,-2-1-15,5 1 0,-2-1 0,2 1-30,-7-1 0,1 0 0,0 0 0,2 0 45,3 0 0,2 0 0,-2 0 0,-5-1-361,-2 0 1,1 0 337,1 0 0,7 1 1,-1 1-1,-8-2-22,-10 0 0,0-1 0,10 2 0,7 1 0,-1 0 0,-5-1 0,-2 0 0,1 0 30,0-1 0,-1 1 0,3 0-30,-2 0 0,3-1 0,0 1 0,-6-2-45,6 0 0,-2-1 45,-4 0 0,2 1 0,-1-2 0,7-1 0,-3 0 0,-17-1 0,0 0 45,16 1 0,0-1-45,5 2 0,-11 0 0,5 0 0,-5 0 0,-9 0 0,0 1-45,18 0 0,4 2 45,-8-1 0,0 1 0,6 1 0,1 0 0,-1 0 0,0 0 929,-4-1 0,-1 1-974,-5 0 0,0-1-90,-6-1 0,2 0-15,3 1 0,4-1 0,-4 0 417,-3-1 1,-1-1-403,18 1 0,-2-1-516,0-1 606,-16-1 0,0 0-2126,10 0 2171,-14 1 0,-1-1 0,14 2-362,-9 1 0,0 1 362,4 1 116,-8-1 1,1 0 63,15-1-180,-1 0 89,-5-4 1,-12-2-90,1 1 90,0-1-45,1 4 0,1 0-90,-3 1 0,-1 1 266,6-1 1,0 2-357,-2 1 0,-2 1 2445,4 0-2579,7 2 89,-13-3 90,-3 0-90,-1-2 90,16 3 180,-18-3 1319,10 2-1320,-22-3 91,-2 0-90,-2 0 450,-3 8-450,-2-3 270,-6 24-270,4-14-1446,-2 7 1,0 2 1355,2-2 0,-3 15-440,3-2 350,0-8 90,-2 12-45,0 1 0,0 3 0,2-16 0,0 1 45,-2 15 0,0 1-90,3-14 0,1-4-330,0 7 330,1 11 359,-1-5 1,0 2-90,0-13 0,0-1-90,-2 15 0,1 0 45,0-6 0,0-2-45,2-11 0,0 1-45,0 10 0,0 2 1582,2-2 1,1 0-1718,0 4 0,0 0 112,0-8 0,0 2-1115,2-1 1,0 3 0,-1-5-1927,3 15 1926,-2-14 1,-1 5 0,-1-6 1167,-3 8 0,0-10 0,-2-2 0,-6-5 1</inkml:trace>
  <inkml:trace contextRef="#ctx0" brushRef="#br0" timeOffset="3940">9751 8288 7892,'-11'21'3276,"1"-4"-705,-7 11-2121,5-7 90,-7 7 44,3-5 1,-2 1-2224,2-2 1,-1 1 1555,-3 4 1,-1 1 127,0 1 0,-2 1-110,-6 8 0,-1 2-1028,10-11 1,-1 1 0,1-1-547,-6 6 1,2-3 1059,6-4 1,7-13 0,11-21 0,1-3 0</inkml:trace>
  <inkml:trace contextRef="#ctx0" brushRef="#br0" timeOffset="4158">9496 8655 6993,'20'-11'3276,"-1"-1"0,-2 5-1643,3-2-779,9 1 1,1 0-495,5-2-270,-4 2 0,0-1 270,7-2-1260,9-4-1168,-2 2-1209,2 8 0,-30 8 2457,-14 18 1,-14-3 0,-8 8 0</inkml:trace>
  <inkml:trace contextRef="#ctx0" brushRef="#br0" timeOffset="4529">9598 8852 6363,'-24'29'1092,"-1"0"0,6-8 0,4-2 2184,4-3-293,12-13-1634,40-18-1169,-16 6-180,3-1 0,0-1 0,-1-1-90,1 1-495,-5 1 1,1 1-46,4-2-1259,18-6 900,-30 13-91,-2 0-2158,-28 20 4048,-4-1-181,-11 11-2222,0 0 2493,13-9-280,0 19 0,2 3-351,5 2-179,1 0 0,2 1-135,7-10 0,3-3-314,0 18-1280,1-7 1,3-1-1639,4 0 2115,-1 0 1162,-4-32 0,-9-15 0,-3-4 0</inkml:trace>
  <inkml:trace contextRef="#ctx0" brushRef="#br0" timeOffset="4749">9568 9262 6183,'-15'-2'3276,"28"-6"0,5 2 0,23-7-1759,-12 2 1,0 0-1698,9-3-1459,7 1 1,-2 4-1639,-16 8 0,11 23 0,-41-1 2457,-11 14 1,-3-12 0,-2-2 0</inkml:trace>
  <inkml:trace contextRef="#ctx0" brushRef="#br0" timeOffset="4928">9646 9414 6273,'-39'30'655,"-1"-1"0,1 1 1,3-3-1,2-1 0,12-4 2621,18-6 0,12-7-2624,24-15 0,18-13 0,-2 0-1402,-7 6 0,-1 1 1,2-1-49,-3 0 1,3-1-1,0-1 1,-1 2-296,9-2 1,0 2 0,-7 1-13,-11 3 0,0 0 385,-1 0 0,3-2 1,-4 0 252,-5 1 1,-2 0 0,6-4 0,-2 0 0,7-8-1</inkml:trace>
  <inkml:trace contextRef="#ctx0" brushRef="#br0" timeOffset="5630">10267 8417 6273,'-14'-4'3276,"14"2"0,15-3-1638,13 2 0,6 2-3236,-3-1 1,-1 0 1642,8-1 0,0 1-45,-7 1 0,-2-1 85,3 1 1,-1 0-446,13 0-1260,-12 0 1,-1 0 1349,-7 1 90,-5 0 90,-16 1 2970,-10 17-2431,2-9-359,-5 11 599,3-13-1049,4-4 3636,0 0-3520,8-12 424,-3 5 0,5-6 90,-6 9 179,0 0-89,-1 6-270,-1-1 90,-3 11-180,-2-2 90,-2 6 0,-13 16-90,7-14-135,-4 4 0,-4 3-360,-1-8 1,-1 0 179,3-1 0,-4 0-778,-11 0 1,-7-2 0,6-4-2185,-5-1 2236,-6-2 1,5-4 770,27-9 180,-1-3 630,4-1-450,6 0-450,0 0 0,7 1-449,4 0 809,0 0 0,1-2 0,-1 4 0</inkml:trace>
  <inkml:trace contextRef="#ctx0" brushRef="#br0" timeOffset="5861">10328 8525 6363,'3'-7'3276,"0"4"0,-10 35-473,2-9-4442,-4 11 1,0 2-475,-3 1 2952,2-4 0,-3 3-779,0-6 0,0 3 0,0-3-285,-1 4 0,0-1-375,0 1 1,-2 2-1,3-6-69,-1 5-970,3-7 1,2-1 1265,2-4 0,1 2 1,7-23-1</inkml:trace>
  <inkml:trace contextRef="#ctx0" brushRef="#br0" timeOffset="6468">10205 8975 6903,'16'-21'3276,"-3"3"0,6-8-203,8-5-2714,-10 14 1,3-1-90,15-7 0,4 1-270,-4 5 0,4 3-210,-4 5 0,4 1 0,-3 4-60,5 3 1,-3 4 89,0 0 0,-3 4-45,-8 5 0,-3 5 180,-1 10 0,-3 2 135,10 11 45,-13-11 0,-3 1 315,-6 10-181,-4-7-89,-2-4 0,-2 2-90,-2 6-1101,-3-3 0,-3 7 1,2-5 1100,-5 11-135,1-1 0,-3-4-1212,-1-16 897,2-10-1484,-21-4 1215,12-11-46,-4-6 0,0-3 136,-5-7 179,-5-8 0,0-3 540,-2-3 0,8 5 0,1-1 314,11 7 1,2 1 45,-5-9 629,3-15-359,21 12-450,6 1-181,12 2-89,1 13 0,1 1-180,6-3-45,-6 5 1,1 3-1845,12 12 989,-17 3 1937,3 16-1486,-22-4 179,-7 8 1742,-5-6-123,-14 12-180,2-6 559,-9 6 0,-3 1 0,16-14 0,0 0-1168,-13 8 0,14-7-1819,48-15-290,-6-13 1,2-5 545,5 1 1,3-2 0,-2-1-547,3-4 1,-2 0 142,-1-1 0,-2-1 506,7-7 990,-4 0 0,-4 2 0,-3 0 0</inkml:trace>
  <inkml:trace contextRef="#ctx0" brushRef="#br0" timeOffset="7164">11584 8392 8162,'16'-6'3276,"24"5"-1638,-16-1 0,2 1-911,9 4 0,-3 2-1566,-2 3 479,-4 3 7,-23-2-682,-17 11 1,-7 3 854,0 1-48,-5 2 1,0-1 407,-2-4 270,-12 8-128,18-13 1,1 0-323,-14 9 180,8-3-1079,29-14 269,3-4-989,19 1-1658,21 2 1877,-14 0 1540,13 5 0,-34 0 0,-2 0 1</inkml:trace>
  <inkml:trace contextRef="#ctx0" brushRef="#br0" timeOffset="7413">11658 8824 6453,'-22'17'1638,"0"0"0,-17 12-1759,10-6 481,15-10 1228,2 3-1588,18-14-315,19-2 1,4-1 44,5 1 383,1-1 1,-1 1-294,4 1 945,-1 10 0,-5 5 584,-13 9-540,-11 6 1,-9 0-585,-13-11 0,-8-3-91,-7 7 1,-3 0-619,3-6 0,0-2 349,7-3 0,-1-2-36,-5 5 0,0-4-1468,1-8 1,3-4-1639,3-5 0,-2-15 1806,30-1 1,8-4 1591,8-15 1,-6 10-1,2 0 1,-4 7-1,0 0 1</inkml:trace>
  <inkml:trace contextRef="#ctx0" brushRef="#br0" timeOffset="8550">12011 8494 7083,'-7'-8'3276,"16"-6"0,3 8-1638,11-5 0,4 0-526,-2 4 1,0 1-1158,0-2 0,1 2-135,19 2-359,-31 17 179,-6-1-270,-17 20 405,-15-3 0,-7 1 270,8-7 0,0 0 0,-8 7 0,2-3 45,1-4-90,37-20-719,36-14-811,-1 3 1261,3-4-181,-43 31 989,-20 4 1,-11 4 239,2 1 1,-3 2 0,1-1-570,4-4 0,1 0 0,-1-1-165,-14 14 0,9-3-315,25-7-1169,37-25 629,1-7-283,-3-11 1,5-8 0,-5-1-547,-6 0 1,-2-2 1452,13-4 0,-8 0 3154,-21-8-1619,-19 31 990,-19 3-720,5 9-719,-5 5-181,8 7-719,11-3 90,16 16-180,11-6-90,4 6-359,5 4-586,-13-9 1,-4 4 224,-12 7 1,-3 1 243,7-4 0,-4-2 701,-13 1 0,-4-6 225,-3-4 630,-15 7 584,8-9 0,-2 0-1080,8-5 1,1 0 45,-4 1 0,5-4 269,14-6-539,32-16-120,5-2 0,8-3 0,-3 1-60,-1 0 0,3 0-68,3-1 1,8-3 0,-1 1-1,-7 3-67,-11 5 1,0 0-136,7-1 0,4-1 0,-5 2-2428,15 2-579,-8 3 167,-12 4-128,-24 6 3566,-11 2 0,-2 1 0,-6-1 0</inkml:trace>
  <inkml:trace contextRef="#ctx0" brushRef="#br0" timeOffset="8755">12496 9004 6993,'-2'32'3276,"3"-10"-2184,3 19 0,4 14 0,0-6-2731,0-13 1,2-1 1541,-1 9 1,2 5 0,-1-11 0,7-8 0,-7-24 0</inkml:trace>
  <inkml:trace contextRef="#ctx0" brushRef="#br0" timeOffset="14232">1587 10770 6094,'-3'-12'1529,"2"5"-1349,4-2-180,1 7 179,7-2 181,-2 2-180,3 0 360,14-3-540,-11 2 90,11 0 0,3 2 0,18 4-45,1-1 0,4 0-135,-5-3 0,-1-2 45,-5 3 0,-1-2 90,6-7 0,-2-1-1684,-11 3 1,-1 1 1625,-1-1 1,2 2-78,5 1 0,-3 2-1490,1 4 1310,9 1-760,-14 0 671,-1 1-91,0-2-45,-5-2 0,3-2 450,-3-2 0,0-2 180,0 2 0,0-1 585,17-10-180,-27 9-91,3 0 361,5 6-720,-7 0 2501,17 7-2501,-5 2-630,-4-1 0,1 1 540,10 2-177,10-2 0,1-2-93,-4-4 180,-4 0 0,-3-2 0,-7-1 450,8 1-90,-12 1 494,23 4 1,3 1-675,-9-3-120,-9 0 0,6 0 0,-2-3-60,4-4 0,-3-1 45,-6 1 0,1-1-45,3-1 0,4-1 0,-6 0 90,11-1-194,-2 4 0,10-1 0,-3 2-31,-3 0 1,-2 0-400,-3 1 1,1 1 0,-3-1 443,0 0 0,-4-1-360,-9-1 1,0 0-316,4 0 1,1 1 707,19-2 147,-2 3 0,-28 4 0,-1 0 0</inkml:trace>
  <inkml:trace contextRef="#ctx0" brushRef="#br0" timeOffset="15650">9686 10011 6633,'0'-10'3276,"1"3"-2594,-1-3 217,0 7-539,1 1 0,-1 0 450,-4 4-541,0-1 361,-8 6-360,3 0 360,-17 15-361,-7 7-269,0-1 90,-1 2-90,14-12 90,-1-2 0,-10 8-90,7-7-135,0-1 0,0-1-224,1 0-361,-11 5-2557,16-6 3196,8-3 1,2-1 0,10-5 0</inkml:trace>
  <inkml:trace contextRef="#ctx0" brushRef="#br0" timeOffset="15807">9372 10214 6363,'32'-14'1092,"-1"0"0,8-3 0,-3 2 2184,-9 6-1875,13-4 1,0 1-4679,-4 9 2487,-9-4 0,-3 4-1999,-10 16 1800,-14-2 989,-10 14 0,2-13 0,-8 7 0</inkml:trace>
  <inkml:trace contextRef="#ctx0" brushRef="#br0" timeOffset="16055">9524 10325 6094,'-15'14'3276,"-7"2"-2685,14-10-141,-4 2 90,12-7-1,0 1 1,1-1 899,10-3-1169,-1 0 0,12-8 0,2-1-360,-3 0-225,3-2 0,1 0-2962,-2 0 0,-7 5 2186,-3 3 1091,-14 9 0,-3-1 0,-2 0 0</inkml:trace>
  <inkml:trace contextRef="#ctx0" brushRef="#br0" timeOffset="16208">9574 10340 6183,'-7'24'1638,"1"1"0,-4 14-937,8-13 0,1 0-162,1 6-179,1-8 0,2 2-1999,2 1 1,1-3-122,1 10 1040,4 2 271,-9-32 449,-1-2 0,-1-2 0,0 0 0</inkml:trace>
  <inkml:trace contextRef="#ctx0" brushRef="#br0" timeOffset="16377">9547 10569 7623,'-4'-5'3276,"5"-1"-1515,8 2-1581,3-2 179,9 2-269,-7 2-90,4-1-179,-7 4-181,-2 2-2249,0 12 1440,-6-2 1169,-8 12 0,-5 2 0,-1-5 0,-2 0 0,1 0 0</inkml:trace>
  <inkml:trace contextRef="#ctx0" brushRef="#br0" timeOffset="16561">9502 10734 6273,'-17'6'2519,"1"-2"-1170,1 1-90,2-1 1980,-3 1-2880,10-1-89,0 1 540,23-1-270,17 0-451,11 0-854,-4-2 1,2-1-675,-12-1 0,0-1 346,2-1 1,2-1 0,-3 0-58,-6-1 0,-1 0 1150,11-5 0,-3-2 0,-4-5 0,5-6 0</inkml:trace>
  <inkml:trace contextRef="#ctx0" brushRef="#br0" timeOffset="17043">10084 10154 6813,'24'-16'3276,"8"2"0,-3 4-2992,3 4-194,-17 5 0,0 1-1079,10 12-630,-19 7 989,7 4-1079,-34 16 2158,-7-10 1,-3 1 494,9-6 1,0 1-765,-7 3 0,3-3 0,11-6 1709,46-17-2339,14-16-1189,-13 5 1,0-2 263,-3-2 1,-3-2-1903,5-4 2519,-16 6 758,-11 4 0,-4 1 0,-2-1 0</inkml:trace>
  <inkml:trace contextRef="#ctx0" brushRef="#br0" timeOffset="17427">10174 10231 6094,'-25'16'2968,"-1"13"-2878,12-9 90,-2 12-90,6-8 90,-1 4-1,-3 3 1,-5 8 0,-4 4-180,2-10 0,0 0-473,-3 8 0,-1-1 428,4-13 0,2-6 183,2-3-408,0-3 91,10-8 179,11-9 359,9-7-89,4-3 0,5-3 90,-3 1-90,3-1-1,2-1 91,13-7-2854,-6 5 2674,9-6 0,-10 9-90,0 0 225,3 4 0,1 0-225,2 1 134,5 3 1,-2 5-135,-15 7-180,14 13-989,-27 5-560,-11 6 1,-4 2-662,-4 8 3272,-2-9 0,-3-2-972,-3-5 0,-3-3 0,0-1 0</inkml:trace>
  <inkml:trace contextRef="#ctx0" brushRef="#br0" timeOffset="17664">10162 10780 6183,'25'-37'3276,"-5"9"-2324,5 7-772,-10 11 180,-5 11-270,-14 13 0,2 0 809,-21 23-809,13-22-540,-6 15-2827,31-18 1337,-6-4 1940,26-8 0,-16-9 0,7-5 0</inkml:trace>
  <inkml:trace contextRef="#ctx0" brushRef="#br0" timeOffset="21438">11490 10083 5914,'-11'-9'629,"2"2"2519,-4 0-1349,5 3-1439,-5-2 0,8 4-360,4 2 270,14 2 539,17-3-629,-3 2 0,17-5-90,-12 3-90,-6-1 0,0 3-90,-15 4 0,-9 0-449,-13 14-181,-17 6 270,-10 6-1189,8-6 1,-1-2 984,-2 4 609,11-10 0,1 0-1356,5 0 1311,6-5-337,3 2 427,8-9 90,5-1 0,2-4 2665,3-2-2575,2-1-90,1-2 90,2-2 1655,0 0-1655,11-3 269,-7 3-359,6 1 0,-16 7-90,-5 3-719,-19 23 359,6-11-90,-12 18 90,11-18 0,0 1 1,0-1-181,-1 8 630,5-10 1169,26 1-809,-4-14 89,23-3 1,3-2-360,-6 1-90,-3-1 0,1 1 180,1 2-394,-12 2 304,2 2-1,-17 1 91,-8 8 270,-29 24-450,8-11-1616,-4 0 1,-2-2 1615,2-3 0,-9 4 210,-3-3-210,-4-1 0,0-1-225,16-8 0,1-2-405,-3 2-2646,-15 5-91,26-10 2237,-3 2 1040,18-12 0,3-1 0,1-5 0</inkml:trace>
  <inkml:trace contextRef="#ctx0" brushRef="#br0" timeOffset="21624">11455 10601 6183,'22'-19'1638,"-1"0"0,18-12 1638,-11 25-6553,-15 19 1442,0-7 1015,-7 3 1,0-19 0,8-8 0</inkml:trace>
  <inkml:trace contextRef="#ctx0" brushRef="#br0" timeOffset="22379">11795 10221 6094,'4'-14'1349,"-1"0"-810,-1-1 1,1-4-540,-2 5 90,2-2 0,-2 8 1079,5-10-629,8 2-360,8-8-180,1 10 0,1 2-45,6 0 0,1 2-495,1 4 405,-4-3 0,-4 5-134,-15 11 89,-14 2-270,-15 21 360,5-10 45,-3 3 0,0-1 45,-2 1-45,-5 3 0,-2 2 45,-3 2-90,7-7 0,2-1 90,5-3 0,14-8 0,6-8 90,32-17-180,-12 5 90,18-8 0,-24 14 0,0 8 0,-1 23 990,5 13-676,-12-15 1,0 2 45,1 1 0,-1 0-1607,2 5 1,0-2 1606,5 15-667,-5-14 0,0-3 577,-2-4 540,0 12-450,-12-19-360,-2 2-180,-8-11-630,-6-3 271,3-5-991,-25-6 1261,18-2 269,-13-6 269,11-4-89,7 3 90,-2-5-180,6-4-180,7 10 2237,7-15-2147,7 15 3028,12-12-1409,3 4-1079,-4 3 0,-3 2 809,-3 10-1259,-8 4-180,2 3-1439,-12 13-1709,1 2-39,2 14 2836,1-16 1,3 1 0,-2-16 0</inkml:trace>
  <inkml:trace contextRef="#ctx0" brushRef="#br0" timeOffset="41222">2877 13945 5914,'0'0'0</inkml:trace>
  <inkml:trace contextRef="#ctx0" brushRef="#br0" timeOffset="42330">2888 13943 5914,'16'-4'629,"-4"1"-539,5-1 0,-6 2 90,19 4-180,-5 1-45,2 2 0,1-1 45,1 2-90,8 1 90,-18-5-90,7 0 0,1-2 180,-1 1-90,0-1 0,-1 0 180,-1-1-180,-6 0 90,6-1 90,0 0-180,3-1 0,1 1-1185,4-1 1185,-5 1 0,-1 0-90,-4 2 90,-6 0 0,11-1 0,-7-2 180,12-1-180,-9 0-270,10 1 180,-17 3 0,3 3 0,-10 0 1095,-1 0-1005,5 2 90,4 1 180,4-1-270,-5-1 90,6-3-270,1-3 90,2 1 0,-1-2 90,-9 1 0,0-1 180,7-3 0,-4 1 180,12-4-270,-17 5 0,6-2-90,2 0-90,-3 2 0,3-1-90,-1 1-270,11 2 270,-7 1 90,5 1 0,-12 2 180,-5 0 0,0 0 90,0 0 0,-1-1-90,-1 1-90,0 0 90,-4-1 0,6 1-90,-4-2 0,7 2 0,-7-1-90,1 0-90,0 1-90,1 2 90,2 2 0,5 2 91,-5-2 178,6 0 1,-9-4 360,10-2-360,-10 0 180,10-3-90,-4 0-90,1-1-90,-1 0 90,-4 1 90,-1-1-90,-3 1-90,3 0-90,3 1-180,2 1 180,0 0-180,6 1 180,-9 1 90,2 0 90,-4-1 0,-5 0 180,3-1-90,0-1-180,7-1-90,-6 2 90,7-2 0,-8 3-90,17-1 90,-11 0 0,10 1 0,-12 0 0,5 0 90,-1 1 270,7-1-271,-8 0 271,10-1-720,-4 0-89,2 1 269,-5 0 90,-9 2-270,-2 2 180,-3-2-270,5 3 450,0 0 0,-1 1 0,1 0 0</inkml:trace>
  <inkml:trace contextRef="#ctx0" brushRef="#br0" timeOffset="44657">2972 14674 6004,'27'2'494,"0"-1"1,1 0-405,20 1 0,-32-3 0,1-1 90,6-2-90,4 0-90,-1 0 0,-3 1-360,26 3 270,-26 0 90,25 1 0,-25-1 270,13-2-90,8-2 0,2 1-225,-21 1 0,0 0 0,19-1 0,-4 3-45,-18 5 90,-1 2-90,12 4 90,-18-6 0,30 4 90,-21-7 0,14 2 269,4-1-179,-10 0-45,-3-1 0,1 1-45,7-1 0,12-1 0,-21-2-90,8-4 0,-15 2-135,11-1 0,2 0 135,-6 1-1639,6 0 1,-2 1 1253,-11 2 250,4 1 1,1 0-46,5 0 0,18 1-90,-13 2 450,-2 0 270,5 0-271,-12-3 181,7-6-270,-16 0-90,9-2 0,1 0-180,-1 1 1696,1 0 0,1 2-1965,-1 3 359,0 1-90,1 2 360,-9-2 270,4 0 539,1-6 180,2-4-1618,-8 3-271,-3-1-1349,-7 16 1249,-10 5 1,-1 4 0,-10-1 0</inkml:trace>
  <inkml:trace contextRef="#ctx0" brushRef="#br0" timeOffset="48364">10229 12532 6633,'7'-9'3276,"3"-9"0,-6 10-1553,5-10-1812,-10 19-181,-10 15 90,-3 4 45,-3 4 0,-6 5 75,1-5 0,-3 1 0,2-1 60,-2 4 0,0-1-45,-9 6 0,4-3-225,12-10 180,12-13-90,0 3 1,8-8-91,3 0-810,32-13 810,-7 1 225,3 1 0,1-1 0,-7 4 1,-2 1-136,24-2 0,-23 10 0,-2 2 270,-3 2 180,2 8 89,-21-7 631,-2 4-450,-2-1-91,-3 4-89,-1-3 180,-7 9-136,-4 8 1,-2 3-225,-4 6 45,0 0 0,-2 0 180,6-15 0,1-2-226,-12 15 31,5-14 0,-5 2 0,3-3-885,5-6 1,1-1 44,-12 9 1,2-3-2648,6-7 0,22-17 2734,2-1 0,5-8 0,1 2 1</inkml:trace>
  <inkml:trace contextRef="#ctx0" brushRef="#br0" timeOffset="48589">10060 13002 6363,'-2'-7'3276,"1"2"0,0 4-2542,5 8-4011,4 2 887,1 2 1311,2-3 359,-5-4 720,1-4 0,-2-4 0,3-1 0</inkml:trace>
  <inkml:trace contextRef="#ctx0" brushRef="#br0" timeOffset="49108">10503 12456 5914,'-4'13'1978,"-2"27"-1168,3-21 90,-3 22-1,4-22 1170,0 23-1080,0 0-674,2-10 0,1 1 45,0 13-121,1-13 1,0 4 0,0-3-150,0-9 0,-1 1-811,1 22 0,1-2 721,-3-7 90,1-3-90,0-4 90,-1 13-360,1-9-180,-1 0-2827,2-11 0,0-18 2981,5-12 1,-4-7 0,2-12 0</inkml:trace>
  <inkml:trace contextRef="#ctx0" brushRef="#br0" timeOffset="49304">10594 12888 6903,'-4'11'3276,"7"-1"0,-2-2-6553,12 2 0,-3-7 2457,7-3 1,-6-4 0,0-4 0</inkml:trace>
  <inkml:trace contextRef="#ctx0" brushRef="#br0" timeOffset="50321">11040 12492 6813,'-6'0'3276,"-2"0"-1515,4 0-1581,-1-1 90,7 0-90,0-1 180,1 1 179,5-3-359,-2 2 0,4-2 450,13-5-450,-3 3 0,8-3 89,-2 4-179,-11 2 0,6 0 90,-2 1 180,5 0-270,-9 1 180,1 1-180,-17 2-900,-1 0 181,0 1-2648,-1 1 0,0 3 2185,0 0 372,0 3 271,-1-2 449,-1 0 0,-1-2 0,-1 0 0</inkml:trace>
  <inkml:trace contextRef="#ctx0" brushRef="#br0" timeOffset="50776">11077 12286 5807,'-24'-3'3276,"14"3"0,-9-3-1645,17 6-128,0 15-1143,2 2-360,1 7-822,10 10-1067,0-12 250,4-3 1,1-1-1639,2-2 0,9-1 2793,-19-16 1,0-3-1,-3-1 1</inkml:trace>
  <inkml:trace contextRef="#ctx0" brushRef="#br0" timeOffset="51890">11018 12536 6543,'-27'14'3276,"2"-1"0,16-7-2272,3 2-914,6-5-90,22 7 90,-5-7 0,19 2-90,-9-8 90,4-2-90,16-7-90,-11 2-72,-9 1 1,-1 0 71,0-1 0,3-1-90,-16 6-270,-4 2-539,-14 14 269,-18 12 540,-1-5 0,-2 1 135,4-3 0,-1 0-588,-10 3 1,0-2 812,-1 1 314,-3 1 1,1 1-225,6-3-575,2 0 0,4-2 395,16-8 90,4 1 90,17-9 180,25-6 0,7-4 276,-20 5 1,1 0-547,4-3 0,-1 1 834,6-3-1059,-7 2 1,-2 0-136,2-1-1709,13 0 989,-33 16 181,-10 15 629,-26 8 180,-4 2 90,0-6 404,3-6 1,1 1-135,-3 1-226,2-1 1,2 0-135,13-9-90,2 2-90,11-8 90,27-9 90,-7 0-180,15-8 0,3-2 0,-3 1 135,-8 3 0,-3 1 45,-6 6 1170,-15 14-901,-4-3-89,-6 10 0,-2-8-90,-5 4-1439,4-5 539,3-5-269,9-8-2288,22-30 1876,-6 8 636,1-1 1,3-4 1333,-3 3 1,2-3 0,-3 4 329,0 2 1,-2 2-810,10-16 0,-6 11 90,-15 26 540,-5 19-451,2-9 181,6 8-270,2-16 630,19-9-630,-10 2 89,11-7 631,1 2-360,-1 7-450,2 2-1,-12 11-89,-14 1-179,-15 13-901,-13 2-269,-14 6 989,5-8-90,-5-6 450,20-12 0,-2-1 90,8-3 0,3-1 1260,0 10-1081,5-2 91,2 12 989,10 23-449,1 6-496,-3-11 1,1 3-180,0 3 0,0-1-1333,-1-7 1,0-2 342,0-3 1,0-1-2513,6 8 0,-4-17 2914,0-6 0,-3-11 1,-5-9-1</inkml:trace>
  <inkml:trace contextRef="#ctx0" brushRef="#br0" timeOffset="56125">12507 12413 8882,'5'-15'3276,"3"0"-1245,5 6-1761,-1 3 0,2 4 629,24 2-809,-18-1 0,6-1 0,1-2-90,4-5-270,-3 4 90,-9 2 0,-17 11-1259,-28 32 674,6-15 1,-1 0 629,0 1 0,-2 2 0,-6 2 0,0-4 45,2-3-1549,4-4 1,0-1 1613,-3 3 115,-7 4 180,1 2 0,14-10 0,-2 2 90,24-15-270,6-6 359,29-11-89,-1-2-90,0 1 0,4-1-225,-8 4 0,0 2-45,13-3 0,-2 3 0,-19 4 0,-2 3 1638,7 2 0,-4 5-1522,-13 7-26,1 22-90,-24 9 0,-3-3-90,1-10 0,-2-1-180,-3 6 225,6-11 0,-3 1-1170,-1 0 1,-2-3-765,-2-2 990,-7 3-1080,7-40 1979,8 4 720,-10-18 89,10 14 2557,-8-20-1784,12 18-1402,-1-6-90,8 17-90,4 7 90,-2 9-450,-3 27 360,-1-9 0,-5 18 450,-2 3-270,5-25-180,-2 15-1259,12-37 179,2-5-359,8-11 0,1-6 1529,-1-1 0,-1-2 0,5-5 0,0-1 0,-5 3 0,1-1 0</inkml:trace>
  <inkml:trace contextRef="#ctx0" brushRef="#br0" timeOffset="56663">13024 12431 6903,'-13'-19'3276,"4"5"-1875,-13 23-1581,12-3 91,-4 7 89,11-8 89,1 0 1,1 0 90,2 0 180,16 1-360,1-2 90,24-1 0,-17-3 90,1 0 270,-31 17-360,-10 2 0,-19 16-45,12-15 0,-2 0-45,4-3 0,0 1-180,-6 6 0,2-1 0,1-1-90,6-1 900,32-29-271,0 0 1,15-10-630,-6 6 629,3 0 46,1 3 0,0 2-225,7-2 90,-1 5 0,0 2-90,-11 5-180,16 28-180,-29-2-225,-3 7 0,-2 2 180,-4-11 0,-1-1-205,0 10 0,0 0 160,1-10 1,1-1-1,1 15-585,-1-11 1,0-3 32,-3-7-167,-1 9 89,-5-31-629,-6-7 989,1 0-247,-7-5 0,4 1 0,-2 0 0</inkml:trace>
  <inkml:trace contextRef="#ctx0" brushRef="#br0" timeOffset="56887">13073 12945 6273,'-18'-22'1638,"1"-1"0,-7-20 663,38 25-2301,8-1-180,5 9 360,-12 27 180,-9 4 180,-14 19 629,-8-1 180,-1-4-179,3 0-3509,26-33-938,20-23 3251,-6-4 0,3-7 1,-2 2-1,-1 1 0,-1 0 1,-3-1-1,0 0 1,0 1-1</inkml:trace>
  <inkml:trace contextRef="#ctx0" brushRef="#br0" timeOffset="60189">20421 5799 6004,'-11'-2'2158,"-6"-1"-898,1-3-631,2 1 1,3 0-360,9 4 0,1 0 269,14 5 46,20 4 0,7-1-495,-9-5 0,1-1-798,16 5 1,-1-2 752,-19-8 0,-2-1 108,10-1 0,1-1 72,2 1 0,0 1-253,0-1 1,0 2 27,-5 1 0,-2 1 180,2 3-180,15 2 1165,-11-2-1165,-6 0 0,0-1 0,6-1 0,-7-1 0,3-1 74,3-2 1,1 0 15,6-1 0,1 0-90,0 1 0,-3 0-107,-10 1 0,-4 1 107,7 2 90,-10 0 0,17-4-90,-12 1-1470,-2 0 1,-2-1 1469,-5 1 0,26-3 0,-17 5 329,7 0-329,-10 2 0,-2 1-89,1 0 89,1 0 0,-1 0 0,-6 1 0,5-1 0,-8 0 0,13-3 0,-10 1 0,22-4-90,-19 2 3366,22-1-3070,-4 4-206,-2-1 0,-8 1 89,8-4 91,-21 2 540,12-2-270,-24 3-180,-3 1-360,-2 0-270,2 0-1529,3 1-1388,6 0 1427,2-1-579,10-6 2429,-10-7 0,0-3 0,-9-5 0</inkml:trace>
  <inkml:trace contextRef="#ctx0" brushRef="#br0" timeOffset="61636">20467 11872 6633,'-7'2'2969,"0"0"-91,-5 2-2698,6-2-90,1 0 0,20-8-90,-1 0 90,9-3-90,-5 1 0,3 0 0,2-1 0,3 0 0,2 0 0,8-4 0,-7 3 0,0 1 0,16-5 90,-11 3 89,1 3 1,0 0-90,2 1-30,2 3 0,8 0 0,-6 1-105,-14 1 0,0 0-288,8 0 0,4 0 0,-5 0 153,11-3 0,-12 1 1,1-1-129,-9 1 0,1 0-7,15-4 1,1 0-46,-11 2 0,-1 0 135,7-2 0,0 1 135,-11 2 0,0 0 45,10-1 0,-2 1 135,1 0 90,3 0 0,3-1 225,-8 3 0,-1 0-936,0-1 1,0 1 665,-2 0 0,-2 2 1150,13 0-1015,-10 3 0,1 2-180,1-1 0,2 2 0,12 2 0,4 0-30,-15-4 0,1-2 0,-3 0-60,5 2 0,-2-1 65,5-4 0,-5-2-155,-7 0 135,7 0 0,2 0-45,10 0 0,-12 1 0,0-1 135,-6 1 0,-3-1 405,13-4 381,-11 3 0,0 0-831,8 0-270,-6 2-539,3 1 179,-7-2 90,3-2 0,-13 0-313,-6 2-2514,9-3 1877,-9 2 590,4 0 361,-12 3 449,-3 0 0,-4-2 0,-1-3 0</inkml:trace>
  <inkml:trace contextRef="#ctx0" brushRef="#br0" timeOffset="71407">20845 4363 8972,'-37'23'1638,"12"-6"0,1 1-1163,2 1 1,-2 3-386,-7 7 0,-5 4 0,5-4-225,12-11 0,-1 1-958,-7 8 1,-4 4 0,6-5-918,2 2 1132,6-6 1,1-1-202,1 0 882,0 1 197,15-16 0,3-5 0,6-6 0</inkml:trace>
  <inkml:trace contextRef="#ctx0" brushRef="#br0" timeOffset="71564">20479 4714 6273,'31'-22'819,"0"0"0,0 1 0,3-3 0,1 2 819,9 1 0,-1 3 625,-1 5-2802,7 7-1,-29 6-359,7 3-2378,-15 20 167,-8-8 3110,-6 21 0,-5-21 0,-4 5 0</inkml:trace>
  <inkml:trace contextRef="#ctx0" brushRef="#br0" timeOffset="71792">20592 4866 6363,'-15'8'3276,"12"-9"-525,9-5-2661,10-6 90,-1 3-180,3 1-990,21-7 271,-14 6-91,14-5-2467,-3 3 2457,-22 7 1,11-3 0,-25 7 0</inkml:trace>
  <inkml:trace contextRef="#ctx0" brushRef="#br0" timeOffset="71912">20781 4811 6004,'-12'32'395,"0"1"1,0-1 0,0 5 0,0 1-1,4-9-395,6-10 0,-2 13 0,5-29 0</inkml:trace>
  <inkml:trace contextRef="#ctx0" brushRef="#br0" timeOffset="72061">20642 4984 6993,'8'-10'3276,"16"4"-6192,-12 26 2916,1 9 0,-15 3 0,-11-3 0</inkml:trace>
  <inkml:trace contextRef="#ctx0" brushRef="#br0" timeOffset="72231">20570 5159 6633,'-10'12'3276,"12"-5"0,17-10-4369,14-2 1,11-3 0,-5 0-547,-12 3 1,0-1 1169,17-3 1,8-2 0,-9 1 0,1-3 0,-17 4 0,1-1 0</inkml:trace>
  <inkml:trace contextRef="#ctx0" brushRef="#br0" timeOffset="73005">21099 4506 6363,'46'-16'3276,"-23"6"-1638,10 5 0,4 3-814,12-2-1453,-1-2 224,-16 3 0,1-2 315,-3 2 0,0 0 90,-4 0 0,-1 0 180,22 1-90,-25 1 0,-5 0 90,-13-1 90,0 0-180,-2 0-90,-1 1-90,-1-1-180,-6 4 90,-2 0 360,-2 2 629,-9 9-539,9-6 360,-14 13-270,-1 3-271,5-7 1,-4 2-270,-16 8 1,-1 0 89,8-6 0,0-1-90,2-3 0,-1 1 0,4-3-1527,-11 6 1437,-1 0 0,24-10-540,0 3-89,5-2-1979,6 2 1978,4-7-359,14-4 899,-5-4-129,6-5 1,-5-1-1,0-2 1</inkml:trace>
  <inkml:trace contextRef="#ctx0" brushRef="#br0" timeOffset="73740">21222 4583 6094,'-21'17'1034,"-1"0"0,-12 12-345,8 6 1,-3 10 0,4-5-330,6-11 0,0 1-459,-5 8 0,-3 5 1,5-8 367,1-1 6,14-18-185,3-5 544,15-15-454,-1-4 179,14-11 1,3-3-270,2-1-135,6-5 0,4-1-45,-9 8 1,0 2 89,6-6 0,8 1 0,-4 7 0,7 0 0,1 2 0,-7 5 179,2 1 1,-4 12 659,0 16 1,1 12 0,-15 0-840,-22-4 0,-9 2-1035,-3 11 0,-5 4 0,1-11 945,-1-15 0,-1-2-873,-16-1 1,-3-1 782,1-2 90,-2 0 0,0-4 0,-3-12 0,-2-11 0,7-4 0,9-2 0,21 2 90,13 0-450,22-9 181,-10 9-2250,21-5 1709,-32 21 2792,1 6-2521,-19 9 2795,-21 17-1537,10-11 1080,-13 8-180,23-20-359,7-1-811,7-6 271,18-6-90,23-9-1980,0 2 585,-23 6 1,0 1-2513,16-1 2837,-16-1 0,1 0 0,-5-5 0</inkml:trace>
  <inkml:trace contextRef="#ctx0" brushRef="#br0" timeOffset="74397">21973 4610 7353,'18'-15'3276,"2"0"-346,5 2-2570,1 3-450,4 1-1349,-11 22 0,-30 19 1349,1-1 0,-20 6 180,13-20-90,0 1 90,0-1 0,1-1-90,3-2 270,5-1-1,17-5-179,0-3 0,13-6-270,1-3-179,5 2-1,-2 3 270,-8 2-90,-26 23 360,-2-13 90,-13 16 539,2-10 1260,-13 16-1259,7-6-631,-1 5-89,20-18-180,14-5-899,15-7 539,-2 1-1169,19-9 1080,-23 1-91,8-2 0,-15 4-719,-3 0-630,-2 0 1979,-1 0 0,-2 1 0</inkml:trace>
  <inkml:trace contextRef="#ctx0" brushRef="#br0" timeOffset="75715">22302 4496 6273,'-15'4'3276,"-2"13"0,12-7-2002,-3 12-1184,7-10-90,-1 1-540,2 11 180,1-12-89,1 6-811,2-17-1168,4-9 1708,0 0 630,1-6 1529,2-6-899,0 6 89,13-2 1,3 1-180,6 6-270,14-4 90,-40 25-270,-12-1-225,-13 8 0,-4 2 135,0 0 135,2 0 0,1-2 45,9-7 0,6-3 0,7-7 450,23-8-630,-16 5-180,15-5 90,-26 9 90,-5 3-90,-1 3 0,-10 9 90,-2 4 180,-2 1 270,-3 5 270,7-2-540,6-8-90,17 2-180,11-19-270,13-2-180,3-10 720,-15 5 630,-45 36-810,25-18 135,-18 8 0,0 3-135,23 8 719,-19-12 1,-3 1-180,-2 16 269,-4-16 1,0-6-90,12-7-360,0-1 539,36-11-809,-4 0 0,24-7-90,-14 3-1163,2 0 983,0 1-270,1 0-809,11 1-810,2 0 720,-2 2-324,-7 1 504,-16 2 519,-1 0 0,-10 1 0,-2 0 1</inkml:trace>
  <inkml:trace contextRef="#ctx0" brushRef="#br0" timeOffset="75954">22515 4799 6633,'2'20'3276,"0"-2"0,-1 29 0,-1-19-4915,2 7 1,0 1 850,1-5 429,4 18 684,-2-26-2214,0 1-1388,7 12 0,-4-15 3267,8 4 0,-8-23 0,1-5 1</inkml:trace>
  <inkml:trace contextRef="#ctx0" brushRef="#br0" timeOffset="78042">20810 12113 6183,'0'-6'1530,"0"1"-271,0-1-90,-1 2-809,1 1 0,-2 1 359,-2 8-539,0-2 180,-5 11-180,0 1-90,-1 3 0,-3 4-90,1-3 0,-2 5 90,-3 3-210,-5 7 0,-5 8 0,-1-1-960,6-9 1,0-2 0,0 2 53,-5 9 1,-1 1-1,2-4 576,0-4 1,7-9-219,14-18 0,4-10 1,2-4-1</inkml:trace>
  <inkml:trace contextRef="#ctx0" brushRef="#br0" timeOffset="78222">20687 12354 6273,'16'-9'3239,"4"-3"-2250,-5 4-449,4-1-1,-4 5 271,17-3-540,-12 3-180,17-1-90,-21 3-3059,17 12 1890,-21-3 180,9 11-450,-22 4 1439,-1-3 0,-5 7 0,-1-8 0</inkml:trace>
  <inkml:trace contextRef="#ctx0" brushRef="#br0" timeOffset="78423">20715 12617 6453,'-6'1'3276,"-1"-8"-1335,6 3-1671,6-11-180,5 7 0,6-3-540,14-3-989,-3 3 360,7-1 89,-10 5 990,2 3 0,-15 2 0,7 1 0</inkml:trace>
  <inkml:trace contextRef="#ctx0" brushRef="#br0" timeOffset="78578">20842 12593 6094,'-21'35'1529,"11"-9"0,1-1-1439,3-1-90,0 25-270,5-26-180,0 5-180,1-11-1079,1 0 1709,0-7 0,1-5 0,0-9 0</inkml:trace>
  <inkml:trace contextRef="#ctx0" brushRef="#br0" timeOffset="78757">20774 12740 8522,'7'-3'2519,"1"1"-2249,0 0 89,0-1-2158,22 5-989,-13 12 2788,9 12 0,-23 0 0,-7 1 0</inkml:trace>
  <inkml:trace contextRef="#ctx0" brushRef="#br0" timeOffset="78942">20826 12891 6094,'-38'21'1092,"1"-1"0,1-1 0,6-4 2184,9-6-834,8-6-2262,18-6 0,6-3 0,18-6-270,-2 2-630,-1 1 1,4 0-920,13-3 1,3 0 1169,-2-4 1,0 0 0,1 1 0,-3 0 0,-15 1 0,-1 0 0</inkml:trace>
  <inkml:trace contextRef="#ctx0" brushRef="#br0" timeOffset="79506">21250 12295 7443,'-7'-2'3276,"15"-10"0,0 4-2542,35-17-644,-17 15-90,18-6-90,-19 9-540,18-3 360,-18 4-270,16 0 91,-27 7 269,-2 2-180,-10 9 270,-5-1-720,-15 18-269,-1-5 359,3-5 1,-1-1-1,-10 7 181,-2-2 494,3-6 0,-1-1 404,-1 1-44,0-1 0,3-3-135,11-6-1079,4-2 352,29-16 1,9-6 0,-6 2 0,8-3 0,-1-1 0</inkml:trace>
  <inkml:trace contextRef="#ctx0" brushRef="#br0" timeOffset="80137">21382 12317 6094,'-31'37'929,"-1"1"0,-1 2 1,5-4-1200,9-9 0,3-2 0,0 0-89,-2 6 179,-6 11-180,5-7 0,0 1-90,-2 6 360,4-11 0,3-2 1,6-13-1,7-15 90,2-2 1169,6-18-719,-2 8 89,6-15-89,-4 13 0,2-2-180,2 1 0,10-9-181,-2 6-1728,7-1 1,3 1 984,4-2-178,-3 5 1,6-2 0,-4 1 471,-5 4 1,-1 0 224,11-4 0,0 1-135,9 0 720,-9 15-90,-8 1 719,-2 16 559,-29 19 0,-8 4 1638,6 0-3197,-7 2 1,-3-3 971,0-16-2130,-16 12 539,10-16-225,-2-3 1,-2-4-45,-11-13 809,0 0 719,0-31-629,40 7 0,4-1-450,-5-15 315,9 15 0,2 8 225,-1 15 90,-10 7 2159,-13 25-1710,0-14 1,-10 15 11,8-17-371,0 2-1259,8-6-450,3-2 802,27-23 1,10-11 0,-6 3 0,6-5 0,1 0 0</inkml:trace>
  <inkml:trace contextRef="#ctx0" brushRef="#br0" timeOffset="80844">21929 12214 6363,'-32'3'3276,"6"0"0,18-2-1822,5 0-1274,20-2-180,-5 0-360,25-3 90,-17 2-629,11 0 89,-14 3 0,2 1-988,-8 6 988,-5 0-629,-8 13-1838,-19 15 2622,1-4 1378,-5-2 0,-6 2 915,0-6 0,-1 0-488,-3 3 1,4-2-1511,6-2-630,38-25 225,11 17 1,-4 9 2338,-28 1 1,-3 2-1216,16 7 1,0-1-360,-20-9 0,6-8-540,36-22 1,12-9 224,-13 6 0,2-1-778,4 1 1,5 0 0,-6 1-424,9 3 1366,-8 1 0,-3 3 330,-12 5 809,-3 10 451,-20 3 198,-7 1 0,-5 1-575,-18 10 0,-5 0-1288,4-2 0,-3-5-868,2-10 1,-3-4 0,5-3 436,-7-5 1,19-14-1,7-5 1,23-8 0</inkml:trace>
  <inkml:trace contextRef="#ctx0" brushRef="#br0" timeOffset="81663">22144 12267 6993,'3'-9'3276,"1"5"0,-1 11-3711,1 3-2842,3 23 1426,-3-15 1042,0 15-91,-5-24 1080,2-4 360,3-8-180,0-4 269,18-19-629,-11 13-90,10-9 90,-13 17-269,-1 2 269,-5 7 180,-2 2 1458,-12 14 0,-8 5 0,3-4 0,-2 1-1182,-1 2 1,1 0-7,-8 9-540,32-29-270,4-3 0,8-4-179,0-2-2430,20-7 541,-9 4 1348,6-1 181,-17 9 359,-12 6 270,-3 4 1080,-12 21 0,1-10 89,-10 16 585,3-16 0,1-1-764,-5 6-136,1-2 1,0-1 45,3-1-450,2-4-270,19-8-180,3-10 0,10-2-180,-2-3-1798,15-4 179,-3 4 1979,0 8 540,-15 3 1798,-24 25-1348,-1-12 738,-11 12 0,0 2-507,1-1-1041,3-7 0,6-3-270,16-12-1169,21-27 450,-1 0-740,0-6 1,-1-3-1112,-2 0 2094,0-7 1,-2 0-1,-8 7 1,3-18 0</inkml:trace>
  <inkml:trace contextRef="#ctx0" brushRef="#br0" timeOffset="81963">22283 12591 6363,'-31'30'3276,"6"-1"0,23-13-2092,1 4-2533,-4 24 539,1-13 90,1-3 1,-2 3 269,0-6 1,-1 0 1033,-3 4 1,-2 0 224,-6 17 1080,-7-5-899,12-27 629,-3 2-990,9-11 181,6-7-540,8-4 0,28-22-360,-9 9-157,-4 3 0,2-2-113,-2 3 0,0-1-719,7-4 0,2-1 44,-2 1 1,0 1-605,-2 1 1,-2 1 421,7-2-1661,-3 3 1618,-11 4 901,2-1 359,-15 6 0,-6 4 0,-1 0 0</inkml:trace>
  <inkml:trace contextRef="#ctx0" brushRef="#br0" timeOffset="82174">22485 12711 6004,'-16'-7'3276,"4"3"0,13 8-294,2 9-2082,4 14-541,0 3 1,3 4-450,3 9 0,3 4-1003,0-9 1,2 2 0,1-1-1,-2-8 1,1-1 0,0-2-547,5 7 1,0-8 1509,11-11 1,-23-19 0,0-4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8:48:01.858"/>
    </inkml:context>
    <inkml:brush xml:id="br0">
      <inkml:brushProperty name="width" value="0.09071" units="cm"/>
      <inkml:brushProperty name="height" value="0.09071" units="cm"/>
      <inkml:brushProperty name="color" value="#FF0000"/>
    </inkml:brush>
  </inkml:definitions>
  <inkml:trace contextRef="#ctx0" brushRef="#br0">9659 11152 6004,'-25'-3'539,"2"2"-179,-6 4 0,-1 0 0,1 2 224,-2 4 1,2 1-135,10-1-180,-12 7-1,14-5 181,-7 8-2089,-1 6 1,0 1 934,-8 8 930,8-5 1,-4 6-1,3 2-346,6 2 0,3 3 0,0-1 150,-3 0 0,1-1 0,2 1-81,1-1 0,2 0 1,4-4 95,4-4 0,4-6-45,3-8 0,6 13 3091,18 9-3046,3-13 0,2-1 0,-9-4 0,2-1-15,5-3 0,4 0 0,0-2 60,11 0 0,0-1-135,-3 0 0,2 1-105,-7-4 0,2 0 1,-3-1-1490,-2-1 1,-3-1 1582,0 0 0,2 1-790,11 0 1,-1 0 845,5-1-329,-10-3 1,-1 0 418,3-2-418,-2-2 328,-1 0 2156,12 0-2201,-16-1 0,2 0 0,8 1 0,0-1 45,-8 0 0,2 1-60,8 1 0,5 2 0,-3 2 105,1 1 0,3 3 127,-5-2 0,6 2 0,0 1 1,-5-1-113,-7-2 0,-3 0 0,3 0 7,4 0 1,4-1-1,-2 0 1,-6-2 21,-4-3 1,-1-1 0,4-1 0,4-2 0,-6-1 90,6-3-878,-7-2 1,1-1 786,6-2-134,-15 3 1,0-1-1646,11-3 1600,0 2-299,-3 2 1,3 1 298,-7 1 0,1 0 90,13-1 0,2-2-512,-1 1 0,-3-1 467,-12 2 0,-2 0 0,6-2 0,-2 0 1320,12-7-1275,-18 3 0,2-2 360,10-8 0,0-2-1,-1 0 1,1-1-240,-6 3 0,0 0 0,-2 1-75,3-2 0,-1 1 974,-2 2 0,0 2-885,-6 3 1,-3 2 45,4-2 135,-1-3 0,-2 0-135,0-2-90,-3 1 0,-1-2 0,7-16 0,-6 6-90,3-14 90,-13 24 323,3-25-593,-13 18 0,-1 0 90,2-16 1650,-4 18 1,-3 3-2101,-6 0 271,1 7-451,-16-16 540,10 15 93,-12-7 87,10 10 0,-2 0 270,-14-9-180,9 5 270,-4-4 0,-1 0-181,-1-2 31,6 3 0,-5-3 0,4 3-120,-8-7-90,5 4 0,-1 0 0,-10-3 0,8 7-45,-7 1 0,-2 1 0,20 8 0,-2 1 15,-16-4 0,-7-3 0,3 3-15,9 4 0,0 0-253,2 1 1,-1-1 0,3 1 297,3 2 0,4 1-90,-12-1 45,3 2 0,-1 0 45,-11-1-652,10 2 1,1 0 651,-4 1-90,-2 1 0,-1 1-45,12 0 0,-1 1 0,0 0 0,-2 0 270,-5 1 1,-2 0-181,3 0 0,1 0 45,9 0 0,0 0 0,-5-1 0,1 1-45,5-2 0,-2 0-165,-11 1 0,-6-1 0,4 0 210,6 1 0,1-1-179,-3 0 0,-1 1 1,6-1 88,-2 3 0,-12 2 0,0 1 90,2 1 1201,5 0-1201,14-2 180,1 1-2884,-9 2 2973,7-2 163,-7 2 0,-2 0-162,-12 4-799,14-4 0,1 0 619,-8 5-1686,2 1 1596,9-3-430,-16 10-290,20-7-911,5 2 0,0 3 1207,-3 10 424,5 2 0,-2 6 0,1-2 0,2-1 0,-1 1 0,-2 4 0,1 0 0,0 0 0</inkml:trace>
  <inkml:trace contextRef="#ctx0" brushRef="#br0" timeOffset="11676">12770 5500 5914,'29'5'60,"0"0"0,-1 0 0,3-2-31,5 0 1,5-2 0,3-1-523,0-1 1,4-1 0,3 0 0,1-1 515,-7 0 0,2 1 1,2-2-1,0 1 1,0-1-1,-2 0-554,4 0 0,-1-2 0,0 1 0,-1-1 0,-1 0 551,-5 1 0,2 0 0,-3-1 0,-1 1 0,-5-2-1,0 0 0,-5-1 0,1-2 11,2-1 0,-1 0 0,-1-1 15,5-1 0,3-3 44,-8 1 1,6-3 0,4-2 0,0-1 0,-1 0 0,-5 2 40,1-1 0,-5 1 1,1 0-1,3-2-46,2-3 1,5-2 0,2-1 0,-1-1 0,-2 1-1,-6 2-29,4-5 1,-6 3 0,0-3 186,-4 0 0,0-3 1,-1 0-1,-6 5-63,-1-1 0,-3 0 31,-2 0 0,0-3 0,-4 5-30,0-7 89,-4 1 1,-2 0 414,-3 0-729,-12-11 0,-7 2-45,-4 11 45,-2 2 0,-4 2-45,1 14 0,-4 2-120,-8-2 0,-4-1 0,2 1 1073,-2-2 0,-2 0-953,-3 0 0,-5-1 0,4 0-90,3 2 0,3 1 135,-1-1 0,-2 0-75,-2 1 0,-3-2 0,1 2 30,12 3 0,1 2 1,-2-2-455,-2 1 1,-3-2 0,0 1-1,3 1 514,3 1 0,2 0 0,-3 1-38,-6-1 1,-4-1 0,1 0 0,4 2-129,-7-2 1,-1 1 230,8 1 1,-7-1 0,-2 1 0,2-1 0,7 2-427,5 1 0,4 1 1,-2-1 412,-3 0 1,-3 0-1,0 0 1,3 0 7,-1 1 0,3 1 0,-1 0 50,-1 0 0,1 0 0,-4 1-125,-4 0 0,-5 0 0,0 1 1,4 1 14,-3 0 0,3 2 0,0-1 30,-2 0 0,0 1 0,0 2 44,9 3 0,0 2 0,2 1 0,2 0 64,-10 5 0,1 2 516,-2 1 1,-3 1-1,4 2-441,1 5 0,4 0 19,9-4 1,1 1 157,-7 5 0,3 0-146,14-12 1,-1 1 35,-7 5 1,-4 3 0,2-1 85,-3 2 0,1-1 68,-5 3 0,0 2 303,2 2 1,4-1-4,13-11 0,2 1-8,-11 21 0,3 3-316,12-13 0,2 0 898,-2 1 0,5 4-1199,10 2 1,7 3 0,1-4-512,3-5 0,4 1 122,0 0 1,5 6-1,2-1 1,-3-7 0,6 0-1,1-4 1,-3-4-1,0-1 1,0 1 0</inkml:trace>
  <inkml:trace contextRef="#ctx0" brushRef="#br0" timeOffset="13010">15870 4178 6094,'-47'-11'546,"1"1"0,0-1 0,-1 1 0,4-3 0,3 1 0,2 7-251,-9 11 1,9 7-3573,14 8 1208,2 3 1889,-6 14 669,15-18 0,-2 2-849,-6 13 0,-2 5 1,1-3 269,5-8 0,0 1-90,-5 12 0,-3 4 0,4-4-658,8-11 1,2-2 747,-3 7 0,1-1 45,5-6 0,1-2-45,2 0 0,3 2 60,10 4 0,5 4 1,-1-3 73,-5-3 1,3-1 717,3 1 0,5 1 0,0-7-492,19-2-90,-15-12 0,2 0-975,0-1 1,0 0 883,1-2 1,1-1 0,6-1 0,-1 0-90,-7-2 0,3 1-8,10 1 1,6 1 0,-4-1 52,-7-1 0,1 1 0,3-1 0,5 1 0,1 0 0,-6-1-229,1 0 0,0 0 251,-4-1 1,5 1-1,1 0 1,-1 0 111,11 1 1,-2 1 0,0 0-210,-8-2 0,-1 0 0,3 1 30,-3 0 0,3 1 0,1 0 0,1 0 0,-3-1 0,2 0 0,-2 1 0,0-1 0,1-1-116,6 2 0,1-1 0,0-1 0,0 0 183,-2-1 1,0-1-1,-1-1 1,1-1 44,-3-1 0,-1-2 1,1-1-1,2 0-31,3-1 1,2 0 0,1-1 0,0 0-1,-5 0-36,-3 1 0,-3 0 0,0 0 0,3-2-30,-1 1 0,4-1 0,3-1 0,-2 0 0,-5 0 0,-6 1 649,7-3 0,-4 0-619,-2 0 0,5-2 0,-1 1 0,-6 1 229,0 0 1,0-1-253,4-2 1,7-2-1,1-2 1,-2 2-158,-6 1 0,-2 1 0,0-1 0,1 1 293,2-2 0,0 1 0,0-1 0,0 0-226,1 0 1,0-1 0,-2 0-1,-2 0 128,-1-4 0,-4 0 0,0 1-15,9-3 0,-2-1 354,-9 0 1,0-2 0,-7 0 679,-4-20-809,0-1-425,-13 0 335,-8 19-90,-2-2 382,-7-13-472,-5 0 3126,-2 1-3306,0 13 0,-1 3 90,-3-1-1505,5 7 1,-1 0 1504,-2 0-405,-15-7 495,7 6-938,0 2 1,-1 1 1117,-12-4-1,9 7 1,-6-3 0,-1 0-548,0 1 0,-1-1 0,0 1 368,1 0 0,-1 0 0,-2-1-29,-1 1 1,-3-1-1,0 0 1,3 2-212,5 3 0,2 1 0,-1-1 60,-7-1 0,-1-1 1,-1 1-391,-3 1 0,-1 1 1,6 2 299,9 2 0,0 1-90,0 1 0,-4 1 0,-2 1 1,0 0 95,-1 3 1,-2 2 0,1 0-1,1-1 294,-6 1 0,1-1 0,-1 0 15,4 1 0,-2 1 0,1-1 0,5-1 604,-2 0 1,1-1-560,1-1 0,-4 0 0,0-1-240,-4-1 0,0 1 0,-1-1-60,0 0 0,0 0 1,0 0-1,4-1 0,0 0 0,-3 1 210,7 1 0,-3 0 0,-2 1 0,2 0 0,4 0 0,-2 1 0,4 0 0,-3 0 0,-2 0 0,1 1 0,-1-1 0,1 1 0,0-1 0</inkml:trace>
  <inkml:trace contextRef="#ctx0" brushRef="#br0" timeOffset="21624">13139 9468 5914,'-3'21'899,"1"18"-809,0-11 0,3 10 180,5-1-180,-1-16 180,6 23 89,-1-18 1,0-1-180,4 8-1819,1 1 1,0-1 1023,-3-10 229,2 0 1,1-1 385,-1-5 0,7 6-90,-8-14 90,0-1 0,14 6 0,-8-5 0,19 9 90,-17-8 450,23 11-181,-21-11 1,1 1-180,5 1 0,1 1 45,9 2 0,2-2-135,-3-3 0,0-1-90,2 0 0,-2-2 1269,-8-2 1,0-2-1225,-3-2 0,-2 0 45,6-1 0,-6 1 0,1 0 90,18 2-90,-17 0 0,2-1 45,7 2 0,2-1-410,10-2 1,0-1 319,-12 1 0,0-1 0,3-1 0,1-1 90,-6-1 0,-1 0-90,-4 1 0,1-1-95,3 1 1,3 0 0,-2 0 49,3 1 0,-1-1 0,-1 1 0,-1 1 0,0-1 0,-3 0 90,7 0-90,1 0 0,1-1 0,1 1 0,-1 0 0,0 1 0,-1 0-1016,-6 1 1,1 0 1015,5-1-469,-5 1 1,0-1 558,5-1-23,2-2 0,4 0 23,-7-1 0,2-1-30,-6 1 0,3-1 0,-3 1 538,4-1 0,-2 0-554,-4 0 1,-3 1 45,2 2 90,-2 0 0,1 2-180,9 0 275,7 3 1,2 0-276,-5 1-744,1 0 0,-1 0 834,-1-1-156,-6-3 0,5-2 0,-5 1 156,13-2 0,-10 0 0,5 0 0,-7 0-90,1-1 652,5 0 0,2 0-697,-18 2 0,0-1 0,12-1 0,0-1 511,-7 1 0,0 0-466,12-3 0,-1-1 1258,-17 4 1,0-1-1349,19-4 0,-1-1 0,0-2 0,-2 0 0,1-2 45,-16 5 0,-1 0-513,9-3 0,-3 1 558,1-3-2175,-4 3 2175,-9 3 0,0-1-90,0 1 90,10-6 0,14-8 0,-21 11 0,1-1 0,20-11 1628,-4 1-1538,-17 10-90,1 0 0,0-1 90,11-5-90,6-5 0,-17 10 0,1-1 0,-3 2 0,-1-1 0,22-11 0,-19 9 0,-3 1 3075,-2 0-3030,8-12 0,-1-1-45,-4 3-1128,8-12 1,-2 1 1217,-15 13 0,10-17 0,-19 22 270,-4-14-270,-6 5-180,-1 1 0,-3 1-90,-4-6-1269,-1 3 0,0 0 1179,0 3 544,-9-12-454,8 21-244,-6 2 0,-4 0 244,-14-4 135,5 4 0,0 2 45,-7 2-903,6 3 1,1 0 902,-7 1 0,10 0 0,-4 0 888,-9 0 1,0 1-799,15 0 0,-1 1-304,-18-2 1,-1-1 213,22 3 0,1-1-90,-12-1 0,-5-2-971,-1 1 1,-5-1 0,3 1 790,13 1 0,1 1 0,-2 0-135,-3 0 0,-4 0 1,2 0-1,6 2 45,4 2 1,4 1 134,-8 1 0,-1 1-9,3 2 1,-1 2 457,-15 3 1,-1 2 685,9-3 0,-2 0-551,-2 0 1,-2 1 0,3-2-45,8-2 0,-1-1-16,-5 0 1,-3 1 0,3-2-120,4 0 0,0-1-120,-9 1 0,-5-1 0,-1 0-420,2-2 0,0 0 1,1 0 551,6 0 0,1 0 1,-1 0-343,-8-1 0,0-1 0,8 0 60,17-1 0,1 1 30,-7-2 0,-3-1 0,1 1 105,-4-2 0,1 0 0,-8-1 0,0 0-95,8 1 0,1 1 95,-5-1 0,1 0-45,9 2 0,-1 0-30,-2-1 0,-3 0 0,3 1 97,6 0 1,-1 1-368,-9-1 0,-6 0 1,5 1 119,3 1 0,1 0 180,-11 0 0,-2 1 135,3 3 0,0 1-64,3 1 0,0 0 79,8-1 0,-1 0 0,1 0-61,-8 1 1,3 0 45,10-1 0,0-1 1503,-10 1 0,-2 0-1323,3 0 1,-2-1-1,1 0-869,-11 2 1,1 0 583,13-3 0,-1 1 0,2 1-1179,-5 5 0,5 0 1059,-5 3 90,9-2 0,2 2 944,4 11-764,7-5 0,-1 2-74,-4 4 0,-1 3-1199,2 0 1,0 3 0,1-1 933,-2 8 1,3-1-1,-2-1 1,3-3 0,3 8-1</inkml:trace>
  <inkml:trace contextRef="#ctx0" brushRef="#br0" timeOffset="51769">15482 12046 6633,'10'3'900,"-3"0"-900,2-2 90,-4-1-90,1 0 0,5 0 0,3-2 0,0-1 0,1 0 0,-5 0 90,16-4 0,-13 4 89,11-1-89,-16 3 90,4 3-180,-2-1 90,11 4-90,-10-2 180,20 4-90,-17-5 90,17-4 0,-14-1-90,6-3 0,-8 4-90,-2 0 90,10 1 0,-1 2-90,14 1 90,-9 1-90,-6 1 0,-5-1 0,-5-2 0,0 1 180,14 2-180,-11-2 89,11 3-89,-13-3 0,0 0 0,6 3 0,12 2-89,-2-1 89,3 0 0,2-1 0,-14-1 89,9 0-89,-10 0 90,-7-2-180,8 3-179,14-5 269,-12 0 0,11-2-180,-2-4 270,-6 4-90,8-3 0,-3 5-90,-16-1-90,13-1-360,-1-2 450,-5 1-90,4-2 90,-6 0-90,13 0 180,-2 1 90,16 3-90,-21 3 0,13 3 90,12-1-90,-15 0 0,12-1 0,-26-1 90,2 2-90,1 0 0,10 0 90,-8-2-90,-1-2 0,1-3 0,-12 1 0,17 0 0,-11 1 0,13 0 0,-7 0 0,6 3-180,3 3 0,-9 0-270,1 0 1,0 1 269,-4-2 0,23 4 180,-24-6 0,-1 0 90,-3-2 360,4 1-360,-7-1 0,7 1 90,-3-2-180,8 0-90,7 2 0,-5 0-3187,3 3 2982,-16-1 295,9 2 0,-10-3 0,4 0 90,-6-2 0,-1-1 90,9-4-90,-8 1-90,8-1 90,-5 1 3186,6 2-3340,-3 1-26,7 1 0,-9 0 90,3-1 90,-5-1-90,-2-2 90,-1 0-90,8-1-90,8 1 0,22 3 90,-8 0-90,-13-1 0,-1 1 0,0-3-180,4-4-90,-12 3-89,12-4 449,1-2 809,6-5-269,-12 2-91,-4-2-179,-7 3-180,8-6 0,9-7-90,3-3 45,-10 8 0,0 1 45,0-2 180,11-10-90,-25 20 450,17-24-451,-8 11-89,7-9 45,-10 10 0,0 0-45,0-2-1729,0-2 1,-1 1 1613,-6 5-774,-1-3 799,-8 15 0,0-3 90,-2 2-90,-1-2 90,-3 1 0,1 3 3176,-6-5-2636,-4 2-360,1 1 1284,-12-6-1554,14 9 90,-17-11-90,14 10 90,-7-7-90,1 3 450,-15-4-90,-5-1 44,1 3 1,-1 1-315,10 4 0,0 1-45,-4-2 0,-1 0-45,-3 0 0,-1 1-45,0 2 0,0 0 0,0-1 0,1 1 0,2 1 0,-4 1-23,3 1 1,-6-1 0,-1 1-1,7 0 68,0 0 0,-2 0-656,0 0 1,-8 0-1,-3-2 1,4 2 0,8 0 597,3 0 1,2 0 117,-10-1 0,-5-1 0,5 0-15,11 2 0,0-1 22,-5-1 1,-8-2-1,1 1 1,5 1-197,4 0 1,0 1 105,-4-1 1,-7-1 0,0 1-1,5 0-1174,-8 0 1,3 1 1151,0 0 0,-2-1 22,8 0 1,-4-1 0,0 0-1,8 1 68,3 1 0,2 0-143,-8-1 0,-5-2 0,5 4 143,7 3 0,3 4-657,-9 3 1,-1 1 611,8-2 0,-1 2 388,-6 8 1,-3 4 0,7-2-389,-7 5 0,4 0 0,1 2-90,2 0 0,7-3 0,-2 1 90,9-7 0,0 1-23,-18 12 1,2-1 22,7-6-45,-10 7 1,0 0 44,6-4 918,-4 5 1,-1 1-1009,17-9 0,2-1 45,-1-1 0,1 2 0,2 2 0,2 1 0,3 5 0,1-1 45,-5 12 119,4-7 0,1 1-119,4-7 0,1-2 0,-5 16 3044,2 9-3044,9-29 0,4-3 0,14 3-360,2 0-315,-3-3 1,3 2-965,9 7 1,1 1 1327,-7-7 1,-1 1 310,16 12 0,-2 0 0,-2 1 0,-13-11 0,0-1 0</inkml:trace>
  <inkml:trace contextRef="#ctx0" brushRef="#br0" timeOffset="55742">12178 11971 6094,'-3'-3'0,"2"0"0,8 3 0,0 1 0,4 2 0</inkml:trace>
  <inkml:trace contextRef="#ctx0" brushRef="#br0" timeOffset="56008">14439 11687 5914,'-20'-20'0,"1"0"0,-7-4 0,-11 4 0,17 16 0</inkml:trace>
  <inkml:trace contextRef="#ctx0" brushRef="#br0" timeOffset="56345">14140 11638 6004,'-42'18'629,"14"-4"-629,7 4 810,10-4 1528,-1-2-1258,5-3-900,3-7-90,11 2-90,2 0 269,22 9-1908,2-7 1,2-1 1625,-10 0 1,1-1 57,12 0 0,0-3-45,8-3 45,-17 1 0,1-1-45,18-2 0,-18 2 0,-4-1 0,-5 0 0,7-2-1259,-2 0 3302,-7 2-2673,1-1-539,-14 2 831,-5 1 1,-9 2 0,-4 1 0</inkml:trace>
  <inkml:trace contextRef="#ctx0" brushRef="#br0" timeOffset="56705">14385 11640 6004,'-11'-12'1259,"6"3"-989,-4-8-180,8 10 0,1-4 89,0 7-89,2-1 180,-1 2-180,0 4 450,0 6-180,0 4 899,-2 35-810,0-11 1,1 5-270,0 2 0,1 3 0,0-2-794,-1 6 1,1-3 657,1 6 1,0-6-45,1-10 45,-1-9 0,1 0-45,-1 5-179,3 17-271,-4-37-450,0 1-2158,6-12 2159,-1-2 899,6-5 0,-10-2 0,-1-5 0</inkml:trace>
  <inkml:trace contextRef="#ctx0" brushRef="#br0" timeOffset="59218">19718 8979 6183,'-18'1'1530,"5"-2"-1171,-17-6-539,7 5-179,-15 8 449,14 4-90,0 5 0,3 4-90,9-7 90,-20 24 0,16-18 45,-1 2 0,-1-1 45,0 0 0,-12 13-90,12-13 0,-4 5 0,8-7-180,-6 16 0,1 5 180,0 2 30,5-7 0,0 5 0,3-6 60,5 4-90,6 0 0,4-1-90,6-10 180,11 15 809,20-17-449,-5-7-360,-13-7 0,1 1 180,20 7-270,-2-1-90,-11-4 0,5 1-210,1 0 0,3 1 0,0-1 120,-5-2 0,0-1 1,1 1-914,0 0 1,1 1 0,-3-3 1079,-1 0 0,-2-2 444,4 1 1,-1-1-72,6 3-180,-3-2 0,-1 0 89,-5 1-44,5 2 0,2 0-225,-10-3 0,1-1-337,10 4 1,0-1 246,10-2-45,-22-7 0,-1 0-45,17-1 0,-4-2 0,1 0-1445,9-1 1535,-16 1 1,0 0-190,13-2-36,-6 1 1,2 1 89,-7 1 0,1 0 349,4 0 1,2 0-335,-6 3 0,1 0 1,-2 0 164,-3 0 0,2-2-135,10 0 0,5-1 0,-6-1 90,-11-1 0,-2 0 90,17-5 0,-2-2 0,-11 1 0,10-4 0</inkml:trace>
  <inkml:trace contextRef="#ctx0" brushRef="#br0" timeOffset="59778">21826 9763 6004,'36'-25'419,"1"0"1,-10 7 0,-1 0-465,1-4 0,-2 1-225,0-1-1369,-4 2 1,0 1 214,-4 2 1005,3-9 509,-14 15 17,-2-17 72,-6 15 64,-9-13 117,-5 7 359,-20-13-539,15 18 0,-1 1-45,0 0 0,-2 0 45,-4 1 0,0 1 0,-6-1 239,4 0 1,-4-1 0,2 0-150,4 2 0,0 0 693,-2-2 1,-4-1-1,1 0-738,-14-5 0,3 0 564,16 7 1,-1 0-790,-17-6 0,-1 0-1422,10 6 0,2 2 1377,5 0 0,-1 1-45,-12-4 0,0 1 10,12 3 1,1 0-11,-10-3 0,-1 0-157,8 2 1,0 0 291,-10-3 0,-3-1 285,3 3 0,-3-1 0,0 0-61,0 0 1,-2-1 0,1 1-309,0 0 0,-1 0 1,1 1 218,-1 0 0,1 1 0,1 1-121,10 4 1,2 1 0,-3 0-60,-10-2 0,-3 1 0,0 1-60,2 1 0,0 1 1,-1 2-234,9 3 1,-1 0 0,1 1-1,3 1-157,-14 1 1,3 2 1044,14-2 1,0 2 0,1 7-1416,4 7 1,1 6 0,2 2 0,2-3 633,-4 3 0,1 1 1,1-2-1,-2 6 1,0-1-1,5-5 1,4 0-1,0-1 0</inkml:trace>
  <inkml:trace contextRef="#ctx0" brushRef="#br0" timeOffset="71990">20842 10276 6183,'-30'-15'1169,"8"0"1,-1 0-1170,-14-9 0,-1-7 90,27 18 90,4 3 270,-4-4-90,4 4-450,-6 3-360,2 7 270,-3 3 90,4 6 0,-2 2 180,-2 4 360,-16 15-270,12-12 0,-14 17-450,11-2 90,3-5 90,7-6 0,-1 4 0,-3 7 0,0 1 180,-5 8-694,3-4 1,0-3 783,5-14-715,-2 5 805,5-11 450,-7 10-540,6-9-1,-5 7-89,7-11-90,2 0-90,-3 5 90,3-3-90,-3 8 180,4-9 90,-2 10-270,6-13 1365,6 6-1185,7-9 0,4-1 0,2 0 0,-3-2 827,2 1-917,10 0 0,-4-1-90,18 0 0,-14-4-1549,4-1 1,1-1 713,4-1-434,1-1 0,1-1 1089,2 0-407,4-1 1,1 1 586,1-1 0,-3 1 0,-1 0 90,-3 0 0,-3 2 0,3 0 45,-6 1 0,0 0-45,0-1 0,0 1 45,5 0 0,-2 0 1954,2 0-1819,-5-1 0,6-1 0,-2 0-90,-1-2 0,1 0-90,1 0 0,4 1 0,-2-1 0,6 1 0,-3 1 45,-9 3 0,-1 0 1383,-3 2 0,-1 2-1428,19 6 90,-17-3-1022,5 0 0,2 1 932,3 1-437,6 0 0,0 0 347,-7-2-929,-9-1 0,-1 0 1109,-1-1-275,4 1 0,1 0 635,10 2-225,-5 0 0,-1-1-45,-3 1-1,1 1 1,0 0-269,0 0-46,5 1 0,-1-1 296,-6-1-386,-6-3 0,2 1 0,-1 0 1,-1-1 134,19 4 879,-17-3 0,1 0-969,-3 0 0,-2 0 0,12 2 951,-10-2 1,-1-1-1312,15-4 450,-4-2 90,3-3 403,5-9-133,-16 5-180,10-3-450,2 5 180,-22 4-360,18-3-179,-13-3-181,10-11 361,0-4 269,1-7 270,-14 11 3276,-2 0-2734,-6 5-452,-1 0-90,-1 1-110,-3-1 470,-1-9 0,-1 7 360,1-7-271,-6 18-89,-1 0 0,0 3 359,-1-1-539,-1 0 90,1-2-90,-3-5-270,0-3 90,0 0 0,0-7-90,0-7 90,0 8 0,-1-9 0,2 15 90,-5-15-90,1 11 270,-7-18 0,4 20 629,-15-17-629,10 18 270,-16-14-270,14 18 0,-12-7-270,11 9 0,-14-4 0,12 6-270,-27-7 180,21 5 0,-4-1 0,-3-1 180,8 1 0,0 1-45,0-1 0,0 1 135,-3-2 0,0 1 89,3 3 1,-1 0-45,-5-2 0,-2 0-90,-5 0 0,-1 1-180,0 1 0,2 0-153,10 3 1,1 0 197,-20-2-180,-3 1 180,15 3-45,9-1 0,-2 2 45,-8 5 0,2 0 0,-5 1-1601,4 1 1,2-1 1690,4 0 0,2 0 270,-22-1-270,16-1-1,3-2 1,-4 0-1122,-3 0 0,1-1 1032,9 0 0,0 1 45,-17-1 0,1 1-166,7-1 121,-9 1 1104,17-2 0,-1 1-1059,-1-1 0,0 1-45,1-1 0,-2 1 210,-11-1 0,-5 1 0,5-1-120,10 1 0,0-1 1002,-4 1 0,-5-1 0,5 1-989,3-2 0,5 0 168,-9-2-271,-7-3 0,-1-1 0,3 0 0,5 1 0,1 0 0,7 2 0,-19 0 0,17 3 0,-2 4 0,0 1 0,-2 8-1639,6-1 1,0 1 1433,-2 3-7,-10 6 212,13-7 90,-11 2-225,11-3 0,0-1-225,-12 5-1279,4 3 1,1 2-1639,5 1 3114,6-4 1,1 2-2176,-6 18 2074,11-18 0,-2 0 1,1 0-1,-2-1 0,-1-3 1,0 0-1</inkml:trace>
  <inkml:trace contextRef="#ctx0" brushRef="#br0" timeOffset="76400">25045 10159 6004,'-33'-4'269,"-1"-1"-269,-3-3 0,12 2 0,18 0 0</inkml:trace>
  <inkml:trace contextRef="#ctx0" brushRef="#br0" timeOffset="78910">24886 10033 6363,'-15'-14'3276,"7"6"-3044,-7-4-1131,11 8 449,4 4-359,-1-2 629,-4 3 270,1 1 269,-8 5 1890,-14 24-720,-3 7-1349,-1 2-385,9-9 295,13-19-90,-5 7-180,3-6 0,-10 13 270,9-12 0,-6 5-45,-1 5 0,0 0-45,0-2 102,0 1 1,0 2-13,-1 5-1651,1-1 0,0 1 1606,5-8 0,0 0-45,-5 9 0,1-2 0,5-8 90,-1-1-2358,-12 15 2268,9-13-1299,-13 10 1,-1 1 938,7-9 849,-7 6 0,-3 0-579,-4-7 0,1 0 90,-1-7-90,3-10 120,-1-5 0,-7 0 0,3 0 15,7 1 0,-2-1 239,-6-1 0,-8 0 0,1 0 0,9 0-284,11 0 0,3 0 0,-17 0 0,-5 0 0,8 1 0,-2 0 0,4-1-64,8 1 0,0-1 131,-7 0 1,-7 0-1,0 0 1,9-1 2790,-14 0-2723,2-1 0,2 1 44,3 0-223,3 3 0,-7 2 0,5 0 179,14-1 0,0 0-45,-11 2 0,-6 2 0,3 3-451,6 7 1,2 3 0,3-1 360,-2-1 0,1 0 0,-1 3 0,-2 3 0,7-3 0,-3 7 0,3 0 42,6-7 0,0 2-132,-9 13 90,12-15 0,1 1-90,-4 15 90,11-16 0,2 27 90,13-13-1,1-8 1,4 1-45,3-4 0,5-1-135,12 6 1,3-1 44,-10-9 0,1-1-90,17 5 0,-1-4 1215,2-5-1125,3-3 0,2-2 45,-13-6 0,0-1 0,6 1 0,3-1 90,1-4 0,5-2 0,-6 1-410,-9 0 1,0 0 379,6-1 0,5 0 0,-5 0-15,-12 2 0,-1 0 135,12 0 0,0-1-135,-9 2 0,-1 0 0,9-1 0,0 1 0,-11 1 0,-2 1 90,1 0 0,1 0-90,-1 0 0,3 1 104,4 2 1,5 0 0,-2 1-60,9 3 0,1 0-90,-11-2 0,2 0 0,0 1-60,2 2 0,1 0 0,-5-1 15,-6-2 0,0-1 15,7 1 0,5 0 0,-5-1 30,-9-3 0,-1-2 45,21 1 0,-1-2-45,-21-1 0,0 0 90,16-3 0,0 1 0,3-2-45,-18 3 0,1 0 135,-3 4 0,1 1 90,7 2 0,0 2-181,-7-2 1,2 1 90,16 3 0,1-1-180,-16-5 0,-1-1 1498,5 2 0,2-2-1723,10-5 1,-2-1 44,3-2-60,-14 2 0,4-1 0,-2 1 105,2 0 0,1 0 270,-3 3 0,5 1 0,0 0 0,-4 0-45,6 0 0,-1 2 0,0 1 0,3 3 0,-9-1 24,-3 5-114,-6-2 0,0 0-90,16 4 45,-11-4 0,3 1 135,-6-2 0,1-1 585,-2 0 1,0-1-452,0 0 1,0-1-1786,5-3 0,0 0 1561,-6 0 0,2-1-616,5-3 1,3-2-1,-3 0 616,14-5-317,-2-1 1,1-2 181,-16 3 0,0 0-180,16-7 0,1 0 225,-16 5 0,0 0-90,14-5 1,-3 1-1,-2 0 180,-15 6 0,3-1-604,7-2 1,0-1 693,10-4 45,-5 1 0,2-2 298,-5-2 1,-2 0-389,-9 6 0,0 0 45,12-11 0,-4 1 90,-7 4-90,7-8-320,-5 7 1,0-1 49,5-3-468,4-2 0,-1 1 288,-3 5-150,-6 4 1,4-2-1,-3 2 330,-8 5 0,0-1-207,8-6 1,6-5-1,0 0 1,-6 4 296,-5 2 0,-1 1 120,2-2 0,3-2 0,-3 2 239,8-6-179,-15 13 90,3-2 1519,-8 5-709,12-13-541,-7 4-269,7-8 1158,-11 6 1,-1-3-1249,0-6 0,-2-3-135,3-4 0,-1-2 147,-5 7 0,-1-2 1,-1-1-43,-2 2 0,-1-1 0,0 3 1578,0-4 0,-1 2-1041,0-1 1,0 6-598,-2 17 90,-1 4 90,-5-12-90,2 8 449,-10-26-449,8 25 90,-8-18 90,1 10-180,2 3 90,-12-14-180,8 13-90,-5-4-3187,-11-2 3072,12 12-289,-22-10 584,17 13 0,-9-3-90,8 4 180,-2 1-90,-1 0 0,-15-1-90,-5 2 0,17 3 0,-3 1-45,-7 0 0,-1 1 0,6 1 0,-1 0-15,3 0 0,-1 1 0,-2 0-570,-3 1 1,-1 0 0,2 1 629,-6-1 0,0 0 30,4 1 0,-2-1 0,5 1 14,13-2 1,0 1 45,-16-1 0,-3 0 701,10 0 1,0-1 0,-1 0-762,-2-1 0,0 1 0,-2-1 0,-9 0 0,-1 0 0,0 0 30,4-1 0,0 1 0,2-1-60,4 0 0,1 1 0,-2 0 0,-9-2 0,-3 1 0,4 0-45,1 1 0,1 0-45,4 0 0,-3 1 0,4 2-45,3 0 0,2 1 90,1 1 1,1 0-1,1 1 0,-1 0-950,-3 0 0,0 1 995,7-2 0,-1 1-266,-13 1 0,3 0 266,2-2-123,0 0 1,-8 0-1,6 0 123,14-1 0,-1 0-45,-9 1 0,-8 1 0,-1 1 0,5-1-574,-5 4 1,3 0 618,9-3 0,0 1 0,0 0 650,-14 5 0,2 0-620,13-3 0,0 0 0,0 1-75,-14 2 0,0 0 96,12-3 1,0 1-1,0-1-321,-11 1 1,1-1-824,10-1 1,0-1 0,0 2-1,1 2 1,0 2 0,0 0 759,-13 0 0,3 1 0,15 1 1,5-1-1,-2-3 0</inkml:trace>
  <inkml:trace contextRef="#ctx0" brushRef="#br0" timeOffset="82554">12803 11633 6004,'1'17'2968,"-4"14"-2428,0-2 224,1 4 1,1 2-226,1 2 226,2 11 0,-1 1-406,2-13-179,-2-4 0,1-2 450,-1-6-270,3 1-720,-2-9-1979,4-1-938,12-29 2567,-13 2 0,9-15 0,-18 6 1</inkml:trace>
  <inkml:trace contextRef="#ctx0" brushRef="#br0" timeOffset="83510">19018 11326 6723,'-14'-28'3276,"6"9"0,8 3-923,10 4-1184,28-5-809,9 8-360,0 0 90,-3 19 0,-29-2 0,5 13 0,-10-5 0,3 20-90,-8-11-90,-1 8 0,-6 5 390,-8-6 0,-6 1 0,2 0-31,0 13 1,0-1-210,-2-14 0,-2 0 0,4-3 30,4-2 0,9-3-3367,29 10 2982,-1 0 160,4-17 0,7-3-958,0-5 1,4-3 0,-1-1-547,4 2 1,1-1 545,-1-4 1,3-1 0,-9-3 272,2-7 1,-13-12 0,-24 3 0</inkml:trace>
  <inkml:trace contextRef="#ctx0" brushRef="#br0" timeOffset="84739">22876 9621 6273,'-9'-11'3276,"1"1"-795,7 10-772,0-1-989,1-3-91,1-1 1,4-3-270,2 2 269,12 2-269,3 5-180,3 1 0,0 2-90,5 1-90,14 1 0,-24-3 90,-1-1-180,6 2-90,-2 0-809,-13 28 899,-9-13 180,-13 5 0,-4 0 90,-4-4 629,-15 14-449,22-20 180,3 7-91,39-8-2088,17 0 1,2 1 1580,-20-5 1,-1 1 102,14 10 0,-15 3-135,-62 10-1003,2-6 1,-9 3 0,-3-6 946,1-13 0,-3-5 1,2 0-1,3 8 1,2 0-1,3-8 1,-3-23-1,-1 1 1</inkml:trace>
  <inkml:trace contextRef="#ctx0" brushRef="#br0" timeOffset="89538">14263 15569 6004,'-14'4'269,"0"0"451,-9 3-180,-1 4-360,-5 2-180,8 0 0,5-1 90,0 2-1,3-1 226,-3 4 0,-3 1 315,-10 12-450,7-8 0,0-1-180,-4 5 0,3-1-90,13-13 90,-5 12 180,-2 17-1,2-2-134,6-16 0,1 1 45,-3 17 90,3-5 0,4-9 0,0 0 0,-1 9 224,4-2 1,4 0-225,5-3-135,0-4 0,4-1 45,6-7 0,1-3-90,9 7 45,1-4 0,3-2 0,-1-4 0,2-3 45,8 3 0,1-3-267,-6-2 1,-1-2 221,-4-4 0,-2-1 135,8-1-135,-3-1 0,5 0-1127,-1 1 0,4 0 0,-3 0 1082,7-1 0,1 1 22,-5 2 1,6 1 0,-2 0-1,-8 0 12,-8 0 0,0 1 78,12 0 1,9 1-1,0-1 1,-8 0 79,-12-2 1,1-1-49,4 0 0,9-1 0,3 0 0,-4-1 0,-8 0-54,-4 0 0,-1-1-55,7 0 1,8-1 0,4 0 0,-3 0 0,-9 1-1166,-4-1 0,-1 1 1130,10 0 0,5-1 0,-6 0 0,-10 0 0,-4-1-90,15-2 45,-16 2 0,0-1-230,-2-1 0,-1 1 185,13-4 11,1-1 0,3 0 79,-3 2 0,0 0 0,8-1 0,-1 0 0,-8 2 0,-1 1-45,3-1 0,-3 1 45,1-2 0,2-4 0,0-2 0,4-9 190,-18 9 1,1 0-191,10-13 1570,0-3-1660,-8 7-1549,9-8 1459,-12 11-409,-4 1 1,0 0 588,4-4 908,1-5 0,-3-1-548,-9-1-90,-4 2 0,-4 0 0,-9-8-17,-7 5 0,-3-1-298,-2 10 1,-1 1 44,-5-6 0,-1 2 0,-14-2 2497,4 9-2497,-4 0-437,0-2 0,-1-1 437,12 8 0,1 0-45,-11-9 0,-1 2-45,4 8 1,0 2-46,2 3 0,-4 2-682,-4-2 1,-5 0 0,3 1 816,4 3 0,0 1 30,-2-1 0,-3-1 0,4 1-744,6 0 1,1 0 758,-8-2 0,2 1 0,8 1 0,3 0-45,-12-1 90,0 0-90,10 2 0,-1 0 0,-14 0 0,-5 1 0,0 0 0,-3 2 419,15-1 0,-5 0 1,5 0-330,-12 0 0,5-2 0,-2 1 89,15-1 1,2-1 958,-1 1 0,-1 0-1048,-6-1 0,1 1-90,-7-1 0,0 1 0,-3 0-45,9 1 0,1 1 1566,-2 0 1,2 0-1567,1 2 0,1 1-45,-12 9 90,-2 2 45,21-4 0,-1 0 390,0-1 1,-1 0-301,-4-1 0,1-1-90,4-1 0,0 0-1684,-9-1 1,3 0 1523,-3 2-1501,-9 9 0,-1 6-23,20-2 1,2 6 818,3 2 1,-2 5 0,1 3 0,4-3-148,4-1 0,3-1 1,0 2 966,-2 12 0,1 4 0,-1-3 0,-3 1 0,-1-2 0,3-13 0,1 0 0,0-1 0</inkml:trace>
  <inkml:trace contextRef="#ctx0" brushRef="#br0" timeOffset="94476">23102 15730 6723,'-7'3'3276,"2"0"-1245,4-2-142,5 0-360,12-1-989,9-2 0,3 1-450,8-2-46,2-1 1,1-1-270,-13 0 1,-2-1-136,20-2-809,-1-4-2108,-33 11 0,-3 1 3071,-16 12 1,-1-4-1,-8 5 1</inkml:trace>
  <inkml:trace contextRef="#ctx0" brushRef="#br0" timeOffset="94691">23161 15829 6543,'-17'5'3276,"7"-1"-345,-1-1-1852,10-2 0,29-8-4356,18-2 1044,-3 0 639,-14 5 0,-7 5-1683,-19 13 3219,2-3 0,-18 5 0,0-8 1</inkml:trace>
  <inkml:trace contextRef="#ctx0" brushRef="#br0" timeOffset="95049">22869 16019 6273,'-23'7'1709,"2"-2"1260,-13 4-1620,13-6-360,-4 3-359,18-5-450,6 0 90,6 1 899,35 2-629,-3-3-360,-9 0 0,1 0 89,12-5 226,-4 0 0,2-2-405,-13 2 0,2 0 22,14-4 1,10-1-1,1-2 1,-9 2-113,-6 2 0,0-1-711,5-2 1,8-1 0,-2 0 0,-10 2 710,7-3-45,-4 1 0,-2-3-3232,-8-6 437,-4 5-437,-40-7 2657,-6 17 0,-18-5 0,13 5 1</inkml:trace>
  <inkml:trace contextRef="#ctx0" brushRef="#br0" timeOffset="95667">23271 15613 6723,'-20'5'3276,"5"1"-1638,3 23 0,3 11 0,0 0 0,1 3-1847,1-10 0,-1 0 0,1 3 96,1 1 1,0 3 0,1 0-1,0-6 23,0 2 1,1-1 29,-1 2 0,-1 2 0,1-4 121,1-10 1,0 0-467,-6 19 1,0 0 224,0 3-534,0-9 0,1-2 535,1-11-91,-1 2 0,3-9 90,-1 0-810,5-13 811,1-10-91,2-2 90,1-8 0,5-9 630,9-17-180,-1 7 135,-2 6 0,1 1 1591,2-1-1367,3-1 1,2-1-315,-1 5 0,1 0-270,-1 0 0,0 0-611,3 0 1,-2 3 475,-3 4-630,12-4 630,-18 17-179,5 6 179,-15 16 90,-1 17 90,-1-8-1,-1 8 451,3 5-360,0-13 90,2 17-90,0-16 1041,2 3-1086,-1-5 0,0 1-135,3 16 45,-2-4 0,1 1-608,0 8 653,-2-16 0,0-1 0,0 11 0,0-5 0,0-2-270,0 0-360,0-2 1,-1-12-2738,1-38 0,-3 5 2842,-1-12 1,-2-3 0,-2-5 0,-2-12 0</inkml:trace>
  <inkml:trace contextRef="#ctx0" brushRef="#br0" timeOffset="95924">23314 16368 6813,'-26'10'3276,"2"9"0,13-8-473,3 6-2533,8-9-90,0 4-91,1-2 1,-1 11-809,3-1-1890,8-8 900,1-4-1349,16-27 1799,-9 1 494,0-1 1,0-2 764,5-8 0,-7 9 0,-1-1 0,8-11 0</inkml:trace>
  <inkml:trace contextRef="#ctx0" brushRef="#br0" timeOffset="96818">23822 15686 6813,'-2'-8'3276,"-7"9"0,-11 16-2542,-9 12-734,6-5-90,0 2-90,11-4 270,8-10 90,14-1 360,19-7-360,3 1-91,-3 2-89,-22 9 0,-21 6 0,-8 2 90,3-5 0,-2 0 0,-3 3 180,-5 5 0,-1 1-135,10-11 0,2-1-90,-5 4 0,0 0 0,4-2 0,1-1 45,-6 5-2282,2-1 2192,8-7 0,9-8 0,1-2-90,3-3 90,0 0 0,7-3 90,5-3 0,5-2 2192,5-4-2282,12-7-90,9-3-45,-8 3 0,4 1 45,0 1 0,0 2 90,-2 1 0,-1 3-45,-9 2 0,-2 5 135,8 9-90,-22 1 90,-5 14-270,-26 10 0,2-5-180,-1-5 0,-2-2 1,-3-2-1280,-3-1 1,-1-2 893,-2-1 316,3-2 1,0-2 698,7-4 180,-5-2-361,27-13-89,-1 5 0,19-6 2745,-9 9-2745,5 3 0,-6 2 0,1 3 1954,4 8-1414,7 28 44,-11-12 1,-2 2-360,2 6 0,-3-1-627,-3-6 0,-3-2 492,-2 12 270,-4-5-270,1-15 449,-6 21-449,6-30 90,-4 7-90,6-16-90,-3-2 0,2-3 894,-2-1-174,-10-14-540,1 2-720,-3-3 0,-2-3-2737,-6-13 0,0 2 2457,16-15 1,10 26 0,2-17 0</inkml:trace>
  <inkml:trace contextRef="#ctx0" brushRef="#br0" timeOffset="97513">24249 15944 2936,'-18'8'3276,"4"-3"0,5 1 0,9-3-378,8 0-2268,20-5-270,0-1-225,3-2 0,4-2-46,-1-1 1,3-3-248,0-2 1,6-2 0,0-2 0,-3 2-533,-6 1 0,-3 2 1,2-2 40,12-5 1,1-1 0,-8 2-991,-13 4 1,-5 3 429,1-1 1209,0-2 0,-18 8 0,-4 0 0</inkml:trace>
  <inkml:trace contextRef="#ctx0" brushRef="#br0" timeOffset="97770">24736 15628 7443,'-10'16'3276,"1"0"0,0 7-1283,1-4-1453,-7 11 269,-5 3-359,1-5-91,-1-1 1,-5 4 0,2-2-360,4-7 0,0 1-299,-8 8 0,-4 4 1,3-2 253,3-5 0,2-1-45,0 0 0,0 0-128,1-1 0,2-1-3059,-3 5 449,5-9-449,23-19 2457,3-11 1,13-11 0,-8 4 0</inkml:trace>
  <inkml:trace contextRef="#ctx0" brushRef="#br0" timeOffset="97920">24544 16008 6094,'45'4'1092,"0"0"0,-18-3 0,-1 1 546,9 3 0,-3 0 265,-2 1-5180,8 7 2457,-17-7 1,-2 2 0,-19-8 0</inkml:trace>
  <inkml:trace contextRef="#ctx0" brushRef="#br0" timeOffset="98145">24522 16201 7173,'-13'1'3276,"30"12"-5023,22-3 1747,-12-2 0,-1 0 0,11 0 0,-20-5 0</inkml:trace>
  <inkml:trace contextRef="#ctx0" brushRef="#br0" timeOffset="98740">24487 16375 7083,'-29'12'1638,"-1"0"0,-9 3-710,17 5 1,4 0-2008,5-4-1025,-9 11 395,15-17-1497,-1 2 2396,7-8 990,5 0 629,1-4 2467,4-1-1325,-1 0 1325,18 6 0,2 6-4915,6-6 1,2-1-1639,0 1 1638,-2-12 1,-3-4-1639,-13-5 309,14-18 3520,-20 18 559,5-8 508,-9 13 1657,3-2 0,-6 11 0,8 9-2920,0 4-985,15 7 269,-8-8 298,4-5 0,4-1 152,0 5 0,-1 0 90,19 6 2642,-4 8-6099,-36 2 2995,6-12 0,-4-1 0,6-12 1</inkml:trace>
  <inkml:trace contextRef="#ctx0" brushRef="#br0" timeOffset="100307">25566 15838 8972,'-5'6'3276,"-1"3"-2325,-5 7-591,-2 2-360,-14 19-180,6-10 45,3-3 1,1-2 44,1 0 90,-6 8 539,15-14 631,16-11-901,-4 0 91,26-18-270,-18 8-270,18-4-899,-14 13 359,-1 4 361,-8 6-541,-19 19 810,-1-9 90,-4 10 90,-3-3 0,9-17 450,-7 16-1,11-19-179,1 3 0,6-10 629,12-6-449,23-21-630,-11 8-90,8-11 180,-28 22-90,-9 9 90,-1 4 270,-17 25 0,4-3-180,-4 6-3367,8-10 3342,8-14 25,1 8 90,6 5-90,-1-5 90,7 3 89,-2-14 271,1 3-270,-2-5 3006,-1-2-2890,0-5-476,0-1-1439,9-9-110,10-18 1,1-6-1639,4-4 2621,-2 0 1,-2 0-1,-8 3 1,0-2 0</inkml:trace>
  <inkml:trace contextRef="#ctx0" brushRef="#br0" timeOffset="100674">25697 15927 6094,'-3'-3'3276,"0"1"0,3 2-2992,20 3-3561,-7 2 1067,11 2 1390,-13 1 1,-10-1 0,-1 0 0</inkml:trace>
  <inkml:trace contextRef="#ctx0" brushRef="#br0" timeOffset="101142">25698 16047 7083,'-4'6'3276,"3"-3"0,3 0 0,5 8-2940,1-2-965,3 25-451,-6-4 450,-1 7-809,-9 13 1079,-5-21 1,-1 1 89,-4 16 45,1-16 0,0-3-45,-1-6 180,-9 5 540,4-9 1349,-5-2 90,16-12-1709,2-2 90,16-6 90,25 6-181,1 2 1,4 1-90,-6 0 0,0-1 0,2 1-222,1 1 1,0-1 0,1 1-19,3-2 0,-1 0 1,-3 0 14,-3-1 0,-1-1-900,17-2 1,-3-1-405,-9-2-200,-5 1 1,-1-3 1625,8-18 0,-14 8 0,-2-12 1</inkml:trace>
  <inkml:trace contextRef="#ctx0" brushRef="#br0" timeOffset="101392">25942 15895 6183,'-25'-3'3276,"2"-2"0,19 2 0,25-5-1410,12 2-2496,12-2-1009,-10 1 1,-1 0-1639,1-1 1638,0-3 1,-2 0 818,-12 1 1,6-5 0,-20 6 0</inkml:trace>
  <inkml:trace contextRef="#ctx0" brushRef="#br0" timeOffset="101989">26132 15740 6813,'-23'14'3276,"1"7"0,-1 1-1283,5 3-1633,10-7 360,-8 22-586,8-16 1,2 1-225,-2 0 1,2 0-271,-3 20 0,8-23-573,1-2 304,1-3-16,2-4-1244,8-2-450,7-22 1530,2-2 1259,4-26 2158,-10 6 668,-4 4-2144,-7 14-5,-7 22-677,1 16-270,0 7 90,4 20-1652,2-3 1,0 2 1426,-1-19 0,0 1-45,1 17 0,0-4-1082,-2-18 902,-1-4-1145,1 3 606,-2-12-2160,-2 2 361,-7-14 4801,1-1-2642,-4-3 179,4 1 1259,-21-1-539,12 0 1439,-30-6-1170,29 3 1422,-10-4-163,11-3-1528,8 4 1285,6-18-1106,18 7-944,16-2 1,8-1-1415,3 6 1,2 2-1,2-2 1,0 1 116,-4 6 1,-3 2-1756,3 2 1449,-1 0 1828,-15 2 0,0 0 0,11-1 0,8-3 0</inkml:trace>
  <inkml:trace contextRef="#ctx0" brushRef="#br0" timeOffset="102377">26589 15999 6273,'-35'-3'3276,"9"-1"0,47-2 0,-8 2-4592,17-2 0,2 0-663,-6 1 91,20-5 1888,-13-16 0,-18 10 0,7-14 0</inkml:trace>
  <inkml:trace contextRef="#ctx0" brushRef="#br0" timeOffset="102770">26651 15734 6723,'-11'37'1092,"0"0"0,1 10 0,4 3 546,6-1 0,2 0-1898,0-1 1,-1-2 304,1-7 0,0-2-315,1 6 0,0-3 1409,1 9-1544,0-9 1,-2-3-316,-1-5 500,-13 4 670,-1-20-180,-7-4 629,2-16 1260,-9-11 1117,11-5-1541,4-11-2545,25 6 1,11-4-284,5 0 1,4-2 0,-1 1-547,3-3 1,0-1 1169,-1 1 1,2-1 0,-8 4 0,-3-2 0,-11 11 0,1 0 0</inkml:trace>
  <inkml:trace contextRef="#ctx0" brushRef="#br0" timeOffset="103507">26974 15575 6273,'14'0'3276,"4"1"-1638,6 5 0,2 1-1174,-4 1-3522,12 20 540,-57 7 3282,5-12 1,-3 0 873,-9 7 0,-1-1-713,9-9 1,0-2 712,-8 7 0,11-2-507,28-6-1580,-3 1-361,22-17 0,5-6 1,4-1 539,4 1-270,-38 18 630,-9-4 90,-11 11 494,-3-4 1,-2-1-225,-3 2-90,-1 1 0,1 0 539,3 1-809,28-11-180,-2-3-90,29-15-449,-6-2-810,6-2 809,-6 3-1619,-19 26 2519,-13-3 180,-8 8 0,-4 3 809,-6 7 0,1 0-989,6-9 0,2 2-180,0 19 0,10-1-90,29-6-90,-9-14 0,3-2-225,5-6 0,1-2-225,1 1-1099,0 2 1,-1 1-1639,-1-1 0,14 11 0,-26-17 3272,-2 0 1,-7-6 0,-3-2 0</inkml:trace>
  <inkml:trace contextRef="#ctx0" brushRef="#br0" timeOffset="103857">27145 16066 6273,'-23'17'3276,"5"-1"-1638,7 7 0,1 4 0,0 0 0,-4 2-1646,-11 7 0,-6 4 1,1-5-38,5-2 0,-1-4 195,-2-1 0,-3-1 0,2-10 1828,-15-19-1618,25-1-270,-1-10 630,34 0-270,26-10-810,-4 6 0,3-1-250,-5 3 0,2 0-80,-3 3 1,2 0 0,1 0-404,0 1 1,0 1 0,-1 1-547,4-3 1,-1 2-1,11-3 1,-5 2 1218,-10 5 0,-3 0 0,-1 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8:50:56.330"/>
    </inkml:context>
    <inkml:brush xml:id="br0">
      <inkml:brushProperty name="width" value="0.09071" units="cm"/>
      <inkml:brushProperty name="height" value="0.09071" units="cm"/>
      <inkml:brushProperty name="color" value="#FF0000"/>
    </inkml:brush>
  </inkml:definitions>
  <inkml:trace contextRef="#ctx0" brushRef="#br0">4974 13859 5914,'-7'-11'90,"3"0"-180,1-6 90,5 7 0,5-1 0,1 6 0</inkml:trace>
  <inkml:trace contextRef="#ctx0" brushRef="#br0" timeOffset="152">5069 13767 5914,'8'4'359,"6"2"-359,-2 0 0,33 13 0,-24-10-90,21 9 90,-19-10 0,20 4-45,-17-5 1,1 1-1,4 1 0,0 0-611,-1 1 1,-2 0-1,11 4 1,-3 0 0</inkml:trace>
  <inkml:trace contextRef="#ctx0" brushRef="#br0" timeOffset="864">6084 14007 6004,'31'-1'239,"0"-1"1,4 0 0,0-1-330,8 2 0,0 0 90,-10 1 0,-1 0 45,4 3 0,-3 1 45,-4 2 90,9 0-180,-15-4 90,7 0 0,2-2 0,13-4-1729,-17 2 1,0-1 1343,18-2-802,-16 3 0,-2 0 1007,-4 2-511,22 0 511,-23 0 90,6 1-90,10-2 2319,3 1-2229,-16 0 0,0 0 0,16 0-258,-16 1 0,0-1 258,4-1-543,0 0 1,0-1 632,1-1-563,-4 0 0,0 0 563,15-2-65,-12 2 0,1 0 64,-6 1 1,1 0 45,8-2 0,0 1-135,5-3 1316,7-2-1316,-19 2 0,0 0 0,13-2-45,-13 2 0,0 1 45,11 2 0,-16 2-90,17 1 90,-16 0 1324,19 3-1234,-9 1-2294,9 0 2204,-10 0 1134,-6-1 0,-1 0-1134,7 0 0,11 3 0,-18-4 0,6 2 0,-2-1 0,4 0 90,16-4-270,-17 0 1696,-6-1 0,1 2-2055,19 2 539,-14 0 0,4 4 0,-17-2 0</inkml:trace>
  <inkml:trace contextRef="#ctx0" brushRef="#br0" timeOffset="1106">8931 14024 5914,'24'-7'539,"-5"1"-539,5-2 0,-12 4 0,-7 3 0,-1 0 90,-2 1-270,-1 0-179,1 0 359,-1 0 0,1 1 0</inkml:trace>
  <inkml:trace contextRef="#ctx0" brushRef="#br0" timeOffset="3161">8943 13911 6004,'16'-4'629,"-8"2"-449,12-1-90,-12 4-90,3 0 90,18 1 0,-14-1 0,28 0 0,-5 1 0,1 1-45,6 3 0,0 1 45,0-2-90,-6 1 0,-1-1 180,5-8-180,-18 1 179,9-2-179,-24 3 180,8-1-90,-5 1 90,6-1-180,-5 0 90,6-1-90,12-3 0,-12 3-90,19-2 0,-24 6 90,2 0 0,-4 2 0,1-1 0,-2-1 90,29 2-90,-22-2 0,19 1 90,-10-2-90,-10 0 0,9 0 0,-13 0-90,5 0 90,11 0 0,-9 0 0,7 0-90,-13 1 90,-5 0 0,10 1 180,-5 0 0,-1-1 810,0 1-721,-7-2-89,5 0-180,-2 0 90,0 0-180,1 0 90,-5-1 0,-1 1-90,-3 0-3187,-2 0 3129,1 3 1,-1 0-1,0 4 1</inkml:trace>
  <inkml:trace contextRef="#ctx0" brushRef="#br0" timeOffset="5331">11094 13956 5914,'26'-5'449,"-10"1"-269,9-1-90,-11 2 90,-1 2 90,15-1-180,-10 0-45,7 1 0,1 0-45,2 0 45,-3-1 0,1 0-3322,11-4 3252,-6 1-65,-2 0 90,-8 3 0,-7 2 0,2 1 0,-8 0 0,0 1 90,26 2 0,-18-3 359,30-1 451,-19-10-630,1 0-270,-3-1 3122,-3 6-3662,-1 5 360,0 0-179,3 3 359,-15-1 89,2 1-448,-8-2-901,0 3 1260,-5 2 0,-2 1 0,-7 1 0</inkml:trace>
  <inkml:trace contextRef="#ctx0" brushRef="#br0" timeOffset="13672">8836 12571 6094,'10'5'1079,"0"-1"-719,2 0 269,7 1-449,-3-2 90,16 2 0,1-1-270,-3-1 30,11-2 0,12 0 0,-9-1-30,-1-2 0,6 0 0,1-1 0,-20 1 0,-4 1 0,5-1 0,-5 0 0,1 0 180,3 0 0,-1 0-3123,12-1 3078,-12 1 0,4 0-170,15-5 0,-1 0-55,-19 2 0,1 1-232,18-4 1,1 1 186,-18 2 0,-1 1 315,5 0 0,2 1 494,-4 0 1,0-1-451,2 2 1,-2 0 45,2-1-180,-16 4-90,24 1-90,-20 0-135,9 1 1,0 0 44,-9 0 90,12 2 0,-17-3 0,-1 0 90,0-1 2816,1 0-2726,-1-2 90,11-1 0,2 0-180,10 0 45,-4 0 0,0 1 135,0 2 180,5 0-180,-16 0 1123,6 0-1033,1 0-450,-3 4 1,1 0 89,14 2-570,-13-1 0,-2 1 390,1 1 45,0-2 0,1-1 135,10 1-725,0-1 0,-1-2 545,-1-2-728,-2-2 1,0-1-892,6-1 1170,7 0 719,-18 5 0,-21-1 0,2 3 0</inkml:trace>
  <inkml:trace contextRef="#ctx0" brushRef="#br0" timeOffset="17726">15194 12733 6004,'11'-2'539,"1"-1"-269,8 0-270,-7 1 90,9 0 90,10-3 0,-3 0-90,5 0 90,-7 0-90,-11 3-90,4 1 90,-7 1 0,11 1-180,-7 0 90,9 1 0,-11 0 0,-5 0 0,12 1 90,-3 0-90,4 0 0,-8-1 359,6-2 1,7-1-360,-4 0-90,7 1 180,-19 3-90,3 1 90,0 1-90,-3-2 90,10 1 0,-8-3 270,15-5-270,-18 1 0,23-7-180,-22 6-90,16-1-90,-14 5 90,-1 1 90,-1 2 90,-5-2 90,15 0 0,-10-2 0,11-1 0,-14-1 0,2-1 0,-1 1 0,8-2-90,-4 1 90,16-2-90,-14 4-90,25-5 0,-20 4 90,17-3 0,-22 4 0,5-2-90,-9 2 0,2 0 0,1 1 90,-5 1-90,4 1 90,0 2 90,-4-1 180,9 2-180,-13-3 0,9 2 90,-1 0-180,15 0 90,14 0-90,-10-2 0,2-1 90,-9-4-1,0 1 1,3-2-90,-7 1 90,1 1-90,-3 1 0,12 1 0,-12 1 0,1 1 90,17 1-90,-15-1 90,24 2-90,-28-2 180,25 1-90,-24-1 0,15 0 0,-13 0 0,3-1-90,7 2 0,-6-1 0,5 2 0,-13-1 0,17 2 0,-8 1 0,1-2 0,-1 2 90,3-2-90,19 3 0,-11-1 0,4 1-3277,-26-3 3072,-1 0 205,16 3 0,-5-1 90,6 1-90,-10-2 270,6-1 90,-3-4 89,14-1-89,5-7-360,-19 6 0,0-1 90,17-2-135,-8 5 0,-2 0 45,4 2 0,-2 0 0,0 0 0,0 0 0,4-1 0,-5-1 0,3-1 0,1-1 0,-4 0 0,-2 0 0,-1 1-45,3-1 0,0 0 45,-11 2 0,24 0 0,-27 1 0,16 1 90,-19 0-90,16 0 0,-15 0 90,14 0-90,-3-1 0,-4 1-90,10-1 90,-17 1-90,26-1 90,-22 1 0,15-1 0,-20 0-90,13 1 0,-10 0 0,17 2 3366,-19-2-3340,6 2 64,-8-2-90,0 1 90,6-1 0,-5 0 0,12-1 0,8 0 0,3 0 0,-11 1 0,-1-1 0,3 0 90,7 0 0,-15-1 0,1-1 0,14-3-90,-18 2 0,11-1 90,-14 3-90,-1 0 0,28 0 0,-20 1 0,2 0 0,0 0 0,-1-1 180,10-1 540,6-5-1080,-8 1-1349,-4-1-1568,-14 16 1787,-13 3 1490,-2 4 0,-9-6 0,0-8 0</inkml:trace>
  <inkml:trace contextRef="#ctx0" brushRef="#br0" timeOffset="19465">21419 12615 6004,'-29'-7'2158,"8"3"-2068,19 7 450,12 5-270,-3-2 359,21 6 1,4-3-540,1-1 90,-8-3 0,2-2-135,5-1 0,-1 0 45,18 1-90,-20-2 0,1 0 45,-4 1 0,-1-1 45,16 0-90,-14 1 0,3-1-1639,9-1 1,-2-1 1613,0 1-40,2-1 1,8 0 0,-5 1 64,-14 1 0,0 0-45,20 0 0,-2 1 45,-3 3-90,0 5 90,-19-4 180,14 7 0,-20-9-90,4 1 0,7-5-90,-10-1 90,8-1-90,3-1 0,2 1 45,-7 1 0,0-1-45,9 1 0,-1-1 0,13-1 0,-25 2-90,20-3 90,-20 1-1733,11 0 1733,-15 1 0,6 1 0,13 0 0,-6 1-90,5 0 90,6 1 1264,-13 1 0,5 0-1264,8-1 0,5-1 0,-2 0 45,2 1 0,0-1 867,-6-1 1,2 0 0,-4-1-778,-5-1 0,-2 0-90,2 1 0,-1 0-45,-5 1 0,-1 0 90,21 1-90,-23 2 0,10 2 0,4 0 0,0 0 0,-1-2 0,1-2 0,9-2-151,-9 1 0,-1-1 151,-1-2-90,-7 0 90,11 1 222,0 2-177,-15 1 0,1 0-45,3 1 0,-2 1 90,-1 0 90,17 1-91,-30-2 1,14 2 0,-12-1-90,12 1 90,-10-1 90,25-2 90,-23-2-90,12-1 0,-23-1 491,-1-2-581,-3 2-90,2-3-90,-3 4 90,0 0 270,-3 2-270,0 1-630,-1-3 1,0 2-541,-1-2-2107,-9 13 2679,4-6 1,-9 6 0,6-9-1</inkml:trace>
  <inkml:trace contextRef="#ctx0" brushRef="#br0" timeOffset="22441">25652 12699 6004,'12'-1'449,"-1"1"-269,17-1 0,-7 0-90,11-1 180,7 1 0,3-1-225,-15 2 0,3 0-45,15 1 0,9 0 0,-6 1 2,-9 0 0,0 0-1,3 1 0,3 0 1,0 1-467,-7-2 0,0 1 1,-1 0 329,12 1 0,1 0 45,-7 0 0,2 0 0,-3-1 90,-1 1 0,-2-2 95,5 2 0,-3-2-405,-13-1 0,-3 0 694,11-1-87,-10 0 242,11 1 0,5-1-442,-8 1 1,0 0-46,10 0 0,1 0-5,-4 1 0,0-1-140,-4 0 1,-1 0 93,-4 0 1,-1-1 207,3 0 1,-2 0-263,-5 0 1,-2 0 216,21 1-209,-13 0 0,2 0-50,-5 0 0,-1 1 65,0-1 1,1 0-18,5 0 0,-1 1 32,12-1 232,-3 0 1,0 0 35,-4-2-81,-4 0 0,-1 0-97,-5-1 11,-2-1 179,-2 0-175,12 0-90,2 0 0,-10 3 0,-1 0 0,6 1 517,16 2-427,-19-1 0,0 1 0,-2-2 89,-1-1-89,-6-1-1696,12 1 0,1-1 1516,-2 1-778,13 0 0,-1 0 868,-10 1-317,6 0 1,1 0 316,-4 0-802,-8 0 1,0 0 891,4 0 0,1 0 60,6 1 0,10-1 0,-6 0-150,-15 0 0,1 0-87,10-1 1,11 1 0,-1-1-1,-12 0 87,8-2 47,-12 1 1,6-1-1,-4 0-47,-8 0 0,-1 0 728,18 0 1,3-1-774,1 1 0,-2 1 45,-11 0 0,2 1 30,1-1 0,4 2 0,-5-1 15,-7 0 0,1 0 15,9 0 0,6-1 0,-2 0 60,-5 0 0,-1-1 0,-1 1 250,3-1 1,-1 1 0,-1-1-371,-5 1 0,-1-1 0,-2 1-135,7 1 0,-3 0 2460,7 2-3418,-5 3 1,8 2 0,-5 0 969,-10-1 0,-1 0 0,4 0 0,3 1 0,-6-1 0,4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8:52:31.740"/>
    </inkml:context>
    <inkml:brush xml:id="br0">
      <inkml:brushProperty name="width" value="0.09071" units="cm"/>
      <inkml:brushProperty name="height" value="0.09071" units="cm"/>
      <inkml:brushProperty name="color" value="#FF0000"/>
    </inkml:brush>
  </inkml:definitions>
  <inkml:trace contextRef="#ctx0" brushRef="#br0">11564 11075 6633,'-3'-1'3276,"1"-2"-2414,4 1-143,0-3-539,1 2 0,0-3-180,-1 4 90,-1 0 0,7 2-90,-3 0 180,14 2 0,-8-1-90,5 1 540,6-8-541,-12 3-89,13-7 0,-15 6 0,7-3 0,-7 5 180,7-1-180,-8 2 270,5 1-180,-6 0 0,1 0-90,-2 0 90,0 1-90,3 1 0,-1 0 90,3 1-90,1 0 0,-1 0 0,2-1 0,1 0 90,-1-1-90,1 0 90,-4 0-90,-4-1 360,5 0-270,-2 0-90,2 0 90,0 0-90,-1 0 0,-1 0 0,0-1 0,-3 1-90,3-1 90,-3 1 0,4 1 0,-2 0-90,1 2 0,4 2-90,5 3 90,-4-2 90,6 2-90,-10-5 90,1-1 0,1 0 0,-5 0-90,1-1 90,0 2 0,0 0-90,0 0 90,-1 0 0,-2-1 0,1 0 0,1-1 90,-1 0 90,12-3-180,-10 1 90,9-2 0,-4 0-180,-5 2 90,9-2-90,-6 1 180,0 1-90,3 0-180,4 0 0,-1 0 0,7 0 180,-9 0 0,-1 0-90,-2-1 90,-3 0 0,5-1 0,-4 2-90,1-2 90,6 0 0,-7 1 90,10-1-90,-12 2 0,5 1 0,-6 0 0,6 2 90,-6-1-180,3 1 90,-3-1 0,4 0 0,-3-1-90,7-1 90,-6-1-90,9-1 0,-4 1 90,2 0 0,-5 2 0,6 1 90,3 0-90,5-1 0,8-2 0,-16 0 90,9 2-90,-9 2 90,-3 1-90,3 1 0,-7-3 0,4 3 0,2 1 0,0-1 180,16 12-180,-17-8 180,27 11-180,-27-14 0,9 2 90,-13-5-90,13-2 90,-4 1 90,18-1-3457,-3 3 3162,-6-1-596,12 4 711,-22-3 0,9 1 90,-13-3-333,9-4 243,-8 0 0,7-2 0,-11 0 2919,-1 1-2919,1 0 1111,17-6-1111,-4 3-3076,10-2 3076,-14 5 0,-6 2 0,-5 1 90,4-1-90,5-2 90,7-4-180,7-4 90,-9 2 0,0 1 3212,5 1-3212,-8 4 0,13-2 90,-17 5 0,0 1 0,-5 0-90,0 1 90,1 0 0,12 1-180,3 3 0,4 0 90,-9 1 0,-7-1 0,-6-3 0,2 2 0,8-2 0,-5-1 0,6-1 0,-1-2 0,0 3 0,-1-1-90,-1 3 180,-3 3-180,5 1-90,-2-1-90,3-2 90,-10-4 90,0-1 90,13-5 180,-6 1 0,13-2-180,-10 5 0,-5 0 0,2 2 0,-10-1 0,7-3-270,-2-1-3007,10-2 1697,-5 4 1580,-5 12 0,-14-4 0,-9 8 0</inkml:trace>
  <inkml:trace contextRef="#ctx0" brushRef="#br0" timeOffset="12653">20341 10149 6363,'2'-5'1889,"-1"1"0,-1-4-1259,0 5 539,0-3 360,-1 3-1529,1 2 90,-2 0-90,-1 7 90,0 0-90,-5 13 0,4-4-90,-7 19 90,4-10 45,-2 9 0,-1 4 90,2-7 0,0 0-1774,-1 5 1,0 0 1670,2-7 1,0-3 57,0 3 34,-2 10-34,1 0 0,3-10 0,1-1-90,-1 9 90,3 7-90,4-21 90,-1-2 90,4-4-90,-2-9 90,1 1 449,10-2-449,-4-3 3096,9 2-2468,9-7-358,0-1-360,7-1 173,-8-1 97,6-4-360,-14 2-90,17-8-360,-26 10-1619,3-4 180,-11 7-1388,0 1 1157,0-1 951,0 1 1169,1-2 0,-3 0 0,2-2 0</inkml:trace>
  <inkml:trace contextRef="#ctx0" brushRef="#br0" timeOffset="12993">20586 10666 6723,'-3'-8'3276,"1"3"0,9-4-1373,0 4-1453,7-3-720,25-4 180,-20 6 0,18-3-90,-31 12 180,-2 3 180,-4 34 720,-3 3-810,1-18 0,0 0 180,-1 9-91,5-25-268,3 0-3188,12-5 977,-3-2-977,13-13 0,-13 0 2457,9-18 1,-11 8 0,3-9 0</inkml:trace>
  <inkml:trace contextRef="#ctx0" brushRef="#br0" timeOffset="13174">20870 10389 6273,'-4'5'3276,"-8"1"0,7-2-653,-5 4-5900,25-1 0,-1-3 297,14-6 2160,-11-8 1,-1-5 0,-6 2 0</inkml:trace>
  <inkml:trace contextRef="#ctx0" brushRef="#br0" timeOffset="13878">21091 10068 11580,'3'6'2609,"0"5"-2159,-3-1 179,-2 14-359,1-5-90,0 10-90,-1-3 0,1 2-90,-1 3 90,-3 17 0,1-10-888,0-5 1,0-1 797,-2 8 0,2-16 0,0 1-300,-2 6 1,1-2 299,-3 8-45,3-9 0,-1-2-45,1-2-90,0 2 0,1-8-449,-1 3 269,4-12 1477,0-2-2916,0-4 2066,2-4-986,0-7 629,1 0 180,0-9 89,-2 8 1441,5-20-1261,-3 17 361,5-16-90,3 15-540,-1 2-1,3 1 1,-6 7 0,2 1 0,14 8-90,-8 1 0,9 5 0,-13-2 90,-1-1-90,-2 2 270,-2 11-180,-3-7 0,-9 11-90,1-13 90,-5 4 180,-7 5 180,-17 7-540,9-5-1549,3-7 1,3-8 1445,7-23 0,-1 8 1,11-22-1</inkml:trace>
  <inkml:trace contextRef="#ctx0" brushRef="#br0" timeOffset="14728">21782 10052 6094,'-23'21'1638,"0"16"0,2 5 572,5-2-3303,2-5 1,-3 7 0,3-6-931,1 1 1871,-1 3 1,1 0 331,2 1 439,3-14 1,1 2-306,-2 6 1,1-1-135,-2 9 90,2-4 0,-1-1 270,1 5-181,1 6-179,10-19 0,2-2-180,-1 0-90,15 8 90,-11-30 2330,9-1-2780,10-7 180,-8 1 90,10-6 0,-15 1-180,9-11 1,2-3 179,9-9-319,-7 7 1,0-1 138,1-5-1595,5-2 1416,-13 12-451,-1-3 1,-1 1 899,-8 6 0,4-18 360,-15 20 0,-2-3 539,-9 3-1169,8 8-269,-7-2-91,7 7 2192,-5 8-1472,1-3 0,-3 7 0,4-5 0</inkml:trace>
  <inkml:trace contextRef="#ctx0" brushRef="#br0" timeOffset="15343">22034 10675 6273,'3'-26'3276,"-1"9"0,-8 5-2362,2 8-824,-9 2-90,4 1-90,-6 1 0,5 3-90,-6 4 90,3 0-90,-4 4 91,4-1-1,1 1 90,-1 1 90,-15 24-1,14-15 271,-2 7 0,3 2-2763,5 8 2673,0 0 0,7-8 270,13-14-450,5-12-90,14-3-180,12-23-139,-11 3 139,6-8 0,-15 2 0,-3-1 90,2-3 90,-2 2 0,-2 1 0,-6 3 0,-3 2 90,-4-9 90,-6 11 139,-28 9-1958,10 23 1,0 6-1639,-17 5 476,9 18 2801,27-34 0,2 0 0,1-2 0</inkml:trace>
  <inkml:trace contextRef="#ctx0" brushRef="#br0" timeOffset="15879">22348 10744 6543,'-5'-10'3276,"2"1"0,-2-9-473,4-1-2533,2-19-540,-1 19 90,0-5-809,-16 38 809,-6 12 270,-2 4-1562,7-5 1,1 0 1741,2-1 90,-6 15-1909,6 1 1729,7-16-90,-1 11 0,9-23-180,3-4 0,3-5-90,3-5 549,8-12 1,3-6-775,3-5 1,1-2 494,-1 2 0,0 0 269,1-3 1,-4 4 2916,-10 14-1720,0 5-477,-21 48-989,6-18-135,-5 5 0,1 0-585,6-7 91,2-3-2738,19-14 1337,-3-9 301,16-12 1,2-5 1250,-4 1 0,0 0 0,-1-1 0,-8 5 0</inkml:trace>
  <inkml:trace contextRef="#ctx0" brushRef="#br0" timeOffset="16615">22650 10712 6453,'24'-36'1638,"0"-1"0,-6-3 1638,-25 40 0,-22 24-2850,18-11-515,-3 4-91,-4 9 180,7-9-90,-8 11 90,5-5 90,4-6 90,-7 20-1,13-4-269,3-1 1,15-8-1,10-19 0,22-17 90,-16 1-1063,11-10 1153,-24 8-90,1-3 45,9-14 0,2-6-135,-11 14 0,-1-2 45,12-13 0,0-2-45,-11 9 0,-3 2 0,4-10 0,-4 5 0,2-6 0,-2 2 45,0 1 0,-1 1 399,-2 4 1,2-3-1,-1 0-354,2-5 0,0-1 0,-2 5 0,-4 11 0,-1 0-111,9-21 1,-1 1 20,-3 6 90,-3 10-45,-3-1 0,0 1 45,-3 7-270,-1-15-629,-17 48 359,-4 8 450,2 7 0,-3 8 0,2-1 360,-1 5 0,1 1-383,1-5 1,0 3 0,1-1 442,4-3 0,1 1 0,2-4-105,0 0 0,0 2 269,0 4 1,0 8 0,0 0-1,2-5-179,1 8 0,1-1-661,-1 0 0,0 3 0,3-7 346,3-13 0,2-4 0,7 16 0,-3-21 0,5 2 0,2-1 0,-2-5-450,9 3 0,1-2-449,-6-9-1170,13 5 270,-20-10-1478,-9 18 2560,-6-13 1,-7 12 0,-1-15 0</inkml:trace>
  <inkml:trace contextRef="#ctx0" brushRef="#br0" timeOffset="29608">24423 7807 7713,'-7'-6'3276,"-5"18"-2235,8 0-457,-3 16 1,0 4-225,1 3-1999,-1 12 1,0 1 1383,1-3 300,2-9 0,-1-2 275,2 2-320,0 1-787,2-5 1,0 6 0,0-4 786,0-2 0,0-1 0,0 6 0,0 4 0,0-2-117,0 3 0,0 0 147,-1-4 0,1 3 0,-1-2 121,0-5 0,1-2 1,-1 2-122,0 5 0,0 0 0,-1-3 15,1-2 0,-1-3 0,0 3 0,0 0 0,0-1 0,-1 4-50,0 2 0,0 4 0,0 1-145,0-3 0,1 0 1,-1 3-99,1 3 1,-1 4 0,0 0-1,1-3 158,0 2 0,0-2 0,1-1 90,0-3 0,0-1 0,0 0 60,1 2 0,-1 0 0,1-2 120,-1 6 0,1-1-90,0-10 0,0 1 0,0 2 239,1 8 1,0 1 0,1-4-195,0-9 0,-1 1-15,2 7 0,-1 4 0,1-6-75,-1-14 0,1 0-15,1 3 0,1 4 0,0 2-60,1 3 0,0 2 0,0-1 30,-1-7 0,1 0 0,-1 0 0,1 8 0,-1 1 0,0-6 122,-2-9 0,0 1-92,2 15 0,-1 8 0,0-6 181,0-9 1,-1 0-212,2 6 0,-1 6 0,0-4 89,0 5 1,-1-3 89,0-5 1,1 2-225,-1-6 0,1 4 0,-1 0 0,1-4-45,-1-3 0,0-3 0,0 0 810,1 1 1,0 2 0,-1-1-1501,-1 3 0,-1 0 1,0-4-121,0 12-193,-2-11 1,0 5 0,0-7 483,-2-5-201,-4 11 695,-5-21 0,-1-7 0,-5 2 0</inkml:trace>
  <inkml:trace contextRef="#ctx0" brushRef="#br0" timeOffset="29939">24270 12462 6363,'43'20'1092,"0"-1"0,-12-4 0,1-2 546,11-5 0,0-4-2820,-14-3 1,-1-1 1226,8 1 0,-1-2-45,-10 0 0,2-1-1032,16 2 1,7 2 0,-5-1 671,-6 0 0,1 0-45,4 0 0,8 1 1,0-1-1,-7 0 310,-4-1 1,-1-1-626,-3-2 1,6-1-1,-1-1 1,-6 0-69,3-2 0,-1-1 608,-2 0 0,3-1 0,-5-1 175,0-4 1,-4-1 0,13-9-1,-17 8 1,0 1 0</inkml:trace>
  <inkml:trace contextRef="#ctx0" brushRef="#br0" timeOffset="30959">24591 7927 6453,'-6'-9'3276,"5"2"-2774,10-5 38,22-3 0,7 2-91,3-1 1,-1 1 0,10-1 0,-1 1-1269,-6 5 1,-1 2-1,2 0 706,-5 1 1,0-1 0,1 1 0,-1 1-485,9-1 0,-1 1 0,-3 2 372,5 0 0,-2 2-315,3 2 1,-3 1 359,-12-1 0,0 1 150,0-2 0,3 1 0,-5-1 255,-7 0 0,-2 0 314,17-1 721,-36 17-991,-8-2 46,-6 14 0,-1 3-225,1 3-45,2 3 0,0 2-1397,3 1 1307,2-14 0,1 1 195,2 9 0,1 2-330,1-6 0,-1 4-157,0-2 0,1 5 1,0 1-1,-1-5 247,1 7 0,0-1-137,-1-2 1,1 1 0,-1-2 1,0 2 0,0 1-160,-1-7 1,1 5-1,-1 0 1,1-3 324,-1 1 0,1-2 0,-1 2 37,0 0 1,1 2-1,-1 0 1,0-5 177,-1-1 1,0 1-66,0 4 0,-1 7 0,1 1 0,0-6 604,-1 3 0,1 0-694,0 0 0,-1 6 0,1 1 0,-1-6-180,1-6 0,-1-4 1,1 2-393,0 1 0,0 3 1,0 0-1,0-3 512,0 2 0,0-2 1,0 2 81,1-1 0,0 2 1,0 1-1,0-4 188,0 0 0,0-2 0,1 0-120,-1 0 0,0-1 0,1 3 4,0 6 1,0 4 0,1-1 0,-1-8-320,0-5 0,0-2 105,0 7 0,1 4 0,-1-5-330,1-9 1,-1-4 89,3 18 0,0 4 0,2 3 291,-3-23 0,-1 0 24,3 17 0,0-1 1213,-2-18 0,-1 0-1213,4 19 0,-1 1 90,-2-18 0,0 2 105,2 13 0,-1 5 0,-1-4 842,-1-9 1,-1 0-484,0 13 1,0 7 0,-1-6-285,-1-13 0,0 0 374,-1 8 1,0 4 0,0 1-949,0 1 0,0 0 1,-1-2 288,1-10 0,1-2 0,-1 4-705,0 4 1,0 5-1,1-3 1,-1-8 79,2 12-350,0-11 1,-4-14 1034,-5-32 0,-2-12 0,-6-21 0</inkml:trace>
  <inkml:trace contextRef="#ctx0" brushRef="#br0" timeOffset="31476">24443 9586 8882,'18'1'2429,"1"0"-1305,6-2 0,1 0-494,11 0-136,1 0 1,7-1-165,-2-3 0,4 0 0,-3 0-781,-1 1 0,2 0 203,-2-2 1,7 0 0,-2-1 0,-8 2-23,-9 0 0,-2 0-270,6-1 1,2 0-1,-5 0-629,7-2-2108,9-4 54,-29 7 2234,-1 1 989,-13 10 0,-5 0 0,-3 7 0</inkml:trace>
  <inkml:trace contextRef="#ctx0" brushRef="#br0" timeOffset="31837">24378 10447 6723,'-7'33'3276,"42"1"-2184,-2-29 0,8-6 0,0-1 0,-4 4 0,1 0 0,4-2-1639,-3-1 1,5-2 0,3-1 0,0 0 0,-3 0 0,-6 1-547,3-1 1,-5 0 0,4 0 636,-2 0 1,6 0-1,1 0 1,-3 0-1,-6 0-1024,7 0 0,-4 0 175,6-2 1,-1 0 1288,-15 2 1,-4-2 15,10-8 0,-26 5 0,-5-3 0</inkml:trace>
  <inkml:trace contextRef="#ctx0" brushRef="#br0" timeOffset="33005">28529 7765 7173,'-17'13'3276,"5"11"-1638,6-1 0,0 4-1181,1 8 0,2 1-2096,-1-3 1,1 0 1190,0 4 1,0-1 537,1-9 0,1 3-503,0 3 0,0 7 0,0 0 0,0-3 413,0 7 0,0 0 0,0-7 0,1 4 0,-1 1 0,1-4-243,-1-2 1,1-3 0,0-1 197,0 5 0,-1 2-303,1 0 1,-1 3-1,0-3 393,1-6 0,-1 0 171,0 2 0,1 3 0,0-1-81,0 9 0,0 1 279,1-8 1,0 3 0,1 1-393,0-4 1,0 2-1,1 1 1,-1-2 7,1 9 0,1-2 0,-1 3-30,1-8 0,-1 3 0,1-2 0,-1-2 0,0-3 0,0-2 0,0 1 0,1 7 0,0 1 0,-1-4 45,0-4 0,0-1-45,0 2 0,0 4 0,0-5 0,-1-4 0,0 0-30,0 10 0,0 5 0,0-2 30,0 2 0,-1 4-36,0-14 0,0 6 0,1 3 0,-1 0 0,0-1-36,1-3 0,-1 0 0,1 1 0,-1-2 0,0 0 72,1 6 0,-1-1 0,1-1 0,0 0 0,0 2 0,0 1 0,0-3 0,1-8 0,-1-7 0,1-2 0,0 9 0,1 6 0,0-1 30,-1-4 0,0 0 0,0 0-30,0-1 0,0 0 0,1 2 55,-1 1 1,0 4-1,0-1 1,0-3-296,1-4 0,-1-2 0,1 2-346,1 10 1,-1 1-1,2 0-507,0-7 1,0-2 0,0-3-547,-1 0 1,0-3 1484,-1-3 0,0-4 154,-6 0 0,-5-15 0,-3-1 0</inkml:trace>
  <inkml:trace contextRef="#ctx0" brushRef="#br0" timeOffset="33259">28548 12320 6543,'12'6'3276,"31"-5"0,-9-5-2010,-6 1 1,5 0-1147,6 3 0,4 0 0,1 1-480,2-1 0,2 0 0,0 1-50,-9-1 0,0 1 0,1 0 0,3-1-246,5 1 1,4 0-1,1 0 1,-3 0 0,-7 0-438,-6 0 1,-5 0 0,3 0 728,8 0 0,4 1 0,1 0 0,-3-1 364,1 2 0,-3 0 0,-3 0 0,0 0 0,-1-1 0,-1 1 0,1 0 0,-1-1 0</inkml:trace>
  <inkml:trace contextRef="#ctx0" brushRef="#br0" timeOffset="34167">28763 7671 6543,'4'-7'3276,"1"0"-75,34-8-3067,-6 9 1,3 1-45,-1-2 0,4 1 135,4 3 0,7 1 0,2 1 0,-4-1-1318,0-2 1,-2 0 0,3 1 870,-5 1 1,1 0 0,2 0 0,-3-1 86,-5-1 0,-1-1 0,-1 0 1,-2 1-726,3 0 1,-3 0-1,0 0 635,9 0 1,-2 0-1,1 0 0,-4 3-495,9 14 720,-23 3 0,7 8 90,-27-1 2269,-4-3-2180,0 14 1,-1-6-45,1 3 0,1 4-90,0 2 0,0 1 1593,0-2 0,1 3-1992,0 2 1,0 7 0,0 0 0,0-7-341,0-1 0,0 0 388,-1-1 0,1 9 0,1 2 1,-1-3-1,-1-6 36,1 3 0,-1 0 54,0-6 0,0 6 0,0 3 1,0-1-1,0-4 186,0 7 0,0-4 0,-1 2-748,1-4 0,-1 0 1,1 1-1,0-2 808,-1 1 0,1-2 0,0 5 114,-1-6 0,1 3 0,0 2 0,0-1 0,-1-2-55,1 0 1,0-2 0,-1 1 0,1 3 0,0-2 0,0 4 0,0 2 0,0 0 0,0-2 0,0-5-664,0 12 1,1-4-1,-1-2 694,1 0 0,-1-1 0,2 1-198,0-3 0,0 2 0,1-1 0,-1-3 168,1-4 0,-2-3 0,2 3-171,0 0 1,0 5 0,1 1 0,0-2 0,-1-6 80,2 10 0,0-3 199,0 2 1,2 5 0,-1 0-245,-2-13 0,0 2 0,0-1 0,0-1 393,1 4 0,-1-1 1,1 4-242,0-3 1,0 4 0,1 2 0,-1-3 0,-1-5 145,2 11 0,0-2-208,-2-11 0,1 4 0,0-1 0,-1-4 45,1 7 0,0-1-30,0-2 0,0 2 0,0-3 843,1 5 0,0 3-903,-2-7 0,2 6 0,-1-1 0,-1-6 13,1 2 1,-1-1-614,0 5 1,1 3-1,-1-6-68,-2-11 0,0-5-97,0 1 1,-2-4 764,-3-1 0,-4-24 0,-5-8 0</inkml:trace>
  <inkml:trace contextRef="#ctx0" brushRef="#br0" timeOffset="34619">28770 10526 6453,'15'-4'1638,"13"-5"0,4-2 1638,7-2-2184,-10 3 0,5-1 0,-1 2-564,11-1 0,-2 1-907,-6 1 0,2 1 409,-3 2 0,3 1 0,-5 1 107,-7 2 0,1 1-407,8 1 0,9 2 1,1-1-1,-6 1-74,-3-1 1,1 0-477,5 0 1,7 0 0,0 0 0,-10 0-16,-12-2 0,-2 0-604,18-1 0,-3 1-270,-12 5 984,-5 2 0,-19 5 0,-10 1 0</inkml:trace>
  <inkml:trace contextRef="#ctx0" brushRef="#br0" timeOffset="34990">28800 11399 6903,'38'2'3276,"-13"1"-2184,9-3 0,10-1 0,-3 1 546,-2 0 0,4 1-2294,-3-1 1,8 0-1,3 0 1,-1 0 0,-5-1 242,6 0 1,-4-1-1,2 0 300,-3 0 1,4 0 0,-2 0 0,-5-1-202,9-1 0,-7-1 89,-14 2 0,-3-1-591,7 0 0,0 0-823,1-1 1,-1 0 148,13-1-1787,-11-6 3129,-49 2 0,-3-5 1,-11 0-1</inkml:trace>
  <inkml:trace contextRef="#ctx0" brushRef="#br0" timeOffset="35448">28747 10425 6993,'-14'26'3276,"1"6"0,0 5-3404,9-2 0,3 1-1491,4-9 0,1-1 93,1 8 1,0-3 266,11 9 439,-4-14 1,-6-14 0,1 0 0</inkml:trace>
  <inkml:trace contextRef="#ctx0" brushRef="#br0" timeOffset="36575">25551 9867 6453,'-3'7'1170,"0"-1"359,10 15-990,-1-9 451,20 20-91,7-9-2055,2-5 0,1-1 1246,-9-4 0,1-1 89,18 4 1,1-2-56,-14-5 0,2-1-12,-1-1 1,4 1-1,2 1 1,-2-1-113,9 3 0,-1 0 0,0 0-78,-9-3 0,-1 1 0,1-1 1,-1 2 77,4 2 0,-1 1 0,1 1 0,-2 2-282,-3 0 1,0 1-1,-1 1 1,1-1 258,1 1 1,1-1 0,-1 1-1,0-1 53,9 7 0,-2 0 0,-3-3-30,-1-1 0,-3-2 90,-1-2 0,1 0 90,9 5 0,0 0-135,-8-4 0,1 0-15,-7-1 0,2 0 0,-1 1 105,8 6 0,-2 0-1,-6-4 1,1 0 75,-3-1 0,1 1 0,-1-1 1428,8 4 0,1-1-1269,-3-2 1,2 2-1,0-1-369,1 0 0,0 0 0,-1-1-251,-6-3 1,-2 0 0,0 0 160,13 6 0,-4-1 0,-4-1 0,-13-7 0,0 1 179,-1 1 0,-1 0-448,10 9-91,3 3 1124,-17-13-3732,-7-7-219,-2-14 2735,-11-9 1,-1-9 0,-10-3-1</inkml:trace>
  <inkml:trace contextRef="#ctx0" brushRef="#br0" timeOffset="36852">28163 10769 6723,'14'32'3276,"-3"-11"-1245,11 15-1851,-2-13 90,-2-6 0,1 1 90,11 9 509,-3-2 1,5 4-1,-5-1-644,-7-5 0,-4 2-1318,-1 6 1,-3 4 0,-9-5-547,-17-5 1,-11-5 545,-12-2 1,-9-4 0,2-3 1050,-4-3 0,-1-3 1,5-3-1,-2-2 0,3 0 1,2-3-1,0 0 1</inkml:trace>
  <inkml:trace contextRef="#ctx0" brushRef="#br0" timeOffset="37375">26080 9739 6004,'6'-13'1978,"-2"4"-1348,-9 10-180,-1 1 899,-16 10-809,6-3 269,-26 12-539,15-8 45,-6 1 0,-5 2-225,3-2 0,1 0-135,-2 1 0,2-1 45,3-2 0,2 2-1639,4 4 1,4 1 393,0 1 1855,3 4 0,11 2-1105,33-5 0,25-3 0,5-1 1,-10 0-580,-10 3 0,1 1 534,-2-8 0,8 3 1,5-1-1,0 0 0,-6-2 1,-9-3 539,-3-1 0,-4-2 0,17 6 0,-2-1 0,-3-2 0</inkml:trace>
  <inkml:trace contextRef="#ctx0" brushRef="#br0" timeOffset="38038">26657 10753 6363,'-9'-6'3276,"2"11"0,6 42 0,1-5-3044,1-4 0,-1 7 0,1-2-1419,-1 6 0,0 0 1097,1-2 0,-1 3 0,0 0-730,0-11 1,-1 1 0,1-2 0,0-2-646,0 9 1,0-2 371,0-6 1,0 1 0,-1-10 1040,1-16 1,-2-5 0,0-25 0</inkml:trace>
  <inkml:trace contextRef="#ctx0" brushRef="#br0" timeOffset="38441">26644 10906 6993,'10'-30'1638,"0"0"0,5-1 0,14 6 0,4 6-1534,0 13-149,2 1 0,-1 0-45,1 2-879,10 0 790,-14 3-1,-2 1 0,-1 1 277,-1 1 0,-1 4 803,3 10-198,-6 0 0,-4 6-118,-10 18 1,-8 5-927,2-13 1,-2 2 431,1 14 0,0 1 0,1-8 0,0 4-68,0-8 1,0 5-1,1 1 1,-1-3-23,0-1 0,-1-2 0,1 4-54,-1 2 0,1 7 0,-1 1 0,0-4 0,-1-8-1585,0 2 1,-2-6 1091,-2 10 1,-3-16 0,-4-32 0,3-22 0,-1 0 0</inkml:trace>
  <inkml:trace contextRef="#ctx0" brushRef="#br0" timeOffset="38766">26844 11090 6183,'17'-13'3276,"-8"14"-885,13 1-2751,-13 17 91,-3 1 179,-2 2 359,-3 0 2340,-18 17-1799,6-18-181,-13 11 451,5-21-1080,11-7-990,4-3-649,36-12 1,20-5 1228,-21 6 0,0 0 1,4-1-1,2 0 1,-4 1-1,-7 4 0,0 0 1</inkml:trace>
  <inkml:trace contextRef="#ctx0" brushRef="#br0" timeOffset="39047">27374 11403 8162,'-12'-2'3276,"3"1"0,9 0-1013,38-3-2622,-15 1-1280,4 0 1,2 0-1226,4-2 1432,-7 1 0,1 0-142,2 0 0,1-1 989,-2 1 0,1 0 585,1-1 0,-3 0 0,-1-1 0,2-2 0</inkml:trace>
  <inkml:trace contextRef="#ctx0" brushRef="#br0" timeOffset="39521">27831 11565 6993,'-13'9'3276,"-7"12"0,34-8-2002,12 3-2913,1-15 1,2-3 712,-4 0 1,0-3 269,3-7 1,-3-1-1,-6-1 1,11-13 0</inkml:trace>
  <inkml:trace contextRef="#ctx0" brushRef="#br0" timeOffset="39699">27959 11405 6183,'-11'7'3276,"-17"24"0,13-8-2594,0 9 0,2 2-1492,7 8-283,2-2 1,0 9 0,1-4-547,-2-2 1,1 0 545,1-3 1,0 3 0,-1-3 545,-4 6 1,-1-7 0,1-4 0,2-10 0,-1 0 0</inkml:trace>
  <inkml:trace contextRef="#ctx0" brushRef="#br0" timeOffset="40164">27794 12104 6094,'14'-35'819,"0"0"0,-1 0 0,5-10 0,-1 2 819,1 1 0,1 1-372,-3 2 0,1 0-936,0 9 0,1 0 0,4 3-330,13-5 0,6 9 150,-8 14 0,4 6 0,-2 7 149,5 15 1,-1 10 0,-7 1-390,-9 0 0,-6 2 0,4 11 0,-16-7-360,-44-23 1,-11-12 269,10-1-1005,4-2 1,1 0 1094,4 2 270,-5 6 0,1 2-270,7-3-135,-4 3 0,11-1 135,24-5-90,5-2 0,2-2-449,16-8-1010,8 3 1,3 0-1639,10-4 2236,-1 4 1,-4 3 1040,-19 4 0,9-1 0,-18 0 0</inkml:trace>
  <inkml:trace contextRef="#ctx0" brushRef="#br0" timeOffset="40461">28313 11438 6453,'-28'38'1092,"-1"-1"0,3 1 0,1 2 0,7-1 0,2 2 0,0-1-1519,0-1 1,0 0 546,0 0 0,-1 3 0,1-4-30,4-10 0,-1 0-1068,-7 12 0,-3 5 0,3-5 213,6-12 1,0-1 104,-4 8 1,-1 3-1,6-14-1957,9-18 2617,16-40 0,-3 12 0,1-2 0,-1 0 0</inkml:trace>
  <inkml:trace contextRef="#ctx0" brushRef="#br0" timeOffset="40590">28032 12052 6363,'38'32'1092,"-1"-1"0,-5-5 0,-3 0 546,-9-2 0,-1 2-2572,3 3 0,1 0 664,-6-7 0,0 1-1124,11 14 0,1 0-245,-5-6 1,-2-2 22,-3-5 0,-1-1 1419,13 16 0,-26-31 0,-4-3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8:53:34.379"/>
    </inkml:context>
    <inkml:brush xml:id="br0">
      <inkml:brushProperty name="width" value="0.09071" units="cm"/>
      <inkml:brushProperty name="height" value="0.09071" units="cm"/>
      <inkml:brushProperty name="color" value="#FF0000"/>
    </inkml:brush>
    <inkml:brush xml:id="br1">
      <inkml:brushProperty name="width" value="0.12095" units="cm"/>
      <inkml:brushProperty name="height" value="0.12095" units="cm"/>
      <inkml:brushProperty name="color" value="#FF0000"/>
    </inkml:brush>
  </inkml:definitions>
  <inkml:trace contextRef="#ctx0" brushRef="#br0">10039 14902 6004,'3'-7'0,"0"2"0,5-1 0</inkml:trace>
  <inkml:trace contextRef="#ctx0" brushRef="#br0" timeOffset="1952">10099 14870 6183,'10'0'810,"-3"1"-720,4 0 0,-4 1 0,1-1 0,10 3 0,-6-3 0,8 2 449,15-5-449,-16 1 270,29-6-270,-33 4 180,25-4 90,9 1-270,-8 1-45,0 0 0,-1 1-45,-12 0 0,4 0 0,-1 0-3123,-3-1 3213,5 0 169,-8 0-410,12 0 564,-13 1-54,15-1-93,-10 4-17,-7 1-100,6 1-31,-3 2-88,-6 0-340,4 1 275,11-2 268,-10-2-67,13-1 29,-13-2 3081,1-1-2205,14-4-197,-9 1-79,11-2-183,-13 2 1498,-1 1-1832,-3 1 1,1 0 667,7-2-930,-3 2 1,0 0 380,9 0 26,0 0-80,-8 3 0,0 0 302,2 0-135,4 0 1,2 1 918,7-1-1330,-17 1 1,-1 0 1422,12 0-502,-1-1-38,-9 1 166,19-1-146,-20 1-282,8-1-837,2 1 68,-9 1-38,-5 0 1,2 1 81,1 0 1,0 0-3091,18 0 3018,-20 0 1,1 0 36,0-2 0,-1 0 11,8 1 146,-2-2 0,2 1 31,-6 1 1,0-1 51,6 2 0,0-1 6,-5 1 1,-1-1-142,8 2 1,-3 0-78,-2 0 29,11-1 1,0 1-120,-7 0 44,2-1 1,-2 1-102,-6 0-17,8 1 108,-9-2 0,0 0 72,-1 0 0,2 0-35,20-1 0,0 1 92,-18-1 0,0-1-67,12 1 0,-2-1 101,-2 0-100,-1 1 0,-1-1 201,1 1-103,-5 0 0,2 0-54,0 0 0,0-1 255,-2 1 0,-1 0-361,3-1 0,2 1-214,5 0 1,-3-1-200,-1 1 67,12 0 0,-1 1 27,-15 0 54,-4-1 1,-2 1-39,-4 0 3273,-1 0-3194,1 1-90,21 2 204,-15-1 10,16 2 0,-19-2 125,0 0 1,1 0-6,8 1-7,0-1 1,-1 0-77,0 0 503,9 0-400,-2-1 63,-14 0 0,0 0-45,18 1-115,-7-1 0,-1 1-477,8 1-155,-18-2 1,0-1 378,12 2 60,-5-3 0,0-1 104,6 1 109,-4-1 0,0 0-1535,-10-1 1,-2 0 700,14 0 537,11-1-66,-19 2 1,-2 0-63,9 0 170,7 2 1,1 2-378,3 1 647,-16-1 0,0 1-118,1-1 1,-1 0-124,17-1 175,-21 0 0,2-1-211,12-1 0,-1 0 117,-16 0 0,0 1 1434,8-1 0,3 0-1428,7-1 1,-3 1 995,-4-1-973,-1 2 0,6-1 0,-6 0-552,-2 1-867,8 0 1,-1 0 804,-14-1-348,4 0 0,-1-1 808,-2-1 2,13 0 136,-11 2 0,-2 0 70,2 1 126,-1 0 0,-1 1-106,0 1-291,12 1 63,-7-1 2492,5-1-2505,-1-5 6,-13 1 11,21-3 2704,-23 2-2626,6-1-2985,-7 1 3589,-1 0-568,2 0 686,-1-1-93,2 1 91,10-1-6,-7 1-92,7-1-1,-2 2-351,-7 2-8,5 0-12,-10 2 2949,6 2-3120,2 1-3,0 0 94,7 1 3,-13-3 24,16 0 103,-15-3 951,6 0-1054,-8-1-17,6-1 100,1 0-1,6 0-4,-8 0-11,-3 2-10,-7 0 76,11 0 51,-6 0-40,8-1 2,-12 0 94,2-1 176,1-2-1,2-1 4,0-1 81,6 1-165,-14 3 289,13 2 4,-11 2-163,1 1-113,-3-1-3,0-3 80,5-1-28,14-2-59,-2 1-310,18 3-31,-23 0 145,5 3 367,-17-3-286,-3 1 110,4-2-108,-2-2-173,-1 1-53,2-1-183,1 1 183,1 1 474,-1 1 84,2-2-10,-6 0-185,4-1-422,-2-1 24,-4 2-1204,3 2-168,-8 7 30,-4 0 1255,-5 5 1,-5-6 0,-2-3 0</inkml:trace>
  <inkml:trace contextRef="#ctx0" brushRef="#br1" timeOffset="5069">19124 14778 16283,'20'-1'6,"-4"1"1,5 0 0,-7 0 0</inkml:trace>
  <inkml:trace contextRef="#ctx0" brushRef="#br1" timeOffset="5285">19631 14785 16911,'17'0'-1887,"1"1"1067,0-1 1,-1 2 0,-6-1 0</inkml:trace>
  <inkml:trace contextRef="#ctx0" brushRef="#br1" timeOffset="6055">19851 14806 12530,'33'-3'1369,"-3"1"-1104,-14 2-246,2 1 61,-8 0-628,11 1 308,-10-1 61,19 3 78,-17-3-219,12 1-2957,1-1 1792,-10 0 672,21-1 867,-21 0 23,22-2 12,-24 1-74,12-2 173,-4 0-255,-8 1-45,15-1 223,-15 3 2690,5-2-2730,7 1 2225,-4 0-2152,4 0 74,-9-1 92,-1 1-79,-4 0 224,7-2 193,-3 1-90,9 1-34,-1-1 34,-1 2-2999,1-1 3318,-9 0 179,11-2-395,-5 1-72,8-1 98,17-2 412,-14 2-62,8-1-391,-21 2-13,-7 0-175,1 1 2818,-1 0-2831,15-1-293,-6 1-687,18-1-2742,-10 0 2333,-5 0 167,7 0 955,-17 1 9,21 1-39,-21 1-30,11 1 120,-14-1 17,7 0 0,-3 0 2477,5 0-2798,2-1 3,-5 0 1706,28-3-1369,-16 1 167,11-2 67,-9 1 201,-1-2-157,-4 0-185,5-2 0,0-1-139,-5 1-263,-1 0 0,0 0-578,1 0-658,7 1 345,-6 1 766,5 3 1,-1 2 0,-8 2 0,25 1-1</inkml:trace>
  <inkml:trace contextRef="#ctx0" brushRef="#br1" timeOffset="7184">18367 14824 7401,'36'-1'3276,"-3"0"-354,14 2-2416,-15-1 36,-6-1 0,1 1 202,1-1-2383,10-1 1,0 0 538,-5-1 1837,-3 1 0,-1 0 1732,-3 0-1336,11 0-80,-10 1 369,16 0-998,-9 1-83,-5 0-135,-2 2-132,4 1-418,-15-1-11,15 2 97,-13-1-191,-4 0 127,12 1-52,-9-2 101,6-1 265,2-2 0,3-2 303,8-1-140,-8 1 1,0 0 3120,10 1-3303,-7 1 22,9 1 174,-4-2 1,1-2-32,-4 0 1,-1 0-47,3-1 0,0 0 195,3-3 0,-4 2 350,-3 0-279,0 2 0,-1 0 323,-2 3-237,7 1-490,7 15 0,-22-6 0,13 11 0</inkml:trace>
  <inkml:trace contextRef="#ctx0" brushRef="#br0" timeOffset="10216">7959 14860 6004,'34'-3'449,"0"0"-359,-1 1-90,15 2 0,-12 2-45,8 2 0,2 0 45,-17-2 0,0 0-1107,11 2 0,0-1 1107,9-4 210,-17-3 0,4-3 0,-4 1-165,-7 1 0,1 1 15,11-4 0,4-1 0,-6 2 734,1-1-794,0 0 0,1 1-90,0 0 232,-9 3 1,2-1-233,12-4 0,1-1 135,-8 0 0,1-2 104,1 1 1,3-1 0,-4-1-241,1-2 1,-4-1 225,-2 1 0,-2-1 44,6-4-89,-5 1 390,-9 4 0,-1-1-570,-4-6 0,-1-1 180,2 3 0,-2 0 359,-9-10 1,-7 0 360,-14-1-585,1 7 0,-1 2-45,-10-7-90,-12-2 0,11 15-90,-9-4 0,7 8 0,0 1 0,-10-5-208,1 0 1,1 0 386,1-1 1,-9-5 0,16 8 0,0-1-180,4 4 0,-1 0 0,-4-3 0,0 1-2927,-13-2 2837,12 6 90,-1 2-471,0-1 1,-2 1 470,-10-2-143,9 2 0,1 0 143,-5-1-90,2 0 324,4 2 0,-2-1-279,6 2 0,0 0 45,-5-1 0,0 1 1298,3 2 0,-1 1-1298,-10 2 0,-3 1-90,11-1 0,-1 0 0,1 0 524,-16 1 0,1-1-524,-1-2 0,1-3-1211,4-4 1,2-1 1345,10 4 0,0-1 0,-6-3 0,3 1-276,6 2 231,0 2-90,3 3 0,-2 3 90,-7-1-30,3 4 0,-5 2 0,5 0 30,-12 3 0,-1 0 0,-1 1-45,18-6 0,1 0-135,-5 3 0,1-1 90,-18 3 0,20 0 0,3 2 0,3 1 45,-2 3 0,1 2-45,3 0 180,-4 9 0,-2 5-45,12-11 0,0 0-230,-5 8 0,1 0 185,-8 12-90,9-12-90,1-3-270,-4 6 270,8-10 2860,-2 1-2590,11-5 911,5-5-821,3 1 89,5-3-89,-1-2 0,1 1-180,15 16 0,-7-9 348,4 5 1,1 0-529,7 3 180,6 4-90,-13-13 0,0-3 90,2 1 0,4 1 0,2 1 90,9 5-852,-15-8 0,0 0 762,14 7-127,1-4 1,4 0 306,-10-5 0,4 0-68,0-2 1,6 1-1,2 0 1,-7-2-68,6 0 0,-2-2-75,-5-1 0,3 0 0,0 1-720,5 3 1,1 2-1,-3-1 300,-6-2 1,2 3-24,3 2 1,7 2 0,-1 2 0,-8-3 265,-8 0 0,-4 0 1,17 7-1,-4 0 1,-7-1-1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8:54:03.114"/>
    </inkml:context>
    <inkml:brush xml:id="br0">
      <inkml:brushProperty name="width" value="0.09071" units="cm"/>
      <inkml:brushProperty name="height" value="0.09071" units="cm"/>
      <inkml:brushProperty name="color" value="#FF0000"/>
    </inkml:brush>
  </inkml:definitions>
  <inkml:trace contextRef="#ctx0" brushRef="#br0">9141 5403 5914,'7'-3'269,"0"1"-179,-1 1 450,16 4-450,-8 0 0,12 3 0,-12-2 90,16 3-3392,5-3 3302,0 1-90,-3-4 90,-17-2 269,9 1-269,-8 0 0,7 0 0,-12 0 90,22 1 360,10-1 2736,-3 0-3173,-13 0 0,-3 1-13,-3 3 0,4 0-90,-8 0 180,3 1-90,-6-3 629,32 0-539,-27-3 0,27-2-90,-23 2 0,2 0-90,-1 1 90,-7 0-90,27 3 0,-23 0 90,23 1 0,-33-2 0,3 0-90,-6-1 90,1-1 89,10 0-179,-8 0-89,12 0-1,-11 0 90,1 0-90,1 1 90,-6 1 0,2 0 0,-1 1 90,0-1 0,0 1-90,-1-2 89,3 0-89,3-1-89,7 0 89,-5-1 0,14 2 0,-12 0 0,6 1 0,-11-2 179,8-1-179,-6 0-90,9-1 90,-12 1 0,-2 1-89,-1 0 89,1 0 0,9 1 0,1 0 89,4 0-89,-6 0 90,0-1-90,-9 0 0,5 0 0,-8-1 0,1 1-90,6 0 90,-2 1-89,2 0 89,-2 0 0,-5 1 179,6 0-179,-5-2 0,3 1 0,-4-1 0,4-1 0,-4 1-90,3-1 90,-3 1-89,-1-1-1,4 1 90,-3 0-90,4 0 90,-6 0 0,1 0 0,-2 1 90,0-1-90,0 0 90,7-2-1,-1 0-89,3-1 0,-2 0 0,-2 0 0,1 1 0,-3 0 90,4 1 0,-4 0 0,1-1 90,-1 0-360,-2 0-90,-1-1-359,-1 1-2339,-1 1 2968,-3 9 0,-2-5 0,-3 7 0</inkml:trace>
  <inkml:trace contextRef="#ctx0" brushRef="#br0" timeOffset="4933">11252 5355 6004,'4'4'1439,"9"-2"-1439,-2-2-90,5-1 90,4 3-90,25 6 180,-7-2-90,-11-1 0,-2 0-277,6 0 277,-9-2 90,9 1-90,-7 0 0,10 0 0,-1 0 0,-3-1 45,4 0 0,-1 0 45,-10-2 0,8 1 90,10 0-91,-14 1-89,15 0 90,3 8-90,-13-3 45,-5 0 0,-2-1 45,1 1 0,6 0-90,-14-4 90,6 1-90,15 0 0,-17-1 90,18 1 0,-12-1 0,-5-1 45,4-2 0,3 0-45,18-2-1207,-11 0 1,-1 0 1206,14-3-59,-16 0 1,0 1-122,10 0 45,-18 0 0,-1 1-45,7 1 0,-2 2 90,19 4 90,-13 0-90,-3-1 0,0 0 0,5-2 0,7 0 0,-15-4 0,-2 0 0,3-2 1184,1 0 1,1-1-1095,10-4 78,1-1-78,1-3-90,-23 4 90,4-3 0,3-3 0,-7 1 0,0-2 44,8-4 1,0-1-45,-10 5 0,-2-1 135,4-4 0,-2 1-45,0-1 0,-3 2 0,0 0 180,2-11-360,-4 6 89,-6-11-178,-10 21-1,-4-7 0,-3 10-90,-2 1 90,-2-1-90,-3 0-90,-4-4 0,-3-1 180,2 0 0,-2-1 45,-7-5 0,0 0-194,7 5 1,3 2 238,-13-8 0,10 7 0,0 1 0,-1-1 0,-1 1 0,0 0 90,-1 0-90,-1 1-3144,0-1 3144,0 2 90,-2-1-167,0 1 77,0-1-25,-13-4 25,-1-1 0,0 0 0,11 7 0,-1 0-89,-13-5-600,17 7 0,0 0 689,-14-3 1083,12 5 0,-2 1-1083,5 1 0,-2 0-144,-5-1 0,0 1 144,8 2 0,1 0-47,-7-1 0,0 0 47,5 1 0,1 0 0,-5-1 0,0 0 2326,-8-1-2326,10 2 0,1-1 48,-5 0-228,-6-3 0,-2-1-90,-4-3 180,5 4 0,-2 1 135,10 3 0,1 1-1247,0 1 1,1 2 1291,-13 1-2114,15 0 2024,1 0 0,-18-3-45,19 3 0,0-1 45,-19 0 0,5 3 0,26 0 0,1 0 0,-4 1 0,4 0 2068,-9 3-2158,2 2 180,-7 4-90,5-2 3276,-5 4-2801,5-2-385,-5 3 27,7-3-90,-2 1 241,11-5 179,-13 8 239,4 1 390,0 0-82,-12 16 255,19-19-39,-10 13 502,5-6-656,7-7-27,-6 8-547,6-6-374,4-4 281,-2 3-520,-1 18-534,5-18-724,-3 22 113,7-19-201,3 13 220,-1-11 73,3 4 71,2-7 354,3 4 189,0-2 309,5 5 123,-8-16 228,6 7-90,-6-8 90,5 4-261,-4-4-1627,12 13-361,4 14 1710,0-1 449,-10-12 0,-2 0 0,1 6 0,-1 0 0</inkml:trace>
  <inkml:trace contextRef="#ctx0" brushRef="#br0" timeOffset="7241">13961 5406 5914,'-1'-5'269,"2"-2"-179,0 3 360,4-4-270,-3 5 0,2-4 270,8 1-270,1 3-1,11-3-179,-6 4 90,10 0-180,-2 2 135,9-2 0,3 0-45,-10 1 0,0 0-239,15-1 0,-1-1 239,2-1 90,-5 0-90,-14 1 90,-1 0 0,8-3 0,-8 2 0,7 0 0,8 0 0,-5 3 0,8 1 90,-4 2-90,-14 1 45,0-1 0,2 1 703,11 0-779,-3-2 1,7 1 0,-4 0-60,-6 0 0,-1 0 0,17 0 0,-2 0-90,-4 3 225,-11 0 0,0 0-45,10 2-45,-11-2 0,-1 1 45,10 4-90,-13-4 90,2 2 0,-1-1 0,-2-1 0,22 4-90,-12-9 0,-1-1-748,11 2 748,-9-2 0,-3 0 0,-5 1-45,3 2 0,2 1 45,3 2-90,-5-2 0,2 2-495,7 3 0,-2-1 360,-10-3 1,-1 0-1415,15 4 1,-1-2 1471,1-2 77,-12-3-1738,12-2 1918,-11-2 90,9-1 359,-13-3 1,0-2 0,11-6-360,-7 3 0,-1-1 89,7-7-179,0-1-90,-8 4 90,-2 1 0,1-2 90,6-7 999,-9 8 1,-1-1-1001,10-11 3097,-1 0-2993,-11 8 0,-1-1-283,-2 3 0,0 1-90,15-20 90,-15 13-180,-4-4 180,-6 8-90,-6-5 0,-5 12-179,-6-9-1,-10-9 180,-3-6 180,7 13 0,0 0 0,-6-10 44,5 10 1,0-2-45,-12-14-90,0-1-90,8 18 1,1 3-1,0 3 0,-11-6-45,-7 5 0,-3 1 225,15 6 0,-2-1 59,-8-3 1,-5-2 0,2 1-105,-1-1 0,2 2-90,-2-1 0,0 0 45,-6-2 0,1 1 45,18 7 0,0 0 90,-15-6 0,-5 0-15,5 5 0,-1 1 0,2 0-120,-2-2 0,-1 0-769,-2 2 1,-4 0 0,6 2 633,12 3 1,2 1-1,-9-2 0,1 1 45,8 1 0,1 0 0,-6 0 0,-1 0 78,-2 1 1,-1 0 101,-10-3 0,0 1-602,7 1 0,2-1 512,2 0 0,3 1-45,6 1 0,3 1 45,-16 1-45,7 2 0,0 2-45,-6 2-1021,6 0 0,1 1 1021,-6 2 301,9-2 0,-6 2 0,4-1-256,6 0 0,0 1-21,-7 0 1,-2 2 0,3 0 65,6 0 0,2 0-658,-8 5 0,1 1 658,-5 2 0,-1 5 2098,12-3-2008,-5 11-90,5-5 90,7-3 0,2-1-90,2-2 90,-12 20-90,17-25 364,-6 7-364,8-11 59,-6 15-149,1 0 90,-1 7-90,3 2 90,5-14-135,2 4 0,1 1 45,2-5 3212,2 21-3122,2-31 0,12 20 90,-6-14 135,2 5 0,4 3 224,5-1 1,2-2-270,2 2 0,2-1-366,2 1 0,2-4-174,5-4 1,2-3-631,-1-1 1,1 0-104,-7-1 1,3 1 0,-3 1 87,7 2 0,-1 1 522,1 7 1,-4 1 0,-4 2 0,2 8 0</inkml:trace>
  <inkml:trace contextRef="#ctx0" brushRef="#br0" timeOffset="8826">6461 4592 6004,'-15'-3'179,"0"0"-89,-1 2-90,1 2 90,-15 10 0,3 4 90,-13 9 180,9-4-180,6-5-1819,2-4 1,0-1 1383,0 0 909,-9 4 1,-3 4-520,10-2 0,0 1-90,-5 3 0,2 0-310,4-1 1,3 0 264,-3 10-45,9 1 0,2 2-45,2 3-135,2 7 0,5 2-45,8-16 0,2-1 180,2 2 0,1-1 90,0-1 0,3-1 450,8-3 0,5-3-61,4-4 1,3-2 0,-1-1 998,3 4 1,2-1-1389,-1-4 0,3-2 0,-1 0-240,-4 0 0,-1 0 1,-1-1-374,4 1 0,1 0 523,11 5 0,1 0-45,-16-4 0,0-1 336,2 0 1,2 0-232,-1-1 0,3 0 0,-3 0 30,2 0 0,-1-1 0,12 2 0,-2-2 0,-5-1 0,2-1 0,0-1 334,3 0-627,-12-1 1,8 1 0,4 0 0,-4 0 292,6-1 0,-1 0 0,1 0 0,-9 0 0,2 0 0,-1 0 0,-2 0 0,4-2 0,0 1 0,0 0 0</inkml:trace>
  <inkml:trace contextRef="#ctx0" brushRef="#br0" timeOffset="9266">8100 5608 6094,'41'-21'254,"0"0"1,-1-1 0,-2 2 0,1-1 0,-1 0 0,-6 2-345,2-2 0,-4 1 90,11-5 0,-3-1 135,-12 3 0,-5 1 44,-1-2 181,-3-5 0,-3 0-180,-7 2-1561,-4-12 0,-4 0 1471,-4 6-45,1 5 0,-5-3-132,-16-6 0,-5 2 312,9 10 0,-1-1-311,0 2 0,-2-3 1,0 2 220,-5-2 0,1 1-990,3 5 1,0 0 809,0-1 0,-1 1-135,-6-3 0,1 1 0,-7-2-254,0 8 1,-9-1 0,6 2 433,12 6 0,0 0 154,-5 0 1,-5-1-1,-3 1 1,4 1 115,0 2 0,1 1 0,0 1-181,-3-1 1,0-1 0,0 1 149,1 1 0,1 0 0,2 0-194,-1 0 0,0 0-45,-1 0 0,-3 0 0,3 1 0,6 0 0,-1 1-30,-2-1 0,-5-1 0,5 3 71,4 3 1,4 2-311,-17 4-824,14 2 1,-5 4 0,4 1 450,5-1 0,-1 5 642,-4 4 0,-7 7 0,-2 2 0,2 1 0,4-5 0,4-3 0,4-3 0,-3 3 0,-3 4 0,-1-1 0,1 0 0,0 1 0,0-1 0</inkml:trace>
  <inkml:trace contextRef="#ctx0" brushRef="#br0" timeOffset="14932">5957 11034 6094,'-14'-6'1259,"0"-7"-1079,3 3 0,2-2-576,17 10 1881,5 2-570,6 0-163,0 1 387,6-3 334,9-2-113,3-1-771,-3 1 1,8 0 0,-2 0-14,-2 2 0,3 0-518,-1-1 0,8 0 1,-1 0-1,-7 0 38,-2 2 0,-3-1-639,13 0 1,-6-2 517,-16-1-238,6 1 1,9 0 0,-4 2-238,-9 2 0,-1 0 90,9-2 0,3-1 1,-3 4-139,-4 8 0,-5 1-446,1-1 457,-4 0 1,0-1-459,2 2-30,9 2 1025,0-1-1404,-2-1 1404,-10-3 223,1 0-313,-7-2 198,7 2 342,22 3-180,-13-3-225,-8-2 0,0-1 45,2 0-1,-8-3 1,1 1-90,0-1-90,9 0 1,2 1-361,10 2 405,-10-2 0,-2 1 1421,-2 2-1376,-13-3 0,-1 2-2482,12 1 2482,-9-2 180,14 2-90,-12-5-90,6-1 90,2-3-90,-8 1-90,14-2 90,-17 4 3276,26 3-3520,4 7 154,-7-3 45,-8 0 0,-2-1 45,-10-2-359,28 2-91,-13-2 450,-1 1 0,5 1 360,-2 4-270,-3 0-90,4 1-270,9-1 90,-24-6 90,9-1 0,1 0 90,-9-2 225,4 1 0,3-2 225,12 1-361,0 1 1,-10 0 0,0 0-270,7 3-225,-2 1 1,1 0 134,-10-1 0,-1 1 225,0 0 0,-2-1 45,10 2 450,7-5-180,-7-3-180,12 1-221,-15-1 221,-7 1-90,3 0-180,1 2 90,1 0-135,-1 0 0,0 0 46,8 1-1460,9-2 1,-1 0 1686,-10-2-3,-3 0 0,-3-1 282,-5-1 213,18-9-270,6-2-225,-19 6 0,3 1-270,18-1 0,-1 2 135,-20 4 0,1 1-45,12-1 0,0 2-45,-12 2 0,-2 1 90,14-1 90,-9-1 0,0 0 2394,3-2-2305,8-2 33,-14-1 0,2 0-77,-4 0 0,0 1-1557,4-1 1,0 0 1511,13-2 0,2 6-135,-13 2 0,3 1 0,6 2 1,1 1 44,-1 0 0,0 1 135,-8-1 0,-2 1 0,-2-2 0,-2-1 45,9 2-1,1-2 1,-19-3-1310,16 1 1310,-11 0-357,3-1 1,-1 0 356,-2 0 1296,23 0-1206,-24-1 59,2-1 1,2 0-60,14 0-630,0 4 1,1 0 224,-14-1 0,-2 1 180,9 2 0,-2 0 45,0-1 360,2-3 1234,1 0-1504,-6-1 90,19 2-90,-18 0 0,6 0-621,-10-1 1,-2-1 620,5 0 94,0-1 0,0 0-94,1 0 135,1-1 0,0-1 2097,11 0-2502,0 3 1,2 0-1,-15 3 0,-2-1 180,4 1 0,-3 0 33,6 4 57,-9-4 3186,-7-1-3057,6 0 1,2 1-130,7 0 111,14 0 69,-9 1-3302,-4-3 3212,-1 0-152,-6-2 1,-1 0 151,1-1 90,5-2 0,2-1-270,8-3-980,-3 2 1,-1 2 889,8-2-505,-4 3 0,0 3-1294,-1 2 1259,-12-1 1,-3 1-631,2 5 782,-7 14 478,-15-6 0,-4 11 0,-17-13 0</inkml:trace>
  <inkml:trace contextRef="#ctx0" brushRef="#br0" timeOffset="17692">7283 14404 5914,'6'-6'269,"-1"2"-448,0-2 179,1 3-90,1 1 90,3 1 0,1 1 0,1 0 0</inkml:trace>
  <inkml:trace contextRef="#ctx0" brushRef="#br0" timeOffset="20273">7447 14374 6094,'27'-10'2428,"12"5"-2338,-16 2 0,8 6 270,-5-1 0,12-2-270,0 0-90,-2-2 90,-16 0-180,-1 1 90,-6 0-90,5 1-90,6 1 90,-1 0 90,4 1 0,2-1 0,-11-1 90,29-3-90,-24 1 90,18-2 0,-24 2 90,13-2-180,-10 2 89,11-1-89,-15 1 0,1 1-269,32-5 269,-17 1-45,2-1 0,-2-1-867,-6 1 1002,3-1 0,-20 4 90,6 0-180,-6 1-90,3-1 0,-5 2 90,-2 1 1181,4 0-821,0 0 0,14-1-450,-9 1 0,9 0 0,-16 1-90,4 1 180,-5 0 360,8 1-270,-5 0 0,9-1 0,-8-1-90,4 0 90,7 0-90,-7 0-90,12 1-90,-9-1 90,7 1 90,-4-1-90,13 1 90,-15-2-90,7 1 0,-13-1-90,3-1 90,-3 0-90,8 0 91,-8 0-1,2 0-90,-5 1 360,8 1-1,8 0-448,11-2 179,-10 0-90,-3 0 90,-15 0-180,2 1 180,-2 1 0,3 0 0,-2 1 90,3 0 90,-1 0 0,4 0-90,-5-1 360,18 0 90,-14 0-271,9-1 271,-9-3-360,-6 2-270,10-3 90,-8 2-449,16 0 359,-12 1-90,13 1 180,-14 0 90,4 1 0,-4 0 90,1-1 270,27-2-270,-16 0-90,22-2-90,-30 2 90,3 1-90,-9 0 0,9 1 0,-9 0 0,5 0-90,0 2 180,-3-1-90,9 1 90,-9-1 0,12 1 0,-13-2 90,13 1 0,-14-1 90,24-4-180,-19 3 0,15-3-180,-14 1 90,-4 2-360,13-1 360,-13 2-90,13 2 180,-15-1 450,20 2-360,-18-3 0,12 0 0,-14-1-90,17 0 0,-11 1 0,17-1-90,-21 1 90,4 0 0,-2 1 0,2 0 270,10-1-270,0 0 0,-3-1 0,9 3 0,-19-1 0,12 1 0,-15-1 0,4 1-90,5 0 90,-4 1 0,1-1 630,14-6-630,-17 2 0,19-3-90,-16 2 90,-5 1-90,9 0 0,-9 1-90,18 0 180,-10 0 0,6 1 0,-10-1 90,1 0 180,4-1-180,-3-1 89,22-2-448,-17 3 89,9-1 90,-15 5 0,-8 1 0,0-1 0,0 0 0,0 1 0,-1-1 90,1 0-90,6 0 90,-6 0 0,5-1 0,-7-1 0,0 0 0,4 0 0,6 0-90,-4 0 0,4 0-450,7 3 451,-2 0 178,10 1-89,-13 0 270,10-4-180,-12 0-90,9-1-90,16 1 0,-24 1 0,27 2 90,-32-2 0,6 2 0,-9-2 0,0 1-90,4-1 1,6 2 89,-4-1-90,5 0 0,-11-1 90,5 0 0,-6 0 0,1 1 0,3 1 0,-5-1 0,4 1 0,-5-1-90,7 0 0,3-1 90,0 0 0,-1-2 0,-3-1 0,-1 1 0,9-1 0,-9 1 0,2 1 0,-5 0 0,0-1 0,11-1 0,-7 1 0,8-2-90,-6 1 0,12 0 90,-10 1 0,10 1 0,-12 3 0,-3-2 90,1 1 0,-2-2 359,14-3-269,0 0-180,2-1-180,0 4 91,-16 1-181,22 5 270,-20-4 0,12 1 0,-6-4 0,5-2 0,3 1 0,1 1 0,-4 2 90,-9 0-90,2-1 0,-9-1 90,17-7 0,-10 4-1,11-4 1,-18 7 0,-3 1 0,0 0 90,1 0-90,0 0 90,6-1-90,1-2-90,0 1 0,9-2-90,-11 1 90,18-3 0,-8 3 0,3-1 0,-6 1 0,2 2-90,-8 0-360,13-1-899,-2 3 989,-4 1 1,1 2 359,-14 3 0,-6 0 0,-5 1 0</inkml:trace>
  <inkml:trace contextRef="#ctx0" brushRef="#br0" timeOffset="26801">19001 4681 6273,'0'-6'3276,"-2"-21"0,2 14-1552,-2-28-1005,2 16-449,-1 1-90,-7-9-360,-2 23-180,-8-7-89,-6 17 269,7 1-720,-6 11 1,-2 5-540,-7 15 1124,1 3 0,0 2 495,12-8 0,2 1 179,-5 12 1,3 0-270,2 5 0,8-19 0,1-1-2489,3 1 2399,1-1 90,3-1 2,5 1 1,2 1 177,5 3-270,6 15 90,3-31-90,9-14 0,-6-2-90,7-15 0,-1-5 90,-7 2 45,3-5 0,-2 0 45,-8 7-803,3-7 803,-5 8-15,-1 0-75,16-18-90,-12 20 180,9-10 359,-15 32-269,-6 0 1079,6 33-809,-5-16-270,3 15 3096,-3-21-2980,-2-7-116,1 1-270,-2-4-90,0 2-180,-1-7-90,-1-1-2827,0-2 0,-1-9 1556,-1 1 1721,-5-13 0,0 6 0,-2-5 0</inkml:trace>
  <inkml:trace contextRef="#ctx0" brushRef="#br0" timeOffset="26990">18916 4850 6633,'-13'-1'3276,"3"1"0,20 4-1103,0-1-2353,9 1-3097,30-8 1638,-19 1 1,0-1 1091,0 1 1,-1-1 0,-2 0 0,-4 0 0,-11 0 0</inkml:trace>
  <inkml:trace contextRef="#ctx0" brushRef="#br0" timeOffset="28704">19201 4943 9242,'-2'-2'2968,"0"1"-1349,2 1-1259,5-1-90,-1 1 90,33-2-271,-15-2-89,17 0 0,-21-3-179,8-13 179,-13 8-180,11-22 90,-22 15-180,-7-12 180,-8 12 0,-4 5 90,0 9-270,-14 11 90,13 0-1459,-5 7 1,1 3-6,7-1 15,-1 10 0,1 2 1449,8-6-61,-3 17 151,10-23 90,2-1 90,25 19 0,-12-18-90,20 13 180,-18-25 630,30-8 44,-19-7 1,0-1 399,1 3 1,-1-1-850,2-10 0,-1-4 1233,-8 2 0,-2-3-1220,6-8 1,0-2-996,-4 6 0,-2 0 532,0 0 0,-4 2 45,1-2 45,-2-1 0,0-1-45,-2 4 0,-1-3 0,-3 4-90,-7 20 0,-1-3-180,0 7-94,-1 2 4,1 0-90,-3 2-180,-1 6 361,-1 3 89,-3 6 1607,2 2-1517,-1 3 270,0 18 179,3 3 1,1 2-225,0-14 0,2 1 254,1 12 1,1 7 0,1-10-300,2-3-180,0 1 0,3-5-539,-1-22-1,1-2-1529,1-11-1118,-2-21 1158,-2 7 2119,-4-12 0,-7 15 0,-1 0 0</inkml:trace>
  <inkml:trace contextRef="#ctx0" brushRef="#br0" timeOffset="28864">19502 4816 6543,'-26'4'3276,"9"0"0,-7 3 0,47 2-2850,-9-5-606,9-1 1,4-2-1081,0-4 1,0 0-630,17-3 250,-5 0 1,2 0 398,-9 0 0,-1 0 693,2 1 1,-2 0 0,-1 0 0,-2 1 0,13 0 0</inkml:trace>
  <inkml:trace contextRef="#ctx0" brushRef="#br0" timeOffset="29358">20303 4669 7083,'-7'-4'3276,"-1"9"0,7 12-1823,0 18-1093,2 2 299,-1 4 1,-1 9 0,0-3-525,-2-5 0,0 1-105,1 2 0,0 4 0,-2-1-90,-1-6 0,-2-1 0,1-5-1579,1-2 1,0-2 788,-3 11 1,2-5-2428,4-17 0,4-27 3226,3-40 1,-3 15 0,-1 3 0,0 1 0</inkml:trace>
  <inkml:trace contextRef="#ctx0" brushRef="#br0" timeOffset="29669">20244 4843 6453,'9'-33'3276,"-2"17"0,14-22-1373,-7 27-1228,9-1 0,2 2-495,1 1-90,21-5 0,-27 12-1,-1 1 91,13 12-360,-22 13 1,7 3-631,-24 1 0,-6 2-829,0-5 1,-1-1-1,2-1 1,0-1 277,-8 9 372,23-33 989,2-4 0,7-6 0,-1 1 0</inkml:trace>
  <inkml:trace contextRef="#ctx0" brushRef="#br0" timeOffset="30022">20519 4822 6273,'11'-17'2339,"0"1"-1170,0 0-89,1 2 2196,12-6-1605,-7 25-1401,3-7 90,-12 36-1,-8 10-269,0-7 0,-1 7 45,-1-17 0,-1 0-135,0-1-45,0 2 0,-1-2-854,-2-11 719,1-6 90,0-7-180,4-16 180,2 1 90,3-16 180,7-4 45,2 4 0,2-2 45,8-13-631,-6 17 1,0 1 450,4-3-3094,9-10 2825,-7 12-1235,-6 7 1,1 2-26,1 2-270,3 2-1568,-4 13 1787,-7 5-129,3 13 1619,-10-2 0,-1 7 0,-3-5 0</inkml:trace>
  <inkml:trace contextRef="#ctx0" brushRef="#br0" timeOffset="30440">21014 4733 6723,'0'-6'3276,"-1"1"0,-2-3-563,-1 5-2443,-1 0 0,-6 19-270,3-1 45,-2 9 0,0 4-45,-4 14-323,6-15 0,0-1 413,-4 13 158,4-4-248,2-11 90,0 11-180,5-18 90,3 4-90,3-12 0,3-1-450,22-24 360,-11 3 90,16-18 0,-17 7 90,-1-2 180,-1 0 225,-5 2 0,-1 0-46,0-4 271,2-19-450,-13 31-1041,-13 0-2416,2 17 1247,-5 2-1247,9 16 2457,7-6 1,2 2 0,3-7 0</inkml:trace>
  <inkml:trace contextRef="#ctx0" brushRef="#br0" timeOffset="30802">21376 4805 6633,'2'-9'3276,"-2"-2"0,-1 3 0,-2-9-2490,2 5-696,1-2 0,0 5-180,-8 6 0,2 4-629,-24 25 629,15-8 0,-15 20 90,16-17 224,1 4 1,-1 3 225,-3 14-180,5-4 0,6 0 180,19 10-450,4-11-1639,25-28 1,5-10-1639,-8-4 2184,-7-4 1,6-3 0,-6 0 436,4-12 1,-13 9-1,-2 0 1,7-5 0</inkml:trace>
  <inkml:trace contextRef="#ctx0" brushRef="#br0" timeOffset="35214">21970 4325 6094,'1'-5'1529,"0"1"-720,-1 1 1,1 0-271,-2 2-89,1 0 989,-2 3-1169,0 2 0,-2 5 180,1 3-90,-1 3 449,-2 11-449,1-6 0,0 8 89,-3 6 1,0 6-480,-1-1 0,0 4 0,0 1 0,-1 0 0,-1 0 0,1 2-375,0-9 0,1 3 1,0-3-1,1-5 135,0-3 1,1-4-1261,-1 5 811,12-34-900,12-19 1349,-7 7 495,4-6 0,-1-1 224,-2 2 181,7-12 629,-4 12-89,1 3-901,1 2 181,4 4-360,-8 10 0,10 9-90,-12 2-90,2 7 90,-8-2-405,-11 12 1,-3 2 404,1-2-1639,-4 5 1,-2-2 1343,5-14 25,-2 1-270,6-8-2428,27-26 2518,-3 0 360,18-17-767,-11 10 1037,-6 7 3096,7-7-1740,5-8-1356,-5 7-360,5-4-90,-21 26 180,2 2 270,-14 27 0,-1-7 225,-4 7 0,0 1 224,-2 6-449,-2 5 1326,7-15-1416,5-8-450,9-8 90,-1-2-539,13-13-271,0-9 225,0-7 1,2-3 764,-6 4 0,0-1 225,6-10 0,-1-1 90,-7 5 0,-1 3-405,2-1 180,-3 7 0,-14 32 450,-5 36-135,3-21 0,0 2-136,0 4 1,-1 4 479,3 0 1,-1 3 0,1-1 14,-1 6 1,-1 0-1167,1-5 0,0 3 0,0-4 582,-1 0 0,-2-1-416,-4 6 0,-1-4 326,-1-6 0,2-5 0,0-4-179,0-13-1,-1-4-180,-8-4 0,-4-7 270,-1-2 1768,-15-13-1228,7-1-270,0-1 1259,9 3-1259,17 8 0,2 0-270,17-19-630,15-4 270,-11 13 1,3-1-644,8-1 1,5-1 0,2 1-1,1 1 1,1 2 0,0-1 727,0-1 1,0 0 0,-1 1 0,1 2 0,-1 1 0,-4 3 0,-7 3 0,1 0 0</inkml:trace>
  <inkml:trace contextRef="#ctx0" brushRef="#br0" timeOffset="36014">22733 4537 6183,'-2'-10'3276,"1"2"-1694,0 5-1043,2 0-89,0 2 0,1 1 0,1 0 1618,9 31-1708,-7-2-180,5 18-90,-10-10 0,-2-8-600,-1 3 510,-1 0 0,-6 14 0,2-10-90,-4 9 0,3-15 0,0-4-450,-7 11 360,7-17-539,-6 7-91,11-22 450,-1-3-269,4-6-361,3-8 450,1 0 601,3-6-1050,13-22 1169,0 7-46,-6 10 1,0 1-317,7-8 632,-4 9 89,0-1 1,1 0-90,1 0 90,0 2-1,14-6-449,-13 14-90,10-2 0,-18 17 0,1 22 0,-8 5 0,1 9 0,-8-5-1814,-1-11 1814,1-3 423,0-2-513,1-4-270,4 0-90,2-5-180,4-2-89,3-6 1843,2-2-3912,23-13 2113,-14 1 1,0 0 674,1 0 0,-1-1 0,0-2 0,-2-1 0,2-3 0</inkml:trace>
  <inkml:trace contextRef="#ctx0" brushRef="#br0" timeOffset="37282">23181 4763 7533,'8'-33'819,"1"0"0,-1-1 0,10-11 0,-11 14 1482,-34 31-2212,8 10-89,5-1-89,-11 11 89,5 2 89,-5 13-89,6-4 180,4-2 0,2 1 90,0 2-90,1-1 0,2 0 90,3-5-90,1 13-180,10-9 0,1-6-810,30-8 540,-16-18 0,4-6 1,0-2 89,-3-7-1459,0-5 1,-1-1 1793,0-2-750,-1-4 1,-1 1 953,-7 5-89,3-9 0,-12 23-180,-2 5 0,-13 18-270,6-2 90,-9 13 1459,10 3-3798,18-11 5012,-4 1-3933,15-25 1,5-10 1799,-7 0 0,-2-4 359,6-3 1,0-1 89,5-14 810,-14 12-629,-6 10-810,-2 1-1,-2 6-269,-4 6 0,1 2-89,-1 7 89,0 1-180,-1 6-270,-4 18 180,0-1 180,1-3 0,0 1-270,-3 14 180,1-8 1,0-10-541,3-13 360,1-5 90,0 1-1079,12-20 0,9-24 1259,0 5 225,-6 4 0,-1 1 135,-1 4 179,3-7 1980,9-11-2069,-13 23 539,8 0-719,-19 28-90,-5 28-180,-4 3-1096,-1 2 1096,2-2 0,1-1-90,4-15 0,0 3-2698,18-28 1079,0-13 540,15-15 1079,-11 2 270,-1 1 359,-7 9 2357,1-3 252,1-4-2159,-3 5-269,0 0-90,-6 10 179,4-4-539,-4 8-180,2 3 0,-5 25 0,-2-1 0,-1 12 360,-1 9-3572,6-3 3302,-1 0-1456,9-9 1456,-1-22-489,12 0 489,-5-8 0,8-2-90,-5-4 89,2-2 2341,20-15-2385,-21 7 0,1-4 642,8-9 1,-1-2-643,-6 1 0,-2 0-45,-5 3 0,-2 0 0,-2 1 0,-3 2 1196,-1-2-1196,-1-12-90,-14 16 0,-5 4 0,-3 8-360,-12 19 360,13 0-90,-13 18 90,15-9-2921,-9 22 3101,11-11-591,4 1 0,2 7 0,1-5 141,3 11-1279,6 8 1,10-8-1639,32-32 207,0 0 2800,-19-15 0,-1-4 270,7-5 0,1-1 0,1 1 0</inkml:trace>
  <inkml:trace contextRef="#ctx0" brushRef="#br0" timeOffset="38034">24608 4521 6004,'-9'0'1799,"0"0"-900,0 0 2069,-5 3-629,-2 10-900,-4 22-1169,7-2-1215,7 12 1,5 5-695,8-15 1,4 0-1,0 13 1,4-4 145,2-14 1,2-6 778,15 1 1,-8-13-1,-1-3 1</inkml:trace>
  <inkml:trace contextRef="#ctx0" brushRef="#br0" timeOffset="38753">29919 4466 6094,'19'23'3276,"-6"-9"-1638,-5 17 0,-2 6-417,2-4 0,-1 1-1311,1-1 0,-1 1-854,5 11 0,-1-3-2333,-1 1 2272,-3-17 0,-2 2 1005,-8 11 0,-4-1 0,-6 4 0,-1-7 0,-1 0 0</inkml:trace>
  <inkml:trace contextRef="#ctx0" brushRef="#br0" timeOffset="39906">24946 4684 6183,'-10'-6'3276,"0"1"-615,8 1-1761,-1-2 2068,-5-19-2608,4 12-180,-5-14-1,2 18-358,-1 4-271,-5 1 180,2 4-899,-16 17 989,13-5-90,-6 7 0,1 3 180,4 0 90,-10 16-180,9-5 90,4-7 0,0 8 0,8 1 0,12-9 180,0-1-90,11-15-90,21-35 90,-16 7-45,-1 0 0,-1-3 0,-5-1 1,-2 1 44,10-14-1607,-4 3 1,0-1 1696,4-7-143,-3 2 0,5-7 0,-5 7 53,-8 13 0,0 1-90,6-11 0,3-4 1,-6 6-721,-3-7 180,-5 9 360,-5 7-89,-10 21-1,1 8-1079,-14 25 989,6-7 90,-4 12 0,-1 7 495,4-2 0,0 0 1434,0-2 0,0 4-1000,4 6 1,0 4 0,2-8-570,2 4-492,7-12 0,2 3 0,6-12-1037,16-21 709,23-1 1,-15-20 0,-1-4 0</inkml:trace>
  <inkml:trace contextRef="#ctx0" brushRef="#br0" timeOffset="40265">25418 4384 6453,'-24'8'3276,"3"12"-1901,2-4 1,1 2-1016,-7 17-136,8-7 1,1 5-165,5 1 0,3 4 0,-1-3-60,-3 0 0,2 0 0,2 19 0,7-10 90,8-31-1349,25-16-990,-4-19 990,10-10-380,-18 6 1,-2-1-1086,4-8 2724,-7 12 0,0-1 0,4-8 0,-1 0 0</inkml:trace>
  <inkml:trace contextRef="#ctx0" brushRef="#br0" timeOffset="40406">25530 4400 6183,'-1'-26'3276,"-3"9"-2184,-7 38 0,-6 22 0,2-3-950,5-15 1,0 1-454,-4 12 0,-2 6 0,4-8 222,4 4-1956,2-3 965,4-5-1528,5 5 1439,3-15 116,8 1 1053,-2-18 0,4-5 0,-5-5 0</inkml:trace>
  <inkml:trace contextRef="#ctx0" brushRef="#br0" timeOffset="40698">25576 4959 6183,'-3'7'3276,"5"-5"0,37-19-1822,-13 4-3093,2 1 1,-1 0-251,2 0 269,-1 2 1620,-2 3 0,0 0 0,2 0 0,18-3 0</inkml:trace>
  <inkml:trace contextRef="#ctx0" brushRef="#br0" timeOffset="43025">26127 4393 6903,'3'-6'3276,"1"0"-345,-1-1-2032,1 3-539,-3 2 179,0 1 181,-23 20-720,9-8-270,-11 11 0,-3 1-719,-5 6 584,12-11 0,0-1-1234,-2 0 1,1-2-1639,-3-1 2546,-3 0-89,16-12 1,6-6 0,4 1 0</inkml:trace>
  <inkml:trace contextRef="#ctx0" brushRef="#br0" timeOffset="43763">25944 4548 11580,'6'-2'3276,"10"-7"-2324,-2 1-772,6-4-180,-3 5-450,12-4 90,-10 3-1279,10-3 1,1 0 148,-9 3 1490,16-5 180,-32 12 989,-5 7-719,0 0 90,-1 6 1618,4 33-1618,2-4-300,1-3 0,1 6 0,1-2-15,0 2 0,0-2-136,3 8 1,-2-2 90,-4-12 0,-3-6-90,-4-5-180,-2 2 0,-2-18-180,0-7 1,0-3-1081,-8-12 811,4 2-1,-8-9-270,0-1 541,2 4-91,-11-6 0,-3-3 225,11 9 0,0 0 90,-7-5 0,1 0-135,-2-9 180,19 18-3277,1-9 3072,8 9-614,14-7 0,4-1 909,-2 4-526,6-1 1,0 2 345,-9 12-360,3 10 450,-23 15 180,1 1 1034,-16 5 0,-5 1-584,2-4 560,2-2 0,0-2-740,6-6 2704,2-1-3694,11-5-269,5-1-830,39-14 1,14-10 1228,-25 5 0,1 0 1,6-1-1,3 0 1,-4-1-1,-11-2 0,1 1 1</inkml:trace>
  <inkml:trace contextRef="#ctx0" brushRef="#br0" timeOffset="44013">26332 4642 6993,'35'-19'3276,"-12"6"0,17-5-2632,-8 5-2443,-9 3-1478,17-9 797,-24 10 2480,7-9 0,-18 8 0,-2-3 0</inkml:trace>
  <inkml:trace contextRef="#ctx0" brushRef="#br0" timeOffset="44216">26495 4383 6453,'-11'7'3276,"-6"25"-3112,9-4 1,1 2 59,-1-1 1,1 4 195,2 6 0,2 5 0,0-4 374,0-9 0,1 1-1614,0 9 1,0 9 0,1-1 0,3-12-2458,9 0 1638,-7 14 1,1-15 1522,14-71 0,-11 8 1,1-11-1</inkml:trace>
  <inkml:trace contextRef="#ctx0" brushRef="#br0" timeOffset="44445">26483 4687 6723,'-16'10'3276,"-2"2"-1335,0 0-412,-2 1-899,0 1-270,-1 1-675,2 1 0,-1 2-404,-1 9 808,-5 3 541,34-15-450,4-14-1819,17-7 1,3-3-1639,-4-2 2652,9-8 0,-1-2 1,-13-1-1,11-13 0</inkml:trace>
  <inkml:trace contextRef="#ctx0" brushRef="#br0" timeOffset="44638">26573 4514 9871,'43'-19'655,"-11"13"0,-3 2 1,-8 2-1,9 11 0</inkml:trace>
  <inkml:trace contextRef="#ctx0" brushRef="#br0" timeOffset="44801">26603 4664 6273,'-27'41'3276,"9"-15"-1856,0-2 1,3-2-1871,8-11-90,-2 4-179,17-20-181,1-4-1888,14-18 2158,-6 7-26,0-1 1,0-1-1,0-1 1,6-7 0</inkml:trace>
  <inkml:trace contextRef="#ctx0" brushRef="#br0" timeOffset="44929">26720 4578 6183,'-5'33'819,"1"0"0,0 0 0,0-7 0,1 0 819,-3 21 0,1-6-904,4-22-3792,0 0 1619,3-16 90,1-7 359,1-7 361,0-6 629,0-4 0,-1-4 0,1-3 0</inkml:trace>
  <inkml:trace contextRef="#ctx0" brushRef="#br0" timeOffset="45086">26673 4632 6723,'-19'24'1092,"0"0"0,-8 13 0,0-1-1516,10-13 1,0-1 423,-6 8 0,7-7 0,16-18 0,2-4 0</inkml:trace>
  <inkml:trace contextRef="#ctx0" brushRef="#br0" timeOffset="45207">26652 4824 6813,'16'18'3276,"2"6"-3314,-12-9-782,7 14 1,-7-20 0,3 6 0</inkml:trace>
  <inkml:trace contextRef="#ctx0" brushRef="#br0" timeOffset="45365">27246 4919 7353,'-9'16'3276,"2"-4"0,0 3-3712,5-3-1453,5 0-1388,5 15 2724,-4-13 1,2 7 0,-7-18 0</inkml:trace>
  <inkml:trace contextRef="#ctx0" brushRef="#br0" timeOffset="46182">27609 5061 6183,'-9'5'3276,"2"-2"0,30-7-1822,-8 1-1274,29-5 0,-19 6 359,24-2-359,-17 2-1273,9 1 1,11 0 0,-8 0-547,-15 0 1,-1 1 545,10-1 1,5 0 0,-1 1 491,-5 2 0,-1 0 0,-4 0 1680,-3 0 1,0 0-406,17 1 1,-1 1 963,-17 0 0,-2-2-1046,11-2-592,-5 1 0,0-1 180,13-2 0,-7 1 89,-9 1 675,13 0 1,2-1-765,3-1-90,-1 0 0,9 0 0,-7-1-385,-16 2 0,-2-1 325,2 0 0,3 0 0,-1 1 60,7 0 0,-2 1 0,2 0 0,-1 1 0,-2 0 0,1 1 180,5 1 0,-3 1-180,1 1-2249,7 1 180,-33-3-1298,-26-9 0,-5-1 1466,-18-7 1811,2 2 0,-8-3 0,-3 0 0</inkml:trace>
  <inkml:trace contextRef="#ctx0" brushRef="#br0" timeOffset="46748">28385 4124 6453,'18'-28'3276,"-9"14"-1155,2-4-1131,-38 39-361,-7 6-404,11-8 0,-3 1 164,0 0 1,-3 1 0,2-1-300,2-1 0,1 0-135,-11 8 0,2-1-225,-2 7 91,21-17-1,2 4-360,28-2 630,-1-8-1606,15-2 0,5-2 1696,3-3-135,2-1 0,2-1 0,-15 0 0,0 1 539,9 2 1,-3 2-135,-5 5-181,-26 14-269,-28-8-47,-17 8-43,11-10 2817,-2 1-2907,-3-1-913,4-3 1,-7 0 0,6 0-2185,-12 2 1638,-5 4 1,9-9 818,32-16 1,7 1 0,3-7 0</inkml:trace>
  <inkml:trace contextRef="#ctx0" brushRef="#br0" timeOffset="46889">28062 4567 6813,'37'-4'3276,"-5"1"0,2 6-1373,-10-1-3477,2 4 0,1 0-45,0 1-20,0 2 1,-3 1 597,-10-3 1041,4 2 0,-19-4 0,-1-1 0</inkml:trace>
  <inkml:trace contextRef="#ctx0" brushRef="#br0" timeOffset="47176">28220 4666 6813,'-21'16'3276,"14"-5"0,-8 5-1013,30-5-2533,-3-6 0,10 1-1169,17-9 1169,-18 2 1,15-3 89,-26 4 90,-7 2 809,-16 11 451,-10 1 269,-12 8 450,0 4-4318,55-15-848,10-13 1638,10-10 1,5-7-1,-3-7 1,-3-2 1195,-6 3 1,-1-1 0,-3-1 0,-2 0 0,-9 8 0,0-1 0</inkml:trace>
  <inkml:trace contextRef="#ctx0" brushRef="#br0" timeOffset="47358">28856 4111 6273,'-4'6'3276,"3"-1"-435,14-4-4280,-1-1 90,13-1-1,-5 0 271,0-1 269,0 1 810,3 0 0,-11 1 0,1 1 0</inkml:trace>
  <inkml:trace contextRef="#ctx0" brushRef="#br0" timeOffset="47482">28782 4285 6723,'-24'17'1638,"0"-1"0,5-1-983,45 2 0,-3-18 1,11-3-1,0 0 0</inkml:trace>
  <inkml:trace contextRef="#ctx0" brushRef="#br0" timeOffset="47868">28797 4545 5914,'26'34'989,"-12"-15"-315,0 2 1,1 1 1304,-3 5 0,0 12-1079,-5-6-1,-5-6 0,-3 1-269,-5 10-450,-3 6 90,-13-7-540,-3-19-719,-19-9 1168,6-15 901,-3-17 2158,11-12-2878,22 12-630,18-8-1349,20 19 0,6 4 494,-9 1 1,2 0 31,10 0 1,5-1 0,-5 1-547,-10 2 1,-1 1 982,17-2 1,-3 0-1,-1 1 1,-2 1 0</inkml:trace>
  <inkml:trace contextRef="#ctx0" brushRef="#br0" timeOffset="59405">26857 17710 6004,'-13'-4'989,"-1"-1"720,-28-14-1079,8 6-495,10 2 0,1 2 44,-6 0-89,9 4-3367,-17-3 1524,12 4 1573,-6 1 1,-9 0 0,7 1 179,-8 3-57,8 0 1,-6 1-1,7 2 147,0 8-507,4 2 0,0 0 417,-7 6 255,4-1 1,1 1-256,-7 5-90,-1 4 0,0 2 0,13-8 0,2 0 45,-7 6 0,3-1 45,9-6 0,3-1 0,-3 10 0,4 3 1313,2 2-1313,7-8 0,1-1 0,1 15 0,4-9 0,3-1 0,5 1 1706,8 5-1616,2-17-90,3-1 2808,20 3-2808,-16-12 0,2-1 0,11 3 0,0 0-748,-5-4 1,0-1 702,1 1 0,0-2-45,-9-2 0,1 0-316,7 2 1,4 0 0,-3 0 180,-1 0 0,-1 1-119,2 0 1,1 1-1,-3 0 164,-9 0 0,-1 2-180,8 7 1,0 3-874,2 5 0,0 1 1098,0 0 1,0 0-1,-1 1 0,1 1-135,6-2 0,0-2 180,-8-6 0,1-2 356,11 6 1,0-3-312,-11-8 0,-2-2 167,0-1 1,1-1-123,-2-2 0,1-1 45,-1-1 0,0 0 90,13-2 0,-1 0-45,-10-1 0,3-1 89,2 0 1,7-1 0,1 0 0,-7-1-135,1 0 0,-1 0 15,5 0 0,4-1 0,-5-1 75,-5-3 0,-5-1 311,-6 2 1,0-1-402,15-6 0,0-1 2754,6-6-2844,-8 3 0,2-3-45,2-4 0,1-4 223,-5 3 0,1-3 0,-1-1-73,-6 4 0,0-1 0,-2 1 35,-3 2 1,-1 0-1,-3-1 130,4-14 0,-6 3-45,-6 5 134,-3-8 1,-5-3 225,-19-3-405,6 17 0,-4-2 134,-6-3 1,-4-2 0,1 4-225,5 7 0,-2 0-253,-7-7 0,-4-2 1,2 5 207,-13 0 0,12 10 0,0 2 0,-18-3-45,21 9 0,-2 0 45,-1 1 0,-1-1 0,0 1 0,-4-1 22,-5 0 1,-7-2-1,-2 1 1,5 0-612,-8-1 0,0-1 611,7 3 1,-4-1-1,-1-1 1,2 2 36,-6 0 1,0 1 0,5 1-60,-1 0 0,-1 0 0,6 1 0,-4 0 0,-1 0 0,3 2-323,4 1 1,2 1-1,-2 1 53,2-1 0,-2 1 0,1 1 1,0 0-31,-2 0 0,2 0 0,-4 3-222,3 1 0,-4 3 1,-1 0-1,1 1 1,4-1-1,-2 1 1,3 1 0,-3 1 521,3-1 0,-2 1 0,-2 1 0,2 0 0,2 0 0,-6 2 0,3 0 0,-1 1 0,-2 0 0,0 1 0,0-1 0</inkml:trace>
  <inkml:trace contextRef="#ctx0" brushRef="#br0" timeOffset="73533">7745 14424 5914,'9'-3'269,"0"0"1,-1-1 360,9-2-360,-2 1-90,3 0 0,24 2-90,-21 3-90,22-1 89,-8-2 181,3 1-90,1-1 0,-12 1 0,-1 0-90,8-2-90,8 0 0,-11 1 0,18 1 90,-22 0-90,19 1 90,-19 0 0,-7-1 90,27-4-90,-21 1-1729,19-3 1,2 0 1523,-10 1 115,1 1 0,0 0-2359,8 4 2359,-17 1-81,-1 0 0,-2 1 81,-1 0-90,8-1 90,-11 1 0,23-2 90,-15 1 0,3 0-90,1-1 0,0 1 0,-1-1 0,-1 0 0,11-1-90,-11 1 319,1 0-229,2 0 164,0-1 61,5 0 0,3 0-135,-11 0 0,-1 1-116,12-2 0,0 1 116,-8 0 0,-4 1 1733,8 0-1823,-13 2 0,0-1 0,10 1 0,2 0-90,1 1-94,-12 1 0,1 0 94,15 0-45,-7 1 0,-1-1-60,4 1 150,-13-1 0,-1-1 45,8 1 94,14 1-94,-15-1 0,0 1 0,-6-2 0,1 2-840,4-1 1,-2 1 839,3 2 135,9 2 0,3 2-180,-19-4 0,0 0-275,11 2 0,4 1 1,-5 0 139,12 2-210,-12-3 0,6 1 1,-4-1 299,-10-2 0,-1-1 45,18 4 0,4-1-15,-9-5 0,1-1 0,-3-1 60,-7 0 0,1 1 30,8-1 0,4-1 0,-6 1-30,9-3-354,-12 0 1,5-2-1,-3 1 354,-5 1 0,1-1 0,4 0 0,3-1 0,-3 0 327,3 0 1,-3 0-373,-7 2 0,0-1 720,11 0 0,-1 0-720,-10 2 0,-2 0-45,0 0 0,4 1-240,8-1 0,6 0 0,0 1 90,-5 1 0,0 1 1,0-1 225,7 0 1,0 0 0,-3 1 0,8 2 0,-7 1 0,3 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7:36:01.925"/>
    </inkml:context>
    <inkml:brush xml:id="br0">
      <inkml:brushProperty name="width" value="0.09071" units="cm"/>
      <inkml:brushProperty name="height" value="0.09071" units="cm"/>
      <inkml:brushProperty name="color" value="#FF0000"/>
    </inkml:brush>
  </inkml:definitions>
  <inkml:trace contextRef="#ctx0" brushRef="#br0">18982 1122 6543,'-5'2'3276,"0"1"-1425,3-3-1041,1 1 2466,-1 0-1785,9-3-1581,0 1-90,8-1 0,-1 1 90,-3 1 1,-1 1-1,-3 1-180,9 2 270,-8-2 0,11 8 270,-7 9 179,-1 17-89,-5 4-360,-5-5 90,-10 2-90,5-22-90,-5 14 90,4-17-180,1 5-90,2-9-179,5 0 449,-1-6-270,6-3 90,-3-1 90,2-1-450,5-7 360,-3 2 0,6-5 90,-6 4-179,5-3 179,-3 2-270,12-8 180,-11 8-360,23-21 360,-18 13 180,15-16 0,-20 20 270,3-3-90,-10 11 270,3-3-180,-5 6 90,2-2-271,-2 2-178,2 0 89,0 2 179,6 9-89,-4-2 90,2 14-90,-7-7 270,-3 20-180,-1-14-90,-1 11-3212,-1-8 3302,1-6 0,-2 6-180,2-9-270,0-3-540,2-5 450,1-6-719,6-9 3571,5-10-3031,10-11 89,6-9 360,-6 10 90,0 1 0,-9 13 0,0-1 630,8-12-360,-7 10 539,11-17-89,-12 18-630,0 1 0,-5 8 89,-2 8-179,-1 2-89,4 6-1,-4-1 90,2 5-90,-4 9 180,-5 21-90,2-10 179,-5 17-89,4-25-90,1 5 0,2-7 0,2 2 0,5-3 0,1-2 90,8-2-90,7-16-359,10-20-263,-7 1 532,-1-12-269,-5-3 179,-2 1-1459,-5 6 1,1 1 1309,4-13-1071,-1 0 0,-1-2 1310,0 1-291,-3 4 1,0 1 380,-2 5 128,-3 5 1,0-1 96,0 2 0,-1 1-135,1-1 0,-1 0 2101,4-9-1381,-7 14 2422,-2 8-3142,0-2 1657,-2 11-1657,-1 1-90,-5 9 0,2-2 0,-3 6 0,1-3 0,-1 5 0,2-2-90,-4 17 90,4-12 90,-2 21 180,4-1 0,0 0-180,-1 7 90,2 4 0,0-2 0,2-19 89,3 22-179,-1-28 180,8 17-180,-4-20 225,7 4 0,1-1-135,-1-5-90,11 11-180,-4-13-90,-9-6-450,10-1 91,-12-9-271,1-2-2467,7-28 0,-11 7 2599,4-23 0,-13 22 1,-2 2-1</inkml:trace>
  <inkml:trace contextRef="#ctx0" brushRef="#br0" timeOffset="390">19723 910 6723,'-11'5'3276,"6"2"0,32-3 0,-9-2-1051,22-4-2135,-9-8-3367,15-6 2303,-8 2 974,6-3 859,-16 7-1129,3-2-89,-10 4-91,-2 1-1259,-21 5-1568,-7 2 0,-1-2 4588,-5 1-2301,5 1 990,-9-2 0,4 0 0,-7-1 0</inkml:trace>
  <inkml:trace contextRef="#ctx0" brushRef="#br0" timeOffset="981">19099 785 11400,'-4'-2'3276,"1"1"-165,13 11-2841,-4-4 0,9 8 269,5 4-539,-9-8 180,8 8-90,-11-10 0,-1-2 0,-1 0 0,-2-1 90,0-2-90,-1-1-720,-2 0-2647,0-2 0,-3 2 2457,-4 2 1,0 0 0,-2 1 0</inkml:trace>
  <inkml:trace contextRef="#ctx0" brushRef="#br0" timeOffset="2452">21124 861 6273,'9'-11'3276,"-2"4"0,0-3-1822,-3 6-914,-2 2 1438,1-3-1798,-2 3 0,1-1-180,-5 2-90,-1-1-449,-10 6 179,3 1-180,-14 9-359,-9 13 539,0 5 270,15-14 0,1 0 0,-4 6-1709,3 17 1619,15-26 90,-1 23 1439,26-23-899,-6-3 809,25 7-809,-24-12-180,12 3-90,-15-5 90,-1 0 359,4 4-359,-7-3-90,3 2 270,-11-1-270,-2-1 90,-6 8-180,0-3-90,-6 4 0,2-3-270,-9 5-1349,-12 3-1658,-7 0 0,5-6 296,11-9 2981,17-14 0,7-1 0,2-6 0</inkml:trace>
  <inkml:trace contextRef="#ctx0" brushRef="#br0" timeOffset="3070">21410 921 11400,'-22'19'3276,"3"4"-2504,9 2-772,0 8-90,3-7 0,-3 13-90,1-6 0,1 9 91,1-4-1,4-10-580,2-5 670,2-10 90,2 1 0,1-4 269,7 4-179,-3-10 0,5 1 0,-3-7 180,19-18-360,-12 7 0,2-4 0,1-4 135,-2-5 0,-1 0 111,8-12-201,-8 11 0,-2 1 45,-4 4 0,2-4 0,-4 9-90,-1-2-90,-4 11-180,-4 6 90,-3 10 514,-4 9-424,-2 10 90,2-2 0,-1 6 0,4-5 90,1 11 180,9 0-90,8-9-630,8-13-1079,7-21-1748,11-18 0,-12 4 2621,-4-2 1,0-1-1,-5 1 1,10-12 0</inkml:trace>
  <inkml:trace contextRef="#ctx0" brushRef="#br0" timeOffset="4038">21821 865 6633,'13'42'3276,"-5"-8"0,-8 13 0,-4-14-2760,-2 4-246,1-13 0,-1 2-135,-1 2 0,-1-1-405,-5 17-270,2-11 91,7-22-1260,0 0 989,3-7-629,1-2-1889,13-27 2608,-4 9 180,3-6 0,1-3 585,1-2 0,0 1 315,7-14 179,-4 8 1,-1 2 180,-2 5 828,3-4 0,0 0-237,-2 7 38,15-18-1169,-24 38 180,4 7 180,-9 32-540,1-13-90,-3 16 0,-2 1 0,0-5 0,0-8 0,0 0 0,-2 8 0,3-20-90,0 13-90,2-21 90,0 3 0,2-10-270,2-3 270,1-2-360,10-15 270,-7 5-89,10-20 179,-8 15 0,2-9 0,5-11 180,-6 14 0,6-14 359,-6 16 1,-1 1-270,1 0 90,9-18-90,-11 29 90,0 0-270,0 2 90,4 3-90,-5 5 89,0 4-89,-5 1 0,1 11 90,-2 0 0,2 14 180,-3 1-1786,0 5 0,0 2 1606,0 0-1045,1 3 1,0-4 1044,-1-18 77,5 18-167,-4-21-450,3 17-360,-3-13 271,1 5-2738,3 1 0,-2-12 0,9 5 3242,-4-14 0,5-2 0,-4-6 0</inkml:trace>
  <inkml:trace contextRef="#ctx0" brushRef="#br0" timeOffset="5668">22715 767 6543,'-2'-6'2969,"-2"1"-1710,1 4 990,-4-1-1890,4 2 361,-3 0-450,6-1 269,-12 10-449,8-3 540,-23 32-540,17-21 0,-3 5 0,1 1 0,0 4 135,1 13 0,2 6-91,5-11 1,4 2-855,3-2 1,1 2 0,3-5-136,0-5 1,5-4-785,8-3 1,3-5-1202,7-8 2840,9-2 0,-9-4 0,-4-5 0</inkml:trace>
  <inkml:trace contextRef="#ctx0" brushRef="#br0" timeOffset="7651">22985 887 8314,'-5'-1'3276,"1"0"0,4 1-1734,25 1-1632,5-3-180,10 5 186,-9 2-186,-19 12 180,-6 1 0,-6 5-89,-6 6 89,0-5-88,-4 5 0,0 2-271,7-1 558,-2 10-739,41-55 270,0-14 270,-14 9 0,1-3-1549,3-7 1,-2 1 1883,1-2-155,-7 7 0,1 1 540,3-4-181,-3 5 1,2 4-360,-11 11 0,-5 9 0,-6 8 0,-11 37 0,5-19-90,0-1 0,0 1 0,1-3 0,-2 12-90,5-15-180,-1 10-539,11-22 3841,2-8-3302,3-6-630,13-33 631,-8 11 134,-3 4 0,1-3 0,3-5 0,2-3 1124,8-6 1,0-1-765,-6 7 0,-1 1 134,6-4 1,-3 7 270,-11 19-540,-11 27-270,-2-3 0,-11 25-180,1-7-90,3 5 91,-1 12-1,4 0 180,4-21 0,1-1 180,0 8 0,4 5 270,1-23 0,1-3 179,4-6-179,-3-6 90,4-3 90,3-6-270,-2-1 90,11-14-46,-5-2 1,0-3 45,10-12-135,-6 3 0,2-5 194,-7 9 1,0-2 0,-2 3-462,0 0 0,0 0 222,1-2 0,0-3 0,-3 5-90,0-13 0,-4 13 0,-4 2 0,-5 24 0,-1 2 0,0 1-360,0 2 180,-2 5 90,0-1-90,-4 17 180,2-8-90,-4 17 0,4-13 0,-3 17 0,2-10 355,-1 11-310,0 4 0,1 2 135,0 7 30,1-15 0,1 4 0,1-3 104,3-2 1,1-3-1831,1 0 0,1-1 1606,5 16-32,4-22 32,0-14-180,13-14-179,-6-10-1,4-9-135,-13 3 0,-1-1 46,1-4-644,-4-7 1,-2-8 0,-3 5 545,-7 9 1,-2 1 0,5-21 0,-4 4 0,-17 14 0</inkml:trace>
  <inkml:trace contextRef="#ctx0" brushRef="#br0" timeOffset="7878">23772 709 6543,'-8'-2'1638,"27"1"0,12 0 1638,16-1-1638,-2 0 0,1 1-211,-19 0 1,-1-1-3067,6 1 1,-3 0-1639,1 0 0,2 0 875,-30 1 2402,-7 0 0,-2-1 0,-5 1 0</inkml:trace>
  <inkml:trace contextRef="#ctx0" brushRef="#br0" timeOffset="8191">23122 566 7173,'10'1'3276,"16"10"-885,-2 2-2860,5-2 1,7 3 0,-4-2 0,10 2 0,1 0 0,1 0 0</inkml:trace>
  <inkml:trace contextRef="#ctx0" brushRef="#br0" timeOffset="8688">24543 676 6183,'-6'-1'3276,"4"12"-1638,8 15 0,5 4 0,-4-4 0,0 0 0,4 9 0,1 2-1174,2 7 0,-1-2-1678,-4-17 0,0 0 539,1 8 1,1-2-2603,3-6 707,-9-24 1750,6-28 1,-6 9 0,2-22 0</inkml:trace>
  <inkml:trace contextRef="#ctx0" brushRef="#br0" timeOffset="9054">24704 738 6903,'-29'2'3276,"7"15"-1638,3 9 0,2 5 1638,-1 14-1638,6-14 0,2-1-1340,-2 0-568,2-7 1,0 0-91,-2 0-809,-12 11-1,0-21 900,-1-2 270,-6-16 630,3-12-270,5 3 359,11-9 1,4-1-450,9 3 0,7-5 0,4 0-91,12 5-89,9-3 0,6 1-495,-9 8 1,1 1-1235,15-5 1,0 2-1,-17 8 1,0 3-1,7 2 1,0 4 818,9 5 1,1 1 0,-20 0 0</inkml:trace>
  <inkml:trace contextRef="#ctx0" brushRef="#br0" timeOffset="9638">25250 731 6723,'7'-38'3276,"-4"11"0,-19-1 0,5 19-1500,-22 4-1956,17 10-180,-19 12 360,14 7 0,-1 7 0,2-3 45,4-8 0,0 2 75,-3 10 0,-2 4 0,8-6-30,11-6 179,11 15-628,22-28 89,-6-1 0,-1-16 0,0-8 0,-3-5 0,-2-2 495,3-3 0,-1-1 404,0-3 1,-1 5 540,-2 6-361,-10 36-854,-2 20 0,0 6-180,-2-17 1,0-1-181,4 13 0,6-4-1234,6-17 1,3-7-1639,5-6 2457,16 6 1,-24-26 0,-9 1 0</inkml:trace>
  <inkml:trace contextRef="#ctx0" brushRef="#br0" timeOffset="9965">25735 1006 6453,'15'44'1638,"-5"-18"0,-4-3 1638,-13 3-4341,4-1-824,-13 1 180,3-14 360,-2-3 1349,-12 0 0,6-6 0,-9-2 0</inkml:trace>
  <inkml:trace contextRef="#ctx0" brushRef="#br0" timeOffset="12611">26289 783 6004,'-25'1'3276,"12"-5"-1638,33-5 0,11-2 1638,-5-1-2569,12 1 1,1 3-1697,-10 13 809,-38 43 180,11-20 45,-23 13 0,-5-1 45,12-14-180,-5 13 90,12-21-180,8 8 180,2-13 0,6 4-90,0-15-630,20-12-629,1-12 0,2-5 1169,3-1 0,0-1 360,-1-2 0,-1 0 1214,-1-3 0,-5 3-674,-10 10-360,14-15-540,-13 29 0,-5 6-180,2 25 0,-22 10 0,-9 9 1,13-19 1011,26-38 0,18-28 0,3 0 0,-11 23-472,1 55-473,-4-53 1,10-21 0,-2 1 0,-14 24-68,-20 49 0,-11 19 270,0-11 0,-1 4 0,-1-2 90,0-8 0,1-2 0,4-4 0,7 2 0,5-13-90,11-31-90,7-13-45,-2-5 1,0-2 179,-6 7 0,-1-1-153,5-7 1,0-1 287,-4 5 0,1 0 90,0-1 0,2-2 179,1-5 1,3-3 0,-3 3-270,-1 2 0,-1 1 90,0-1 0,0-2 0,-3 6-90,0-3 89,-4 4 1,-1 2-539,-4 8-1171,-26 48 1441,5-5 89,-7 16 0,0 1 179,8-11 226,1 2 0,2 0-45,0 2 239,4-4 1,0 7 0,3-1-376,3 5 1,3 0-675,-2-7 1,0-1-1,1-2-1189,6 2 1,0-15 818,-4-33 1,-2-12 0,-12-21 0</inkml:trace>
  <inkml:trace contextRef="#ctx0" brushRef="#br0" timeOffset="12821">27174 707 6813,'13'-26'3276,"-12"9"-1638,25 8 0,7 4 1638,-3 0 0,0 2-3607,12 1-389,-12 1 181,7 1-1100,-10 0 1,-2 0 818,-6 1 1,18-3 0,-39 0 0</inkml:trace>
  <inkml:trace contextRef="#ctx0" brushRef="#br0" timeOffset="13106">26495 446 6363,'-3'2'3276,"-1"0"-1638,24 10 0,13 5-3277,-10-2 1,-1 0 630,5 3 1,1 1 1007,1 1 0,-2-2 0,2 3 0,8 3 0</inkml:trace>
  <inkml:trace contextRef="#ctx0" brushRef="#br0" timeOffset="14281">27848 668 6273,'1'-8'3276,"1"2"0,-2 2-2182,2 3-554,1 1 899,2 9-630,-2 4 181,1 19-450,-4 1-316,-1-6 1,0 0-1800,-2 8 1665,-3 8-256,-1-6 77,-3 3-91,0-2-765,1-9 1,5-9-2333,10-25 707,4-4 2757,12-29 0,4-11 937,-3 9 0,2 1 514,10-6 0,-4 19 951,-12 66-2319,-8-12 0,-3 4-930,-10 7 0,-4 5 1,3-6-980,4-9 1,5-7 818,13-11 1,-1-28 0,-1-19 0</inkml:trace>
  <inkml:trace contextRef="#ctx0" brushRef="#br0" timeOffset="14639">28326 537 11041,'18'7'3276,"4"9"-1638,-3 4 0,-2 3-365,5 13-1183,-3 8 0,-17-20-270,-7 24-120,-3-18 0,-4 4 1,0 1-601,-2 7 1,-1 1-1,0-1-193,0-4 1,1-2 0,-1-1-517,-4 8 0,1-7-1668,3-12 598,9-13 2679,-5 0 0,9-17 0,-3-2 0</inkml:trace>
  <inkml:trace contextRef="#ctx0" brushRef="#br0" timeOffset="15284">28863 626 6903,'0'-11'3276,"-1"3"0,1 7-2092,6 12-4461,1-1 2971,1 14 1,-5-13 0,-3 2 0</inkml:trace>
  <inkml:trace contextRef="#ctx0" brushRef="#br0" timeOffset="15559">28919 916 6993,'-12'28'1092,"1"0"0,-6 9 0,-6 0-1216,-1-10 1,-5-1-1,3-1 1,-3 1 0,0 0-1,1-5 1,0 1 0,0 0-1</inkml:trace>
  <inkml:trace contextRef="#ctx0" brushRef="#br0" timeOffset="17405">19371 1997 6903,'-5'5'3276,"2"-2"0,1-1-203,3-2-2354,5 0-449,2 0 90,20-1-360,-1 0-90,7-1-1549,-2 4 1,-4 3 818,-13 6 1,20 2 0,-47 0 0</inkml:trace>
  <inkml:trace contextRef="#ctx0" brushRef="#br0" timeOffset="17691">19175 2387 17157,'2'27'1214,"0"0"1,0 6-1455,1 7 0,0 11 0,0-3-1399,0-1 1,2-2 545,-2-5 1,2 1 0,0-4-547,1 0 1,4-13 919,6-27 1,-4-12 0,-2-24-1</inkml:trace>
  <inkml:trace contextRef="#ctx0" brushRef="#br0" timeOffset="18051">19273 2539 6453,'11'-27'3276,"-1"12"0,17-18-653,-7 21-4262,20-2 1,2 2-385,-3 1 2612,-7 4 1,5 0-1,-5-1-499,-6 2 0,-3 1 385,1-1 0,1 1-71,5-2 1,-3 2-45,-12 5-90,15 0 449,-27 15 2557,-2 6-2768,-3 12 0,-2 4-508,0 6-45,-1-6 0,0 2-450,-1-4 0,1-2-2040,-1 9 1770,2-9 1,0-1-2513,1 15 0,2-15 0,0 4 3238,-1-19 1,-1-10 0,-1-1 0</inkml:trace>
  <inkml:trace contextRef="#ctx0" brushRef="#br0" timeOffset="18305">19376 2602 7263,'-7'3'3276,"2"2"0,11 13-24,-1-2-4891,8 11 1,1 1-1639,-3-8 2457,11 21 1,-18-40 0,-2-2 0</inkml:trace>
  <inkml:trace contextRef="#ctx0" brushRef="#br0" timeOffset="18568">19461 2637 6723,'9'-12'3276,"-1"4"0,11-4-2632,7 26-824,-11-6-90,6 16 450,-26 9 720,-5-9-361,-4 9 2700,-22 1-3060,24-23-538,-12 13-2918,54-32 1638,-2-7 1,2-3 1091,-3 4 1,0 0 0,5-9 0,-2-1 0,-5 0 0</inkml:trace>
  <inkml:trace contextRef="#ctx0" brushRef="#br0" timeOffset="19008">20149 2355 15268,'0'9'-719,"4"9"-1440,-2-8 90,4 8-1079,-2-2 2158,-1-4 170,0 4 1,-4-6 0,-1 1 0</inkml:trace>
  <inkml:trace contextRef="#ctx0" brushRef="#br0" timeOffset="19148">20148 2640 6993,'0'32'359,"1"-1"1,11-4 0,4-9-1180,7-23 1,13-5 0,-22-5 0</inkml:trace>
  <inkml:trace contextRef="#ctx0" brushRef="#br0" timeOffset="20389">20996 2077 7803,'-6'-2'3276,"1"-1"0,2 1-2273,1 0 1786,1 1-2609,6 2-2609,33 21 1529,-21-11-739,6 14 1,-6 2-1639,-15-10 747,-8 24 2530,-27-11 0,37-27 0,-9 3 0</inkml:trace>
  <inkml:trace contextRef="#ctx0" brushRef="#br0" timeOffset="20660">21028 2260 7083,'-30'19'1092,"0"1"0,1-2 0,8-3 2184,16-10-1823,3 0-1273,14-4 270,25-5-450,-2 2 45,-4 1 0,0 3 315,2 5-90,-4 3 539,-34 22-629,-19 0-90,-5 7 45,2-12 0,0-2-135,0-1-231,5-5 1,0-1 140,-3 0-750,-11 3 31,9-7-2468,-23-12 2457,35-6 1,-9-12 0,26 3 0</inkml:trace>
  <inkml:trace contextRef="#ctx0" brushRef="#br0" timeOffset="20901">20848 2521 7083,'8'7'3276,"3"6"0,-1 0 0,7 13-1321,-4-9-1235,12 15-181,-2-10 1,2 0-540,12 11-450,-6-10 1,-1-3-721,1-7 1,-5-5-2108,-3-9 0,-5-2 2959,13-12 0,-12 4 0,5-7 1</inkml:trace>
  <inkml:trace contextRef="#ctx0" brushRef="#br0" timeOffset="21294">21590 2104 6183,'9'-7'3276,"1"-2"0,-2 3-203,1-2-105,3 4-2518,-9 10-360,2 0 90,-19 18-450,-8 6 45,7-9 0,-4 1-868,-3 2 1,-4 2 0,3-2-547,2-3 1,0 0-1,-11 8 1,1-3-1639,2-9 0,6-5 2685,5-3 0,9-5 1,9-4-1</inkml:trace>
  <inkml:trace contextRef="#ctx0" brushRef="#br0" timeOffset="21437">21354 2366 6273,'34'6'1092,"0"1"0,-8 17 0,-9 6 2184,-16 17-4618,-4-10 0,-1-6-457,4-22 540,4 0 359,-1-11 900,3-3 0,0-3 0,0-3 0</inkml:trace>
  <inkml:trace contextRef="#ctx0" brushRef="#br0" timeOffset="21897">21644 2233 6273,'6'-7'3276,"-1"1"-615,0 0 615,2-4-525,7-2-3471,32-6-2557,-33 23 797,-4 18 3020,-28 0 0,-9 2-316,7-4 1,-1 0 1124,-13 7 1,3-3-541,13-7-449,-11 9 1349,72-32-1619,-5-4 0,-2 0 0,4-1-405,-3 0 0,-2 0-854,5 0-540,4 0 630,-38 13-2198,-31 25 0,10-12 2416,-5 3 0,-3 2 861,-10 2 0,-1 0 0,-2 0 0</inkml:trace>
  <inkml:trace contextRef="#ctx0" brushRef="#br0" timeOffset="22103">21631 2489 7263,'-39'25'1092,"1"0"0,4-4 0,14-6 2184,21-14 0,23-13-2130,-3 2-2785,10-5 1,2-1 603,6-2 1305,-1 0 0,5-1-764,-2 0 1,0 1 358,-12 4 0,1 1 312,7-4 0,-3 1-896,-5 1 89,-9 5-2647,2-1 348,-15 8 1689,-7 1-19,-5 3 1259,-20-3 0,7 0 0,-11-4 0</inkml:trace>
  <inkml:trace contextRef="#ctx0" brushRef="#br0" timeOffset="22434">21758 2076 9691,'1'27'1092,"1"0"0,2 20 0,0 1 546,-1-15 0,1 1-104,0 14 0,-1-1-1354,-2 2 0,-1-13 0,1 1-135,-1-10 0,0 1-45,1 17 0,0-1-270,1 3 233,-1-18 0,1-1-1492,4 15 539,-2-15-2287,5 6 168,-4-21-168,3-2 2952,-2-15 1,-1-2 0,0-6 0</inkml:trace>
  <inkml:trace contextRef="#ctx0" brushRef="#br0" timeOffset="23180">22491 2077 6993,'7'-5'3276,"-11"11"0,-22 24 0,-6 7-2434,13-13 1,-1-1-1698,1 0 1,1 0-785,-1 0 1,1-1-1639,-13 14 3058,9-10 1,2-4 0,8-9 0,-8 6 0</inkml:trace>
  <inkml:trace contextRef="#ctx0" brushRef="#br0" timeOffset="23306">22255 2396 6903,'18'30'509,"-1"1"1,-6-8 0,-2 0-1679,-2 10 0,-5-1 1169,-3-3 0,-1-30 0,0-3 0</inkml:trace>
  <inkml:trace contextRef="#ctx0" brushRef="#br0" timeOffset="23600">22629 2141 6273,'1'6'3276,"-2"0"0,-20 25-1103,6-6-2263,-4 5-89,35-6-181,17-28-540,3 6-2377,8-24 0,-31 12 2366,2 0 911,-11 6 0,-5 2 0,0 0 0</inkml:trace>
  <inkml:trace contextRef="#ctx0" brushRef="#br0" timeOffset="23800">22603 2297 6543,'-14'24'3276,"4"-4"0,1 8 0,5-7-2209,1 5 1,0 4-933,1 1 0,1 1-720,0 5 1,0 1-990,1-3 0,1-2-1703,5 8 617,-1-18 2660,9-21 0,-8-9 0,7-9 0</inkml:trace>
  <inkml:trace contextRef="#ctx0" brushRef="#br0" timeOffset="24042">22609 2503 7083,'0'-6'3276,"1"1"0,6-7 0,6 2-2670,-1 1-606,2 7-630,-8 20 181,-5 5 179,-3 16 809,-13 6-269,4-14 540,-11 10-720,14-28-90,-2 4-1639,29-24 1,11-9 1169,-6-1 1,2-1 0,10-4 0,-1-1 0,-9 1 0,0 1 0</inkml:trace>
  <inkml:trace contextRef="#ctx0" brushRef="#br0" timeOffset="24423">22950 2233 6363,'-9'20'3276,"1"23"0,6 0-1638,0 1 0,2 3 0,0-17 0,1 1-2731,1 4 1,0 4 0,1-7-2185,8 1 0,-1 12 0,0-50 3210,-5-11 1,-2-5 0,0-2 0</inkml:trace>
  <inkml:trace contextRef="#ctx0" brushRef="#br0" timeOffset="24833">23007 2220 3116,'23'-35'1638,"-1"-1"0,12 0-701,2 9 0,8-2 0,-5 8-1072,-15 11 1,1 4 333,11 0 1,4 0 0,-8 3-290,-1 4 798,-5 0 1,-2 3 10,-6 8 388,-2 8-927,-11 2 3096,-3 13-2859,-1 8 1,1 2-283,-2-17 0,1 1-1506,1 20 1,-1-1 1640,0-5 0,1 1-90,0-12 0,-1 0 89,2 18-209,1-10 0,1 6 0,0-6-375,-2-14 1,1-1 44,2 23 0,0-9-3007,-3-29 348,-2-13-348,-1-29 1247,-3 8 2030,-2-18 0,-4 16 0,-1 0 0</inkml:trace>
  <inkml:trace contextRef="#ctx0" brushRef="#br0" timeOffset="25075">23112 2429 8342,'-7'3'3276,"3"-1"0,40-9-1552,-17 4-2849,9-2 1,3-2-2153,15-11 0,-14 5 2959,6-16 0,-32 15 0,0-4 0</inkml:trace>
  <inkml:trace contextRef="#ctx0" brushRef="#br0" timeOffset="25370">23236 2233 6273,'-11'38'3276,"6"-14"-3205,-2 13 0,0 2-790,1-4 134,1-3 1,0 1 673,-7 10 1171,0-5-271,1-9 1080,4-16-990,4-8 2197,5 1-255,14-5-2571,-4 1-3663,15-5 3124,-14 0-1550,13-5 1,1-3-1639,-5 3 1638,6-5 1,-2 0-1639,-16 7 2457,4-5 1,-13 8 0,0-1 0</inkml:trace>
  <inkml:trace contextRef="#ctx0" brushRef="#br0" timeOffset="26318">23218 2512 10501,'-7'10'3276,"3"0"-4420,0 32 1,2 7-745,4-13 448,-1 12 1,6-7 1439,12-34 0,2-6 0,2-14 0</inkml:trace>
  <inkml:trace contextRef="#ctx0" brushRef="#br0" timeOffset="26636">23708 2354 7443,'-7'-5'3276,"9"-3"0,4 4-2055,21-4 1,7-1-2861,-7 2 1,2-1 982,8-5 1,-1-1-1,5-5 1,-29 0 0</inkml:trace>
  <inkml:trace contextRef="#ctx0" brushRef="#br0" timeOffset="26897">23842 2125 6183,'-9'7'3276,"0"1"-2617,-6 20 0,0 5-749,0 0-674,-3 13 1,2 1 583,5-7 479,4-14 1,0 0-210,-5 22 90,5-14 0,-1 6 1079,11-4-1439,21-28-360,-4 7-269,16-31-361,-15 1-2107,13-11 78,3-6 3199,-9 3 0,-2 0 0,-8 8 0,-1 1 0,1-5 0,-1 1 0</inkml:trace>
  <inkml:trace contextRef="#ctx0" brushRef="#br0" timeOffset="27401">24034 2238 6633,'-35'33'3276,"15"-7"-1638,0-5 0,6-2 1638,25 4-2850,1-21-875,17-4-811,4-21 631,1-2 629,0 0 90,-4 5 539,-19 26-449,-4-1 0,-12 21-135,-8-5 0,-5 0 45,-3 4 0,-2 1 45,0 1 0,0-1-135,-12 9-90,24-19-180,20-12 90,5-3-180,9-4 270,-10 0 90,-2-1 90,-9 4 360,-8 8 629,-19 21-449,2 1-225,6-4 0,3-1-315,9-5-1979,26-31-90,7-27 1259,-10 11 1,0-2-920,-2-5 1,-3 1-1639,2-9 1638,-3-3 1,-3 0 1068,-1-4 1,-4 11 0,0 1 0,-4-5 0</inkml:trace>
  <inkml:trace contextRef="#ctx0" brushRef="#br0" timeOffset="27669">24106 1954 6723,'-3'-28'1638,"-1"0"0,-2-17 1638,5 40 0,0 2-1411,0 4-695,-1 46-451,6-3-584,-4-10 0,3 5 255,4 0 0,2 5 0,1 2-278,-1-7 0,1 1 1,0 1-1,0 1-90,2 2 1,0 1 0,0 0-1,2 0-225,1 2 1,2 1 0,0-3 0,0-6-473,4 3 1,0-8-451,1-6 1,0-8-1035,-4-14-1118,-6-34 2730,-19-18 1,5 21 0,-2-1 0,-4 0 0,0-1 0</inkml:trace>
  <inkml:trace contextRef="#ctx0" brushRef="#br0" timeOffset="28184">24370 2204 6273,'-3'22'3276,"-1"-5"0,-2 5 0,-1-7 0,-2 2-2496,-1 4-240,-2 2-91,-3 2-948,-5 12 0,-4 7-594,6-11 1,1 1 0,-1 1-1,-2 2 1,0 1 0,1-2-1,3-4 1,0-1 0,3-5 272,-5 9 1,9-21 0,2-4 0</inkml:trace>
  <inkml:trace contextRef="#ctx0" brushRef="#br0" timeOffset="29538">24753 2018 6273,'-5'-3'2249,"0"0"-1169,0 0 539,0 0 449,-1 0-988,1 0-91,1 2-449,2 0 0,0 0 1349,1 1-1440,18 2-359,9-3-90,6 1 0,1 4-270,1 15 180,-7 15 90,-35 1 45,-7-12 0,-2 0 225,-8 8 0,7-9 0,0 0-90,-4 5 0,2-1 180,16-14-2249,11 0-1388,5 1 0,6-2 836,0-1 1621,1 3 1,-10-6 0,3 4 0</inkml:trace>
  <inkml:trace contextRef="#ctx0" brushRef="#br0" timeOffset="29722">24803 2707 6183,'-3'40'3276,"-4"-5"0,-2 5 0,4-17-4558,10-4-1995,13-15 0,8-6 1106,-3-4 1351,0-9 1,-7 0 0,1-2 0</inkml:trace>
  <inkml:trace contextRef="#ctx0" brushRef="#br0" timeOffset="30641">25977 2369 6273,'-7'5'3276,"-1"2"-1638,-8 13 0,-1 3 1638,4-2-1894,-3 7 1,6-1-1383,27-8-90,-1-5-675,13-18 1,1-8 314,-2-3 270,-1-2 1,-3-1-91,-6-2-90,3-13 450,-15 9 0,0-3 360,-22 15 359,-29 14-1438,41-18 449,-12 5 180,49-13-3277,7-1 3252,-15 11-291,-1 4 1,0 0 585,0 3-90,11-1 180,-20 6 4,6 4-274,-9-1 0,4 2 0,-11-1 2814,1 4-2724,-3-1 1412,1 3-1592,-3-2 241,1 7-241,0 3 0,2 8 0,0 13 0,-2-2 0,-1 1 0,-4 1 0,-2 5 0,2-12 0,0 5 0,3-28 0,2-2 0,0-6 0,7-11 0,0 0 0,4-9 0,0-1 0,3-1 180,-1 1 0,1-2-921,3-4 0,2-2 0,-1 2 966,-1 1 0,-1 1 225,8-10 0,0 0 359,-6 6 1,-2 1-1378,8-9-62,0-4-2647,-21 35 0,-3 4 0,-3-4 2457,0 1 1,-2-7 0,1 0 0</inkml:trace>
  <inkml:trace contextRef="#ctx0" brushRef="#br0" timeOffset="31566">27586 1840 6633,'8'0'3276,"-9"12"0,-14 3-1638,-3 4 0,-3 1-705,2-3 0,-1 0-1424,-3 1 0,2 0 491,-12 10 0,8-7 0,-4 5 0,2-2-225,1 0 0,-1 2-868,-7 7 1,-4 4 0,8-4-2185,3 7 2457,4-8 1,34-36 0,0-12 0</inkml:trace>
  <inkml:trace contextRef="#ctx0" brushRef="#br0" timeOffset="31737">27465 2010 6273,'45'-18'819,"0"1"0,-5 6 0,1 2 0,-9 5 2457,-9 10-3891,23 3-2662,-48 10 1787,-5-5 1490,-24 17 0,9-15 0,-15 9 0</inkml:trace>
  <inkml:trace contextRef="#ctx0" brushRef="#br0" timeOffset="32091">27397 2222 6633,'-15'12'3276,"-1"-1"0,7-4-1373,1-2-1363,10-6-45,18-8 0,7-4-1575,16-5 360,-10 2 1,1 1-720,9-3-180,-18 6 899,-12 5-899,-7 3 2339,-33 18 1258,4 4-1258,-14 5 0,15-1-181,12-9 540,-1 21 1,1 7-720,4-5 0,0 1-480,0-4 0,-1 1 0,3-1-1519,1 7 1,2-7-1639,-1-8 2464,-1-12 1,-1-19-1,-2-5 1</inkml:trace>
  <inkml:trace contextRef="#ctx0" brushRef="#br0" timeOffset="32282">27319 2472 6723,'15'-14'3276,"22"-4"0,-9 10 0,18 1-6553,-20 30 0,-30 24 2621,6-7 1,-15-15-1,-3-2 1,-1-6 0</inkml:trace>
  <inkml:trace contextRef="#ctx0" brushRef="#br0" timeOffset="32547">27289 2678 6453,'-30'16'819,"0"-1"0,0 1 0,-15 7 0,14-7 2457,27-14 0,5-3-2624,19-10 0,21-7 0,-4 2-717,-13 6 0,3 0 177,9-2 1,8-4-1,2 1 1,-6 4-1688,5 3 1,-3 3 1604,-8 0 0,1-1 0,0 2 60,13 0 0,-5 2 0,4-1 0,-14 2 0,-2-1-90,-3 1-989,6-1-451,-24 1-1837,1 0 3011,-11-11 0,1 4 0,-1-10 0</inkml:trace>
  <inkml:trace contextRef="#ctx0" brushRef="#br0" timeOffset="33356">28180 1901 13919,'12'-7'3276,"13"-1"-1605,-4 5-1671,11-1 270,0 1 0,1 0-450,-2 1-810,5 1 1,-7 6-2288,-28 13 0,-4 9 1196,-18 2 1002,-6-4 449,6-10 0,-2 0 720,-7 4 1002,1-3 0,-6 2 0,4-1 2184,-11 7-2190,4-6 1,13-2 1342,44-7-2699,25-19-1369,1 0 1,3-3-1,-11-1 1,-2-1-1,-3 3 1,-5-1 1043,-1-7 1,-21 9 0,-3-1 0</inkml:trace>
  <inkml:trace contextRef="#ctx0" brushRef="#br0" timeOffset="33572">28276 1996 6543,'-18'16'3276,"4"-2"0,-14 17-2362,10-8-465,0 1 1,-1 0-180,-7 10-90,4-5 0,-4 3-510,4-6 0,-2 0 1,1 0-1310,-7 10 1,1-1 982,1-4 1,4-4-1,8-6 1,26-29 0</inkml:trace>
  <inkml:trace contextRef="#ctx0" brushRef="#br0" timeOffset="34053">27971 2383 6363,'42'-20'468,"0"0"0,1 0 0,-1 1 0,0-1 0,0-1 0,-5 3 0,3 1 351,-3 4 0,4 1 0,-3 3 0,-6 9 88,-3 13 0,-9 7-8,-3 18-719,-4-15 0,-2 1 270,-12 18-91,-4-15-305,-2 1 306,-1 2 352,-6 7 1,-3 1-983,4-14 0,-1 0-1369,-5 10 1,-1-3-649,-3-11-990,-5-22 2245,11-2-607,-18-8 1,-3-2 1591,8 0-123,-8-5 0,3-2 350,19 4 1537,-5-19-1627,19 18 540,14-14-450,-1 17 418,13-6 931,-5 17-1079,-6 1 2826,-6 14-390,-23 15-248,4-4-2189,-11 12-3726,36-11 0,-2-10 1638,15-7 1,3-5-1393,10-11 2873,-11 1 0,-1-1 158,13-9 0,-2-3 0,-1-1 0</inkml:trace>
  <inkml:trace contextRef="#ctx0" brushRef="#br0" timeOffset="34591">29102 1849 6903,'9'-10'3276,"0"0"-435,1 1 435,10-6-706,-9 19-2030,3 4-225,-16 15 0,-7 5-315,-4 11-118,-2-4 0,-4 1-197,-6 0 0,-1-2 0,5-5 1,-2 0-779,-2 1 1,-3 1 0,3-5-2185,-6 5 2191,8-9 1,2-2-2064,9-9 2329,3-10 1,6-4 0,2-9 0</inkml:trace>
  <inkml:trace contextRef="#ctx0" brushRef="#br0" timeOffset="34872">29164 1985 6453,'-5'3'3276,"-9"28"0,7-13-1638,-8 26 0,-2 6-391,7-20 1,1 0-1383,-4 10 0,2-1-585,2-12 1,4-5-2159,5-5-399,8-4 0,5-12 1556,2-6 1721,-3-4 0,-4 2 0,-1 0 0</inkml:trace>
  <inkml:trace contextRef="#ctx0" brushRef="#br0" timeOffset="35288">29108 2121 6183,'-13'48'1638,"8"-19"0,0 1 0,2 6 0,1 1 0,0-2 0,1-1-121,-1-5 1,2-1-3157,4 5 1,3-7-1639,5-15 2457,15-6 1,-11-29 0,1-13 0</inkml:trace>
  <inkml:trace contextRef="#ctx0" brushRef="#br0" timeOffset="35566">29406 1876 6993,'-2'-3'3276,"-17"18"0,5-3 0,-13 15-1770,1 4-1776,16-6 270,-5 4 270,41-8-1395,1-20 1,1-3-315,18 5-200,-6-12 1,-4-4-1639,-16-1 2756,8-6 1,-26 8 0,-5 5 0</inkml:trace>
  <inkml:trace contextRef="#ctx0" brushRef="#br0" timeOffset="35735">29418 1970 6993,'-20'27'1092,"-1"1"0,8-5 0,0 2 0,-3 4 0,-2 4 0,2-2 354,5-2 1,1 1-2540,-1 12 1,0 6 0,4-6-547,5-14 1,1-2 982,-6 25 1,5-10-1,12-33 1,-3-15 0</inkml:trace>
  <inkml:trace contextRef="#ctx0" brushRef="#br0" timeOffset="36020">29318 2286 7083,'7'-16'3276,"3"3"0,4 2 0,7 5-2310,1 8-1506,0 17 450,-7-5 0,-14 14-1079,-20-4 539,8-9-179,-6 4-2070,19-16-398,15-13 1427,-3 1 1030,23-23 1,-14 8 0,7-11 0</inkml:trace>
  <inkml:trace contextRef="#ctx0" brushRef="#br0" timeOffset="36230">29793 1933 6183,'-13'22'1092,"0"0"0,0 9 0,1 0 546,-2-1 0,0 2-1631,3 2 0,1 4 0,2-5-1176,-2 16 76,6-16 1,1 5 0,2-8-2185,3-2 0,8 12 2991,-1-44 0,0-5 1,0-4-1</inkml:trace>
  <inkml:trace contextRef="#ctx0" brushRef="#br0" timeOffset="36636">29761 2016 6273,'24'-27'819,"-1"0"0,1 1 0,-4-2 0,2 2-880,19-3 1,-2 6-300,-16 10 85,4-1 1,-3 3 184,-13 8 924,6 0-1104,-6 5 270,-3-1 270,7 2 1529,-3 8 1477,-1 5-2205,-2 21 0,-4 8-756,-2-4 0,-1 2 164,0-10 0,0 1 0,-1 1-360,0 6 1,-1 1 0,0 0-1213,1-1 1,0 1 0,1-2 413,-1 8 0,1 0 49,0-11 1,1 1-1,1-9-2647,4-6 0,2-4 3184,9-27 0,-10-3 0,7-16 0</inkml:trace>
  <inkml:trace contextRef="#ctx0" brushRef="#br0" timeOffset="36966">29809 2158 8702,'42'-24'3276,"-18"10"0,17 23-2632,-32 10-734,-1 7-540,-22 13 450,4-18 810,-10 7 0,-2 0-1,6-8 1,-2 2 0,2-2-181,11-8-179,5 7-270,5-11-1439,35-9-90,-16-6 494,0-1 1,1-2-2243,11-14 0,-2-5 3202,-15 11 1,-2-2 0,4-10-1,-10 2 1</inkml:trace>
  <inkml:trace contextRef="#ctx0" brushRef="#br0" timeOffset="37206">29956 1924 6183,'-10'34'1092,"1"-1"0,2-6 0,0 1 546,-1 11 0,1 2-546,2-8 0,0 1 0,1 3-1912,0 0 1,0 4 0,1 0 0,-1-2-274,-1 3 1,1-2 0,-1-1 545,3-3 1,-1 0 0,0-7 0,-3 1 0,0-17 0</inkml:trace>
  <inkml:trace contextRef="#ctx0" brushRef="#br0" timeOffset="43065">30359 2123 6723,'-5'7'3276,"17"1"0,16-11-1638,0-2 0,2-1-2729,-1-3 0,-1 0-548,2-1 1,-3 0 818,-3-2 1,-12 2 0,-15 2 0</inkml:trace>
  <inkml:trace contextRef="#ctx0" brushRef="#br0" timeOffset="43255">30491 1971 6723,'-17'43'3276,"6"-13"-1638,7-6 0,2 4 0,0 1 0,2 1-2549,-1 4 0,1 0-214,-1-1 1,1 2-515,-2 10 1,0-3 1034,-2-7 0,1-6 0,-2-3 0,-1-16 0</inkml:trace>
  <inkml:trace contextRef="#ctx0" brushRef="#br0" timeOffset="43458">30318 2473 6813,'16'-33'819,"0"-1"0,1 1 0,-6-2 0,5 4-1912,20 6 1,12 3 0,-7 6-2185,4 0 2243,-12 5 0,4 0 0,-8 0 1287,-4 0 1,1-5-1,-15 3 1</inkml:trace>
  <inkml:trace contextRef="#ctx0" brushRef="#br0" timeOffset="43635">30623 2134 6363,'-9'2'3276,"22"-10"0,2 2-203,23-8-6131,9 8 3058,-24 29 0,-3-10 0,-29 21 0</inkml:trace>
  <inkml:trace contextRef="#ctx0" brushRef="#br0" timeOffset="43905">30680 2246 6543,'-32'29'1638,"0"-1"0,12-6 0,0 5 0,9-4-454,23-19-1544,22 10 360,-23-4 90,5 8 450,-9-1 2248,-5 12-1978,1-12-91,1-4-1258,13-39 89,0-1-270,0 2 1,2-3-631,-4 6 1,1-2 256,4-15 1,3-6 0,-4 3 623,-3 9 1,-2 0 0,1-5 0,1-3 0,-7 8 0,-8-1 0</inkml:trace>
  <inkml:trace contextRef="#ctx0" brushRef="#br0" timeOffset="44158">30861 1892 6543,'-26'3'1638,"1"0"0,-17 6 1638,40 11-1638,6 11 0,3 5-526,-1-8 1,3 3-2035,2 8 0,2 4 1,0-4 1056,0-4 0,0-2 14,0-1 1,1 2 0,-2-5 1060,7 12-1075,1-1 0,-1-2 292,-1-7-1102,0-4 1,0-4-226,-7-16-2377,11-13 0,-16-4 2487,0-33 0,-9 17 0,-6-17 0</inkml:trace>
  <inkml:trace contextRef="#ctx0" brushRef="#br0" timeOffset="44306">30935 2039 6273,'-15'-14'3276,"7"2"-345,15 11-4910,4 4 180,10 9-630,9 2 2429,-7-4 0,9 1 0,-9-6 0</inkml:trace>
  <inkml:trace contextRef="#ctx0" brushRef="#br0" timeOffset="44899">31333 1980 6903,'-3'-12'3276,"1"2"0,-1-3 0,19-2 0,-7 5-2348,13-1-658,-9 9 0,2-2 0,9-2-180,8 1-1,-10 1-89,2 4 360,-19 3 180,0 2-180,-3 1 90,-3 5-450,0 2 0,-1 0 0,1 0 0,0-4 0,0 3-90,-2 5 90,0-3 0,0 1 0,1-8-270,-1 7 90,0-5-90,-2 6-90,2-7-1529,-5 10-1388,-1 10 0,0 0 1638,3 1 1,-1-1 818,1-3 1,-5 19 0,6-28 0</inkml:trace>
  <inkml:trace contextRef="#ctx0" brushRef="#br0" timeOffset="45123">31420 2550 6273,'-7'24'3276,"3"6"0,5-4 0,1-2-6267,0 8-286,6-6 2457,-5-8 1,4 0 0,-7-16 0</inkml:trace>
  <inkml:trace contextRef="#ctx0" brushRef="#br0" timeOffset="45217">31384 2817 6723,'-31'8'0,"0"1"0,6-2 0,-1-1 0</inkml:trace>
  <inkml:trace contextRef="#ctx0" brushRef="#br0" timeOffset="60068">29344 3137 6363,'-5'4'2069,"2"-1"-1889,8-1 2339,13 11-900,5 19-1529,-1-7-180,-9 0 0,0 3-315,3 7 0,-1 3 360,-2-1 0,2 0 720,7 6 0,-1-4-406,-3-3 181,22-42-360,-25-4-135,5-4 0,2 0 45,6-3 90,1 1 0,1-2 0,6-2 0,-13 6 0,0 0 270,4-3-180,-6 2 44,3-1 1,2-2 135,13-10-719,-15 11 1,1 0 358,15-11 45,-16 12 0,0 0 45,15-10-90,-4 3 0,2-1 45,-6 3 0,-1 0-997,1 0 0,-1 0 997,-2 1 0,0 0 135,-1 0 0,-1 0-90,-6 5 0,0 0 0,7-5 0,-1 1 179,9-7-1336,-4 3 0,1-1 1112,-12 10 0,1-1-45,9-7 0,1 1 45,-2 3 0,1 1-90,4-1 0,1 1 45,0-1 0,-1 2 215,-5 2 1,-2 3-216,2 1 1382,-15 5-1202,6-2-90,-14 4 3186,2-2-3070,-7 3-296,-1 0-180,0 0-1529,3-2 270,0 1-270,5-1 0,0 2-1478,14-6 2949,-13 0 1,9-8-1,-18 0 1</inkml:trace>
  <inkml:trace contextRef="#ctx0" brushRef="#br0" timeOffset="72359">19784 3802 6633,'1'-16'3276,"0"-9"0,-5 6-1103,2-2-2173,-5 15-719,-28 25 449,7 5 45,3-4 0,1 3-90,9 3 0,6 1 405,-2 2 360,24 14 90,15-20-450,0 0 0,9 9-90,-21-16-2853,6 27 3033,-16-22 90,-2 16 180,-30 2-630,0-13 45,9-6 0,-2-2-315,-8-1-2788,-9-4-39,7-10 1427,-2 1 1221,15-12 629,13-2 0,2-4 0,2-1 0</inkml:trace>
  <inkml:trace contextRef="#ctx0" brushRef="#br0" timeOffset="72586">19707 4007 6813,'8'-3'3276,"0"-1"0,5-1-1463,-3 3-104,32-5-1439,-19 3-90,22-3-90,-5-2-90,6-2-2973,1 0 2523,-3 0-1189,-5 0 1,1-2-1639,0-3 2621,-3 3 1,-5 0-1,-17 0 1,-9 2 0</inkml:trace>
  <inkml:trace contextRef="#ctx0" brushRef="#br0" timeOffset="73387">20152 3712 7982,'-4'-5'3276,"0"3"-1245,-3 6-1401,-2 6-360,0 2 0,-1 5 0,-5 14-180,5-8-90,-5 15 0,6-12 0,-5 20 0,5-9 0,1-4 0,1 1 0,1 5 0,3-4 0,2-2-90,2-4-1440,21 15-358,1-36 808,10 0-989,4-17 1350,-14 0-824,16-11 1543,-15 5 269,6-5 1260,-8-1 1,-1-1-541,3-3-1304,2-7 0,-1 0 764,-9 9-782,-3 1 0,0 0 602,-4 4-89,1-4 450,-4-1-80,-5 10-550,-4-5 2556,-3 14-2736,-10 4 2343,-15 23-2253,1 8 0,9-1 0,2 1 90,1 13-1639,10 4 1,4-3 1613,5-12-511,2 3 0,3-4 446,5-22-669,10-2 579,-7-8-406,9-16 0,0-7 586,3-13 1638,-1-2 0,0-3-1203,-14 15 1,-2 0 425,0 2 1,-1 0 218,-2-15-178,-7 28-902,-1-2 0,-6 45 0,4-11 216,2 4 0,2 2-306,8 9-1549,4-10 1,2 0-366,8 9 553,0-15 1,2-4-1519,15-6 1440,-8-8 0,0-3 1529,10-5 0,3-8 0,-25 2 0</inkml:trace>
  <inkml:trace contextRef="#ctx0" brushRef="#br0" timeOffset="73665">20689 3903 6543,'-26'-6'3276,"0"-1"0,20 4 0,8-2-2760,7 5-246,20-2-405,-4 0 0,3-1-1504,11-5 1,0 0 623,-8 3 0,-2 0-624,7-5 1,-7-3 1423,-15-2 0,1 1 0,-9-2 0</inkml:trace>
  <inkml:trace contextRef="#ctx0" brushRef="#br0" timeOffset="74171">20924 3651 6453,'-5'-11'3276,"-2"16"-4027,-2 27 841,1 1 95,2-5 0,-1 0-95,-1 4 384,-2 7 0,0 3-384,2-4 0,0 2 45,-1 8 0,0 0-90,4-15 0,1-2 135,6 9-90,3-32 2742,24-21-3192,-2-12 225,-9 8 0,1-2 0,2-5 0,-2 0 45,4-5 1630,8-10-1225,-9 12 0,1 0-225,6-7-225,-7 8 0,-1 2 285,-6 7-599,-8 10 269,-8 15 180,-2 3 629,-9 27 721,9 5-991,-2 2 46,9-18 0,2-2-225,4 0-225,7 4 0,5-1-1664,10-7 1169,-12-3 0,1-4-989,6-19-1748,-6-18 1517,-6 2 456,-3-6 0,-2-2 1174,-2-3 0,-3 7 1,-2 0-1,-3-1 0</inkml:trace>
  <inkml:trace contextRef="#ctx0" brushRef="#br0" timeOffset="74337">21282 3698 6183,'-8'-15'3276,"2"4"0,6 8 0,2 5-3209,0 1-3344,25 22 0,-13-13 2457,17 14 1,-18-19 0,0-2 0</inkml:trace>
  <inkml:trace contextRef="#ctx0" brushRef="#br0" timeOffset="74823">21689 3798 6813,'1'-10'3276,"0"2"0,1-9-1103,0 4-1273,-1-12-810,0 13 179,-4-8-359,-5 10-89,-2 2-271,-17 17 360,4 16 0,-2 2 135,9 3 0,2 3 45,-1 4-45,4-10 0,1-1 45,0 5 180,5-5-180,2-3 179,7 5 361,19-6-270,4-9-180,16-9-180,-14-7-540,5-5-2737,-1-4 797,-6 2-797,9-9 2904,-26 13 1,3-5-1,-13 8 1</inkml:trace>
  <inkml:trace contextRef="#ctx0" brushRef="#br0" timeOffset="79371">22229 3691 6363,'-1'-10'3276,"0"1"0,5-3-2272,-2 7-194,8-6-541,0 6-179,11-2-90,-6 3 0,5 0-90,-10 3 90,0 1-269,2 14-271,-15 11 0,-1 11-90,-7-13 1,-1-1 89,-3 4-359,0 0 629,12-19 720,7 1-1,0-7 271,9 1 0,-4-3-361,-1 1 631,-2 0-4048,-14 7 269,0-1 1530,-4 2 449,1-4 810,-1-7 0,2-1 0,-4-3 0</inkml:trace>
  <inkml:trace contextRef="#ctx0" brushRef="#br0" timeOffset="79575">22197 3756 6183,'-3'18'3276,"0"8"-1638,3 6 0,1 6 0,-1 0 0,1 4-1556,0 3 0,0 5 1,3-4-1176,3-11 1,3-3 0,-1-1-547,-2 4 1,4-7 818,18-9 1,-15-44 0,-7 1 0</inkml:trace>
  <inkml:trace contextRef="#ctx0" brushRef="#br0" timeOffset="79908">22398 3588 6453,'-4'-2'3276,"21"-9"0,-3 4-2459,20-4 0,3-1-817,-4 5-45,3-2 0,-1 7-405,-4 30 270,-12-11 90,-11 23-270,-25-11-449,-16 8-830,6-12 1,-1-3 928,-7 1 0,1-8 0,36-29 0</inkml:trace>
  <inkml:trace contextRef="#ctx0" brushRef="#br0" timeOffset="80357">22540 3644 6273,'-21'25'1638,"1"0"0,-5 7 0,2 10 0,3 0-4,7-9-1544,2-5 0,1 2 89,5-4 1,4 2-1819,5 8 1,3 0 746,-5-6 0,1-1 1052,8 4 0,5-10-1599,18-31 809,-1-7 271,5-12 134,-21 8 0,-2-1 135,10-17 270,-1-1 179,-11 14 1,-1-1 360,-2 1 0,-2-1-91,5-19-359,-5 8-630,-35 56 90,3 15 315,2-1 0,0 1 1593,10-11 0,3 1-995,-1 6 0,6-1 436,11 8-809,1-1 180,19-15-360,-9-17-1729,8-9 1,3-3-572,-1-5 636,3-4 0,0-5 1574,-10-4 0,-3-1 0,-2 5 0,-1-1 0,0-5 0,1 0 0</inkml:trace>
  <inkml:trace contextRef="#ctx0" brushRef="#br0" timeOffset="80904">22990 3582 7353,'-17'12'3238,"1"1"-5217,-5 22 1979,7-13 360,-5 11 90,14-22 1439,15-11 449,21-10-1978,-7 3-355,14-9 265,-21 10 90,6-2-360,-12 4-2788,-15 24 89,-24 10 1890,-4 8 89,-4-4-89,8-7 629,9-8 0,0 0 899,-2 7-629,2-4 180,38-30 492,8-10 0,4-4-88,-4 6 1,1 0-450,5-6 0,-1 4 269,-5 11 1,-3 5-225,-5 6 450,8 24-181,-26 3-1650,-6 0 0,-4 1 1470,-7 9-341,-5-3 0,0-2 72,1-5-90,2-3 0,0-1-270,2-6-3007,-8 8 0,14-22 1217,-2-2 981,10-17 1079,2-18 0,2 0 0,0-13 0</inkml:trace>
  <inkml:trace contextRef="#ctx0" brushRef="#br0" timeOffset="81088">23012 3710 6273,'-7'12'3276,"-1"17"-2184,-3 10 0,-3 9 0,2-4 219,3-10 1,2 0-1612,-5 8 0,-1 3 1,9-12-2978,14-16 0,-5-15 2846,11-15 1,-8-13 0,0-3-1</inkml:trace>
  <inkml:trace contextRef="#ctx0" brushRef="#br0" timeOffset="81239">23034 3793 6543,'-12'17'3276,"2"-1"-1638,3 11 0,1 1 1075,2-2-4422,-1 19-270,11-36-1298,9-13 797,8-17 2480,2-6 0,3-14 0,-9 7 0</inkml:trace>
  <inkml:trace contextRef="#ctx0" brushRef="#br0" timeOffset="81525">23322 3437 8162,'0'45'819,"1"0"0,-1 0 0,-1-8 0,2 1 0,0 0 0,2 7 0,0-1 0,0-8 808,-1-7 0,1-2-1537,0 6 0,1 5 0,0-5-90,1 14 0,-1-10 0,0 0 359,1 9-3636,-2 3 3134,-2-25 53,-3-13-1549,-8-30 1,-1-13-1639,0 2 2184,1-4 1,0-7 0,2 4 436,4-12 1,1 9-1,2 1 1,6-1 0</inkml:trace>
  <inkml:trace contextRef="#ctx0" brushRef="#br0" timeOffset="81998">23535 3761 7173,'11'-22'3276,"15"-7"0,2 12 0,14-7-2389,3 2 1,1 2-1113,-21 9 1,1 0-76,12-2 0,6 0 0,-7 3 120,3 7 135,-6 3 0,-2 6-45,-13 12 0,-3 4 90,8 9 90,-14-8 0,-5 6 300,-9 11 0,-6 6 0,-1-5-121,2-4 1,-1 1-1363,0 6 1,-2 5 0,1-8 1124,1-15 1,1-4-2121,-9 16 2088,5-14-180,-4 3-2069,-6-13 630,11-10-1658,-14-40 0,18 6 2960,0-10 0,1-2 0,1-4 0,1 14 1,1 1-1</inkml:trace>
  <inkml:trace contextRef="#ctx0" brushRef="#br0" timeOffset="82237">23879 3351 6183,'3'-20'3276,"-6"12"-1638,-15 41 0,-6 18 0,12-28 0,0 0-953,-5 14 0,-2 7 0,2-2-101,-4 4 1,3-5-450,5-13 0,0 0-225,-4 10 0,-4 4 0,4-6-180,6-13 0,-1-1-719,-7 15-1,0-1-2287,-1-4 0,6-8 2799,-1-28 0,13-13 1,-5-16-1</inkml:trace>
  <inkml:trace contextRef="#ctx0" brushRef="#br0" timeOffset="82391">23620 3455 6363,'25'8'45,"1"0"0,6 0-45,-4 18 0,-22-13 0,-3-1 0</inkml:trace>
  <inkml:trace contextRef="#ctx0" brushRef="#br0" timeOffset="82559">23743 3669 6273,'2'18'3276,"2"5"0,-1-3 0,3 7-4558,-3-12-1995,6 10 617,-3-11 51,3 5 2609,-5-13 0,-1-1 0,-3-5 0</inkml:trace>
  <inkml:trace contextRef="#ctx0" brushRef="#br0" timeOffset="83133">24583 3382 6363,'21'-14'3276,"-1"4"0,24 8-2100,-5 22 1,1 5-2122,-14-15 1,-3 3-695,2 32 1,-14 2 982,-29-20 1,-1 0-1,-3-1 1,-1-10 0</inkml:trace>
  <inkml:trace contextRef="#ctx0" brushRef="#br0" timeOffset="83355">24611 3680 6543,'34'-4'819,"0"0"0,0-1 0,3-2 0,-4 5 2457,11 26-1638,-45 10 0,-11 6-76,-4-5 1,-3 1-1699,5-7 0,-1 1 0,-4-1-224,-9-1 0,-5-2 0,3-4-51,8-7 1,-1-2-683,-7 4 1,-6-1 0,5-5-2185,-14-8 1638,18-1 1,2-4-908,5-15 2399,14-2 1,5-2-1,2-2 1</inkml:trace>
  <inkml:trace contextRef="#ctx0" brushRef="#br0" timeOffset="83521">24544 3889 6273,'32'32'468,"0"-1"0,0 1 0,1 0 0,5 3 0,2 2 0,-2-5 0,-8-8 2808,0-3-4753,13-5 0,-1-8-1491,-13-21 1531,10-5 1437,-23-4 0,-8 4 0,-1-1 0</inkml:trace>
  <inkml:trace contextRef="#ctx0" brushRef="#br0" timeOffset="83817">25492 3362 7173,'-12'17'3276,"5"-5"-1638,-11 16 0,-6 7 0,1 0 0,-1 0-2685,1 0 1,-4 1 1046,-3-4 0,-4 2 0,4-6 0,10-8 0,1-3 0,-11 3 0,0 0 0</inkml:trace>
  <inkml:trace contextRef="#ctx0" brushRef="#br0" timeOffset="83972">25238 3691 6273,'15'39'819,"0"0"0,1 0 0,6-1 0,-6-2-343,-17 3 0,-5-6-1296,2-20 1,2-5 0,1-18 0</inkml:trace>
  <inkml:trace contextRef="#ctx0" brushRef="#br0" timeOffset="84285">25467 3616 6273,'27'-27'1092,"1"0"0,-4 1 0,-5 11 2184,-15 26-3359,-14 17 1,-5 4 262,3-2 854,-4 3 0,4-4 316,15-19-721,10-4-449,6-4-270,20-5-2248,6-1-939,-3 0 0,-16 12 2734,-24-1 0,-18 10 0,0-7 1</inkml:trace>
  <inkml:trace contextRef="#ctx0" brushRef="#br0" timeOffset="84486">25463 3884 6813,'-14'40'3276,"14"-13"-1638,29-23 0,7-8 1638,12-2-4369,-15 0 1,4-2 0,-4 1 407,-7 1 1,-2-1 369,10-1 1,-1 0 46,-4-1 0,-1 1-1126,-3-1 0,-2-1-225,20-8-245,-13-4 1864,-27 0 0,-3 3 0,-12-2 0</inkml:trace>
  <inkml:trace contextRef="#ctx0" brushRef="#br0" timeOffset="84724">25704 3356 6183,'6'8'1638,"-2"18"0,-2 7 1638,0 14-2457,-3-7 0,-1 11 0,0 2 0,-1-7-603,1 1 1,-1 1-217,0-6 0,-1 5 0,1 0 0,0-5-674,-1 6 1,1-3 358,0 3 0,0-1 198,1-1 1,0 0-739,1-4 1,1 3 710,3-3 0,2 6 0,1-1 0,-2-7 0,-1-5 0,1-1 0,2 9 0,1 0 0,0 1 0</inkml:trace>
  <inkml:trace contextRef="#ctx0" brushRef="#br0" timeOffset="86019">26536 3483 6543,'3'-7'3276,"5"-9"0,10-10 0,-7 8-1320,4-2-1417,-29 42-1199,-11 8 1,-9 9-1,1-1-433,8-11 1,1 0 0,-1 1 272,-1 1 1,-3 3 0,1-1 0,4-7 163,1-2 1,5-8-1,9-7 1,8-8 0</inkml:trace>
  <inkml:trace contextRef="#ctx0" brushRef="#br0" timeOffset="86188">26337 3694 6813,'8'24'1638,"0"0"0,2 22 1638,-15-12-1638,-3 0 0,0 3-3277,2 3 1,1 0-1,0-2 1,3-4-1639,12 10 3210,13-60 0,0-13 1,0-11-1</inkml:trace>
  <inkml:trace contextRef="#ctx0" brushRef="#br0" timeOffset="86419">26645 3559 6183,'22'-41'3276,"-5"13"0,13 11 0,8 15-511,-2 0-3574,9 4 269,-29 1-2737,7 6 2457,-38 4 1,11-2 0,-26 1 0</inkml:trace>
  <inkml:trace contextRef="#ctx0" brushRef="#br0" timeOffset="86632">26663 3570 6363,'-18'40'1092,"0"0"0,1 3 0,3 1-523,5 6 0,3-2-1199,2-18 1,1 1-464,1 6 1,1 3 0,5-15 272,5-20 1,8 3 0,-5-32 0</inkml:trace>
  <inkml:trace contextRef="#ctx0" brushRef="#br0" timeOffset="86889">26695 3759 6273,'25'17'1638,"-1"-1"0,13 10-956,-39-3-3110,-7 0 2158,-5 0 1908,-9-3 0,-3-2 1638,-5 2 0,-7 1-1861,34-20-3054,24-7 1,12-5-1639,0-2 1638,9-4 1,-1-1 1103,-2-3 1,-13 7 0,0-1 0,10-6-1</inkml:trace>
  <inkml:trace contextRef="#ctx0" brushRef="#br0" timeOffset="87165">27088 3636 7443,'-14'3'1638,"5"29"0,3 8 1638,-3 1-2184,4-3 0,1 8 0,3-5-2731,3-12 1,1-2-1,-3 3 1,3-3-1639,13-6 1841,-5-28 1436,3-11 0,-6-4 0,0-3 0</inkml:trace>
  <inkml:trace contextRef="#ctx0" brushRef="#br0" timeOffset="87568">27138 3593 6183,'21'-42'655,"-1"1"0,1-1 1,-2 8-1,1 1 0,1 6 983,6 1 0,0 7 1638,17-1-2040,-21 14-1776,18 1-45,-12 5 1,2 3 359,-3-1 0,0 2 405,0 4 0,-3 2 0,-5 6 180,-12 13-180,-8 5-45,-1-9 0,1 3-45,-2 3 0,1 4 119,1 4 1,0 3 0,0 0-1191,0 0 0,-1 0 1,1-1 1010,0 0 0,0 0 0,0 0 30,-1 4 0,1 0 0,-1-5-859,2-10 1,0-2 708,-1 7 0,1-2-1619,6 1-1568,0-32 0,-2 0 566,0-18 1992,-6 2 719,-1-3 0,-3 0 0,0-1 0</inkml:trace>
  <inkml:trace contextRef="#ctx0" brushRef="#br0" timeOffset="87825">27258 3735 6183,'-14'-9'3276,"4"2"0,45-5 0,-12 7-4097,15-3 0,3-1-818,-15 1 1,-1-1 982,4-1 1,-1 0-1,2-7 1,-26 6 0</inkml:trace>
  <inkml:trace contextRef="#ctx0" brushRef="#br0" timeOffset="88008">27285 3789 7083,'-9'13'3276,"-2"6"0,6-9 0,11 6-961,3-13-3035,27-5-1978,-9-7 539,6-5 520,-10-5 1,-4-2 818,-5 2 1,10-21 0,-24 25 0</inkml:trace>
  <inkml:trace contextRef="#ctx0" brushRef="#br0" timeOffset="88250">27359 3516 7263,'-18'23'1638,"8"4"0,3 2 1638,0 15-1638,3-2 0,2 8-546,1-7 0,1 3 0,2-1-2185,3-5 1,2-1 0,0 0-1,-1 4 1,0-1 0,3-5-547,4-8 1,1-11 818,7-22 1,-10-9 0,-1-4 0</inkml:trace>
  <inkml:trace contextRef="#ctx0" brushRef="#br0" timeOffset="88608">27839 3748 8162,'1'-9'3276,"1"1"0,30-14 0,-13 11-3029,26-11-1886,-9 15 1,0 0 982,0-3 1,-3 3-1,-4 0 1,-19-1 0</inkml:trace>
  <inkml:trace contextRef="#ctx0" brushRef="#br0" timeOffset="88858">27998 3572 6813,'-21'31'1092,"1"-1"0,-1 14 0,2 2 546,4-3 0,4 0-57,4 5 1,6-3-1672,6 0-180,19-20-1169,2-36-1838,8-10 1427,-5-4 1303,-8-4 1,-2-2 0,-6 5 0,-1-1 0,0 0 0</inkml:trace>
  <inkml:trace contextRef="#ctx0" brushRef="#br0" timeOffset="89105">28103 3620 6723,'-4'-3'3276,"2"1"0,10 0 0,27-9-421,-10 2-3125,7 0 0,8-1 0,-7 1-719,2 2-650,9-3 1,-5 7-1639,-26 12 0,-9 9 2834,-6-5 0,-11 2 0,2-8 0</inkml:trace>
  <inkml:trace contextRef="#ctx0" brushRef="#br0" timeOffset="89406">28127 3741 6993,'31'28'3276,"-12"-4"0,-2-14-833,-13-1-1903,-3 10-271,-4-6 91,-1 4 540,-4 4-720,4-9 359,-1 6-359,9-14 90,4-5-270,4-2-90,0-5-1169,14-15-1440,2-10 1305,-9 11 0,-1-4 1394,-5-14 0,-3-6 0,-1 3 0,-3 10 0,-1 0 0,-2-8 0,-1 0 0,1 1 0</inkml:trace>
  <inkml:trace contextRef="#ctx0" brushRef="#br0" timeOffset="89650">28287 3276 6543,'-34'2'3276,"19"30"-1638,1-7 0,2 6-1601,12 9 0,7 7 0,-1-5 98,-1-4 0,2 0 164,2 9 1,2 4 0,3-4-749,5-2 1,2-5 358,-4 0 0,0-3 493,3-4 1,0-7-943,3-8-631,5-10-2107,10-14 0,-14-1 0,-2-15 1325,-19 11 2519,-2-6 0,-2 1 0,0-2 0</inkml:trace>
  <inkml:trace contextRef="#ctx0" brushRef="#br0" timeOffset="89868">28457 3169 6453,'-6'-15'3276,"8"17"0,5 21-4701,8 20 1425,-6-11 0,0 0 0,2 1 0,-6-8 0</inkml:trace>
  <inkml:trace contextRef="#ctx0" brushRef="#br0" timeOffset="101585">2742 8069 6094,'1'-14'719,"0"7"-3996,6-11 1613,-2 12 3793,1-2-1410,-3 4 1040,4 0-1309,2 1-180,0 1 360,16-2-540,-13 3-1,12-3 3187,-13 4-2800,11 2-296,-5 1-90,6 2-90,-8 0 90,-4-1-90,13 4-90,14 3 90,-8-2-90,13 3 90,-21-5 90,8 2-90,8 0 0,-15-3 0,8-1 0,-21-4 90,12 4-90,-8 0-3277,14 2 3252,-12-5 25,9-5 0,-5-5 0,-3 1-90,6-1 0,-3 12 90,-2-3 0,3 7-90,-8-5-180,14 2 270,-8-3-90,9-2 0,2-2 90,-8 0 0,2-1 0,2-1 90,15-3-90,-6 1 0,6-2-90,-5 0 0,-12 2 1,12-2-1,-3 4-90,-5 3 90,-1 1-450,4 2 450,-14-1 3212,13-1-2942,1-7 0,-9 3 0,8-4-90,-16 4 90,0 0-90,7 1-90,-5 1-3277,5 1 3072,-6 3-1849,25 3 1964,-19-3 0,23 2 0,-20-8 0,2 1 180,-1-1-90,-6 1 90,11 1 0,-12 2 2596,12 1-2686,-16 1 2130,7 2-2400,10 0 180,-4-1-3187,22-2 2803,-25-2-349,22-3 913,-22 0 179,18-2 1,-17 1 0,0 1-270,12-1-90,-1 2 0,-1 1 0,-8 4 2985,15-1-2895,-11 0 90,-17-1-1,10-2 1412,0-3-1411,-6 2-180,17-3 90,-8 4 90,15-2-90,-7 1 0,-1-1 0,-1 2-90,-17 2 180,12 1-90,-16-1 450,13-1-270,-12 0 89,8-2-179,-10 2 180,10-1-270,-8 2 90,13-2-90,-15 3 90,7 0-90,-8-1 90,1 2 270,2 0-180,-4-2 0,4 1-90,-6-1 0,0 0-90,-1 0 0,1 0 90,0 0-90,1 0 0,4 0-90,7 2 180,6-1-90,1 0 0,0-2 0,-9-1 0,-1-1 0,-5 1 0,0 0 90,0 0-90,0 1 0,0 1 0,-1-1 0,21 4 0,-16-2 0,16 2 89,-14 0-89,-1-1-89,2 1 89,1 1-90,-7-1 90,4 1-90,-4 0 0,0 0-3187,32 10 2442,-22-7 610,6 1 0,1 1 45,-6-2 180,4 2-90,-7-3 90,-2-1 90,2-1-90,10 2 0,-9-2 3276,8 1-2980,-10-4-206,0 1-90,3-3 90,-10 1-90,8-3-180,-1 0 90,1 3 90,3 2 0,-8 4 0,2 1 0,4-1 0,-6-3-90,8 0 90,-12-3-90,2 0 90,-3 0-89,-1-1 89,0 1 0,0 0-90,0 0 90,1 0 0,-1 0 0,15 0 0,-10 1 0,9 0 0,-14-1 0,0 0 0,-2 1 0,4-1 0,-3 0 0,6 1 90,2-3-90,-2 0-90,3-2-90,2-1-270,2 2 180,5-1 0,7 3 360,-8 1-90,-1 1 90,7-1-90,-4 0 90,4-1-90,-3 0 90,4-4-90,-14 2 0,10-3-90,-19 4 90,1 1-180,7 1 180,-6 0 0,16 4 0,-14-1 0,9 3-180,-2-1 0,7 1 90,-4-2 90,2 0 0,-12-2 0,-2-2 90,1 0 180,10 0-90,-1-1-90,4 0 90,0 1-180,-9-1 180,12 0-90,-11 0 270,30-5-360,-25 3 45,6-3 0,2-1-45,-6 2 0,16-3 224,-10 9 1,-1 2-45,13-2-135,-14 2 0,1 0 45,17-4 0,-24 1 0,13-2 0,-19 0 360,12 0-90,21 4-181,-8 0-44,-14 1 0,-1 0 315,18 1-360,-18-2-45,1-3 0,-1 0-45,-3-1 0,19-1-90,-16 4 90,-1 0 0,7 5 0,-13-2-270,21 4 270,-17-3 0,19 1 0,-16-3 270,15 1-180,-5-3-90,-7 0 90,13-1 0,-24 0 0,16 1 0,-17-1 0,22 0-90,-12-1 0,16-2 0,-9-1-90,2-1 90,-7 2-90,7-1 0,-5 1 0,19 0 45,-23 3 0,0-1 45,18 0 0,-19 1 0,-1 0 0,7 1-270,-2 0 0,1 2 180,15 1-1549,-20-2 1,-1 0 1703,2 1 235,4-3-30,-5-1-180,4-1 0,-9-1-90,-7 1 0,5 0 0,-5 1 0,10 0 0,15 0 0,-11 0 3276,13 1-3190,5-2-86,-20 2 0,0-1 0,0 1 0,-8 1-90,5 1-180,-7 2 180,20 9 90,-16-5 360,10 2 0,0 0-181,-3-5-3456,13 2 3162,-19-7 26,5 0 89,-10 0-90,15 3 90,-10 1 0,7 1 90,3 1 3186,5-2-2891,5-3-340,-13-3 0,2-1 0,-4 1 0,-1-1 135,2 0 0,-2 1 0,8 0-90,-16 3-90,1 1 0,-6 0 270,13-1 0,3-2-270,9-1 0,-10 1 0,1 0 0,15-3 180,-10 2-1170,1 0 1,2 2-650,-6 2 1,0 1-1,0-1 1,-3 0 1297,-6 1 1,-25-7-1,-15-11 1</inkml:trace>
  <inkml:trace contextRef="#ctx0" brushRef="#br0" timeOffset="136142">28553 12654 6004,'-17'6'899,"-7"3"-899,0 1 180,-9 5 90,-9 5-180,12-6-90,-13 6-492,23-9 402,-1 0-287,-3 3 1,-1 1 16,-10 7 315,10-7 0,1-1 45,-2 2 0,9-7 0,2 0 270,-4 2-90,4-2 0,-4 2 360,-5 6-450,9-4 0,-10 13-180,13-4-90,2 0 0,4 7 0,5-12 369,2 5-9,16 8 516,0-14-67,15 10-359,-12-19-90,3 0-90,-7-1-90,2 0 0,1 2-180,11 6 0,-6-3 90,8 7-90,-7-4-957,0 1 1047,2 1-90,12 7 45,-14-9 1,1 0 89,1 0 0,0-1-45,3 0 0,1-1 135,1-5 0,-2-1 45,14 1 44,-13-3 1,3-1-1478,-4 2 1,-1 0 1342,-3-1 0,-1 1 45,4 1 0,2 2-799,5 3 0,1-1 619,-4 0 0,5-2 106,0-4 0,7-1 0,4-1 0,0 0 0,-6-2 298,3 0 1,-3-1 0,3-1-203,1 0 1,4 0-1,-1-1 1,-8-1-23,0-2 0,-7-1 0,-6 4 0,0-1-135,1 1 0,0 1 1091,-1-1 1,1 1-1227,13-1 0,-2 0 2613,2 0-2478,-10 1 0,0-1 1086,15-5-1086,-14-1 0,2-3-1516,-4 1 0,0-1 1650,-1 0 1,-3-1-366,2-6 321,-13 7-90,-6 3-179,7-5-91,-3 1 270,-1-1 450,-5-17 89,-13 5 2827,-9-13-1744,-15 1-3860,-4 0 2328,4 7-1134,9 13 0,2 2 1134,1 2-63,-15-11 63,15 13 359,-20-16-179,15 12-45,-5-4 0,-2-2 45,-11-7-793,-1 0 0,-1 0 658,19 14 0,0 0 45,-14-7 0,3 2 0,7 6 703,-3 2 0,-2 1-793,7 4 0,-1 1 0,-4-2 0,0 0 63,-20-2-108,17 3 0,-1-1 45,6 1 0,-2-1-30,-7-1 0,-3-1 0,3 1 30,7 1 0,0 0-45,-9-2 0,2 1 1971,5 0-2016,0 0-90,-15-4 135,15 4 0,-4 0 75,4 2 0,-3 0 0,0 1-30,-11-2 0,0 2-266,2 1 0,3 2 266,14 3 0,1 2-135,-4 2 0,1 1-224,-18 5-511,11 2 1,-5 4-1,1 1 360,5-1 0,2 2 1,-2 0 429,-6 3 0,-2 1 0,1 0 80,5 0 0,1 0 0,1-2 0,-7 4 0,1-1 0,-2 1 0,1-1 0</inkml:trace>
  <inkml:trace contextRef="#ctx0" brushRef="#br0" timeOffset="149281">20416 6530 6094,'0'20'2788,"-1"7"-2158,1 1-2269,0 4 1,-1 0 1863,0 0 179,-1 3 1,0-1 1082,-2-6-948,-3 19-269,1-11-180,0 0-1620,-1 13-1169,7-31 450,1 8 1620,3-29 1446,2-6 1,-4-4 0,-1-2 0</inkml:trace>
  <inkml:trace contextRef="#ctx0" brushRef="#br0" timeOffset="149967">20404 6524 6273,'-11'41'3276,"5"-15"-2234,3 5-1042,6-22 270,21 7-90,-5-3 90,14 3-181,-14-4 271,14-1-270,-10-8-90,16 0 0,-18-5 0,4-4 0,-11 2 0,3-2 0,-8 4 270,1 0 180,-4 4-180,-2 3-180,-4 1-90,-5 10-90,1-7-630,-9 16 540,5-12 180,-3 4-90,4-8 90,1-3 90,1 0 0,-2 1 0,1-1 270,-8 7-90,6-5-180,-6 5-90,7-7 90,-8 7-90,2-3 0,-3 3 0,4-4 180,-7 9-180,6-5 89,-8 10 1,9-8 0,-6 11 0,5-6-180,-12 23 0,14-23-89,-5 11-1171,8-11 451,4-8-271,0 3-1708,9-5 2248,-2-7 630,4 1 0,-3-10 0,0-3 0</inkml:trace>
  <inkml:trace contextRef="#ctx0" brushRef="#br0" timeOffset="150707">20378 6604 6183,'-2'8'3276,"1"20"-1335,2 7-1581,0 8 270,-2 2-270,0-16-180,-2 12 134,1-15 1,-1 2-225,-2 19-90,2-19 0,-1 0-450,-1 21 1,2-24-1260,1 10 539,1-20 91,0-1-1799,8-14 2878,-4-4 0,5-8 0,-5-2 0</inkml:trace>
  <inkml:trace contextRef="#ctx0" brushRef="#br0" timeOffset="151275">20379 6721 6273,'-4'-5'900,"2"1"-450,1 3 629,1-2 720,14 7-1619,5-2-90,4 3-180,6 0 90,-13-3-90,6 0-360,12 1 540,-17-2 0,15 3 630,-22 0-450,-2 0 179,-2 1-269,-5-2 0,0 1-450,0 1 180,-1-3 540,-1 3-450,-1-3 90,-3 2-90,1-2-90,-2 5 90,0 0 0,-1 3 0,0-2 90,-12 18-90,8-11 90,-11 13 360,1-4-270,6-7-91,-3 3 1,-2 1-899,-7 8-270,-6 6-560,11-11 1,2-3 1310,-2-4 0,-8 7 1,18-26-1</inkml:trace>
  <inkml:trace contextRef="#ctx0" brushRef="#br0" timeOffset="166217">21426 6855 6363,'-2'10'2429,"1"-4"-1530,5 5 91,2-3-450,1-1-91,0-1 991,13 1-1440,-4-7-90,9 2-90,-5-14 90,-9 1 0,4-4 90,-6 2 180,4-21 90,-6 7-181,1-11 181,-11 9 0,-7 3-180,2 5-90,-9 3-90,3 17 0,-5 7-270,-14 24 181,7 0-1,-3 8 90,13-12-270,3 9 360,6-12 180,0 12 270,13 0-361,0-13 91,11 19-270,-5-24-899,12 5-2288,18-22 1247,-12-1 1490,-4-9 1,-2-3 539,-6-5 0,4-8 0,-10 6 0</inkml:trace>
  <inkml:trace contextRef="#ctx0" brushRef="#br0" timeOffset="166456">21654 6733 6094,'14'35'3276,"5"-6"0,6-13 0,16 3-2580,-14-3-876,6 3-1260,1 9-1837,-9-4 0,0 4 747,-10-10 1710,-10-11 1,-5-6 0,0-1 0</inkml:trace>
  <inkml:trace contextRef="#ctx0" brushRef="#br0" timeOffset="166700">21941 6727 6543,'-3'-6'3276,"-27"37"0,13-17-1638,-10 18 0,-1 1-1032,7-7-1699,-1 0 1,-4 5 0,3-4-2185,-4 4 2621,0-3 1,3-7-1,15-20 1,3-13 0</inkml:trace>
  <inkml:trace contextRef="#ctx0" brushRef="#br0" timeOffset="167555">21889 6795 7443,'10'7'3276,"-2"0"0,1 1-2093,-1-1-733,0 1 180,25 11-450,-14-10-90,28 6-90,-26-14 0,7-3-180,-8 0-270,8-5-360,4-5 271,2-9 449,-6-11 180,-13 7 0,-9-2 0,-6 11 989,-10-23-899,1 19-270,-12-12 0,5 32 0,1 5 0,4 8-135,1 11 0,1 3 45,0 2 90,-1 4 1,1 3-136,6-11 0,1 0-45,0 3 0,1 0 180,0 18-640,5-13 640,0-23 0,7 6 90,-2-8 90,6 4-90,-4-9 0,0-3 90,16-10 0,-9 2 90,12-8-90,-15 4-2550,14-15 2639,-11 9 1,10-12 180,-8 5-90,5-7-360,-2 0 428,-4 4-878,-7 10 361,-8 12-91,-1-1 3482,-3 7-3572,-2 0-90,-5 2 90,-1 2 181,-3 1-811,-2 0 630,7-2-269,-5 3 359,8-3 0,-3 2 90,2 0 90,1 3 90,0-2-270,1 2 180,2-5 90,2 3 0,2-3 90,-1-1 0,2 0 0,-3-2-629,6-4-181,-4 0 720,7-12 0,-8 9 0,2-7 0</inkml:trace>
  <inkml:trace contextRef="#ctx0" brushRef="#br0" timeOffset="168287">22341 6701 6273,'-6'-9'3276,"2"3"-1155,-2-2-2031,3 8 90,-4 5-90,-3 17-90,2-3 0,-1 8 450,-3 10-270,7-16 0,1 13 0,3 1-180,4-13 0,5 24 0,7-29-90,0-8 0,4 0-270,2-12-270,4-15 450,-4 1 0,3-9 270,-8 4 0,-1-1 540,7-14-450,-7 11 0,0 1 180,-1-6-91,-5 10 91,2-3-270,-2 8-180,0-1-270,0 13 1,-1 10 269,5 8 629,5 21-359,-7-11 90,5 9-90,-9-20 180,2 5-90,1 3-90,3 11-180,-5-10 0,-1 4 0,-8 1 0,-1-13-90,-6 12 90,2-19 0,-8 1-90,7-7 90,-5-2-90,6-10-90,4-5 0,1-3 90,5-3-90,8-6 0,0 5-360,14-16-179,-7 15-181,7-6-269,-8 11-90,0 1-1530,13-6 2340,-11 11 449,8-2 0,-19 13 0,-2 1 0</inkml:trace>
  <inkml:trace contextRef="#ctx0" brushRef="#br0" timeOffset="168783">22869 6778 6273,'-7'8'3276,"2"-3"-435,5-5-1852,-1 4 271,1 8-991,-1 0 451,0 23-450,-3-3-270,-1 8 0,1-13-450,1-10-719,6-15 719,4-11 180,1-2-269,5-15-181,0 3 360,1-1-180,6-8 361,-8 11 313,4-3 1,0-1 45,-1 3 0,11-14 0,-18 25 90,1 2 90,-2 7-180,-1 2 0,-2 6 269,-5 9 271,0 5-180,0 3 629,1 18-899,0-17 180,2 23-450,1-14-1350,3 9-1927,7 2 0,-2-18 746,10-4 2531,-9-22 0,4-6 0,-4-3 0</inkml:trace>
  <inkml:trace contextRef="#ctx0" brushRef="#br0" timeOffset="169476">24005 6518 6183,'1'-17'3276,"0"5"0,-3 6-2812,0 4-14,-1 2 270,-13 28-630,5-7 30,-2 7 0,-4 7 0,3-3-31,-7 13-44,2-4 0,-1 1-675,0-8 1,1-4-630,-1 2-380,3-4 1,5-9 905,11-19 1,6-10 0,3-5-1</inkml:trace>
  <inkml:trace contextRef="#ctx0" brushRef="#br0" timeOffset="170238">23975 6537 6633,'9'-9'3276,"1"8"-975,-3 22-1672,1 9 1,1 4-405,-2-7 0,0 2-45,2 11 0,0 2-630,-3-5 0,-2-2-1529,-2 7 1260,0 4-540,-12-35 719,1-9 360,-10-3 990,-3-4 539,-9-4 1259,-9-6-809,1-1-1529,12-1-1169,33-8-91,21 5 271,13-2-920,-15 9 1,-1 2-816,7-4 1419,-2 1 1,1-2-225,13-8 1169,-5 2 1169,-17 13-629,-21 13 629,-6 6 1,0-3 2196,-3 2-1271,4-3-1466,-1 2-359,4-4 0,1 6 0,2 7-180,2-1 0,1 14-450,-1 18-179,-2-16 269,-1 10-90,-3-34 270,1-8-90,-1-6 91,1 0 179,1-10 89,1 4 721,7-22-270,2 11-270,3-9-91,-1 13-89,20-18-629,-14 19-676,2-2 1,1 2-45,-7 10-990,8 4 1530,-12 8 719,2 3 0,-8 2 0,-2 1 0</inkml:trace>
  <inkml:trace contextRef="#ctx0" brushRef="#br0" timeOffset="170806">24327 6791 6993,'2'-15'3276,"0"8"0,11-15-1733,-6 18-1543,8 7-90,-10 7-3187,-1 28 2213,-5-18 1742,-6 20-678,2-22 0,-2 4-90,-2-4 90,4-7-180,-2 2 0,4-8 2492,2-4-2761,4-8 451,2-2-452,3-5-1189,7-9 1,1-1 148,2 0 1130,0-1 0,1 1-270,-3 7 357,0 2 0,-1 2 0,0 1 0</inkml:trace>
  <inkml:trace contextRef="#ctx0" brushRef="#br0" timeOffset="171216">24632 6717 8972,'-16'3'3276,"3"2"0,-7 0-3442,1 13-1093,-1 24 899,6-16-989,10 12-1439,30-48 2158,-6 4 450,5-19 0,-1-3 810,-8 6 44,-1-1 1,-3 2-45,-10 13-91,-2 1 181,-8 12-360,-1 2 89,-11 16-269,7-6 0,-5 10-90,8-8-450,1 18 1,7-18-1081,7 11-1708,15-32 2249,-2-1-720,17-25 1619,-20 10 0,8-11 0,-13 11 0</inkml:trace>
  <inkml:trace contextRef="#ctx0" brushRef="#br0" timeOffset="171434">24717 6758 12750,'-8'12'270,"2"0"-225,2 13 0,1 7 764,1 8 1,0 3 179,0-3 0,-1 1-2440,-3 11 0,-2-5 1721,-2 0-180,-9-12 840,7-25-930,-2-1-629,-11 1-2648,-20-5 1638,12-9 1,-1-2-1,5 1 1,1-3 1091,-9-12 1,5-4 0,1-11 0,12 11 0,-1-1 0</inkml:trace>
  <inkml:trace contextRef="#ctx0" brushRef="#br0" timeOffset="174351">23839 6702 6273,'-10'-12'3276,"-22"-25"0,5 11-2235,8 6 1,-1 3-1581,-7 14-46,4 23 0,2 6 496,-6 1 44,1 9 0,2 5-1472,11-8 1,2 0 1561,1-9 0,1 0 0,-1 6 0,6-2 45,16 0-90,-2-11 0,8 7 180,17-14-180,-15-6 0,24-8 0,-26-6 90,4-10 0,0-6 180,-9 0 0,-2-2-135,6-6 0,-2-1-91,-9 6 1,-2 2 45,-3-20 3186,-1 19-3308,1-3 1,-1 1-149,0 9-360,1-16 450,0 37-180,1 12 450,0 12 0,2 3 0,0 6-90,0-4 0,0 0 90,2 6-1,1-1 1,1 2 0,1-1 0,1 1 135,6 11 0,2-2-225,-6-20 0,1-4-90,17 12-180,-15-28-270,1-6-269,-4-5 719,14-18 0,0-4 0,-6 3 0,3-5 0,1 0 0</inkml:trace>
  <inkml:trace contextRef="#ctx0" brushRef="#br0" timeOffset="175677">24956 6600 6363,'-6'-2'3276,"-3"-2"0,10 4-1642,10 5-1634,5 2-990,24 12-269,-16-9-900,10 3 1889,-20-8 270,-11-2 180,-9-3 540,-18 7 89,-8 26-494,15-10 0,0 3-90,1 5 0,2 2-45,6 6 0,4-1-90,0 1 89,4 8 1171,-5-29-721,0-5 181,-3-2-630,7-8-720,14-1-270,1 0-2467,33 0 2808,-14-3 1,0-1 0,-6 1 0,0-1 0,5-1 0,0-1 0</inkml:trace>
  <inkml:trace contextRef="#ctx0" brushRef="#br0" timeOffset="176200">25373 6749 6273,'-12'1'3276,"3"3"0,-10 15-2272,7 3-284,-2 12-451,11-9 1,4 0-450,8 3-269,12 6 269,0-31-90,4-13 450,-2-18 404,-19 2 1,-2 0-2474,4-11 180,-18-3-1439,3 37 1889,7 3 1259,1-2 0,3-2 0,1-2 0</inkml:trace>
  <inkml:trace contextRef="#ctx0" brushRef="#br0" timeOffset="176715">25503 6642 6813,'-5'-4'3276,"-2"-2"0,2 2-1283,1 1-1723,3 1-180,4 1-989,21 3-631,3 2 901,6 1-990,-1 1 1349,-22-4 540,4 2 989,-12-3-180,0-1-719,-12 6-360,6-2-90,-8 14 90,11-8-90,2 12-180,9 15 90,-4-12 1,0 0 89,6 23 225,-8-16 0,-1-3 224,-3-7 901,-6 21-361,-3-23-539,-2 3 539,-8-5-359,-13-7-1080,10-1-539,-8-6-2198,23-18 2457,6-3 1,2-7 0,6 1 0</inkml:trace>
  <inkml:trace contextRef="#ctx0" brushRef="#br0" timeOffset="177220">26131 6759 6903,'-15'-11'3276,"13"7"0,5 6-2542,16 9-4011,20 8 0,-17-8 2936,13 6 1,-31-15 0,-3-1-1</inkml:trace>
  <inkml:trace contextRef="#ctx0" brushRef="#br0" timeOffset="177376">26110 6898 6273,'-21'18'1638,"0"1"0,-10 10-4194,67-15 2556,-8-15 0,-1 4 0,-1-2 0,3-12 0</inkml:trace>
  <inkml:trace contextRef="#ctx0" brushRef="#br0" timeOffset="177511">26502 6890 6183,'14'4'959,"-6"-1"1,12-12 0</inkml:trace>
  <inkml:trace contextRef="#ctx0" brushRef="#br0" timeOffset="177737">26915 6840 5914,'10'0'0,"-1"-1"0,-2-1 0,0-1 0,1-1 0</inkml:trace>
  <inkml:trace contextRef="#ctx0" brushRef="#br0" timeOffset="178125">27431 6784 14639,'-8'4'-820,"4"-2"1,1 1 0,3-3 0</inkml:trace>
  <inkml:trace contextRef="#ctx0" brushRef="#br0" timeOffset="179622">28308 6862 6004,'0'24'1638,"3"2"0,0-1 842,0 2-2030,8 15 0,0-45-360,-2 1 0,10-12 0,1-8-180,1-1-135,-5 4 0,-1-2-45,10-13 180,1-2 270,-2 0 0,2-4 224,-4 5 1,0 0-433,3-4 1,-1-1 387,-1 4 0,-2 2 404,-7 10 1,-1 2 314,8-14-1888,-4 7-630,-16 22-1838,-2 15 0,-1-4 2891,-1 5 1,-2-9 0,-1-3-1</inkml:trace>
  <inkml:trace contextRef="#ctx0" brushRef="#br0" timeOffset="182173">18775 4412 6273,'-6'11'1979,"2"3"-1529,3-4 809,1 9 810,3 14-1709,-1-7-90,2 14-180,-1-15 30,0 13 0,1 12 0,-1-1-1,-1-13 1,0-2 0,0 3-236,1 1 1,-1 2 0,1 1-1,-1-2 146,0 7 0,0-1 0,0-6-75,-1-11 0,0 0-585,1 10 1,1 5-1,2-2-1009,7 6 1,1-2-1,-5-6 1,1-2 1143,3-2 1,0-11 0,-6-20 0,-3-4-1</inkml:trace>
  <inkml:trace contextRef="#ctx0" brushRef="#br0" timeOffset="183924">18764 4514 6183,'-9'-5'3276,"1"2"-2594,20 3-682,-2 1 0,22 4-90,-12-1 90,9 4-1006,-5-1 1096,0 1 0,3 1 0,0 1 240,8-2 0,8 1 0,-5-1-330,-10-4 0,0 1 0,12 1 0,5 1 0,-7-2-90,5-8-135,-2-1 0,6 0 75,-12 2 0,3-1 0,-1 1-870,2 0 1,0 0-1,-1 1 1020,11-1 0,1 0-652,-9 2 0,1 0 1,-5-1 696,-9 0 0,-1 0 135,7-1 0,4 0 0,-4 0 224,-4-3 1,-3 0 135,17-2-1,-8 1 1,0 0-180,6 0-90,-9 3 0,4 1 0,-1 1-136,-3 0 1,3 2 0,1 0 0,6 0 0,0 0 0,-5 1-90,2 0 0,0 1-45,4-1 0,3 1 0,-1-1-30,-10-1 0,-2-1 0,-1 0 30,9 0 0,1 0-506,-4-1 1,2-1-1,-4-1 506,-10 1 0,1-1-338,10-1 0,4-2 0,-3 2 338,-8 0 0,0-1 507,14-1 0,4-1-507,-10 2 0,0-1 0,0-1 0,8-1 0,1-2 288,-7 3 0,1 0 1,-3 0-244,1-2 0,-3 0-45,-5 1 0,1 0 935,12-4 0,2 0-891,0 0 1,1 0 15,-5 1 0,1 0 0,-4 1-60,-4 1 0,-1 1-30,-2 0 0,2 0 0,-3 2 1857,16-3-1827,-16 4 0,2-1-45,11 0 0,1-1 45,-18 3 0,3 0 0,8-2 0,9-1 0,0 0 0,-8 1 0,-5 1 0,0-1-23,2 1 1,6-2-1,-1 1 1,-6 0 22,-5 1 0,-3 1 0,13-2 0,-1 0-45,-11 1 0,1 0 45,12-1 0,3-1 425,-1 1 1,3-1-426,-1 1 0,4 0 0,-3 1-191,2-1 0,0 2 221,-6 0 0,4 1 0,3 0-12,-10 0 0,3 1 0,1-1 0,-2 0 0,-3 1-48,4-1 0,-3 0 0,4 0-355,-4-1 1,7 0 0,2-1 0,-1 0 0,-4 0-1,-8 1 385,5-3 0,-1 0 30,-5 2 0,8-1 0,4-1 0,-1 0 0,-2 1 0,-8 2-288,11-2 0,-2 1 258,-1 0 0,7 0 0,-2 0 0,-10 2 0,-11 3 0,-3 2-45,12 1 0,1 0 0,-10 1 0,0-1 55,7 2 0,1 1-100,-2 1 0,-1 0 0,-9-2 0,2 1 120,13 1 0,6 2 0,-5-2-719,-10-2 1,0 0 718,5 0 0,4 1 0,-6-2 2222,16 1-2117,-6-1 0,4 1-45,-10 0 0,2 0 0,-2 0-60,-3-1 0,-2 0 0,3 0 30,11 3 0,3 0 0,-8 0-15,-15-3 0,1 0-158,11 0 1,10 2-1,0-1 1,-8-1 67,-5-1 0,0 0 0,7 1 0,7 0 0,0 0 0,-9 0 341,-10-2 0,-2 1-266,7 1 0,3 1 0,1 0-60,-5 0 0,1 0 0,1 0-786,8 1 0,3-1 0,-1 0 786,-7 0 0,0 0 0,-1-1 690,-2-1 1,-1-1 0,-1-1-571,5 0 0,3-2 134,-7 0 1,3 0 0,3-1 0,1 1-81,-1 1 0,2 0 0,1 0 0,0 0 0,0 1-651,1-1 0,0 0 1,1 0-1,-1 0 1,-2 1 438,7 0 1,-1 1-1,-1 0 1,-4 0-193,-3 1 1,-4 0 0,1 1-11,1 0 0,-1 0 1,-1 1 134,4-1 0,3 2 45,1 0 0,7 1 0,1 0 0,-7-1 225,1 1 0,-1-1-113,-9-1 1,3 1-1,2-1 1,-2 0 67,7 1 0,-1-2 0,-3 0-135,1 1 0,1-2-45,-6 0 0,6 0 0,0 0 0,-6-1-45,-1-1 0,3-1-63,0-1 0,9 0 0,4 0 1,-2 0-1,-6 0 48,-4 0 0,-5 0 0,4 0 42,-2 0 0,3 0 0,2 0 0,-2-1 0,-3 1-672,3 0 1,-3 0 0,-4 0 239,-6 0 0,0-1-60,6 0 1,3-1-1,-5 0 1983,12-2-1383,-12 1 0,-1 0 0,1-1 0,5 0 0</inkml:trace>
  <inkml:trace contextRef="#ctx0" brushRef="#br0" timeOffset="184120">30465 4327 6094,'-27'40'1638,"18"-16"0,2 2 1638,1 20 0,9 0-3674,3-7 0,3 6 1,-1-2-1242,0 2 1,0 1 818,-1-8 1,0 5 0,0 0 0,-2-5-820,1 6 1,-2-4 1062,-2-3 1,-3-4 0,-6 6 0,-4-4 0</inkml:trace>
  <inkml:trace contextRef="#ctx0" brushRef="#br0" timeOffset="186626">19186 4861 6183,'-11'6'2789,"3"-2"-2070,2-1 541,3-2 809,-8 13-1800,5 2-179,-2 9 0,1 4 90,2 20-60,3-15 0,0 4 0,1-2-120,2-4 0,0 1 0,2 13 0,1-2-45,1-18 0,1-3 45,9 23 0,-2-13 90,5-1 180,5-10-180,-2-4 90,13-3-180,-14-11 0,8 0 0,-7-3 0,11 0-90,-8-2 0,16 0 90,-12-3 0,0-1 135,-4-7 0,-2-5-45,5-18-90,-9 14 0,-1-1 45,-6-1 0,-1-2 44,0-5 1,-2 0 90,5-17-90,-5 10 0,-2 1-90,-4 7 0,-4-11 0,-7 6 90,1 7 90,-9-11 90,-3 7-180,2 5 45,2 6 0,-1 0-45,-11-7-135,10 9 0,-2-1 0,-2-1 0,-1 1-45,-1 2 0,0 2 45,1 2 0,-1 3-45,-19 4 0,13 14 0,8 6 0,3 10-90,4 0 45,2-1 0,1 1 45,-7 11 0,-2 8 1,10-22 89,3-3-270,-2 5-180,2 8 270,-1 0 0,3 2-90,4-4 135,2-2 0,1 1 135,0 8 0,2-7 0,1 1 180,5 19-135,-3-21 0,1 2 0,4 7 0,0-2-45,5 12-3277,8-9 3072,-11-25 25,13 4 1,-3-9 89,8-1 0,-7-4 90,7-4 0,-14-1-90,13-6-270,-5-12 0,-1-3 270,5-4 135,1-13 0,-5-2 3231,-11 6-3038,-1 1 0,-2 0-58,-1 2-90,-4 7 0,-1 0-90,0-4-45,-11-13 0,-5-2-45,-5 4 90,3 4 0,-3 2 90,-8 8-90,10 14 0,-13-4-1260,-5 10-269,-13 1 1349,12 6-179,-3 3 179,20 0-360,-17 13 360,8 8 180,-1 2 0,8 15 90,12-22-270,4 16 0,5 4-90,7 1 225,-4-9 0,1-1 315,11 4 90,-6-16-180,8 4-270,-7-10-540,12-3 91,-8-10 89,9-5 450,-5-7 90,-5-1 450,-1-7-91,-8 8 1,1-6 1439,-2-14-989,-6 4-631,-1-8-179,-9 13-3367,-4 14 2623,2 5-230,-10 13 884,13-2 90,-10 12 180,9 4-181,3-2 1,3 12-90,6-15-90,18 23 90,-10-25 360,21 8 270,-12-37-450,-1 0 3096,-1-22-2224,-19 9 0,-3 0-1232,2-1 155,-16-12-964,8 46-540,-1 4 89,1 6 181,2 4 90,1 3 269,2 0 900,-1-3 0,1-5 0,0-4 0</inkml:trace>
  <inkml:trace contextRef="#ctx0" brushRef="#br0" timeOffset="213945">20094 5116 8342,'16'-2'3276,"7"-1"-1784,2 2-1403,-6 0-89,-4 6 90,-10-2 0,1 8-90,-3-4-90,-1 20-89,-6-4 179,-1 7 0,-4 16 179,5-21-89,-2 13-90,8-23 0,20-14-90,-5-8 0,11-6-495,-9-10 1,-2-3 404,-1 4 90,0-1 0,1-2 90,2-4 720,-1 1-360,-1 2 0,-5 10-1,-10 15 361,-2 1 539,6 10-1079,-4-4 180,8 22-270,-7-16 0,2 10 90,-4-11 0,-1 7 89,-3 8-269,0-5 0,-3 3-449,0-6-1260,3-10-630,8-8 1260,4-15 719,5-7 0,-1 0 0,10-17 990,-1 5-271,-8 12 1,-1 1-90,4-3 630,-3 11-720,-9 9 90,2-1 179,-6 9 91,-1 4 539,-7 26-989,3-14 45,-1 7 0,2 1-45,5 5-90,0 1 90,6-6 90,13-20-180,-8-2 0,16-9-90,-17-3-180,24-17 180,-11 3 90,-4 2 0,1-2 45,-1-5 0,-3 1-45,9-12 90,-8 3 0,-1 1-90,-6 4 90,-2 3 0,0-1 180,-1-6-180,-3 7 0,-1 3-180,-4 18-360,0 1 450,0 12 0,1 4 90,0 3 180,2 17-270,-2-13 90,3 28 0,-3-21 0,0 2 44,2 6 1,0 1-45,-1-5 0,1-1-45,0-3 0,0-3 225,5 5-899,2 2-91,-3-9-2557,4-14 2457,-14-31 1,2-1 0,-8-8 0</inkml:trace>
  <inkml:trace contextRef="#ctx0" brushRef="#br0" timeOffset="214185">20654 5009 6543,'13'14'1638,"8"-4"0,4-2 0,0-3 0,3-2-546,8 1 0,5 0 0,-3-1-2731,0-1 1,-3-2-1,4 0 1,-6-1 818,-12-3 1,-26 0 0,-5 0 0</inkml:trace>
  <inkml:trace contextRef="#ctx0" brushRef="#br0" timeOffset="214465">20412 4878 6273,'0'7'3276,"4"15"0,2-1 0,10 15-4915,1-17 1,2-1-1639,9 6 1638,-3-9 1,0-4-1639,2-4 2888,8-2 0,-8-6 0,-1-2 1</inkml:trace>
  <inkml:trace contextRef="#ctx0" brushRef="#br0" timeOffset="215576">21759 4937 6813,'-8'-23'3276,"2"6"0,-4-6-923,3 8-2353,3 9 0,-2-2 0,1 6-180,-2 2-90,-2 6 180,-1 3-90,-5 13-89,-9 21 179,13-19 0,1 1 45,-3 9 0,3 1 0,5-2 0,3-1-45,5 13 0,11-8 0,-4-29-180,17-18 0,0-21 270,0 3 90,-9 3 0,1-3 360,-5 6 0,0-1-226,-1 1 1,1 0-180,2-5 0,-2 3-315,-1 4 181,-1 1-1,-6 15 90,-2 3-90,-1 2 90,1 0 90,2 3 89,0 0-89,0 0 180,3 3-180,1 2-90,-1-1 0,3 7 0,-7-6-90,7 30 90,-7-20 90,3 20 0,-8-6-90,-2-6-90,0 7 0,-3-8 0,1-13 0,-2 6 0,1-9 0,1-2 90,-1-5-89,1-12 358,2-13 1,1 0 809,14-15 1,4-2-630,1 5-181,0 4 1,4-4 0,0 3-1909,4 4 1,2 3-1,7 2 1,1 3 982,-12 3 1,-1 6-1,10 15 1,-31 0 0</inkml:trace>
  <inkml:trace contextRef="#ctx0" brushRef="#br0" timeOffset="216050">22161 4897 6183,'1'-11'3276,"1"0"0,-1 2-1822,2 3-914,-1 1 89,4 6 91,3 11-360,0 6-270,1 4 0,-1 8-90,-3-1 89,-1 1-178,-2 12-91,-6 5 0,0-3 90,-1-2 90,-1-19-90,3-11 90,0-2-90,0-4 0,1-2 0,-1-20 180,2 4 0,0-17 540,8-10-541,-1 11 46,1 0 0,4-2-900,8-2 1,1 0-46,-8 10 1,3 0-830,16-13 1,1 6-1639,-11 17 2457,14-3 1,-25 18 0,-1 2 0</inkml:trace>
  <inkml:trace contextRef="#ctx0" brushRef="#br0" timeOffset="217082">22557 4924 6633,'-15'-3'3276,"2"1"0,0 0 0,2 5-2940,-5 1-695,-6 21 179,1 10 90,-1 1 0,4 10 90,15-13 0,2-7 90,9-2-90,0-19-90,19-10-90,-9-3 90,13-10-90,-12 2-262,0-1 352,0-2 270,0 0-90,-3 0 360,3-6-90,-6 7 179,1-6-539,-17 19-89,0 2-91,-22 33 90,12-7-270,-5 21-278,28-24-981,15-17 450,9-17 629,-4-8 0,2-17 1080,-15 11 540,4-11-1,-13 15 450,-20 19-1349,0 13-90,-8 11 90,9 8-180,9-10 180,6 16 0,12-5-180,15-8-810,9-24 270,-16-13 1,-2-5 449,-5 0 0,-1-2 314,0-5 1,-2 1 225,0-2-180,-3 6 90,-1 18-270,-6 8-90,3 13 90,-5 0-1606,0 16 0,0 4 1606,-1-1 157,-1 0 1,1 7 0,-1-4-23,0-11 0,0-1-180,-1 11 0,0 0-1,-1-7 1,-1-3-134,0-1-361,-7 19-2429,-8-21 2160,4-7 3089,-15-6-3090,-3-15 639,-10-6 81,0-4 90,10 1 180,12-3 719,12-2-539,3 3 1169,15-10-495,9 10 1,4 0-1035,4-3 0,2 1-360,0 0 0,3 0-823,-2 3 1,3 0 0,0 1 725,-1 3 1,0 1 0,-1 0 0,13-7 0,-1 2 0,0 4 0,-1 1 0</inkml:trace>
  <inkml:trace contextRef="#ctx0" brushRef="#br0" timeOffset="218134">23259 4785 8162,'35'1'3276,"-17"-1"0,27-4-1372,-16-2-2804,5-2 180,-5 1-2557,-1 5 2457,-29 7 1,0 2 0,-14 3 0</inkml:trace>
  <inkml:trace contextRef="#ctx0" brushRef="#br0" timeOffset="218472">23329 4852 6453,'1'29'1092,"0"1"0,0 0 0,2-3 2184,8 9-1822,-2 5-2939,-5-10 1,-2-1 945,-4 5 719,-7 7 1799,-15-35-1350,8-5 720,-9-3-629,17-2 269,0 0-629,5 2 0,5-1-270,3 2-1169,20 2-271,-6-1-289,11 2 1,2-1-1639,13-2 1638,-17 0 1,0-1 1486,11-6 0,-15-1 1,-3-3-1</inkml:trace>
  <inkml:trace contextRef="#ctx0" brushRef="#br0" timeOffset="218957">23674 4865 6543,'-3'-13'3276,"1"2"0,3 5 0,0 4-2670,4-2-336,0 4-90,4 0 180,18 10-450,-12-3-90,18 12-180,-20-3-449,-1 12-2468,-18 12 1902,-1-10 1735,-11-3 0,-3-2 719,3-1-539,-8 14-540,21-22-720,14-3-269,1-8-2288,36-3 0,-20-5 1831,1 0 1,-1-2 1445,-1-5 0,0-1 0,-1-1 0</inkml:trace>
  <inkml:trace contextRef="#ctx0" brushRef="#br0" timeOffset="219570">23997 4807 6273,'-10'-3'3276,"5"2"0,2-5 0,11 3-2883,15-3 0,5 0-2282,20-3 1754,-19 4 1,-2 1 44,4-1 180,-27 5 539,-6 3-359,0 0-90,-3 4 270,-2 2-90,-1 2-271,2-1-89,1 4 0,6-6 0,4 16-179,1-2 179,1 5-270,4 11 180,-5-18-3187,6 23 2982,-8-24 205,4 8 90,-4-7 90,2 5 360,-2 4-91,-2 0-179,-3-8 270,-3-1 450,-7 9-631,4-12 3007,-11 10-1990,0-20-1016,-1 0-630,-13-1-2519,-3 0 1786,3-2 1,-6 1 0,3-1 545,5-2 1,0 0 0,-21 2 0,3-3 0,15-8 0</inkml:trace>
  <inkml:trace contextRef="#ctx0" brushRef="#br0" timeOffset="223972">24412 4910 6094,'-6'-13'3276,"0"-3"-2325,2 4 1838,-3-2-2250,3 26-719,0-5-3097,17 40 2499,-6-31 1,11 15 0,-16-28 0</inkml:trace>
  <inkml:trace contextRef="#ctx0" brushRef="#br0" timeOffset="224200">24423 5235 12030,'-14'30'-547,"-1"-1"1,1-1 0,-2-5 0,-9 0 0,-2-3 0</inkml:trace>
  <inkml:trace contextRef="#ctx0" brushRef="#br0" timeOffset="228654">7653 7047 6363,'-24'-26'3239,"6"7"-2520,-4-6-269,9 11-270,2 3-90,2 4-1619,-6 13 1349,7-2-180,-11 18 270,9-10-3187,-15 21 2033,10-13 1446,-3 9 1,-1 3-158,8-7 0,0 0-1,-2 6 1,1-1-45,4-4 0,2-2-89,1 22-957,8-12 0,5 5 0,-1-3 1046,-3-5 0,1 0 0,5 8 0,1 3 0,4-3-326,5-2 0,3-4 371,-1-2 0,0 0 0,4 3 0,1-3 867,-9-14 1,2 0-973,9 0 0,4 1 0,-3-2 60,-6-3 0,2 0 157,14 5 0,10 2 1,1-1-1,-9-3-222,-9-5 0,0-1 65,1 1 0,6 2 0,0 0 0,-3-2 0,-3 0 0,-3-2 0,1 0-30,2 1 0,0-1 0,2-1-15,0 0 0,3-1 0,-1-1 0,-3 0-45,9 0 0,0 0 45,-4-1 0,6 1 0,0 0 0,-6-1-448,7 1 1,-2 1 492,-6-1 0,3 1 0,2 0-312,2-3 1,5 0 0,-2-1 0,-7 0 446,-3-1 0,0-2 98,-1 0 1,7-1 0,2 0 0,-3-1 0,-9 0 42,-5-3 0,-1-1-96,15-3 0,6-2 0,-4 1-315,-1 2 0,1 0 496,-5 1 1,4-1 0,2 1-520,-3 2 1,2 0 0,0 1 0,-5-1 799,-7 2 1,-3-1-1,4-1-570,3-1 0,5-1 0,2-1 0,-2-1 0,-5 0 661,1-2 1,-4-1 0,1 0-712,-1 0 1,2-1-1,0 0 1,-3 1-15,12-5 1,-1-2 320,-5-3 1,2-4 0,-7 3-212,-12 8 0,-1-1 2,10-7 0,4-5 0,-8 4 466,-7-1-451,-1-1 0,-3-7-780,-9-1 0,-4-3 0,1 1 645,4 1 0,-2-2-87,-8-10 0,-5-5 0,-1 9 267,-7 3 1,2 6 0,-3-1 44,-1 6 0,-1 1-180,1 3 0,-3 0-105,-8-8 0,-6-2 0,1 3 60,-6-1 0,-1 3-716,8 7 1,-1-1-1,2 4 671,-4 1 0,0 4 15,2 3 0,-1 1 0,1 1 969,2 0 0,-2 1-999,-14-3 0,-7 0 0,6 2 238,15 3 1,-1 2-179,-2 0 0,-5-1 0,-2 1 0,5 0-45,-12 0 0,0 1 45,9 1 0,-3 0 0,-2 0 0,4 0-536,-2 1 0,2 1 0,0 0 536,1-1 0,1 1 0,1 0 0,-4 1 0,0 0 90,4 0 0,-2-1 0,3 1-45,0-1 0,0 0 15,-9-1 0,-4 0 0,6 0-83,12-1 0,1 0 53,-9-1 0,-3 0 0,4 0-30,9 0 0,0 1 30,-4 0 0,-4-1 0,1-1 0,0 0 0,0 0 0,2 0-30,-13-2 0,0 0 0,13 1 0,-1 0 0,2 1 0,-3-3 0,1 1-90,-9-1 0,-2 3 0,10 4 0,-1 2 0,0 1 30,-1-1 0,0 0 0,3 3 15,-10 5 0,3 3-90,1 7 0,3 4-315,4 0 1,0 4-371,8-4 1,-2 3 0,-1 2 0,2 1 164,-1 4 1,0 3 0,2-1 0,0 0 654,3-3 0,0-1 0,0 0 0,2 1 0,0 0 0,0 2 0,1-2 0,2-2 0,-7 8 0,1-1 0</inkml:trace>
  <inkml:trace contextRef="#ctx0" brushRef="#br0" timeOffset="230139">11635 6302 16707,'3'8'1350,"25"15"-4588,-10-9-39,18 17 2457,-29-17 1,-5-1 0,-10-8 0</inkml:trace>
  <inkml:trace contextRef="#ctx0" brushRef="#br0" timeOffset="230381">11458 6541 6183,'-8'14'3276,"3"-3"0,1 4 0,5-2-960,3 16-4115,9 12 269,-2-7-358,7 6-1389,-2-15 1336,-4-9 772,3 2 540,-7-11 629,-4-3 0,-1-2 0,-3-2 0</inkml:trace>
  <inkml:trace contextRef="#ctx0" brushRef="#br0" timeOffset="230667">11546 6794 6543,'27'-22'819,"-1"1"0,1 0 0,9-9 0,-2 8 2457,5 17-1695,-14 7 1,1 0-1492,10 1 0,3 9-360,-34 3-990,-18 18-269,-17 6 1119,2-14 0,-7 2 1,4-4-1,9-4 1,0-2-1,-14 7 0,0 0 1</inkml:trace>
  <inkml:trace contextRef="#ctx0" brushRef="#br0" timeOffset="230956">11615 6950 6094,'18'17'1638,"1"1"0,7 9 1638,-11-24-2453,15-6-1542,-13 1-900,24-6 989,-27 3 180,4-2 180,-7 3 450,-4 1 3096,0-1-525,-5 3-862,-1 0-1889,-1 0-1979,3 1 270,0 0-270,0 1 90,0 2 1889,-4 4 0,-2-3 0,-3 4 0</inkml:trace>
  <inkml:trace contextRef="#ctx0" brushRef="#br0" timeOffset="231185">11510 6937 6723,'-28'17'3276,"4"2"0,4 4 0,-2 10-2940,9-10-1055,-2 3-451,7-10-359,4-6-360,0 0 90,2 0-1478,2 7 3219,1-8 0,1 4 1,-1-9-1</inkml:trace>
  <inkml:trace contextRef="#ctx0" brushRef="#br0" timeOffset="231401">11426 7168 6363,'47'5'546,"0"0"0,0 0 0,-1 6 0,2 2 0,-3 1 0,-7-1 1092,-10-1 0,-1 2-764,14 7 1,6 5-1,-7-5-2493,-17-9 0,-1-1 719,9 5 1,1-2-2378,16-2 2457,-21-11 1,6-2 0,-14-5 0</inkml:trace>
  <inkml:trace contextRef="#ctx0" brushRef="#br0" timeOffset="231767">12179 6838 6183,'-4'-11'1638,"26"25"0,10 12 0,-11-12 0,0 2 0,17 14 0,-1 1-588,-15-11 0,-3-3-3320,12 13 631,-5-4 1,-1-1 818,0-1 1,8 3 0,-28-28 0</inkml:trace>
  <inkml:trace contextRef="#ctx0" brushRef="#br0" timeOffset="232092">12540 6517 6723,'-8'-10'2879,"0"1"-1710,0 3 990,-8 14-1710,7 1 91,-7 13 899,3 24-809,2 3-540,3-20 0,1 1 45,1-6 0,-1 2 134,-5 6 1,-2 4 0,0-2-180,-1-1 0,0 1-1183,0 1 1,-1 2 0,1-5 1079,2-7 1,1-1-258,-6 6 0,-1-2-3007,-10 5 1638,10-11 1,0-7-1639,-4-23 2649,10-25 0,5-2 0,0-6 1</inkml:trace>
  <inkml:trace contextRef="#ctx0" brushRef="#br0" timeOffset="232280">12180 6520 6273,'-1'-11'3276,"0"4"0,0 1 0,21 37-6178,2 0 1733,-7-8 0,1 2-470,0 0 1,-1-2 1265,-3-2 1,3 7-1,-13-21 1</inkml:trace>
  <inkml:trace contextRef="#ctx0" brushRef="#br0" timeOffset="233790">24736 5029 3724,'8'2'0</inkml:trace>
  <inkml:trace contextRef="#ctx0" brushRef="#br0" timeOffset="235259">26974 4747 6273,'-9'4'3276,"1"-1"0,-2-2-1642,5-1-1095,1 0 631,3 0 449,44-10-1889,-13 3-90,3 0 0,0 0-269,1 0-1010,-9 3 1,-1-1-1639,-3 1 1196,12-3 2081,-24-1 0,-6 1 0,0-3 0</inkml:trace>
  <inkml:trace contextRef="#ctx0" brushRef="#br0" timeOffset="235436">27159 4586 6633,'-18'21'494,"1"-1"1,4 12 0,2 6 0,3-4-1754,3-6 0,2 0 931,-1 19 1,1-6 0,2-23 0,0-13 0</inkml:trace>
  <inkml:trace contextRef="#ctx0" brushRef="#br0" timeOffset="235650">27050 4909 6094,'29'-23'3276,"2"6"-2505,-15 18-4048,-7 16 2417,-7-6 860,-10 11 0,-3-11 0,-1 0 0</inkml:trace>
  <inkml:trace contextRef="#ctx0" brushRef="#br0" timeOffset="235788">27031 4989 6094,'43'-3'149,"0"0"1,-3 1 0,-14 3-689,-25 2 539,-8 3 0,-2-2 0,-1 0 0</inkml:trace>
  <inkml:trace contextRef="#ctx0" brushRef="#br0" timeOffset="235954">27078 4996 6273,'-24'26'819,"1"0"0,-1 0 0,-7 5 0,7-2-677,14 5-1491,5-17 1349,-4 9 0,5-16 0,-3 2 0</inkml:trace>
  <inkml:trace contextRef="#ctx0" brushRef="#br0" timeOffset="236153">27321 4925 6363,'2'3'1638,"-2"23"0,-1 6-3025,1-6 1387,0 6 0,4-8 0,4-26 0,3-8 0</inkml:trace>
  <inkml:trace contextRef="#ctx0" brushRef="#br0" timeOffset="236932">27396 4912 6633,'17'-31'819,"0"0"0,0 1 0,-3-6 0,2 7 2457,15 15-1373,-24 18-1903,1 9 90,-5-3 585,-6 18 0,-2 5-585,-4 2-180,2-2 0,-1-2-180,-2-4-630,-2-2 361,2-8-991,-11 12 1081,6-17 539,-5 1 1349,3-19-989,8 1-91,2-8 181,12 2-450,2 3 0,3-4 0,1 4-90,7-2 450,12 6-180,-12 11-181,1 7 91,-24 12 0,-10 1-540,4-8-179,7-9 269,8-12-720,23-30-51,-3-6 1,4-9-1,-2 5 1266,-4 7 0,0 0-135,-3 3 0,3-5 0,-2 1 0,-5 9 270,-1-3 449,2-6-809,-8 20 0,1-2-90,-8 20 180,1 6-90,-1-2 0,1 3 3276,0 2-3070,0-2-206,2 11 0,-2-6-90,0 30-90,-2-17 90,0 4 0,0 2 0,-1 4 45,1-10 1,-1-1-46,-1 15-1549,-3 6 1,0 2 1625,2-22 1,0 0 57,-1 6 1,-1 4 0,2-4-136,1 9-180,1-9-809,8-14 359,0-21-1528,8-14 808,-5 0-1837,11-29 2147,-11 19 679,-1 0 0,-2-1 0,-1 0 0,1-9 1</inkml:trace>
  <inkml:trace contextRef="#ctx0" brushRef="#br0" timeOffset="237355">27824 4780 6633,'16'-42'1092,"0"-1"0,-5 8 0,1 5 2184,14 6-3172,1 1-463,-3 6 269,1 0 629,-10 15 451,-15 12-540,-1 7-271,-4-1 1,1 3-90,3-5 0,-1 6-180,3 8 0,0-3-495,0 18 1,0 7 359,-1-15 0,-1 3-810,0 9 1,-1 5 0,1-4 1259,-1-7 0,-1-2 0,0 6 0,0-1-124,1 0 1,0-4 77,1 4-134,0-3 0,1 0-1394,4 4-900,0-11-1028,0-3 3385,4-30-108,-1-17 0,2 0 0,-2-8 0</inkml:trace>
  <inkml:trace contextRef="#ctx0" brushRef="#br0" timeOffset="237626">27841 4946 6723,'-23'-9'3276,"11"5"0,-2 0-1013,17 4-3252,12 3-1440,3 1 1609,16 19 1,-19-13 0,2 13 0</inkml:trace>
  <inkml:trace contextRef="#ctx0" brushRef="#br0" timeOffset="237747">27891 5001 6094,'27'4'697,"0"0"0,11 6 0,-5-35 0</inkml:trace>
  <inkml:trace contextRef="#ctx0" brushRef="#br0" timeOffset="623787">20208 8479 7083,'-5'3'3276,"1"-1"-2414,3 2 577,11 18-1079,0-4-181,6 10 91,3-9-180,13-10-90,-9-3-90,12-8 0,-18-7-135,3-9 1,-1-4 179,-3 2 0,-1-2 0,7-10 0,-3 0 0,-8 8 0,-3 1 45,-1-9-360,-16 0 90,-4 19 270,-6-4 90,-3 19 0,8 4 450,-12 14-270,10-4 359,-2 13 1,0 4-360,2 1-46,1 4 1,3 3-135,8-12 0,6 0-1729,9 10 1,2-2-1,-5-11 1,3-2 453,6-1 1,3-7-1155,8-17 1080,3-9 1259,-1-4 0,-3-7 0,-10 2 0</inkml:trace>
  <inkml:trace contextRef="#ctx0" brushRef="#br0" timeOffset="624057">20575 8381 9242,'16'3'2518,"1"0"-1079,4-1-674,11 8 0,2 1-945,7 4-90,1 2 0,-2 5-724,-3 9 725,-2 2 20,-10-2-2269,-12 8 1528,-8-19-89,-3 11-630,-9-25 1709,-3-8 0,0-4 0,0-7 0</inkml:trace>
  <inkml:trace contextRef="#ctx0" brushRef="#br0" timeOffset="624255">20946 8271 6363,'-11'27'1638,"0"0"0,-3 4-2193,-5 1 0,0-1-75,-1-3-1009,-3 6 1,-2 2 1477,-2 4 1,9-14 0,3-2 0,4-8 0</inkml:trace>
  <inkml:trace contextRef="#ctx0" brushRef="#br0" timeOffset="624486">20904 8458 8072,'49'-8'3276,"-10"2"-2890,-11 1 0,-1-1-2185,19-5 720,-26 6 89,10-6-449,-6-2 619,2-4 1,-3-2 0,-2-1 0</inkml:trace>
  <inkml:trace contextRef="#ctx0" brushRef="#br0" timeOffset="624853">21262 8197 6363,'-23'31'655,"-1"1"0,1-1 1,1-2-1,2 0 0,5-1-255,8 2 0,3-1-985,1-2 1,2-2-586,4 13 1,12-2 1349,0-17 90,5-3 527,22-26-617,-11-4-180,14-7 355,-16 2 94,-9 3-89,7-7-180,-8 4 180,5-5-450,-8 3-989,-5-7 719,-4 11 259,-10 0-169,-4 18-269,-5 6 359,6-1-450,-1 8-179,6 2 809,1-2 0,3-1 0,0-7 0</inkml:trace>
  <inkml:trace contextRef="#ctx0" brushRef="#br0" timeOffset="625154">21442 8457 6004,'26'-1'1484,"1"0"0,-6 10-450,3 14 1,-6 4-765,-17 0-91,-7 5 1,-2-4-90,1-18 0,-2 0-180,3-9-359,3-8-2828,14-36 2416,-2 16 546,0 2 0,3-1 540,4-1 0,2 2 1124,-1 5 0,0 0-899,2-5 0,1 1-450,16-5-630,-19 21-269,3 0-990,-3 7 1889,-6 1 0,-1 1 0,-7 0 0</inkml:trace>
  <inkml:trace contextRef="#ctx0" brushRef="#br0" timeOffset="625577">21868 8315 7083,'0'12'3276,"-1"-2"-166,3 2-3020,-1 6 180,-3 8 450,-2 22-541,1-20 1,0 1-360,0-3 1,0-2-271,-1 13 180,3-25-539,5-18-496,7-15 1,2-4 674,3-6 0,1 4 1,3-6-1,-2 6 541,3-2 133,-2 4 1,1 2 405,-2 5 360,-3 5-360,-1 3 1169,-6 15 629,-13 32-2608,2-11 1,0 2-1280,-2 12 1,0 1 212,2-12 0,1-1 931,1-1 1,2-3-279,5 5 1,0-11-1,3 4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7:58:02.624"/>
    </inkml:context>
    <inkml:brush xml:id="br0">
      <inkml:brushProperty name="width" value="0.09071" units="cm"/>
      <inkml:brushProperty name="height" value="0.09071" units="cm"/>
      <inkml:brushProperty name="color" value="#FF0000"/>
    </inkml:brush>
  </inkml:definitions>
  <inkml:trace contextRef="#ctx0" brushRef="#br0">14849 5424 6723,'-6'-4'2699,"2"0"-1620,1 3 720,1-1-1079,0 1 2518,1 0-2519,11 8-449,-5-2 540,24 20-540,-13-13-181,4 7-89,-8-13-449,-4-1-811,-1-1-89,1 0-1928,-1-2 798,-2-1-310,1-1 2070,-4 0 719,0-1 0,-2 1 0</inkml:trace>
  <inkml:trace contextRef="#ctx0" brushRef="#br0" timeOffset="334">14667 5640 11400,'6'13'3276,"0"0"-1065,0 2-2480,-2-1-361,3 4-539,-1-4-451,0 1-179,0-2-1478,7 8 2457,-7-11 1,3 4 0,-8-13 0</inkml:trace>
  <inkml:trace contextRef="#ctx0" brushRef="#br0" timeOffset="736">14721 5731 7713,'-6'-7'3276,"2"2"0,12 5-1553,0 1-1543,10 0 180,8-3-91,10-5-269,2 0-1639,-11 0 1,-1 0 754,4-2 884,8-3 859,-4-1-769,-13 4-90,2-1 180,-17 6-180,-7 4-90,-7 2 0,1 1-180,-6 2 181,6-1 3121,-8 6-3122,8-4 0,-6 8 90,5 5 0,0-3 90,-1 14 180,-1 18-606,4-13 336,1-8 0,0-1 0,1 1-180,0-1-3097,1 0 2313,-1-2-205,1-3-2108,1 4 1576,2-10 1214,2-3 0,-1-13 1,2-5-1</inkml:trace>
  <inkml:trace contextRef="#ctx0" brushRef="#br0" timeOffset="941">14908 5933 8792,'-3'-5'3276,"2"1"0,2 2-1013,4 1-2353,35-6-1799,-15 1 180,21-3-270,-26 4 90,-8 0 360,-2 1 180,-3 0 449,-3 2 900,-5-2 0,-2 2 0,-2-4 0</inkml:trace>
  <inkml:trace contextRef="#ctx0" brushRef="#br0" timeOffset="1140">14779 5882 6903,'-8'9'3276,"1"0"-615,-2 1-862,0 2-990,-1 4 45,-5 15 1,-1 3-945,-1 0-270,-2 5 1,1-1-731,5-14-79,-4 4-2108,5-8 1493,2-8 1784,-3-5 0,8-8 0,-2-7 0</inkml:trace>
  <inkml:trace contextRef="#ctx0" brushRef="#br0" timeOffset="1438">14610 6136 6453,'7'-5'2879,"1"1"-1440,-2 1 180,2-1-450,1 2 810,7 0-360,3 2-539,8 2-721,-5 2 181,3 3 0,0 1-180,0 0-226,-1 1 1,-1-1 45,2 3 0,1 1 0,13 8-90,4 2 0,0 0-90,-4-2 180,-5-4-90,-10-5 0,5 1 180,-9-5-90,-6-1-180,-2-1-90,-6-3-270,-5-1-2698,-1-1-219,7-2 0,-2 0 0,9-6 2457,-6 0 1,4-4 0,-2 1 0</inkml:trace>
  <inkml:trace contextRef="#ctx0" brushRef="#br0" timeOffset="1960">15566 5750 6903,'-1'6'3276,"3"-1"0,25 14 0,10 11-2209,-14-11 1,1 3-2707,3 4 1,-1 0 1600,-8-6 1,-2 0 262,4 5 0,-2-1 724,2 3-1039,9 12-179,-14-21-1710,9 6 450,-13-16 1529,10-44 0,-18 11 0,0-7 0,0 1 0</inkml:trace>
  <inkml:trace contextRef="#ctx0" brushRef="#br0" timeOffset="2287">15931 5584 7892,'-10'5'3276,"-3"5"0,-8 24-1282,5-9-1949,4-4 0,0 2 134,-6 15 1,-3 5-90,6-16 0,1 1 0,-9 15 60,4-14 0,-3 4 0,2-4 30,-9 11-30,7-11 0,-3 4 0,3-6 119,-3-1-89,2-4 0,0-1 180,2-2-720,-14 6 90,27-22-539,0-2-2468,18-16 617,1 1 771,7-9 180,-2 2-1568,2-1 1078,-1-2 2199,-1-3 0,0-2 0,-1-1 0</inkml:trace>
  <inkml:trace contextRef="#ctx0" brushRef="#br0" timeOffset="2699">15637 5401 7713,'-10'4'3276,"3"-1"0,1 19 0,7-6-1141,3 14-2135,2-15-1709,9 2-1568,-1-7 0,8 3 0,-4-4 2833,-5-3 1,-6 1 0,-4-1 0</inkml:trace>
  <inkml:trace contextRef="#ctx0" brushRef="#br0" timeOffset="6972">10777 8300 6004,'24'-5'0,"-6"2"0,7-1 0</inkml:trace>
  <inkml:trace contextRef="#ctx0" brushRef="#br0" timeOffset="7174">11458 8252 5914,'30'-2'179,"-1"0"1,12-1-225,-9 1 0,-1-1-44,3-1 89,12-6 0,-17 4 0,17-6 0</inkml:trace>
  <inkml:trace contextRef="#ctx0" brushRef="#br0" timeOffset="10423">14290 7452 12210,'29'-6'3276,"6"-4"-2954,-16 3-232,13-7-180,-6 5-630,18 7 630,-23 3 90,4 9 0,-24 1 0,-4 8 0,-1-2 0,-3 5 0,1-6 90,-1 0-90,1-1 90,-1 3-90,3-5-90,0 6 0,3-10-89,3 3-1,10-8 180,-2-3-90,19-17-180,-7-4 90,4-4-1459,-7 5 1,-2 0 1253,1-1-1583,11-11 1968,-14 14 90,-1 2 0,10-12-90,-11 14 180,7-7 2372,-17 18-2372,0 1 2718,-3 4-2538,-1 12-271,-1-3 1,-3 10-90,1-8 90,-4 13-90,1-3-90,-4 9-89,4-11-541,0 9 540,4-18-450,5 6 451,3-20-631,24-27 630,-13 8 45,3-5 0,0 0 45,-1 0 270,4-4 0,2-3 90,-6 9 0,0 1-772,4-4 1,-2 0 501,8-5 0,-11 21 0,-9 7 180,0 29-90,-9-9 90,-3 21 270,-1-11-270,1-6 449,0 16-449,2-15-90,0 7 90,3-2-90,1-7 0,1 3-90,1-10 1182,0-3-1002,6-1 0,8-10-180,-2-2-180,7-11-359,-1-11-1100,-7 1 1,0-1 860,-2 4 1,0-1-627,5-17 0,-1 0 1224,-1-5 90,-7 14 0,2-4 1,-1 0 493,3-11 1,0 0-270,-2 5 0,0 1 135,0 0 0,-3 6-90,-4 17 2268,0 0-2448,-4 11 3276,1 2-3160,-1 2-26,0 11 90,0 4 179,0 23-89,0-8 0,1 12 0,-2-10-639,1 5 818,0 4-119,0 0 0,1 3-150,1-9 0,-1 1-180,0 2 0,1 3 0,-1-4-495,1-5 0,0-3-134,0 21-2070,1-35-578,1-26 258,0 0 2209,0-11 139,-4 3 0,-1-3 0,-2 0 0</inkml:trace>
  <inkml:trace contextRef="#ctx0" brushRef="#br0" timeOffset="10624">15159 7152 9691,'19'-5'3276,"11"3"0,20 4-4521,-13 0-2032,2 7 0,-27-4 837,2 4 2440,-14-4 0,-6-2 0,-1 0 0</inkml:trace>
  <inkml:trace contextRef="#ctx0" brushRef="#br0" timeOffset="10864">14616 7110 6273,'-7'1'3276,"6"4"0,13-4-1193,13 11-3971,3 3 249,6 7 1,3 2 1206,-12-9 1,0 0-1,12 8 1,-1-2 0,-12-10-1,0 0 1</inkml:trace>
  <inkml:trace contextRef="#ctx0" brushRef="#br0" timeOffset="11353">16031 7131 6183,'12'-1'3276,"33"19"0,-21-2-1965,7 5 1,0 4-727,-13-3 0,-1 0-2224,0 0 1,0 1-26,8 20 1844,-13-16-81,-7 0 0,-1 0-1178,-2-1 306,-2 19-1206,-6-33 90,-1-2-1388,-10-1 3129,5-7 0,-9-5 1,10-6-1</inkml:trace>
  <inkml:trace contextRef="#ctx0" brushRef="#br0" timeOffset="11547">16318 7116 6813,'9'-15'3276,"-2"2"0,-5 0 0,-8 12-2490,-11 8-516,-4 11 45,-6 9 0,-1 3-315,11-12 0,-1 2-540,-9 12 0,-5 6 0,5-5-1099,6-7 1,2-1-1,-11 13 1,0 3-1,8-5 1,4-2-1639,0-1 2621,4-6 1,4-6-1,10-18 1,2-4 0</inkml:trace>
  <inkml:trace contextRef="#ctx0" brushRef="#br0" timeOffset="11868">16668 7155 6273,'-3'-13'3276,"2"4"-1065,-1-1-5488,17 30 2634,-9-6 1,9 20 0,-14-17 0</inkml:trace>
  <inkml:trace contextRef="#ctx0" brushRef="#br0" timeOffset="12009">16733 7441 7083,'-3'30'1638,"-3"-6"0,-1 1-327,-11 20-2950,4-13 1,-2 1-1,-1-4 1,-2-2 1091,3-4 1,-1-2 0,-1-2 0,-1-3 0,-9 4 0</inkml:trace>
  <inkml:trace contextRef="#ctx0" brushRef="#br0" timeOffset="16221">17731 7071 6273,'-9'4'3276,"2"0"-1425,6-4 1388,1 0-2970,4 1 91,0-2 0,4 1-90,1-2 539,37-15-674,-21 7 0,1-2-45,17-4 0,1 0-45,-16 4 0,-1 1 0,4 2 0,-4 1-45,-3 2 90,5 0-90,1 1-180,-15 2-180,7-1-1169,-18 3 360,-3 1-2108,1 0 2457,-18-1 1,5 0 0,-14-1 0</inkml:trace>
  <inkml:trace contextRef="#ctx0" brushRef="#br0" timeOffset="16517">18011 6819 6094,'1'-4'3276,"-1"1"-886,0 2-681,-3 10-1259,1-2 360,-2 16-271,2 2-359,0 1 0,0 2-450,1 3-90,-1-7-359,0 8-2070,0-2-488,-1 14 978,0-14 1479,0 3 1,-1-25 0,0-2 0</inkml:trace>
  <inkml:trace contextRef="#ctx0" brushRef="#br0" timeOffset="16960">17930 7195 6094,'-10'2'3276,"1"0"-1875,0-2-52,2 0-270,4 0-449,1 0-450,1-1-180,5 0 90,8-1-360,15-4 90,-5 1-90,6-2 1,-16 4-631,5 2 450,-9 2 1,3 2-91,-11 4 0,-2 2-539,-6 10 89,-4 5 675,-2-2 1,-1 0 404,-4 6 22,-8 6 428,16-22 90,0-1 179,0 0 1440,-1 2-1620,5-7 181,0 2-90,15-14-541,0 1 1,24-18-539,11-2 179,-6 3-241,3 3 242,-27 16-91,-2 1-720,-3 6-989,-14 11-179,-4 5 449,-14 8 1709,-2-4 0,3-8 0,1-2 0</inkml:trace>
  <inkml:trace contextRef="#ctx0" brushRef="#br0" timeOffset="17243">17878 7440 6004,'-3'11'3276,"0"5"-616,-3 10-1850,1 8-630,1-7 0,-1 0-1,-2-8 1,1-5 0,-7 9-270,-4-1-2338,-2 0 1078,4-6 91,5-7-720,10-7 1979,5-3 0,0-2 0,3-2 0</inkml:trace>
  <inkml:trace contextRef="#ctx0" brushRef="#br0" timeOffset="17588">18337 7193 6903,'-7'-1'3276,"-3"16"0,4 10-563,-1 8-4352,2 9 1,2 1-1639,2-10 2621,-2 2 1,4-7-1,3-25 1,0-7 0</inkml:trace>
  <inkml:trace contextRef="#ctx0" brushRef="#br0" timeOffset="18110">18358 7201 6723,'0'-9'3276,"-1"0"-1964,1 0 37,1-1-899,15-12-720,-4 13 90,9-5-90,-10 16-180,1 15 540,-6-3 0,2 8 90,-9-7-90,-1-3-90,-5 9 0,0-3-90,-3 8-90,-3 1 0,-1 2 360,-9 10-180,9-12 0,-1-2 90,-1-2-180,12-19-1349,15-17 539,2-5 675,7-9 1,2-3 1033,3-6-314,-7 10 0,-2 3-46,-4 5-89,-5 7 0,-4 8 719,-5 23-809,-3 7-90,-1 12 0,0-9 0,2 0 0,-1 2-3457,-1 14 3252,5-26-425,3 5-360,0-11 1,4 0-2468,10-36 1247,-5 5 1490,0-7 1,0-2 539,-2-4 0,2-10 0,-5 10 0</inkml:trace>
  <inkml:trace contextRef="#ctx0" brushRef="#br0" timeOffset="18489">18521 7312 7083,'5'-35'819,"1"1"0,-1-1 0,2-12 0,0 8 2021,0 19-2480,2-6-270,-1 8-360,9-14 90,-9 19 1,5-5-1,-8 12 90,-1 2-270,-1 2 180,1 2 0,-1 2 90,1 0-180,4 5 270,-4-3 180,2 2 180,-2 0 360,1 1-451,-1 3 1,1 2 0,-1 1 0,2 25-270,-2-7 0,0 3-58,0-1 1,0 3 0,0 0 267,0 6 0,0 1 0,-1-1-120,2 6 0,-1-1 150,-2-7 0,1 1 0,-1-4-106,-1-7 1,1-1-415,-1 7 1,0-1 369,1 6 0,0-17-90,-1-4 0,0-2 0,0-4-180,0-4 90,-1-4-2608,0-9-39,1-10 129,1-11 1708,0-1 221,-1-12 1,-2 15 0,-2-7 0</inkml:trace>
  <inkml:trace contextRef="#ctx0" brushRef="#br0" timeOffset="18775">18526 7374 6453,'-4'3'3276,"2"-1"0,16-12-1552,-5 6-1814,11-7-270,-8 7-90,-1 2-1979,7 4 1260,-8 1 0,4 3 1169,-21 24 0,2-13 0,-11 18 0</inkml:trace>
  <inkml:trace contextRef="#ctx0" brushRef="#br0" timeOffset="18924">18548 7499 6633,'-23'21'3276,"10"-8"0,-6 5 0,15-10-2580,22-5-3973,7-3 1638,-1-4 1,3-2-1,-1-3 1,-2-1 1397,18-9 0,-7-4 1,-14 6-1</inkml:trace>
  <inkml:trace contextRef="#ctx0" brushRef="#br0" timeOffset="26519">19712 6946 10231,'-10'3'3238,"-1"4"-3148,5 0 0,-3 4 90,-8 19-180,6-10 0,-9 19 0,9-14 0,-1 2 0,1-2 0,-1 1-426,-2 5 0,0 1 471,2-7 0,0-1 45,-5 10 90,-1-1 0,0-1-1,-5 5 1,-1 3-90,6-11 0,1 2 0,-3 4 0,-2 5 0,2-2-120,5-4 0,1-2 0,1-2-240,-1 3 0,2-3-1369,0 3 1,7-10-392,10-20 681,5-5 360,2-5 989,4-13 0,-3 0 0,4-9 0</inkml:trace>
  <inkml:trace contextRef="#ctx0" brushRef="#br0" timeOffset="26848">20063 7065 6723,'0'-10'3276,"-1"3"-1695,-4 11-1221,-2 2-90,-2 3 0,-3 1-90,-2 4-180,-3 1-360,-1 1-1279,-7 9 1,-3 2 1404,8-7 1,0-1 0,-7 8-1,1-1 1,-2 0 0</inkml:trace>
  <inkml:trace contextRef="#ctx0" brushRef="#br0" timeOffset="27026">19779 7306 6094,'20'8'3276,"-9"1"-436,12 10-1851,-9 12 1,-4 3-810,2-2-585,1 7 0,-1-3-494,-6-16-1980,4 4 1530,-5-16 180,3-2 1169,0-20 0,-3 1 0,3-12 0</inkml:trace>
  <inkml:trace contextRef="#ctx0" brushRef="#br0" timeOffset="27222">19991 7258 6273,'2'-13'3276,"1"4"-345,-1 3-2032,2 2-179,3 0 1349,24-7-1799,-12 4-180,19-4-270,-19 7-270,0 0-2338,16-2 823,-15 3 346,10-2 270,-18 5 1349,-4 8 0,-6-3 0,-3 6 0</inkml:trace>
  <inkml:trace contextRef="#ctx0" brushRef="#br0" timeOffset="27574">20041 7394 6453,'5'1'3276,"-2"1"-705,19-8-2481,-6 1-90,0 0-810,22 1 451,-21 4 89,13 2-270,-28 8 450,-2-1 450,-8 8 0,0-5 89,-6 3 2070,-15 10-1979,13-11-91,-12 9-179,20-16-90,4-3-989,8-4-91,2-3-2377,24-20 887,-11 6 1843,5-9 1,-1-2 0,-3-2 0,-5 6 0,0 0 0</inkml:trace>
  <inkml:trace contextRef="#ctx0" brushRef="#br0" timeOffset="27957">20224 7144 6094,'-11'18'3276,"0"10"0,-1-1-1823,2 7-733,3-11-2359,-1 1 1,-2 2 963,-3 8 271,-3 0 1,-1 1 493,-3-1-670,-9 5 0,-2 0 41,1-6-406,-1-1 1,0-4-2024,5-10 2955,3-4-2325,6-11 1618,15-8 1350,7-18 269,1 10 2377,14-11-146,-8 19 108,33 1-2698,-15 6 1098,4 1 0,2 2-1715,-8 2 0,-1-1-148,0 1 0,1 0-225,4 1 1,0 1-1190,0-1 1,0-2-1,11-2 1,-1-2 1396,-11 1 0,-2-2 0,-1-5 0,-5-2 0,-10-5 1</inkml:trace>
  <inkml:trace contextRef="#ctx0" brushRef="#br0" timeOffset="28158">20460 7380 6903,'-4'-12'3276,"2"3"0,-1 1-1013,3 5-1274,1 12-359,-1 11-540,1 5-439,-2 9 79,1-5-72,-1 0-1297,1 1 1,1-3-1639,2-11 2457,0 16 1,1-48 0,-4 0 0</inkml:trace>
  <inkml:trace contextRef="#ctx0" brushRef="#br0" timeOffset="28596">20453 7281 6813,'0'-15'3276,"1"-1"0,6-6-1912,7-1-1095,3 0-179,5 2-90,-3 8-449,23-9 179,-14 8-270,16-5-269,-12 7 269,-9 3 0,11-4 270,-4-2 360,-9 5 360,1-3-180,-18 11 449,1-1-449,-1 3-270,2 2 0,0 3 0,0 2 270,3 14 180,1 21-180,0 1-438,-4-13 0,0 1 528,0 16-639,-3-21 1,1 1 458,-1 0 0,1 1 269,3 11 1,-1 1-225,-1-11 0,0-1-90,2 8 0,0-1 135,3 7-180,0-6-180,2 4-1080,-1-8 271,-3-7-450,-1-13-1928,-4-26 0,-2-7 1465,-1-7 1812,-5-1 0,-1 8 0,-1-1 0</inkml:trace>
  <inkml:trace contextRef="#ctx0" brushRef="#br0" timeOffset="28923">20662 7416 6813,'-7'-14'3276,"33"-6"-525,14 25-3561,4-7-1439,-16 32 1890,-29-13 359,-11 18 1079,-8-10-1721,1-6 1,-1-1 1720,-9 7-269,-6 1 2118,12-8-3108,19-10-270,-1 0-179,23-14-181,0-3-539,3-4 526,1-3 1,0 0-527,6-6 693,-1-3 1,-2-1-1,-8 5 1,6-11 0</inkml:trace>
  <inkml:trace contextRef="#ctx0" brushRef="#br0" timeOffset="29203">20708 7187 8612,'-4'-1'3276,"0"4"0,3 16-1553,0 0-1228,0 6 0,1 2-45,-1 11-2089,0 1 1,0 2 626,1-13 0,-1 0 877,0 8 0,0 3-958,1-1 1,1 1 0,-1-3-547,1-6 1,1 0 332,-1 20 1,2-3-1124,3-19 2429,-4-13 0,2-6 0,-4-12 0</inkml:trace>
  <inkml:trace contextRef="#ctx0" brushRef="#br0" timeOffset="56758">18045 12039 6273,'-14'10'3276,"9"-5"-1514,-6 4-1313,12-7 721,10 1-1260,4-4-630,28-10 540,-16 2 90,12-9 0,-25 8 90,-1-1 0,-1 0 0,-3-1 0,0-1 0,-2-1 90,-3-22-90,-3 17 0,-3-16 0,-4 22 0,0 3-270,-6 1-89,-3 6 89,-1 2-270,-6 9-90,3 5-179,-10 18 449,5 2 315,11-10 0,1 1 135,-2 11 899,7 5 1,4 2-2012,5-15 1,2 0 1201,-2 10 0,2-2-610,12 0 610,-4-22-630,8-1-180,-3-6-461,7-1-79,-6-5-2107,21-17 3241,-18 4 1,15-15 0,-26 8 0</inkml:trace>
  <inkml:trace contextRef="#ctx0" brushRef="#br0" timeOffset="57020">18253 11928 6004,'21'4'3276,"14"0"-706,5 2-1760,1 2-810,-16 3 0,-5 2-360,-4 2-180,-1 10-179,-14-11-271,-1 1-1978,-6 9 2338,2-10 630,-7 6 0,5-17 0,-1-1 0</inkml:trace>
  <inkml:trace contextRef="#ctx0" brushRef="#br0" timeOffset="57231">18465 11796 6273,'3'-11'3276,"-2"9"-1784,-5 16-1043,-1 3 361,-9 22-450,5-15-225,-8 11 0,-3 3-1774,2-10 1,-1 0 71,-1 5 1,0-1 1071,3-10 0,2-4-314,3-7 900,3-4 0,0-5 0,1-3 0</inkml:trace>
  <inkml:trace contextRef="#ctx0" brushRef="#br0" timeOffset="57458">18413 11933 6543,'34'-5'3276,"-4"0"-615,8 2-4300,-11-2 1,0-1-1,-2 1 1,0-1-1639,20-9 3030,-33 3 0,-8 2 1,-2 0-1</inkml:trace>
  <inkml:trace contextRef="#ctx0" brushRef="#br0" timeOffset="57659">18626 11757 6183,'-7'0'2789,"-4"4"-1980,3 1-359,-12 39-3727,12-19 2610,0 1 0,1 1 612,2 9-215,2-9-225,1 0 0,0 2 0,2-3 1,1 1 404,0-1 0,1-1-180,4 17 0,2-31 90,2-10 3341,0-7-3161,2-3 0,0-4 0,2-2 0</inkml:trace>
  <inkml:trace contextRef="#ctx0" brushRef="#br0" timeOffset="57842">18731 11998 6453,'32'-32'1799,"-5"2"-1439,-10 11-450,-4 1-360,0 0 450,-6 7 0,-1 1 0,-8 10-90,-2 5-269,-7 10 269,1 1 0,-4 8 90,3-4 90,-1 1 0,1 0 359,-1 6-179,3-4-1079,9 1 359,4-13 0,10-7 0,-2-9 450,10-7 0,-5 1 0,7-5 0</inkml:trace>
  <inkml:trace contextRef="#ctx0" brushRef="#br0" timeOffset="58149">18952 11936 6004,'8'-3'2158,"3"13"-2158,-4 0-90,0 12-359,-9 21 629,1-20-1767,-4 4 1,0 0 1766,0-13 560,-4 7-1010,6-18-269,-2-3-631,5-10 811,0 0 89,2-6 90,3 4 90,0-2 3288,2-1-3288,2-1 583,6-11 1145,6 0 0,2-1-596,5-7-817,-4 9 0,0 2-765,1 6-1169,-2 7 809,-1 3-629,-4 10 1529,-12 5 0,-2 3 0,-5-1 0</inkml:trace>
  <inkml:trace contextRef="#ctx0" brushRef="#br0" timeOffset="58390">19184 11892 6903,'-2'9'3276,"-1"16"-1425,-2 23-1671,0-10-90,0 11 0,3-33 0,-1-2-180,1-2-450,0-2-89,1-4-2648,13-20 2949,0-6 0,7-11 1,-5 4-1</inkml:trace>
  <inkml:trace contextRef="#ctx0" brushRef="#br0" timeOffset="58543">19305 11862 6094,'27'-26'3276,"-4"10"-1965,-18 21 1207,0 28-1798,-4-8 90,1 21-226,2-11 1,1-1-945,2 12-733,-1-13 1,2 6 0,1-4 828,0-3 1,1-2 0,-1 0-1,0-3 1,4 0 0</inkml:trace>
  <inkml:trace contextRef="#ctx0" brushRef="#br0" timeOffset="61394">17775 12122 6004,'19'1'1124,"12"3"0,2 0-1916,3 0 1062,0 1 0,-1-1 269,-4-3-89,2-2-1906,-5-2 1,0-1 1635,18-3-180,-16 2 0,1-1 1020,13-4-1065,-15 4 0,3-1-968,7 0 0,2 0 1013,-8 1 0,0 1 45,5 0 0,-2 1 114,2 3-69,1 0-45,-10 2 0,2 1 0,2 0 0,1 1 0,-3-1 0,4 1 494,6-1 1,5 0 0,-4-1-45,-3-4 0,-1 0-316,4 1 1,5 1 0,-7-2-135,-11-2 0,-3 1-180,17 3 0,-2 2-674,-7 2-316,-3 1 1,-4 0-315,-11-1 1115,-6-1-576,-8-1 351,-14-1 1,-2-3-1,-12 0 1</inkml:trace>
  <inkml:trace contextRef="#ctx0" brushRef="#br0" timeOffset="61760">17740 12209 6183,'-2'3'2069,"8"-6"-1349,12-2-180,5-3 674,18-1 0,3 0-944,-18 4 0,0 0-571,5-1 1,4 0 0,-1 0 524,14-1 1,-2 1-1214,-9 2 0,2-1 959,-6 1 0,2 0 0,0 0-60,1 1 0,0 0 0,-1 1-320,7-1 1,0 1 259,3 1 0,5-1 0,2 1-320,-12 1 1,2-1 0,2 1-1,-1 0 1,-4 0 439,7-1 0,-2 0 0,1 1 7,2-1 1,4 0-1,-3 0 1,-9 0 85,-11-1 1,-3-1-1188,19-2 0,1 0 134,-11 1 1,0 0 557,8-1 0,-3 0-108,4-1 442,-22 1 1,-6-1-1,-4 0 1</inkml:trace>
  <inkml:trace contextRef="#ctx0" brushRef="#br0" timeOffset="62036">18219 11988 6363,'-5'3'3276,"22"-7"-4866,23 0 1,8-2 1813,-15 1 1,4 0 22,6-1 1,9 0-1,0 0 1,-6 1-593,0-1 0,-1 1 345,3 0 0,3-2 0,-1 2 9,-10 1 0,-3 0 1,1 1-790,0 0 1,1 0-1,-1 1 360,-1-1 0,0 1 1,0 0-361,3 1 1,-1 1-1,-2 1 195,2 2 1,-2 1 584,-2 0 0,-2 0 0,11 7 0,-25-3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7:59:59.665"/>
    </inkml:context>
    <inkml:brush xml:id="br0">
      <inkml:brushProperty name="width" value="0.09071" units="cm"/>
      <inkml:brushProperty name="height" value="0.09071" units="cm"/>
      <inkml:brushProperty name="color" value="#FF0000"/>
    </inkml:brush>
    <inkml:brush xml:id="br1">
      <inkml:brushProperty name="width" value="0.12095" units="cm"/>
      <inkml:brushProperty name="height" value="0.12095" units="cm"/>
      <inkml:brushProperty name="color" value="#FF0000"/>
    </inkml:brush>
  </inkml:definitions>
  <inkml:trace contextRef="#ctx0" brushRef="#br0">20157 2392 6273,'0'12'2339,"0"2"-1709,0-7-1,0 2 721,-3 6-1171,2-5 1,-2 8 0,0 2 0,1 20-180,0-6 60,2 4 0,0 8 0,1-6-15,0-15 0,0 0-243,0 15 1,0 5 0,1-6 287,0-12 0,-1-3-45,1 2 0,-1-1 45,3 19 0,-2-14-141,0-1 1,1 5 50,-2 7 0,1 2 0,-1-2 0,1 1-304,-1 3 1,-1-3 303,0-15 0,0-2-434,0 2 1,0-1 433,0 1 0,0-1 0,0 0 0,0 0 90,0 23-90,0-1 90,-1-3-90,0-1 48,0-6 0,0 4-3,-1-7 0,1 2 0,0 5 0,-1 2 90,1-1 0,0-2 0,0-6 0,1 0-90,0 0 0,0-1-300,0-1 0,1-2 345,0 14-1,-1-14 1,1 6 0,-1-3-45,0 5 0,1 0 45,-1 3 0,0 3 0,0-4-45,0-5 0,0-4 0,0 1 0,0-1-2099,-1 12 2144,0-2 0,0-1-575,-1 3 0,0 0 305,0 6-487,-1-7 0,1-1 397,-1-5-68,1-12 1,0 2-23,-2 13 537,1 0 0,0 1-447,0-13 1,1 0 59,-1 5 0,-1 2 0,1-2 57,-1 1 1,1-2 242,0-1 0,-1-2 1235,1 1-1146,3-20 576,-1-4-485,1-1 0,1-2 90,0-1 2916,4 0-2898,0-2-108,11-1-180,-4 0 1381,8 0-1381,-2 1-886,3 1 706,2 1-90,2 1 90,1 0 0,2 1 0,1 0-90,15 1 315,-19-4 0,1 0-702,0 0 1,0 0 611,0-1 0,0-1 45,4-1 0,1 0 134,5 0 1,0-1-135,-1 1 0,3 0-848,5 0 0,5 0 1,-6 2 802,-10-1 0,1 2 22,4 0 1,6 1-1,2 0 1,-5 0-65,10 3 1,-1 0 18,-13-1 1,3 0 0,1 0-1,-4 0-52,0 0 0,-2 0 0,-1 0-590,17 2 1,-2-1 484,-15-1 0,1-1-503,5 0 1,5 0 0,4-2-19,-8-1 1,5-2-1,0 0 1,0 0 0,-3 1 449,-2 0 1,-2 1-1,-1-1 1,2-1-1,10-1 1,3-1-1,-4 0 1,-11-1-1,4-6 1</inkml:trace>
  <inkml:trace contextRef="#ctx0" brushRef="#br0" timeOffset="1275">20567 2273 6094,'-9'2'3276,"6"0"-1156,4 0-770,15-1-361,16-3-629,1-2 0,9-4-121,-11-1 1,4-3 0,-3 2-1006,-3 1 0,1 0 766,4-3 0,4-1 0,-3 2 0,1 0 0,-2 1 0,-7 3 0,0 0 0,8-2 0,0 2 0,13 0 0,1 1 0,-26 4 0,4 1 30,16-2 0,9 0 0,-6 0 15,-9 2 0,-1-1-45,10 0 0,6 0 0,-9 1 179,6 2-378,-13 1 0,2 1 334,5 0 0,1-1-91,-1 1 1,2 0-515,-7-1 1,1-1-1,-2 1 425,-3-1 0,-1 0 0,11 0 0,-1 0-45,-15-1 0,1 0-148,10 1 1,4-1-1,0 0 208,-7 2 0,0 0 0,1 0 30,4-1 0,1 0 0,0 2-120,-3 3 0,0 1 1,-6 0 1188,10 5-1384,-5 1 0,0 1-314,5 6 269,-2-1 346,-8-3-255,-14-7 1575,-2-1-1486,-2-2 254,-2-1-164,-2 0 0,-2-1-90,3 2 180,-6-2 270,5 7-180,-8-6 268,2 6-178,-3-3-90,0 1 270,-1 23-180,0-4-90,0 10 0,1-12 0,-1 1 44,1 4 1,0 1-90,0-3 0,0 3 45,1 11 0,0 6 0,1-2-90,-1 1 0,0 0-138,0-8 0,0 2 0,-1-1 108,1-5 0,-2 0 0,1-5-975,0 18 960,-1-19 0,-1 4-105,1 1 0,-1 4 0,1-3 60,-1-4 0,0 0 90,0 3 0,1 5 0,-1-3-90,0 10 0,0-4-164,0-14 0,0 0 344,0 6 0,1 3 0,-1-3-433,1-9 1,1-1 432,-1 8 0,2 2-777,1 14 1,0-1 821,0-16 0,-1 0-105,0 2 0,1 2 0,-1-4 38,0-3 1,0-3 21,0 1 0,0 0-45,0-2 0,0 2 90,2 18 0,0 2 33,-2-19 1,-1 3-169,1 6 0,1 8 0,-1 0 0,0-6-11,0-3 0,-1-1 11,1 7 0,-1 4 0,1-6 45,-1-11 0,-1-3 45,1 0 0,-1 0-90,2 9 0,-1 0-90,1-8 0,-1-1 90,1 9 0,0-1 135,1 14-75,-2-13 0,-1 4 0,1-3-15,-1-6 0,-1 0-352,1 4 0,0 4 0,-1-7-412,-1 4-1890,-1 6 990,1-14 986,-1 2-536,1-16 3290,-1-5-2661,-3-2-215,-2-4 0,-3 0 0,-3-1 0</inkml:trace>
  <inkml:trace contextRef="#ctx0" brushRef="#br0" timeOffset="1627">22314 5763 6633,'11'-4'3276,"0"-1"0,15 0-1283,-7 2-643,28-2-811,-17 4 1,13 2 44,-8 1 1,2 0-495,10 1-270,-6-2 0,6 1 1,-6 0-316,-15-2 0,0 0-598,10 0 1,6-2 0,-5-2-547,-7-6 1,-2-1 1091,1 2 1,-1-2 0,-6-3 0,-3-2 0,-2-5 0</inkml:trace>
  <inkml:trace contextRef="#ctx0" brushRef="#br0" timeOffset="3466">20566 1534 6094,'4'-1'3276,"3"4"-1605,-1 4-1132,2 3-89,1 4 540,5 13-811,-6-9 1,5 13 0,-7-12-90,-2 2 90,-1 10-45,-4-3 0,-2 1-225,0 11-190,-1-13 1,-1-3 189,0-7-450,-4 3 360,4-10 0,-2 3 0,4-11-1349,0-7 540,5-6 359,2-11 450,4 0 180,2-3 0,-1 5 630,10-20 44,4 2 1,3-1-720,-6 9 0,0 1-82,5-7 1,-2 6 126,-5 14 179,-14 38 1,-4-4-90,-3 21 90,-3-11 360,-2 16 0,-1 4-361,5-20 1,0 1-45,-3 17 0,4-5 45,8-17-180,5-22-540,15-27 271,-9 5-46,1-3 0,1-1 225,0-5-930,7-12 1,-1-1 1288,-5 8-179,0 0 0,-3 4 180,-9 19-90,-4 25-90,-2 0 0,-4 16 0,-1 5-90,0 12 0,0-18 0,2 0-270,4 0 0,3-5 180,0-6-269,19 4 269,-12-26 0,17-13 0,-14 2 3366,7-8-2994,-6-1 1,0-1 257,7-14-270,-5 9 0,-2-1 90,-1-5-181,-8 11-268,-5 11-91,-8 10 0,-1 6 90,-4 4-270,-5 11 360,4-2-90,-5 8 90,5-4 0,2 0 90,-3 8 0,6-6 180,-1 12-180,10-10 0,11 4-180,3-15-270,21-22 270,-16-4 135,1-11 0,-1-3 225,-4 0-90,-3 5 0,-2 2-180,-7 7-90,-4 10 0,-9 19 0,1 1 90,-5 19 0,5-11 0,0 6 90,10 1 90,10-13-90,2 3-90,7-19-360,15-20-45,-15 4 0,-1-1 11,1 1 0,0-1 304,15-16 540,-10 9-180,-15 12 89,7-3-89,-17 14 0,0 2 0,-1 0 90,-1 4-270,0 0-900,0 0 699,0-2-1148,0-3-360,2-1-1658,3-13 1606,-2 1 851,3-19 1,-7 8 0,0-7 0</inkml:trace>
  <inkml:trace contextRef="#ctx0" brushRef="#br0" timeOffset="3600">21421 1475 6723,'-18'5'2429,"11"7"-3509,11-8-1078,24 7 2158,-11-8 0,12 0 0,-12-6 0</inkml:trace>
  <inkml:trace contextRef="#ctx0" brushRef="#br0" timeOffset="3955">21626 1536 6363,'-1'20'3276,"-5"10"0,-1-7-1193,-4 13-1723,1-2-585,4-6 0,-1 0-584,-1 10 269,-1 6-539,6-28 629,2-11-809,1-1 269,11-28 1080,4-1 180,4-10 90,-1 8 90,-7 12 2158,19-15-2248,-16 17 360,15-7-271,-22 29 91,-1 12-1170,-7 14 1,0 5-1010,3-12 1,2-1-1,0 11 1,4-4 1207,9-13 1,6-21 0,-8-6 0</inkml:trace>
  <inkml:trace contextRef="#ctx0" brushRef="#br0" timeOffset="4216">22036 1829 6273,'-2'4'3276,"-4"-4"0,4-1-833,0-3-5051,8 4 809,2 1-1478,23 3 2882,-15-3 0,14-1 0,-17-4 0</inkml:trace>
  <inkml:trace contextRef="#ctx0" brushRef="#br0" timeOffset="4498">22437 1648 6453,'6'-17'3276,"-1"-24"0,-4 19-2722,-1-16-104,-3 27 180,-5 2-361,0 5-89,-4 4-90,1 6 360,-5 15 0,0 5-180,-1 5-135,0 0 0,2 1 44,4 2 181,10 3 0,3 1-450,3-2 45,1-3 0,7-4-1594,19-21 1,6-9-1,-8-1 1,2-2-1,12 1 1,1-4 1528,-1-6 1,-4-2-1,-14 4 1,-2 1-1,9-4 1,0 0-1</inkml:trace>
  <inkml:trace contextRef="#ctx0" brushRef="#br0" timeOffset="5835">26334 2423 6993,'-12'40'1638,"4"-9"0,2 3-758,2 1 1,2 1-1369,-2-1 0,1 2 578,1-4 0,1 2 0,-1-1 261,1 5 0,0 1-231,1 4 0,0 5 0,0 2-8,0-7 1,-1 2-1,1 1 1,-1-1-68,0 2 0,0-2 0,0 3 0,-2 4-20,0-8 1,-1 6 0,0 2-1,-1 0 1,0-1 0,0-3 0,1-6-478,0 0 0,0-6 1,1-1-1,-2 4 470,0 7 0,-2 5 0,0 1 0,1-4 0,1-8 117,2-1 0,1-2-71,0 3 1,1 5-1,0-3 26,0 1 0,0 6 134,1-11 1,1 9 0,1 3 0,-1 2 0,1-4 0,-1-7-135,0 4 0,0-6 0,0 5-75,0-5 1,0 5-1,0 3 1,0 0-1,0-3 1,-2-6 44,-1 6 0,-1-5 0,0-1-120,-1 2 0,0 0 0,0-5-435,-1-1 0,0-4-404,0 16-2378,9-30 0,0-12 2356,5 1 921,-6-6 0,1 1 0,-4-1 0</inkml:trace>
  <inkml:trace contextRef="#ctx0" brushRef="#br0" timeOffset="6317">26115 5780 6273,'37'6'3276,"-6"-2"-1638,15-11 0,4-4-552,-16 5 1,0 0-2180,6-1 1,5-1 0,-5 2 634,-6 0 0,-1 2 518,0-1 0,3 0 0,-3 0-661,6 1 0,-1-1 736,9 0 0,-1 0 44,-10 1 1,3 0-184,-5 2 0,6-1 1,2 1-1,1 0 1,-2 0-177,4 1 0,-1 1 0,1-1 0,2 1 23,-2-2 1,2 1 0,1-1-1,-1 0 1,-2 1 178,5 1 1,-1 1-1,-2 0 1,-6 0 22,0-1 0,0 0 90,-6 0 0,5 1 0,1-1 0,1-1 39,-3 0 0,3-1 1,-1 0-1,0 0 0,-2 0-129,1 1 0,-2 0 0,-1 0 0,2-1-23,8 0 1,2-1-1,-1-1 1,-2 2-23,1 1 0,-2 0 0,-4 1-45,2 0 0,1 1-193,-5 1 1,5 0 0,-1 1-1,-4 0 148,-1 2 0,1 1-566,-4 0 1,7 1-1,2 1 1,-2 0 0,-7-2-734,8 1 1,-2 0 812,0 1 0,5 1 0,0-2 0,-8-4 576,-3-6 0,-5-4 0,18-4 0,-12-15 0</inkml:trace>
  <inkml:trace contextRef="#ctx0" brushRef="#br0" timeOffset="7375">26532 2132 9332,'9'-8'3276,"11"2"-2846,12 1 1,7 2-251,7 0 0,1 0-90,0 0 0,4 0 45,-9 0 0,3 1 0,2 0 0,-3 0-487,4 0 0,-1 0 1,3-1 369,-6 1 0,4 0 0,2 0 0,-2 0 0,-4 0-838,-3 0 1,-3 0 0,-1 1 0,0-1 741,10 0 1,0 0 0,1 0 54,-6 1 1,0 0 0,2 1-1,0-1-254,-5 1 1,2 0 0,-1 0 0,1-1-1,0 1 254,8 0 1,0 0 0,0 0-1,0 0-80,-4 1 0,-1-1 0,0 0 1,-3 1-168,2 2 0,-2 0 0,-4 0 180,-1 0 0,1 0-30,9 2 0,4 0 1,-4 1 208,-7-2 1,-2 1 180,10 1 0,-1 0-551,-9-1 0,-4-1 551,8 2 1377,0 0-1602,-16-1 0,0 0-45,11 2 45,7 8 0,-2 2-45,-14-2 1096,4 5 1,-1 3-1186,-5 3-271,7 11 90,-7-7 36,-8-7 145,-7-5 3163,-4-4-3074,-2 10 0,-3-4 90,-1 7 0,-6 6 90,0-7 0,-1 3-1,-2 7 1,0 3-45,0 2 0,0 0-438,2-7 1,0 0 482,1 1 0,0 2 76,1-3 0,0 1 1,-1 2-138,0 4 1,-1 1 0,0 1-956,0-2 0,1 1 1,-1-2 835,1-5 0,0 0 0,0-1 45,-2 12 0,0 2-692,2-4 0,-1 4 1,1-2 676,0-7 0,1-2 0,0 2 30,-1 4 0,1 1 0,1 2-291,1-5 0,1 2 0,1 0 1,-1-5 275,0 10 0,1 0-51,0-9 1,0 4 0,0 1-1,-1-2 126,0 5 0,0-2 0,-1 1-30,0-6 0,0 1 0,-1 0 0,1 0-11,0-1 0,0 1 0,0-1 0,0 0-57,-1 0 1,1 1-1,0-2 1,0-3 22,1 8 0,1 3-510,0-8 0,0 8 0,1 4 1,-1 1-1,1-3 0,0-7-225,0 3 1,0-6-1,1 5 143,-1-1 1,1 7 0,0 4 0,0-3 0,0-5 0,0-11 659,0-7 0,1-6 0,-2 12 1,-7-37-1</inkml:trace>
  <inkml:trace contextRef="#ctx0" brushRef="#br0" timeOffset="8049">27334 1340 6543,'8'-10'3276,"-1"-5"-795,-3 4-1312,-2-6-899,-4 10-90,-3 1-180,-1 7-90,-16 14 270,-4 11 90,0 5 0,0 5-225,9-11 0,2 0 0,-3 9 0,4-1-135,7-3 0,13 7 0,0-17-180,9 19 180,-7-19 0,2 8 90,0 8 90,-6-6-90,0 6-450,-12-8-2338,-9-4 1439,4-6-1928,-4-8 3219,15-14 0,3-8 0,6 0 1</inkml:trace>
  <inkml:trace contextRef="#ctx0" brushRef="#br0" timeOffset="8732">27321 1679 6273,'19'-20'1092,"1"-1"0,6 3 0,1 1 2184,12-12-1732,-2 24-1274,-38 22-90,-3 9-1,-7 9-179,3-11 0,-1 1-269,-6 21 89,2-4-270,10-21-1529,28-32 1080,2-9 719,-7 5 0,0-3 180,1-5 0,0-1 314,-4 4 1,-1 1-374,16-19 509,-5 7-1,-13 15 1,0 2-270,-9 20 90,-14 30-135,-1-2 0,-1 3-90,-1 1 0,1 0-933,1-4 1,2-4 887,3 4 362,7-19-452,2-8-90,5-6-1214,16-29 0,4-14 1259,-13 17 0,0-1 225,3-2 0,3-4 0,-4 2 719,0-6 1,-4 4 899,0 3-1529,-1 2 270,-19 60-271,-1-2-89,-1 1 0,1 2 90,3 9-270,3-7-180,10-16 91,3-23 1388,16-33-1479,-6-1 446,-8 14 1,-1-1 182,3-8 1,-1 2 90,0 0-180,-3 5 0,0 3 90,-4 8-1,0 2-179,-4 17-90,-1 5 90,-1 34-765,-3-16 1,0 3-509,4 4 1,1 3 0,-1-3-547,-1-1 1,1-2-1,4 6 1,1-8 1599,-2-21 1,2-7 0,-1-3 0</inkml:trace>
  <inkml:trace contextRef="#ctx0" brushRef="#br0" timeOffset="8840">28212 1797 6273,'10'11'3276,"4"-1"-6553,10-10 3254,-6-3 1,9-1 0,-14-4 0</inkml:trace>
  <inkml:trace contextRef="#ctx0" brushRef="#br0" timeOffset="9119">28736 1442 6903,'2'-15'3276,"-8"-7"0,-1 11-2272,-8-1-914,3 16-180,-3 5-3187,-13 20 2482,6-1 885,6-7 0,2 2 310,0 3 1,3 0-42,-5 14-224,7-16 0,3 3 270,6 4 0,8-1-1035,10-11 1,4-1-136,-5 5 0,2-3-874,19-14 1,2-10-1639,2-9 2176,-12 2 0,2-2 1101,5-7 0,-1-2 0,-8 4 0,1-1 0,10-8 0,-1 0 0</inkml:trace>
  <inkml:trace contextRef="#ctx0" brushRef="#br0" timeOffset="11551">20333 2796 6183,'-4'4'1889,"-1"1"-899,1 0 989,-3 5-810,4 0-899,-1 2 360,5-3-361,1-5-89,2 0 630,12-5-720,-5 0 0,26-8-3367,-10-2 2982,2 1-65,-3 9 180,-27 23 90,4 0 0,-11 4 0,-2 2 0,2-3 0,-5 19 0,11-30 0,1 1 180,11-7 90,13-17-90,-2 3 1548,2-11 0,1-5-1490,-4 1 0,-1-1-148,1 0 0,-1 0 0,-1-1 0,0 1 0,7-12 0,-7 10 0,4-6 0,-6 9 90,-4 6-90,-4 6 90,-6 9-90,-10 25 0,-4 13 45,5-13 0,0 1-45,-5 16 0,2-2-630,13-2-225,16-49 1,4-11 764,12-10 540,-9 2 0,2-8 0,-3 6-316,-10 11 1,0 1 180,15-20 0,-3 5-315,-15 21-90,9-8-360,-32 48 271,3-9-1,-7 19-45,6-7 0,2 0 405,0-2-90,0 5 0,2 2 899,8 6-809,-1-12 359,10-3 1,5-7-90,13-23-360,7 7 0,1-34 0,-13 0-90,0-2 45,-4-1 0,0-3 45,-8 9 0,-1 1-1729,3-6 1,0 1 1523,-2-11-155,-9 5-540,-1 7-449,2-12 450,-4 23 629,1 8 90,-3 14 3366,-3 7-3070,0 3-26,-1 4 89,0 2 721,0 16-540,1-9-91,1 2 1,-1 4 225,0 11 0,-1 3-451,0 4 1,0 1-450,0 2 1,1-3-1325,1-12 1,2-7-1639,4-10 116,0-16 2622,2-12 539,-3-2 0,-2-2 0,0-1 0</inkml:trace>
  <inkml:trace contextRef="#ctx0" brushRef="#br0" timeOffset="11724">21078 2721 6543,'-6'-38'3276,"8"9"0,16 12 0,1 10-2040,22 0-4513,8 10 0,-15-5 2457,-2 7 1,-36-6 0,-2-1 0</inkml:trace>
  <inkml:trace contextRef="#ctx0" brushRef="#br0" timeOffset="11967">20639 2605 6273,'43'20'3276,"-8"-3"-3701,7-5 0,1-2 0,-4-2 0,-1 0 0,-1-1 0</inkml:trace>
  <inkml:trace contextRef="#ctx0" brushRef="#br0" timeOffset="12664">21586 2610 6543,'1'-6'3276,"2"1"-1065,0 1-592,6 1 19,18 12 0,5 5-596,6 8-997,-5-4 0,-1 2-45,-11 3 0,-4 1-450,3 10-90,2 6-269,-11-12-1980,-5-6-488,-3-5 3174,-6-2 0,-1-12 1,-6-7-1</inkml:trace>
  <inkml:trace contextRef="#ctx0" brushRef="#br0" timeOffset="12850">21836 2548 6723,'1'-18'3276,"-2"8"0,-6 6 0,-15 23-3044,0 6 0,-3 8 0,0 0-1192,4-6 1,1 1 0,0 1 549,0 3 0,0 4 1,0-2-1,5-4 1,0-2-1,6-5 0,9 11 1</inkml:trace>
  <inkml:trace contextRef="#ctx0" brushRef="#br0" timeOffset="13072">22004 2606 10951,'37'2'-1709,"-17"1"1709,21 12 0,-33-7 0,-6 5 0</inkml:trace>
  <inkml:trace contextRef="#ctx0" brushRef="#br0" timeOffset="13252">21954 2760 6993,'-18'15'3276,"6"-4"0,18 0-3442,32-5-1473,-11-5 1,2 0 83,-1 0 1,-1-3 898,4-6 1,-5-2-1,-1-4 1,6-8 0</inkml:trace>
  <inkml:trace contextRef="#ctx0" brushRef="#br0" timeOffset="13539">22318 2606 6633,'-21'-1'3276,"-16"12"0,24 6-1013,-9 4-2083,36 13-90,-2-16 135,3 3 0,0 0 45,-2-1 179,7 17 541,-24-2-630,-6-5-720,-6-9 0,-2-3-360,-7-2-2557,-21-5 0,30-14 0,-9-6 0,20-5 2897,3-5 1,2-4 0,3-3 0</inkml:trace>
  <inkml:trace contextRef="#ctx0" brushRef="#br0" timeOffset="13736">22280 2604 7083,'41'4'3276,"-11"0"-6282,16 3 1926,-24-6 260,-8-3 1,-7-5 0,-2-2 0</inkml:trace>
  <inkml:trace contextRef="#ctx0" brushRef="#br0" timeOffset="14700">22549 2576 8702,'1'-7'3276,"1"3"0,1-4-833,0 5-2713,3-2-1349,2 3-1658,3 5 887,1 0 1570,9 18 1,-14-11 0,5 9 0</inkml:trace>
  <inkml:trace contextRef="#ctx0" brushRef="#br0" timeOffset="14854">22629 2765 1705,'1'19'3276,"0"-3"0,1-6 0,1-4 0,-5 0-4198,-1 0-717,-13 14 1,-4 2 982,-9 1 1,8-3-1,1-2 1,-7-9 0</inkml:trace>
  <inkml:trace contextRef="#ctx0" brushRef="#br0" timeOffset="16972">26536 2674 6363,'-5'1'3276,"-6"0"-1065,4 0-1401,-2 0-181,5 1-539,4 0 180,4-2-180,2 0 0,2-2 180,6-5-180,-3 1-90,6-3 180,1-3-3457,12-5 2982,-9 4 205,3 0 0,-17 13-180,-6 20 90,-2-4 90,-4 18-269,-6 2 179,5-12 0,0 0 90,-4 21 90,2-6 0,8-22 0,9-14-270,13-15 90,-1-1 1741,-2-3 0,0-3-1696,0-1 0,-1-1 225,0 1 0,1-1 270,5-6 0,-2 1 0,-1 2-270,-2 2 89,-17 25-89,-5 3-90,-2 9 90,-6 13-90,4-8-90,-3 11 90,4-8 0,2-7 0,0 9 0,3-13-449,10-8 269,0-8-450,16-22 0,3-7 541,-3 4 148,-3 4 1,3-5 0,-2 5 570,9-9-270,0 0 719,-15 17-899,-20 21-180,-1 4 0,-8 17 0,1 2 90,-2 12 90,3 1-90,6-9 0,2-4 90,3-12-90,1-1-90,2-2 90,2-3-90,0-2 180,5-3-180,-1-4-90,10-9-90,-5-1 0,6-7-900,9-16 1,2-4 629,-2 3 150,-7 7 0,4-5 1,-3 2-331,-4-1 1,-2 1-933,-2 1 1,-1 1 1651,0 1 0,-4 4 180,-5 0 630,-18 31 269,-7 24-629,1 1-361,7-7 1,2 0 0,3 6 90,0 13-90,2-15-820,2 15 1,0 1 819,2-8-225,1 4 0,3-4-495,1-23-543,5 1-536,-3-15 90,0-3 1529,14-40 0,-11 18 0,-1-3 0,0 0 0</inkml:trace>
  <inkml:trace contextRef="#ctx0" brushRef="#br0" timeOffset="17166">27214 2544 6813,'-15'9'3276,"13"-2"-1638,28-9 0,11-4-3423,7 3 146,-4-1 1,-1-1-571,-8 1 2209,-13 2 0,-9-5 0,-8 0 0</inkml:trace>
  <inkml:trace contextRef="#ctx0" brushRef="#br0" timeOffset="17456">26756 2355 6273,'20'21'270,"10"0"-2647,6 3 2377,0-7 0,-15-12 0,0-2 0</inkml:trace>
  <inkml:trace contextRef="#ctx0" brushRef="#br0" timeOffset="17909">27632 2548 7263,'8'-11'1638,"25"25"0,4 11 1638,-6-8-1954,9 11 0,-5 1-741,-24-9-2470,5 21-1388,-7-15 0,4 14 2457,-11-33 1,-1-7 0,-3-13 0</inkml:trace>
  <inkml:trace contextRef="#ctx0" brushRef="#br0" timeOffset="18084">27924 2414 6723,'-28'27'1092,"1"0"0,3-5 0,3-1 2184,-9 18-3871,9-11 0,-2 3 0,1-1-979,3-1 0,0 0 833,-2 0 1,-2 3 0,4-5 740,-1 8 0,15-25 0,1-5 0</inkml:trace>
  <inkml:trace contextRef="#ctx0" brushRef="#br0" timeOffset="18413">28093 2476 6993,'-5'-7'3276,"11"-1"0,7 3-4701,26 9-1852,-10 15 2544,-1-2 1,-20 5 0,-13-15 0</inkml:trace>
  <inkml:trace contextRef="#ctx0" brushRef="#br0" timeOffset="18571">28090 2602 7083,'-13'10'3276,"-2"-1"0,10-6 0,1 1-6553,36 5 0,-10-4 1638,11 0 1,5-3 982,6-9 1,-17 3-1,0-1 1,12-10 0</inkml:trace>
  <inkml:trace contextRef="#ctx0" brushRef="#br0" timeOffset="18861">28502 2465 7173,'-31'7'1638,"0"-1"0,0 3 1638,-3 12-1193,50 21-2263,-5-17 0,4 2 0,0 1 180,-1-6 764,-2 5 1,-7 0 45,-28 4-2789,4 7-1298,-27-28 617,23-14 2113,7-16 1,3-4 0,4-4 0,2 0 0,1 0 0</inkml:trace>
  <inkml:trace contextRef="#ctx0" brushRef="#br0" timeOffset="19032">28491 2427 6273,'15'-18'3276,"11"6"0,-9 11-3932,8 9 1,0 2-1,-8-2 1,18 11 0</inkml:trace>
  <inkml:trace contextRef="#ctx0" brushRef="#br0" timeOffset="19439">28741 2470 14099,'12'2'2698,"3"4"-5975,6 27 0,-9-14 2487,4 22 0,-16-29 0,-3 1 0</inkml:trace>
  <inkml:trace contextRef="#ctx0" brushRef="#br0" timeOffset="19575">28796 2676 6273,'-20'34'3276,"-8"2"-3121,6-16 1,0-3 0,-4-2 0,-11 11 0</inkml:trace>
  <inkml:trace contextRef="#ctx0" brushRef="#br0" timeOffset="49481">22245 2550 6004,'-27'-3'3148,"4"4"-2878,-12 2-270,17 4-90,2 4 90,8-4 0,-1 4-90,-4 12 90,5-9-90,-4 10 90,8-13 90,0-1 180,-1 14-180,4-9-1,-1 10 181,10 8-495,-3-13 225,7 16 180,-3-14-90,-1-6 270,5 6-180,-6-12-90,2 2 90,-2-5-1,0-1-89,0-1 90,11 4-180,-7-3 0,9 3 0,-10-5-90,4 2 405,-2-2-405,3 1 90,-5-2-89,1-1-271,12-3 180,-9-1 0,10-4-360,-4-8 360,-7 4-179,11-11 269,-13 8 0,4-4-90,1-9 180,-6 8 0,5-11 0,-9 14-90,1-7 90,-3 5-3277,3-11 2982,-4 12 295,-1-11 0,-4 2 90,-2 4 0,-3-3 270,-8 0-180,5 9-1,-8-9 1,6 11-90,0 2 0,-1 0-450,-19-9-269,13 9-91,-14-6-89,17 13-451,-6-1 1260,-3 1 0,0-1 0,1-1 0</inkml:trace>
  <inkml:trace contextRef="#ctx0" brushRef="#br0" timeOffset="50876">28424 2374 6094,'-12'-3'989,"0"0"-359,-3-1-271,3 2 361,-7 0-450,6 2 449,-12 5-539,10 0-270,-5 6 90,12-4 0,0 2-180,-7 14 180,7-10 180,-13 26 0,11-9-180,-1-1-3277,3-1 3252,6-14 25,0 0-984,2 5 984,0-5 0,0 4 90,5 13-360,6 7 180,-3-1 0,11 4 0,-11-29 0,8 10 0,-7-13-1972,8 4 1972,-6-7 2063,4-1-1973,2-4 0,6-4 0,-3-1 984,3-2-894,13-12-90,-18 8 0,22-13 90,-27 14-90,11-12 0,-11 9-90,6-7-360,4-11 180,-10 13 3482,9-16-3482,-9 11 180,-5 4 90,3-5 0,-4 1 0,-3 5 180,0-23-90,-4 21 90,-2-22 450,-6 9-1,-12-10-629,5 9-180,-7 3-179,11 20-271,-2-1-2647,-9-2 1093,3 4 2184,-18-3 0,12 6 0,-9-1 0</inkml:trace>
  <inkml:trace contextRef="#ctx0" brushRef="#br0" timeOffset="80524">25564 8992 8882,'-3'-3'3276,"2"1"0,0 1 0,12 18-2040,-4-10-1146,14 16-180,-10-15-630,10 4 270,-8-6-2827,20 8 0,-22-10 2457,5 3 1,-22-8 0,-6 1 0</inkml:trace>
  <inkml:trace contextRef="#ctx0" brushRef="#br0" timeOffset="80783">25351 9249 8252,'-5'6'3276,"-1"6"0,4-2 0,0 9-2130,12 26-1596,0-13-269,6 14-361,-4-27-269,-2-11-540,-1-4-180,1-2 270,0-4 270,-1-3 709,2-11 1,-5 5 0,1-8 0</inkml:trace>
  <inkml:trace contextRef="#ctx0" brushRef="#br0" timeOffset="81238">25457 9379 6273,'6'-21'3276,"-2"5"0,11 10-1638,9-3 0,5 0-525,-4 4 0,1 1-1293,4-5 0,0 1-3097,12 8 593,-37 3 1894,-3 10 610,-9-3-495,-11 11 1,-2 3 494,1-3 135,-1 1 0,0 1-45,0 0 90,7-6-193,-7 11 283,12-13 539,-3 13-269,10-16 2837,3 5-3107,4-13 1732,6-4-1552,8-3-90,-4 1 576,5-2-397,-3 1-89,-4 1 90,9-1-90,-9 1 180,13-3-271,-13 3 1,9-2-360,-13 3-539,3-1-2558,-5 2 347,-1 0-347,-5 4 1158,-6-2 2119,-5 1 0,-3-2 0,-2-1 0</inkml:trace>
  <inkml:trace contextRef="#ctx0" brushRef="#br0" timeOffset="81408">25513 9554 6183,'-25'7'1638,"1"1"0,-4 3 1638,-16 4 0,19-2-1950,6-2-2945,-11 7 0,14-8-270,-3 2-1388,10-7 2657,4-2 0,2-2 0,3-1 0</inkml:trace>
  <inkml:trace contextRef="#ctx0" brushRef="#br0" timeOffset="81628">25307 9661 6543,'13'0'3276,"8"2"0,-4 1-1638,16 10 0,4 1 318,-2 2-1552,8 4 1,-1 1 45,-6-2-46,-6-2 1,0 0-935,7 2 620,-14-6 0,0-2 0,8 3 194,8 1-824,3-4 1,-8-2-361,-3-6-269,-19-5-2108,3-6 0,-7 2 2644,6-20 0,-9 10 1,1-12-1</inkml:trace>
  <inkml:trace contextRef="#ctx0" brushRef="#br0" timeOffset="81991">26047 9455 6273,'-14'-1'3276,"4"0"0,8 1 0,13 4-1638,10 15 0,4 9-969,-4-2 0,1 2 1,-1 0-1002,1-2 0,-1 0 0,-1 1 182,2 6 0,-1 2 0,-4-5-240,2 5-1249,-1-9 1,0-3-1639,-4-12 0,9-13 2519,-19-35 0,-3-4 0,-4-7 0</inkml:trace>
  <inkml:trace contextRef="#ctx0" brushRef="#br0" timeOffset="82316">26320 9131 6273,'-2'9'3276,"-4"6"0,0-2 0,-3 7-2130,3-5-696,-2 8-180,1-5 359,-5 13-359,3-11 135,-9 16 0,-2 4-225,7-14 0,-1 1-557,-7 14 1,0-1 466,7-14 0,1-3 90,-8 12 0,4-10 0,-1 2 0,0-1 0,-2 1 89,-1 2 1,-3 1 0,3-3-225,1-1 0,1-2-90,-5 5 0,3-5-225,8-12-89,4-5-271,2-5-1349,3-10 450,4-2-110,4-14 1,2-2-1639,3-8 2730,4-11 1,1-1 0,-1 3 0,-3 10 0,-1 0 0</inkml:trace>
  <inkml:trace contextRef="#ctx0" brushRef="#br0" timeOffset="82535">26050 9101 6273,'2'16'3276,"1"-1"0,2 6 0,1-3-2703,5 5 0,1-1-3181,0-1 89,11 17 2519,-12-42 0,-6-1 0,-1-11 0</inkml:trace>
  <inkml:trace contextRef="#ctx0" brushRef="#br0" timeOffset="86199">8734 11037 6273,'-8'4'1889,"0"-1"90,-4-1-989,2 2-541,-1-2 451,4 5-630,5-2-90,2 3 134,16 6 1,9 2-270,2 3 0,2 0 0,8 4 0,1 0-45,-7-3 0,2-4 60,3-5 0,2-3 0,-2-2-60,-5-1 0,0-1 30,6 1 0,5 0 0,-4-2-30,-5-1 0,-3-2 0,18 1 0,-5-1-1278,-15 0 1189,0-1-1,-3-1 0,6-5 0,0-1 90,0-2 0,2-3 0,-1-1 90,-12 0-180,0-1 0,3-2 45,-3 2 0,0 0 45,0-1 0,0 1 0,3-3 0,-1 0 90,13-15-45,-12 8 0,1-3 0,0-5 0,-2-4 44,-7 5 1,-2-3 0,-1 2 0,0-5 0,-3 1 90,-2-6 0,-4 4-90,-4 2 90,-3-5-90,0 17 1098,-3-7-1144,-8-6 1,-3 0-45,0 3-334,-7-8 0,-1 3 244,3 19 0,-8-5-45,3 8 0,-4 0 0,-2-1 1,-1 1 134,0-1 0,0 0-167,-4 1 0,3 3 77,5 4 90,-11-3-90,10 7 0,-1 2 90,-10-1 282,9 1 0,-2 2-327,-3 4 0,1 2-260,-10-1 305,3 2 0,1 0-3128,7 2 3128,-10 3-322,18 0 232,-13 8 0,0 3 90,0 1-90,6 2 90,15-4-90,-8 16 90,9-6-45,4-1 0,1 2-1091,2 5 0,2-1 1001,0-5 0,1 0-180,1 6 1,0-3-1649,2 4 794,1 0 1610,2 2-1701,4-3 1,1 0 1259,0 8 0,1-10 0,0-2 0,1-3 0</inkml:trace>
  <inkml:trace contextRef="#ctx0" brushRef="#br0" timeOffset="89029">20106 6981 6183,'1'50'1169,"-1"-23"1,0 4-900,-2 14 0,-1 8 0,0-4-360,0-7 0,1-1-301,-1 3 1,-1 4 0,2-6 210,1-7 1,0-1-91,-1 12 0,0 3 360,1-1 0,-1 3 299,-2-5 1,0 3 0,1-5-390,-1-9 0,1-3 69,-2 7 1,1-6-1239,3-11 449,2-8 91,3 6 629,2 5 0,1 0 0,4 11 0,-3-6 0,1 1 0</inkml:trace>
  <inkml:trace contextRef="#ctx0" brushRef="#br0" timeOffset="89658">23161 5683 6094,'-3'25'819,"-1"0"0,2 10 0,-1 5 0,1-2-29,-2 3 1,1 2-978,0-3 0,1 6 0,-1 1 0,1-3-113,0 2 0,1-2 1,0 0 59,-1-1 0,0 0 0,1 7 73,2-7 0,0 7 0,1 3 0,1 3 0,0-3 0,-1-3 0,0-8-797,1 6 0,-1-8 0,2 7 912,-2-6 1,2 6 0,0 3-1,0 2 1,-1 0 0,1-2 0,0-6 122,-1-1 1,0-3 0,-1-1 0,1-1 0,0 2-40,0 7 0,-1 0 0,1 1 0,0 1 0,-1 0-452,1-2 0,-1 2 0,0 1 0,0-1 1,0-2-1,0-3-121,-1 3 0,1-2 0,-1-2 0,0-2 541,0 10 0,0-3 0,-1-7 0,0-14 0,-1-4 0,0 25 0</inkml:trace>
  <inkml:trace contextRef="#ctx0" brushRef="#br0" timeOffset="91135">20547 6240 6363,'-18'-1'3276,"6"1"-795,6-2-2121,4 2 809,1 2-989,1 0 360,5 7-360,7 0-90,7 3-90,7-1-90,4-2 0,-5-2 0,-3 0-630,-2 4 360,-9-1-89,2 6-1,-13-2-450,-6 11 451,0-3 89,-5 8-270,-5 6 540,6-11 0,-1 2-179,46-61 358,-16 14 1,2-2 300,1-4 0,3-2 0,0 1 464,4-5 1,-1 2-406,-6 7 1,-1 3 0,10-6-270,-13 22 0,-7 24-180,-5-4 0,-6 22 0,-3-14 0,-1 0-180,1-3 0,2-10-90,0-2-180,2-3-1079,4-3-360,5-8 900,2-3 89,3-8 271,-2 0 179,0-3 180,0-1 360,0-1 180,-1 0 270,-2 2 2736,4-11-1875,-8 17 218,-1-2-1529,-7 20 90,-6 14-90,4-3-90,-4 27-45,5-9 0,1 1 45,-1-9 0,1 0 0,1 8 0,0-2 0,3-7 0,-1-8 0,7 3-270,6-22-1439,17-30 1034,-11 5 1,-1-5 524,-2 3 0,1-3 0,-1 1-366,5-13 1,0 1 830,-1-2 0,0 0 44,-4 6 1,-1 2-180,-4 8 0,-1 0 360,3-6 0,-3 3-181,0 4-89,0-4-225,-15 52 0,-3 10-45,2-1 0,-2 6 0,-1 5 180,7 5 0,1-2-135,0-18 0,-1 0 0,2 20 0,-1 0 45,1-16 0,0-3-1083,0 16 948,0-16 0,-1 0-224,1 5-1081,0 3-1927,1-11 0,0-9 3161,0-15 1,-3-13 0,-1-3-1</inkml:trace>
  <inkml:trace contextRef="#ctx0" brushRef="#br0" timeOffset="91307">21201 6248 7803,'43'-8'1638,"-7"4"0,0 1-3276,-10 3 0,-2 0 738,5-1 1,-4 1 899,-5 3 0,-22-1 0,-3 0 0</inkml:trace>
  <inkml:trace contextRef="#ctx0" brushRef="#br0" timeOffset="91516">20910 6153 4028,'-12'-4'3276,"-1"-3"0,-9-15 0,11 8-717,-2-7-2268,17 14-1820,13 6-1748,27 14 0,-6-3 2730,2 2 1,-1 0 0,-3-5 0,-9-3 0,1 1 0</inkml:trace>
  <inkml:trace contextRef="#ctx0" brushRef="#br0" timeOffset="92136">21541 6118 6993,'-9'5'3276,"-6"3"0,0 6-1193,-1 1-1723,0 21-270,22-1-180,-4-4-180,22-5 90,-11-25-539,14-7 449,-13-2-720,18-22 451,-15 4 628,-3 1 1,-2-1 450,-2-7-540,-8 14-90,-4 16 90,-5 22 0,9 3 90,0-4 0,3 7 90,0-5 0,0 1 90,1 3-1,0 2 1,0 2-90,2 8 90,-1 8 0,0 1-90,-4-18 0,0 0 0,0 11 0,-1 1-861,-2 7 771,-3-6 26,-3-14 1,-1-3-27,-5 7-90,-4 9-90,0-28-180,-1-12 180,-1-2-90,0-6 90,4-1 841,0-3-751,2-2 506,-4-14 214,13-2-270,6-9-360,11 10-3367,20-4 2802,-7 9-618,1 3 1,7-4 0,-4 3-547,-9 8 1,0 1 545,5-4 1,4-3 0,-4 5 709,13 0 0,-11 4 1,8-3-1</inkml:trace>
  <inkml:trace contextRef="#ctx0" brushRef="#br0" timeOffset="92707">22077 6138 7173,'10'17'-360,"-7"-7"-449,12 13 809,-12-12 0,-1-3 0,-1-2 0</inkml:trace>
  <inkml:trace contextRef="#ctx0" brushRef="#br0" timeOffset="92911">22181 6361 6273,'-19'20'1638,"1"0"0,-1 7-3277,-7 2 1,-1-2 1615,9-10 1,-5 1 0,13-23 0</inkml:trace>
  <inkml:trace contextRef="#ctx0" brushRef="#br0" timeOffset="93742">26186 6321 7533,'-6'4'3276,"0"0"0,-8 23-1103,8 9-2263,1-11 0,1 3-1090,4 10 0,3 3-305,0-2 1,2 2 391,1-1 1,2 3 0,0-2 160,0 2 0,0-2 932,1-5 0,0 1 0,0-5 0,1 12 0,-5-16 0,0-1 0</inkml:trace>
  <inkml:trace contextRef="#ctx0" brushRef="#br0" timeOffset="93921">26270 7483 6813,'-12'39'655,"0"1"0,0 0 1,4-5-1,2 0 0,-2 0 437,-4 8 0,-2 0 0,3-2-74,3 1 1,3-1-1483,4 4 1,2 2-630,1-12 1,0 1 0,0 0-1,-1-1 1,1 1 0,0-2-181,2 15 1,2-6-527,4 4 1159,-2-15 1,2 6-1,-4-17 1</inkml:trace>
  <inkml:trace contextRef="#ctx0" brushRef="#br0" timeOffset="94404">29208 6238 6993,'-1'-5'3276,"-2"-1"0,-6-7 0,3 9-2130,-3-3-1056,6 13-180,1 4-1619,-1 27 0,2-9 70,1 6 1,0 0-842,1 6 1760,-1-14 1,1 1 719,-2 0 0,0-2 0,-1 14 0,-2 9 0</inkml:trace>
  <inkml:trace contextRef="#ctx0" brushRef="#br0" timeOffset="94541">29193 7060 6813,'-5'41'18,"1"0"0,-1 0 0,3 2 0,2 1 0,-2 0-228,-1 5 0,-1 0 0,1-1 210,3-5 0,1-2 0,-1-3 0,0-4 0,0-2 0,0 1 0,-1 0 0</inkml:trace>
  <inkml:trace contextRef="#ctx0" brushRef="#br0" timeOffset="94635">29160 7848 6183,'-2'45'12,"1"1"0,-1-1 0,1 1 0,-1-1 0,1 1 0,-1-1 0,1 1 0,-1-1 0,0 5 0,1 1 0,-2-1 0,2-1 0,-1-4 0,1-3 0,0-6-481,1 19 1,1-11 0,-1-17 0,-1-3 0,0 7 0,0 0 0</inkml:trace>
  <inkml:trace contextRef="#ctx0" brushRef="#br0" timeOffset="96180">26553 6355 6094,'-27'10'3276,"8"-3"0,13-4-1733,6-1-1543,4 0 180,18-1-360,-6 0-270,9-5 0,0-2-89,-1 2 269,11-4 90,-22 10-180,-12 38 270,-2-17 135,-4 8 0,-1 2 45,-3 2-90,1 0 180,9-8-180,4-21-270,20-14-90,0-14 180,3-5 1,0-1 269,4-4-46,-11 9 1,-1 2 315,-2 3-180,-6 7 270,1 5-180,-10 9 90,-3 15-181,-3-2-89,-4 17-180,3-3 90,0-7-269,8-5-181,8-21 90,2-4-449,13-17-1,2-4 630,-2 0 0,1-3 585,-8 7 0,0 0-136,2-3 1,0 0 584,-7 2 1,-3 2-495,0 0 270,5-15-630,-12 27 0,-1 2 0,-3 11 90,-2 16 0,-2 16 0,0 7 0,1-9 0,0 2 0,1 0-45,-1 17 0,1-3-1,-1-6 1,5-9-45,13-16-89,-6-15-451,19-24 270,-15 3 90,2-9 0,3-7 0,-2 4 360,3-8-1011,-2 1 0,3-7 1,-4 8 920,-3 3 0,-2 4 0,0 0-206,2-14 26,-8 25 0,4-12-90,-10 31 90,-1 3 90,0 2 0,-4 18 3276,1-2-2722,-3 20-1692,6-12 1,0 0 1317,-1 16-45,2-14 0,0 0-1794,0 8 1839,1 0-90,-1 0-675,1-3 0,1 0-1034,1-2-20,0-4 1,2-7-392,1-20 681,2-6 1349,-2-16 0,-3-1 0,-1-9 0</inkml:trace>
  <inkml:trace contextRef="#ctx0" brushRef="#br0" timeOffset="96366">27306 6299 6183,'-14'-3'3276,"4"-8"0,9-3 0,6-3-5188,32-1-247,-17 12 270,18-2 180,-25 12-450,-5-1 2159,-4 0 0,-6 0 0,-4 1 0</inkml:trace>
  <inkml:trace contextRef="#ctx0" brushRef="#br0" timeOffset="96541">26871 6119 5188,'-14'-4'3276,"-2"-2"0,10-18-4915,31 25 1,8 4-968,6-15 967,6 18 1,0 5 1380,0-4 0,-2-4 1,0-2-1</inkml:trace>
  <inkml:trace contextRef="#ctx0" brushRef="#br0" timeOffset="97222">27902 6197 6183,'-9'-10'3276,"2"2"0,-1-5-23,8-1-2803,7 0-630,8 1-270,13 21-629,-16 35 629,-6-12 0,-2 2-225,-9 16 1,5-9-2025,18-26 1620,1-18 1034,-2-20 0,-2-6 90,-5 7 0,-2-1 1593,3-9 0,-1 3-237,-1 4-1041,8-20 450,-17 90-630,-1-12-147,-1 10 0,2 2 327,0 3-90,1-9 0,1 5 359,-1 6 1,-2 1-361,0-7 1,-2 0-318,1 4 1,-2-3 227,-8 2 0,0-20 0,-1-2-270,-1 0 90,-18 14 0,11-36 0,0-2 90,0-9-90,-2-25-180,12 11-270,-3-20-359,18 17-2429,16-14 1169,0 7 1311,-5 12 0,3-1 758,6-3 0,4-1 0,-2 3 0,-4 2 0,1 0 0,4-3 0,0-1 0,0 1 0</inkml:trace>
  <inkml:trace contextRef="#ctx0" brushRef="#br0" timeOffset="97556">28312 6246 6633,'-7'0'3276,"-1"-1"0,2-2 0,6-2-2940,5 1-246,16-1-899,6 2-271,1 1-719,0 1-89,-8 4 179,-2 1 179,-2 1 710,0 7 1,-9-3 0,-2 4 0</inkml:trace>
  <inkml:trace contextRef="#ctx0" brushRef="#br0" timeOffset="97736">28306 6427 4457,'-23'17'3276,"14"-10"0,-1-2-1848,29-12 1,13-4-3068,-3 2 1,2-1-1,11-4 1,1-1 1293,-8 1 1,-2 0 0,5-7 0,-8-1 0</inkml:trace>
  <inkml:trace contextRef="#ctx0" brushRef="#br0" timeOffset="98009">28668 6253 6633,'-25'43'1092,"1"0"0,-1-8 0,12-3 546,30-2 0,9-7 1638,-5-11-3194,8-20 0,7-10 0,-8-2 368,-7-14-90,2-12 0,-9 1-450,-32 18-900,-3 3-649,-14 21 1,-4 5-1639,-10 3 2621,13 1 1,1 0-1,-1-4 1,14-6 0</inkml:trace>
  <inkml:trace contextRef="#ctx0" brushRef="#br0" timeOffset="99232">28893 6197 6723,'-10'-10'3276,"-1"-1"-1695,-1 1-231,0 1-901,1 2-269,3 4-3457,11 37 2730,16 11 1,-11-19 0,1-1 0,4-2 0,-1-1 0</inkml:trace>
  <inkml:trace contextRef="#ctx0" brushRef="#br0" timeOffset="99357">28965 6526 6363,'-16'24'1049,"0"-1"1,3-1 0,0 0-3479,-18 16 1609,-1-6 1,4-10 0,-6-8 0</inkml:trace>
  <inkml:trace contextRef="#ctx0" brushRef="#br0" timeOffset="101847">29189 6229 6004,'-14'3'3276,"8"-1"-346,-3 0-2210,9-2 809,0 0-720,4 3-449,0 1 450,18 23-720,-10-10-90,11 15 90,-12-13 134,5 22 1,-1 2-135,-3-12-45,1 12 0,-1-7 225,-7-30-90,1-4-90,1-5 90,15-19-90,-7 8-90,6-7 180,-2 6-90,-11 8 269,22-20-269,-14 11-45,10-12 0,4-6 135,1 0 0,3-3-637,-6 8 0,3-4 0,1 0 1,-1 1 478,-4 4 1,-2 1-1,1 0 1,2-1-41,0-1 0,2-2 0,1 1 0,-2 0 0,-3 4-12,0-1 0,-3 3 0,2-1-120,9-9 0,2-3 0,-5 6 60,-8 8 0,-1 2-330,4-3 0,3-1 1,-4 3 59,9-7-180,-6 8 1,-3 2-451,-13 12-2287,-9 18 0,-7-4 3168,-8 13 1,8-18 0,0-1 0</inkml:trace>
  <inkml:trace contextRef="#ctx0" brushRef="#br0" timeOffset="104631">22842 6220 6004,'-5'-9'0,"0"1"0,5 8 0,0 0 0</inkml:trace>
  <inkml:trace contextRef="#ctx0" brushRef="#br0" timeOffset="105863">22827 6105 6273,'-14'3'3276,"4"6"-1874,11 0-593,7 14 181,7-4-630,0 2-91,19 16-179,-19-18-45,4 8 0,-2 1-45,-6-7 270,10 21 270,-16-32-270,1 2 89,-5-11-297,-1-1 157,-2-3-391,0-1 216,-1-2-269,4 0 340,0 3-46,2 0 249,5 2-30,-3 0 24,18-6-81,-6-1-200,19-11 437,-12 3-132,0-1-222,-10 4 243,5-14-244,-4-11 28,-2-10-96,-15 21 0,-6 2-118,-12-5-417,-20 4-2787,11 16 2579,-9 1-134,8 5 986,5 1-456,-3 8 1,2 1 150,7 0-119,-11 7 0,1 3 67,13-2 21,-15 15-47,15-10-241,-1 4 32,4-1 2893,0 11-2860,4-9 1,1 1 910,-5 22-596,7-18 0,2-2 451,3-1-451,10-2 237,1-13-147,1 0 41,24 16 1,-5-13 168,-2-3 0,0-1 422,6-5 304,9-9 260,-2-13 283,-7 1 0,6-10-876,-9-4 1,0-3-1589,-4 4 1,-1-1 1072,6-9 0,-4-1 0,-13 16 0,-7 3 0,-17-3 0</inkml:trace>
  <inkml:trace contextRef="#ctx0" brushRef="#br0" timeOffset="107869">26528 6905 6183,'21'-4'1260,"4"2"-1080,3-1 179,-2 2 1,1 0 180,19-1-338,-11-1 0,9 0 1,2-1-1,-4 0-172,-3 0 0,-2-1 0,2 1-299,1-1 1,3 0 0,0 0 0,-1-1 268,-3-1 0,0-1 0,-2 0 0,-3 1 45,6-2 0,1 0 45,-5 1 0,5-2 0,1 1 0,-3 1 60,-3 0 0,-1 1 0,6 0-35,-2 2 1,8 0-1,4-1 1,2 1 0,0 0-1,-4 0 1,-7 0-587,1 0 0,-6 0 0,0 1 0,6-1 496,-2 1 1,7 0 0,3 0 0,1-1 0,-4 1-1,-5 0 1,-8 1 19,1-2 0,-3 0 75,8-2 0,4-1 0,-1 0-134,-7 3 0,0 0 0,0 0-346,-1 0 0,1 0 0,0 1-733,0 3 1,0 2 0,-6 0-398,5 6 1490,-5 2 0,-33-6 0,-6-1 0</inkml:trace>
  <inkml:trace contextRef="#ctx0" brushRef="#br0" timeOffset="108436">26933 6978 6004,'32'7'989,"-8"-4"-809,17 1-747,-12-4 837,4 0-1,-7-2 1,2 1 90,16-3-28,-15 2 0,4-1 267,11-4 1,5-1 0,-3 0-1656,-2 1 0,-1-1 1101,-6 2 0,4-2 0,2 1 0,-2-1 22,1 0 1,0 0-1,-1 1 1,-3-1-68,-2 2 0,-3 0 0,3 0 0,2-1 0,4 0 0,0 0 0,-1 0-614,-1 1 0,-1 1 0,0 0 0,-1 0 614,6-1 0,-2-1 0,5 0 17,-1 0 1,4-1 0,2-1 0,-1 0 0,-5 1-334,-7 0 1,-2 1 0,-2-1 0,1 1 360,3-2 0,1 0 0,-2 1 0,-4 0 45,4-3 0,-4 1 270,1 1 0,-4 0-180,8-1 485,-12 4 1,-3 1-576,-6 3-90,-2 3 2178,-2 1-2447,-3 1 2042,6 8-5050,-7 7 1696,-1-2 1581,-11 6 0,-6-13 0,-4 3 0</inkml:trace>
  <inkml:trace contextRef="#ctx0" brushRef="#br0" timeOffset="109569">20361 6766 6004,'-4'-3'2068,"-6"-10"-1798,6 6 0,-4-6-90,11 9-270,11 11 180,7 0 0,5 6 270,20 4-91,-8-10 1,1-1-350,-7 0 1,2-1 199,7-2 0,6-2 0,2-2 37,-4-2 1,3-3-1,1 0 1,0 1-104,-6 2 0,0 1 0,1 0 0,0 1 0,1-2-404,-4 0 0,2 0 1,1-1-1,-1 1 1,-1 0-1,-1 1 372,11 0 1,0 2 0,-3-1-1,-3 1-22,-3 1 0,-3-1 0,3-1 0,1-1 0,2-1 0,1-1 0,0 0 22,-1 0 1,0-1 0,0 0-1,-2 1 0,-3 0 1,-2-1 0,1 1-1,2 1-102,4 0 1,3 0 0,2 1-1,-2 0 1,-5 1 19,2 1 0,-3 2 0,1-1 15,-7 0 0,1 0 0,0 0 0,2 0-775,7 0 1,3 1 0,-3-1 0,-10-1-934,12 2 1753,5 1 0,-18 0 0,-46-1 0,-10 2 0</inkml:trace>
  <inkml:trace contextRef="#ctx0" brushRef="#br1" timeOffset="110225">20382 7124 6028,'17'-11'3276,"5"-2"0,7 2 0,-3 2-4743,9 2 2414,-9 5 1324,2 1-2720,12 1 1,5-1 1431,-12 0 0,1 0-605,3-1 1,2 1 0,-1-1-324,4-2 1,-1 0 648,2 0 1,1 1-1210,-4 1 1,3 1 0,-3 0 305,3 0 0,3 0 128,-9 0 1,6 0 0,2 0-1,-2 1 1,-6-1 420,9 0 0,-1-1-512,-7 1 1,3-1 0,2 1 0,-3-1-85,6-1 1,-2 1 0,1-2-532,5 0 0,0-1 0,0 1 255,-1 0 1,0-1 0,1 1 217,-11 0 1,2-1 0,-3 0 0,-5 1 33,0 0 0,-1 1-109,6-1 0,4 1 1,-2 1-62,8 3 0,-1 1 31,0-2 0,-1 2 44,-7 2 0,-5 1 1146,-3 1-1670,17 6-280,-21-5 3078,12 4-5186,-14 2 2515,-14-6 759,4 3 1,-15-8-1,-3-3 1</inkml:trace>
  <inkml:trace contextRef="#ctx0" brushRef="#br0" timeOffset="157588">19704 12999 6903,'0'6'3276,"-1"0"0,3 6-1013,-1-4-1633,3 11-360,-2-4-450,1-1-3097,-1 12 0,-1-15 0,-1 9 3148,-3-17 1,-3 0 0,0-2 0</inkml:trace>
  <inkml:trace contextRef="#ctx0" brushRef="#br0" timeOffset="158188">19531 13174 6183,'-13'15'3276,"8"-7"0,-4 8-2991,13-11-106,3 1 1,2-5 0,4-1 90,4-3 135,18-10 0,4-3-315,1 1-90,-9 2 0,4-1 0,-6 2 0,3 0-135,0 2 0,-1 3-1035,-1 8 271,1 3 179,-32 17 271,-12-2-91,-4 3 0,1-7-179,-1 1-441,-1 0 350,-2 1-135,-8 6 1,-2 1 944,-4 3 225,-3 3 0,-1 0 674,-2 0-359,2 0 539,6-4-719,19-14 720,0 0-541,13-9 1,7-6-270,5-3-90,5-5 269,11-4-359,-5 1-1593,0 2 0,0 0 1593,4-2 162,0 2 1,-1 1-74,5 2-89,5 0 90,-11 19-180,-15-1 90,2 31-90,-13-1 0,-2 11-90,-2-19 0,-1-2-90,-2 8 3123,-4 9-4832,-2-8 630,4-12 89,-4 3-1258,-5-8 2428,7-10 0,-7 1 0,9-12 0</inkml:trace>
  <inkml:trace contextRef="#ctx0" brushRef="#br0" timeOffset="158369">19616 13606 6543,'4'-16'3276,"0"9"-615,4-6-2301,2 13-540,-3 2-1529,5 9-1568,-5 24 2457,-5-3 1,-3 7 0,-6-17 0</inkml:trace>
  <inkml:trace contextRef="#ctx0" brushRef="#br0" timeOffset="158496">19579 13805 6993,'-15'17'3276,"3"-2"0,34-8 0,-5-5-4915,17-5 1,4-2-1639,2-6 2867,-4-3 0,6-4 1,-5 1-1,-11 5 1,-2-1-1,19-11 0,0 0 1</inkml:trace>
  <inkml:trace contextRef="#ctx0" brushRef="#br0" timeOffset="158971">20466 12895 6903,'-16'32'819,"1"0"0,0 0 0,2-4 0,-2 0 273,-5 8 0,-3 3 0,1-3-1715,0-4 1,2-2-53,-2 1 1,0 0-965,0 3 1,4-4 954,8-14 1,-2 8 0,13-25 0</inkml:trace>
  <inkml:trace contextRef="#ctx0" brushRef="#br0" timeOffset="159151">20346 13240 4266,'9'-5'2878,"-1"2"398,1 7-2747,-5 11-439,-1 4-90,-5 11-1093,-4 0 1,-3 8 0,2-5 984,1-7 0,0 1-312,-2 12 0,-2 5 1,2-7-270,2-1-480,1 4 180,4-20 89,2-5 676,1-6 224,1-4 0,3-5 0,1-1 0</inkml:trace>
  <inkml:trace contextRef="#ctx0" brushRef="#br0" timeOffset="159484">20596 13101 7083,'0'-7'3276,"-6"11"-256,-6 17-3919,-4 11 719,4-6-180,8-5 180,7-17 270,14-4 270,4-6-90,5-1 449,18-7-629,-20 6-180,18-6-179,-24 8-271,1-1-1889,-8 4-449,-10 8 1889,-8 6 989,-6 3 0,-6 2 0,3-4 0</inkml:trace>
  <inkml:trace contextRef="#ctx0" brushRef="#br0" timeOffset="159683">20586 13258 6273,'-23'18'1638,"0"-1"0,-12 18 1638,28-18-2182,7 2-644,3-9-180,2 2 89,3 13 1,1 2-540,0 7-180,1 6 1,0 4-1215,-5-7 0,-1-1-65,0 4 1,0-1 937,-1-6 1,-2-3 700,-3 11 0,-2-32 0,-1-1 0</inkml:trace>
  <inkml:trace contextRef="#ctx0" brushRef="#br0" timeOffset="159990">20518 13541 6633,'15'-20'3276,"1"3"0,13 9 0,14 6-6553,0 2 930,-5 5-392,-17 6 311,-15-2 1618,-14 16 1620,-3-10 1708,-20 14-988,14-16 1258,-10 11-1709,13-11-269,-1 4 269,19 0-1349,4-9 2673,15 2-4042,13-21 1,3-8-1639,5-2 1638,-1-2 1,-2-1 818,-6-8 1,-2 0 0,-1-1 0</inkml:trace>
  <inkml:trace contextRef="#ctx0" brushRef="#br0" timeOffset="160641">21146 13054 7443,'-5'-1'3276,"14"1"-1695,0 1-771,24 1-451,-12 0-179,11 0 0,3 0-1215,-9 2 1,-2 4-2204,-6 16 1889,-12 7 1259,-35-3 270,-10-6 539,3-6-89,8-3 719,-16 8-809,22-10 270,-6 5-541,19-9-89,1 0 0,10-4 90,8-2-450,19-3-899,4 1 269,3-2-1169,-4 6 1170,-18 1-630,-1 15 1439,-13-6 0,-7 11 0,-4-8 0</inkml:trace>
  <inkml:trace contextRef="#ctx0" brushRef="#br0" timeOffset="160905">21225 13384 11850,'-36'31'839,"1"0"1,0-1 0,16-11-750,32-23-180,6-2-90,5-4-495,19-4 1,4-2 314,-21 7 0,0 1-277,11-3 1,5-2-1,-7 4 277,6 1 382,5 2 1417,-20 19-360,-16 1 13,-16 10 0,-12 9 0,-4 0-405,-2-8 1,-5-1 0,-3 0 0,2 1-1161,-1 3 1,0 1 0,-1-2 0,-1-3-621,-12 3 1,-2-4 0,8-13-2185,-6-23 2621,31-26 1,19 13-1,4 1 1,5-18 0</inkml:trace>
  <inkml:trace contextRef="#ctx0" brushRef="#br0" timeOffset="161608">21586 13061 7083,'2'-7'3276,"-15"28"-256,4-6-3379,-11 22-181,11-21-809,1 2 629,3-6-809,6-1 1349,15-15 180,-3 0 0,8-7-90,-11 6-90,-1 1-1079,-6 12 2518,-20 19 1620,-9 10-1260,5-12 0,-1 0-810,-1 3-179,30-10-720,9-17-180,27-8-90,-21 1-449,17-4 359,-21 10 450,1 0 180,-25 23 270,-19 13-181,1 0 271,1-3 0,1-3-450,10-9 0,-4 15-90,22-31 0,4 0 90,7-3-180,-2-1 0,11 0 0,-12 1-90,5 3 90,-12 1 0,-4 11 90,-7-2-3032,-19 28 3302,7-18-2179,-12 14 2269,12-19 0,1-3 629,-3 4-719,10-11 0,46-16-450,-14-3-913,5-4 1,8-2 0,-4-1-547,-4 1 1,-2 0 982,4-2 1,-2-1-1,1-3 1,-30 12 0</inkml:trace>
  <inkml:trace contextRef="#ctx0" brushRef="#br0" timeOffset="161824">21767 13481 6993,'11'34'3276,"-3"-9"0,-3 18 0,-1-11-3918,0-1 1,0 4-998,1-1 1,2 0-1,-1 3 1,3-1 999,-1-9 0,2-6 0,5-6 0,0-13 0</inkml:trace>
  <inkml:trace contextRef="#ctx0" brushRef="#br0" timeOffset="162432">22223 12865 6183,'19'-8'3276,"-6"4"0,-19 35 0,-3-4-2310,-2 4-1191,-2-2 1,-1 1 44,-2 6-502,3-8 1,0-2 591,1-4 540,-1 8-270,9-16 372,2 5-417,33-31 0,11-13-855,-15 6 1,-1-2 363,2 3 0,3 0 0,-5-1-4,-3-2 1,-6 3-361,-4 2-1349,-22 34 3329,-15 18-946,10-14 1,-2 3 1063,-10 14 0,3-2-1738,10-6-629,-5 11-2288,64-54 2621,-8-10 1,-6 4-1,-1 0 1,7-12 0</inkml:trace>
  <inkml:trace contextRef="#ctx0" brushRef="#br0" timeOffset="162586">22649 12985 8432,'-15'16'3276,"-1"1"-4477,-11 9 1201,5-5 1319,-10 9-2488,6-6 0,0 0 179,-4 2 270,5-3 1,0-1 139,7-8-679,3-2 180,3-2 179,4-4 900,3-3 0,3-4 0,1-1 0</inkml:trace>
  <inkml:trace contextRef="#ctx0" brushRef="#br0" timeOffset="162742">22408 13176 6273,'-11'16'3276,"-20"22"0,4-7-3629,5-6 1,-2 1-952,5-6 0,1-2-46,-11 10-539,-3-4 1889,16-16 0,0 0 0,9-7 0</inkml:trace>
  <inkml:trace contextRef="#ctx0" brushRef="#br0" timeOffset="162891">22184 13393 6633,'35'30'3276,"-6"1"0,-21-6-2432,-3 5 1,-2 8-1,1-5-2733,0 9 1889,-2 6 0,-5-13 0,-2-35 0,-6-14 0</inkml:trace>
  <inkml:trace contextRef="#ctx0" brushRef="#br0" timeOffset="163059">22254 13556 7173,'34'-27'3276,"-15"14"-1638,3-1 0,0 0 1638,2 4-2126,2-2-2111,3-2 0,4-3-678,-2-1 1,-1-1 982,-2-1 1,-3 0-1,6-10 1,-41 18 0</inkml:trace>
  <inkml:trace contextRef="#ctx0" brushRef="#br0" timeOffset="163386">22499 13334 6993,'-6'39'1638,"8"-6"0,3 2 0,1-11 0,0 1-147,5 10 1,1 2-1268,3 4 1,-1-1-135,-5-15 0,0-1-45,5 13 0,0-2-45,3 4-270,-9-19-539,-2 4 359,-10-21-90,-6-3 135,-12-5 1,-6-1 1483,-7-1 1,-1-1-676,2 1 1,0-1 314,-5-1 1,7-2-360,14-5-90,11-10-450,13 3-1035,19-5 1,8-3-425,-1 3 1,4-1 818,-1 1 1,5-4 0,0 0 0,-3 3 409,-7 6 0,-2 1 1,1 0-1,10-7 1,1-2-1,-7 6 0,2-5 1</inkml:trace>
  <inkml:trace contextRef="#ctx0" brushRef="#br0" timeOffset="163666">22933 13038 8882,'-13'11'3276,"4"3"0,10 6-4915,1 7 1,0 1-191,1 10 190,-1 5 1,1-2-921,-2-15 2087,1 14-2586,2-46 3058,-2-2 0,2-9 0,-2 1 0</inkml:trace>
  <inkml:trace contextRef="#ctx0" brushRef="#br0" timeOffset="164374">22983 13165 6273,'27'-21'1092,"0"0"0,0 3 0,-3 5 2184,-5 8-1372,-3 14-3523,-20 4-1658,-20 19 2050,5-14 0,-1-1 1946,-10 10 901,8-4-1351,39-25-1168,4-2 539,0-2-180,-13 6 720,-12 5 3096,-14 10-1541,2-2-1015,-10 5 89,4-2 405,-8 7 1,-1 2-765,-3 2-315,3-3 0,1 1 135,-3 10-360,16-16 90,-4 9 0,23-18-360,30-16 0,7-7 225,-14 2 0,3-2-375,3-4 1,3-4-1,-4 4 330,10-6 90,-1 0 0,-3 4 90,-20 12 270,-2 4 0,-11 9 360,-18 19-451,-2-3-44,-2 0 0,-3 2 90,-2 1 0,0-1-225,4-4 0,1 1 45,-7 6 0,2-3-45,8-6-90,4-1 0,13-14-270,24-16 270,-2 2 0,2-2 45,-2 1 0,1 1-1594,13-2 1,-2 3 1344,2 8 294,11 5 314,-23 10 1,-2 7 404,-5 3 1,-5 4 0,0 10 0,-4 1-451,-7-9 1,-5 0 180,-11 3 0,-8-4-945,-14-3 0,-5-4-1144,4-2 1,-6-3 818,3-8 1,-7-3 0,0-2 0,4-3 409,-6-3 0,2-5 1,0-3-1,-2-3 1,6-3-1,12-5 0,-1 0 1</inkml:trace>
  <inkml:trace contextRef="#ctx0" brushRef="#br0" timeOffset="172503">7392 15075 6004,'5'-3'269,"1"1"-179,-2 1-90,2 0 0,-1 1-3277,21 4 2753,-13-2 1405,15 1-612,-19-4-89,-1-2 0,1 0 180,16-9-450,-9 8 0,10-6 0,-6 13 90,-9 0 3276,11 3-3104,-11-4 548,21 3-540,-17-4 90,12 0-1,-13-4-179,-3 1 13,2 0-103,-4 1-90,-1 1 0,1 0-1169,13 9 1079,-10-4 0,10 7 0,-11-5 270,-2-3 180,5 0-1,-5-4 361,19-5-630,-15 3-90,12-2 90,-16 4-270,7 3 270,-5-1 0,4 2-90,-7-3 180,-1 1 810,15-6-630,-10 1 179,17-6-269,-19 4-180,13-4-90,-11 6-809,18 3 629,-18 2-90,12 5 90,-9-3 90,0-1-89,3-1-1,-6-2 90,2 0 0,-4-1 0,0 0 0,-1 0-90,5 0 360,-7 1 0,3 0 0,-6 1 90,-2-1 180,3 1-270,-1-1-180,6 2-180,-3-1-719,11 8 989,-9-4 0,5 7 0,-8-6 0</inkml:trace>
  <inkml:trace contextRef="#ctx0" brushRef="#br0" timeOffset="172941">8453 15138 6004,'16'-10'2068,"-1"2"-1348,-3 1-270,0 2-270,1-1 269,4-1-89,-8 3 90,6-2 0,1-2-450,-5 3 0,4-3-90,-6 5-180,-1 0 0,1 1 0,-1 1-90,1 1 1,-1 1-271,3 3 450,-3-1 0,3 1 90,1 1 90,-2-1 90,3-1 90,-2-1 0,0-1 629,12-1 1,2-3-540,0 1-2943,13-6 2763,-23 5 0,13-3 0,-14 1-90,-2 1-90,6-1 0,-8 2-359,16-1 359,-15 3-90,8 0-1079,-6 2-361,0 0 811,3 1-270,3 5 1079,-6-1 0,3 2 0,-5-1 0</inkml:trace>
  <inkml:trace contextRef="#ctx0" brushRef="#br0" timeOffset="173284">9562 15053 6004,'-3'2'22,"1"0"1,1-3-1,1 1 1</inkml:trace>
  <inkml:trace contextRef="#ctx0" brushRef="#br0" timeOffset="173455">9588 15087 6004,'27'-1'2338,"16"-2"-2338,-15 0 0,1 0 0,20-2 45,-19 2 0,3-1-495,11-2 1,1 1-226,-9 4 0,1 1 264,12-3 1,-2 0 410,-17 5 0,-5 2 0,2-1 0,-3 0 0</inkml:trace>
  <inkml:trace contextRef="#ctx0" brushRef="#br0" timeOffset="173661">10622 14957 6004,'27'-2'22,"0"9"1,8 0-1,-5 9 1</inkml:trace>
  <inkml:trace contextRef="#ctx0" brushRef="#br0" timeOffset="174181">10975 15002 6004,'27'-11'1079,"0"1"0,16-6-719,0-1-2475,-9 6 2115,2 2-180,0 2-1459,-3 4 1,1 1 857,10-1 646,-10 2 1,-1 0 666,2 1-622,1-1-1001,3-1 1,2-1 1090,4 0-45,-5 0 0,-1 1 567,-7-1-522,1 0-90,-1 1 2260,-1 1-2035,-5 0 0,4 0-46,17 1 1,2 0-225,-3 1 1,1 1-48,-12 0 0,2 0 0,-5 1 182,-6 0 0,-1 1 630,23 3 0,0 0-361,0-1 708,-14-2 1,4 1-1,-5-1-1067,11 0-90,-3 1 90,-12-1-135,-2-1 1,0 1 224,2-1 90,-2 0 0,0 0 89,-8-3 1,0 0 90,1 0 360,7-2-270,-6 0-841,13-1 0,1 0 661,-2 1 173,13-1 0,4 1-38,-14 0 0,-2 0-636,2 0 1,-1-1 364,-2 0 1,-1-2-225,5-4 1,-3-1-451,3 0 135,-6 0 1,0 3-2783,8 14 2367,-19-2 910,12 10 0,-21-6 0,0-2 0</inkml:trace>
  <inkml:trace contextRef="#ctx0" brushRef="#br0" timeOffset="174998">14258 15081 6004,'-3'-6'1259,"2"-1"-989,1 2 0,2 0 89,27 0-449,-12 3-90,29 2 1,-24 3-1,9 3 0,-7 0-180,15 3 360,7-3 0,7-2 240,-13-3 0,3 0 0,3-1-348,-9 0 1,4 0 0,1 0 0,0 0 0,-1 0 107,6-2 0,0 1 0,-1-1 0,-2 1-867,7-1 1,-2 0 0,-3 1 836,-8 1 0,-2 1 0,-3-1-60,-3 1 0,-3-1-408,3 1 1,-1-1 362,2 0 0,-1 0-908,2 0 1,-1 0 907,0-1 1,0 1-1,-2-1 0,3 0 50,1 0 0,3 0 0,1 0 55,6-1 0,1-1 0,1 1 60,0 0 0,0 0 0,2 1 37,-7-1 0,2 1 1,-1 0-1,-5 0-67,3 1 0,-2 0-60,3 1 0,3 0 1,-6 0 14,-11 0 0,-2 0-37,23 0 0,-1 1 82,-4-1 0,-15-1 0,0 1 0,7-1 0,1 0 0,-2 0 0,0 0 0,0-1 0</inkml:trace>
  <inkml:trace contextRef="#ctx0" brushRef="#br0" timeOffset="175288">17118 15058 5914,'36'-1'143,"-1"1"1,0-1 0,1 1 0,1-1 0,-7 1 36,1 1-45,-4 0 0,1-1 135,20 1-270,0-1 0,0 0-90,-15-1 0,-2 1 0,1 0 0,-6 1 0,-1 0-182,7 0 1,-1 0 271,10 2-180,-3 3 90,-10-1-330,19 5 240,-7-3-1459,-5-2 1,1-1 1650,-11-1 1,1-1 167,20 0 0,2-2 179,-12-1 1,-1-1-270,9 0 0,0 0-451,-1 0 1,-4 0 225,-11 2 0,-2 0-45,0 1 0,-2 0-90,12 3 270,-1 1 0,-1 1 0,-1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8:03:55.198"/>
    </inkml:context>
    <inkml:brush xml:id="br0">
      <inkml:brushProperty name="width" value="0.09071" units="cm"/>
      <inkml:brushProperty name="height" value="0.09071" units="cm"/>
      <inkml:brushProperty name="color" value="#FF0000"/>
    </inkml:brush>
  </inkml:definitions>
  <inkml:trace contextRef="#ctx0" brushRef="#br0">5907 6756 6094,'-7'-2'719,"2"0"-629,1 1-90,3 0 90,1 0 0,1 0 270,2-1-180,1 0 539,10 4-629,6 5 0,1-1-90,2 2 0,-10-4-90,2-2 90,0 0 0,1-1-90,0 0 0,7 1 0,8 2 90,-6 0 0,3 0 90,-15-1-90,6 0 0,-4-1 0,3 1 0,-7-2 0,1 0 0,-1 0 0,13 2 0,-5 0 0,7 0 0,-5-1 0,-9-1-90,8 1 90,-9-1 90,4 0-90,2 1 90,-3-1-90,12-2 90,-11 0-90,5-3-90,-9 2 0,1-1-90,1 0-539,16-1 629,-13 2-90,17 0 180,-16 3 90,6 0 270,4 0-270,-8-1 90,7 0-91,-3 0-178,4 2-1,-5-1-630,3 4 360,-17-1-179,4 7 539,-9-4 0,-1 4 0,-3-4 0</inkml:trace>
  <inkml:trace contextRef="#ctx0" brushRef="#br0" timeOffset="1109">10040 6653 6183,'-4'0'810,"-1"-1"-540,3 1-180,1-1 0,0 1-90,8-1 0,-2 0-90,11 0-90,4 4 90,-3-1 90,4 3-90,-8 0 90,0 0-180,7 3-180,16 2 180,-3 0 1,10-1 89,-9-3 90,-10-2 359,16 2-179,-25-4 90,16 1-90,-16-1-90,0 1-90,3 1 0,-7 0 0,4 0-270,5 2 0,2-1 180,5 0 90,-7-2 90,-5-3 90,3 0 90,6 0-180,8 0-90,7-2 0,2-3-300,-9 0 300,0-2 0,-14 3 0,1 0 0,8-2 90,0-1 0,8-1 90,-9 2 0,-4 0 0,-8 1 0,-1 0 0,0 0-180,3-1-360,-5 2-989,4-1 989,-8 4 360,-1 5 0,-8 0 0,-4 4 0</inkml:trace>
  <inkml:trace contextRef="#ctx0" brushRef="#br0" timeOffset="436251">10038 9396 6273,'46'-12'1092,"0"1"0,-8 13 0,1 3 0,0-9 0,2-2 0,-4 4-590,-7 9 0,-2 2-502,3-3 0,1-3 270,5-2 0,-2-2-540,6 6-225,8 0 1,-2 1 404,-19 2 180,19 1 629,-11-20-629,-8 1-90,8-6 270,-13 6 270,8 6-630,-4 3 0,1 2 0,10 1 90,7 0 0,-2 1 449,-8-3 46,4 1 0,4-1-585,-6 0 0,0-1-225,0-1 0,-1 0 225,0 1 0,-2-1-90,-6-2 1,-4-1 89,2-1-90,6-1 0,-10 2 90,0 0 0,-2 2-90,10 0-180,13 1 270,-6 0-45,-8 0 1,-2 1 44,2-1 0,9-1 90,-10 0 0,0 0 90,4 0 0,4 0 0,-1 1-1,-9 1-89,12 1 90,-18 1-90,-1 0 90,8 3-90,0 0 0,7 0 0,-9-1 0,4-3 90,-13-2-90,5 0 0,-6-1 0,-2 1-90,11-2 90,-10 2 180,33-1-180,-29 3 90,24 2 90,-23 2 0,5 2-90,-7 0 270,16 14-180,-18-11-90,13 10 89,-16-12 91,5 0 90,1-2-360,0-1 90,4-6-180,-6-3-450,4-3 181,-6 1-271,-2 1-180,-4 3-449,1 1-2018,9 2 887,0 4 2390,4 0 0,-4 3 0,-6-3 0</inkml:trace>
  <inkml:trace contextRef="#ctx0" brushRef="#br0" timeOffset="459824">5907 8793 6004,'-15'10'2248,"3"-3"-449,-8-3-1709,11-3 0,-1-6-180,9 8-90,0 1-90,4 14 91,13 19 269,1-4 44,-1-9 1,3-1 225,18 4-180,4 1-1819,-15-11 1,0-1 1703,5 5-311,-10-6 0,-1 0 335,-2 0-76,6 5 77,-8-5 89,8 9 1,-6-5-90,7 5-90,8 7 90,-11-13-90,-2-1 0,1 0 90,5 1-90,1-1 90,-3-4 0,-7-7 0,1-2 0,1-2-90,2 0 3065,14-3-3245,10 0-1248,-5 0 1,2 2 1337,-13-1 0,1 1-725,14 1 0,-3 2 815,-1 1-11,-5 1 1,2 1 234,-7-2 1,-1 0-135,0 1 0,0-1 0,2-1 0,-3-1 0,0-1-90,20 0 0,-18-1 0,10 1 0,4 0 0,-10-1-45,-5-1 0,0 1-315,16-1 1490,-18 0 0,1 0-1220,-1-1 0,-2 1 180,13-1 0,-6-1 90,1 0-180,-9-1 2386,9 0-2386,-10 1-90,1-1-3187,12 1 2301,-7 0 311,4 1 1,2 0 349,-10 0 0,0 0 179,11-1 1,1-2 315,-4-2 0,-4-2 270,10-4 89,-2-6 91,-22 5 1169,7-17-1349,-8 9 2826,5-15-2745,-5-11-248,-4 2-418,-3 5 0,-2-1 48,-1-7-93,-6 6 0,-2 2 180,-4 5-90,-1 0 0,-2 1 90,-4 3-45,0 7 0,-2 1-45,-6-1-1549,-1 8 1,-1 2 1253,-9 2 340,10 5 0,-1 1-1078,-3 2 1,0 1 1122,-15-2-777,14 2 0,1-1 777,-10-2-87,4-1 0,-2-2 87,6 1 0,-1-1 0,-14-5 0,0-1 0,15 4 0,1 0 45,-7-3 0,-3 0 54,-4 1 0,-1 1-54,9 1 0,-1 1 468,3 1 0,-2 1 0,3 2-423,1 1 0,0 0 0,-7 1 0,0-1-45,9 3 0,1 0-45,1 0 0,2 1-90,-10 1-135,3 0 0,0 0 45,-9-1 45,1 1 1,0-1 44,1 0 45,13-1 0,-1 1 148,-6-1 0,0 0-13,-9-1 505,11 2 0,0 0-505,2 2 1431,4 2 1,-1 0-1432,-6 2 45,4 1 0,-2 0-2684,-17 8 2459,9-1-156,8-1 1,1 3-385,-8 13 1045,15-11 0,0 0-595,-1 5 0,1 0 7,-6 9 83,5 1 90,13-12 3276,10 4-2980,1 3-386,-1 4-1619,4 14 899,-1-22-988,10 17 1798,-5-26 0,5 6 0,-7-11 0</inkml:trace>
  <inkml:trace contextRef="#ctx0" brushRef="#br0" timeOffset="520217">5907 11543 6094,'-20'12'989,"0"-1"-629,0 1 134,-5 5 1,-1 2-495,-3 5 45,5-3 0,2-2 45,9-1 90,8-5-90,3-1 540,5 37-451,2-5-322,0-7 0,2 1 143,-1-10 0,0-2 0,6 13-90,5-3 270,13 1 0,3-2-135,-12-15 0,1-1-1684,-2-3 1,0-2 1528,12 8-272,-4-3 0,7 4 0,-4-3 292,0-1 0,-1 0-5,5 3 0,4 1 0,-2-3 50,5-3 0,-1-5 45,-6-4 0,0-2 45,-3-2 0,1-1 135,-3-4 0,1 0 314,14-1 1,0 0 163,-12 1 0,0 0-658,3 0 0,3 1 0,-3 1 0,-2 1 0,-3 2 374,1 0 0,1 0-509,16 5 0,-2 0 0,-23-5 0,2 1-255,15 3 0,9 1 1,-5-2 209,-8-2 0,1 0 270,6-1 0,4 1 0,-3-2-1030,3-2 1,-3-2 1029,-7 0 0,-3 0 0,-5-1 0,0-1 385,5 0 1,-1-1-296,6-1-46,-5 0 1,-1 0 45,-2-2 0,14-6-180,-20 5 0,0-1-90,6-2 0,2-2-270,7-3 1,0 0-347,-6 2 0,-1 0 571,-2 1 0,0 0-21,-4 2 0,1 0-114,7-4 0,0 2 225,-10 2 0,1 1 932,16-7 0,-1-1-977,-15 6 0,-3 0 90,2 0 0,-1-1 23,-2 1 1,1-1 470,5-7 1,-1-2 405,7-10-676,-10 10 1,-2 0 3051,-7-5-2139,-4-10-4290,-5 3 3153,1-7-90,-6 11-958,-2 8 868,-1 1-2151,-5-12 2151,0 8-135,-6-7 1,-5-2 134,-6 4 0,-1 1 135,2-2 0,-1 2 724,-11 0 1,-1 5-680,10 10 0,0 3 0,0-1 0,0 0 549,2 2 0,-2 0-459,-6-2 0,0 1 0,3 3 0,-1 0 59,-4-1 1,-4-1 0,4 2-105,1 1 0,1 1 135,-19-3 0,2 1-135,22 3 0,-1 1-75,-14-1 0,-8 0 0,5 1-537,12 2 0,0-1 477,-3 1 0,-3-1 0,0 2-463,3 3 1,0 1-1,2 1 373,-7 0 0,-1 1 537,4-1 1,-1 1 0,3 0-313,-1 1 0,4-1-45,-15 3 50,16-3 0,-2 0 85,-5 0 0,-1 1-90,0-1 0,0 1 682,-2-1 0,1 0-817,8-2 0,3-1 91,-17 1-91,5-2 1684,-1-4-1684,10-2 0,0 0 90,6 2 0,-1-1 150,-8-2 0,-5 0 0,3 0 74,7 0 1,0 1-621,-13-2 1,1 0 575,-4-2-205,17 3 0,1-1-65,-18-3 90,19 4 0,0 0 0,-7 0 308,6 4-398,2 3 0,0 2-135,-1 8 0,-1 5 0,6 3 1,2 1 89,-8 2 0,2 2-360,2 7 0,3 4-598,7-5 1,1 3 0,1-1 1067,-6 8 1,0 2 0,4-5 0,-1 3-1,1-3 1,-1-2 0,1 1 0</inkml:trace>
  <inkml:trace contextRef="#ctx0" brushRef="#br0" timeOffset="564016">9782 14425 6004,'-15'-4'989,"5"0"-1529,3 1 270,7 6 540,3 4 180,-2 4-180,0 1-270,-5 16-450,-1 2 90,0 9-187,0-4 1,1 1 0,-2 9 0,1-9 0,0 1 0</inkml:trace>
  <inkml:trace contextRef="#ctx0" brushRef="#br0" timeOffset="564188">9621 15162 5914,'-6'28'119,"1"1"1,-2 10 0,0 3-30,2-6 0,1 1 0,-1-1-1729,-1 10 1,1-2 626,0 1 1,1-4 1191,0 3-539,2-15 0,-1 0 449,-1 13 448,2-18 1,0 3-899,-1 11 1,1-2 179,-1 0 45,1-2 0,1-3-225,0-12 360,2-6 0,0 0 0,0-8 0</inkml:trace>
  <inkml:trace contextRef="#ctx0" brushRef="#br0" timeOffset="564576">9586 15989 6004,'9'-4'809,"1"0"1,19 0-630,-10 2 89,16-1 541,7-4-540,-13 1-90,8-1 0,1 0-180,-1 1-45,-2 0 0,3 1-180,-4 5 0,-1 1 45,3 2 0,3 3 60,6 5 0,5 4 0,-5-2-903,-4 0 0,-1 1 1023,-7-3 0,3 2 0,2 0 0,-2-1 119,10 2 1,-1 0 0,1-1 82,-10-3 1,1 0-1,0 0 1,0 0-46,5 1 0,2 0 1,-1-1-1,-4-1-67,0 0 0,-3-1 0,0-2 60,2-2 0,0 0 0,-2-2-105,-4 0 0,2-2-15,8 0 0,6-1 0,1-1 60,-9 1 0,1 0 0,-1 0 0,0 0-30,6 0 0,-1 0 0,0 0-15,-7 0 0,0 1 0,0 0 0,-1 1 44,4 4 1,-2 1 0,-2-1-90,-1 1 0,1-1-248,0 1 1,5 1 0,0 0 0,-6-1-203,-3-1 0,0-1-370,4-2 1,8 0 0,0 0 0,-6-3 473,3-3 0,-3-1 0,-1 1 0,1-1 0,-4-1 0,-9-3 0,0 0 0</inkml:trace>
  <inkml:trace contextRef="#ctx0" brushRef="#br0" timeOffset="565688">10920 14424 3582,'41'-4'150,"0"0"0,1 0 0,-1 1 0,0-1 0,8-1 0,1 1 0,1 0 0,-2 1 0,-4 0-150,4 0 0,-4 1 0,1 0-820,-8 0 1,2 0 0,-1 1 0,-3-1 808,-1 0 1,-3 1-1,2 0 71,6 0 0,1-1 0,-1 1 504,8 0 1,1 0-415,-5 0 0,3 0 0,-4 0-15,-4 0 0,-3 0 475,-4 1 1,0-1-342,7 0 1,-1 1-90,9 0 82,-12-1 1,0 1-263,-8 1 0,-1 0 1270,-1 0 1,0 1-1271,7 3 0,-1 0 90,12 7 269,-11 3 765,-17-5-404,-4 0 539,-7-4-90,-7 12-1169,-1 3-90,-3 16 0,5-6-89,4 6-609,2 4 1,2 13 0,1 2 0,-2-8 310,-1-7 1,0 1 530,0-1 0,1 9 0,1 3 0,-2-5 0,-1-11 36,-2-10 0,-1-2 60,-1 20 0,0 6 0,0-5-922,0-13 1,0 0 801,-1 7 0,0 6 0,0-7 15,0-12 0,0-3-1253,0 1 1,0-1 1387,-4 24-309,0-10 0,0 0 219,-2 8 67,-1-3 1,-1 0 21,-3-2 828,-2 7-828,-3-6-179,9-22 0,-10 15 2632,6-9-2722,3-4 0,-1 1 90,-4 9 1186,4-8 0,0-2-1186,-4 2 194,-6 3 76,-8-4-91,9-10-89,-5-3 0,10-7 0,0-2 0,1-1-450,-12-3-1079,8-1-1838,-3-1 708,13 2 2569,6 3 0,3-2 0,0 1 0</inkml:trace>
  <inkml:trace contextRef="#ctx0" brushRef="#br0" timeOffset="573823">11363 14585 6004,'-12'6'809,"0"0"-539,-1-2-180,-4 2-180,5 1-90,-17 25 270,18-18 90,-10 17 0,14-22 90,-1-1 89,-12 33-538,9-5 179,1-10 0,2 1-90,2 22 90,5-21-1639,3-3 1,0 0 1433,3 0 25,8 18-270,8-5 180,-3-7 135,3-4 0,1-2 45,0-4 135,1-1 0,0-2 45,0-3 270,-1-1 0,4-2 629,9-11 1,1-2-990,-10 4 0,-1 0-181,11-8 0,-1-2-178,6-3 134,-3 0 0,1-1 225,-12 4 0,0-1 90,11-3 0,-4-1 3186,-9-1-2575,11-14-521,-15 9 0,-1-3 0,-1-1-90,-5 1-1,9-21 1,-15 7 0,-2-1-180,2-8 0,-6-2 1,-4 3-1,-4 17 405,-5-10-494,-8 15 179,6 8 359,-28-11-89,22 15 0,-17-5 224,2 5 1,-2 2-630,11 1 1,-2 2-959,-19 7 1,-8 3 0,6 2 212,16 0 0,2 3 880,-3 4 0,-3 2 0,7 2 0,-3 16 0,-1 3 0</inkml:trace>
  <inkml:trace contextRef="#ctx0" brushRef="#br0" timeOffset="576469">8450 14914 6094,'-17'-9'2518,"-1"-2"-2518,3 1-450,3 0 270,12 7-89,2-3 179,2-2 0,0-1 90,2-1-180,2 0 90,1 3-90,20-5 0,3 5 180,7 0-45,1 3 0,3 1 90,-14 1 0,0 0 0,19 0 0,4-2-45,-14 2 0,2-1 0,-2 1-786,10-2 0,0 0 756,-4 1 0,2-1 0,-3 0 30,-8 1 0,-2 0 0,0 0-308,16-2 0,-1 0 353,-3 1 0,0 0 180,2 0 0,-1 1-135,-16 1 0,-1 1 0,2 0 0,-1 2 179,0 2 1,1 4-1379,7 3 1,1 1 1153,-2-1 0,2 1-287,1 4 1,4 2-1,-7-2 332,9 4 107,-6-3 1,-3-1-108,-14-8 180,3-5-360,-8-7 1247,-3-10-2596,-10-7 1439,-18-8 0,-1 9 0,-10 0 0</inkml:trace>
  <inkml:trace contextRef="#ctx0" brushRef="#br0" timeOffset="576839">8937 15103 5914,'43'-7'0,"0"0"0,0 0 0,-7 2 0,-2-1 0,-3 3 0,2 3 0,-1 0 0</inkml:trace>
  <inkml:trace contextRef="#ctx0" brushRef="#br0" timeOffset="576978">9475 15108 6004,'26'2'314,"0"1"1,21 0 45,-1-4-3637,-11 0 2278,10-1 1179,-15-1 1228,0 0-1048,9-1 180,-3 1-270,-3-1 621,-10 1-801,-11 1-1619,-2 2 899,-1 2 181,-1 2 449,-1 3 0,-4-3 0,1 1 0</inkml:trace>
  <inkml:trace contextRef="#ctx0" brushRef="#br0" timeOffset="577308">10025 14631 6183,'-11'28'990,"2"-5"-720,1 19-180,3-18 0,-5 17 0,3-16-1729,-5 5 1,-1 1-1639,-3 6 2869,-2 4 0,-1-1 483,1-4 1,7-12 0,-1-1 0,-4 10 0</inkml:trace>
  <inkml:trace contextRef="#ctx0" brushRef="#br0" timeOffset="578088">9727 14605 6094,'-9'-10'1349,"37"1"-1169,-7 8-1702,28 3 1612,-27 3 0,1 3-3233,0 1 3233,0 1-90,1 2 1128,7 7-1038,0 3-180,-8-2 0,-2 1 0,3 4 180,2 16 539,-26-23-89,-6 10-360,-3-13 594,-5 1-414,-6-1 2916,0-2-3160,-10 7-386,9-7-89,1 1-181,5-3-1439,-17 16 1439,10-9 540,-1 2 0,-1-1 0,-2 1 0,-10 6 0</inkml:trace>
  <inkml:trace contextRef="#ctx0" brushRef="#br0" timeOffset="578545">8731 15168 5914,'49'-10'359,"-19"5"-1998,6-1 1,2 1-835,-2 1 2473,-12 1 0,2 0-216,2 1 0,-1-1 126,16 0 616,-15 1 0,2 0-526,8 2 0,-1 0 0,9 1 0,-10 0 0,0 0 0</inkml:trace>
  <inkml:trace contextRef="#ctx0" brushRef="#br0" timeOffset="595688">4421 14839 6273,'-2'-15'3276,"0"6"0,-2-4-563,1 9-2623,0 6-180,-12 22-217,6-9 217,-8 19 90,10-16-180,-2 7 90,3-5-180,-1 11-89,5-5-451,13 21 990,6-15 180,-1-11 0,2-2-180,3-5 216,0-2-306,-16-7 90,-3 1-90,-3 4-1259,-9 10 0,0-5-1980,-13 11 1800,10-16-720,-13 3 1620,11-10 449,-6-2 0,6-6 0,1-2 0</inkml:trace>
  <inkml:trace contextRef="#ctx0" brushRef="#br0" timeOffset="595873">4378 15084 6993,'32'-21'1092,"-1"0"0,-9 6 0,-1 2 2184,21-6-1913,-13 9-3072,-5 2 70,-1-1 1,2-1 1198,6-11 0,2 0 0,-17-1 0</inkml:trace>
  <inkml:trace contextRef="#ctx0" brushRef="#br0" timeOffset="596493">4545 14797 5838,'-7'7'2788,"0"1"-2158,2-2-237,0 2-213,4 6 0,0-2 89,2 7 104,-1-3 167,3 10 0,1 2-360,0 13-109,1-5 0,0 1-296,0-8 0,0-2-45,4 11-22,1 0-608,1-17 540,-2-6 1,5 1-181,12-8 720,-10-6 360,19-6-91,-19-6 1,4-5 1079,7-19-1079,-11 11 134,-2-2 1,0 0 405,0-12-541,-2 0 46,-8 10 0,-2 2-495,-4 2-1170,-9 3 811,1 25-361,-10 39 360,11 3 360,0 2-90,7-6 90,5-22-90,1-2 180,9 5-90,-3-12-449,22-14 269,-17-10-90,2-6 0,-1-4 270,1-15 764,-6 8 1,0 1 135,0-4-541,-2 4-179,-8 32-90,-2 27-450,1-9-1279,2 6 1,0-1-1639,1-10 2006,4 7 1271,-3-38 0,0 2 0,-1-11 0</inkml:trace>
  <inkml:trace contextRef="#ctx0" brushRef="#br0" timeOffset="596679">4935 14980 7713,'4'5'3276,"16"1"0,-4-5-2453,12-1-1542,-5-9-361,-5 1-1978,14-14 1619,-13 6 892,1-10 1,-2-1 0,-4-1 0,-2 3 0,-1 0 0</inkml:trace>
  <inkml:trace contextRef="#ctx0" brushRef="#br0" timeOffset="596854">5122 14683 6183,'-7'1'3059,"0"0"-271,-2 3-899,-1 41-3528,8-2 1,3 4-1,-2-3 1,1 1 669,4 4 0,1-4 609,3-7 360,-3-16 0,0-5 0,1-1 0</inkml:trace>
  <inkml:trace contextRef="#ctx0" brushRef="#br0" timeOffset="597104">5139 15126 6004,'15'-24'59,"0"1"1,2-6 0,-4 3-294,-3-1 954,4-11 1439,-1 1-900,-3 9 1813,7-14-2082,-11 26-630,3 1 179,-9 33-449,-1 0-90,-1 28 90,1-18 0,3 19 0,1-23 278,10 15-368,8-17-179,0-1-631,9-9-89,-14-10-2378,16-22 0,-19 4 2416,-2-7 0,-2-2 861,-7-6 0,-2-12 0,-2 10 0</inkml:trace>
  <inkml:trace contextRef="#ctx0" brushRef="#br0" timeOffset="597221">5383 14670 8342,'-4'5'3276,"4"16"-4303,2-6-1761,8 21 1968,5-4 1,-2-7 0,2-3 0</inkml:trace>
  <inkml:trace contextRef="#ctx0" brushRef="#br0" timeOffset="597471">5628 14700 8342,'-12'-10'3276,"-8"7"0,2 13-1552,-6 20-1994,10 4-1369,8-2 1,2 0-56,2 11 1649,1-15 0,2 0 724,7 21-1669,10-21 1,3-1-540,3 8 764,-2-16 1,1-8-2513,10-30 2237,-12 4 472,10-16 1,-15 7 0,0-3 0</inkml:trace>
  <inkml:trace contextRef="#ctx0" brushRef="#br0" timeOffset="599206">9517 14290 6543,'-4'-17'3276,"-11"18"0,-3-2-2182,-11 33-1634,8 12 90,7-5 271,9-6-1,10-19 0,15 7 450,-4-8 539,14 11-89,-15-11-450,-4-2 89,-12 1-449,-4-3-359,-5 3-2828,-21 9 0,15-14 2457,-19-1 1,27-16 0,-3-6 0</inkml:trace>
  <inkml:trace contextRef="#ctx0" brushRef="#br0" timeOffset="599944">9546 14373 6903,'12'1'3276,"0"-1"-1155,0-2 128,7-2-1890,-4-1 451,25-5-810,-21 5-1639,11-7 1,-1-6-1639,-12-14 296,14-5-141,-34-3 3662,-4 24 2358,-10-13-1728,7 17-91,-4-3-179,6 13-361,0 5-89,0 5-180,-1 5-180,-1 23 0,0 5-90,1 0 0,0 3 0,2 0 0,3 1 2939,3-3-3029,1-2-180,2-8-90,3-13-888,12 6-11,11-16 989,0 0-3007,13-27 3092,-19 1 513,1-6 0,0-4 32,-8 7 0,-1-2-90,4-3 0,-1-1 399,3-13 680,-7 3-1079,-7 19-180,-1-3 180,-23 53-270,7-9-350,-1 2 0,-1 0 440,1 6 89,1-3 1,1 1-180,0 0 1189,3-3 0,2-4-1279,8-13-100,4-3-1249,18-22 250,-6 0 290,14-15 487,-14 4 0,-2-2 547,-1 0 0,0-1 457,1 0 0,-2 1 667,-3-1 1,-2 7-900,-6 13 629,-10 54-764,3-17 0,-1 1-45,-2 14 0,3 1-91,5-11 1,3-5-180,4-2-3187,26-8 0,-12-32 213,7 0 3064,-14-15 0,-9 8 0,-1-2 0</inkml:trace>
  <inkml:trace contextRef="#ctx0" brushRef="#br0" timeOffset="600727">10192 14374 6453,'-2'3'2069,"1"0"-360,2-1-90,4 3-1349,-1-1-180,9 2-180,-4-4-180,3 1-1889,11-9 1170,-8 1 0,9-5 989,-2-9 0,-10 9 0,5-8 0</inkml:trace>
  <inkml:trace contextRef="#ctx0" brushRef="#br0" timeOffset="600872">10356 14318 6094,'-5'9'2248,"0"9"-3417,0 3 629,2 3-280,6 6 1,0-15 0,2 7 0</inkml:trace>
  <inkml:trace contextRef="#ctx0" brushRef="#br0" timeOffset="601061">10564 14427 6004,'12'-3'539,"-5"2"-449,10 1-180,-6-1 90,4 2 0,-4-3-360,6 0 360,-2-2 0,3 0 0,-6 0 0</inkml:trace>
  <inkml:trace contextRef="#ctx0" brushRef="#br0" timeOffset="601169">10760 14372 10681,'7'0'-2249,"0"1"2249,2 8 0,-3-2 0,1 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8:15:38.342"/>
    </inkml:context>
    <inkml:brush xml:id="br0">
      <inkml:brushProperty name="width" value="0.09071" units="cm"/>
      <inkml:brushProperty name="height" value="0.09071" units="cm"/>
      <inkml:brushProperty name="color" value="#FF0000"/>
    </inkml:brush>
  </inkml:definitions>
  <inkml:trace contextRef="#ctx0" brushRef="#br0">20463 6116 6363,'8'-13'3276,"-3"3"-615,2-9-1851,-4 9-4087,0-8 3142,-2 9 2173,-3-3-1408,-1 6-180,-2-1 769,-1 2-1219,-23 17-270,12 0-225,-3 7 1,-1 4-226,5 4 1,3 1 1833,1-5 0,1 0-1339,-1 3 1,4 1-1306,16 5 1,4-2 900,1 1 134,11 5 0,3-3 405,-5-16 180,-1-3 0,1 0 360,1-2-90,-2 0 90,-8-2 2338,-28 16-2518,2-12-1909,-15 7 1,-4-2-130,0-5 1048,4-3 1,2-1-78,-2-2-1452,-4-3 1683,10-10 0,5-5 1,11-8-1</inkml:trace>
  <inkml:trace contextRef="#ctx0" brushRef="#br0" timeOffset="831">20739 6238 6363,'-5'-5'3276,"0"0"0,-2 1-23,3 3-2983,-1 6-1,-3 21-179,3-7-90,-4 27 0,5-20 0,1 13 0,1 3-179,5-1-338,-3-6 1,3-4 336,6-10 116,2-14-655,11-11-2558,17-25 1757,-7 4 1256,-4-5 0,0-3 579,-10 7 0,0 0-45,0 1 0,-1 0 134,-2 0 1,-2 3 495,-5 5-721,-3 5 428,-6 12-607,-15 43 0,7-16-45,-2 9 0,2 2 135,6-5-90,1 4 3276,8-21-3381,1-13-130,9-12-395,7-13 360,1-6 1,2-8 179,0-4 719,-11 14 1,1 0 719,7-8-1079,-7 26-270,-15 26-45,-4 8 0,-2 2-45,2 13-350,0-2 350,4-9-270,9-16-899,11-27 89,10-14 855,-16 7 1,0-2-1,5-8 0,-2 0 315,5-6 989,-2-1 1,-1 0 989,-3 7-1260,1-1-359,-19 37-90,-9 31-180,3-6-1431,0 4 0,1 2 1341,3 1 0,0-4 0,4 0 0,11 0-539,-2-7-2250,10-9-488,-2-23 0,8-9 2959,2-11 0,-5 2 0,-3-1 1</inkml:trace>
  <inkml:trace contextRef="#ctx0" brushRef="#br0" timeOffset="992">21796 6445 6453,'3'7'3276,"0"-3"0,-4-2-1462,-1-7-5091,3-2 0,4-7 2779,0 3 0,3-1 0,-4 5 0</inkml:trace>
  <inkml:trace contextRef="#ctx0" brushRef="#br0" timeOffset="1413">22341 6121 6363,'-3'-28'3276,"0"8"0,-4 10-473,2 8-2803,-8 7 0,3 3-3277,-11 16 894,7-3 2383,-6 10-269,3 5 0,0 2 539,-1 7-16,1-4 1,2 0 105,5-2-145,3-1 235,2-2 1736,4-4-1826,3-4-90,5-7-270,5-5-1639,22-22 1,5-7-1381,1-3 1926,-5-4 1,7-7 0,-8 2 325,-14 7 1,-3-1 766,11-10 0,-2 1 0,-1 2 0,-2 0 0</inkml:trace>
  <inkml:trace contextRef="#ctx0" brushRef="#br0" timeOffset="3796">20320 8078 12030,'6'-2'2249,"2"-1"-1979,-4 1 0,1-2-91,-2 2 1,-1 0-90,2-1 180,11-8-270,8 2 0,3 1 0,-2 4 0,-10 6 0,-6 1 0,2 0 0,-3 0 90,1 9 0,-7-3-180,-2 10 90,-4-3 0,-1 2-90,-1 1 0,0 0-90,-4 9 180,3-8-270,-5 17 180,11-24 90,1 5-89,11-22 89,1-4-90,12-15 0,-5 4 90,7-10 134,-1 4 1,1-1-45,2-1 45,6-2 0,-1 2-45,-10 12-90,15-4 0,-20 30 90,-10 6 0,-5 11 0,-16 9 90,-3 8-180,3-9-630,5 3-359,19-33 719,1-8-90,11-18 0,1-6 246,-1-1 159,-2 0 0,0 0 225,-3 0 360,6-9-271,-8 10 271,8-11-270,-11 16-270,-1 4-90,-3 10-90,-6 10-180,-2 13 180,-1 2-3187,-5 21 2870,2-11-1635,-5 18 2132,5-20-90,-2 6 180,5-7-90,4 2-180,4-5 90,7-6 2178,-2-14-2268,8-12 90,-2-10 0,-1-2 0,9-9 1638,-7 5 0,1-3-1355,-1-4 0,-1 0-238,-6 11 0,0-1-350,10-21 1,1-1 439,-10 16 0,1 0 75,0-1 0,2-2 0,-2 3-165,-2 5 0,-1 1-135,4-7 0,-3 7-180,-9 17 0,0 1 0,-3 6-809,1 15 989,0-7-90,-2 24 180,0-16 180,-2 23 180,2 2-91,1 2 91,1 5 225,4-5 0,0 1-316,0-15 1,0 1-180,1 2 0,2 3 0,0-6-9,4 8-261,4-9-1709,-2-20-1388,-4-8 528,2-2 230,-7-10 1729,-8-2 1,0 0 0,-4-1 0</inkml:trace>
  <inkml:trace contextRef="#ctx0" brushRef="#br0" timeOffset="4032">21111 7805 7443,'5'-5'3276,"2"3"0,25 5-114,-7 0-3072,14 1-90,-7-1-360,1-1-1079,-6-2 0,1-1-360,6 0 160,-6-1 1,-3-1 238,-8-1 1400,-1-8 0,-16 3 0,-3-4 0</inkml:trace>
  <inkml:trace contextRef="#ctx0" brushRef="#br0" timeOffset="4312">20715 7664 6273,'3'27'3276,"8"4"0,1-19-2632,18 11-2713,-7-9 181,8 3 268,-8-8-358,7-8 1158,-10-5 1,3-7 0,-10-2 0</inkml:trace>
  <inkml:trace contextRef="#ctx0" brushRef="#br0" timeOffset="6278">22496 7921 6813,'-13'-40'3276,"8"16"0,-9-17-563,12 26-2623,0 6-90,-1 2-90,0 1-180,-1 2 0,-1 3-90,-1 2-630,-8 20 1,-1 6 630,0 3-1280,-4 10 1,0 3 713,6-4-389,2-7 0,2 0 1134,-1 3 180,0 7 180,15 6 450,16-27-450,-1 9 89,17-41-269,-18-5 0,16-20-90,-13 10 90,7-10 0,-9 8 90,-2 0-90,9-14 0,-13 20 2179,1-3-2719,-25 48 450,1-1 3302,-7 20-3437,8-16 0,2-2 225,1 1 0,1 13-89,15-35-361,24-22 450,-1-5-563,-12 6 0,-2 0 923,6-14 413,-8 7 1,-1 0-324,2-1-226,-3 3 1,-1 2 315,-2 7-180,2 7-270,-5 3 0,1 10-90,-7 1 1229,2 8-1319,3 2 90,0-3 90,8 11 0,-10-12 299,-1 12 0,-3 1-389,-3-3 45,-1 2 0,-3 1 45,-4-4-90,2-7-90,2-8 0,7-13-3187,11-29 2083,-2 8 1104,-1 3 0,1-2-263,1 0 1,0 0 352,9-16 180,-5 13 0,3-3 0,-2 4-180,7-10-90,-4 7 0,1 3-810,1 11 631,-10 9-91,5 1 3491,-15 9-3131,0 3 516,-4 1-426,-2 6-90,-1-1 0,-1 4 90,0 2-90,1-4 0,-4 21-90,6-14 90,-3 15-90,3 0 135,0-5 0,-1 1 45,0 12 449,-2-8 1,2-3-270,0-19 90,2 4-450,13-39 90,0 1-3277,8-17 3342,-4 10-705,1-2 1,2-1 1088,6-9-536,-6 9 1,1 0 806,9-9-540,-12 20 0,0 1-3239,20-11 1080,-9 13-1298,-8 41 2989,-16-8 1,1 17 0,-6-20 0</inkml:trace>
  <inkml:trace contextRef="#ctx0" brushRef="#br0" timeOffset="7099">23626 7805 6993,'-8'-27'3276,"0"4"0,-3 15-383,4 6-3523,-12 11 360,10 3 0,-7 10-90,8-2 181,0 3 44,-1 8 0,1 2 225,0 2 0,0-3 0,2-1 359,2-2-269,3-9 90,1 1-90,7-11-90,6-8-90,2-4 0,4-9 135,4-18 0,0-6 134,-10 13 1,0 0-225,11-14 0,-7 3-404,-16 14-361,-23 49 630,3-4 90,1 6 0,4 2 180,7 1 0,9-1-180,7-20-450,26-32 45,-14-3 1,0-2 262,-3 5 0,0-1 232,4-10 0,-2 1 270,-4 0-90,-3 3-90,-5 8-270,-9 13-360,-2 9-180,-3 18 180,13 13 450,-2-6 90,12-1 0,-6-19 0,-1 1 180,5 6 104,-5-3-105,5 27-269,-10-5 0,0 8-90,-11 1 90,0-20 90,-8 14 0,-2-12-3302,-1 0 3302,-1-5 220,-1-3 49,-2-1 181,-9 5-990,5-12 91,5-6-1530,8-36 1439,14-2 450,1-15 3276,7 9-2780,4 2-586,-3 9-330,3-6-2857,4 1 1157,-7 14 1041,5-7 1079,-9 16 0,-1 3 0,0 0 0</inkml:trace>
  <inkml:trace contextRef="#ctx0" brushRef="#br0" timeOffset="7779">23826 8074 6903,'3'-36'3276,"8"-4"0,2 21-4915,12-11 1,3-1 1109,-1 0 0,-4 5 0,-1 3 0,-10 7 0</inkml:trace>
  <inkml:trace contextRef="#ctx0" brushRef="#br0" timeOffset="8333">24081 7715 6183,'-6'-2'3276,"-1"-1"0,1-1-1103,1-1-1813,4 2-360,2 0-180,2 2 0,4 0-359,10 5 179,-5-3-989,10 5 989,-16-4 90,3 1 180,-8 1 989,-5 18 1,-1 6-450,0-1-225,-1 5 0,1 0-820,1-4 865,0 0 0,-5 20-675,0-19 0,-1 0 315,-3 16-45,2-19 0,-1-4 315,2-11-90,1-1 1584,9-7-1404,6-6 0,17-5 0,4-1-810,1 1 0,1 0 1,1 0-2738,18 3 0,-19 2 2005,14 0 1272,-20 0 0,-9-1 0,2-1 0</inkml:trace>
  <inkml:trace contextRef="#ctx0" brushRef="#br0" timeOffset="8684">24321 7790 6993,'4'-16'3276,"-1"3"0,3 4-114,0 4-2622,16 3-360,-4 6-90,6 3-1729,-10 13 1,-2 3 174,-5-2 1104,5 26-180,-20-22 450,-8 6 360,1-6 540,-10 3-271,12-17 451,-6 4-540,10-7-181,0 2-988,13 7-450,2-9-2108,17 6 0,19-22 0,-7-1 3255,-11 0 0,-2-2 0,3-6 0,-2-1 0</inkml:trace>
  <inkml:trace contextRef="#ctx0" brushRef="#br0" timeOffset="8983">24677 7692 6453,'-10'-3'3276,"-4"-3"0,2-2 0,0 0-2040,5 3-426,8 2-541,2 3-89,5 0-180,1 1-449,19 3 89,-9 0-180,11 1-1349,-8-1-1388,-1 5 0,-5-2 836,-5 5 1902,-13-6 539,-1 1 0,-2-3 0,0 0 0</inkml:trace>
  <inkml:trace contextRef="#ctx0" brushRef="#br0" timeOffset="9235">24743 7839 6993,'-4'17'3276,"0"-1"-885,-1-1-862,0-2-899,2-2-451,1-1 361,2 3-270,0-4 90,0 3 449,1 18-1348,-2-1-46,-1-4 0,-2 0-2692,-14 12 0,5-13 1106,-9-12 2171,11-15 0,-2-2 0,1 0 0</inkml:trace>
  <inkml:trace contextRef="#ctx0" brushRef="#br0" timeOffset="10002">25000 7769 7083,'9'1'3276,"2"2"0,-6-2-6553,14 10 0,-13-5 2985,7 6 0,-14-8 0,-2-1 1</inkml:trace>
  <inkml:trace contextRef="#ctx0" brushRef="#br0" timeOffset="10168">25105 7964 7263,'2'19'3276,"-3"-1"0,-4 2-4341,-10 21-2212,-3 2 3104,0-13 1,-1-2 0,-4 0 0,-10-2 0</inkml:trace>
  <inkml:trace contextRef="#ctx0" brushRef="#br0" timeOffset="11412">20295 9651 8792,'-7'-1'3276,"2"3"0,2 5-2902,3 5-284,1-4 0,2 3 90,15-5-180,-7-4 0,30-12-90,-21 0 90,3-4 0,2-2 0,9-17 0,-4 4-90,-7-11-90,-24 26-180,-6-8 180,-10 11 0,1 4-179,-16 1 269,14 4-270,-15 3 0,5 15 270,4 4 450,5 16 0,4 6-46,8-14 1,2 1-135,-3 11 0,3 0 225,10 0 0,3-5-675,1-7-1369,6-2 1,5-6-1639,26-38 2621,-2-7 1,-20 7-1,-3-3 1,0-15 0</inkml:trace>
  <inkml:trace contextRef="#ctx0" brushRef="#br0" timeOffset="11651">20537 9572 6183,'14'11'3276,"14"1"0,-4-6-4255,7 1 0,1 0 1159,-4 1-180,-4-2 0,1 2 1319,0 7-3478,1 19 520,-16-9 1,-3 2-1639,5 15 1556,-17 0 1721,0-30 0,-2-4 0,-1-2 0</inkml:trace>
  <inkml:trace contextRef="#ctx0" brushRef="#br0" timeOffset="11915">20914 9433 8162,'-12'11'1638,"-6"13"0,-1 3 0,4-5 0,0 1-372,-6 9 1,0 1-1492,0-3 0,1-2-494,-2 2-920,-5 4 1,-2 0-1639,-3-1 1638,10-12 1,1-2 1577,-2-6 0,9-14 0,8-7 1</inkml:trace>
  <inkml:trace contextRef="#ctx0" brushRef="#br0" timeOffset="12147">20841 9590 6813,'7'5'3276,"6"2"0,-2-4-1638,13 2 0,1-2-1212,-2 0-2065,6-2 1,-1 0-1639,-6-3 425,13-3 1143,-14 1-1568,19-10 3235,-24 7 1,7-7 0,-18 7 0</inkml:trace>
  <inkml:trace contextRef="#ctx0" brushRef="#br0" timeOffset="12409">21113 9424 6183,'-10'21'3276,"3"-6"-1424,2 3-1223,3-5-89,-1 0-181,-2 15 1,-1 4-719,-2 11 269,2-9 0,0 2-450,3-5 0,1-4-179,2 2-920,5 3 1,1-2 1243,0-13 0,8 13 0,-10-29 0</inkml:trace>
  <inkml:trace contextRef="#ctx0" brushRef="#br0" timeOffset="13165">21175 9802 6094,'20'-20'3276,"-8"9"-1785,10-11-862,-10 12 271,6-5-450,1 0-360,18-16-180,-18 15 0,8-8-180,-21 9 270,-2 5 180,-3-10-90,-3 11 180,-7-2-180,-14 14-180,8 0-180,-11 11-1080,0 22 1261,11-8 178,-8 16 91,14-9-90,7-6 0,8 14-90,1-16 0,6-1 180,7-18-90,2-8-90,3-1-270,8-15 180,-10 0 0,9-11 180,-13 6 0,-1 1-90,2-6-90,-7 11-269,8-12-361,-9 10 540,-3 3 90,1-2 180,-7 10 0,2-1 899,4 1-359,-4 4 90,5 0-450,-6 3 269,2 5-359,-2-1 0,1 3 180,4 17-360,-4-9 0,2 15 90,-5-7 0,-2 2 0,-3 5-180,-2 1-90,1-12-630,0-3 630,5-16 0,1-5-89,8-22 179,7-15 180,-6 17 0,1-2 269,3-6 1,1 1-90,7-9-630,-2 6-1978,-4 15-939,-3 14 1696,-2 1 761,-1 7 1,-6 0 0,-2 2 0</inkml:trace>
  <inkml:trace contextRef="#ctx0" brushRef="#br0" timeOffset="13647">21873 9617 6723,'-6'-1'3276,"2"8"0,3 6-743,1 4-2353,-1 28-180,1-22-1639,-3 11 1,0-1 34,0-12 81,-2 19 893,4-33-1618,6-3 359,6-22 1439,2-10 0,2-3 450,3-6 0,-5 6 0,-1 3 0,-4 11-90,0 2 90,7-9 3276,-6 11-2414,8-7 775,-10 15-918,2 2 2557,-1 16-2234,-3-3-413,2 10 91,-4-6-180,0 0 629,2 18-1079,0-2-1080,2 15-629,-2-15-1658,1 5 0,-1-11 0,-1-4 2570,-1-8 1,2-13 0,1-2 0</inkml:trace>
  <inkml:trace contextRef="#ctx0" brushRef="#br0" timeOffset="15168">22778 9552 6363,'-5'0'3276,"0"0"0,2 0-2542,1-1 795,7 5-1349,6-1-180,3 2-3277,18-5 3072,-14-1-730,12-4 845,-16 2 0,-1 0-180,2 1 180,-8 2-90,0 6 1,-17 15-1,1-2 1599,-2 4 0,-2 1-1419,-2 7-179,-2 6 1487,9-15-1848,9-9 361,2-8-91,6-2-270,15-21 450,-6 4 135,1-2 0,2-2 225,2-2 44,-2 2 1,-1 0 135,5-3-90,7-5 809,3 0-809,-9 11-180,2-3-180,-15 16 0,-11 9-90,-7 12 0,-1 2 90,-6 8-1639,4-5 1,-1-1 1253,0 7-1154,2 0 0,2-2 1090,6-12-991,15-1 181,17-41 989,-2 1 480,-8 3 0,3-4 0,-3 3 240,8-9-136,-3 3 1,-1 1 945,2-5 1638,-10 9-2179,-3 3 1,-1 0 2556,-1-1-2261,1-2-925,-13 18-180,-4 9 0,-4 10-90,0 14-359,-1 16 269,3-6 0,0 0 225,1-10 0,1-1-514,-1 6 1,1-1 378,2-1-270,3 11-269,6-2-2483,-1-8 3112,5-9-359,11-44-91,-3-8 315,-2 3 0,0-3 135,-7 7 0,0 1 90,0-2 0,0 2 0,4-11 418,-4 10 1,0-3 165,5-14 1,1-3-270,-2 5 0,0 1-1270,0-5 1,0 2 1134,0-6 0,-6 17 253,2-9-343,-4 12-180,0-9-900,-9 31 630,-1 6 360,-6 27 180,4-1 270,1 0 0,1 2-90,1 4 788,1 3 0,0 1-968,2 4-68,1-9 1,0 8-1,1 1 1,-1-5-158,2 5 0,1 0-255,-1 7 0,2 3 1,0-8-1340,2-16 1,0-7-1472,4-1 3043,7-59 0,-13 8 0,-2-2 0,1 1 0</inkml:trace>
  <inkml:trace contextRef="#ctx0" brushRef="#br0" timeOffset="15398">23586 9393 8072,'11'-16'1638,"19"7"0,4 4 1638,1 4-4915,15 1 1,-1 3-377,-17 2 665,-4-1 1,-3 1 1349,-9-2 0,-2-1 0,-12-2 0</inkml:trace>
  <inkml:trace contextRef="#ctx0" brushRef="#br0" timeOffset="15658">22941 9253 7263,'-10'-1'3276,"2"1"0,9 4-3079,16 13 0,6 2 0,-3-3 1,3 3-1,1-1 0</inkml:trace>
  <inkml:trace contextRef="#ctx0" brushRef="#br0" timeOffset="17151">24776 9549 6543,'-1'-35'3276,"-1"14"0,-5-9 0,-4 16-2130,4 6-1146,-3-2-90,2 4 0,0 2-90,-1 1-1979,-20 21 1800,13-5-1280,-9 16 1,1 4 533,9-2 1105,1-3 0,1 1 3,3 17 87,7-22 0,1 2 90,3 9 0,3 0-90,0-9 0,4-3 90,29 11-450,-5-39-90,-4-14 0,-1-7 270,-10 7 0,-2-1 90,3-7 0,1-2 270,-3 1 0,0 1 449,6-12-629,-9 15 0,-1 2 180,-2 3-270,-9 15-90,-11 27 0,-4 12 0,7-11-200,-2 16 0,6-3 290,11-26-307,34-13 217,-21-9 90,17-16-2035,-12-2 2035,-6 6 90,-4 3 0,0 0 2000,2-4-1640,9-14 0,-11 13-270,-2 2-90,-6 7 816,-7 9-816,-4 6 242,-1 5-332,-1 2 3276,2 6-3090,2 2-276,2 0 90,1 1-90,2-2-90,2 8 61,-1-4 29,2 8-90,-3-6 90,0 11 0,-2 3 180,-2-1 0,-3-1 0,-2-15-180,1-7 90,0-9-90,4-10 90,9-12 0,2-2 180,3-5-90,5-4 0,1-2 45,-5 13 0,0 1-135,0 0 0,0 0-270,13-16-1079,-3 8-181,-7 9-269,4-1-1439,-7 11 3238,-3 9 0,-4 5 0,-4 6 0</inkml:trace>
  <inkml:trace contextRef="#ctx0" brushRef="#br0" timeOffset="17575">25328 9520 15088,'16'-14'2429,"-1"3"-2339,-1 4 90,3 5-90,-5 18-180,-1-3-180,-4 22 90,-6-15-45,-3 8 0,0 1 225,-4 7 0,1-8 0,-1 0-3277,-4 3 3252,4-13-245,1-11 181,6-11-1,1-6 0,2-1 0,1-3 0,12-24 90,3 0 45,-7 14 0,-1 0 45,11-16 0,2 0 1548,-9 16 0,0-1-3200,3 0 1,0 1-1716,9-10 1517,-9 19 501,-16 20 449,-2 3 810,-3 1 0,-2 0 0,0 1 0</inkml:trace>
  <inkml:trace contextRef="#ctx0" brushRef="#br0" timeOffset="18165">25971 9440 6363,'-27'-14'3276,"8"5"0,-2 2-1103,11 6-1093,-27 19-1080,21-7 90,-13 19 0,0 3 0,11-7-90,-4 13 0,4 0-270,13-15 90,-2 14-450,19-31 1,8-14 359,1-2-360,13-15 540,-12 7 180,13-16 180,-16 14 494,-2-1 1,-1 1-405,-4 4-90,4-7 0,-16 19-91,-4 6-179,-2 1 0,-7 11-89,0 4 178,-7 22-89,10-8 90,3 4-90,12-16 0,3-10-90,1-2 1,3-3-1,1-4-540,9-14 0,3-6-359,8-10 629,-8 8 0,-1-1-2917,8-16 3151,-18 21 1,0-1 0,-9 10 0</inkml:trace>
  <inkml:trace contextRef="#ctx0" brushRef="#br0" timeOffset="18808">26125 9464 7623,'-1'-10'3276,"-1"3"0,-9 19-1463,2-1-1903,-4 12-90,4 0 90,-1 8 180,4 4-450,8-5 90,4-15-899,12-16-450,-1-13 809,1-3 181,0-4 89,-5 4 990,2-5 0,0-2 269,0 0 0,1-2 1,-3 1 450,-6 7-811,-1 3-179,-5 6 360,-6 11-90,1 13-180,-2 9-90,3 13-135,4-7 0,0 2-1,1 2 1,0 1-774,0 1 0,0 1 729,0-5 0,0 2-356,0-1 1,-1 2 0,0-1 400,0-2 0,-1 1-135,0 4 0,-1 4 0,-2-7-1079,-7 1 719,-2-4-90,-1-28-539,-3-6 719,2 0-180,-13-5 450,8 2 180,-15-8 90,14 4 180,-12-8-180,17 6 0,-3-3-90,11 5-90,3 0-360,15-15-360,-1 10-539,13-12-1388,-4 13 1477,3-1 91,3 0-514,13-8 1593,-8 5 0,10-8 0,-12 7 0</inkml:trace>
  <inkml:trace contextRef="#ctx0" brushRef="#br0" timeOffset="19391">26568 9293 6903,'-11'-8'3276,"1"2"0,7 2-2902,11 5-374,-2 1 90,8 4 90,-4 4-180,0 0-630,1 2-1798,-4 4 1798,-8-4 1260,-8 10-91,-1-8 1,-3 4 719,3 5-809,3-4 180,-4 28-630,4-10 45,2-12 0,0 1 45,-1 16 0,3-16-90,1-2-180,2-5 90,0-8 180,0 4 90,0-11 1079,11 0-450,13-6-719,11 1-719,10-6-451,-12 1-2197,16-3 2457,-26-2 1,7-1 0,-21-2 0</inkml:trace>
  <inkml:trace contextRef="#ctx0" brushRef="#br0" timeOffset="19768">26790 9396 8072,'-4'-4'3276,"2"2"-2324,12 4 1027,14-1-1709,-4 1-450,11-2-270,-18 0-2827,6 14 1067,-15-5 51,-10 27-783,-17-2 3752,0 0 828,5-5 0,3-2 1292,7-3-5269,0 16-539,20-26 1619,2-7 359,3-7 1719,-3-6 0,0-4 0,-1-1 0</inkml:trace>
  <inkml:trace contextRef="#ctx0" brushRef="#br0" timeOffset="20295">27174 9319 6094,'-5'23'3276,"2"-5"-2505,6-2 1658,5 25-1620,-3-11-359,4 16 494,-5-20 1,-1-1-405,-1 2-360,1 14 179,-18-12-89,-12-2-180,3-1-270,-8-2-629,14-10-1,4-3-539,0 0-1928,10-7 78,5-5 2209,2-2 451,3-3 539,0-3 0,1-2 0,-1-2 0</inkml:trace>
  <inkml:trace contextRef="#ctx0" brushRef="#br0" timeOffset="20596">27446 9339 6453,'4'-7'3276,"-3"-13"0,0 8 0,0-4-3929,1 17-786,3 7-1838,0 16 257,-2-7 2200,-1 22 1,-4-23 0,-3 6 0</inkml:trace>
  <inkml:trace contextRef="#ctx0" brushRef="#br0" timeOffset="20758">27491 9542 6273,'3'33'1638,"-1"1"0,3 8 1638,-9 1-1103,-5-28-4871,1 0-579,-9-13 3016,2-20 1,-2-3 0,0-10 0</inkml:trace>
  <inkml:trace contextRef="#ctx0" brushRef="#br0" timeOffset="21994">27579 7775 6543,'0'-14'3276,"1"1"0,3 7-2632,6-4-284,-2 3 0,6-3 1079,18-3-1259,-12 6-90,27-6-90,-26 8-90,3-1 0,3 2-540,15 3 540,-3-2 0,-11 12 90,-25-2 90,-5 30-90,-1-16-45,-3 25 0,-1 4 135,3-10-90,0 1 0,1 0 90,5 3-1729,1-15 1,1 0 1523,4 18 70,-4-21 0,3-1-90,4-1 0,2-1 45,13 16 90,0 4 0,-3-14 0,-16-20-359,7 11-91,-7-11 0,4 6 180,-9-10-629,-5 2 629,-2-3-180,-7 8 360,3-5 90,-3 3 90,3-1 360,-6 12-270,6-6 90,-6 20-630,9 5 3572,3-7-3662,5-4 1,3 1 494,4-4 0,0-1 44,6 22-44,-5-23 0,-1-1 135,-3 11-180,-1-7 0,-2-2 0,-1 1 90,1 6 689,-2 6 1,-1 9 0,0-1-151,-1-9 1,1-2 0,-1 2-654,0 7 1,1 2 0,-1-2 203,1-7 0,-1-2 0,1-3 135,0-3 0,0-3-599,1 1 1,-1 1 418,0-3 0,1 1-1382,-3 8 1,1 0 1156,-2 10-225,-1-4 0,0 1-2962,-5 2 935,2-4-935,-12-23 2550,7-21 0,-11-16 0,6-3 0</inkml:trace>
  <inkml:trace contextRef="#ctx0" brushRef="#br0" timeOffset="22663">28591 8137 6633,'-26'2'3276,"5"0"0,14-3 0,5-6-1680,4 2-967,14-6-449,15 2 0,3 3 0,4-1-270,0 1 0,1 0-760,3 0 0,-2 1 805,-8 0 0,1 1-1594,17-5 1,-2 0-1639,-3 0 1638,0 0 1,-8 1-584,-28 5 2066,-7 3 0,-10 2 0,-5 3 1</inkml:trace>
  <inkml:trace contextRef="#ctx0" brushRef="#br0" timeOffset="23023">28747 8126 6543,'-30'23'655,"-1"0"0,14 7 1,2 7-1,3 3 0,5-5 983,4 5 0,5 3-2458,-3 1 1,1 7 0,0 1 0,0-9 129,0-4 1,0-3 823,1 10 1,1-7 1544,-1-21-1409,1 0 2119,13-7-1850,5-5 1,19 2-315,-4-4 0,2-2 3051,11 1-3398,-13-2 0,-1 0-3082,-2-4 2395,0-2-830,-1-8 1,1-2-1639,1-1 1686,-5 0 0,-3 0 1591,-12-3 0,-7 5 0,-4-3 0</inkml:trace>
  <inkml:trace contextRef="#ctx0" brushRef="#br0" timeOffset="23273">28798 8301 6723,'2'15'1638,"14"22"0,10 9-2370,-1-13 0,4 0 0,-1 0 132,-5-3 0,0 0 1,0-2 599,14 13 0,-7-18 0,-20-39 0,-6-3 0</inkml:trace>
  <inkml:trace contextRef="#ctx0" brushRef="#br0" timeOffset="23451">29090 8201 6273,'-30'19'3276,"8"3"0,-13 10 0,14-2-1140,-6 11-2316,5-8-270,2-1 0,0 0-2118,-4 9 1578,8-14 1,2 0-1080,-2 9-1208,3 5 1108,7-17 2169,5-5 0,6-21 0,3-10 0</inkml:trace>
  <inkml:trace contextRef="#ctx0" brushRef="#br0" timeOffset="23710">29319 8064 6363,'9'33'3276,"-4"-13"-4915,-1 19 1,-1 1-1639,-1-18 2034,0 20 1243,-5-43 0,-1-3 0,-2-1 0</inkml:trace>
  <inkml:trace contextRef="#ctx0" brushRef="#br0" timeOffset="24275">29379 8138 6813,'28'-13'3276,"-13"8"0,11-5-2722,-18 10-374,-1 6-180,-6 1-1169,-25 36 899,9-21-1369,-6 6 1,-1 0 303,2-6 2304,0-1 1,-2 0 290,-5 5-991,-1-1-89,38-18-90,2-11-90,19-5 180,-12 1 0,-5 3 270,8 4-360,-14 10-90,1 3 3276,-11 6-3578,-8 4 0,-3 1 122,-3 2 135,2-2 0,-2 0-135,-10 3 180,6-9 180,-18 12-360,19-17 1,-1 0-1,16-11-180,10-4-540,23-14 631,4-2 179,10-4-527,4 12 0,0 5 1067,-10 6-270,3-2 0,-3 9 484,-24 18 1,-7 4-215,-4 8-720,-11 2 0,-7-4-2518,-13-17 1149,4-10 1,0-10 1217,3-27 1,4-9-1,6 15 1,1-2 0,-2-15-1,-1 0 1</inkml:trace>
  <inkml:trace contextRef="#ctx0" brushRef="#br0" timeOffset="24411">29343 8297 7083,'-11'35'1638,"4"-6"0,-1 3 0,1-7 0,0 3-2731,0 8 1,0 4 0,2-6-2185,2 6 1638,3-6 1,6-8-1259,4-26 3138,9-9 1,-7-8-1,0-2 1</inkml:trace>
  <inkml:trace contextRef="#ctx0" brushRef="#br0" timeOffset="24565">29505 8436 6273,'-6'23'1638,"-2"0"0,-2 2 1638,-7 10 0,-2 5-6553,22-44 0,5-12 0,12-26 2457,-6 10 1,1-2 0,2-2 0</inkml:trace>
  <inkml:trace contextRef="#ctx0" brushRef="#br0" timeOffset="24668">29764 8086 5914,'4'0'0,"1"3"0,-2 3 0</inkml:trace>
  <inkml:trace contextRef="#ctx0" brushRef="#br0" timeOffset="24881">29776 8106 6543,'1'35'546,"-1"1"0,0 0 0,2 2 0,-1 2 0,1 0 0,-1-4 1092,2 7 0,-2 1-1413,0-2 1,0 5 0,-1 0 0,-1-6-91,-1 1 0,0-2-75,-1-3 0,0 0 0,0-1 460,-4 5 1,1-4-251,0-9 0,0-1-225,-1 6 0,-1-2-45,-3-4-2345,-4-27 1356,4-6-2288,-7-12 532,5-3 1265,-4-5 1480,-6-1 0,-8-5 0,3 2 0,2 2 0,-1-1 0,-8-5 0,0-1 0,0 0 0</inkml:trace>
  <inkml:trace contextRef="#ctx0" brushRef="#br0" timeOffset="25717">30183 8055 12660,'-1'-5'3276,"1"0"0,1 1-2902,0 0 255,13-1-539,3 4 0,20 3 0,-3 7-180,-4 1 0,-5 10-539,-23 4-181,-4 4 540,-10 0-899,-3-8-450,3-4-20,0 6 1,0 0-1639,2-1 2457,-7 20 1,17-32 0,2-1 0</inkml:trace>
  <inkml:trace contextRef="#ctx0" brushRef="#br0" timeOffset="25863">30483 8496 6453,'-18'39'1092,"-1"-1"0,1 2 0,3-3 2184,7 8-4970,3-9-1583,5 3 0,0-25 2983,-4-9 0,-2-8 1,-2-8-1</inkml:trace>
  <inkml:trace contextRef="#ctx0" brushRef="#br0" timeOffset="27583">20383 9119 6363,'-22'2'2159,"-1"-1"-1259,-3-3-226,1-1 1,-1 0-405,-1 4 0,0 3 44,-5 0 1,0 1-45,-13 15 90,24-5 0,3 2-1,-11 18-329,11-3 0,-1 6 0,2-2-30,2-5 0,0 0-30,0 8 0,-2 5 0,4-1 30,5-6 0,2-1 0,0 0-1071,2-2 1,0-1-1,0 1 1101,-1 3 0,1 0 0,5 2 82,4-1 1,4 2-1,4 1 1,4-2-524,2-6 1,5-1 0,2 0-1,1-1 1,-1 2 374,-1 2 0,-1 1 0,1 0 0,1-2 0,1-1 36,2-2 0,1-2 0,1-1 0,1-3 0,1-2 45,10-1 0,3-3 0,-1-4 0,-3-1-15,-9-3 0,-1-2 0,3-1 6,1 0 0,3 1 0,3-1 0,2 0 0,-1-2-257,2 0 0,2-1 1,0-1-1,2 0 1,0-1 130,-4 1 0,3-1 0,-1 0 0,1-1 0,0 1 0,-2 0 90,4 0 0,-1 1 0,0-1 0,0-1 0,0-1 105,-6 0 0,1-1 0,0-1 0,-1-1 0,-2-2 0,-3-4 299,1-4 1,-4-5 0,-1-1 0,1-4-172,0 0 1,1-3 0,0-3 0,-1 0 0,-2 0-212,3-6 1,-3-1-1,-2-2 1,-4 0-23,-3 0 0,-3-2 0,-3 1 0,-2 2 0,0-8 0,-5 3-45,-5 8 0,-4 0 0,-4-2 0,-4-2-866,-3-3 1,-3-1 865,0-1 0,-2 2 0,-2 1 0,-4 0 45,-6 1 0,-5-2 0,2 3 45,3 5 0,-1 0 147,-1 1 0,-5-4 0,0 1 0,4 6-102,-1 3 0,2 3-432,-12-8 1,1 1 386,10 10 0,0 1 0,-12-5 0,-2 0 500,11 7 1,-2 0-546,-3 0 0,-4 0 0,3 3 0,3 3 0,-2 2-23,2 4 1,-6 2-1,-2 1 1,4 3-38,0 4 0,1 3 0,-2 3-77,1 0 0,-3 2 1,-2 2-1,2 1 0,2 1-403,0 2 1,2 1-1,1 1 1,-1 1-109,4-1 0,-2 2 1,1 1-1,1 0 0,3-2 168,-6 5 1,4-1-1,1 0 60,2 0 0,2 0 1,2 1 301,3 1 1,2 1-1,1-2 1,-3 5-1,1 0 1,4-5 0,0 0-1,0 0 1</inkml:trace>
  <inkml:trace contextRef="#ctx0" brushRef="#br0" timeOffset="27982">21167 10701 6004,'7'-15'3276,"-1"5"-886,3 6-1670,-3 5-90,1 4-271,-2 3-89,-1 5 90,-2 5 404,-1 20 1,-3 9-555,0-14 0,-1 0 0,0 2-474,0 5 1,0 0 0,0 3-30,-2-2 1,0 2 0,0 2-1,-1-2-527,2-1 1,0-1 0,-1 0 0,1 0-1,-1 0 1,0-1 0,-1 0 0,1-1 521,-1 10 1,0-1 0,0-8 0,-1-11 0,0-5 0,-7 1-1</inkml:trace>
  <inkml:trace contextRef="#ctx0" brushRef="#br0" timeOffset="28293">20890 11431 6633,'-25'-5'3276,"6"2"-1605,21 27-579,8 14 0,5 12 0,1-1-955,-3-8 1,0-1-1,2 3-343,-1-4 0,2 3 1,0 2-1,1-3 1,-2-5 385,8 11 0,0-7 78,-3-7 0,0-10-78,2-20-91,-3-11 1,3-7-746,-1-7 1,6-9-1,4-6 1,-1-1 0,-4 4-165,-3 2 1,-3 1 0,0 0 0,2-3 545,2 1 1,2-3 0,1-1 0,0-1 0,-2 2 0,-4 2 0,4-12 0,-6 3 0,-1 2 0,-1-5 0,0 1 0</inkml:trace>
  <inkml:trace contextRef="#ctx0" brushRef="#br0" timeOffset="28976">20718 13038 6993,'-5'10'3276,"3"-4"0,22-1 0,12-4-2254,-2-4 1,1-2-1023,-6 3 0,2-2-1093,11-4 1,4-2 0,-6 0 388,11-4 264,-14 1 0,5-3 1,-8 2 259,-6-1-728,10-12-352,-32 22-2017,-6 2 0,-3 7 2824,-3 5 0,4-3 1,2 0-1</inkml:trace>
  <inkml:trace contextRef="#ctx0" brushRef="#br0" timeOffset="29308">21861 12368 6183,'1'-19'3276,"-1"8"0,-2-6 0,1 12-2400,18 17-2405,-7-2-450,14 14 0,-11-6-1298,0 1 0,0-1 1762,-3-3 1515,-6 2 0,-5-6 0,-4 0 0</inkml:trace>
  <inkml:trace contextRef="#ctx0" brushRef="#br0" timeOffset="29458">21694 12634 6363,'-10'19'3276,"-1"1"0,0-2-2459,6 13 0,3 5-2456,7-7 1,1 0-1,-5 6 1,4-3 818,18-1 1,-14-34 0,4-5 0</inkml:trace>
  <inkml:trace contextRef="#ctx0" brushRef="#br0" timeOffset="30228">21757 12851 6543,'34'-31'819,"1"-1"0,-4 9 0,3 1 0,-6 8 2457,-1 9-203,18-2-3523,-41 18-1189,-12 10 1,-6 3-1639,-1 4 2744,-4 3 0,-3 3 218,2-4 1,1-2 494,-5 14 359,26-11 1,19-29-270,15-13 90,-20 10 0,-13 8 2916,-5 3-2081,-9 13-835,-1-2-1011,-4 5 0,-5 7 0,4-5 921,-2 5-1225,-6 6 1,6-4 1224,19-25 90,3-4 629,27-7-899,3-8-90,14-4-377,-9-3-612,-2-3-990,0 1 809,-4 1-1258,-5 2 1348,-18 10-2197,-33 10 2597,5 0 815,-9 2 0,-6 0 1503,-14 0 0,-2-2 0,11-1 0,-1 1-1244,6-2 1,-2 1-1,2 0 235,0 1 1,3 0 2035,-7 4-2170,1 5 0,1 1 2727,0 2-4861,3 6 1,6 2-1639,23-2 0,-6 7 3394,36-22 1521,20-9 0,4-1 0,-24 2 0,0 0-885,15 1 1,6 1-1,-7 0-303,6 8-91,-13-2 1,5 2 0,0 0-300,-2 1 0,0 2 0,0-1-120,-1-1 0,0 0 0,3 1-210,3 2 0,5 0 1,-2 0-1,-8-2 270,-7-3 0,-2-1 30,11 2 0,4 1 0,-12-4-30,-15-5-270,1-1-3007,-20-2 2621,-29-22 1,16 9-1,-2-3 1,0 1 0</inkml:trace>
  <inkml:trace contextRef="#ctx0" brushRef="#br0" timeOffset="31264">22787 12609 7083,'-31'3'3276,"10"-1"0,18 5 0,8-2-2389,23 1 1,8-1-978,14-4-900,-10 1 1,8 2 0,-8-1 449,5 0 45,-12 4 1,-11 2 224,-32 2-90,-19 11 630,-7-1 180,11-7 0,-3 2 539,-13 8 1,2 2-721,13-8 1,2 0-1909,-5 3 1,7-2 1613,14-2-245,28-2-89,9-5-541,-4 4 1,0 3 269,3 7 720,-17 0 0,-8 1 539,-18 14-224,2-15 0,-1-2-45,-9 7 269,0 1 1,25-18-450,0-2 3096,43-12-2903,-17-1 0,1 1-104,16 3 1,0 2-225,-17 1 0,-3 4 495,11 19-91,-51-1 1,-14 2-720,0-5 1,-2-2-1,0 3 0,-1-3-450,2-8 1,6-9-2558,12-22 1638,19-7 1,8-3 1169,0-3 1,3 1 0,8-6 0,0 2 0,-7 9 0,0 0 0</inkml:trace>
  <inkml:trace contextRef="#ctx0" brushRef="#br0" timeOffset="31451">23302 12784 7263,'-16'17'3276,"-13"20"0,8-10-2576,11 8 1,1 13 0,3 2 0,2-9-2340,3-7 1,2-1 1434,0 17 1,1 6-1,4-18 1,5-27-1,3-25 1</inkml:trace>
  <inkml:trace contextRef="#ctx0" brushRef="#br0" timeOffset="31681">23432 12753 6273,'7'-11'3276,"-2"6"0,-1 10-1638,0 36 0,-3 15-1290,1-14 0,2 3-678,-2-9 1,0 4-1,1 0 1,0-3-571,2 14 1,1-4-740,2-5 1,1-4-1639,1 1 2457,2-25 1,-10-26 0,1-10 0</inkml:trace>
  <inkml:trace contextRef="#ctx0" brushRef="#br0" timeOffset="32052">23523 12850 6903,'12'-30'1092,"1"0"0,1 3 0,2 4-2322,5 5 0,1 3 780,9-3 1229,-2 5-2038,-8 3-2018,13-4 2987,-12 6 200,10-1 629,-23 15-89,1 0 2826,-3 11-2575,-4-5 873,7 24 1,0 5-1306,-1-2-557,2 5 0,0 1 648,-2-4 2792,1 5-2927,-2-9 0,-1 0-90,-1-9 0,0 2 44,1 8 1,1 4 0,-1-5-372,-2-8 1,0-2 146,2 16 0,0-4-315,-3-9-359,-1-8 569,-1-7-3127,-5-19 0,-5-18 3004,-11-23 1,-1 2 0,8 19-1,0 0 1</inkml:trace>
  <inkml:trace contextRef="#ctx0" brushRef="#br0" timeOffset="32350">23601 12860 13379,'14'-3'990,"1"3"-1890,1 11-1528,-8 31 2248,-4-11 899,-9 3 1,-4 2 918,-1-13 0,-1 0-938,1 0 1,0 1 153,-2 1 1,4 0-675,17 10-630,-3-15-2827,35-27 1638,-20-18 1,-2-7-1,1 5 1,-1-2 1272,2-14 1,-4 0-1,-6 2 1,-5 15-1,-1-1 1</inkml:trace>
  <inkml:trace contextRef="#ctx0" brushRef="#br0" timeOffset="32542">23706 12806 6453,'-17'6'3276,"-5"10"0,7-4 0,2 34-2184,16-9 0,5 6 0,-1-2-448,-1 2 0,0 1-1102,2 1 1,1 5 0,1 0-636,-1 0 1,0 0 0,-1-4-547,1 3 1,0 1 818,0-4 1,1 6 0,0 0 0,-1-6-820,1 1 1,1-3 1548,-1 1 0,2 3 1,-1-5-1,-3-9 0,0-3 1,1 7-1,1 1 0</inkml:trace>
  <inkml:trace contextRef="#ctx0" brushRef="#br0" timeOffset="35950">19977 8354 6094,'8'3'719,"0"0"-449,1-1 360,22 1-451,-12-1 181,26 1 0,-13 0-180,-6 2 0,4 2-60,6 0 0,4 1 0,-3-1-120,-2 0 0,2-2-1093,11-3 1,6-2 0,-8-2 1124,-19-4 1,-1-1 56,9-1 1,5-2 0,-5 1-45,-8 3 0,1 0 67,5 2 1,7 0-1,2 1 1,-6 2-68,9 2 0,-2 2-225,1-1 1,2-1 0,-2 2 134,4 6 0,-1 1-15,-11-5 0,1-1 0,-1-1 15,9 2 0,1-1 15,-3-3 0,2-2 0,-6-1-573,-8-1 1,-3 0 557,7-2 0,5 1-68,-1 2 1,6 2-1,0 1 1,-6-1 67,-1 0 0,2 1 81,1 1 0,11 2 0,2 0 0,-4 1 0,-11-1-8,-7 0 1,-2 0 31,14 2 0,7 0 0,-9-2-57,-15-4 0,-3 0 41,8 0 1,4-1 0,13-2 0,2 0 198,-10 1 0,3 2-633,2 2 0,3 1 1,-2 2 29,2 3 0,-2 3 952,-3 1 0,-1 1-637,-2 1 1,2 1-256,3-5 0,6-2 0,-4 0-598,-1 1 0,0 0 808,1-3 0,3 0 0,-4-3 90,-6-4 0,-5-1 0,-7 0 0,1-1 0,8 0 0,0-1 0</inkml:trace>
  <inkml:trace contextRef="#ctx0" brushRef="#br0" timeOffset="36749">23707 8542 10411,'46'-8'116,"0"0"1,-1 1 0,1-1 0,0 0 0,0 1 0,4-1 0,1-1 0,-1 1 0,-7 0 0,-9 1-27,10-6-90,-13 3 0,3-1-1639,11-5 1,2 0 446,-9 2 1,-1 0 1191,7-2 0,-4 1 681,0-2-591,-3 2 179,-2-1 1,1 0 0,3-2-45,-2 1 0,0-2 706,-14 5 1,0-1-393,10-11 1,0-3-1331,1-1 0,-3 0 791,-5 4 0,-4 2 0,6-12 1852,-25 27-2212,-6-5 625,-1-2-1255,-8-29 900,2 4 450,0 3 0,-2 0 180,-3-7-1225,0 11 1,-2 1 1044,-5-1-271,7 12 1,-2 0 707,-11-9-797,-3 1-308,-5 0 8,10 14 0,-4-1 0,-1 1-150,-10-4 1,-5 1-25,13 6 1,-6-2-1,-1 1 1,-1-1-1,4 3 234,-10-3 0,2 2 0,-1 0 219,6 2 0,0 0 0,0 0 0,3 2-69,3 0 0,2 1 1,-2 1-61,-13-2 0,-4 0 0,3 1 510,2 0 0,-3 0-315,13 2 0,-5 0 0,-4-1 0,-1-1 0,2 1 0,3 1-1,-4-1 1,3 0 0,1 1 0,-4-1-153,2 0 0,-2 1 0,-1-1 1,-1 1-1,-3 2-278,7 1 1,-3 2-1,-1 0 1,-1 1-1,1 1 1,2-1-1,2 1 350,0-1 0,3 0 0,0 1 0,0 0 0,-3 0-67,3 0 1,-4 1 0,-1 1-1,-1-1 1,1 0 0,3 1-1,3-2 103,-5 1 0,4-2 0,1 1 0,-3 0 0,0 0 0,-2 0 0,-1 0 0,1 0 0,1 1-86,-2 2 1,1 0-1,0 2 1,0-1 53,3 0 0,0 0 0,-1 0 0,0 1 1,2 1 15,-9 1 0,0 2 0,2 0 1,4-1-62,5-1 0,4-1 1,0-1 235,-3 1 0,-1 0 1,0-2 95,-1-2 1,0-1 0,1 0 564,-5 4 0,-1 2-669,-2-1 1,-4 2 0,5 0-61,5 3 0,2 2-37,5-1 1,-1 2 0,2 0-114,-8 6 1,0 0-43,8-2 0,-1 0 0,2 0-222,-6 4 0,3 0 254,4-2 0,0 0 157,-6 6 1,2-1-92,12-10 0,0 1 650,-17 13 1,-1 1-426,17-12 1,1 3-373,-2 7 0,-2 6 0,3-2 340,2-1 0,2 0-490,2 0 0,0 3 1,4-2-336,7-5 0,2-2 275,0 2 0,2 2 171,1 9 1,2 1-1,1-12 1,2-1 0,0 7-1,1 0 1</inkml:trace>
  <inkml:trace contextRef="#ctx0" brushRef="#br0" timeOffset="37531">24297 7346 6004,'-22'6'1799,"3"2"-1799,4-3 809,7 2 91,7-6-451,0-1 1,3-3 270,23-24-586,-2 7 1,4-4 135,4-5 0,5-3 0,0 0-310,-4 3 0,0 2 1,5-6 128,-10 8 1,4-4 0,2-2 0,1-2 0,1 0 0,-1 1 0,-2 1 0,-2 3-743,1-2 0,-3 3 1,-1 1-1,1-1 1,2-3 639,-1 2 0,3-3 0,0-1 0,1 0 0,-1 0 1,0 1-1,-3 2-41,4-3 0,-2 1 0,0 1 0,-3 1 0,-1 3-84,-1 1 1,-3 2-1,5-4 22,1 0 0,5-5 1,4-3-1,1-1 1,0 0-1,-3 3 1,-4 4 92,-1 2 1,-4 3-1,0 0 1,3-2-319,0-1 0,3-2 0,2-2 0,-1 1 0,-2 2 0,-5 4 341,1 0 0,-3 3 0,-1 0 0,11-11 0,1-1-363,-7 5 1,2 0-1,-2 0 363,-4 4 0,-2 2 0,2-2 150,11-11 0,2-2 0,-6 5-60,-12 11 0,0 1-303,16-16 1,-2 1 302,-7 8 66,-7 7 1,-1 2-247,-1 2 137,4-2-586,-15 13-1767,-21 14 1587,3-1 43,-9 6 1,-2 1 675,3-1 0,-10 7 0,11-10 0</inkml:trace>
  <inkml:trace contextRef="#ctx0" brushRef="#br0" timeOffset="37679">25898 5232 6004,'-3'-11'0,"3"3"0,7 6 0</inkml:trace>
  <inkml:trace contextRef="#ctx0" brushRef="#br0" timeOffset="37960">26013 5191 6094,'34'-14'2788,"9"-2"-2428,2-1-405,-4 8 0,0 1-2537,5 3 2402,-12 2 1,3 1-1460,5 0 1,-3 0 1496,5-2-98,-3 0 0,-1-3 1319,-6-9-942,-7 2 43,-7-1 531,-16 11-171,-5 0 1833,-2 4-1833,-5 4 2736,2 3-1834,-16 23-1989,8-4 1,-4 10 0,-3 5 0,-1 2 0,2-1 0,2-7-461,-4 7 1,1-4 0,-2 6 787,4-7 1,-3 8 0,-3 2 0,1 2 0,0-2 0,2-4 0,4-7 0,-1-1 0,3-5 0,0 0 0,-6 9 0,1 1 0,-1-1 0</inkml:trace>
  <inkml:trace contextRef="#ctx0" brushRef="#br0" timeOffset="39632">27062 4719 6453,'-11'-1'3276,"-2"-2"-165,6 1-1762,-3-1-809,7 3 269,10 0-719,3 1-90,10 0-90,9 0-45,-4-4 0,1 0-45,17-3-112,-16 1 0,-2 0 112,2-3 90,-1 0 0,-3 1-90,5-1 90,-9 3 180,4 1-90,-15 4 270,-3 6 90,-13 7-91,-2 1 1,-6 4 135,-2 0 0,0 1-225,-4 4 112,3-3 0,-1 0-112,-7 11-180,5-5 90,-9 9-45,8-7 0,-1 0-225,-7 7-750,8-8 1,-4 4 0,5-5-510,-2 2-200,2-2 1,10-7 1018,19-20 0,3-2 0,7-9 0</inkml:trace>
  <inkml:trace contextRef="#ctx0" brushRef="#br0" timeOffset="39828">27074 5069 6543,'31'-19'3276,"1"6"0,-21 14 0,11 17-2850,-14-1-246,3 14 90,-10-8-90,-2 1 90,-1 1 0,-7 19-360,4-18-270,-3 13-1259,3-19-1658,3-7 0,7-17 2554,3-19 0,3-11 1,-1-6-1</inkml:trace>
  <inkml:trace contextRef="#ctx0" brushRef="#br0" timeOffset="39993">27274 5005 6183,'2'-3'3276,"0"1"0,-2 2 0,9 11-1320,-2-3-1866,7 9 0,2 4-2339,4-2 360,-2-1-180,-2-9-1208,0-19 2657,-9 2 0,6-9 0,-10 6 0</inkml:trace>
  <inkml:trace contextRef="#ctx0" brushRef="#br0" timeOffset="40267">27651 4885 6273,'5'-18'3276,"11"4"0,13-7 0,5 8-1804,-10 4 1,3 1-3112,15 0 1,2 1-1,-11-1 1,-1 0 982,6 3 1,-6 0-1,-16-1 1,-8 0 0</inkml:trace>
  <inkml:trace contextRef="#ctx0" brushRef="#br0" timeOffset="40534">28215 4491 12930,'15'3'3276,"15"9"-2325,-4-4-3200,7 9-1028,-13 0 2949,-8 6 1,-3-7-1,-9 1 1</inkml:trace>
  <inkml:trace contextRef="#ctx0" brushRef="#br0" timeOffset="40735">28095 4689 6273,'-16'14'3276,"7"-3"0,-6 4 0,10-5-5362,-1 11 2356,3-3 1139,2 8-4197,12 19 899,-4-20 590,8 18-1978,0-23 2457,2-12 1,0 1 0,-3-13 0</inkml:trace>
  <inkml:trace contextRef="#ctx0" brushRef="#br0" timeOffset="41381">28158 4927 6273,'29'-28'1092,"1"-1"0,-2-1 0,-9 15 2184,-37 56-4071,-6-4 525,2 0 0,-1 0 1260,-5 2-271,8-10-89,19-20 1079,21-12-1439,-6 0-90,15-6 629,1-3-179,-6 4-360,5-2-90,-14 7 539,-7 12-719,-8-2 0,-8 14 0,-3-8-180,-6 5 1,3-3-91,0-1-990,-14 13 541,9-10-1080,-17 13 720,19-18-1080,-11 4 1259,12-9-809,-12-1 1080,8-10 629,0 1 269,-3-7 1440,-3 13-629,-1 3-1,-1 10-539,14-3 0,6-3-1,5-6 1980,17 3-2249,-1-4-180,12 0 0,7-1-1729,3-2 1,1-1 1445,0 1 1,-1 0 327,2-1 0,1 2 194,12 4 1,-3 1-106,-20-3 1,0 1-64,11 2 1,5 1-1,-6-1 109,7 1-270,-18-2 0,-2-2-719,1 1-2558,-22-2 0,-5-3 1814,-7-2 1463,-1-6 0,6-4 0,1-1 0</inkml:trace>
  <inkml:trace contextRef="#ctx0" brushRef="#br0" timeOffset="41818">28795 4562 7173,'0'15'3276,"0"1"0,-1-1-3615,6 24 159,-1-13-90,4 16 726,-3-21-1715,0-3-2018,7 12 0,-7-18 2574,6 7 1,-9-20 0,1-1 0</inkml:trace>
  <inkml:trace contextRef="#ctx0" brushRef="#br0" timeOffset="42658">28911 4684 6903,'19'-33'3276,"-9"14"0,-6 11-3082,-11 15-1723,-15 22-270,7-5 990,-8 10 179,14-13 270,4-9 360,3 0 270,0-3 1529,5 5-1079,-1-6 1528,0 15-1888,-3-13 0,-3 9 0,-6-7-270,2-4 0,-4 4-90,1-3 89,0-1 1,-1 1 90,-6 4 0,4-4 90,-3 3-90,7-4 630,-3 1-541,7-5 361,4 1-450,8-7 90,24-5-315,-2 0 0,0-1 45,19-3-90,-13 4 0,-2 1-90,-10 5 90,2 1-180,-13 7-90,-22 20 270,3-8 90,-19 15 90,2-12 810,-4 7-630,9-9 0,4-1 359,25-16-629,2-2 360,27-2-675,-10-2 0,0 0-494,20-3 269,1-2-1259,-36 4 540,-13-1 1214,-21 3 0,-9 1 675,3 0-361,-6 1 1,-1 1 900,0 4-541,-3 6-449,-1 1-1819,15-1 1,0 2 1073,-6 5-1074,-5 4 1,0 0 137,5-2 62,-1 0 0,5-2 2338,21-10 181,-2 1 1618,22-9-1439,-1-1-89,6 0 989,26 6-1530,1 2 1009,-19-3 0,1 1-1379,3 3 0,-2 0-169,7 2-585,-1 0 0,-1 0-404,1 0-740,-3-1 1,-1-2-1639,-2-1 3200,1-9 0,1-2 0,-3-5 0,-5-1 0,0 0 0</inkml:trace>
  <inkml:trace contextRef="#ctx0" brushRef="#br0" timeOffset="43396">29444 4703 7713,'7'-16'3276,"-2"7"0,10-1-1733,-4 9-1273,0 2-90,-1 3 539,-1 14-809,-7-9 0,1 12-89,-15-8-271,-6 6 180,-3 0-45,-1-1 0,1 3-404,-2 9 269,8-2 180,26-13 0,22-18 90,-5 2 180,-8 4 0,-7 3 540,-29 31-180,-2-11-270,3-4 0,-2 0 224,-3-4 1,1-2-135,1 0-90,-9 12 0,21-19 0,6 1 0,6-6-90,9-2 90,1-3-232,16 6 1,10 4 0,-8-1 321,-4 2 0,23 4 0,-15 2 180,-53-1 359,-24 10-1214,18-12 1,-1 0 224,-1 0 0,1-1-1079,-13 6-1928,20-12 0,8-6 27,4-4 2170,10-8 1080,14-15 0,-1 3 0,8-11 0</inkml:trace>
  <inkml:trace contextRef="#ctx0" brushRef="#br0" timeOffset="43774">29774 4800 6993,'-11'1'3276,"1"1"0,7 1 0,-2 11-1860,-1 11-967,-3 21-359,1 0-180,1-1 0,-2 2-585,3-13 1,0-1-91,-1 7 1,0 0-875,2-9 1,3-4-1201,2-2-40,8-3 2160,2-22 719,4-8 0,-1-8 0,1-4 0</inkml:trace>
  <inkml:trace contextRef="#ctx0" brushRef="#br0" timeOffset="43994">29927 4805 7173,'3'-9'3276,"0"3"0,-1 12 0,-2 26-1411,0-2-2075,-3 2 0,-2 7 1,0-2-511,1-3 0,0-1-373,-1 3 1,0 2 0,1-4-2185,-1 15 0,2-13 2,2-18 3275,2-9 0,3-8 0,1-8 0</inkml:trace>
  <inkml:trace contextRef="#ctx0" brushRef="#br0" timeOffset="44458">30025 4798 7083,'3'-24'3276,"0"0"-166,1 2-2166,5-2 1,4 0-1754,16-11 584,0 8 0,1 2 135,9 4-45,-14 13 0,-1 3-854,7 2 539,-9 1 0,2 0-449,-12-1 809,-6 1 180,4 1 180,-8 3 269,0 4-269,-1 0-90,-1 2 0,1 6-270,3 0 0,0 4 180,5 3 0,-4-6 450,5 17 89,-3 3-269,-5-3 0,0 8 0,-1-4-360,1-4 0,-1 1-1093,0 10 1,0 5 0,0-6 1034,0-16 1,1 0-1168,2 16 1,2-1 1134,3 3-917,1-11 1,1-2 646,3 0-246,5 5-384,-5-18-269,-1-4 1550,-2-4-2450,1-4 2159,-3-4 0,-3-2 0,-2-4 0</inkml:trace>
  <inkml:trace contextRef="#ctx0" brushRef="#br0" timeOffset="44895">30221 4900 6183,'-32'1'1638,"1"1"0,-1 21 1638,35-8-923,28 19-3612,4-11-1080,-11 3 1710,-1 0 1708,-39-1 1,-9 0-1,2-4-45,-9 3 1,1 1 764,5-3-1799,8-5-450,19-5-449,21-18-1,6-3-719,3-7-270,-4 0 250,3-6 1,1-2-1639,1-2 2650,-3 1 0,-3 1 0,-13 2 0,-2 1 1</inkml:trace>
  <inkml:trace contextRef="#ctx0" brushRef="#br0" timeOffset="45148">30196 4764 6723,'-5'18'3276,"0"-1"0,1 1-113,1-1-2444,-2 8 90,3 0 1,0 4-675,0 13 0,0 4-1228,0-9 1,1 2 0,-1 1-1,-1 6 1,1 2 0,-1-1-1,1-5 1,0 0 0,-1-3-547,-1 10 1,0-4 346,1-6 1,-1-5 684,-2 0 1,1-11 0,-2-5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8:17:37.375"/>
    </inkml:context>
    <inkml:brush xml:id="br0">
      <inkml:brushProperty name="width" value="0.09071" units="cm"/>
      <inkml:brushProperty name="height" value="0.09071" units="cm"/>
      <inkml:brushProperty name="color" value="#FF0000"/>
    </inkml:brush>
  </inkml:definitions>
  <inkml:trace contextRef="#ctx0" brushRef="#br0">27186 8947 6633,'-45'-16'1638,"18"10"0,0 1 0,0-1 0,-1 2-1316,-12 7 0,3 5-412,9 1 0,2 3 0,1 1-90,9 1 0,-5 5-179,2 10 179,4-4 0,3 0 0,-1 4 135,1 5 0,1 3 315,3 2 0,1 4 0,1-3-811,-2 3 1,3 1 750,4 0 0,4 3 0,4-2 59,2-12 1,3-1 0,1 0-180,0 1 0,0 0 0,1-1 0,7 14 0,3-4 51,-1-13 0,4-4 129,7-1 0,4-2-150,-5-4 0,2-1 0,1 0-180,7 2 0,2-1 0,1-1-259,-11-5 1,0 0 0,1-1 0,1-1 160,7 2 1,1-2-1,0 0 1,0 0 89,-4-1 1,0 0 0,0-1-1,-2 0-339,9 1 1,-1-1 0,-3 0 346,-8-2 0,-2 1 0,-4-2 699,19 5-819,-3 0 0,1 1 134,-17-5 1,1 1 105,6 1 0,3 2 0,2-2 30,-2-1 0,1-1 0,-3-1-58,6 2 0,0-1-32,-2-3 0,4 0 0,-8-2 182,8-6-137,-18 2 0,2-2 90,5-4 0,3-3 104,-2 0 1,2-3 0,1-1-240,-2 0 0,0-1 0,1-2-71,-4-1 0,3-2 0,-2-2 1,-5 2 114,9-12 1,-7-1-45,-1 2 0,-4-4 90,-8 4 0,-1-3 0,-2 4 0,-5 7 0,0 0-207,9-20 1,-3 1 386,-5 7 479,-5 8 0,-1-2-479,1-16-181,-4 15 1,-3 0-45,-6 3 0,-1 3-45,-6-12-90,-7-6-270,5 15 1,-3-5-1,1 4 180,4 6 0,-1-1 26,-8-12 0,-4-6 0,4 8-206,-8-5 906,12 16 0,-5 1-876,-10 5 0,-6 1 1,4 3 1,7 1 1,0 1 357,-8-1 0,-5-1 0,4 2 105,7 4 0,3 0 0,-2 0 0,-1-2-45,-8-2 0,0-1-90,9 3 0,-1-1 45,-8-3 0,-5-2-105,1 2 0,-4-1 0,2 1-318,12 4 1,2 0-1,-3-1 355,-6-1 1,-3-1 0,0 0-1,2 1 83,2 1 0,2 0 0,1 0-562,-11-2 0,2-1 547,-4-1 0,3 1 45,5 0-509,3 2 419,4 2-90,-10 1 0,10 5 282,8 1 0,-4 2-282,-20 3 0,-2 2 45,10 1 0,-1 0-263,0 1 0,-3 0 0,5 1 263,8 1 0,1 1 542,-11 7 1,1 2-723,16-4 0,0 1-90,-9 7 0,-1 3-45,6 2 1,2 4-370,1 3 1,1 3 0,1-1 772,-1 0 1,1 1-45,4-4 0,0 2 0,2-2 45,3-3 0,2-1-225,-6 10 1,1 1 766,3-8 1,-1 1-1681,0 2 1,-1 4 0,3-6-800,-4 9 1622,3-7 0,1 0 270,0-5 0,-1 1 0,-1-1 0</inkml:trace>
  <inkml:trace contextRef="#ctx0" brushRef="#br0" timeOffset="2686">27035 13326 6813,'-31'-16'3276,"14"8"-3044,-16-5-772,16 11 900,-2 5-90,3 0 0,-16 19-360,21-9 0,-8 15 0,12-11-1549,-3 11 1,1 4 1113,-1 1 660,2-2 0,-1 4 993,2 11 0,3 0-1038,2-15 0,1 0-90,-1 3 0,1 2 0,1-4 0,6 10 0,3-14-90,5-5 0,-2-6-45,4 1 1,4 1 1772,9 4 0,6-1-1622,-1-1 1,3 1 0,0-1-167,-1-1 0,-1 0 0,1-2-97,3 1 1,1-1 0,-2-2 6,-3-3 0,-2-2 1,-2-1 194,2 1 0,1-1 75,3-3 0,4 0 0,-6-2 60,-8-3 0,-1 0-30,7 0 0,3 0 0,2 0-289,1 2 0,1 0 1,0-1-12,1-1 0,0 0 0,2 0-580,-3-1 1,3 2 0,-1-2 0,-4 1 360,11-2 0,-3-1 324,-1 0 0,-1-1-156,-9 1 1,0 0-160,11-1 0,3 0 420,-11 0 0,2-1 0,-1 0-194,-1 0 0,0 0 0,-1-1 404,-1 0 0,-1-1 0,-1 0 0,8-3 0,0-1-663,-2-3 0,3-3 0,-4 1 348,-5 2 0,-1 0 45,15-8 1,-7 0 189,-17 2-370,-2-1-411,-5-3 0,0-1 681,4-7 0,-3-2 0,-1-2 0,-8 9 0,-2 0 0,1 0 0,-1-1 0,-2 2 0,0-1 0</inkml:trace>
  <inkml:trace contextRef="#ctx0" brushRef="#br0" timeOffset="3125">29317 13557 6004,'-12'-44'1092,"0"0"0,3 5 0,-3 2 546,-6 5 0,0 3-455,-4-5-1303,1 7 0,-5-3 0,-1 2-465,-13-3 1,0 3 51,3-1 0,-2-1 173,1 4 0,-4-1 0,3 4-1279,3 2 1,2 3 1376,-7-7 0,-4 2 711,6 8 1,-4 2 0,5 2-90,3 2 0,-1 1-46,2 1 1,-5 1 0,-1-1 0,0 1-390,2 2 1,-1 0 0,1 1 0,0 0 104,-5-1 0,2 0 0,-4 1-8,0 0 1,-4 0-1,1 0 1,6 1-176,-2 0 0,0 2 135,7-1 0,-6 0 0,-2 1 0,1 0 0,7-1 18,-11 1 0,2 0-91,9 0 1,-4 0 0,-1 0-1,4 0 181,0 1 0,2 1 0,3-1-45,0 1 0,0 1 45,-6 1 0,-3 2 0,5 0 859,11 0 0,2 3-904,-19 14 0,2 4 2702,4 6-2747,10-6 0,3 2 421,2 6-376,4 5 0,0 2-23,8-19 0,0 0 23,-6 17 0,1 0-135,2 8-1549,5-5 1,1 2 1039,2-13 1,1 1-222,4 4 1,1 5 0,2 1 0,0-7-820,2-5 1,1 0 1473,3 10 0,2 6 1,-1-8-1,3 2 0,-5-16 1,0 0-1</inkml:trace>
  <inkml:trace contextRef="#ctx0" brushRef="#br0" timeOffset="8712">12267 11453 6004,'-9'-11'899,"-2"-8"-719,4 5 719,-4-11-179,3 11-900,1 0-1979,3 12 1979,4 3 180,3 5 90,-2-3 900,1-1-540,-2-1 629,-4 0 360,-7 2-1259,3 0 0,-6 4-360,10-5 90,0 1 0,3-2-270,1-1 270,1 5 90,-1-1 0,0 23 0,0-1-179,-1 23 89,0-11-90,0-9 0,0 2-135,1 6 0,0-1 225,0-5 0,0-1 45,1 6 0,0-1-45,1-5 0,0-2 90,2 9 90,2 10 0,1 1 0,0-7-45,0-5 0,-1 1 180,-1-9 0,0-1-2383,3 19 2248,-3-16 0,1 3 90,4 13 0,0-1-225,-4-17 0,1 1-361,4 9 0,1 5 0,0-3 136,3 0 0,-1-3 225,1 0 0,0 2 15,-1-5 0,1 2 0,-2-1 75,1 4 0,-1 0-45,-2-6 0,1 2 0,0-1-30,-2 0 0,0-1 0,4 1-30,7 2 0,5-1 0,0-2-75,1 2 0,5-3 90,-1-13 0,6-1 0,1-3 0,-4-4 0,6-5 0,0-6 15,0 0 0,2-2 0,-4-1-15,-7 0 1,0-2 103,6 0 1,4-1 0,-4 0-15,-10 2 0,0-1 45,19-3 0,8-3 0,-8 2 754,-19 3 1,-1 0-935,10-3 0,5-1 0,-1-1-961,-5 0 1,-2 0-1,0 0 961,9-3 1,0 0-667,-9 2 1,1-1-1,-2 0 621,5-5 0,-1-3-8,-5 1 1,1-2 0,-1 0 142,8-5 0,0 0 0,-3 0 0,1-3 0,-5 4 0,-7 6 0,0 0 0,0-1 0,4-2 0,0-2 0,-2-1 0,2-3 0,-1 0 0,0-1 43,-4 1 1,0 0 0,0 0-1,0-1 337,2-1 0,0 0 0,0-1 0,-3 0-140,1-10 0,-3-2 0,-3 3 164,0-2 1,-2-3-23,-5 10 0,1-5 1,-2 0-1,-1 2-232,-1 2 0,-1 1 0,-2 0-90,1-2 0,-2 1 0,-2 1 30,-4-5 0,-3 5 2179,-2-10-2224,-1 9 0,-1 0 2431,-4-5-2476,0 9 0,0 0 91,-6-4 44,-4-1 0,-2 0-45,-3-1 59,6 11 1,-5-4 0,0 2-649,-11-4 1,0 3 633,2-2 0,-3 2-15,7 9 0,-2 2 0,3 3-75,6 6 0,1 1 45,-17-3 0,-2 2-1411,-3 7 1,1 1 1275,8 0 0,-2 1-15,-4 2 0,-5 1 0,1 0 45,10-1 0,2 0 0,-5 2 213,3 0 0,-5 2 0,-1 0 0,1 1 0,3-1-109,-8 2 1,4-1 0,-3 3-180,6 0 0,-3 3 0,-1 1 0,3-1 1,6 0-344,-5 4 0,3 2-387,1-2 1,-4 4 0,1 0 0,6-2-106,4-2 0,2 2 235,-6 4 1,-3 3 0,4-1 601,9-5 1,3-1 87,-9 7 0,2-1 0,-11 6 0,0-1 0</inkml:trace>
  <inkml:trace contextRef="#ctx0" brushRef="#br0" timeOffset="9951">12523 14935 6543,'-32'-7'819,"-1"0"0,0 0 0,-7-1 0,4 3 493,-4 14-1312,20 4 90,2 6 0,2 5 179,-5 16-134,6 3 0,2 5-225,8-15 0,3 2 0,0-1-184,-2 10 0,2 0 184,3-8 0,2 1 0,2-1-135,4 8 1,1-2-134,-2-6 0,1-1 358,1 3 0,4 0-1367,7-5 0,2-4 1457,-8-10 0,4 1-502,10 6 0,9 4 0,2 0 0,-6-5 277,-4-4 0,2-2-312,2 1 0,7 4 0,-1-1 0,-7-6 222,-7-6 0,-1-3-448,20 6 0,0-3 538,-18-6 1,2-2 111,11-3 1,10-1-1,0-2 1,-7 1 156,-2-1 1,2-1 135,-5 0 0,9 0 0,4-1 0,1-1 0,-3 2 0,-7 0 44,1 2 0,-5 0 0,3 0-332,-2 0 0,4 0 0,1 0 0,0 0 0,-4 2-192,13 2 0,-4 1 1,-3 0 119,2 1 0,0-1-120,-2-3 0,4-1 0,-8-2 165,-12-1 0,-3-1 45,15-4 0,1-3 135,-13-2 0,-2-2 1037,15-9-812,-17 3 0,5-6 0,-1-2 0,-4 2-136,0-6 1,-2 0 350,4 0 1,2-3-1,-7 3-395,-11 0 0,-6 4-995,-4-16 905,-2 1 623,-8 5 0,-3-1-668,2 16 0,-2 0-15,-5-9 0,-4-4 0,1 5-30,3 9 0,-1 1 90,-16-14 0,0 2 0,-1 8 0,3 5 0,-4-1-980,-6-1 1,1 0 889,6 5 0,0-1-30,-5-2 0,-4-2 0,6 4 44,10 5 1,1 2 15,-7-4 0,-4 0 0,4 2-30,7 5 0,0 1 90,-7-2 0,-3 0 135,1 4 0,-4 1-16,-1 2 1,-4 1 0,3 1-210,-3-2 0,-3 2 22,5 2 1,-6 3 0,1 0-1,8 0-22,8 1 0,1 0 0,-12 3 0,-5 1 0,7 0-45,13-1 0,1 0-45,-18 5 0,-2 2-90,12-2 1,-2 0-661,3 1 1,-2 0-1,1 1-554,-8 5 0,2-1 764,4 0 0,-1 1 630,9 0 0,0 2 0,2-1 0,2-2 0,2 0 0,-15 12 0,1 0 0</inkml:trace>
  <inkml:trace contextRef="#ctx0" brushRef="#br0" timeOffset="11606">12728 6600 6094,'-20'-11'1349,"-10"-4"-180,-16-1-899,16 9 0,-1 1-270,6 1 0,0 2-45,-4 3 0,2 2-45,0 3 135,-10 14 0,-4 9 449,8 7 1,1 3-542,7-14 0,0 0 0,1 4 227,-3 12 0,2 4 0,3 1-180,6-8 0,4 0 0,-1 0-196,-1-1 0,0 1 1,1 3 195,4 1 0,0 5 0,2-1 0,2-5-813,1 1 1,1-1 842,1 0 0,0 3 0,1 3-53,2-1 1,2 3-1,1 1 1,1 0-68,0-9 0,2-1 0,-1 1 0,1 1 0,0 0 54,-1 4 0,0 1 0,0 1 0,2-1 0,3 0 6,2-3 0,3 1 0,2 0 0,0-2 0,0-3 0,-2-6 120,7 12 0,3-4 134,3-5 1,5 4 0,1-2 0,-5-8-90,-4-11 0,-1-2 45,7 4 0,4 2 0,1-1-543,5 0 1,1 0 0,4-3 200,-11-7 0,3-2 0,2-1 0,-1 0 1,-2 1 93,3 2 1,-1 1-1,-1-2 1,3-3-59,0-5 0,2-2 0,1-3 0,-1-2 0,-2-3-9,-1-3 0,-2-5 0,-1-1 0,1 0 22,2 0 1,1 0 0,-1-1 0,-1-1-147,-2 0 0,-1 0 0,-1-2 1,-1 0 48,3-4 0,-3-2 0,1-1 7,-5 3 1,0-2 0,0 0-1,1 0 315,0 1 1,-1 0-1,2-1 1,0-2 390,3-3 1,2-2 0,1-2 0,-2 1 0,-4 2-325,-4 4 1,-3 2 0,-2-1 0,2-4-198,1-6 0,2-4 0,-1-3 0,-2 2 0,-4 2-132,-1-3 0,-5 2 1,0-4 5,-2 2 0,-1-6 0,0-1 0,-1 3 0,-2 5 114,-2 4 0,-3 4 0,0-2 30,-3-3 0,0-4 0,-2 1 0,-2 7 90,-3 4 0,-3 2 180,-8-18 0,-3 2-91,7 20 1,-4 0 314,-7-4 1,-7-3 0,-1-1 0,1 3-225,1 2 0,1 2 0,-3-2-203,1 1 1,-1-1-1,-1-1 1,1 2 51,-6-5 1,0 2 0,4 3 15,2 2 0,1 1-90,-8-7 0,-2 2-526,1 5 1,1 3 525,9 5 0,-1 2-45,-2 1 0,-3-1 0,-1 4-319,0 3 0,-1 2 0,1 1 274,-9-2 0,0 1 0,-6 2 0,2 4-676,13 1 1,3 2 495,7-1 0,0 0-569,-17 2 0,-2 2-845,-2 4 1,-2 4 1596,7 1 1,-3 4 0,2-1 0,5-3 0,2-1 0,-1 2 0,2 4 0,-1-1 0,0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8:18:27.570"/>
    </inkml:context>
    <inkml:brush xml:id="br0">
      <inkml:brushProperty name="width" value="0.09071" units="cm"/>
      <inkml:brushProperty name="height" value="0.09071" units="cm"/>
      <inkml:brushProperty name="color" value="#FF0000"/>
    </inkml:brush>
    <inkml:brush xml:id="br1">
      <inkml:brushProperty name="width" value="0.12095" units="cm"/>
      <inkml:brushProperty name="height" value="0.12095" units="cm"/>
      <inkml:brushProperty name="color" value="#FF0000"/>
    </inkml:brush>
  </inkml:definitions>
  <inkml:trace contextRef="#ctx0" brushRef="#br0">10160 1448 4785,'-16'-28'3276,"5"11"0,2-1-1149,3 12-1157,1 1-880,-4 2 299,-3 3-928,-15 15 1298,9-3-1029,-14 19 0,19-13 765,-8 14-675,5-1 180,1 1-180,3 6 1,4 2 89,6-10 0,2-1 90,-5 9 0,4 0-225,10-2 0,3-6-398,2-4 443,11 10-360,0-24 1,2-5 359,1-1 90,-1-1 0,1-4-181,7-17 46,-1-9 0,1-5 225,-8 7 0,-1-2 30,2-5 0,1-3 0,-4 2-75,-10 9 0,-1 1-180,0-5 1,-1 6-406,-8 13 450,-4 10 90,-4 9 360,-4 37 0,4-24 264,0 8 0,4 1-354,13 1-1819,-1-14 1,2-1 1079,11 6 559,7-12 90,-3-15-540,13-15 270,-8 2-264,3-10 84,-21 9 450,6-28 270,-13 18-90,5-21 809,-22 21 1,-3 1-541,-2 2 136,-8 0 0,-3 6-316,2 17 1,-14 6-90,14 4 3006,1 2-2976,-10 8-750,14-9 90,-1 3-1169,32-19 719,1-1-724,10-9 1,2-4 363,-3 0 1,0-3 1259,10-7 0,1 0 90,-12 6 0,0 1 584,5-3 1,-1 0 224,6-3-629,3-1-90,-11 13-90,-15 12 449,-4 15 271,-7 6-360,-1 6 719,-5 16-899,3-17-91,-1 15 1,1 4-90,1 4-45,0-4 0,2 1-45,2-9 0,0-2-1533,1 12 1443,2 0-449,1-21 359,-2-11-90,3 1 0,-2-12 90,1-2-90,1-3-180,5-9 180,6-11 90,-1-3-885,-5 4 1,0-1 1154,3-6-132,2-10 0,0 0 311,-1 3-134,-1 1 0,0 2-45,-5 10-180,-2 5 0,-3 10 0,-5 12 360,-4 41 90,1 1 797,0-12 0,0-1-1067,0 17-1682,2-16 1682,1-3-406,3 12 136,-1-19 0,3 6-180,0-23 408,2-5-1128,7-10 361,-2-4 3083,6-9-3713,0-17 809,-4 6 28,-3 3 0,-1-1 422,1-7 90,-5 14 0,0-1 854,0-7 1,-1 3-495,0 3 1079,4 2-810,-5 53-359,2 11-1492,-1-2 0,1 1 1312,0 2-418,-1-9 1,0-1 237,2-3-90,-1-4-1170,6 6-2017,3-3 725,1-2 573,1-5 270,-3-8-360,8-1 2069,-4-6 0,4-4 0,-6-4 0</inkml:trace>
  <inkml:trace contextRef="#ctx0" brushRef="#br0" timeOffset="650">11552 1814 7803,'-4'5'3276,"1"1"0,2-4-2453,1 1 437,7-3-1080,0 0-180,5-4 0,-2-2-90,2-4-90,0-3-630,12-24 210,-10 5 1,0-6-1,0 2 555,1 3 0,0-2-1048,-1-7 1,1-5 0,-4 9 1067,-2-1 160,-1 0 0,0-1-405,-1-5 0,1-4 360,-7 36 90,-2 22 0,-1 8 359,1 10 1,0 3-270,1 6 1368,0-2 0,0 2-1220,1-5 0,1-2-808,1 21 524,-1-15 1,0 0-573,0-8 1,-1-1 527,1 1 0,-1 2 90,2 10 0,-1 6-1012,1-4 1,-1 4 0,1-2 831,0-6 0,-1-1 0,0 1 0,1 7 0,1 1 0,-1 1-376,0 2 0,1 0 0,0-4 286,-1-1 0,0 0-30,1 5 0,0 5 0,0-6-101,-1-11 1,0-4-1419,1 6 1,0-4-32,1 1-1607,1-41 3267,-5-17 0,-2-8 1,1 3-1,0-1 0,-1-7 1,-1 0-1</inkml:trace>
  <inkml:trace contextRef="#ctx0" brushRef="#br0" timeOffset="985">11831 1609 6993,'6'-3'3276,"1"0"-1425,5 1-502,2 2-179,24 10-990,-18-2-1,15 9 1,-24-3 180,1 9-180,-4-4 180,2 14 179,-17 0 1,-6 2-2179,-1-7 1,-3 0-1,1 7 1,-2-4-1639,-17-6 2593,32-51 0,2 1 0,9-20 0</inkml:trace>
  <inkml:trace contextRef="#ctx0" brushRef="#br0" timeOffset="1524">12203 1616 6183,'-9'-1'3276,"2"-1"0,0 1-743,3 0-2353,4 1-270,2-2-809,27-2 359,0 8 540,8-1 450,-10 22-270,-20-10 584,-3 12 1,-4 2-315,-1-7 359,-5 26-629,5-38 90,3 2-1350,9-12-269,-2-1-1928,23-22 0,-14 0 2457,9-10 1,-16 6 0,-6 5 0</inkml:trace>
  <inkml:trace contextRef="#ctx0" brushRef="#br0" timeOffset="1685">12400 1309 6273,'-18'-11'3276,"5"3"-2054,4 19-2841,8 0 270,4 15-360,5 5 889,-1-7 1,3 7 0,-2-13 0</inkml:trace>
  <inkml:trace contextRef="#ctx0" brushRef="#br0" timeOffset="2450">12753 1229 6273,'-6'17'1979,"0"-1"-989,1 1-1,0 1 91,-2 13-451,1-5-1327,1 5 1,0 8-1,0-5 923,2-9 0,0 0 241,-1 11 1,0 5-1,1 0 73,4-6 1,1 0 0,1-4-540,-2-3 0,2 0-135,9 21 1,7-12-46,2-35 90,19-3 90,-17-12 90,5-11-90,-11 7 90,6-8 0,-8 6-90,0-1 3276,-1-1-3430,10-21-296,-6 4 270,-7 15 0,0 1-180,0-13-899,-4-10 630,-9 1 539,1 0-93,-9 13 363,2 22 180,-1 4 809,-12 13-360,3 9-449,-4 5 180,5 15-360,9-10 0,-1 9 179,3 7-269,3-9 0,4 10 0,5 1-180,4-21 0,3-1 45,3 11 0,3-6 45,13-11 0,-2-21-1639,-6-12 1,-2-4 807,2 1 426,1-5 0,1-2-1394,3-14-1369,0 0 2719,-3 3-880,-7 7 519,-11 17-58,8-17-481,-6 11 1349,1-4 0,-4 9 0,-2 6 0</inkml:trace>
  <inkml:trace contextRef="#ctx0" brushRef="#br0" timeOffset="2805">13299 1454 10321,'6'6'3276,"0"7"-2774,-5-2-412,1 7-90,-1-3 0,0 3 0,0 14 0,-2-6 180,0 22-180,0-20 225,0-2 0,0-1-136,0-2-3366,1 8 3342,0-21 385,2-2-270,2-10 0,8-15-180,-3-2-360,7-25-90,-6 13 0,1-4 1,-2 3 359,1 1 0,-1 1-156,1-5 1,2-2 0,-3 7 335,1-3 3186,3-4-3082,-4 15 256,1-3-360,-7 18-1170,2 4-359,-3 7-1838,4 11 797,-3-4 2749,6 10 1,-2-13 0,3 1 0</inkml:trace>
  <inkml:trace contextRef="#ctx0" brushRef="#br0" timeOffset="4248">14049 1219 6273,'-10'3'2519,"-1"0"757,-19 6-1425,11 0-1581,-8 1-90,20-5-90,6-4 270,4 1-91,1 0-89,3 1 315,20-3 0,5-3-315,-1 0-1043,12-3 1,2-1 952,-8-4-115,5-3 1,4-2 24,-8 1 0,0 1 0,0 0 0,0-1 0,4-3 0,-7 3 0,-14 6 90,10-6 0,-29 14-2983,-10 4 1274,3-1 259,-7 3 101,5-3-450,-3 1 1709,1-1 0,-3 1 0,4-2 0</inkml:trace>
  <inkml:trace contextRef="#ctx0" brushRef="#br0" timeOffset="4698">14169 923 7443,'-11'32'3276,"-3"11"-2184,3-8 0,-3 5 0,0-2-411,0 2 1,-2 0-982,-1 1 0,-2 3 1,2-5-1340,2-6 1,2-5-1639,-9 15 1735,15-19 1542,11-28 0,2-3 0,3-5 0</inkml:trace>
  <inkml:trace contextRef="#ctx0" brushRef="#br0" timeOffset="4967">14341 868 7353,'-6'5'3276,"-7"19"-1695,3-3-2000,-4 20 959,6-8 309,1 5-190,4-7 1,1 5 0,0-2-481,0-6 1,0 2 30,1 8 0,-1 6 0,2-5 60,-1-6 0,1-2-900,-1 18 0,-1 0 259,2-21 1,-1-1-1249,-1 6 0,2-9-1619,3-22 540,-2-21 2698,-1-1 0,-6-12 0,-2 13 0</inkml:trace>
  <inkml:trace contextRef="#ctx0" brushRef="#br0" timeOffset="5164">14178 1411 6813,'-28'-1'3276,"9"-1"0,19 8 0,13 0-1051,12-2-2225,2-1 0,6-2-90,14-5-90,-17 1-179,14-2-91,-24 4-2827,11 2 0,-13 1 0,10 21 2457,-31 7 1,1 4 0,-16-1 0</inkml:trace>
  <inkml:trace contextRef="#ctx0" brushRef="#br0" timeOffset="5441">14036 1797 6453,'-35'15'3276,"10"-7"0,2 0 0,17-9-2670,16-3-246,16-2-225,3 3 0,8 1-248,4 1 1,7 0 0,3 1-1,-4-1-37,-1 0 0,-1-1 1,1 1-294,0 1 0,2 0 0,0 0 0,-7 0 263,5-2 0,-6-1 180,-10 2 0,0-1-225,12 1 0,-1 0-135,-15 1 0,-1 0-405,2 0 1,-2 1-2513,15 0 528,-17-1 1849,12-3 900,-20-3 0,-2-3 0,-2-2 0</inkml:trace>
  <inkml:trace contextRef="#ctx0" brushRef="#br0" timeOffset="6100">15091 1312 6273,'-13'2'3276,"-10"0"0,11-1 0,-4-3-1140,45-16-2316,-9 7 135,2-1 0,4 0-360,6-1 0,2 1 135,-8 2 1,1 1 89,8-3 0,-1 0-360,0 2 0,-26 17 540,-8 0 90,-12 12 450,-6 5-270,2-3 180,-7 7 314,-8 8 1,-1 1-586,15-18 1,-1 1-68,-6 6 1,-5 6 0,-1 0-1,6-7-112,5-6 0,2-1 0,-19 17 0,2-2-270,9-10 90,3-3-809,9-6-180,17-15 809,2-2 90,12-9-90,1-3-179,16-15 329,-9 9 0,4-3 0,-2 2 390,1 2 0,-1 0-45,12-12 0,-1 11 1034,-6 31-360,-15 15-224,-6 1 0,-2 3-226,-5-4 1,-2 0-90,0 23 90,-8-10-270,1-21-540,-6 6 0,4-16-2827,-10-39 0,9 5 1638,-1-14 1,-1-2-1,5 18 1,0 0 1599,-2-10 1,0 0 0,1 9 0,-1 0-1,0-1 1,0 0 0</inkml:trace>
  <inkml:trace contextRef="#ctx0" brushRef="#br0" timeOffset="6354">15106 865 6453,'24'38'3276,"-11"-14"-2184,1 2 0,2 6 0,0 1 546,4 10 0,1-1-1335,-2-1 0,3 4-177,-7-11 0,1 5 0,2 2 0,-2-1 0,-1-3-430,0 4 1,-2-2-1,1 3 304,0-4 0,2 4 0,-1 2 0,1-3 0,-3-3-360,0 1 0,-2-3 1,0-3 143,2 5 0,-1-5-3061,4-5 78,-10-26 785,2-16 1694,-4-4-78,-2-12 1,-2 2-1,-1-4 1</inkml:trace>
  <inkml:trace contextRef="#ctx0" brushRef="#br0" timeOffset="6688">15365 845 6273,'-13'24'450,"13"1"0,4 1-1350,3 0 900,12 19 0,-11-33 0,-1-1 0</inkml:trace>
  <inkml:trace contextRef="#ctx0" brushRef="#br0" timeOffset="6888">15601 1227 6453,'-16'30'1092,"0"1"0,2-5 0,2-2 2184,-1 6-58,-2 12-4117,2-7-194,-1 7 1,-3 11 0,0-8 623,6-17 1,-2 0 0,-2 13 0,-3 4 0,2-10 0,-7-8 0</inkml:trace>
  <inkml:trace contextRef="#ctx0" brushRef="#br0" timeOffset="8677">16240 1146 7623,'-8'2'3276,"3"-1"-76,-1 0-2660,5-1 359,0-1-269,11-4-270,-2 0-1,12-5-44,7 0 0,2 0-315,4-1-320,-1 0 0,0 2 140,-2 3-180,-1 2-90,-2 0-269,-2 2-1440,4 1 540,-9 1 0,0 3-1080,-11 7 1710,-7-1 449,-4 6-171,-6-3 1,-5 1 0,-2 0 0</inkml:trace>
  <inkml:trace contextRef="#ctx0" brushRef="#br0" timeOffset="9206">16244 1286 6363,'-37'21'3276,"5"-4"-2144,21-10 1296,1 5-2158,7-6 90,9 10-450,19-9-180,-1 0-854,5-3 0,1 2 134,-9 4 450,13 8 271,-37 7 359,-7-4 269,-6 7-89,7-13 989,1 2-1079,14-21-449,25-30 179,-7 6 90,-1 0 0,1-1 179,-7 8 1,-1 2-180,16-17 0,-6 5-539,-12 24 359,-10 11 0,-3 7 90,-3 3 450,-2 22 1079,3 8-809,0 1 134,5-8 1,1-2-585,1-6-91,0-4 1,0 0 0,-1-6 270,5 11-90,-3-5-270,0 5 0,-10 0 0,-3 0 90,-1-6-45,-1 6 0,-5-5-1754,-16-19 90,7-4-20,0-16 1,1-7-842,4-8 2480,2-6 0,2-3 0,4-7 0,4 13 0,0 1 0</inkml:trace>
  <inkml:trace contextRef="#ctx0" brushRef="#br0" timeOffset="9654">17124 1010 6543,'10'-5'2609,"0"0"-1440,2 0 450,10-3-4896,-4 4 2752,9-2 485,8 7-3237,-7 13 2147,-3-2 500,-15 12 181,-16-9-119,-4 3 1,-3-1 0,-2 1 0</inkml:trace>
  <inkml:trace contextRef="#ctx0" brushRef="#br0" timeOffset="9999">17136 1177 6183,'-27'14'1092,"0"1"0,4-2 0,-1 1 546,-8 5 0,0 1-3459,-3 4 2361,10-4 1742,24-5-1832,30-6-360,-1-2-90,-3-6 0,2-3-135,0-2 0,0-2-270,10-4 1,1-2-316,5-5 1,0 0 320,-7 2 0,-3 0 129,-7 1 0,-2-1-1710,3-8 1890,-16 12 2423,0-3-1793,-23 16 269,-8 8-179,-1 2-90,-3 4 179,5 2 1,2 3-360,-7 12 264,7-10 0,2 2-624,6-1 0,4 0-90,-1 8-180,0 11-2483,5-13 2213,2 0-2737,6 12 741,-1-19-741,13 5 0,-11-26 3219,5-6 1,-11-4 0,-2-1 0</inkml:trace>
  <inkml:trace contextRef="#ctx0" brushRef="#br0" timeOffset="10219">17253 1559 6453,'-10'-28'3276,"4"4"0,11 9-1013,0 6-2263,11 2 0,-5 10 0,4 2 90,-3 5 90,-3 3-90,1 4 90,-2 4-90,1 5 90,-3 0 0,-1 4-1035,-4 11 1,-1 0-785,1-5 1,-1-1 159,-3 0 0,-1-5 220,-2-14 1259,-8-12 0,5-5 0,-9-1 0</inkml:trace>
  <inkml:trace contextRef="#ctx0" brushRef="#br0" timeOffset="10559">17260 1839 6094,'-30'-27'3276,"5"5"0,17 12-2093,2 2-373,1 0-361,3 4 541,4-4-450,20-2-540,24-3-270,-2 3-225,-11 8 0,-2 3-224,-1 4-361,4 4-2197,-7 21 0,-17-13 0,-14 30 2251,-11-30 1990,-10-1 0,-3-1 1735,-16-4-1980,17-4 1,0-1 366,-18 1 263,14-2 1799,-17 4-2428,17-4 179,2 1-719,28-6-90,19-5 0,14-2-315,-2-2 1,2 1 1167,6-3 0,3 1-1393,-7 1 0,1 0 1,0 1-1190,10-2 1,1 1 545,-2 1 1,3 1 0,-3 0-547,1 1 1,-3 0 982,10 0 1,-7 1-1,-13 0 1,3-1 0</inkml:trace>
  <inkml:trace contextRef="#ctx0" brushRef="#br0" timeOffset="10937">18250 717 6273,'34'15'3276,"5"-1"-3583,-20-10-863,4 3 181,-11-1 269,-3 2 361,-4 0 359,-3 2 0,-4 0 0,-2 1 0</inkml:trace>
  <inkml:trace contextRef="#ctx0" brushRef="#br0" timeOffset="11708">18323 891 6004,'-37'31'1092,"0"-1"0,5-3 0,1-2 2184,-9 1-24,20-12-2982,-6 5-180,51-16-270,-8-2-360,10-1 0,2 2-809,2 11 944,-22 10 1,-6 5 674,-9 18-225,-6-16 0,-3-2-45,-7 0 89,14-18-178,3-3-91,14-2 90,29-16 90,-11 7-1606,1-3 0,-1 1 1696,-12 5-103,10 11 13,-20-1 0,-6 17 0,-7-8 0,-6 8 540,-14 12-271,9-15 1,2-2 0,1-1 0,4-1-180,2-1 90,18-2-315,19-10 0,6-4-675,11 3 585,-9-3 1,-1-3-316,-8-4-90,-13 1-539,-3 1-630,-10 1 4646,-4 2-2443,-22 9 1,-6 2 315,-1 2-1,-8 2 1,-5 2-108,8-5 1,0-1-478,-1 0 0,-1-1-833,0 0 0,3-2 518,10-3 0,2-2-746,-2 0 1,1-2 385,-3 2-1079,-13-1 1709,36-1 270,3 0 360,12 0-78,15 6 1,3 1-373,5 2-135,1 1 0,1 0 615,4 1-570,3 1-90,3 0 135,-2 1 0,4-1-90,-9-1 0,3 0-45,-6-1 0,6 1 0,-1 0 0,-4-2-59,5 1 1,-3 0-77,12 4 0,-2-3-495,0-2-1099,-19-7 1,-1-2-1639,12 1 0,-6-13 3218,-34 1 0,-5-8 0,-3 6 0</inkml:trace>
  <inkml:trace contextRef="#ctx0" brushRef="#br0" timeOffset="12236">19307 954 7982,'-28'26'1638,"8"-6"0,-1 2-373,-2 5 1,-1 1-1356,-4 4 1,0-2 1,9-10 1,0-1-1552,-7 7 1,1-3-122,1-1 705,3-5 1,3-2 425,7-7-184,1-1 1,7-8 0,2-1 0</inkml:trace>
  <inkml:trace contextRef="#ctx0" brushRef="#br0" timeOffset="12398">19092 1227 4165,'17'22'3276,"-7"18"0,0 1-2055,-10-9 1,-2 0-1132,-4 3-1729,-3 12 1,-1 1-1639,3-10 3106,-1-1 1,3-5-1539,10-23 1810,2-8 0,4-9 0,-1-5 0</inkml:trace>
  <inkml:trace contextRef="#ctx0" brushRef="#br0" timeOffset="12784">19503 1005 6183,'2'2'3276,"3"0"0,11 7-2901,0 2-1905,4 5-1747,-14 21 2702,-8-19 0,-7 19 0,-1-23 1</inkml:trace>
  <inkml:trace contextRef="#ctx0" brushRef="#br0" timeOffset="13086">19452 1231 676,'-38'23'3276,"16"-9"0,3 12 0,34-23 0,10 3-3894,1-9 1,1-2-642,6 0 180,9-1-474,-37 25 1463,-6-7 1847,-19 18-1487,3-14 180,-2 0-1,-1 0 1260,-13 12-1169,15 0-540,17-2-1394,23-18 0,6-4-1883,13 5 1966,6-8 1311,-50 19 0,-7-5 0,-7 5 0</inkml:trace>
  <inkml:trace contextRef="#ctx0" brushRef="#br0" timeOffset="13301">19455 1602 6273,'-35'21'655,"-1"0"0,0 0 1,5-3-1,0 0 0,4-1 2621,-11 12 0,21-14-961,4 11-2045,42-20-360,8-1 45,-12-3 0,6-3-765,8-2 1,7-3 0,3-1-1,-5 2-283,-5 0 1,-3 1 0,4 0 608,-2-1 0,5 0 1,1-1-1,-1 1 1,-5 1 33,6 0 0,-5 2 0,-3 0 540,-3 0 0,-3 1-90,3 1 0,-7 0-360,-21 2 174,-6 1-2243,-22 6 2429,-5-1 0,-8 2 0,6-4 0</inkml:trace>
  <inkml:trace contextRef="#ctx0" brushRef="#br0" timeOffset="14641">20635 793 6543,'16'-20'3276,"-7"12"0,0-7-1193,-12 14-2712,-11 9-464,-6 10 1,-6 9 0,2 0 796,-4 2 1,1 2 134,-1 1 1,-2 1 0,4-2 385,6-5 0,4-3 134,1 6-179,10-14 0,9-4 1169,34-8-989,4-2-360,-17-1 0,1 1-1639,3 0 1,-3 1 1142,-5 1 496,11 10 675,-44 6 0,-7 2-216,6 3-369,-12-1 0,-3-1 89,-12 1-494,8-10 1,0-1 44,6-1 0,-1-1-1369,-13 1 1,2-3-38,3-4 240,4-5 0,2-4 1436,13-5 0,-8-5 0,32 4 0</inkml:trace>
  <inkml:trace contextRef="#ctx0" brushRef="#br0" timeOffset="14800">20196 1261 11400,'49'-1'409,"1"0"1,0 0-1,0 0 1,0 0-1,-1 0 1,-1 0 0,-3 0-1,-3 1-961,1 0 0,-4 2 0,-6 1-1427,8 3 340,-13 2 1,-5 3 597,-17 2 501,-14 5 540,-5-7 0,-3 1 0,-3-1 0</inkml:trace>
  <inkml:trace contextRef="#ctx0" brushRef="#br0" timeOffset="14982">20428 1441 490,'-43'18'3276,"12"-4"0,11-3 0,18-8-1813,23-11-2093,11-7-135,-9 3 1,3-1-875,14-10 1,-1 0 1457,-13 8 0,-2 0 181,6-4 0,-7 3 0,-18 11 0,-1 1 0</inkml:trace>
  <inkml:trace contextRef="#ctx0" brushRef="#br0" timeOffset="15386">20623 1319 7353,'-8'41'819,"0"0"0,0-1 0,0 2 0,2-2 273,6-6 0,1 2 0,3-4 489,3-1 0,1-4-1491,1-3-90,5 11-719,-16-30 359,-1 0-270,-20-11 405,-1 2 0,-5 1 675,0 1 0,-2 0-270,0 0 0,1-1 0,-8-9-810,73-20 450,-10 4-217,6 7 0,3 3 397,-4 6 0,0 1 90,4 1 0,1 0 0,-1 1 0,1 0 83,11 0 0,0 3 7,-17 5 0,-1 2-135,1-2 0,-1 2 135,2 8-1,-24 2-89,-8 12-629,-10 8-271,-2 1-629,-5 0-450,4-10 1889,-5 8 0,15-21 0,0 3 0</inkml:trace>
  <inkml:trace contextRef="#ctx0" brushRef="#br0" timeOffset="15696">21092 1202 6183,'-6'4'3276,"4"2"0,-10 42-2632,9-12-1737,2-5 1,0 6 0,1-2-547,2 3 1,0-2 982,0 3 1,0-3-1,3 7 1,-3-38 0</inkml:trace>
  <inkml:trace contextRef="#ctx0" brushRef="#br0" timeOffset="15866">21161 1205 7533,'-6'-7'3238,"8"-3"-4138,2-1-89,8-2-1440,16-7 1980,-10 7-371,13-8 1,-15 12 0,0-1 0</inkml:trace>
  <inkml:trace contextRef="#ctx0" brushRef="#br0" timeOffset="16066">21354 1060 6363,'7'-1'3276,"-1"3"0,-6 2-653,-1 6-2263,0 0 360,-2 13-226,2 18 1,0 3-405,-1 5-90,1-2 0,0 2-360,0-16 0,0-2-1279,1 1 1,1 0 668,-1 0 0,1-1-669,3 1 1,2-5 1085,-3-13 1,5 4 0,-8-18-1</inkml:trace>
  <inkml:trace contextRef="#ctx0" brushRef="#br0" timeOffset="16680">21165 1389 10051,'3'-2'3276,"2"0"0,10-2-3082,-4 1-823,4-2-2648,-8 4 1697,0 1 410,-6 4 181,-2 2-360,-4 5 1079,-1-2 1169,-7 7-269,6-8 809,-3 3-809,8-7 719,9 12-1169,-2-7-90,5 8-90,-5-9-180,1 2 0,-1-3-360,-2 7 1800,-18 13-541,5-8 2557,-20 20-2504,22-27 217,-4 11-539,21-9-2089,23-5 1,5-4-1639,5 2 1638,1-5 1,-1-7 982,-18-7 1,-4-2-1,10-8 1,6-10 0</inkml:trace>
  <inkml:trace contextRef="#ctx0" brushRef="#br0" timeOffset="71817">5476 9028 6004,'-13'-7'-90,"0"1"90,1 0 0,1 3 0,2 2 0</inkml:trace>
  <inkml:trace contextRef="#ctx0" brushRef="#br0" timeOffset="74060">5345 9026 6004,'-22'17'179,"-6"14"-179,3-5-90,5 0 1,0 1-1,-3 6 449,1 0 1,0 1-90,-1 4-270,-1 4 270,14-18-270,4-12 0,-2 7 0,3-9 0,0-1 0,-7 16-90,6-11 90,-5 11-90,7-7 90,2-7 180,3 10-90,2-13-90,3 4 180,4 3-90,-2-6-90,5 6 0,9 0 0,-8-7-3277,12 6 3252,-12-10 25,0 0 90,1 0 0,11 2-90,-6 0 0,20 5 0,-14-2 0,0-1 0,18 7-79,-16-6 0,-1 0 79,3 1 3270,1-2-3270,3-1 0,2-2 0,-8-2 0,0-1 0,9 2 0,1-1-45,1-2 0,-3 0-45,4 1 90,-2-1 0,1 1 0,-12 1 0,1-1-1030,5 2 0,3 0 0,-2 0 1075,-1 0 0,-2 0-45,13 1 0,-3 0 5,-6-1 40,-11-3 0,2 0-1139,1-1 0,-1 0 1094,1 0 0,0 0 90,21-2-597,-9 2 0,-1-1 597,7 1 507,2 0 1,1 1-508,-20 0 0,-1 2-45,0-1 0,0 0 135,4 1 0,-1-1 90,3 1 117,-8-1 1,2 0 197,4-2 0,-1 1-405,14-2 839,-11 0 0,1-1-1199,-8-1 0,-2 0 2408,18-2-2408,6 0 0,-22 3 90,0 1 1,0 1 89,23 6 269,-6-1 304,-18-1 0,1 0-123,22 2-180,-21-4 90,22-1-270,-21-2-90,7-1 0,1 0 0,10 0-45,-15 1 0,0 0-135,19 4 270,-19-1-45,-4 1 0,2 0 135,19 3 134,-5-1 1,2 0-315,-17-2 0,-1-1-45,8 2 0,0-2-404,8-3 179,-9-1-1369,-6-1 1,0 0 1246,5-2 122,9-1 0,-12 2 0,5 1 0,2 1 315,-10 1 0,1 2 15,5 0 0,4 2 0,-4 0-105,-6 1 0,-3 2-385,6 1 1,-2 1 249,2 3-90,-1 0-412,12 3 457,-14-7 0,-1-1 135,18 3 90,3-3 90,-24-5 0,-1-1 3186,19 0-2622,-6 1-474,2 0 0,2 2-270,-12-1 0,0 0-90,10 1 0,-2 1 0,6 1-225,-10-2 1,-2 0 134,2-1 45,14-1 0,0-1 495,-11-1 90,3-2 0,0-1 359,-3-2-449,1 0 0,-2 1-180,6 2-315,-10 1 0,2-1-45,7-3 0,0 0 225,1-1 0,-1-1 561,-9 1 1,-1-2-382,7-4 0,-2-1-1531,-9 3 0,0 0 1441,4-2 0,0 0 135,10-5 0,-19 9 0,1-1 180,11-3-180,-9 2 0,1-1 0,15-6-46,-10 4 1,-2 0 135,-2 0 45,-2 0 0,1 0 225,13-11-450,-4 2 3186,0 2-3160,-14 11-116,0 1-3277,7-2 2982,-10 5 205,4-3 90,-5 2-90,4-5 90,-1-2 90,-1 0 90,-4-12 359,-12 2-449,-1 0 3186,-21-13-2620,9 23-926,-9-4 0,-5 0-719,-16-1 674,13 7 0,-2-1 0,-9 1 0,1 1 134,14 4 1,0 0 180,-16-3 0,0 0 0,-1-1 0,4-1 0,-9-2 0,-1 0-203,9 5 1,-2 0 0,0 0-1,1-1 33,3 1 1,1-2-1,-1 1 1,-3 1 187,-2 1 0,-4 1 0,-1 0 0,2 1 0,5 0-1004,-1 2 1,5 0-1,-1 1 956,-5-1 0,-2 0 0,-2-1-128,2 0 1,-3 0 0,0-1-1,4 0-533,4 0 1,4 0-1,-2-1 713,1 1 1,-3 1-1,2-1 1,2 0-78,-11-4 1,4 1 279,8 1 0,-3 1-245,-5 1 0,-6 1 0,4-1 110,-4 0 0,1 0 0,3 1 0,-2 1 0,7 1 1230,-9-1-1230,4 0-90,3 1 0,2 0-135,3 0 0,0 0 45,-12-1-45,1 0 0,0-1 45,-1-1 1073,17 2 1,-2-1-894,-7-4 0,-2-2 180,0-2 0,0-2-60,0 2 0,0-1-90,9 0 0,0-2 0,3 2 1500,4 2 0,1 0-1620,-6 0 0,-3-2 0,2 1-45,2 2 0,-1 2-1408,-14-5 0,0 3 1273,0-1-1064,11 4 1,1-1 1153,0-2-204,-13-4 204,14 4 0,-1 2 180,0 0 0,10 5 0,-3 1 90,-7 0 0,-4 0-270,-8 0 0,-2 1-90,1 1 0,-1 3 60,12 0 0,0 3 0,3 0 1133,-4 1 1,2 3-1014,-11 4 0,4 1 0,-5 1 45,15-5 0,2-2-45,2-1 95,-6 2 1,-3 2-366,9 1 1,-1 1-971,-3 0 0,-1 0 1060,2 4 0,1 0-137,-4 2 1,2-2 316,9-4 0,2-1 0,-10 5 0,3-2 0,8-4 2120,-8 5-2255,-7 4 0,-3 1-180,10-5 1,-2 2-370,-4 4 1,-5 3 0,1 4 683,7-1 0,1 3 0,0 1 0,0-2 0,-2 2 0,1-3 0,-1 3 0,2 2 0,0-1 0,0 1 0,-1-1 0</inkml:trace>
  <inkml:trace contextRef="#ctx0" brushRef="#br0" timeOffset="99353">20846 3643 7353,'1'-3'3276,"-1"1"-975,0 2-1402,1 9-539,-1-1 270,2 22-271,2 8-134,-1 2 0,0 2-784,-1-12 1,1 2 588,-1 3 0,-1 2 0,1-1-30,-1 4 0,-1 0-90,0 8 0,-1 1-495,-1-5 0,1-3-45,-1-12 1,1-2-2609,-2 18 1799,3-30 1439,5-10 0,-2-14 0,3-10 0</inkml:trace>
  <inkml:trace contextRef="#ctx0" brushRef="#br0" timeOffset="99722">20886 3691 6453,'-7'-11'3276,"3"1"-1605,10 6-1491,2 1 450,17 5 0,5 3-181,3 1-359,-2 0 0,-2 0 90,-3 2 0,-10-2 90,-2 1-90,0 1 0,-3 1 0,-1 0 0,-2 2 629,-7 22-359,-15 3-630,0 4-180,-11-6-2917,-4-6 2457,4-9 1,1-3 0,10-14 0</inkml:trace>
  <inkml:trace contextRef="#ctx0" brushRef="#br0" timeOffset="100201">21548 3752 6633,'0'-23'3276,"-2"4"0,1 10-1373,-1 4-1903,-3 5 0,-11 9 0,4-1 0,-9 8 90,9-4-90,-1 2 45,-4 6 0,-2 1-45,-2 4 45,-9 14 0,-1 1 45,10-7-797,0 2 1,2 0 796,9-6-297,6 8 1,3 0 476,4-3-135,3 1 0,4-1 135,10-4-90,3-2-2489,10-6 2399,-12-15-180,8-3 531,-8-9-980,1-4 105,1-4-1455,-1-4-1388,10-14 0,0-5 3186,-13 13 1,-1 0 0,8-12 0,-6 5 0</inkml:trace>
  <inkml:trace contextRef="#ctx0" brushRef="#br0" timeOffset="101055">21878 4036 6543,'-7'0'3276,"18"2"0,1 0-2184,17 2 0,10 1 0,-4-1-126,9 2-966,-8-1 0,6 0 0,-4 0-675,-3-2 1,-4 0-817,16 1 951,-18-1 1,-1-4-2738,8-17 2457,-22 8 1,9-13 0,-25 13 0</inkml:trace>
  <inkml:trace contextRef="#ctx0" brushRef="#br0" timeOffset="101343">22168 3756 6903,'-4'1'3276,"0"3"-975,3 3-232,-2 22-5241,0 7 3621,-1 10 1,0-1 679,1-8-919,0-1 0,0 7 0,0-4-755,0-9 1,1 0 304,-2 9 0,1 4 0,1-5-1379,1-9 0,1-2-20,2-1 1,1 0-698,4 23 1166,3-12 1170,3-20 0,-4-11 0,4-5 0</inkml:trace>
  <inkml:trace contextRef="#ctx0" brushRef="#br0" timeOffset="102565">21871 4532 6004,'-6'4'1349,"0"0"810,-3 0 1079,3-7-2699,1 1-269,4-3 540,11 0-540,0 5-90,4 1 629,32 6-449,-8-6-180,6 0 0,1-1-1819,-18-2 1,-2-1 1625,9 0 1,-2 0 102,7-2-225,-5 2 1,2-1 134,-9 1 0,1 0 11,10-1 1,-2 0 78,1 0 0,-11 0-180,-18 3-12,-3-2-3175,-7 0 0,0-11 3170,2 2 1,5-9 0,0 5 0</inkml:trace>
  <inkml:trace contextRef="#ctx0" brushRef="#br0" timeOffset="103165">23178 3933 6633,'-21'-5'3276,"0"6"-2054,10 7-683,-7 20 901,4 14-1171,1-1-89,3 8 0,8-9-180,7-10 0,2-1-90,2 12 180,18-20 0,4-9 90,3-25-1561,0-8 0,-2-3 1740,-8-13-224,-12 13 0,-5 0 495,-7-10-990,-14 3-809,3 6-540,-9 10-90,11 15 180,1 4 180,4 0 2258,9-1 0,3-6 0,8-3 0</inkml:trace>
  <inkml:trace contextRef="#ctx0" brushRef="#br0" timeOffset="103481">23790 3406 6633,'-16'-1'3276,"4"3"-885,-4 5-1627,-1 33 1,3 9-2490,1-7 1755,4-10 0,-1 6 0,2-3 150,5-8 0,0 2 67,-1 10 1,-2 8-1,-1 3 1,0-2-159,0-7 1,1-1 0,-1 1 0,0 1-108,0-2 0,1 2 0,0 0 0,-1-1 1,0-2-366,-1 2 1,0-1 0,-1-3-1,3-6 9,0-5 0,1-2-1200,-2 14 0,2-4 135,7-18 706,18-24 0,-6-8 1,13-21-1</inkml:trace>
  <inkml:trace contextRef="#ctx0" brushRef="#br0" timeOffset="103813">23988 3746 6903,'-3'-40'3276,"0"6"0,1 23-1823,0 4-1363,1 1-45,-4 28 0,0 12-135,0 0-730,0 2 1,-1 12 0,0 2 0,0-7 901,1-2 0,1 0 53,-1 3 0,-1 6 0,0 1 0,0-8 89,1-2 1,0-2 75,0 1 0,-2 3 0,0-2 13,0-4 1,-2-1-1,1-2-448,-2 7 0,0-3-1504,-3 0 1,0-9-1639,2-22 0,-11-34 0,8 4 3143,-3-3 0,-2 0 1,-5-2-1,7 9 0,-1 1 1</inkml:trace>
  <inkml:trace contextRef="#ctx0" brushRef="#br0" timeOffset="104026">23482 4276 6183,'-17'-10'3276,"-1"-2"0,12 1 0,9-5-1050,9 3-2136,12-1-450,19-4-90,-3 4-1189,-12 4 1,2 0-773,17-2 1318,-10 3 1,8 0 0,-3 0-547,1-3 1,-1 0 1169,0 2 1,1 0 0,-5-1 0,-7 0 0,-5-1 0,6-4 0</inkml:trace>
  <inkml:trace contextRef="#ctx0" brushRef="#br0" timeOffset="105038">24413 3858 6903,'-46'5'1638,"14"22"0,8 11-3277,20 0 1,5 3 472,-12 3 1,3 0 1030,17-9 0,3-5 1274,0 4 30,-9-3 450,-9 9-1169,-5-15 1039,-13-1-1039,-1-8-540,9-4 0,0-3 1471,32-19 0,12-6-1606,2 0 1,3-2 373,2-1 1,3-2 0,-1-1 270,-1-4 0,0 0 0,-2 1-285,0 2 0,-3 1 134,-5-5 1,-9 3 270,-18 13-180,-6 2-180,-2 4-90,-10 8-90,5 2 0,-13 10 0,12-4-180,-17 26 90,20-18 0,-6 14-90,15-10 90,3 0 0,1 0 90,7 1-90,-1-12 90,11 3-630,28-8 361,-2-8 314,-17 0 0,-2-2 224,7-11 1261,-1-16-991,-12 6 1,3-5 0,-1 2-540,2-2 0,0-1 22,-3 1 1,3-5-1,0 1 1,-5 5-23,-3 5 0,-1 0 89,5-7 1,3-4 0,-2 3 0,1 1 0,-2 2-90,-1 1 0,0 1-180,9-13-89,-23 30-451,-3 3 540,-4 6-90,-7 10 180,1 1 0,-2 7 0,-6 23 0,4 6 30,7-16 0,-1 4 1,2 1 118,0 6 1,1 2 0,3 1 120,2 3 0,1 1 0,2-1-390,0-8 0,0-1 0,4-5-779,5 5 0,4-15-2288,8-33 0,-12-4 3220,-17-11 1,-7 0-1,-4 4 1,-17-16-1</inkml:trace>
  <inkml:trace contextRef="#ctx0" brushRef="#br0" timeOffset="105239">24892 4081 6094,'-37'-19'819,"0"1"0,0-1 0,1-1 0,5 1 2457,-7-5 0,66 13-1804,11 8 0,5 1-1607,-12 0 0,2 0-645,9 0 1,5 1 0,-1 1-314,-11-1 1,0 1 0,-3 0 545,9-1 1,-3 0 0,2 1 0,-11-1 0,-26 1 0</inkml:trace>
  <inkml:trace contextRef="#ctx0" brushRef="#br0" timeOffset="106771">26220 3512 6723,'2'-7'3276,"0"-1"0,0 3-383,3 0-2354,7 5-89,7 2-450,-2 2-1639,8 4 1,-1 6-1639,-10 10 2457,16 6 1,-38-5 0,-6-13 0</inkml:trace>
  <inkml:trace contextRef="#ctx0" brushRef="#br0" timeOffset="107583">26059 3832 6183,'-9'17'2879,"0"-1"-1710,-1-4 360,-5 10-2068,9-10 89,-2 9-90,11-11-629,18 9 1529,2-10 179,18 4-179,-11-13 45,-4-5 0,2-2-181,7-6 1,0-1-225,-10 5 0,0 0-45,9-7 0,-13 7-314,-29 18 179,-16 13 1169,-5 8 1,-1 2-451,-4 4-449,13-10 0,9-2-360,25-11 180,3-4-179,22 23 359,-24-18 89,1 7 1,-3 1 90,-12 1 0,-4 8-180,-8-9-90,4-11-180,1-4-540,9-10-269,2 0 629,0-1-179,0 1-721,-12 6 900,0-1 91,-8 1-1,0-1 0,-2 0 90,-8 1 0,-2 0 360,-4 2 404,-9 2 1,0 2 315,2 2-586,13-3 1,0 1 405,-6 10 0,23-2-450,7-2-91,20-3 361,22-1 0,6-1-450,-10-3 0,0 0-90,-1 0 0,3 0 0,2 0 22,2-1 1,5-1-1,-1 0 1,-7-1-179,-1 0 1,-1-1 244,3 1 1,7 0 0,-2 0 0,-9-3-629,6-5-721,1-1-359,-28-5-1658,-18-19 2769,1 11 1,-4-18 0,1 16-1</inkml:trace>
  <inkml:trace contextRef="#ctx0" brushRef="#br0" timeOffset="107825">27231 3671 6723,'-7'-12'3276,"-12"17"-1638,-16 14 0,-6 6-147,7-1 1,0 3-1732,5-5 0,0 1 0,-1 1-853,-4 3 1,0 1 0,3-4-547,5-4 1,0-1 1007,-14 11 0,4-5 0,14-10 0,12-10 0</inkml:trace>
  <inkml:trace contextRef="#ctx0" brushRef="#br0" timeOffset="107980">26742 3991 6183,'28'21'819,"0"0"0,-8 6 0,-2 6 0,-5-2 819,-8 4 0,-3 0-2141,2 8 0,1-2-1136,-4-9 1,4-9 1634,8-20 0,-1-4 0,4-19 0</inkml:trace>
  <inkml:trace contextRef="#ctx0" brushRef="#br0" timeOffset="108504">27247 3711 6993,'-1'-22'3276,"10"5"0,5 10-1638,13 5 0,0 4-1931,-3 0-607,3 1 1,-4 4-2378,-22 23 0,-6-5 0,-11 11 2650,-6-15 3309,-16 7-1288,15-14 1,0 1-721,-1 1 1,1 0-225,-11 5 89,24-10-449,12-7 0,18 0-90,-5-3-1423,10 2 0,1 0 1153,-8 1 1262,12 18-1442,-30-6-899,-12 22 539,-1-14-314,-5 2 0,-1 0 764,-3 2 584,-4 1 1,-1-1 1125,-1-1-782,-4 4-28,15-16-180,11-9-1,3-2 2917,11 1-3565,42-9-2229,-8 5 944,-6 0 0,-2 0 1214,-8 5-441,-8 6 1,-17-1-1,-4 1 1</inkml:trace>
  <inkml:trace contextRef="#ctx0" brushRef="#br0" timeOffset="108711">27123 4458 2431,'-35'20'3276,"15"-9"0,-6 4 0,75-18 0,-5-3-2933,-5 0 1,2 0-184,-14 0 1,0 1-1420,6 1 0,-2 1 89,8 0-469,-6 4 1,0 1-1639,-5 1 0,22 3 2104,-17-6 1173,11-4 0,-13-3 0,1-2 0</inkml:trace>
  <inkml:trace contextRef="#ctx0" brushRef="#br0" timeOffset="123832">19392 5521 6363,'0'-5'3276,"3"0"-2324,-1 3-232,3 0-451,-3 3 451,3 6-180,-2 6-271,1 13 1,0 2-270,0 6 0,-1-3 0,-1-1 0,-2-5-180,-3 12 1,-2-1-1,-1-2-270,-7 5 270,5-19 90,-1 3-180,4-15 90,4-6-359,0-1 179,2-5-90,1 0 0,1-4-359,4-5-2468,3-2 2172,0-1 925,2-2-179,8-11-1910,1 1 2359,4-5-151,6-6 330,-16 20 1552,11-12-1641,-17 20-90,0 1 0,-4 12 2605,-4 3-2785,-9 39 180,3-21 1100,-6 24-1100,9-31 450,3 9-540,1-13 775,11 5-1135,6-27 270,2 0 0,8-15 90,-12 9 270,12-14-90,-13 12 450,11-13-360,-12 13 449,10-12-629,-14 18-90,4-4-90,-12 14 141,0 2-1311,-4 14 271,-3 6 719,-5 19 450,1-7-90,0-3-3367,4 1 3162,4-16 25,0 8-90,6-11-90,3-5 180,1-2-180,12-12 270,-9 1-90,8-7 0,-9 4-179,22-22 314,-15 13 0,1 0-135,3-4 0,0 2-90,10-11 0,-19 20 3456,-11 11-3430,-2 2 154,-5 10 630,-7 10 539,-1 7-180,1 1-539,6-10-90,6-6 539,7 3-719,-3-6 450,15 6-450,-7-15 0,5 1-90,-5-8-540,13-19 360,-13 11-270,14-25 360,-23 25-90,-2-11 0,-5 15 90,-3-1 0,-7 4 90,1 3 0,-2 0 0,7 4-90,4 0 0,5-2 0,2-1 90,16-7-180,0 1-360,19-5 181,-15 7 179,1 2-360,-10 8 360,-10 3 90,0 4 90,-5-1 0,-2-1 180,0 1-90,2-2 359,0 9-269,2 3-180,2 10-90,-1-6 0,2 5 0,-3-14 0,2 7 0,-2-10 0,2 5 0,0-6 90,0-3-90,0-2 90,-1-5-90,1 0 0,1-1-540,10-6 270,-5 1 91,7-4 89,-5 0 0,-5 4 90,7-8 0,-6 5 0,3-5 0,7-13 0,-5 5 0,5-8 0,-7 3 90,-6 14 179,1-9 1,-5 12-2133,-4-9 2223,1 11 180,-6-6-720,1 12-540,0-1-2068,-3 4 1439,5 1 90,-2 2 1259,-1-1 0,0-1 0,-2-2 0</inkml:trace>
  <inkml:trace contextRef="#ctx0" brushRef="#br0" timeOffset="125257">20846 5635 6723,'-2'-7'3276,"-2"-1"-1605,1-1 938,-5-13-2429,-3-3-450,1 3-270,-5 5 270,6 16-359,-7 8-271,-9 16 720,5-2 180,1 2 0,1 3 1170,1 19-676,7-18 1,3 0 45,3 16 89,16-9-359,7-18 0,10-6-270,14-22-90,-12-2-45,-8-3 0,-2-2-45,-2-3 0,-2-3 1,-1-1-1,1-11 90,2-7-90,-13 17-180,-6 8 270,-2 9-360,-7 1 91,1 12 359,-2 6 359,5 4-179,4-1-90,1-2 0,0-3 0,-2 13-90,-3 11-90,0 1 45,-1-3 0,-1 1-45,-4 13 135,5-17 0,-1 0 45,1 1 0,0-2 0,0 14-2058,1-2 1968,4-10 0,3-15-360,8-5 180,1-7 0,3-2 91,-2-6-1,2-6 90,-4 3 90,5-5-1,-6 4 1,1 0 270,2-7-180,-2 5 2058,2-5-1878,-1-1 0,3-8-270,-1-1-1,-3 6-268,-6 8-361,-4 12 270,0 1-2159,0 2 2160,-3 0-361,-6 10 1260,-8 10-1,0 4 1,-1 4-90,5-5-361,3-3-179,1-3 180,1 4-90,3-6 450,-4 15-270,3-8 90,-1 8 179,0 16-449,4-17-45,0-3 0,2 2-135,2 6 90,1-7 0,2-3-90,2-16 0,22-8-359,-1-7 269,9-3-3097,-13-5 2802,-12 5 200,14-31 185,-12 19 45,-2-1 0,-1 0-225,-4-7 90,-4 7-90,-2-13 180,-3 16 90,-14-11 0,7 19 0,-16-3 0,9 19 90,0 1 0,2 6 90,6 2 3096,-2 12-2185,7 2 1,2 1-732,0 11-87,2-10 1,4-3 176,15 1-361,-1-9-3366,24 3 3073,-12-14-889,3-11 1,7-4 0,-5 0 67,-9 1 0,-2-2 634,8-2 1,4-2 0,-5-1-960,-8-3 1,-4-1-290,3-3 1,-2-1 886,12-14 752,-8 0 0,-18 19 0,-3 1 0</inkml:trace>
  <inkml:trace contextRef="#ctx0" brushRef="#br0" timeOffset="126865">21911 5840 6273,'-1'4'1979,"0"-1"-1169,0-2 809,1 0-1529,5-5-90,0 2-180,8-6 90,-5 3-90,4-2-2518,15 6 1528,-9 2 1170,13 4 0,-19-1 0,-3 0 0</inkml:trace>
  <inkml:trace contextRef="#ctx0" brushRef="#br0" timeOffset="126996">22114 5837 5914,'13'-3'449,"-4"1"-808,12-2 269,-10 3 90,7 0 0,-7 2 0,1 1 0</inkml:trace>
  <inkml:trace contextRef="#ctx0" brushRef="#br0" timeOffset="127157">22346 5828 6094,'11'0'1349,"2"-2"-2788,21-8 1439,-15 4 0,16-4 0,-22 6 0</inkml:trace>
  <inkml:trace contextRef="#ctx0" brushRef="#br0" timeOffset="127236">22530 5786 6094,'10'5'89,"-2"0"-909,3 1 1,-2-1 0,3 0 0</inkml:trace>
  <inkml:trace contextRef="#ctx0" brushRef="#br0" timeOffset="127472">22860 5833 6183,'16'8'60,"-7"-3"0,6 4 0</inkml:trace>
  <inkml:trace contextRef="#ctx0" brushRef="#br0" timeOffset="128134">23004 5871 6004,'8'0'3276,"2"0"0,-1 1 0,-1-1-2490,-4 1-966,0-1-90,1 0-90,-2 0-180,3 0 1,-3 1-721,4 0 631,-2 1 89,1 0 90,-3 0 90,1 0 1,-2 0 359,0 1 0,-1 1 269,-3 2 1,0-2-180,0 1 90,1-3 180,0-1-180,-1-1-90,2 1-180,-1 1 90,1 2-180,0-2-899,0 0-1080,1-2-809,2 5 2968,-1-3 0,0 1 0,-2-3 0</inkml:trace>
  <inkml:trace contextRef="#ctx0" brushRef="#br0" timeOffset="130834">24020 5389 6183,'0'5'1260,"1"1"-811,0 1 91,1 3 0,0 2 449,1 9-89,1 6-271,1 15-359,-1-5-45,-2 9 0,-1 0-315,0-6-90,0 0 0,0-1-2158,1-5 1348,-1-14-719,3 7 1709,1-21 0,0-4 0,1-6 0</inkml:trace>
  <inkml:trace contextRef="#ctx0" brushRef="#br0" timeOffset="131186">24069 5353 6004,'22'-25'3276,"-8"11"-976,11 11-1940,-15 9 450,8 10-540,-7-3 269,8 22-449,-13-17 0,2 13-540,-22 4 91,5-15-1350,-17 21-720,8-23 1350,1-2 1079,-4-10 0,12-7 0,-4-5 0</inkml:trace>
  <inkml:trace contextRef="#ctx0" brushRef="#br0" timeOffset="131658">24282 5606 6993,'-4'-3'3276,"3"2"-615,3-4-2212,6 1-179,-2 0-180,4 0 90,2-2-90,-1 2 0,26-13-360,-18 9 0,18-7-2788,2 9 1889,-19 3 179,15 0-629,-24 5 799,-2 1 1,-3 0 0,-2 0 0</inkml:trace>
  <inkml:trace contextRef="#ctx0" brushRef="#br0" timeOffset="132488">24509 5563 6094,'-1'-5'1709,"0"0"-1260,1 2 2070,0-7-2069,0 6 179,0-8-539,0 7 0,0-4-90,1 3 90,3-14-90,-3 11-90,1-9 0,-5 12-270,-7-1 360,0 2-180,-12-3 1,0 5 179,1-1-90,0 1 0,9 4-90,-9 5 180,7-1 0,-12 9 90,9 3 0,-8 14 0,1 9 0,2 3-90,8-8 269,5 5-89,8-13 90,1 9 90,10-8-270,0-10 0,4-2 719,11-5-89,6-4-226,2-4 1,3-3-405,-10-2 0,-1-1-1729,14-6 1,-2-2-635,-3-4 634,-10 4 1,-2 0-302,-1 0 1432,18-13 1,-24 13-1,8-10 1</inkml:trace>
  <inkml:trace contextRef="#ctx0" brushRef="#br0" timeOffset="133371">24748 5614 6273,'3'-3'3276,"0"2"0,21-6-743,7 1-2353,-5 2 0,12-2-450,1 1 0,3 0-1369,-4 2 1,1 0-1,5-1 1,-2-1 328,-12 3 0,-7 0 1310,-12-1 0,-9-3 0,-3 1 0</inkml:trace>
  <inkml:trace contextRef="#ctx0" brushRef="#br0" timeOffset="133608">25006 5421 6094,'-14'23'3276,"4"-2"0,9 3-1830,1 10 0,0 3-1986,0 0-1099,0 7 1,2-1-1639,2-14 0,10 14 667,-2-22 2107,11 0 0,-8-17 0,3-4 0</inkml:trace>
  <inkml:trace contextRef="#ctx0" brushRef="#br0" timeOffset="134391">25336 5872 6453,'-4'-2'3276,"0"-1"-795,3 1-2571,0-1 0,3 0 360,6-4-540,9-1-1439,10-3 990,-3 5-541,8 1 990,-16 3 900,15-1 2068,1 4-2158,-4-2-90,1 2-180,-16 0-720,13 0-719,-1-1 449,5 0-89,-5-1-1800,22-3 2429,-24 1 90,26-2 180,-36 3-360,7 0-89,-10 1 269,2 1 90,-3 0 0,-4 0 0,2 0 0</inkml:trace>
  <inkml:trace contextRef="#ctx0" brushRef="#br0" timeOffset="134725">25959 5773 6183,'16'-10'3276,"-3"3"-2774,-11 6 308,6 1-810,-1 0-360,12 0-719,2 1 449,1-1-629,9-1 809,-12 0 90,6 0 990,17-1-90,-22 1 1438,25-1-1258,-35 2-90,3-1 89,-8 2-89,0-1 1079,19 0-2069,-5 2 90,11-1-359,-4 7-1,-11-1 450,1 0-360,-8-2-359,-7-4-1260,0 0 2159,3-7 0,1-1 0,4-6 0</inkml:trace>
  <inkml:trace contextRef="#ctx0" brushRef="#br0" timeOffset="135337">26697 5357 6543,'-13'-10'3276,"3"2"0,11 7-1552,8 3-1635,2 0-89,7 3-180,7 5 1,0 2 89,5 0 45,-3 0 0,1 1-135,7 0-450,-9-4 1,2 0-766,1 2 1,0 0 980,-4-2 1,-1-1 233,8 7 180,-25-8 180,-2-2 1709,-1 11-1170,-4-7 361,-1 7-631,-1-12 721,-1 1-73,-4 10-1277,2-2-1459,-9 15 1,0 3-1639,-1-4 2326,1 1 1,-2 0 950,-11 5 0,4-10 0,-9 6 0</inkml:trace>
  <inkml:trace contextRef="#ctx0" brushRef="#br0" timeOffset="136119">23582 5665 5914,'-2'12'359,"2"-1"361,12 10-540,-1-7 180,13 15 179,1-11-3391,10-2 3122,-1-4 0,-7-5 0,3-1-168,14 4 0,3 1-552,-11-2 0,0 1 1,1-1 29,0 1 0,0-1 0,-1 0-1038,11 4 1,-5-3 1457,-2-3 0,-6-5 0,-15-5 0</inkml:trace>
  <inkml:trace contextRef="#ctx0" brushRef="#br0" timeOffset="136808">23831 5288 6453,'-6'-8'3276,"-2"8"-1605,-5-2-861,-7 12-540,-1 6-270,2 2 0,-1 2 0,-13 17 0,16-16 0,1 0-90,-9 14-989,-2 5-810,0 2 1889,10-7 0,3-1 0,1-7 0,3 10 0</inkml:trace>
  <inkml:trace contextRef="#ctx0" brushRef="#br0" timeOffset="138202">26930 6123 6363,'3'-1'0,"-1"0"0</inkml:trace>
  <inkml:trace contextRef="#ctx0" brushRef="#br0" timeOffset="139467">24381 5532 6094,'-1'-14'3276,"-1"2"-2595,0 7 39,-6 0-630,4 4-90,-6 0 0,2 3-270,-3 4-180,-3 2-449,-4 8 629,5-4 90,-2 3 180,-4 0 90,9-7 809,-14 6-449,17-11 719,-8 0-539,10-3-540,0-1-720,5 1-2647,13-4 1337,2-2 1940,7-3 0,-6-2 0,-4 0 0</inkml:trace>
  <inkml:trace contextRef="#ctx0" brushRef="#br0" timeOffset="145309">19313 6863 7443,'4'6'2788,"-2"4"-1888,-3 6-451,-1 0 91,-1 12-360,0-9 0,0 9-90,-1-2 0,-1 2-180,-4 15-45,2-8 0,-1 0-1504,0-7 1,1-2-326,-3 7 470,4-1 1314,8-29-90,4-3-360,11-27 360,-5 6 181,10-16-91,-8 13 180,1-1 449,10-12 1,3-3-135,-10 18 0,0-1 1244,9-13 1,-2 3-1381,-5 13-89,-15 19 1638,-8 16-1503,-7 12 0,-2 3-225,4-6 0,-1 0 0,-5 15 0,2-3 0,6-8 0,5-4-270,8-19-1619,33-35 1709,-17 14-1459,4-11 1,-1-1 1613,-7 5 426,-2-2 1,-1 1 48,0 1 0,5-10-91,-14 21-89,-2 4-90,-5 13-90,-1 2-90,-4 12 0,-1-2 0,-1 2 180,1 6 0,1 0 0,-1 3-90,-3 21 515,9-31-515,1 0 90,2 2-91,2-6 1,6 0 0,-2-11-90,15-11 0,-5-6-90,4-6 3366,-6 2-3265,-6 4-11,0 1 47,5-12 43,-7 9-90,3-11 0,-9 17-90,-2-1 90,-3 9-90,-2 4 0,-12 27 180,7-10-90,-7 19 269,13-5-179,4-13 0,4 8 0,8-16 270,17-16-270,-2-8-45,-4-7 0,-1-6 45,-7-2 0,-3-2 45,0-5 0,-3 1-45,0-14-90,-13 13 0,-26 26-90,15 7-180,-19 8 0,24 3-90,17 0 180,5-5 90,12-6 0,-7-4 1,1-3 89,-5 2 0,3-2 0,-7 2 0,2-1-90,-6 3 90,0 1 0,-12 14 0,2-1 179,-6 16 271,6 7-270,0-5 0,4 7 90,6 9-180,-1-16-90,0 0 0,3-2 0,7-1 0,1-3 90,12-20 224,-9-21 1,-1-7-135,10-4 45,-10-5 0,-2-1-45,-7 5 180,-3-2 0,0-1-181,-2-1-89,-3-6 0,0 1-539,-3 13-2430,-1-18-398,6 40 0,4 7 2365,2 5 912,1 4 0,-2-3 0,0-1 0</inkml:trace>
  <inkml:trace contextRef="#ctx0" brushRef="#br0" timeOffset="146021">20394 6981 7263,'-3'-23'3276,"1"5"0,-2-12-923,2 14-1903,-14-10-540,8 22-450,-12 11 180,8 21-180,-3 13 271,2 8-155,6-11 244,4-6-270,12-6 270,2-17 0,5 1-180,6-26 91,-6 1-361,12-21 450,-11 11 405,3-13 0,-2-2 135,-4 7-226,-1 0 1,-3 4 135,-9 15-90,-2 6 154,-17 23-424,1 13 90,-7 12-90,13-10 0,1 5 0,2-3 45,1-7 0,1 1-263,-1 9 0,-1 5 0,2-2 308,1-2 0,2-2 0,-1 1 0,0 1 0,-1 9 0,0-2 0,3-18 0,-1 0 0,0 5 0,0 1-90,1-1 0,1-3 90,4 7 0,1 1 0,4-30 0,1-13-90,1-6-90,9-15 90,-4 2-45,0 1 1,0-1 44,3-8 179,0-6 1,1-3 135,-6 10 0,-1 1-90,3-6 0,-2-2 270,-2 2 0,-4 3 519,-7 3-1014,-13 24 450,-7 47-225,9-9 0,1 1-90,5-2 0,2-2 44,10 15-89,2-22-179,6 2-181,-1-9-270,3-3-1009,13-3 1,3-1-1639,1-2 2367,1 0 0,-1-2 910,-7-5 0,3-3 0,2-1 0</inkml:trace>
  <inkml:trace contextRef="#ctx0" brushRef="#br0" timeOffset="146570">21982 7110 6633,'9'9'2879,"-2"-2"-3959,22 2-629,5-4 1169,-6-3 271,9-2 269,-10-3 0,-1-2 0,-1-1 0</inkml:trace>
  <inkml:trace contextRef="#ctx0" brushRef="#br0" timeOffset="146699">22306 7088 6004,'25'-9'1638,"1"0"0,15-5-327,-12 10-1221,-12 2-900,20 1-2467,8 7 3241,-3-3 1,0 4 0,-21-5 0</inkml:trace>
  <inkml:trace contextRef="#ctx0" brushRef="#br0" timeOffset="146822">22753 7055 6004,'4'2'2788,"6"1"-3058,-1 0-1349,13 3 1079,-7-1-280,13 1 1,-14-3 0,5 1 0</inkml:trace>
  <inkml:trace contextRef="#ctx0" brushRef="#br0" timeOffset="146925">22917 7109 6094,'8'1'2428,"2"1"-3147,-6-2 719,17-9 0,-11 2 0,11-9 0</inkml:trace>
  <inkml:trace contextRef="#ctx0" brushRef="#br0" timeOffset="147758">24056 6785 8162,'-1'-8'3276,"1"2"-2594,2-3 38,4 2-630,-6 9-90,0 0-270,-12 18-90,1-3 0,-7 7-269,3-3-991,-10 7 1,-2 2 1259,9-11 1,0-1 7,-11 10 1,1 0 531,-7-1 450,10-9-270,2-2 269,3-3 271,17-6-720,2-2 90,11-2 179,12-1-269,-1 0-45,8 2 0,2 1-45,4 1-384,-6 0 1,-1-1 383,2 3 505,11 3-416,-4 0-89,4 2-270,-14-3-1259,-8-3-1838,-4-4 2457,-2-6 1,0-3 0,-3-5 0</inkml:trace>
  <inkml:trace contextRef="#ctx0" brushRef="#br0" timeOffset="148075">24507 6811 6633,'-16'-16'3276,"3"6"0,1-2-2812,5 12-284,6 4 540,-1 23-226,1 14 1,-1 5-585,2-16 0,-2 2-330,0 14 0,-1 6 1,1-7 14,-1-18 0,1-2-1234,-2 23 1,0-3-1639,1-10 0,2 11 2683,1-31 1,2-3 0,-2-14 0</inkml:trace>
  <inkml:trace contextRef="#ctx0" brushRef="#br0" timeOffset="148387">24447 6789 6273,'9'-19'3276,"11"-4"-1514,8 15-1942,8 4 0,-3 8-3097,0 18 2302,-19-8 2083,1 21-749,-17-19 91,-5 10-90,-11-4-1439,-15 9-1350,-1-1 790,12-12 1,2-2 1580,2-1 0,7-9 1,14-11-1</inkml:trace>
  <inkml:trace contextRef="#ctx0" brushRef="#br0" timeOffset="148675">24910 6799 9512,'-6'-9'3276,"1"4"-1335,-3 5-1851,-11 10-90,7-4-810,-23 21 540,21-13 0,-10 12-135,7 3 1,2 1 494,1-1-376,-1 2 1,3-1 375,10-13-450,7 6-269,2-8-2648,24 10 3241,16-19 1,-6 0 0,4-13 0</inkml:trace>
  <inkml:trace contextRef="#ctx0" brushRef="#br0" timeOffset="148978">24999 6948 12300,'46'-5'-1093,"1"0"1,-8 1 0,-3 1-1686,8 3 2059,-18 0-101,-8-4 1,-6 0 0,0-4 0</inkml:trace>
  <inkml:trace contextRef="#ctx0" brushRef="#br0" timeOffset="149169">25186 6785 6183,'-15'-3'3276,"5"2"-345,4 4-2301,3 3-1,-1 3 451,-2 14-721,2 0-1965,-4 20 0,0 5 797,2 1-11,5-15 1,1 8 0,1 0 0,1-10 163,5 10 1,2 1-1,3-9 1,0-32 0</inkml:trace>
  <inkml:trace contextRef="#ctx0" brushRef="#br0" timeOffset="149652">25653 7202 6183,'-16'7'3276,"5"-14"0,12 6-1642,26-8-1994,4 11-1279,1-1 1,1 1-686,-2-2 1964,18-1 762,-23-3-582,-1-3-990,2-2 1,3 0-2108,14 2 3248,-16 0 1,-2 1 0,0 7 0,-19 0 0</inkml:trace>
  <inkml:trace contextRef="#ctx0" brushRef="#br0" timeOffset="149969">26124 7137 6094,'22'-13'1638,"1"0"0,12-6 303,-10 8-2571,-10 9-270,7-1-629,-1 6-180,18 2 1799,-11-1 90,8 0 1439,-14-6 1349,-3-1-809,4 5-1889,-9 0-90,-2 5-90,0-2-360,12 1-90,-4-2-1279,9-4 1,-1-2-572,-11 0 322,21-4 1888,-36 6 0,-1-1 0,-1 1 0</inkml:trace>
  <inkml:trace contextRef="#ctx0" brushRef="#br0" timeOffset="150657">26976 6678 7892,'-11'-5'3276,"3"2"-435,0 1-2661,6 5-180,17 16-90,-3-6 0,16 13-90,-7-13-720,16 2 1,4-1 494,-11-5 1,0-1 404,11 5 0,-1-1 449,5-2 91,-32-5 1799,-5 20-1890,-9-10-89,-7 15-90,0-12 180,-11 20-180,-4 3-1909,5-13 1,-1 0 893,-9 9-1660,0-7 786,11-15-270,0 0 1523,-4 0 0,-2-3 0,1-5 1,-19 4-1</inkml:trace>
  <inkml:trace contextRef="#ctx0" brushRef="#br0" timeOffset="151514">25521 5249 6094,'-20'24'2878,"2"6"-2788,6 1-90,4 3 314,9 0 1,3 0-225,0-6 0,1 3 0,3-6 0,3-21 180,16-13-270,-6-8 0,-1-6 659,-3-4 1,-1-5 0,-3 1-121,0-8 1,-5 2-1305,-2-4 1,-8 8-1844,-21 22 359,11 25 2249,7 0 0,7-3 0,4-8 0</inkml:trace>
  <inkml:trace contextRef="#ctx0" brushRef="#br0" timeOffset="151842">25939 5102 6004,'-3'-6'1888,"1"-1"-808,-2 0 2196,-8-9-1785,8 10-1131,-9 1-180,7 29-90,-2 0 119,2 15 1,-1 14 0,0-4-165,1-6 0,1 0-345,-1 6 1,-1 3 0,1-4 344,-1-3 0,1-7-135,-2 2 0,-1 4-1259,1-19 270,4-14-2198,-4-12 1337,5-9 1940,-14-28 0,6 16 0,-8-13 0</inkml:trace>
  <inkml:trace contextRef="#ctx0" brushRef="#br0" timeOffset="152033">25689 5520 6453,'12'-29'1092,"1"0"0,-5 3 0,5 5 546,17 10 0,4 5-2613,7-5-664,2-2 1,-1-1-1639,-3 0 1638,-8 3 1,-4 0 1526,-7-1 0,-4-1 1,-3 0-1</inkml:trace>
  <inkml:trace contextRef="#ctx0" brushRef="#br0" timeOffset="152157">26074 5159 6723,'-2'-14'3276,"-1"5"0,1 25-3352,-1 3-1563,1 16 1,0 4-1639,-1 11 1638,2-7 1,-1 0 1287,0-17 0,0-1 0,-1 25 0,-1-1 0</inkml:trace>
  <inkml:trace contextRef="#ctx0" brushRef="#br0" timeOffset="152775">25619 6640 6094,'-17'42'3058,"3"-4"-2519,9-18 1081,0 13-1261,4-12-89,2 7-90,2-17 0,5-1-2249,25-14 989,-12-8 1,0-4 1259,3-2 0,-3-3 90,-3 0 0,-6 0 899,-9-14-719,-9 21-3727,-18-5 823,11 13 745,-6 1 1709,15 6 0,4 1 0,3-2 0</inkml:trace>
  <inkml:trace contextRef="#ctx0" brushRef="#br0" timeOffset="153082">26083 6242 6633,'-20'-20'3276,"-1"18"0,-2 15-923,7 14-2533,10 9-120,3-2 0,1 8 1,0 1 209,-3 4 0,-2 2 0,0 3 359,1-13 1,0 3 0,0 0 0,-1 0 0,-1-3-833,0 2 1,-2-1 0,1-2 0,-1-4-293,-2 14 1,-3-16-2423,-3-28 2769,16-19 1,-4-20 0,3 14-1</inkml:trace>
  <inkml:trace contextRef="#ctx0" brushRef="#br0" timeOffset="153222">25815 6860 6453,'-16'-21'1638,"-1"0"0,-8-13-1117,50 25 0,12 3-2160,-6-3 1,2 0 893,11 0 0,1-2 89,-11 1 1,-5-2-1,-2-3 1,-2-2 0</inkml:trace>
  <inkml:trace contextRef="#ctx0" brushRef="#br0" timeOffset="153504">26145 6558 6633,'-5'-3'3276,"1"2"0,16-3-203,-1 4-3433,7 15-315,-11 8 1,-2 3 314,7 11 270,-9-8 0,-4 1 405,-2-3 0,-2-1-310,3 5-94,-2 12-1441,14-28-1618,11-12 1619,2-3-810,20-15 1803,-3-14 0,-20 13 0,1 0 1,-2-4-1,1 1 0</inkml:trace>
  <inkml:trace contextRef="#ctx0" brushRef="#br0" timeOffset="156004">28077 5660 6363,'-15'-29'3276,"6"12"0,-4-12 0,4 23-3029,4 2-157,1 8 89,6 2 91,9 5-90,2 0-90,11 5 90,19 6-180,-5-3 0,0-2 0,1 1-446,-14-6 0,1-1 401,7 4 0,2 1-45,-2-1 0,2 2-90,6 6 0,4 3 0,-4 2 150,-13-7 0,-3 1 0,1 2-371,11 9 1,2 2-1,-12-1 491,-17-3 0,-7-1 0,-4 17-1094,-16-4 0,-6-2 1273,-1-1-149,4-10 0,-4 5 0,3-6 586,-11 9-526,9-14 0,-3 3 0,-3 2-1000,-5 3 1,-5 2 0,0 0 0,4-2-274,3 0 1,2-2 0,-1 0 272,-2-1 1,-3 2 0,4-2 0,11-8-1,11-4 1,19-22 0,3-3 0</inkml:trace>
  <inkml:trace contextRef="#ctx0" brushRef="#br0" timeOffset="157003">29653 6094 6543,'5'-32'3276,"-1"-2"0,-3 20-113,-1-11-2803,-3 9 179,-10-12-539,2 15 90,-9-4-180,-3 14-360,-11 21 1,-1 10 314,9-6 0,1 1-238,-11 10 0,3 3 373,15-4 0,5-1 0,0 15 0,12-7 0,6 0-180,11 5 45,3-19 0,5-6-135,13-18-90,3-13 0,2-7 270,-16 5 0,0-1 180,15-10 0,0-3-1348,-11 1 1,-4 0 1347,4-4-90,-2-2-180,-36 37 0,1 4-89,-17 19 179,9-7-90,-6 15 180,13-17-90,1 3 0,7-12 90,5-3-180,8-6 90,-1-3-270,17-12 180,-9 2-135,7-9 1,2-1 404,-2 0 37,-3 2 0,-1 0 143,-6 4 1349,13-16-1439,-16 17 2896,8-10-3166,-20 24 0,-1 5 0,-2 2-269,-1 20 269,0-10 0,1 13 0,3 3 180,-1-12 0,1 12 705,-2-16-255,-5 9-91,-4-2-359,1-1 215,-1-9-305,7-12 0,3-8 0,7-13 90,3-3 45,3-3 0,4-3 45,9-7 0,1 0-270,-6 5 0,1 0-827,6-4 0,-1 5-163,-4 9-629,-1 3-1568,23 2 2457,-26 12 1,15 2 0,-31 10 0</inkml:trace>
  <inkml:trace contextRef="#ctx0" brushRef="#br0" timeOffset="157520">30171 6087 6363,'0'-7'3276,"4"-9"0,13-6-1822,8-5-1274,1 4 90,7 1-181,-20 14-89,7-3 90,-13 9-90,-3 2 90,1 3 90,-5 13-180,1-1 0,-5 11-90,-3 11 0,1-2 90,-1 8 0,3-11 90,0-5 0,1 0 0,-1 3-45,1-2 0,-1-1 45,-1 3-90,2-8 0,-1 5 0,3-17-90,0-1 0,2-8 0,6-18-90,5-16 270,2-3-90,2-7-1840,-5 16 1930,3-1-468,3-1 468,-4 8 0,3-1-1729,13-14 1,2 0 164,-11 13 0,-1 1-165,16-11 1,-3 7 1355,-15 22 0,2 0 1,-12 10-1</inkml:trace>
  <inkml:trace contextRef="#ctx0" brushRef="#br0" timeOffset="158314">30672 6017 6633,'-9'-20'3276,"2"10"0,-6 3-743,-2 17-2353,0 8 0,-1 5-180,0 2 0,1 3-135,-1 19 0,3 0 90,5-21 0,5-2-675,20 22 181,7-57-1,14-14 720,-18 2 0,-2 0 180,7-11 89,-4-3 1,-17 22 809,-13 8-1169,-6 14-90,-6 4 0,5 13 0,2 3 0,5 4-1889,41 7 540,2-41 854,3-7 1,0-6 314,-13-2 0,-4-4 809,1-6 1,-3-1 360,-1-9 89,-17-1-1259,-24 38-1709,-3 14-1169,11 8 1079,18-5 180,21-9 1889,4-7 1079,0 4 2107,-2 23-4277,-15 21 1496,-6-15 0,-2 4-106,-3-3 1,-1 3 0,-1-2-629,-1 0 0,0 0 464,-3 10 0,0-3 45,-3 4 409,-3-1 0,-3 2-410,3-14 1,0 0-270,-2 8 0,-2-4 0,-8-3 90,9-33 2937,1-4-3207,1-30 0,5-8-629,4 3 248,-1-5 0,5-2-1078,8 19 1,5 0-1,9-12 1,2 0-1,-5 6 1,2 0 1597,6-5 0,1 2 1,4-1-1,2 2 0</inkml:trace>
  <inkml:trace contextRef="#ctx0" brushRef="#br0" timeOffset="159207">31235 5927 6183,'-3'-8'3276,"1"0"0,0 1 0,9-1-1860,7 3-1506,4 0-90,2 2-180,-6 2 1,1 2-271,-2 0-2647,4 6 0,-19 6 4344,-10 10 1991,-18 9-1754,7 0 1,1 3-1215,8-8 0,2-1-90,-2 8 0,3-2-90,3 3 0,4-13-3187,-4 14 2622,3-14-1793,-3 8 2448,4-17 0,-1-3 180,1-2 180,-2 2-91,2-4 361,1 3-720,15-7-1003,21-12 1,14-9 0,-4 2-463,-12 6 1,0 1 1464,7-5 0,6-4 0,-1 0 0,-6 3 1539,-6 2 0,-3 1-370,10-7 1,-2 0-181,7-4-89,-10 0-181,-28 17 1,-4 1 180,-10 4 89,-33 20 2377,17-7-2993,-6 15 0,3 3-283,15-5 90,4 10 0,10-2-90,24-16 0,0 9 0,1-34 0,0-8 0,-3-3 0,-5 2 0,-2-1 90,-1-4-3212,-3-10 3211,-6 8 91,-4-6-3457,-31-8 438,14 20 860,-17-11 180,24 25 450,3 1 1349,3-6 0,4 2 0,2-5 0</inkml:trace>
  <inkml:trace contextRef="#ctx0" brushRef="#br0" timeOffset="159653">31759 5925 6183,'43'-5'1638,"-14"0"0,-2-1 1638,-3-2-383,6-2-3702,-25 10-541,-9 7 271,-5 1 809,0 1 90,2 6 270,6-8 0,2 12 90,-1-10 360,0 10-270,-1-8 269,2 11-359,0-8-180,3 6-630,5 4 1,0 1 179,2 4 90,1 5 0,-1 2 450,0 9 809,-5-12 1,-1 0-90,1 11 314,-6-14 1,-2-2-136,-5-3-719,-3 4 450,-13-9-720,-6-9-360,0 1-2917,-13-8 77,27-6-77,-6-10 1787,21-1 771,6-10 719,4 1 0,3-2 0,2-2 0</inkml:trace>
  <inkml:trace contextRef="#ctx0" brushRef="#br0" timeOffset="159969">32337 6039 7083,'6'31'1092,"-9"-20"0,16 28 0</inkml:trace>
  <inkml:trace contextRef="#ctx0" brushRef="#br0" timeOffset="160113">32414 6357 1324,'-7'24'1638,"0"0"0,-1 1 1638,-11 14 0,3-22-1949,-2 4-2966,-1-4 1,-1-1 818,-7 1 1,-11 0 0,19-20 0</inkml:trace>
  <inkml:trace contextRef="#ctx0" brushRef="#br0" timeOffset="161635">25709 4932 6004,'-28'-8'1349,"2"0"-720,2 3 631,-16 8-990,11-1 89,-9 8 495,15 8 1,2 3-405,-9 12-210,8-2 0,-4 7 0,4-1-195,1 8 0,3 0-151,4-12 0,0 1 0,1-1 76,3 1 0,2 0 1,2-3 29,-1 18-45,4-10 0,2 2 0,5-11 0,1 0 0,0-1 0,1 0 45,1-4 0,3-1 0,12 9 0,3-3 90,-3-10 0,1-2-90,5 10 0,6-4 59,-1-16 1,5-6 0,-2-2-60,2-2 0,3-6 90,-6 0 0,6-5 0,1-1 0,-1-1 0,-6 2-562,12-6 0,-3-4 584,-8 3 0,4-5 1,-1 0-1,-6 1 158,0-7 0,-4 0-180,-3 4 0,0-2 0,-1 1-45,4-5 0,-1-2 15,-3 2 0,-1-2 0,-6-4-16,-10-7 0,-8-4 0,-1 3 165,0 9 1,0 2 0,-4 0-150,-3-7 0,-3 1 0,-6 9 75,-13 14 0,-3 10-495,-2 7 1,1 3-541,-15 0-739,16 4 1,3 3-1042,5 9 1041,2 7 1,0 4-1639,-7 7 3247,6-5 1,1 0 0,-6 3 0,-2-2 0</inkml:trace>
  <inkml:trace contextRef="#ctx0" brushRef="#br0" timeOffset="162318">25982 6211 6903,'-41'-24'1092,"0"0"0,3 2 0,7 7 399,9 20-3559,-15 16 2337,10 0 1,0 1-90,4-4 0,1 1-13,-6 9 0,1 1-77,-1 9-450,-1 1-1734,5 2 1555,8-8-554,3 1 1,0 8 0,2-3 845,2-9 1,1 0 366,-3 8 0,0 5 0,2-4-602,6-7 0,2-4 842,0 16-122,3-9 1,4-1-59,12 12-90,3-3-135,-2-22 0,4-2-135,19-3 0,5-3 45,-3-2 0,0-1 105,-9-3 0,1-1 0,-1-2 30,15-2 0,-5-2 0,-17 0 0,0-1 45,19-1 0,0-1 399,-20 2 1,2-3-378,12-4 1,9-3-1,2-3 1,-6-1-38,-8-2 0,-4-1 0,3-1 424,4 3 1,3 0 0,0-2 0,-7-2-306,-7-4 1,-5-2 0,-3-2 150,-5-2 0,-3-3 0,-1 2-255,3-3 0,-2 0-45,3-11 0,-9-1-1024,-21 11 1,-9-1 0,1 5 528,5 7 0,-1 1 165,-7-8 0,-5-4 1,2 8-288,-17 7 617,7 7 0,-1 0 0,7 3 0,0 0 0,-11-3 0,-1 0 0</inkml:trace>
  <inkml:trace contextRef="#ctx0" brushRef="#br0" timeOffset="164751">24024 5213 6004,'-19'2'1259,"8"1"-1709,-14 7 180,13 5 180,-3 5-3187,-5 26 2753,8-18 733,2 9 1,0 10 0,2-2-1135,7 2 1,0 0 804,-2-5 0,-1 1 0,2 1 0,6 3 1,2 0 0,0-5 0,-2-9 0,0-2 0,0 3 0,1 0 0,-1 1 0</inkml:trace>
  <inkml:trace contextRef="#ctx0" brushRef="#br0" timeOffset="166237">23998 7343 5914,'-3'8'539,"12"-2"-539,-2-5 0,9 0 90,-2-2 0,-4-1 900,24 1-631,-17 0 1,9 1 0,0-1-180,0 2 0,11 1 0,11 2 0,-1 0-180,-7-1 0,-1 0 0,2 0-820,-3 0 1,3-1 0,-1 1 0,-2-1 840,-1 0 1,-2 0 0,-1-3-19,12-8 1,-6-3 356,3-4-270,-14 4 0,-1 0 270,3-5-91,-16 9 271,4-3-360,-11 5 3096,-12-22-2344,-7-5-1292,2-9 706,5-5-886,12 8 1,3 1 42,-4 12 1,-1-1 346,2-8 0,0-3 0,-1 3 60,-3 9 0,-1-2 324,0-5 0,0-9 0,0-3 0,-1 1 0,0 8-337,0-5 1,0-1 349,0-2 1,-1-8-1,1-1 1,-2 6 21,-1 8 1,0 5 0,-1-2-240,1-5 0,-1-1 0,0 1-30,1 2 0,-1 0 0,0 1 0,-1-10 0,0 5 0,-3-4-45,-5 1 0,-2-2 90,3 16 0,-1 0 291,-4-12 1,-1 1-202,1 14 0,0 5-45,-3-3 180,-12-12-180,14 19-90,-5-3-90,-4-19 90,11 19-1639,1-4 1,0-1 1486,3 5-584,0 0 0,-2-1 736,0 1 0,-11-20 90,0 6-90,1 3 45,8 12 0,0 2 45,-3-3 180,-4-4-90,8 10-90,-4-3 135,-5 5 0,-2 3-225,2 1 0,-3 0 0,1 3 2474,8 10-2564,-7 4 2770,-12 7-2680,6-2 0,-5 4-90,14-6 90,-1-1-3277,-22 5 3162,14-4 70,2 0 0,-2-1-565,-8 6 610,2 0 0,4 1 0,13-4-90,2-1 1,3 0-1171,-3 6 1080,10-8 0,-1 3 3225,25 2-3045,-6 11-1307,1 15 0,-2 3 1352,-6-18 0,-1 1-339,-2 22 0,-1 0 204,-6 0-45,-1 0 0,0 1 135,3-21 0,-1 1-76,-1 16 0,-1 2 76,2-12 0,1 0 0,-1 14 0,0 2-90,2-17 0,-1 0 0,2 1 0,2 11 0,1 2 0,2-5 45,0-2 0,2-2-967,2 6 1,1-2 1101,3 0 543,0 3-633,-4-8 207,-3-13 1,-1 1-298,-1 3 0,0 0 0,0 17-90,-1-5 0,-1 0 0,0 9 0,0-8 0,0-1 218,1 4-38,-1-4 0,1-2 0,-1-2 45,-1-6 0,0 0 135,-1-5 180,-5 7 0,0 2-360,-1 2-180,0-4 0,0 0-630,2 5-179,2 3 1097,2-9 0,1 1-873,1 2 0,0 1 1022,1-1 0,-1 0 0,0-3 1,-1-3-1,-2 9 0</inkml:trace>
  <inkml:trace contextRef="#ctx0" brushRef="#br0" timeOffset="191537">20003 12329 6633,'10'-2'2609,"2"-1"-2339,-6 0 269,11-3-449,-8 4 0,22 0 0,-14 3 0,9 1 0,-13 0 0,-4 0 0,1-1 0,-1 0 0,0-1 0,15-2-90,-11 1 0,10-2 0,-15 2 0,-1 1 0,1 0 0,4 1 0,-2 0 180,22 8-180,-12-3 0,15 4 0,-10-8 0,-9-2 269,13-10-179,-18 4-3367,11-6 3162,-13 10-88,11 1 203,-8 3-90,6 1-89,6 5 89,-11-4 90,11 3 0,-9-3 0,-4-2 3276,8 2-3172,-3-2 21,8 1-125,-8-1 0,2-1-90,-3-3 90,-5 1-90,7-1 90,-9 2 0,3 0 0,9 6 90,-9-2-90,9 2 180,-6-4 0,-2-2-180,1 0 0,-4-3-90,-1-1-90,2-1 90,-1 0 90,4-5 90,-6 5 0,4-3 90,-5 5 179,2 1 181,6 4-450,5 2-180,1 0 0,-4 1 90,-2-4 0,-6-2 0,2-1 180,1-2-90,-1 1 0,2 0-90,0 0 0,-4 3 0,6 0 180,-5 0-180,3 0 270,2-1 359,5-1-359,-3 0 540,9-2-541,-13 1 451,11-3-540,-8 2 0,5-2-90,3 2-180,-4 1-990,12 0-2197,1 4 168,-6 1 1850,-1 2 1259,-18-2 0,-7 1 0,-6-2 0</inkml:trace>
  <inkml:trace contextRef="#ctx0" brushRef="#br0" timeOffset="192582">18427 12453 6094,'7'1'899,"-1"-1"-719,2-1-360,4-2 990,23-5-1,-6 3-359,11-2 0,-18 6-91,-6 0-89,-1 1 90,9 1 0,10 0-270,-5-1 224,0-1 1,1 0-135,2-1-90,14-1 0,-20 2 0,2 2-90,4 2 0,1 1-90,3 2 0,1-1 90,3 0-823,-7 0 0,-2-2 913,-4-2 359,2-6-269,-10 2 90,17-5-180,-18 4-180,17 0 0,-12 4-90,9 1-90,2 5 1647,10 1-1242,-10-3 0,1-2-45,-8-1 0,0-1-90,3-2 0,-1 0 360,4-3-180,-11 2-90,-3 5 449,13 13-449,-16-8 0,16 8 90,-19-12 0,-1-2 0,1-1 180,5-4-270,-3 0 629,26-11-1798,3 8-560,-13 2 1,1 2 178,-6 2 1,0 3 154,6 5 1,-1 1 405,7 5 899,-13-4 0,-1-1 0,6 3 0,0-3 0</inkml:trace>
  <inkml:trace contextRef="#ctx0" brushRef="#br0" timeOffset="208074">13153 13144 5914,'8'3'0</inkml:trace>
  <inkml:trace contextRef="#ctx0" brushRef="#br0" timeOffset="208141">13164 13149 5914,'27'11'0,"5"1"0,-19-8 0,7 2 0,-9-4 0</inkml:trace>
  <inkml:trace contextRef="#ctx0" brushRef="#br0" timeOffset="208258">13312 13185 5914,'26'-3'90,"-1"1"0,16-2-270,-29 2 180,-6 1 0,3-1 0,-4 2 0</inkml:trace>
  <inkml:trace contextRef="#ctx0" brushRef="#br1" timeOffset="208531">13526 13165 6673,'6'-2'613,"-1"0"-495,-1 2 33,14 2-339,-10-1 208,15 1-61,-15-4 284,3-1-21,-4 0 13,1-1 179,16-5 42,-13 4 154,12-4-76,-17 7-57,-2 0-441,-1 1 1,0 1-1,-1 0 1</inkml:trace>
  <inkml:trace contextRef="#ctx0" brushRef="#br0" timeOffset="217233">16346 12400 6094,'-17'-11'1709,"7"6"719,-14 3-2158,16 5 0,-9 11-180,13-3-3367,0 13 983,2-6 3793,0 7-1454,0 0 0,1 2-135,1 1 0,0 0 45,-1 3 0,0-1 0,2-3 0,0-3 815,4 12-860,5 4 90,1-10 0,3 5 0,-1-3 45,-4-7 0,3-1 15,11 11 0,6 4 0,1-8-420,1-14 0,1-3 270,3 7 0,0-2 1132,-4-9 0,-4-3-1311,-3-1 89,0-2-270,24-1-797,-17-2 1157,16-2 288,-18-9 1,-2-4 71,6-10-136,-4 3 1,-3-3-1085,-7-6 1040,-3-1-90,-6 9 90,2-10 0,-4 8 90,2-6-90,-5 10 270,-1-7-91,-2 7 987,0-6-1076,-2 8 53,-1-1-143,-1 0 2339,-1 0-2159,-5-12-90,0 7-157,-4-9 247,1 10 404,-9-6 1,-3 0-405,-2 2-1909,-5-1 1,-1 4 885,5 18-236,-8 2-2288,0 16 1846,9 1 261,-7 10 1170,11-3 0,1 1 0,-5 5 0,6-5 0,-1 0 0</inkml:trace>
  <inkml:trace contextRef="#ctx0" brushRef="#br0" timeOffset="217742">16794 13250 6453,'-15'-4'3276,"4"1"-795,11 5 487,35 15-2608,-14-8-180,8 4 0,3 0 0,7 3-180,-11-3 0,1 0 0,7 6-945,-10-4 1,-4 0-2204,-7 0-129,5 10 1696,-17-14 1581,-5 0 0,-5-9 0,-2 0 0</inkml:trace>
  <inkml:trace contextRef="#ctx0" brushRef="#br0" timeOffset="218124">16770 13467 6094,'-9'10'3276,"6"-3"-2775,0 4-231,8-3 989,14 12-719,-5-6 179,5 5 1,1 0 0,8 6-450,5 5-90,-11-14 0,-1-2-90,1-1-180,21 6 0,-16-16-90,6-6 225,-11-16 0,-2-6 135,2-13 179,-13 8 1,0-5 0,-4 1 134,-5-3 1,-4-1-825,-2-3 0,-1-2 1,0 4-1310,0 6 1,1 3-1,-4-7 1,3 7-1522,7 19 3160,2 5 0,0 1 0,-1 2 0</inkml:trace>
  <inkml:trace contextRef="#ctx0" brushRef="#br0" timeOffset="218977">17649 13284 6543,'-22'-5'3276,"5"1"-975,10 11-2031,1 2-180,-1 2 0,0 1-90,2-1-450,-7 21 270,5-12-45,-4 11 0,0 3-3052,-2 8 3130,5-15 0,-1 4-610,2 1 1,0 3 0,1-4 756,-1 12 8,0 0 0,1-4-8,7-16 180,3 5 180,10 3 360,21-2-541,-10-11 1,10-14 0,-24-13 270,3-10-90,-5 1 2231,2-7-1961,-7-3-360,-4 7 90,-2-5 2916,-20 0-4474,7 16-242,-10-5-1837,18 23 63,4-5 3214,8 2 0,0-9 0,3-2 0</inkml:trace>
  <inkml:trace contextRef="#ctx0" brushRef="#br0" timeOffset="219260">17784 13401 6813,'-3'4'3276,"-2"10"0,0 12-3172,0 5-553,-1 1 269,2-7 180,-3 7 0,0 0 899,3-2-449,-5 16 180,14-33-361,1-11-269,4 0-90,0-3-3187,31-17 0,-19 8 2186,20-13 191,-28 12 80,2-6 1,-6 4 0,0-4 0</inkml:trace>
  <inkml:trace contextRef="#ctx0" brushRef="#br0" timeOffset="219474">17905 13409 6453,'-17'22'3276,"4"-2"0,9 10-113,3-1-3433,2 5 0,0 2-719,2 11-650,1-3 1,1 0-1639,3-8 1638,-1-11 1,2-2 1057,2-3 0,3-4 0,-3-12 0</inkml:trace>
  <inkml:trace contextRef="#ctx0" brushRef="#br0" timeOffset="219771">18372 13337 6633,'-9'1'3276,"3"-1"0,-5 8-743,5-1-2533,-5 9-405,-4 12 0,-3 4-1234,0-4 1,-1 1-1,-3 8 1,0-1 102,3-10 0,1-3-533,-8 6 2153,7-11-84,-4 1 0,10-13 0,1-2 0</inkml:trace>
  <inkml:trace contextRef="#ctx0" brushRef="#br0" timeOffset="219921">18129 13632 6723,'20'35'231,"1"0"0,0 0 1,6 3-1,-6-7 0,-12-11 1,-5-27-1</inkml:trace>
  <inkml:trace contextRef="#ctx0" brushRef="#br0" timeOffset="220138">18416 13369 6273,'25'-7'585,"0"-1"0,11-5-1934,-25 27 1349,-12-5 0,-2 3 0,-1-3 0</inkml:trace>
  <inkml:trace contextRef="#ctx0" brushRef="#br0" timeOffset="220608">18475 13416 6094,'12'30'959,"0"1"0,-4-5 1,-1-2-1770,1 8 990,-11-13 90,-6 14 180,-1-13 899,-8 8-539,4-5 359,-1-2 0,1 1-719,6-4-540,6 8 0,13-21-90,10-4-989,10-2 539,-11 1-2647,27 3 3856,-67 33-40,25-17 720,-35 12 1,-13 2 378,18-12 0,2-1-983,2-2 1,7 1 64,18 3-450,44-28-270,-21 1 0,3-1-495,12-5 0,5-2-598,-2 3 1,3 0 0,-3 0-547,1-1 1,-2 0 1091,-2 2 1,1 0 0,-12 2 0,-16 1 0,-2 0 0</inkml:trace>
  <inkml:trace contextRef="#ctx0" brushRef="#br0" timeOffset="223177">17624 12213 6004,'-33'-6'1092,"0"1"0,7 1 0,2 0-141,-15 1-771,20 4 0,-5 1 450,2 6-361,8-1-89,-5 6 270,2 13-450,1 16-90,-1 0 90,5 5 0,1 0 180,2 1 0,2-6 0,1 0-45,4-16 0,2-1-135,6 16 0,2 2 0,0-11 0,2 1-30,3 0 0,3 2 0,-1-4-15,-1-6 0,1-3-45,3 4 0,2-1 0,3-2 0,0-3 135,-2-5 0,0 0 0,3 4 0,4-2-315,6-3 0,6-2 0,-1-2 45,10-3 1,0-2 373,-10 0 1,2 1 0,-3-5 345,8-8 0,-7-11-270,-17-10 0,-5-4-181,-3 10 1,-2-3 45,0-10 0,0-6 0,-4 5 45,-4 7 0,-2 2-90,5-12 0,-3-7 584,-9 8 1,-5-7 0,-3-2 0,1 3-1,1 8-631,2 1 0,-2 0 109,-1-3 1,-3-10 0,-1-1 0,-1 5 0,0 13-1142,-5 11 0,-1 7-605,-3-4 1,-2 4-1,2 7 1,0 5 1387,-18 9 1,18-1-1,2-4 1</inkml:trace>
  <inkml:trace contextRef="#ctx0" brushRef="#br0" timeOffset="223901">17768 12171 6723,'-2'-29'3276,"4"-3"-1676,10 2 0,3-5-2005,-1-7 1,0-2 224,-3 3 0,-1 0-938,0-3 0,-2 2 1073,-4 10 0,-1-1-800,-1-12 1,0-6 0,-1 6 889,0 9 0,-1 0 67,1-5 0,-1-8 1,1 1-1,-1 6 113,-1 6 0,1-2-375,-1 1 0,1-9 0,-1-4 0,0-1 1,1 3-1,-1 9-58,1-10 1,0 1 171,-1 5 0,1-8 0,0-2 0,-1 8 0,1 15 689,1 14-383,0-5 3006,-4 14-2011,0 6-995,-2 2 0,1 4 230,-1 2 40,-2 6 0,-2 3-270,0 2 44,-4 11 1,-1 4-180,4-8 0,0 2-15,-3 10 0,-3 5 0,0 3-53,1-4 1,-1 3-1,1 0 1,0-4-548,2-2 0,1-2 0,-1 0 394,-6 12 1,-1 2 0,14-24-3192,21-34 2621,4-23 1,-4 10-1,0-3 1,5-21 0</inkml:trace>
  <inkml:trace contextRef="#ctx0" brushRef="#br0" timeOffset="224116">17853 10769 6453,'21'46'655,"0"-1"0,0 0 1,-5-7-1,-1-1 0,0-9-1772,4-5-1132,-10-15 2249,-5-3 0,0-3 0,-3-4 0</inkml:trace>
  <inkml:trace contextRef="#ctx0" brushRef="#br0" timeOffset="225524">17857 9331 6273,'4'-12'3276,"-1"0"-1155,-1 2 1155,1-19 0,-8 11-3171,3-6-285,-13 23-90,5 10-90,-5 7 0,4 3-90,-1 3-89,2 2-900,-4 21 629,9-8 270,5 12 540,23-5 180,-6-19 90,11 3 2519,-8-11-2250,-12-7 541,-2 9-451,-28-1-629,3-3-90,-11 5-3187,-5-3 0,21-10 0,-11 3 605,27-21 2672,2 1 0,5-10 0,0 3 0</inkml:trace>
  <inkml:trace contextRef="#ctx0" brushRef="#br0" timeOffset="226084">18076 9313 12840,'-7'36'3276,"1"-3"-1605,4-6-1581,0-5 90,0 8 0,0-9-180,0 1-3277,-2 9 2122,1-8 975,-1 5-1749,0-7 220,5-13 810,1-2-1,5-15-809,13-22 1529,-6 9 1799,8-12 1,2-1 358,-4 6-1393,-3 6 0,-2 6-495,-9 15 90,-7 16 90,-2 14 1368,-3 3 0,4 1-3411,18 10-116,-1-5 0,26-50 1349,-15-17 270,-1 0 810,-7 3 1169,-3 4 540,0 0-720,-8 9-540,-4 12-1169,-3 7-809,-1 14-360,1-1-540,1 9 1889,8-2 0,2-1 0,2-4 0,16 18 0</inkml:trace>
  <inkml:trace contextRef="#ctx0" brushRef="#br0" timeOffset="226519">18602 9492 6813,'-16'-45'3276,"3"8"-1508,-5 8-1768,10 18 1319,-9-8-1769,3 39 360,6-6-90,-9 26 90,11-18 860,-2 9-995,4-1 0,2 0-135,3 2-45,-1-2 0,4-6-764,9-19 540,0-9 2761,7-18-2582,-7 4 361,3-8 178,-6 7 271,-1 2 2916,0-1-1694,-6 13-1313,-3 10-89,-5 19-180,0 1-180,3 6-899,12-10 359,-2-7-1438,13-12 539,-7-12 89,5-9-109,-4-2 1,1-3 1617,-1 1 1,0-1 0,4-5 0,-1 0 0,-4 6 0,0-1 0</inkml:trace>
  <inkml:trace contextRef="#ctx0" brushRef="#br0" timeOffset="226931">18789 9364 6633,'13'-41'546,"0"0"0,0 1 0,0-1 0,5-12 0,0 1 0,-12 29 2730,-11 29 0,2 5-2580,-5 15-606,3 2 0,0 4-45,1 4 0,1 2 45,-1 10-586,1-9 0,1-2 676,0 1-90,2 9 0,1-15-360,3 10 0,1-25-2339,24-16 1800,-14-8-271,8-12 1,-2-2 449,-5-2-1009,0 0 1,-2 0 773,-1-2 648,3-9 307,-7 9 720,3-16 359,-6 15 0,0-2 1350,5-20-1979,-4 10 559,-6 29-829,-3 20 270,-5 34-360,3-12 1458,1-5 0,0 2-1480,4 2 0,2-1 52,1 9-255,0-11 0,2 1-990,5-6 1,0-2-765,6 6 160,2-3 1,3-5 1063,11-15 0,2 1 0,-4-20 0</inkml:trace>
  <inkml:trace contextRef="#ctx0" brushRef="#br0" timeOffset="227247">19562 9278 6363,'-10'2'1709,"6"12"-1709,10 10 0,0-2 0,-1 2 0</inkml:trace>
  <inkml:trace contextRef="#ctx0" brushRef="#br0" timeOffset="227386">19597 9478 6183,'-4'44'420,"1"1"0,1-19 0,0-2-1590,-2 19 1170,2-43 0,0-6 0,-2-2 0</inkml:trace>
  <inkml:trace contextRef="#ctx0" brushRef="#br0" timeOffset="231053">20222 9238 6903,'-1'-7'3276,"1"-2"-615,1 5-2122,3 0 1080,35 9-1798,-10 0-451,-2 0 0,-2 1-1349,-3 4 720,-12 0-1170,-12 7 2429,-20 10 0,5-7 0,-12 7 0</inkml:trace>
  <inkml:trace contextRef="#ctx0" brushRef="#br0" timeOffset="231225">20213 9377 6094,'-21'18'1638,"0"-1"0,20-1 1638,34-25-1638,-6 0 0,1-2-673,10-6-2604,-10 5 1,1 0-1639,8-4 0,8-2 0,-38 17 2967,-8 4 1,-4-1 0,-7 3-1</inkml:trace>
  <inkml:trace contextRef="#ctx0" brushRef="#br0" timeOffset="231430">20301 9336 6453,'1'45'655,"1"-1"0,-1 1 1,-1-11-1,0-1 0,1 1 437,3 2 0,0 1 0,0-5-282,-1-3 0,0-5-1097,0-1-612,0-5-2378,2 0 0,1-13 2049,-1-3 779,-1-13-223,-3-4 1,-3-4-1,1-2 1</inkml:trace>
  <inkml:trace contextRef="#ctx0" brushRef="#br0" timeOffset="231575">20326 9509 6094,'-36'31'3276,"4"-2"-796,0 8-3469,12-14-650,0-1 1,1-3 148,5-9 1490,-3-2 0,12-15 0,4-3 0</inkml:trace>
  <inkml:trace contextRef="#ctx0" brushRef="#br0" timeOffset="231719">20314 9560 6183,'24'6'1638,"1"1"0,17 4 1383,-28-8-6298,12-2 437,-6-5 2840,5-7 0,-15-5 0,-5-4 0</inkml:trace>
  <inkml:trace contextRef="#ctx0" brushRef="#br0" timeOffset="231870">20492 9311 6633,'-7'23'3276,"0"-2"-1155,1-4-5398,5 27 618,3-27 1839,5 17 1,0-37 0,0-3 0</inkml:trace>
  <inkml:trace contextRef="#ctx0" brushRef="#br0" timeOffset="232635">20574 9320 6094,'-7'27'1638,"0"0"0,32-38-443,-44 46 0,-2 4-1375,31-31-89,-8 6-91,-14 26 360,0-17 0,0 3 0,7-14 0,1-2 719,6 3-449,1-8 0,7 3-270,-3-8-630,4 0 361,-6 0-541,2 0 360,-5 1-719,-2 1-1170,-7 5 1979,1-2 181,-11 2 2067,-5-8 1,5-1-1079,-1-1-180,13 1 539,5 0-719,4 0-270,1 0 179,12 3-359,-6 1 90,6 3-180,-8 2-90,-1 1-2068,-3 24 609,-11-8 1,-1 1-1639,-2 17 2287,-5-15 1,-1-5 1529,0-9 269,-6 1 181,6-7 179,2-1 91,2-2 808,0-1 1208,6-2-2036,3-3 1428,12-3-2488,2-1-91,9-2-178,25-5-1306,-11 3 1,3-1-245,4 0 1,2 0-1,3-3 1,-3 0 1383,-17 6 1,-4 0 0,13-9 0,-20 4 0</inkml:trace>
  <inkml:trace contextRef="#ctx0" brushRef="#br0" timeOffset="232955">20969 9195 7083,'-3'-8'3276,"3"-3"0,4 4-923,5-2-2173,3 4 90,3 0-90,2-1-630,17-2 0,-12 4-449,11-1-2160,-14 5 1440,-5 3-1658,-2 16 3039,-12-8 1,-5 12-1,-4-12 1</inkml:trace>
  <inkml:trace contextRef="#ctx0" brushRef="#br0" timeOffset="233234">20945 9320 6723,'-34'33'3276,"8"-9"0,54-24-1463,19 1-1993,-15-1 180,7 5-89,-36 3-1,-10 15 90,-12 15 0,1-1-45,-5 1 0,-1-1-45,4-5 0,2-4 0,1-1-1889,3 1 989,7-13 1,2 2-1170,11-18 2159,10-16 0,1-5 0,4-1 0,-2-2 0,1 0 0</inkml:trace>
  <inkml:trace contextRef="#ctx0" brushRef="#br0" timeOffset="233373">20993 9554 11760,'25'-35'-810,"0"0"1,-5 6 0,-8 14 89,-19 26-539,-8 15 359,7-10 361,1-2 539,4-5 0,3-7 0,1-1 0</inkml:trace>
  <inkml:trace contextRef="#ctx0" brushRef="#br0" timeOffset="233505">21082 9504 6004,'23'18'-90,"-19"27"90,-10-27 0,-9 17 0,13-33 0</inkml:trace>
  <inkml:trace contextRef="#ctx0" brushRef="#br0" timeOffset="233719">21187 9576 6094,'3'47'1092,"-1"0"0,-1-11 0,-2-1 546,-4-1 0,-3-4 1638,-3 0-512,-25-3-4922,6-28 89,-8 1-90,11-19 90,17-1 360,3-4-630,3-22 2339,4 7 0,2 11 0,2 1 0,5-14 0</inkml:trace>
  <inkml:trace contextRef="#ctx0" brushRef="#br0" timeOffset="234386">21445 9339 7083,'-3'-12'3276,"3"2"0,39-5-1013,-17 8-2263,3 1 0,2 4-1709,10 16 809,-12-4-269,-2 13-1080,-25-3 360,-5 4 2294,-12 2 0,-4 2 1233,5-7 0,-1-1-713,-4 4 1,0-2 153,-2 1-269,19-14-180,2-2-91,22-1-629,-5-5-719,32-11 269,-24 0-359,12-9-2378,-7-5 0,-8 5 1286,1-6 2170,-18 7 361,-4 9 360,-8 0 2376,-6 10-1425,6 0 217,-8 8-628,9 6-676,4 10 1,2 3-675,1-2 0,1 1-90,0 6 0,1 0-270,2 0 0,0-1-360,0-7 1,0 0-721,2 24-289,0-21 1,0-4-1639,0-11 2689,1 2 1,-2-28-1,-1-3 1</inkml:trace>
  <inkml:trace contextRef="#ctx0" brushRef="#br0" timeOffset="234537">21583 9633 6273,'-32'20'819,"-1"0"0,0 0 0,-12 6 0,9-1-4096,19-4 3232,12-15 1,4-3-1,12-16 1</inkml:trace>
  <inkml:trace contextRef="#ctx0" brushRef="#br0" timeOffset="234681">21660 9606 6273,'23'21'3276,"-5"-4"-795,-6 1-2481,3-19 0,-5 5 0,1-20 0</inkml:trace>
  <inkml:trace contextRef="#ctx0" brushRef="#br0" timeOffset="234807">21752 9548 6363,'-13'26'270,"1"1"0,-1-1-990,4 4 720,13-33 0,1-5 0,0-2 0</inkml:trace>
  <inkml:trace contextRef="#ctx0" brushRef="#br0" timeOffset="235039">21816 9506 6543,'41'-16'3276,"-9"5"0,-33 18-1875,-12 16 1,-4 1-1132,2-1-1909,-9 9 1,0-2 334,10-14-1155,8 10-818,22-24 1247,9-1 51,17-21 1979,-16 3 0,10-9 0,-11 5 0</inkml:trace>
  <inkml:trace contextRef="#ctx0" brushRef="#br0" timeOffset="235804">22188 9207 13919,'34'-4'1638,"0"-1"0,1 4-1207,1-3 0,-3 4-1151,-12 11 90,-13 1-1348,-10 24 1348,-4-14 180,-9 14 405,-2-14 0,-3 0 1304,-1 0 1,-2 1-406,0 2 1,0-1-585,-7 8-3392,27-20 3301,12-10-89,3-3 0,6-1-449,15-10-2719,8-9 2358,2-2-919,-10 0 1,-1-1-943,-2 0 1428,-4 1 0,-2 1-196,-8 3 1035,-9-16 0,-10 20 0,-10-8 0</inkml:trace>
  <inkml:trace contextRef="#ctx0" brushRef="#br0" timeOffset="236044">22345 9107 6543,'-5'48'546,"0"1"0,0-1 0,0 1 0,0 1 0,-1-3 0,3-2-1510,1 8 1,2-10 963,0-16 0,3 16 0,-3-41 0</inkml:trace>
  <inkml:trace contextRef="#ctx0" brushRef="#br0" timeOffset="236907">22342 9530 6543,'-30'15'3238,"-2"3"-2294,50-30 1,8-6-495,-10 8-90,14-6-450,-18 10-270,3 0 90,-9 5 0,-2 0-179,-23 21 629,8-10 269,-23 21-89,18-18 270,-13 13-270,11-8 179,-6 13 1,8 3-270,33-8-270,-26 21 135,38-49 0,5-12-135,-8-3 0,-1-1 0,0-2 0,4-7 359,-8 7 1,-4 0 0,-8 4-360,-17 16 0,-16 17 0,2 1 0,2 0-90,0 1 90,-5 4-450,9-10 91,8-6-901,11-20-179,19-15 630,5-11-46,-3 10 1,4-3 1303,3-3 1,4-4 0,-3 3 134,-3 4 1,-1 0 374,4-6 1,2-2-1,-9 10-509,-15 14 180,-13 16-630,-5 13 0,-11 19-90,7-7 0,6-1 0,0 1 90,2 5 0,5 0 0,3 0 180,10 0 90,-2-5 0,1 0-180,3 3-1,-1 5 91,-11-8-180,-5 2-180,-2-1-1439,-15 7 540,5-17-1799,-17 6 1708,12-17-359,-17-4 1439,13-4 450,-8-5 1709,5-4 1207,5-3-1605,5 2-232,11 0-989,10 8 270,14-3-451,-1 4-179,11 0-45,5 3 0,1 1-225,4 2-135,-3 0 1,0 1-1325,-11 3 1,-1 2-1,-1 0 1,-1 0-1639,24 7 2457,-15-4 1,-23-10 0,-2-1 0</inkml:trace>
  <inkml:trace contextRef="#ctx0" brushRef="#br0" timeOffset="237556">23001 9400 6993,'-6'1'3276,"24"0"0,9-8-2722,9 3-2353,-3-7 0,-15 3-1478,10-12 2057,-13 7 1220,5-10 0,-18 11 0,-1-1 0</inkml:trace>
  <inkml:trace contextRef="#ctx0" brushRef="#br0" timeOffset="237799">23135 9216 6723,'-4'43'327,"1"0"1,-1 0 0,1-1-1,-1 1 1,1 0 0,-1 7-1,0 0 1,1 0 0,1-5-1,2-7 1311,4 1 0,1-5-57,0 4 1,-3-6-2842,-7-13 901,-5-15-271,-18-33 270,8 7-1529,-12-15 250,22 9 1,1-1 1160,-4-8 0,8 8 0,2 2 0,6 6 0</inkml:trace>
  <inkml:trace contextRef="#ctx0" brushRef="#br0" timeOffset="238027">23227 9302 6273,'10'-9'3059,"-1"-1"-1530,-1 2 90,-2-1-450,1 1 450,3-3-1079,33-6-2249,-5 5 70,-5 5 1,-5 8 1243,-15 28 0,-6-8 0,-27 17 0</inkml:trace>
  <inkml:trace contextRef="#ctx0" brushRef="#br0" timeOffset="238136">23350 9365 6183,'27'-17'-18,"1"0"0,-2 3 0,-7 1 0,-14 5 1</inkml:trace>
  <inkml:trace contextRef="#ctx0" brushRef="#br0" timeOffset="238666">23447 9297 6183,'-27'35'327,"0"1"1,0-1 0,0 0-1,0 0 1,0 0 0,-2 3-1,-1 2 1,1-3 0,5-6-1,9-10 85,8-10-1041,8-9-1,8-5-899,24-14 1529,-5 1 180,12-7 1458,-6 0 0,-1 0-597,-6 2-1067,2-1 0,-3 1 385,-12 7 271,6-7-540,-12 12-989,-20 22-451,-4 12 91,-2 6 0,2 0 989,4 0 360,9 9 90,8-31 180,5 1 899,5-1-719,-5-3 951,4 6-1041,-10-5-90,-3 4 719,-11 12-719,0-7 719,-14 13 1,-2 1-271,1-2-584,3-4 0,2-3 585,10-8-361,11-9-89,4-2-270,6-2 90,2-2-360,16-7-629,-3 1-830,11-8 1,5-3 1091,-14 3 1,-1 0 0,9-3 0,-2 0 0,4-10 0</inkml:trace>
  <inkml:trace contextRef="#ctx0" brushRef="#br0" timeOffset="239392">24117 9238 6183,'-2'-11'3276,"1"4"0,-18 38-1013,8-15-2353,-5 8 1,-1 1-1,0-5-270,-15 12 90,12-13-360,1-2 1,-1 0-811,-1 1 901,-4 2-1,17-11 270,9-6 630,14-3 90,-1-1 179,12-4 900,12-6 1,1-2-1350,-5 3 269,14-1 1,-9 8 0,-32 16-180,3 6 0,-25 6 179,-5-4 1,-3 1-270,2-2 0,-4 1-570,-8 6 0,-5 3 0,4-3-240,4-4 1,2-2-464,0 0 1,-2 1 0,8-4-2185,9-5 3094,22-11 0,9-12 0,16-12 0</inkml:trace>
  <inkml:trace contextRef="#ctx0" brushRef="#br0" timeOffset="239516">24156 9607 6723,'-1'39'749,"1"-1"1,-1-3 0,-1-5-1830,-2-9 260,-2-10 1,1-10 0,-2-10 0</inkml:trace>
  <inkml:trace contextRef="#ctx0" brushRef="#br0" timeOffset="240120">24209 9371 8162,'15'-9'3276,"5"-2"0,-3 2-743,4-1-2533,-4 3-809,24 8-810,-24 7 539,14 5-2197,-37 18 2057,-1-14 230,-14 18 990,6-19 360,-6 4 1979,-7-1-1440,11-9 1,-9 4-181,16-11 631,-1 0-91,1-2-719,2-1-271,2 0 91,5 1-270,1 19-270,0-5-90,3 18-269,1 5 179,0-7-45,0 0 0,1 0-224,5 6-271,10-10 720,-7-21 90,5-26 90,-6-3 0,-2-3 540,7-11-360,-6 10 0,0 1 539,1-6 1,-9 20-720,-1 4 0,-6 13-270,0 15 180,4-6-3187,7 13 2982,4-16 385,7 3 0,-1-8 270,26 1-1999,-13-5 1,1-2-482,19 2 481,-19-5 1,-6-3 508,-15-2 562,1-5 1,-11 1 0,0 0 0</inkml:trace>
  <inkml:trace contextRef="#ctx0" brushRef="#br0" timeOffset="240554">24845 9215 6903,'-1'-7'3276,"1"4"0,1 12 0,-1 4-2523,1 12 0,1 7-574,0 1 1,1 1-450,1 7 1,0-1-1180,0-7 1,1-2 818,3 6-2647,1-16 2457,-15-21 1,4 4 0,-14-17 0</inkml:trace>
  <inkml:trace contextRef="#ctx0" brushRef="#br0" timeOffset="240824">24791 9511 6633,'16'-47'1638,"2"24"0,3 4 1638,20 8-2280,-15 5 1,2 2-952,17 5 0,-1 2 225,-3 3-225,1-3 0,-8 5 315,-28 8 179,-21 2 1,-6 2-270,-5 8-180,0-5 0,-1-1-231,-4 0 321,-1 2 0,9-8 0,-1 1-180,-11 9-495,7-6 0,2 1-2743,-5 6-39,4 4 0,20-6 2939,9-13 1,9-4-1,-2-10 1</inkml:trace>
  <inkml:trace contextRef="#ctx0" brushRef="#br0" timeOffset="240985">25176 9830 6453,'-7'43'1638,"0"-17"0,-1-1 1638,-2 3-6553,-5 1 2,8-13 3275,-4-17 0,-2-12 0,-2-5 0</inkml:trace>
  <inkml:trace contextRef="#ctx0" brushRef="#br0" timeOffset="243141">25966 9223 6543,'-2'35'3276,"0"-6"0,3 12 0,-1-15-2074,1-1 1,0 1-4480,0 17 0,0 2 0,-1-15 515,0-17 2762,-2-11 0,-4-1 0,-2-2 0</inkml:trace>
  <inkml:trace contextRef="#ctx0" brushRef="#br0" timeOffset="243505">25810 9500 6723,'22'0'3276,"-8"-2"-1638,18 1 0,4 0-364,2-4-2913,-12 0 1,-1 0-656,10-5 3043,-12 2 1,1-2-525,6-4 0,-1 0 1174,15-6-1219,-6 2 0,-33 19 0,-11 9 179,-11 10 1,-8 8 0,0-2-135,-3 3 0,-2 3 398,-1 0 0,-6 5 0,1 2 0,5-4-1716,9-2 1,4-2 0,0-2 436,-12 7 1,11-5-1,27-3 1,20-48 0</inkml:trace>
  <inkml:trace contextRef="#ctx0" brushRef="#br0" timeOffset="244204">26371 9338 7173,'-14'-1'3276,"8"0"0,1-1 0,18-3-2310,14-1-696,14-1-360,-10 3 0,1 3-180,9 4-360,-2 10 180,-32 4-449,-14 13 359,-3-10 180,-5 7-90,-8-3 1,-4-1 1033,5-4 1,-1-1-360,-6 5 0,1-1 765,-6 5-1440,60-27 270,-13 1 0,32-13-90,-15-7 270,-10 3 0,-1-2 540,9-10-180,-3-1-180,-24 21 89,-6 10 181,-19 32-360,5 3-315,1 7 0,1 3-225,9-18 1,1-1-1190,-1 8 1,2-5-1022,2-11 232,-4-18 2338,3-8 1979,-18-15 539,4 9-1079,-5-3 1440,-1 10-1440,23 6-1259,-1 1 180,26 3-270,2 0-180,0 1-1079,7 9 269,-20-4-269,3 10-360,-14-5-1619,-6 11 179,-13 6 3059,2-5 0,-8-1 0,7-15 0</inkml:trace>
  <inkml:trace contextRef="#ctx0" brushRef="#br0" timeOffset="244359">26350 9928 19766,'1'-14'-900,"33"-10"495,-7 12 1,3 1-1235,13-7 1,-1 0-1,-16 5 1,1-1 1193,12-12 1,0-2 0,-16 11 0,-1 1 0,1-7 0,1 0 0</inkml:trace>
  <inkml:trace contextRef="#ctx0" brushRef="#br0" timeOffset="244526">26762 9564 6903,'-16'27'1092,"0"-1"0,1-1 0,4-4 2184,8-2-6553,24-6 0,-11-13 3255,21-21 0,-20-5 0,2-10 0</inkml:trace>
  <inkml:trace contextRef="#ctx0" brushRef="#br0" timeOffset="244780">26855 9409 6453,'1'26'819,"-1"0"0,2 10 0,1 5 0,-1-4 819,0-8 0,1 0-889,0 7 1,0 3 0,0-4-480,-1-7 0,-1-2 44,0-1 1,0 2-1461,0 6 1,-1 0 1685,-2 14-271,0-20 1,0-1 966,-3 2-786,-5-2-810,-4-11-2788,-15-10 719,8-8-848,-18-17 0,19 5 2472,-8-9 805,4-14 0,10 4 0,6 10 0,0 0 0</inkml:trace>
  <inkml:trace contextRef="#ctx0" brushRef="#br0" timeOffset="245517">27215 9396 6993,'-4'-4'3276,"-2"-6"0,14 2 0,-2-2-871,31 3-2765,-10 7 90,7 0-539,-12 5-2468,-4 18 167,-11-9 2031,1 15 360,-11-15 539,-8 6 719,2-4 1530,-10 12-810,7-12-89,-1 6-91,8-8 180,6 9-629,10 5-405,2-6 0,1 1-135,8 10 90,-6-11 0,-2-2-1,-3-2 91,-4 8-270,-10-11-1639,-13 4 1,-5 0-1639,-12 1 3022,1-8 1,-1-4 0,5-9 0,-1-15 0</inkml:trace>
  <inkml:trace contextRef="#ctx0" brushRef="#br0" timeOffset="246154">27567 9405 6453,'23'-1'3276,"1"3"0,13 8 0,-5 8-1860,-17-4-3055,-12 14 1,-6 3-1285,-14 9 3534,-4 3 0,-3-1-386,8-22 0,0-1 547,-7 8 0,2-2-233,7-4-252,0 3-107,12-11 1863,7-3-2403,5-3-360,7-2-373,14-11 1,11-7 0,-5 0-547,-12 4 1,1-1 1169,15-8 1,7-3 0,-9 0 0,-7-6 0,-13 8 0,1 1 0</inkml:trace>
  <inkml:trace contextRef="#ctx0" brushRef="#br0" timeOffset="246439">28153 9204 6993,'-20'23'3276,"5"-6"-4369,-11 13 1,-8 8 0,5-5-2185,-1 1 2985,4-4 0,-4 5 0,9-13 1,15-16-1,0-4 0</inkml:trace>
  <inkml:trace contextRef="#ctx0" brushRef="#br0" timeOffset="246566">28034 9401 6183,'5'48'-15,"1"0"0,-1 0 0,0 0 0,2 6 0,-1-4 1,2-16 14,1-21 0,1-28 0,-6-3 0</inkml:trace>
  <inkml:trace contextRef="#ctx0" brushRef="#br0" timeOffset="247165">28232 9359 6273,'13'-24'3276,"4"2"0,-9 16 0,19 9-511,-16 1-5013,6 15 1168,-17-9-899,-7 13 540,-18 6 3418,-8 6-1080,0-2-89,5-7-90,18-14-1,7 1-809,14-9-90,1 1-3097,25-12 2713,-19 7 294,8 0-270,-20 16-359,-16 14 809,-10 11 269,-2-4 631,2-9 0,0-2-1,4-1-809,15 10-360,12-28-89,23-7-1190,-4-6 1,0 0-392,1 7 2209,16-4 3097,-48 22-1091,-12-5-3508,-18 16 2403,8-11 558,-7 8 0,-1 0-1127,7-5-376,0-1 0,5-2 134,19-10-1528,22-5 0,0-3-380,4-5 1,2-4-1639,7-5 1786,-12 4 1,1-3 1490,6-7 0,-2 0 0,10-6 0,-10 5 0,-1 0 0</inkml:trace>
  <inkml:trace contextRef="#ctx0" brushRef="#br0" timeOffset="247471">28531 9486 6273,'-18'8'3276,"6"-2"0,10-3 0,8-2-331,17-3-3125,-1 0-90,11-1-1259,-7 0 0,-1-1-90,8-1 719,-7 0 1,-1-1-810,-2-2 180,-4-1 709,4-12 1,-14 9 0,1-10 0</inkml:trace>
  <inkml:trace contextRef="#ctx0" brushRef="#br0" timeOffset="247643">28797 9395 6363,'-25'36'546,"0"-1"0,-1 1 0,1 0 0,-7 3 0,1-2 0,13-3-160,19-5 0,6-6-1825,-2-2-1350,12 5 2789,-9-24 0,4-4 0,-7-4 0</inkml:trace>
  <inkml:trace contextRef="#ctx0" brushRef="#br0" timeOffset="247920">28670 9694 6543,'35'-33'468,"0"0"0,0 0 0,0 0 0,-6 3 0,0 1 0,-2 2 0,-3 9 2808,19 4-1660,-17 8-717,-4 2 1800,12 15-2070,-18-2 93,6 13-227,-26 4 0,-7 3-675,-9 8-1459,-8 2 1,-3-5-1639,-3-17 0,-11-12 2457,32-37 1,8-1 0,5-5 0</inkml:trace>
  <inkml:trace contextRef="#ctx0" brushRef="#br0" timeOffset="248059">28976 9353 6183,'-17'39'231,"0"1"0,0-1 1,0 0-1,1-2 1,7-20-1,13-41 1</inkml:trace>
  <inkml:trace contextRef="#ctx0" brushRef="#br0" timeOffset="248354">28859 9359 6183,'-22'44'468,"0"0"0,0 0 0,0 0 0,2-3 0,-1-1 0,5-2 0,7-5 1170,12-1 0,6-4-1257,7 14-561,10-9-90,-1-15 1409,4-4-1559,1-9 0,7-4 1,-4 0 419,-7 1 0,-1-2 436,12-2 1,4-1-1,-5-3 328,-10-5 1,-5-2-495,16-8 1709,-8-17-1349,-32 14-720,-5-3-360,-11 8-2454,-17-6-373,8-10 2621,12 13 1,4-2-1,3-19 1,16 5 0</inkml:trace>
  <inkml:trace contextRef="#ctx0" brushRef="#br0" timeOffset="249206">29310 9498 8072,'-8'3'3276,"4"0"0,1-3 0,15-1-1950,4 0-1686,6-1-1279,9-5 1,1-2-1639,-7 0 2621,5-4 1,-4-1-1,-18 0 1,-1-4 0</inkml:trace>
  <inkml:trace contextRef="#ctx0" brushRef="#br0" timeOffset="249453">29448 9365 6183,'-16'42'546,"-1"-1"0,1 1 0,0-1 0,-4 2 0,1-1 0,3-4 1092,4 3 0,4-7 1638,-4-7-2310,9-23-606,4-5-90,2-2-90,4-2-90,2-2-270,5-1-1459,19-13 1,5-3-1639,2-2 2223,-13 9 1,3-3-1,-3 2 110,0-4 0,-3 2 288,13-13 1,-14 10-1,-1 1 1,5-10 0</inkml:trace>
  <inkml:trace contextRef="#ctx0" brushRef="#br0" timeOffset="249620">29797 9205 6993,'-15'46'233,"0"0"1,-1 1 0,1-1 0,-6-3 0,3-1-924,9 7 1,5 3 0,2-17 689,2-26 0,0-4 0,0-5 0</inkml:trace>
  <inkml:trace contextRef="#ctx0" brushRef="#br0" timeOffset="249765">29709 9550 6183,'22'-11'1638,"0"0"0,17-7 1638,-28 19-3711,0 0-2842,1 2 2499,-9-2 1,-3 0 0,-8-1 0</inkml:trace>
  <inkml:trace contextRef="#ctx0" brushRef="#br0" timeOffset="250085">29566 9579 6183,'-30'37'655,"-1"0"0,1 0 1,1-6-1,1-1 0,14-5 2621,27-1 0,23-20-4514,8-5 0,4-2 1148,-15 0 0,0-2 60,-1-1 0,3-1 1,1 1-141,6 2 0,1 0 0,-4 1 350,-7-1 0,-1 1-135,26-2 0,-15 4 405,-40 4-720,-8 4-1349,-6 3 2186,11-1 0,1-6 0,16-8 0</inkml:trace>
  <inkml:trace contextRef="#ctx0" brushRef="#br0" timeOffset="250964">30130 9311 6633,'-11'-6'3276,"4"3"0,4-5 0,7 4-871,8-3-2045,2 0-90,20-5 0,3 1-270,-1 0-335,8-2 1,-2 1 154,-13 4 0,6-1-90,-14 3-179,1-1-721,-6 2 91,-3 1-2198,-14 10 2457,-7 0 1,-5 6 0,0-4 0</inkml:trace>
  <inkml:trace contextRef="#ctx0" brushRef="#br0" timeOffset="251675">30223 9472 6813,'-9'3'3276,"0"-1"-255,1-1-1133,1-1-718,1-1-361,1 1 271,0 0-1530,5 12-180,1-6-1349,7 11 720,0-12-90,3 1 0,-4-4-1800,2 1 3599,-5 1 1349,-3 0 1080,-8 3-1530,0-4-630,1 0-449,7-3-180,4-3-90,4-2-450,13-10 1,4-3-1,6-5 405,-5 4 0,-1 0 135,-2 0 630,-7 4-361,-9 8 1,0 0 540,-19 25-810,5-5-1,-3 11 1,2 2 0,2 2 90,3 1 0,1 1 0,4 1 0,0-6 0,1 2 270,4 12-3213,2 8 2853,-4-14 540,-3 7-90,-7-18-1,-10 5-359,1-16-360,-34-13-359,22-5-46,0 0 0,1-1-1574,-1-8-1118,-7-17 0,5-8 2789,15 13 0,2-1 0,2-16 0,9 3 0</inkml:trace>
  <inkml:trace contextRef="#ctx0" brushRef="#br0" timeOffset="252436">30872 9153 6543,'-10'-11'3276,"-11"23"0,8 1-1638,-3 7 0,-1 2-1032,-4 4-1011,3-4 1,-2 0-226,-12 13 405,14-15 0,-1 0 225,-6 6 90,7-8 90,11-10 180,3-5 1619,21-5-1080,10-6-764,6-3 0,3 0-270,-2 0 0,-1-1-45,2 0 1,0 0-811,3 0 1,-3 1 179,-3 2-2467,7 6 0,-37 9 2455,-9 10 1092,-30 13 1169,13-12 1,-3 1-348,-3 3 0,-3 3 0,3-2-32,2-4 1,3 1-1106,-9 11 0,10-2-135,26-9-90,18 24 180,0-17-314,7 6 134,-12-14-2699,5 5-308,-9-11 2544,3 3 1,-14-16 0,-4-5 0</inkml:trace>
  <inkml:trace contextRef="#ctx0" brushRef="#br0" timeOffset="252753">30724 9690 6363,'23'-14'1638,"1"0"0,-4-2 0,12 6 0,1 3 985,-16 6-5681,-2 9 1978,-14 0-1078,-21 20 2338,-8-4 539,5-6 1,-1 1 918,-5 2 0,-1 1 0,1 0 0,0 0-2338,3 1 1,2-1 1419,-8 11-688,27-9 237,10-13-89,23 0-1754,12-15 0,5-7-65,-5 3 1,1-2 545,-7 1 1,1-1 0,-3-1-547,1 0 1,-4-1 1412,1-4 1,-2 0-1,5-2 1,-11 3 0,0 1-1</inkml:trace>
  <inkml:trace contextRef="#ctx0" brushRef="#br0" timeOffset="253978">31332 9253 9062,'6'-4'3276,"-3"1"0,1 2-114,1 4-5950,10 17 719,-6-7 430,-1 11 1,-2 0-1639,-6-4 2959,-1 15 0,-8-21 0,-1-1 1</inkml:trace>
  <inkml:trace contextRef="#ctx0" brushRef="#br0" timeOffset="254184">31302 9502 7083,'1'43'819,"1"1"0,0 0 0,1 14 0,4-22-2566,10-50-1530,9-22 0,-2 0 2825,0-6 1,-8 8 0,1-1 0</inkml:trace>
  <inkml:trace contextRef="#ctx0" brushRef="#br0" timeOffset="254936">31603 9195 6993,'-4'34'1092,"-1"0"0,-3-3 0,5-8 2184,23-20-2722,-11 3-554,-18 21 540,0-6-181,-19 17 361,-7-7-270,12-10 0,-1-1-271,-11 11-89,0 2 0,24-21-180,3-1-449,4 1-271,9-6 360,1 0 1,7-7 179,-1-2-450,8-3 360,3-3-539,15-7 899,-12 6 899,0 12 271,-31 34-990,-1-4-46,-3-8 1,-2-1 315,-6 9 360,-3 1-540,3-6-720,6-21-180,14-19 270,5-11-2917,9-8 2320,-1 11 0,0 2 868,8-10-1046,-3 7 1,-1 3 1134,-2 5 449,16-11-269,-17 13-1517,9-3 1517,-14 11 1607,0 3-1607,-2 1 360,3 16-361,-8-4 2180,2 12-1910,-12 12-89,-3-3-90,-2 8 495,-4-8 0,-2-2-1485,-2-6-539,-8 17-630,16-42 3212,9-8-1323,7-18 0,2-3 0,0-1 0,2-2 0,0 0 0</inkml:trace>
  <inkml:trace contextRef="#ctx0" brushRef="#br0" timeOffset="255164">31906 9206 6273,'7'-1'3276,"20"-11"-3134,-6 8-142,16-5 0,-21 9 0,-4 3 0</inkml:trace>
  <inkml:trace contextRef="#ctx0" brushRef="#br0" timeOffset="255616">31929 9307 6633,'-14'36'546,"0"1"0,1 0 0,-1-1 0,-1 1 0,1-2 0,4-2-835,6 4 1,4-8-432,5-15-269,12-1 359,9-40 720,-6 6-180,-3-1 0,0-1 0,-1 0-135,9-14 0,3-3 1664,-5 9 1,1 0-1898,-3 2 0,2-1 1,-2 3 771,-1 1 1,0 5 1894,23-4-1040,-28 32-719,10-1 539,-17 23-224,-4-2 0,1 2-586,-1 0 1,-1 0-572,2 7 1,-1-1 391,-2-8 0,-1 1 884,-1 9 0,-1 0-1244,0-8 0,-1 1-1279,-5 21 1,-3-4-1561,0-6 1670,-9-2-990,4-40 1833,-5-8 0,-1-2 1,-2-4-1</inkml:trace>
  <inkml:trace contextRef="#ctx0" brushRef="#br0" timeOffset="255735">32064 9634 6723,'24'-36'0,"0"0"0,-5 8 0,1-1 0</inkml:trace>
  <inkml:trace contextRef="#ctx0" brushRef="#br0" timeOffset="255841">32092 9581 6903,'5'42'108,"0"1"0,-8 0 0,6-15 0,31-58 0</inkml:trace>
  <inkml:trace contextRef="#ctx0" brushRef="#br0" timeOffset="284316">18539 11466 6094,'-21'-13'3276,"-13"-1"-1965,8 2-502,-16 7-179,12 18-630,3-1 0,0 8 0,15-5-45,-5 18 0,0 5 45,1-4-45,0 4 0,1-1 45,7-12-1795,0-1 1795,0 1-90,1-1 90,0 1 90,0-1 179,2 3 1,-1 2 90,0 13-280,1-3 0,3 1-80,4-10 0,2-2 0,3 19 0,5-9 90,1-16-90,3-1 0,0 0-1924,7-1 1924,-8-10 0,6 2-475,-5-6 475,1-1 77,1-2-77,20 4 0,-2-1 0,8 2 45,-8 0 0,0 1 0,-11-1 0,-1 0-45,9 2 0,2 2 45,7 5 0,-3-1 2294,0-2-2384,-6-1 0,1-2 990,14-4-1125,-7-3-467,7 1 557,-15-4 90,11 2-899,4 3 539,-13-1 0,0 0 90,15 4 225,-22-5 0,-2 0 135,-1-3-2620,23-5 2530,-24 0 0,11-4-2566,-1-14 2476,-16 8 153,0-3 1,1-3-1054,9-14 631,-7 7-1,6-1-270,-13 16 2629,-1-1-1819,2-6-1,-5 3 991,3-22-361,-7 10-359,-1 0 0,-1 0-360,-1-3 180,-1-11-270,-1 23 3276,0-12-2801,-1 8-295,-1 0 0,-1 2 0,0 7 180,-2-7-180,0 6 270,-5-18 179,-2 5-90,-3 0 1,-5-6 0,3 4-450,-7-11-60,0 7 0,-5-4 0,5 9-30,5 12 0,-5-1 0,0 3 90,0 10-90,-17 1 0,5 2 0,-1 1 0,11 0 0,-10-1 0,3 0-45,1 1 0,0-1-45,-1 1 0,-8 0 90,18 3 0,-8 2 90,4-1-90,-5 0 90,12-2-90,-1-1-90,-6 0 0,-2-1-360,-15 2-1189,4 3 1,-1 4-1,13 5 1,3 2-1,0 2 1,1 2 495,4 3 0,2 1 1143,-12 14 0,-3 1 0,-1-1 0</inkml:trace>
  <inkml:trace contextRef="#ctx0" brushRef="#br0" timeOffset="287418">8627 11575 5914,'-1'7'0,"0"-1"0</inkml:trace>
  <inkml:trace contextRef="#ctx0" brushRef="#br0" timeOffset="287603">8625 11597 6004,'4'42'819,"-1"0"0,1 0 0,-2-13 0,-1 0-83,3 16 1,0 6 0,-2-9-737,-2-4-855,-2-3 1,1 2-785,1-9 1,1 0-1,-2 8 1,2-3 369,2-1 1089,-1-26 180,1-3 0,-2-2 0,1 0 0</inkml:trace>
  <inkml:trace contextRef="#ctx0" brushRef="#br0" timeOffset="288438">8671 12153 6094,'-13'23'3276,"3"-6"-1875,20-2-1311,0-7 0,3 1 0,0-3 90,28 9 89,2-12 1,3-1-225,-14 2 0,1 0 15,1-6 0,3-2 0,-2-1-15,7-4 0,-3-1-90,-9 3 0,-1 0 45,11-2 0,3 2-30,-6 6 0,3 2 0,-3 1 75,-3 0 0,0 0-99,8 1 1,3 1 0,-2-1 143,-2 2 0,-4 0-90,-9-2 0,-1-1 45,12 0 0,-2-1-45,1-2 0,11 0 90,0-1 0,-11 0 59,-5 4 1,6 0 0,-1 1-105,0 1 0,2 1 0,1-2 0,7-1 0,0 1 0,-4-1-45,-4 0 0,-2-1 0,0-1 0,2 1 0,1-1 0,-3-1-45,9-2 0,-7 0-440,-6 2 485,-9 1 0,0 0 0,0 0 328,12 2-283,-7 0 0,1 0-45,14 0 45,-14 0 0,-3 0 45,-3-1-90,1-1-1524,0 1 0,0-1 1524,8 0-45,-8 1 1,3-1-191,6 1 1,1-1 189,-9 0 0,0 0-986,18-1 0,-1 1 1121,5-2-90,-4-1 0,3 0 0,-22 2 0,0 0 784,1-1 0,-1 2-784,-2-1 0,2 2-714,17-1 1,-1 0 713,6 0 600,-7-2 0,7-1 1,-5 0-646,-11-1 0,-1 0 45,13-2 0,-2 0-45,-16 1 0,-2 1-45,24-5 0,-12 3 0,4 4 0,1 2 90,-3 3 0,-6 0 0,2 2-315,-7 3 1,1 2-1325,8 5 1,1 0 263,-1 1 0,-1 0 1405,-2-1 1,-5 0-31,-2 0 0,-17-11 0,-3-3 0</inkml:trace>
  <inkml:trace contextRef="#ctx0" brushRef="#br0" timeOffset="289941">8784 11596 6094,'22'-2'1709,"0"1"-1754,10 6 0,7 2 539,5-3 1,3 0-315,-2 2 0,2 0 449,1-3 1,3-2 0,-4-1-406,-6 0 1,0-1-1028,-4 2 0,5 0 0,0-1 0,-5 1 803,7-1 0,-1 1-567,-3 1 0,5 1 0,-1 0 0,-7 0 612,-7 0 0,-1-1-24,11 2 1,6 0-1,-4 0 204,-4-2 0,-3-1-180,-4 0 0,-1-1-125,4-1 0,-2-2 80,2-3 90,-1-2 0,1-1-90,-4 1 0,2-1 45,-4 3 0,1 0 15,4 0 0,4 0 0,-3 2-60,-2 0 0,-1 2 45,17 0 0,-1 2 1484,0 1-1529,-17 0 0,0 0 90,11 0-90,-13 0 0,1-2 90,9 0 0,1-2-45,0 1 0,3-1 75,0 0 0,4-1 0,-5 0-75,-6 1 0,-1 0-45,13 0 0,-2 0 119,-18 2 1,0 1-75,21 2 0,2 1-45,-18-2 0,0 0 30,6 0 0,4 2 0,-5-2-30,12 1 0,-20-2 0,1 1-905,5 1 1,-2 0 904,2 2-146,12 5 0,0 2 56,-9 1 90,-5-2 0,1 2 842,0-4 1,-1 0-843,-7-3 0,-1-1 0,8 3 0,3-2 0,11-6 0,-3-2 90,-7-1-90,5-2 0,1-1 0,-7-2 0,1 0 0,-3 1-967,-1 1 1,-1 0 876,1-1 873,-2 1 0,0 0-963,-4-1 90,-7 2-90,8-4 90,-13 5 940,5-5-940,-13 6 113,2-1-23,-8 5 3141,-1 1-3141,0 2 577,-3 7-577,0 5 0,0 7 0,0-3 0,1 17 0,1-18 0,-1 14 0,1-15 0,0 1 0,1 10 180,3 5-180,0 0 0,2-3 0,-2-8 0,1-2 0,-1 9 0,-1 0-90,0-1 90,-1-4 90,0 5-90,2 5 0,-1 0-90,1-2 0,0-4 0,-1-5 0,-1 14 270,-4 11 90,0-8 89,-4 8-3507,-1-10 1799,1-13 180,-3 9-540,-10 0 1709,-1-10 0,-14 6 0,1-14 0</inkml:trace>
  <inkml:trace contextRef="#ctx0" brushRef="#br0" timeOffset="291075">8121 12231 6183,'-7'-1'990,"1"-1"-630,1-1-270,0 0 90,2 2 1169,-4 4 180,-15 10-1439,-4 21-90,8-7 0,1 3-45,5-7 0,2 3-1594,0 19 1,3-2 328,4-17 654,1 2 1,3-6-1,7-20 1,1-2 0</inkml:trace>
  <inkml:trace contextRef="#ctx0" brushRef="#br0" timeOffset="291315">8239 12217 6183,'14'-15'3276,"-1"14"-1784,-18 42-1357,5-9 0,1 0-315,0 0-270,1 1 0,-1-1-269,0 1-181,-1-7 1,-1 3 352,-2 3 1,-1-1 0,-1 13 0,1-17 0,0-1 0</inkml:trace>
  <inkml:trace contextRef="#ctx0" brushRef="#br0" timeOffset="291535">8181 12593 6094,'-31'-11'3058,"15"-4"-4498,28 39 1,11 11 1439,9-9 0,5 1 0,-16-17 0</inkml:trace>
  <inkml:trace contextRef="#ctx0" brushRef="#br0" timeOffset="296949">8142 12115 8072,'-3'-5'3276,"0"1"-1155,0 3-2211,-6 22 180,-2 9-90,2-4 0,0 2 90,-5 14-90,3-12 0,0-1 0,-2-1-90,-8 13 0,-4 2 45,8-15 0,0 0-180,-7 12 1,1-1-631,9-14 1,3-3-316,1 0 1,9-11 1169,16-15 0,-5-2 0,10-9 0</inkml:trace>
  <inkml:trace contextRef="#ctx0" brushRef="#br0" timeOffset="297208">8141 12206 6363,'1'-13'3276,"1"3"-1245,-2 8-1221,1 1-360,2 2-91,0 2 1,3 3 0,0 2 180,6 7-181,9 22-448,-6-10-181,4 14-1259,-11-6-110,-3 2 1,-1 1 982,0 5 1,-1-9-1,-3-5 1,-5-21 0</inkml:trace>
  <inkml:trace contextRef="#ctx0" brushRef="#br0" timeOffset="297374">8148 12559 6453,'-21'24'3276,"7"-6"0,38-14-3981,-1 0-1004,2-1 70,3 2 1,1 0 1376,1-1 0,-4 0 0,-3-1 0,-9-4 0</inkml:trace>
  <inkml:trace contextRef="#ctx0" brushRef="#br1" timeOffset="334008">19595 14650 13790,'16'1'-52,"-3"0"-768,26-3 1,-22 1 0,16-1 0</inkml:trace>
  <inkml:trace contextRef="#ctx0" brushRef="#br1" timeOffset="334102">19818 14647 13138,'35'-1'41,"-5"0"0</inkml:trace>
  <inkml:trace contextRef="#ctx0" brushRef="#br1" timeOffset="335923">19974 14633 15222,'38'0'23,"1"0"0,-1 0 0,8 0 0,-4 0-206,7 0-3094,-24 0 418,-2 2 4070,-9-2-1405,8-1 970,-7-1-954,6 0 94,-8-1 124,-5 2 3236,10 0-2707,-4 1-505,3 0-56,-2 1 69,15 3-240,-14-3 181,24 2-111,-27-3 153,7-1 174,-10 0 159,5 0 147,1-1-55,1-1 425,26 0-591,-23 1 77,21 0-159,-25 1-29,0 0-499,9 1 92,-10 0-93,7 2-228,2 0 113,-11-1-43,23 0 27,-19 0 6,6-1-41,-8 2-257,7 1 247,-9-1 47,7 2 11,-5-1 223,-5-2-13,8 1 38,-9-1 88,11-1 118,-5 0-58,7 1 141,-2-1-82,-5 1 62,5 0 106,-8-2-5,3 1-38,3-1 21,-3 0-11,4 0 2,2 3-180,-2 1-19,4 1 74,-7-2-48,-2-1 89,-3-1 163,8-2-44,-3 0-146,5-1-8,3 1 24,-7 1-91,3 0-390,-9 1-157,8-1-167,9 1-96,3 0-27,-3 0 133,3 1 22,-13 0 0,12-1 314,-10 0 84,7 1 157,-8 0 116,1 1 0,-3 1 40,-8-1 66,13 1-3,-8-2 80,2 1 81,-5-2-62,-3 0-44,4 0 15,-4-1 85,3 1-55,-4 0-9,2 1-116,-2 0 168,6 1-143,-5-1 421,7 1-71,-7-1-26,3-1 18,1 0 27,-4 0-75,10 1-91,-6 0 96,2 1-414,-4-1-40,1 0-141,0 2-37,5 0-100,-4 0 29,-1 0 19,-3-2-35,1 1 124,3-1-86,8-2-262,-5 1 98,8-2-48,-5 1 74,-3 1-46,11 1-34,-15 0 42,12 0 8,-12-1 365,4 0 4,1-2 47,11-1-85,2 1 180,6 0 2,-15 2 48,5 0-5,-15 0 3,7 0 54,-9-2-247,7 0-1,-6 0 45,11-2-87,-11 2-136,12 0 96,-6 2-3098,7 0 2641,-7 2 279,0 1 357,-8-1 0,1 0 90,8-1-90,-7-1-1,14-1 0,-16 0 3260,5 0-3259,-6 0 399,-1 1-399,1-1-90,2 1 180,0-1-90,0 1 0,3-1 89,-5 0-89,6-1 0,-7 1 0,2 0 0,-2 0 0,2-1 0,2 1 0,0 0 0,-1-1 0,-1 1 90,-2 0-90,0 0 90,0 0 180,4-2-180,-4 1-90,3 0 0,-5 1 90,-3 0 90,3 1-90,-2-1 90,3 0 0,0 0 90,3-2-1,7 0-269,-4 0-90,4 0 90,-9 3-89,-1 0-1,0 0-90,-1 1-90,1-1-90,-1 1-270,1 3 630,-2 4 0,-2 0 0,-3 2 0</inkml:trace>
  <inkml:trace contextRef="#ctx0" brushRef="#br0" timeOffset="340041">17200 15514 6004,'-1'-5'359,"-1"0"-539,1 2 1,0 1 179,2 1 0,1 1 0,2-1 0</inkml:trace>
  <inkml:trace contextRef="#ctx0" brushRef="#br0" timeOffset="340186">17336 15530 5914,'17'1'0,"-5"-1"0,7 0 0,-8 1 0</inkml:trace>
  <inkml:trace contextRef="#ctx0" brushRef="#br0" timeOffset="342757">18282 15456 6004,'27'-3'179,"1"-1"1,2 0-180,5 2-90,-27 2 90,-1 0 0,-1 0-90,-1 0 180,0 0 90,0 1 990,-2 0 89,-1 0-1259,-2-1-90,-5-1-270,-7 3 720,-15 2 90,3 0 179,-6 1 91,3-3-540,3-2-90,-18 3-90,19-1 0,-16 3 90,20-3 0,-14 1 90,4-1-1,-20 1-911,16-1 732,-6 1 90,19-2 90,-17 2-180,13-2 45,-1-1 0,-2 1 45,-5 0-90,-14 1 0,6 1 0,10-1 0,2 1 0,10-2 90,-27 3 0,10-4 45,7 0 0,0-1-46,-1-2 91,5-2 0,6 0 733,-1 1-1003,-10 1 90,10 3 90,-6 3-90,15-1 90,-8 1-90,6-4 0,-1 0-90,-3-3 0,6 2 90,-2-1 0,1 2 90,5 0 179,1 1-358,4 0 89,13-1 0,1 0 0,5-1 0,-5 1 0,13-1 0,-10 1 0,14-1 89,10 1-89,-16 0 0,26 1 0,-31 1-89,6 0 89,-9-1 0,9 0 0,-6-1 0,7 0-3277,3-3 3162,-6 0 115,7 0 0,-9 0 0,15 0 0,-14 3-90,16-1 90,-22 3 0,22 3 0,-19-1 0,13 2 3276,-4-1-2891,4-1-385,0 0 0,5 0 0,-19-1 0,5 0 0,-7 0 0,-1 0 0,12 1 0,-4-1 0,4 1 0,-8-2 0,0-2-90,-4 1-179,19-1 89,-16 1-270,14 0 270,-17 1-360,14 5 450,-14-3 0,6 2 90,-10-2 0,0-1 0,9 1 0,-7-2 0,7 1 0,-10-2 0,4 0 90,3-2 90,-3 0 180,-2-1-270,-8 1 0,-1 1-90,-3 1 0,-6 0-90,-5 0 0,-3-1 90,-3 1 0,-15 0 0,-1 0 0,0-1 45,-7 1 0,-3-1-45,15 1 0,3 0 0,-21 1-1639,-2 0 1,0 0 1523,6 1-48,8-1 1,-9 1-1,-1 0 1,7 0 162,4-1 0,0 1 0,-6 0 0,-5 0 0,-4-1 60,8-2 0,-6-1 0,-1 0 0,0-1 0,4 1 0,7 0-150,-5 1 0,1 0 90,-5-1 0,-12-1 0,-1-1 0,14 2 0,26 2 180,35 5-180,1-2 90,15 2-45,1-3 0,1 1-45,3 0-30,-6-1 0,7 0 0,-3 1-195,5-2 0,-2 1 455,7-1 1,0 0-231,-8 0 0,0-2-1031,9-2 0,-3-1 941,-5 1 90,-3-1 0,1 2 90,10 3-90,-5 0-200,-16-1 0,0 1 200,13-1 600,-5-2 1,0 0-601,13 0 1403,-5 1 0,-1 0-1403,1 3-315,-6 0 315,-13 0 1086,13-3-996,-11-1 0,9 0 536,-15-1-536,-11 2 0,-1-1 90,-4 2 819,-3 0-909,2-1-90,-1-1-720,0-3-2557,-2 3 1787,-2 2 140,-11 11 1350,-2 0 0,-10 5 0,3-6 0</inkml:trace>
  <inkml:trace contextRef="#ctx0" brushRef="#br0" timeOffset="362882">17150 14771 5914,'-3'9'0,"0"0"0</inkml:trace>
  <inkml:trace contextRef="#ctx0" brushRef="#br0" timeOffset="363956">17142 14851 5914,'1'49'449,"-1"0"1,0 0 0,1 1 0,1-1-1,4-7-494,3-14 0,3-2 0,5 14 0,0-1 45,-4-12 0,1 0-45,5 8 0,2-4 135,2-7 45,-4-6 0,1-1-45,6-1-1729,9-1 1,0-3 754,-4-1 884,0-1 0,1 1 949,14 2-949,-7-3-360,8 2 360,-14-5-45,-7-5 0,0-1 45,3-1-45,-4 0 0,0-1-83,5-2 38,3-2 90,9-1-90,1 1 90,-8 3 0,0 3-90,-6 0 0,2 2 0,14-1 45,-15 0 0,2-1 45,-4-2 0,-2-1 0,1-2-735,13-2 735,-12-3 390,-7 2-346,7-6 1,1-2 167,-4 2-212,6-5 0,1 0-90,5-2 3084,0-1-2769,-9 1 0,-3 0 45,-7 3 1290,15-19-841,-24 13-359,-3 6 90,2-11-360,-4 12 0,-1-3 90,-3-4-180,0 9 90,-1-7-90,-1 11 0,-3-4 180,-8-7-180,5 6-3277,-11-6 3162,9 13-248,-4-3 363,3 4-90,-2-2 90,-15-6-2148,1 3 2058,-5-2-90,6 6 1969,1 4-2689,-10-2 541,6 2-181,-14-2 270,22 4-1996,-18-1 2176,15 2 0,-9 0 90,7 1 225,1-1 0,-2 0-45,-8-1 641,7 1 1,1-1-552,-2-1-1702,-11-4 1612,12 2 730,1-2 1,1 0-821,1-1 44,0-1 1,0 0-45,5 1-253,-10-3 163,14 4 793,2 1-973,-6-2 0,6 2 2558,-17-1-2647,7 5 89,-14 2-2348,11 3 2528,-2 1 0,6-3-1116,-13 0 1206,6-1 53,-11-1-53,12 1 90,1-1 0,1 1 0,-15 5-90,10 2-90,-5 2 0,15 0-90,-7 1 0,11-4-180,-10 3-180,13-6-2608,-22 25 2788,18-9 693,1 2 1,0 2-1,4 12 1,-2 3 0</inkml:trace>
  <inkml:trace contextRef="#ctx0" brushRef="#br1" timeOffset="391284">7806 14035 13038,'-6'-1'-132,"0"0"355,-2 1 459,1 0-1,-5 4 292,-1 2-127,2 1 546,-1 2 65,-2 7-732,3-3-651,-7 17 1,1 3-964,-2 5 373,4-9 0,2 0-701,-3 7-380,11-23-443,-2 9 334,3 7 315,3-12 610,0 15 483,2-18 97,2 6 291,1 0-90,3 5 270,4 6-270,-3-12 0,7 9-3277,-6-16 3072,2 1-32,1-1 237,-4-5 0,2 1 180,7 3-180,-5-4 360,25 12-270,-20-12 0,22 8 41,-21-9-176,7 1-7,4 0 1,0 1 526,1-1-236,0 1 0,-1-2 335,-10-2 204,-1-1 2498,-1-2-771,7-2-404,2-5-460,7-2-2893,-2-4 0,0-1 1936,1-1-821,-2 0 0,-3 0 288,-12 5-434,3-4-119,9-15-671,-3 2 304,-4 4 0,0-2 133,-1 3 0,-1 1-706,10-11 1101,-9 12 1,1 1-419,5-5 47,0-1 621,-5-4 171,-13 0-180,-1 4 90,-7-6 0,-5 15-90,-1 0-90,-5-2 90,3 7-90,-8-9 0,5 8 3366,-6-3-2803,-8-5-324,9 7 84,-10-8 91,13 10 21,-3-6-128,4 4-57,-10-14 24,11 13-131,-13-16-76,10 14 54,-3-2-38,0 4-14,8 6 52,-3-1-27,5 4-10,-1-1 66,1 0-237,-6-2-88,-8-4 128,4 2-6,-11-5-16,16 9-185,-10-3 166,10 5-22,-4 2 72,-1 2 128,5 0-90,-12 3 90,10-2 0,-5 2 0,6-2 0,-2 0 0,-7 2-270,4 0-359,-6 4-991,4 9 1,-1 5 764,-5 10 1,-1 2-239,5-7 1,-1 0 0,0 1 1035,-3 4 1,-1 0-1,0-1 1,1-5 0,-1-2-1,0 0 1,-4 2-1,1-1 1,-1 1 0</inkml:trace>
  <inkml:trace contextRef="#ctx0" brushRef="#br1" timeOffset="402071">8921 14628 11140,'6'-1'-1304,"9"1"651,-6 0 488,17 4 65,-10-2 214,13 0-199,-11-2 43,3-1-612,-9-1 597,0 0-65,0 0 32,7-1 90,-4 1-90,6 0 1,-6 2-1,1 0 0,0 0 61,9 2 243,9 2 74,-5-1-41,-2 1 1,0 0 562,7-1-292,-9-1 0,0 0 334,13-3-40,-13-1-73,2 1-346,-9 1-218,8 0-122,2 1-247,-5-1-228,12-3 121,-16 1 88,18-3 117,-19 3 18,4-2-66,-1 2-92,-5 0 199,15-1 142,-2-1-61,14-2-276,-12 2 18,13-3-82,-8 2 416,11 1 70,-14 1 182,-7 4 162,-15 1-14,6 1-247,-5 0 149,5 1-210,0 0-207,8 1-45,-3-2-185,10-1-18,-8-5-102,1 0-114,-2-2-88,-6 1 429,23-4-186,-16 3 68,19 0 187,-12 5 57,-5 1-19,3-1 1,1-1 10,2 0-3,-7 0 1,1 0-235,19-5 96,-17 2 8,13-2 4,-16 3 13,-6 1 91,5 1 209,9 1 138,-11 0-3,13 1 0,-17 0-121,7 1 83,16 2-3482,3-1 3487,-2 0-1079,-4-2 876,-20 0-91,5 0 137,1 1 0,2-1 61,6 2-188,-6-2 0,1 1-1904,3 0 1901,-13 0 1802,4 0-2012,-1 1 85,-6 0 208,11 1 91,-10-2 1121,13-1-1073,-11 0-79,5-2 13,-5 0 99,6 0 17,8-2-293,-5 1 196,10 0-111,-18 2 3213,6-1-3188,11 3-8,-12 0-225,8 0 1,1 0 115,1 1 77,13 0-190,-16 1 73,-14-1 8,16 1-182,-16-2 131,10 0 5,-6-3-146,2-1 107,0 0-93,2 1-73,-6 2 73,0 1 329,-1 1-53,-5 0-214,17 6 296,-1-1 101,10 2 92,-12-5 19,-3-3 162,-9-1-302,8-1 249,-9-1-34,4 1 45,-1-2 9,-3 1 2,10-2-102,-10 1-127,13-1-37,-10 1-21,6-1 40,16-2-92,-16 1 157,4-2 0,1-1-32,5-7-572,-1 1-202,-6-2-2238,-5 4 623,-9 8 205,2 4 80,-14 14 259,-6 5 1536,-24 12 1,-1-15 0,7-6-1,0-1 1</inkml:trace>
  <inkml:trace contextRef="#ctx0" brushRef="#br0" timeOffset="420806">15723 10668 5914,'-5'-4'269,"2"-1"-89,2 2 270,9-9 0,12-2-450,-3 1 90,8 3-90,-15 10 0,1 2 0,23 8 0,-16-5 0,26 7 90,-26-9-3302,24 0 3302,-18-1-1186,21 2 1,4 1 825,-11 0 135,10 1 0,-1 0-44,-16-1 89,10 1 90,-14-3-90,10-2 90,-9-1 90,7-3-90,-12 0 90,-2-3 359,25-7-359,-14 4 0,13-3-90,-19 9 0,-7 3-90,20 3 0,-12 1-408,15 1 408,-18-2 0,0 0 0,10 1 90,-9-3 180,25-2-180,-26-3-270,18-3-89,-18 2 359,3 3 0,-10 1 0,-5 3 0</inkml:trace>
  <inkml:trace contextRef="#ctx0" brushRef="#br0" timeOffset="421884">5814 10676 6543,'3'-8'450,"0"0"-450,0 3-899,17 5 719,-9 1 180,13 5 0,-15-1 0,1 0 0</inkml:trace>
  <inkml:trace contextRef="#ctx0" brushRef="#br1" timeOffset="422354">5969 10681 7341,'31'5'1244,"0"0"1,-5 0-2884,9 3 1,-2 0 353,-20-3 2453,0-1-922,-5-3 1033,0-1-1003,19-2 88,-12 1-506,14-1-106,-10-1-243,15-2 232,-9 1-330,13-1-181,-23 3 322,16-4 18,-15 2 69,9-3 268,-6 0 273,2-2 450,16-10-450,-15 6-1225,2 0 1,-1 1 1044,-8 4 1969,19-5-1969,-26 11 6,7 2 62,-11 1 47,1 1-205,-3-1 3366,-2-1-4221,4 4 889,-3-2-365,2 6-522,-8 9 955,-3-2 0,-10 7 0,-1-6 0</inkml:trace>
  <inkml:trace contextRef="#ctx0" brushRef="#br1" timeOffset="424772">16284 11391 6549,'34'-1'1400,"-1"-1"-4677,0 0 2796,0-2 0,7-2 1,-3 0 777,-3 0 1,1-1 306,2 0 0,3 0 1,-3 0-362,-1-2 1,-4 1 534,7-1-515,0 1 0,0 1-315,-2 0-744,5 2 1,-2 2 2079,-16 4-1402,15 3 1,-36 2 0,-2 0 0</inkml:trace>
  <inkml:trace contextRef="#ctx0" brushRef="#br1" timeOffset="426331">5840 11406 7330,'-4'2'1121,"2"-1"-897,2 0 383,10 8-769,-1-3 258,6 5-3373,1-4 3199,-7-3-61,14 5 464,-12-5 108,7 2 275,3 0 209,-8-3 229,9 1 361,2-5 88,-10 0-416,10-1 279,-14 1-309,3 1-73,-1-1-35,4 2-465,1-2 9,2 0-488,-2 0-16,-3 1-159,-3 0 3354,15 4-3972,-13-1-222,18 5 88,-13-4-217,-2-1 122,4-1 121,9-8-284,-1 0 234,9-4 520,0 1 237,-18 5-3180,5 0 3268,-13 3-1965,12-1 1754,-7 1-638,18-3 1165,-17 2-52,14-4 51,-14 2 231,5-1-181,-4 0 1806,-6 2-1266,3 0 2380,-8 1-2153,2-1-595,-4 1-437,2-1 1948,-5 1-2189,0 1-1358,-4 8 342,-2 2 391,-10 8 768,-7 0 1,-11-1-1,-6-1 1</inkml:trace>
  <inkml:trace contextRef="#ctx0" brushRef="#br1" timeOffset="429644">6460 12150 18665,'32'-7'2132,"17"0"-2072,-9 0 190,4 2-338,-32 3 429,8-1-372,-9 0 161,4 1 42,-11 1-410,-1 0-940,-1 3 682,0-1 0,-1 3 0,-1 1 0</inkml:trace>
  <inkml:trace contextRef="#ctx0" brushRef="#br0" timeOffset="498575">25123 835 6903,'-10'-9'3276,"2"2"0,7 7-2002,0 9-555,0 5-179,-1 15-180,3 7-180,1-3-1742,1 9 1,0 1 1561,1 4 0,-2-10 0,0 8 0,-2-1-720,-4 1 1,-2 0 0,0 0-374,2-1 1,-1-1 0,0 0-1,-1-2 1,0 0 0,0-6 6,1-5 1,2-9 1085,3-14 0,1-3 0,-1-4 0</inkml:trace>
  <inkml:trace contextRef="#ctx0" brushRef="#br0" timeOffset="498997">25126 830 6183,'7'-9'3276,"18"2"-1604,10 15-1403,0-2 181,11 9 360,-14 0-540,-5-2 359,-10 8 1,-5 3-270,-11 8-450,-3 2 0,-6 2-990,-5-8 1,-5-1 532,-12 4 1,-3-2 0,-3 3 0,12-21 0,1-1 0</inkml:trace>
  <inkml:trace contextRef="#ctx0" brushRef="#br0" timeOffset="499581">25905 913 6453,'4'-35'3276,"-2"6"0,-3 13-653,-1 6-2443,-2 2 0,-2 4-90,0 1 0,-3 1 180,-19 8-270,13-2 0,-17 7-180,11 3 90,4-1 0,-12 15 90,13-8 0,-5 8-135,7-2 0,0 1 45,-1 3 0,-3 10 0,1 2 135,10-17 0,0-1-45,-1 3 0,0 2 180,5 9 0,2-3 0,2-9-90,4 23 270,4-28-181,0-6 271,9 8-270,-5-10-90,6 2 90,6-9 0,1-2-360,2-2-1459,11-5 1,0-4-932,-9-6 931,0-2 1,0-2 1592,-5-1 0,-2-1 0,-3 3 1,1 1-1,-1-3 0,1-1 0</inkml:trace>
  <inkml:trace contextRef="#ctx0" brushRef="#br0" timeOffset="500585">26638 871 6453,'28'-9'1638,"-1"-1"0,16-3 0,-12 4 0,1-1-237,-6 4 1,-1 0-682,18-3-541,-1 0-854,-7 1 1,-2 0-405,-6 2-360,21-6-1838,-38 10 1786,-4 1 1491,-6 4 0,-6 0 0,-4 3 0</inkml:trace>
  <inkml:trace contextRef="#ctx0" brushRef="#br0" timeOffset="500793">26819 828 6633,'-7'42'409,"0"0"1,0 0-1,1 1 1,-1-1-1,-1 7 1,0 0 0,1-3-1,2-5 1229,1 1 0,4-5-3277,6-1 1,3-11 818,-1-20 1,15-7 0,-15-22 0</inkml:trace>
  <inkml:trace contextRef="#ctx0" brushRef="#br0" timeOffset="501089">26953 833 6813,'-10'48'3276,"5"0"-2184,7-13 0,2 6 0,0-4 309,1-3 1,0 1-1223,2 7 1,2 6 0,-2-4-45,0 0 0,-2-1-1228,1 6 1,-1 3 0,-1-6-70,-1-8 1,-2-4-254,-1 7 1,-1-11-1734,-1-26 1889,-1-3-270,-1-23 1529,0 1 0,-3-10 0,1 7 0</inkml:trace>
  <inkml:trace contextRef="#ctx0" brushRef="#br0" timeOffset="501357">26780 1143 6723,'1'-16'3276,"0"2"0,11 3-1822,4 0-1634,7-3-900,10 3 451,-11 6-361,2 3-2287,-11 20 2972,-17 12 0,3 2 0,-16 4 0</inkml:trace>
  <inkml:trace contextRef="#ctx0" brushRef="#br0" timeOffset="501511">26768 1318 6363,'40'-9'0,"0"0"0,0 0 0,-6 1 0,0-1 0,0 1 0</inkml:trace>
  <inkml:trace contextRef="#ctx0" brushRef="#br0" timeOffset="502120">27054 1050 6543,'5'-10'3276,"1"0"0,1 1-2055,27-7 1,8-1-1717,-13 4 1,1 1 224,16-7 0,0 1-1369,-18 8 1,-5 2 387,0 0 466,11 1 605,-15 3 0,7 1 990,-21 25 89,-11 3-449,-2 12 89,-12-4 1,-4-1 2032,0-1-3665,-6-2 1,-8 5 0,4-9 545,10-13 1,0-3 0,-17 12 0,1-4 0,7-22 0</inkml:trace>
  <inkml:trace contextRef="#ctx0" brushRef="#br0" timeOffset="502289">27185 1095 6453,'24'30'-60,"-1"0"0,1-1 0,0 1 0,7 8 0,0-2 1,-5-9 59,4-8 0,-1-5 0,-18-13 0</inkml:trace>
  <inkml:trace contextRef="#ctx0" brushRef="#br0" timeOffset="502554">27512 1042 6183,'-16'-20'3276,"11"14"0,-2-14 0,18 18-421,13-2-2855,1 1-459,8-3 189,-5-1-1349,16-7 0,1-2 180,0 0-200,0 0 1,-3-1-266,-17 6-1373,18-12 3017,-22 11 0,11-8 0,-26 13 0</inkml:trace>
  <inkml:trace contextRef="#ctx0" brushRef="#br0" timeOffset="503086">27740 718 6363,'0'0'0</inkml:trace>
  <inkml:trace contextRef="#ctx0" brushRef="#br0" timeOffset="503306">27746 718 6004,'-11'13'3276,"2"-1"0,7 0-1638,-2 29 0,0 11-3277,4-5 1,0 1 545,-2-11 1,0 2 0,2-3-547,1 7 1,1-8-42,1-16-29,0 3 1709,-2-6 0,-3 1 0,-1-6 0</inkml:trace>
  <inkml:trace contextRef="#ctx0" brushRef="#br0" timeOffset="503519">27577 1360 6183,'27'-24'1092,"0"-1"0,0 1 0,-6-3-1406,2 6 1,10-5 0,3-3 0,0 1-1,-9 5-1325,1-3 1,-4 3 1091,6-7 1,-1 1 0,-10 9 0,-3 2 0,4-7 0</inkml:trace>
  <inkml:trace contextRef="#ctx0" brushRef="#br0" timeOffset="503759">28171 669 6903,'-3'1'3276,"0"0"-1638,-1 19 0,1 10-12,-1-4 0,0 1-1671,-1 0 1,0 3-776,-2 4 1,-2 7 0,0 0 0,2-7-820,0-5 1,1 0 545,-4 12 1,0 4 0,1-10-2085,3-11 3325,2-10 0,1-3 0,3-9 1</inkml:trace>
  <inkml:trace contextRef="#ctx0" brushRef="#br0" timeOffset="503903">28053 1108 6903,'40'-21'0,"0"-1"0,1 0 0,-1 1 0,3-2 0,0 0 0,0 0 0</inkml:trace>
  <inkml:trace contextRef="#ctx0" brushRef="#br0" timeOffset="504123">27936 860 6273,'-6'36'655,"1"1"0,3 4 1,3 8-1,0-1 0,1-9 983,0-9 0,0-1-2731,2 17 1,1 8 0,-2-13-1826,-4-13 1261,-4 1 1657,-7-4 0,0-7 0,-6-6 0</inkml:trace>
  <inkml:trace contextRef="#ctx0" brushRef="#br0" timeOffset="504359">27794 1429 6633,'41'-3'468,"1"-1"0,-1 1 0,0 0 0,1 0 0,0-3 0,-3 1 0,4 2 187,-2 4 0,5 3 1,1 1-1,-4 0 0,-9-1-1548,-7-1 1,-2 0-547,27 4 0,-10-3 180,-36-5 1259,-15-4 0,0 0 0,-5-4 0</inkml:trace>
  <inkml:trace contextRef="#ctx0" brushRef="#br0" timeOffset="537483">8880 13971 6633,'-19'-13'3276,"-6"0"0,1-3-923,-3 5-2263,18 12 90,-7 3-270,4 6 90,2 1-90,1 5 90,3 1-90,2 3 90,0 2-90,-1 15 0,3-8 45,1-2 0,0 0 45,2 8-45,1-4 0,0 0 45,1 7-45,1-7 0,1-1 45,2 4 0,3 7-45,0-16 0,3-2 45,7 12 0,-2-8 0,0 0 0,6 0-90,10 7 1,-10-14-1,2-3 0,6 2 0,0-2 135,-1-3 0,2-2-1138,6 3 1,3 1 0,-3-4 1124,-4-4 1,-1-4 11,12-1 1,-2-3-127,-16 0 0,-1-1 127,20-1 0,-1 0 0,-18 1 0,0 0-803,11 2 0,6 0 0,-5 1 713,-6 1 0,0 0-15,8 3 0,5 1 0,-5 0 60,-10 0 0,-1 2-517,2 0 0,3 2 0,-4-1 607,-4-1 0,0 1 20,6 1 0,4 1 0,-3-2-65,-8-2 0,0-2-322,12 2 1,5 0 0,-4-1 276,-13-4 0,0-1 0,6 1 0,4 0 0,-2-1 326,-1 0 0,0 0-416,9 1 0,1 0 565,-1 1 0,1 1-595,-6 1 0,3 0 1,-3 0 74,3 0 0,0 1 45,1-1 0,2 1 0,-4-1 539,-9-3 1,0 1-540,7 0 0,2-1 0,-5 0 0,2-1 0,10 0 0,0-1-45,-8 0 0,1-1-165,-3 0 0,2-1 0,-2-1-465,5 0 1,-1-1 224,1 0 1,0-1-151,-8 1 0,0 0 1,0-1 200,13-2 0,0-1 624,0 0 0,-1 0-318,-4 0 0,-2 0 497,-14 2 1,1 0 1139,6-2 0,3 0-1005,4-2 1,1 0-765,7-2 0,0-1-90,-9 2 1,-2 0-541,-3-4 1,-4 0-136,3-4-44,2-8 0,-2-2 1213,-5 1 46,-4 2 0,-2 1 495,-7 1 89,-2-1 181,-2 1-181,-1 1 2467,1-14-1879,-5 13-1128,-1-11-179,-6 10-90,-2 4 0,-2-7 0,0 7 305,-2-3-305,-1-2 1977,-7-17-1573,1 10 1,-1-2-315,4 7 0,-3-1 120,-8-8 0,-4-3 0,-1 4-210,-1 6 0,-2 2-1008,4 1 0,-2-1 1,1 4 917,-6 2 0,0 4-85,6 5 0,0 1 40,-13-2 0,-1 0 90,10 4 0,0 0 0,-8-1 0,-3-1 75,-1 0 0,-4-1 0,4 1-30,4 2 0,-1-1-194,-4-2 1,-5 0 0,3 0 148,-3-1 0,3 1 0,10 2 0,-2 1-45,-4-2 0,-4 0 0,3 1 45,4 1 0,-4 1 57,9 3 1,-9 0 0,-5-1 0,-2 2 0,0-1 0,4 1 0,7 1-255,-8-1 1,6 2-1,-7 0 275,9 2 1,-7-1 0,-4 0 0,-2 1 0,-1 1-1,2 0 1,4 1 0,6 1-57,-4 3 1,5 2-1,1 1 1,-1 0-104,1-2 0,-1 1 0,-1 0 0,0 0 0,1 2-432,-2 2 0,0 0 1,1 2-1,1-1 1,3 0-69,-5 2 0,5-1 0,-6 4 157,7 1 1,-6 4 0,-2 2 0,-1 2 0,1 0 0,2-1 0,6-4 331,-1 2 0,6-4 0,0 2 0,-4 2 0,0 1 0,-4 3 0,-2 2 0,1 1 0,4-3 0,4-3 0,3 0 0,1 0 0,-1 0 0</inkml:trace>
  <inkml:trace contextRef="#ctx0" brushRef="#br0" timeOffset="538923">21729 13905 6094,'-22'-24'3276,"5"7"-2261,-3 0 0,-2 0 515,-20-3-3169,7 21 1,-1 4 933,-11 0 527,13 14 1,3 5 267,6 4-90,10-10 0,-2 3 90,1 1 0,0 3 0,-4 9 0,0 1-45,3-8 0,1 4 45,2 5 0,0 5 0,5-3 45,8-4 0,2-1 1305,-4 9 0,3 1-1350,17 3 0,6-3-90,-8-17 0,0-1 241,7 11 1,-1-2-242,-7-13 0,1-1-332,11 7 0,3-2 332,-5-9 0,2-1-110,14 9 0,6-4 80,-14-12 0,2-3 0,0-2-105,15 3 0,0-3-1191,1 1 0,-1-2 1371,-9 0 0,-2-2 45,-11 0 0,1-1-211,11-2 0,5-1 0,-4 0 256,-5 0 0,0-1-75,4 0 0,3 0 0,-2-2-524,-1-1 0,-2-1 464,-8 2 0,2-1-283,3-1 0,4-2 0,-3 1 283,-3 0 0,0 0 343,10-3 0,-1-1-298,-13 4 0,-2 0 635,-2 0 1,1 0-681,4-3 0,0-1 489,10-7-489,-16 9 0,-1-1 2098,15-17-2548,-9-7 271,-1 1-1662,-14 0 1661,-12 15 90,-1-3-329,-5 0 0,-2-2 419,-4-8 736,-3 1 0,-5 0-736,0 10 0,-2 3-573,-1-2 0,0 2 618,-4 1 0,0 2-45,-15-3 2239,-3 2-2389,10 7 0,-6 1 0,2 0-165,-4 0 1,0 0 506,4 0 0,-2 1 0,0 0-432,1 0 0,-1 1 0,5 1 195,4 0 1,-1 0-46,-2 0 0,-5 0 0,-3-1 0,2 1 60,-10-2 0,1 1 0,1 1 30,6 0 0,0 0 0,-1 2-653,0 1 1,-3 0 0,2 3 0,6 4-832,3 8 0,3 3 1484,-13 1 0,4 2 0,18 0 0,5 0 0,-4 7 0</inkml:trace>
  <inkml:trace contextRef="#ctx0" brushRef="#br0" timeOffset="540244">5865 15536 6543,'-25'2'2879,"1"-1"-1710,1-3 360,-12 0-1619,14 3-900,-7 23 1,1 7 540,6 13 359,2-9 0,2 5 45,8 2 0,4-2 225,2-1-91,1-4 1,1-1 180,5-4 405,7 6 0,2 1-1740,3 6 1155,-2-6 0,5 2 179,10-2 1,4-2-1700,-8-9 1,1 0 1399,-3-3 0,2 2 0,0-2-105,17 8 0,-3-5 90,-18-12 0,1-1-761,20 11 1,-1-2 805,-2-5-353,-6-6 0,0-3 533,5-2 135,2-6 0,0-2-46,2-5 139,-11 1 0,4-4-139,-5-5 1,1-5 0,2-2-203,-4-1 1,0-2-1,1 0 1,0 0 485,8-6 0,0 1 1,0-1-554,-1-4 0,-1-1 0,-5 1 1046,-4 0 1,-3-2-897,-2-5 0,-1-5 0,-2 1 89,-5 3 1,-2 1 0,-1 0 278,3-3 0,0-1 0,-8 2-368,-8 4 0,-5 1 0,-9 4-1243,-13 4 1,-8 5 0,1 0-281,0-9 0,-4 5 553,4 16 1,-8 3 0,0 4 0,6 5-820,-1 10 1,1 6 1140,3-1 0,-3 2 0,3 1 43,-6 6 1,0 2 454,12-8 0,-1 0 0,0 1 0,-1-1 0,-1 0 0,1-1 0,-2 1 0,0-1 0,0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8:27:55.305"/>
    </inkml:context>
    <inkml:brush xml:id="br0">
      <inkml:brushProperty name="width" value="0.09071" units="cm"/>
      <inkml:brushProperty name="height" value="0.09071" units="cm"/>
      <inkml:brushProperty name="color" value="#FF0000"/>
    </inkml:brush>
  </inkml:definitions>
  <inkml:trace contextRef="#ctx0" brushRef="#br0">18587 5788 6723,'-4'-4'1979,"1"1"-1619,0 2-90,3 0-360,-1 0 90,4 1 90,5 0 0,0 0 90,7 1 89,-3 0-179,1 0 90,0 1 270,6 2 0,8 1-450,-3 0 0,3-1 0,-14-4 0,4 0 90,-4 0 0,14 0 0,-1 2-1,-1-1-89,5 2 90,-5 0-90,-4 0 0,2-1 0,-9-1 90,2-2-90,-1 0 90,0-2 0,-1 1 0,-3 0-90,3 0 90,-4 2-90,1 1 0,0 1 0,7 3 0,3 2-45,6-1 0,2-1-45,13 1 90,-15-3 0,0-1-3277,20-5 3072,-24 0-1225,13-1 1430,-19 1 0,-1 0 0,0 0 0,5-2 0,1 0 2504,6-1-2684,0 1 2139,-7 1-2139,-1 2-360,-1 1 180,-4 1 0,6 0 1,-7 1-541,13 1 720,-11 1 0,14 1 180,-18-1 360,5-1-90,-8-1 809,7-2-629,-8 0 270,7-2-450,-7 1 179,12 0-359,-8 2-90,15-1-90,-3 1 0,0 1 90,1-1-180,0 1 91,-6-1-3188,25-2 3162,-23 1 115,13 0 0,-21-1 0,7 0 89,-5 1-89,11-3 0,-10 2 0,3 0-179,5-1 3455,-9 0-3250,20-1-26,-15 2 0,9-1 90,-8 0 89,3-1-179,-6 0 90,8 0 0,-7 2-90,0 1 90,0 1 0,5 3-90,2 0 0,9 2 0,-10-2 0,2-2 0,-14-1 0,16-1 0,-9 0 0,14 0 0,-14 2 0,4 1 0,-13 0 0,3 0 0,-4-1 90,-1 1-90,0-1 180,7 0-180,-5-1 90,9 0 0,-10 0 0,7-2 270,0-1-270,-2 1 90,16-4-180,-18 4 0,11-3 0,-13 3-90,-3 1 90,3-1-180,-2 1 0,5 2 180,-5-1 630,13 1-630,-14-1 89,8 0-89,5-3 0,-8 2 0,13-2 90,-5 4-90,-7 0 270,26 6-90,-18-3 180,18 3-270,-21-5 90,-2-2-90,-6-1 0,0-1 0,10-2-90,-4 0 0,12-3-90,-13 3 90,2 0-90,-6 4 90,-4 0-90,9 4 0,-5 0 0,3 2 90,4-1 180,-1-3-180,3 0 90,2-4 0,-10 0 0,-1-2 0,-7 2 89,-1 1-89,-2 0 180,1 1 0,-1 1 450,8 3-540,-3-1-180,4 1-90,-3-2-1709,4-1-1478,5 1 1337,0-1 500,-2 0 181,-7-1 1259,-9-5 0,0 0 0,-6-4 0</inkml:trace>
  <inkml:trace contextRef="#ctx0" brushRef="#br0" timeOffset="3525">11176 5722 6004,'-27'-1'3276,"17"1"-3134,-10-2-142,23 1 0,14 1 180,-4 1-1,8 2 811,4 4-720,-12-3 0,16 5 89,10 6-539,6-1 90,0 0-89,-2-6 89,-25-7-3187,29-1 3072,-24 0-52,5 1 1,0 1 346,-6 0-90,13 2 0,-15-2 0,0-1 0,0 0 90,12-1-90,-7 0 45,1-1 0,2 0-45,11-1 0,8 0 0,-20 1 0,-3-1 0,3 1 3138,12 0-3138,7 2 90,-19-1 0,19-1 0,-19 0 0,-1 0 0,1-1-45,4 1 0,-1 0 45,-9 1 766,7-1-766,-2 2 0,1 0-90,4-1 0,-4 1 0,2 0 0,7 1 0,-9 0-3277,18-1 3072,-20-1-974,7 1 0,1-2 1179,-5 1-1,6-1 0,0 0 1,-13-1 180,21-1 0,-14 0 1246,0 0 0,2 0-1246,19-1-180,-20 2 0,-2-1 3276,12 2-3228,0-1-137,-9 1-1,8 0 0,-14 0-393,6-1 1,3-1 122,15 0 450,-6 1 0,0 0 225,-14 3 0,-3 0-135,16 3 360,2 4-271,-6 0-179,8 1-90,-6-3-3277,3-3 3162,-16-2 115,9-1 0,-9 0 0,0-2 0,11 1 0,-6 0 0,-2 0 0,1 0 0,15 0 0,-22 0 0,13-1 0,-17 1 0,-1-1 0,25-2 0,-18 2 0,19-2 0,-25 2 0,1 1 0,1-1 3276,0 1-3160,12-1-116,-8 2 45,0-1 0,2 0-45,8 1 45,-10 0 0,1-1-135,11 0 0,-10-1-539,5-1-271,-13 2-739,8-3 1,3 0-572,-1-1 1554,5-3 1,-1-1-1,-4-4 1,9-8 0</inkml:trace>
  <inkml:trace contextRef="#ctx0" brushRef="#br0" timeOffset="55721">18539 6684 6363,'-10'-8'3276,"3"1"-2324,5 6-682,3 1 359,4 0-179,2 1-270,2 0 0,1 0-90,26 0 360,0 0-360,9-1 90,-13 0 89,-12 0-89,-6 0-90,6 0 180,17-5-180,-18 2-90,25-3 90,-28 4-90,16 3 0,-16 0 0,10 3 0,-4-1 0,-4-1 0,4 0 90,-1-2 0,-10 0 0,6-1 0,-8 2 0,1-1 90,12 3-180,-8-2 90,10 1-90,-11 0 0,0-1 89,1-1-89,0 0 0,-1 0 90,6-2 0,-4-1 0,3-1 90,0 0 0,-5 1-90,4-1-90,-5 2 90,6 0 0,2 2-90,7 3 0,-6 2 0,10 6 0,-9-3 0,4 3 0,2-7 90,-2-7-90,-1 1 90,-2-4-90,-11 3 90,1 1 0,-1 0-90,1 2 90,0 0 0,11 4 0,4 1 0,5 1 0,11-4-90,-4-6 0,-6-1-90,7-3 90,-20 6 0,4-1 0,-7 4 0,-7 1 90,1 1-1,9 5-89,-8-3 0,7 3 90,-9-4-90,13 0 0,-9-3 0,16-1-90,-16-3 90,5-2 0,-6 2-179,12-2 179,-9 3-90,14 1 90,-18 1 0,15 3 0,-15-2 0,14 2 0,-5-2 0,-3 0 90,7-1 0,-13 0-1,15 0-89,-16 1 0,9 0 0,-14-1 90,3 2-90,-2-2 90,4 3-90,-6-1 90,7 2 90,-2-1 0,5 0-90,-4-2 0,4-1-90,-9 0 270,8 0-180,-4 1 0,-1 0 0,0 1-90,-1 0 0,-1-1-90,8 2-180,10-2 180,-9 0-90,13-4-90,-18-1-90,1 0-2428,1 0-489,-4 3 1337,1 0 501,-4 3 1439,-6 1 0,-5-1 0,-4 1 0</inkml:trace>
  <inkml:trace contextRef="#ctx0" brushRef="#br0" timeOffset="66003">11064 6580 6094,'7'0'539,"0"-1"-89,1 0-180,3-2 269,11 0 181,17 1-630,-11 0 0,17 1 0,-31-1 90,19-3-90,-19 2 90,13-3-180,-14 2 270,26-1-181,-21 6 1,17 1 270,-2 14-270,-9-3 90,2-1 0,0 0 90,-4-1-90,6 0 90,-17-9-91,-2-1 271,5-1-270,2-2-90,0 0-90,0 0 0,17 1 0,-13 0 0,16 2 0,-19 1 90,9 0 0,1 0 0,0-1 90,-2 0 0,10-5-180,-15 2 180,25-6-180,-29 3 90,15-4-1,-11 4-178,19-2 89,-8 5 0,9 1 89,-17 2-89,4 0 90,-11 0-90,11-2 90,-11 0-90,4 0-90,13-3 90,-14 2-90,13 0 1,-11 2 89,-6 1-90,18 3 90,2 1 90,-4 0-90,0-1 0,-18-2 89,0 0-89,0 1 0,1-1 90,0 1-90,-1-1 90,8 3-90,-5-1 90,11 2 0,5-2-90,-2-2-90,18-1 90,-26-1-90,12 2 0,0 6 180,-2 1-45,-5-1 0,0-1-45,2 2 90,15 1-90,-22-6 0,6 0 90,-8-2-90,8 1-3277,11 3 3162,-7-2 115,4 1 0,0-1 0,-12-1 0,2 0 0,3-1-450,20 1 361,-7-1-485,8 3 574,-32-2 3152,6 0-3152,-1 2 0,-5-2 0,5 2 0,2 0 90,2-1 364,0 1-184,20-2-181,-24-2 181,23-2-90,-20-2-180,-1 1 0,-2 0-180,-6 1 0,-1 2-809,9 5 0,1 0 809,6 1 225,-6 0 0,1-1 224,1-3 1,-11-3 360,20-4-360,-9-2-270,6 0-540,11-3 90,-10 5 315,-11 2 0,2 0 225,5 2 0,-2 1 90,4-2 0,10 1 90,-30-3-90,0-1-90,-1 0 180,8-3-270,2-1 0,0-1 0,-3 3 0,-8 2-90,3 1 90,-4 0-180,9 1 180,-9 1-180,11 1 0,-4 0 90,9-1 180,-5-2-90,-3-1 0,-3-1 90,-7 3-90,10-3-90,-11 4 90,5-1 90,0-2 0,-4 1 360,5-5-180,-7 2-1,0-2 1,-2 1-90,0-1 0,-1 0 0,1 0-180,-1 0 0,3-5 0,-2 3-180,2-7 90,-2 7-90,1-9 0,1-5 180,-1-4 180,5-17-180,-4 17 90,4-11 0,-5 22-90,1-5-90,4-2 90,-3 8 0,3-7-90,-5 12 90,0-1 0,-1 1-90,1-6 90,-1 4 0,1-10 90,-2 5-90,-1-1 0,0-4-90,0-2 0,0 4 90,0-4-90,0 6 90,0 5 0,-1-4 0,0 6 180,-2-7-540,-6 0 181,3 3-631,-8 4 450,7 12 0,-10-6 360,5 0 90,-10-6 0,9 5-90,-1 0-90,-6 0 0,7 4 90,-10-3-3277,6 3 3072,4 1 116,-15-1-361,-15 5 360,11-1-2358,-18 5 2448,31-3 0,-5 1 0,0 0 0,-8 2 90,5-1-90,-4 0 0,-8-1 0,15-2 0,-11 2 0,-4 0 0,5 0 0,0 0 44,1 0 1,0 0 1089,1 0 1,1 0-1135,3-2 0,0 0 135,0 0 0,-1-1 0,-3 1 0,-1-1 179,-8-3 1,1-2-135,12 1 0,0 0 1458,-11-3 0,-2 2-1490,-5 2 0,1 2-193,16 0 0,1 0 45,-15 2 0,3 2 0,0 0 0,10-2 0,0 0 0,-8 1 0,-3-2 0,2-1 0,14 0-90,-23 1 90,24 1 0,-16 4 0,16-3-90,-7 3-180,-9 1-210,11-2 390,-14 2 90,16-4-45,0-1 0,-2 0 45,-7 0 45,0-1 0,1 0-45,2-1 90,0 0 0,0-1-90,1 1 0,-16 0 0,24 1 0,-11-1 0,7 0 0,-7 0 0,10-2 0,0 1 0,0-1 134,-5-3 1,0 0-45,-3 0 180,-7-4 0,1 0-180,9 2 45,2-1 0,1 1-45,1 0 0,-5-1 0,4 1-90,-1 1 0,-5-1 0,1 2 0,7 2 390,-4 1-480,4 1 90,-14 0 0,5 1-90,-15 1 90,21-1 0,1 0 0,-13 0 0,4-1 0,3 1 0,7 1 0,-2 0 0,0 0 0,3 1 90,-26 4-90,23-3 0,-14 2 0,7-4 0,12 0 0,-29 0 0,31-1 0,-21 0 90,8-3-90,9 0 0,-12-2-180,10 1 1,-10-2-1,-4-2-3097,7 1 3048,6-1 139,-10 1 0,13 3 1,-13 1 89,9 4 0,1 0-90,0 1 0,-3 1 90,16-2 0,-7 2 0,12-1 3276,-1-1-2777,-4 1-319,-3 0-180,2 0-90,-1 0 0,11 1-180,-2 7 180,2 1 90,0 13 0,2-9 0,1 12 0,3-1 180,1 5-90,1-5-90,3 6-90,-4-19 0,3 8 0,-4-11 0,0 2-90,1 17 90,-1-12 180,1 23-90,-3-26 0,-2 11-180,-3-1 180,1-7-90,-4 10 90,5-19-90,-3 5 90,2-6-90,0 5 90,0 7-90,5 19 0,-1-10 90,5 4 0,1-8 0,-3-12 90,2 9-90,-3-11 90,0 1 0,0 5-90,0-3 90,0 8-180,-2 7-270,-1-7-1438,2 14 808,0-19-2287,3 20 2641,-3-18 0,-2 8 0,-5-18 0</inkml:trace>
  <inkml:trace contextRef="#ctx0" brushRef="#br0" timeOffset="77494">23688 7100 7173,'-2'-5'2878,"0"0"-539,6-2-1709,1 2-3907,13-2 3202,-8 5 1024,8 2-499,-3 11-270,-5-4 179,7 12 271,-10 15-405,-7-1 0,-4 2-45,0 3 0,-2 1-135,-6 8 0,-2-3-90,6-19 0,0-3 3077,-9 16-3932,12-30 181,1 0-181,4-6 451,4-8-451,3-5 630,1-3 0,2-3 180,-2 4 360,15-23-90,-9 15 0,11-15 90,-5 12 90,-5 6-180,4-4 359,-1 3-269,-6 6-90,3-2 540,0 2-630,-8 7 89,6-3-89,-10 10 90,5 5-180,-3-1 0,1 10-3277,-4 13 3252,-1-8 25,-5 25 0,-1-20 0,0 6-360,-1 1 181,4-19-1,0 7-450,7-17 3842,0-4-3392,10-7 90,-5-2 0,11-12 0,-8 6 495,7-11 0,1-2 45,-2 2 44,4-6 1,0 0-315,-9 12-90,8-9 0,-13 19-90,-1 1-270,0 6 270,-4 4-90,0 5 90,-6 5-90,-3 9 90,1-3 90,-5 16 0,4-12-90,-2 7-2942,0 15 3032,5-19 0,-2 17 0,7-21 0,5-3-90,-1-3 90,4-7-1,11-14-89,-9 0 0,12-8 0,-7-2 0,-3 2 3276,3-7-3160,-5 5-26,-1-1 0,0-1 0,-2 1 90,-1 1-90,-1 0 180,-2-5-270,-3 10 0,-1-3 0,-5 12-180,-7 5 90,4 1 0,-9 7 90,7 0-270,-11 21 180,9-13 0,-1 6 1,1 0 89,3-3 0,-3 12 0,5-8 89,2-7 91,1 10-180,2-13 90,2 1 90,0-7 0,13-7-90,-4-4 0,22-22 90,-3-12 135,-6 4 0,0 0-226,-8 10 1,-1 1-45,1-2 0,-2 2-45,-1 4-90,-4 6 0,-2 2-89,-5 10-1,-4 5 0,-3 10-270,-4 14 450,0 10 0,1-5 90,5-4 90,4-15 90,2 6 359,6 6-359,4-3 270,14-5-360,-8-14 180,12-10-270,-15-2 0,4-5-1,5-8-178,-10 7-676,2-6 0,0 0-314,-5 3-540,6-11-540,-14 16 0,-1 0 270,-2 0-1388,-5-12 3197,0 8 0,-5-11 0,4 11 0</inkml:trace>
  <inkml:trace contextRef="#ctx0" brushRef="#br0" timeOffset="77874">24612 7024 6723,'-8'10'3276,"4"-4"-615,4-2-5719,5-4 1708,4 1 181,-2-3 359,1 0 810,-4 1 0,3-2 0,-1 1 0</inkml:trace>
  <inkml:trace contextRef="#ctx0" brushRef="#br0" timeOffset="78401">24799 7192 9781,'-9'-1'3276,"-2"7"0,6 6-2722,-3 14-464,3-1-90,0-1 0,0 1-90,-1 2-1549,0 6 1,-1-1 1074,4-10 384,-3 15 90,6-29 0,0-3-180,5-5 0,2-7 0,2-3 90,3-6 0,-3 0 3393,2-1-3528,9-17 0,3-1 152,-3 2 163,3-3 0,-1 3 180,-9 14 719,11-8-539,-13 16 540,8 7-631,-18 13 181,0 19-180,-1-12 0,-1 9 163,0-6-163,0 2 89,-1 9-179,1-7-90,-1 5-90,0-12-270,2-2-3007,0 2 258,2-8-258,9-1 2792,3-13 0,7-3 0,0-4 0</inkml:trace>
  <inkml:trace contextRef="#ctx0" brushRef="#br0" timeOffset="79049">25228 7291 6903,'-4'1'3276,"0"-1"0,2 1 0,1-1-2760,8 2-336,-2-1 90,10 1-90,-5-1 0,10-2 0,-6 0-90,7-2 179,8-3 1,0 0-270,1 0-1639,1-1 1,-1 1 1523,-9 2 115,-3 1 0,3 0 0,-6 1-90,-2 0-359,-7 2-2828,-8 0 2480,-2 1-2351,-5-2 1439,-2-1 1709,1-2 0,0-1 0,3 0 0</inkml:trace>
  <inkml:trace contextRef="#ctx0" brushRef="#br0" timeOffset="79322">25423 7095 6633,'-5'-4'3276,"0"0"-75,3 3-2122,-1 0-180,2 3 720,-2 7-89,-1 28-1261,1-5-1245,1-6 1,0 1 975,-1 10-630,0 3-1009,2-12 1,0 1-662,-1 14 1265,2-16 1,0-1-1113,0 5 708,1-6 789,1-3 0,0-10 0,0-2 0</inkml:trace>
  <inkml:trace contextRef="#ctx0" brushRef="#br0" timeOffset="80199">25805 7129 6183,'-10'13'3276,"0"3"-1514,6-6-683,-3 10-539,3-6-181,-1 7 991,-3 21-1080,4-17-1,-2 19 1,6-18 0,2-1-270,1-1 0,7 0-450,19-11 180,-3-10 91,11-4-91,-9-20 90,-6-3 315,-8 3 0,0-1 45,4-9 584,-10-3 1,-3 2-495,-5 9-270,-9-20-540,-1 36-2737,-16 6 0,15 1 0,-8 5 3238,17-4 1,2-4 0,1-1 0</inkml:trace>
  <inkml:trace contextRef="#ctx0" brushRef="#br0" timeOffset="80567">26062 7176 7982,'14'2'3276,"-2"0"0,9 10-1912,-8-2-824,8 7-181,-7-3 91,-1 2 180,10 18-360,-6-6-180,4 7-810,-8 4 180,-8-22-359,0 9-271,-5-18-2107,1-4 2184,-2-2 1,1-4 0</inkml:trace>
  <inkml:trace contextRef="#ctx0" brushRef="#br0" timeOffset="80769">26280 7129 6543,'-15'-9'3276,"-19"25"-1638,17 5 0,1 5-2171,-7 8 1,0 0-323,6-4 1,3-1-785,2 4 1,5-4 1355,5-10 1,3 7-1,3-23 1</inkml:trace>
  <inkml:trace contextRef="#ctx0" brushRef="#br0" timeOffset="81251">26494 7116 11580,'-4'24'1638,"0"1"0,-1 0 1383,1-1-3496,-4 23 565,3-26-270,1 1-270,-1-2-2827,-2 13 0,5-15 2541,6 1 1,1-19 0,7-8 0</inkml:trace>
  <inkml:trace contextRef="#ctx0" brushRef="#br0" timeOffset="81775">26604 7116 6813,'4'-15'3276,"-2"6"0,3 3 0,-2 4-1860,2 2-1146,0 0-91,2 0 91,1 1-270,-2 0 90,3 1-90,-3 0 0,7 3 0,-5-1-629,9 9-1080,-13 10 989,-3 2 450,-6 2 180,-14 3 630,1-3 0,0 6-361,8-10 1,19 0-90,10-8 90,8 4-90,-8-7 0,-6-3 90,-15 0 90,-2 0-180,-6 4 0,-3-1-1080,-21 18-719,10-10 70,0-1 1,1 0-1021,-1-2-130,-12 4 2789,17-14 0,-3-4 0,9-6 0</inkml:trace>
  <inkml:trace contextRef="#ctx0" brushRef="#br0" timeOffset="84272">26899 7358 9871,'33'-3'819,"1"0"0,0 1 0,-4-1 0,0 1 819,16 0 0,-1 1-994,-5-1-1364,-12-2 1,-2 0-450,7-2-2108,5-8 0,-30 10 3026,-2-7 1,-11 8-1,-5-3 1</inkml:trace>
  <inkml:trace contextRef="#ctx0" brushRef="#br0" timeOffset="84626">27120 7126 6543,'-13'7'3276,"3"-1"0,3 11 0,7 13-1950,-3 4-1146,5 8-90,-1-12-405,0-1 0,2 3-1324,5 13 1,0 0-1,-3-11 1,0-2 982,4 7 1,0-9-1,-5-23 1,0-2 0</inkml:trace>
  <inkml:trace contextRef="#ctx0" brushRef="#br0" timeOffset="85953">27790 7096 6453,'5'-7'3276,"0"0"0,-4 3-1732,1-1-285,-9 4-1799,-1 6 270,-5 2-449,-14 19-2558,9-8 3072,-7 7-931,11-11 1226,7-4 90,2 4 90,5 3 90,6 7-270,4-4 180,6 0 89,5-2 1,1 0-180,-1 0-135,1-2 0,-1 0 135,-10-8 2785,-2-1-2156,-5 2 1294,-5-4-1833,-4 2-180,-3-2-1,-3 0-268,-17 5-811,0-1-1438,-15 1 449,15-6 0,4-3-1298,2-18 2882,12 6 0,-3-12 0,11 10 0</inkml:trace>
  <inkml:trace contextRef="#ctx0" brushRef="#br0" timeOffset="86170">27779 7192 6183,'20'2'3276,"12"1"-1958,-2-1-3207,6-1-179,-14 0 1798,22-8 1,-26 4-1,15-7 1</inkml:trace>
  <inkml:trace contextRef="#ctx0" brushRef="#br0" timeOffset="87907">27331 7143 6273,'-3'-4'3276,"-8"-3"-1155,4 5-1581,-10 6-450,11 4 270,-7 10-90,8-5 314,-1 10 1,1 3-495,1 0 0,1 4 0,1 1-270,4-6 90,6 18 180,6-26-90,1 0 180,4-25-90,-4-35 0,-11 19 0,-1-2-45,1 0 0,-2 0-855,-10-19 810,0 31 0,2 1 0,2 11 0</inkml:trace>
  <inkml:trace contextRef="#ctx0" brushRef="#br0" timeOffset="88167">27433 7137 9242,'10'8'3276,"7"24"0,-7-9-2363,5 16-643,-5-10-90,1-1-270,0 0-2069,6 9-1118,-1-19 0,-2 1 927,-2-16 2350,-9-10 0,-1-1 0,0-1 0</inkml:trace>
  <inkml:trace contextRef="#ctx0" brushRef="#br0" timeOffset="88357">27559 7188 6273,'-21'14'3276,"-4"19"-2126,13-10 1,0 4-2790,-5 12 1,0 0 308,3-11 1,0-1 673,1 1 1,-1-4-1,-5 1 1,6-14 0</inkml:trace>
  <inkml:trace contextRef="#ctx0" brushRef="#br0" timeOffset="92341">16155 6638 6004,'-4'-7'899,"-1"-2"-179,0 0-451,1 2-89,1 1 450,8 6-450,0 1 540,28 3-541,9-2-134,-13-1 0,1 1-441,-4-2 1,-1 0 485,17 1-45,5 1 0,1 1-90,-23-2 0,1 0 45,7 1 0,4 0 0,-5 0-90,10-1-2330,4 0 2331,3-1-46,-12 1 0,2 0-50,0-1 0,3 1 27,-5-1 1,4 0-1,1 0 1,-2-1 277,2 0 0,-1 0 0,0-1-421,4 1 0,0-1 0,-4 0 481,-1-1 0,-5-1 428,-6 1 1,0-1 65,12-3 1,1-1 47,-12 3 1,0 0-633,6-2 0,-4 0 89,-14 2-89,-3 1-888,-10 5-192,-5 2-1168,-13 11 1168,-1-2-359,-12 8 1349,11-12 0,-4-4 0,8-10 0</inkml:trace>
  <inkml:trace contextRef="#ctx0" brushRef="#br0" timeOffset="93659">5029 6759 6633,'-8'-12'3276,"-6"-7"-1245,0 0-1851,0 1-90,1 7-90,7 10 0,-1 4 90,2 3 0,0 5 150,4 15 0,3 12 0,0-1-555,2 10 0,1 5-341,-2-14 1,2 4-1,-1 2 1,1 0 0,0-3-165,1-2 1,0 0 0,0-2 0,0 0 445,3 12 0,-1 0 0,1-5 374,-1-2 0,1-7 0,3 6 0,-4-21 0</inkml:trace>
  <inkml:trace contextRef="#ctx0" brushRef="#br0" timeOffset="93937">5081 7513 6004,'-6'-15'1888,"9"-2"-1977,2 13-1,14-6 0,5 4 180,25-3 179,-8 4 1,3 1-45,-1 0 0,0 1-290,2 0 1,1 1 274,-9 1 0,0 0 0,-2 1 15,6 0 0,2 2-46,-1 0 1,7 1 0,1 0 0,-6 0-493,-8-1 0,-3 1 0,3 0 425,7 2 1,5-1-1,-1 1 1,-7-1-23,-2 0 0,0-1 22,-3 0 1,4 0-1,2 0 1,-2 0-593,6 0 0,0 0 0,0 1 120,-1-2 1,0 1-1,1 1-315,-2-1 1,3 1-1,-2 1 1,-6-2 404,-1 1 0,-3 0 270,2 0 0,2 0 0,-4 0 0,14-1 0,-1-2 0</inkml:trace>
  <inkml:trace contextRef="#ctx0" brushRef="#br0" timeOffset="95972">5422 6482 6004,'47'-4'2518,"-13"1"-3089,-5 1 1,0 0 1110,10-1-61,4 0 1,9 0 0,-4-1-435,-10 2 0,3-1-15,-6 1 0,9-1 0,3 0 0,0 0 0,-3 0 0,-8 1-720,11 0 1,-3-1 689,-1 1 0,5 0 0,2-1 0,1 2 36,-8 1 0,3 1 0,-1 1 0,-1-1 0,-4 0-36,4 0 0,-4 0 0,5 1-18,-1 0 0,6 1 0,1 0 0,-4 1 0,-9-1-27,-6 2 0,-2 0-45,6 1 0,4 2 0,-2 0 394,5 0 0,-1 1-244,-8-2 0,2 0 0,-1-1 120,8 3 0,-3-2-90,-13-3 0,-2 0-90,11 0 0,-21-3 497,-3-1-947,-4 2 1775,4 2-1325,-5 1-270,-1 5-180,-2 7 270,-1-2 1,1 5 179,-1-7 179,0 0 1351,7 32-721,-3 2-674,-1-16 0,-1 3 15,-2 0 0,0 3 0,-1-3-608,0-4 1,-1 2 487,1 6 0,-1 6 0,-1 1-90,-3 2 0,-2 2 0,0-4 15,2 1 1,-1-1-46,-2 0 0,-1 1 0,1-9-180,0-11-1169,-2 9 359,4-19-89,0 1 180,2-10 989,-1-2 0,-2-8 0,0-2 0</inkml:trace>
  <inkml:trace contextRef="#ctx0" brushRef="#br0" timeOffset="96686">2626 6804 6094,'8'2'1079,"3"4"-719,-1-1 269,1 5 91,-5 1 0,0 2 179,0 4-89,0 2 629,3 16-630,1 10-3931,-1 3 3212,-4-24 0,-1 3-243,-1 13 0,-1 5 1,-1-2-163,0 0 0,-1 0-208,0 1 0,1 4 1,-1-6 27,-2-10 0,1-4-1843,0 13 269,1-15 1259,1-3 810,3-21 0,-1-9 0,1-9 0</inkml:trace>
  <inkml:trace contextRef="#ctx0" brushRef="#br0" timeOffset="97018">2702 6828 6453,'-9'-4'1350,"1"1"-811,-2-1-449,7 1 90,0-1 1259,32 1-1079,-11 3-90,21-1 90,-19 2-180,0 1 449,17 5-449,-19-2 90,10 5 90,-27-1-360,-4 1 0,-8 2-270,-3 0 0,-3 3-180,-3 1-1529,-16 14 1170,14-11-271,3 1 1,1 0 629,7-3 181,-3 8 269,9-11 0,0 0 0,0-1 0</inkml:trace>
  <inkml:trace contextRef="#ctx0" brushRef="#br0" timeOffset="97686">3788 6754 6453,'-12'-19'3276,"1"2"0,6 4-2182,0-4-644,1 3-270,-1-2-90,-8-2-270,4 11-90,-8-3-270,-3 19 270,3 1-179,-19 14 179,1 3-1976,-2 0 2156,1 1-180,0 0-1159,10-1 1,0 1 1383,7-9 0,0 1 45,-8 15 0,4-2-483,8-3 483,-2 9-90,6-1 270,7 10 983,2-9-803,8 2 1278,26-18 0,10-7-434,-4-10 0,4-4-1294,4 3 0,4-1 0,-2-3-420,-9-7 0,-2-4 1,-1 0-541,1 0 1,-1-2-1,-1 0-43,-2 1 1,0-2 0,-2 1 963,5-6 1,-3 1 0,-1 0-1,-5 0 1,-3-12 0</inkml:trace>
  <inkml:trace contextRef="#ctx0" brushRef="#br0" timeOffset="97966">4249 6739 6183,'-13'6'3276,"0"-2"-3943,-1 16-592,4-7 439,5 33 1,1-27 0,-4 10 0</inkml:trace>
  <inkml:trace contextRef="#ctx0" brushRef="#br0" timeOffset="98121">4196 7107 6183,'-4'34'3276,"-2"-7"-5292,13 7 1116,-4-19 80,14-4 1,-11-14 0,-3-7 0</inkml:trace>
  <inkml:trace contextRef="#ctx0" brushRef="#br0" timeOffset="112921">7062 10024 6004,'-5'-5'1169,"-3"-3"-989,2 4 180,-7-4-270,6 6 89,-9 2 91,-20 15-270,12-6 0,-13 9-180,17-7-269,-7 5 269,5-1 0,-3 2-270,-5 9 315,11-8 0,0 0 135,-3 3 0,0 0 0,-1 1 0,2 0 0,-2 3-3277,-1 7 3162,13-13 115,-2 7-1289,1 8 1289,6-13 0,-2 11-90,6-10 180,1-5-90,2 5 0,1-6 90,3 6 2798,0-4-2799,16 21-89,-8-22 180,10 3 0,2-2-90,-4-8 1794,18 7-1794,-20-12 0,1-1-90,1-1 90,21 0-90,-14-2 135,-3 0 0,3 0 314,18-2-179,-6 0-45,-8-2 0,2-1-90,-9-1 0,1 0 0,5-1 0,-1-1-217,18-6 352,-15 2 449,7-8-224,-16-2 0,1-1-495,-5 7 0,0-2 90,6-14 0,-3-2-3367,-4-8 3338,1 0-61,-7 5-654,-9 0 654,-3 15 0,-1-12 0,-3 21-89,-1-1 89,-1 0 0,1 0 89,-2-1-89,1 1-1784,-6-7 1874,2 4 2054,-5-3-1874,1 5-90,-3 1 90,-11 0 0,-2 0-720,-6 1-45,3 1 0,0 2 155,2 8-1299,5 5 1,0 1 126,-7 0 1512,-15 3 0,22-16 0,0-5 0</inkml:trace>
  <inkml:trace contextRef="#ctx0" brushRef="#br0" timeOffset="114069">6855 6735 6004,'-28'20'719,"-6"11"-719,14-9 45,2 1 0,1 0-45,2-2 0,-9 12 180,0 4-180,10-15 90,-9 16 462,12-12-43,2-5 571,-1 14-151,5-14-41,-1 6 196,4 21-319,2-21 62,1 21-407,5-19-25,3-1-3672,2-1 2563,3-5 233,-2-8 271,11-1 1,3-1-510,9 1 351,6-2 0,2-1 16,-16-7 1,-1-1 79,5 0 0,-2-1-134,7 0 302,13-10 3359,-8-4-3363,-9 2 1,1-2-1532,-3-1 1,-2 0 936,14-8-465,-14 7 1,-2 0 1076,-3 0-21,-2 1 1,-1 0 110,-1-1 0,11-13 90,-14 12 0,13-18-90,-15 18 90,9-13 90,-11 4-90,-2 4 2126,-1-4-2037,-7 7-89,-2-8-90,-1 6 2979,-2-3-3159,-3 8 0,2 3 392,-8-7-482,-5 2 270,3 2 180,-17-6 0,16 12 270,-15-8-180,15 10 89,-12-6-179,10 5-90,-5-2 0,7 3 90,-6-3-90,-10 1-360,4 2-899,-13 7 44,18 10 1,-1 4 655,-12 10 1,-1 2 0,5-3 0,-1 0 0,-2 5 0,-1 0 0</inkml:trace>
  <inkml:trace contextRef="#ctx0" brushRef="#br0" timeOffset="124937">15722 18600 6094,'8'6'719,"-2"-1"-539,1 5-90,-2-3 90,2 2 180,2 0-270,1-1 449,13-7-269,-1-9-180,1 2-90,0-4 0,-14 9 0,7 4 90,10 9 90,-1-4-90,9 2-90,-14-11 0,4-4 0,-10 1 0,4-1-90,2 0 90,-7 3 0,7-1 0,-5 3 0,3-2 0,1 0 90,0-2 0,15-6-90,-14 4 0,16-4 0,-15 2-90,1 1 90,-1 0 0,-3 2-90,7 3 90,-11 1 90,8 0-90,-8 0 0,1 0-90,5-4 90,-4 1-90,-1-3 90,-4 1-270,13-3 90,-3 7 180,11 0 180,-11 6-90,-5 0 90,-5-3 270,4-5-270,-2 0-180,3-2 0,-4 3-90,-3 2-180,3 3 90,-2 1-90,3 3-360,6 6 361,-2-2 179,3 4 0,-1-4 90,-8-6 0,9 0 0,-8-4 0,3-2 90,15-7 0,-9 4 0,9-3-90,-14 8 0,-6 3 89,7 4 1,-2-3-90,1 2 90,4-5-90,-10-1 0,5 1 0,2 2 0,-7-1 90,10 3 0,-12-3 90,2-1 450,3-2-90,-2-3-271,3 0 181,2-5-450,-8 6-90,5-1 90,-6 5-90,0 2-449,16 8 449,-12-5 90,11 6 90,-13-6-1,-3-4 361,4-3 90,-4-12-270,3-3-270,-3-3 0,-1 5 0,4-1 0,-1 6 90,4-3 0,4 6-90,13 1-90,-5 2 0,6 2-90,-12 2-90,0 1-809,22 4 629,-11 0 270,11 1-180,-12 0 270,-13-2-90,11 1 180,-12-3-3277,16 1 2982,-16-2 116,9 1-181,-7 1 90,-5-1 90,4 2 0,-5-3 90,0 1-90,3-1 90,4 2 3366,2 2-2890,-3-1-296,-4 1 0,-6-2 0,-1-1-90,1 2-90,0 0-180,2 7-90,2 6 360,-1-1 90,-2-2 0,-4-9 0,-2-3 180,3-1-180,2-1-90,0 0-180,4 0 180,-4 0-90,5 1 90,-5-3 90,3 0 0,-2-2 720,12-14-720,-9 8 0,10-9-90,-10 12 0,0 2 0,15 1 0,-9 2 0,8 0 0,-11-1 89,0 0-89,1-1 0,1 0 0,-1-1 0,-1 1 90,8-2-90,-7 2 0,6-2 0,6-8-90,-7 4 90,8-4 0,-14 8 90,-3 2 0,-4 1 180,0 0 270,0-1-270,-3 2 0,3-2-1,0 0-269,-2 1-179,1 0-1800,0 3 1349,-2 1-179,4 5 809,-4-2 0,2 2 0,-2-3 0</inkml:trace>
  <inkml:trace contextRef="#ctx0" brushRef="#br0" timeOffset="127314">19136 18574 6183,'-2'-6'450,"1"2"-540,1 0 90,2 5 900,8 5-271,14 4-629,4 1 90,4-2 180,9-5-45,-10-7 0,1-1-225,16 1-135,-10-2 0,-3 0 45,-10 3-360,24-1 540,-13 0 90,0-1 180,-3-1 450,-8-1-631,-5 0 181,13-5-270,-13 6-90,2 0 0,-5 3 0,7 3 0,-9-1 0,17-1 90,-17 0 0,10-2 90,-4 1-90,-1 0 0,18 2 0,-13 1 0,25 1-90,-15-3 0,0 0 0,-7-2-90,12 1 90,-6 2-1639,-9 0 1,1 1 1523,6 2 205,-2 0-1626,-7-1 1536,1-2-123,13 1 123,-8-1 0,9-1 0,-12 0 0,0-1 90,23-5 0,-7 1-45,-16 2 0,0 1 2481,10-2-2436,-10 2-90,-2 2 2295,-1 0-1755,26-1-360,-21 1 0,20-2 0,-29 1 409,1 0-409,9 1-90,4-1-90,0 0-358,0 1 268,-9 2-270,14-1 180,-8 0 0,10 0-89,0-1 89,2 0 315,-11-1 0,0 1-46,10-2 136,-2 2 0,0 0-135,8 1-90,-16 0 0,-2 1 0,9-1 0,-18 0 268,-1 0-808,17 0-1798,-11-1 1258,5 0-719,-18 0 1799,-14 4 0,-4-5 0,-6 1 0</inkml:trace>
  <inkml:trace contextRef="#ctx0" brushRef="#br0" timeOffset="127788">20376 18656 7803,'-2'30'2428,"1"-6"-1618,2 0-181,0-2 91,0 11 0,2 5-631,-1 0 1,-1 0-90,2 4 0,-1-2 0,-1-11 0,-1-6-449,-3-12-181,-2-11-2647,-6 0 2769,9 0 1,-2 0-1,8 0 1</inkml:trace>
  <inkml:trace contextRef="#ctx0" brushRef="#br0" timeOffset="128152">20393 18744 6004,'20'-1'1079,"0"0"-629,-5 0 1349,21-4-1170,-12 2 1,15 0 179,-11 9-539,-8 2-90,4 6 0,-12-1-90,-2 1 720,-12 16-810,-16-2-720,0 4-1529,-17-3 1080,18-15-1529,-6 6 2698,14-17 0,3-3 0,6-13 0</inkml:trace>
  <inkml:trace contextRef="#ctx0" brushRef="#br0" timeOffset="128443">20824 18826 6183,'17'-8'1440,"0"-2"-1171,-2-5-89,-2-1-629,4-3 808,-10 7 181,0 1 809,-19 10-719,-1 3 449,-26 25-719,15-4-940,3-2 1,1 2 1029,-4 10 0,0 4-15,10-8 1,0-1 194,-3 11-810,5 1-3097,47-28 1337,-3-12 741,-1 0 0,0 0 120,13 0 841,-11 1 1,0-2 0,-7-4-1,0-2 1,8 0 0,0 0 0</inkml:trace>
  <inkml:trace contextRef="#ctx0" brushRef="#br0" timeOffset="129816">22493 18484 6633,'7'-12'3276,"6"4"-1335,4-5-1761,10 10 45,8 4 0,3 0-45,6 0 59,-10-1 1,5-1 0,0 0-30,-1-3 0,-1-1 0,-1 1-210,10-1 0,1-1-90,2 1 0,5-2 0,-9 2 45,-18 3 0,-1-1 15,11-1 0,5-1 0,-7 0 30,3-1-360,-4 0 1,-4 0-631,-16 2-269,-1 0-2018,-12 4 2236,-10 2 221,-3-1 1,-10-2 0,1-2 0</inkml:trace>
  <inkml:trace contextRef="#ctx0" brushRef="#br0" timeOffset="130255">22439 18877 6094,'14'32'149,"0"-1"1,-2-6 0,1-1-3427,15 14 894,-10-22 3785,20-31-1132,-19 0 1111,5-20 1,-4-7-797,-15 17 0,-3-1-361,6-10 1,-5 0 315,-21-8-720,2 26-1169,-13 2 360,12 15-1530,-2 17 2069,15-6 1221,4 5 0,9-15 0,2-4 0</inkml:trace>
  <inkml:trace contextRef="#ctx0" brushRef="#br0" timeOffset="130390">22970 18606 6004,'16'-19'22,"1"-1"1,7-7-1,-16 6 1</inkml:trace>
  <inkml:trace contextRef="#ctx0" brushRef="#br0" timeOffset="130590">23020 18498 6183,'-23'31'2159,"12"-11"-1934,-1 2 0,0 4 464,4 5 1,3 5 0,0-3-465,0-4 0,0 2-252,0 6 1,-1 8 0,1-2 0,-1-7 161,1-10 0,1-2-2,0 16 1,-4-7-673,-7-26-854,4-7-1666,-3 0 2246,5 0 0,6 0 0,2 0 0</inkml:trace>
  <inkml:trace contextRef="#ctx0" brushRef="#br0" timeOffset="130931">23271 18458 6094,'-17'0'2788,"2"3"-899,-17 21-720,8 15-2808,5-3 1,1 4 1166,6-7 0,2 4 801,0 9 1,0 5 0,1-4 132,2-9 0,1 0-402,1 1 0,-1 1 0,-1-7 976,-7-4-1216,6-12-1169,-8-17-1350,8 0 4366,0 0-2927,0 0 1136,1 0-596,-4 0 720,-2 0 0,-2 0 0,-1 0 0</inkml:trace>
  <inkml:trace contextRef="#ctx0" brushRef="#br0" timeOffset="131124">22782 18977 1887,'-13'-3'2249,"2"-1"1027,1-8-2235,8 4-15,6-3-846,9 8 270,20-3-90,-2 0-420,8-2 0,9-2 0,-2 0-795,0 0 1,0 0 103,0-1 1,4-1 0,-5 2 165,-4 0 0,-4 1-225,-1 1 1,-2 0 1134,-9 1 0,-1 1-325,6-2 0,-2 0 0,4-4 0,-4-2 0</inkml:trace>
  <inkml:trace contextRef="#ctx0" brushRef="#br0" timeOffset="132153">23613 18710 6993,'-1'-36'3276,"0"16"0,-7-15-3352,1 24-283,-1 7-271,-1 5 90,-1 6 0,-2 4-539,-7 17 359,10-2 1,0 2 359,-5 17 45,10-2 0,3 0 405,6 4-103,-2-18 1,0-2 371,3 6 1081,-4-3-721,-6-10-809,0-1-270,-4-12-629,4-7-360,14 0 1439,-3-3 385,12-3-205,-5-4 90,1-2 180,2-3 89,1-2 1,2-3 0,2-2-1,2-4-89,1-1-1787,-2 0 1,0 0 1336,5-5-135,-7 7 0,-2 1-135,-4 3 91,-3 2-91,-4 1 0,-2 3-180,-6-4 90,-3 7 90,-5 0-270,-1 10-449,-9 10 359,2 4-269,-14 20 449,12-7 225,2 0 0,1 1 135,-1 7 0,-3 12 180,10-14 90,2-1 539,4 9 2467,5-12-2080,3 6-657,5-14 271,21-5-630,5-6-180,8-4-1561,-11-5 0,-1-3 1651,3-8-362,0-6 1,-2-4 361,-16 3 0,-2-2 0,6-8 0,0-3 45,1-5 0,-1-2-123,0-2 0,1-2 48,-3 7 0,2-3 0,-2 4-294,0-1 1,-1 4 188,-1 1 0,0 6-314,-1 8 179,-5 8 2546,0 1-2456,-8 7 1287,-10 19-1107,1 1-90,-6 13 247,6-3-247,1-2-429,-1 8 429,1 8-1516,2-19 0,1 2 1561,-1 1 0,2 0 0,-1 1 0,1 1-71,0-2 0,1 1 71,1 9 0,3-2-225,7 8-269,8 0 438,7-33-259,-3-10-180,-1 0-89,-8 0-181,-1 0 346,6 0 374,-22-11 0,4-3 0,-22-12 0</inkml:trace>
  <inkml:trace contextRef="#ctx0" brushRef="#br0" timeOffset="132421">23960 18780 6453,'-1'9'3276,"3"-1"-1245,10-4-1491,4 0 270,24 8-361,-7-5 120,0-4 1,8-2 0,-4-2-390,-7 0 0,1-3-1273,13-2 1,6-2 0,-6-1 727,-10-1 1,-3 0 49,12-4 0,-1 0-1072,-14 4 1,-1 1 576,-2 1 0,0 0-829,4 1 1,0 0-1235,8-2 2424,3-1 449,-23 0 0,-5-3 0,-6-7 0,-3-1 0</inkml:trace>
  <inkml:trace contextRef="#ctx0" brushRef="#br0" timeOffset="141872">9992 5905 6183,'-6'0'1709,"-1"-2"-449,-4-2-1080,2 0-180,0 0-90,8 7 1079,2 11-719,2 1-180,-2 10 90,-3-2-180,0 5 0,0 4 0,0-6 0,1 3-180,-1 16 0,1 1 90,0-7 0,0-1 90,1 8 0,-1 0 135,0-11 0,-1-3-45,-1 10-180,-1 2-180,6-25 270,0-15-90,7 2 90,0-3-180,5 1 180,-1 0-180,5 5 1,-5-1 89,4 4 90,-3 0-90,1 2 90,2 0 0,9 5 90,-5-5 89,1-3 1,3-1 270,7-5 0,1-2-360,-7 2 0,0 0-45,8-4 0,-3 0-367,-3-1 502,16 1-180,-10-1 90,11-1 0,-15 0 0,-2-2 0,-2-1 270,9-6-180,-9 0 90,7-4-1,-12 2 1,-1-2-90,-2 1 90,0-1-90,-2 0 0,-2 1-90,0 1 0,-1 1 0,7-4 0,-5 4 0,3-2 89,-5 0 1,-8-9 232,-1-3-502,-5-15-450,-5-7 450,2 12-180,-2-13 270,4 29 0,-7-20 180,-1 13 0,-2-4 630,-9-6-541,9 16 181,-10-11-180,8 14 0,-2 0 90,-4-1-180,-2 0-1,-3-1-1818,3 6 1,0 1 1164,-14-5-1165,-2 5 1,-5 7-1,5 16 1,-1 4-1,0-6 1,0 2 1497,1 11 0,3 1 1,-8-2-1,-1-4 0</inkml:trace>
  <inkml:trace contextRef="#ctx0" brushRef="#br0" timeOffset="143575">8145 6393 4440,'-4'2'-90,"2"3"912,2-3-552,10 5 0,-4-4-90,6 2 1584,4-3-1494,-8-1 0,9 1-90,-10-3 0,2 1 0,4-3-90,-3 0 89,12-7-89,-10 3 257,4-5-167,-8 5 630,2-10-540,-5 7 0,2-8-91,-6 9 181,-3-7-360,-1 6 249,-19-13-788,3 20 269,-8-5-360,6 17 270,11-2 1,-2 4-541,-7 15 810,9-11 0,-8 12 0,7-8 90,4-5 90,-5 20-90,6-16 0,-1 12 0,5-14-90,1-1 0,2 0-449,7 8-721,10-5 1260,13 2 0,-4-10 0,2-7 0</inkml:trace>
  <inkml:trace contextRef="#ctx0" brushRef="#br0" timeOffset="144403">8514 6380 6004,'0'-26'1709,"-1"3"-1350,-3 15-628,-14 1-541,3 11 360,-12 6 360,12 4-449,-14 22 539,19-22 90,-11 17 0,16-21 539,-2 10 91,0 4-450,0-2-91,2-1 91,7 2-360,1-10-90,3 8 91,0-17-1,-1-1 0,-1-3 180,2-3 179,-1 1 631,6-6-540,-5 4 0,4-3 179,3 2-449,5 2 0,20 3-90,-14 2 90,16 10 90,-29-4 90,3 6-270,-13-7 90,-7 2-180,0-4-450,-26 18 450,16-13 0,-16 13 90,11-11 90,8-5 180,-11 2-180,14-8-90,-8-7-270,13-1-90,5-10 180,6 5 90,12-8 225,2-3 0,1 1 45,3-5 270,3-5 0,-2 0-91,-11 11-89,5-12 0,-13 17-2492,-5-18 2401,-3 17-906,-5-11 727,-1 19-2069,-10 3 720,6 3-1889,-9 10 3238,13 0 0,0 3 0,5-6 0</inkml:trace>
  <inkml:trace contextRef="#ctx0" brushRef="#br0" timeOffset="144703">8669 6651 6453,'-6'-2'3276,"17"-5"-1515,6 1-4009,31-3 449,-14 7 989,6 1 810,-14 0 0,-13-2 0,3-2 0</inkml:trace>
  <inkml:trace contextRef="#ctx0" brushRef="#br0" timeOffset="145288">9081 6448 6543,'-8'-27'3276,"2"8"-1695,2 11-1760,1 6-361,-13 10 630,6-2 0,-11 12-90,13-9-90,-5 10 0,6-7-3187,-3 10 2712,4-7 385,1 4 270,1 17 0,3-18 90,1 15 0,2-24-90,2-1 90,0-2 0,2-1 0,0-3 179,9-9-449,-5 0 3366,8-9-3803,-1-7 1,-1-1 346,1 0 135,1-2 0,0-1-3167,-4 3 3392,-2 6 720,-8 5-451,-10 29 1,0-4 629,0 22-539,6-17-810,12 12 0,6 3-1369,3-9 1,2 0 353,1 8 1,1-3 1284,5-8 0,-2-6 0,-5-10 0,4-4 0</inkml:trace>
  <inkml:trace contextRef="#ctx0" brushRef="#br0" timeOffset="147426">8106 10402 7533,'16'0'1619,"-6"-1"-1259,29 0-91,-23-1 1,14-4 450,-18-3 539,4-8-449,-10-18-1170,-4 10-270,-18-7 360,3 23-179,-8 2 179,11 5-2159,-16 14 2069,15-5-359,-14 16 449,18-12-719,-10 17 809,8-11-640,-5 11 1,7-12 0,-1 0 0</inkml:trace>
  <inkml:trace contextRef="#ctx0" brushRef="#br0" timeOffset="147569">8048 10452 6094,'-1'35'1638,"-1"0"0,-3 14-57,22-34-1491,-7-13-270,2-1-270,1 0-1349,11-4 900,-3 1-541,16-7 1440,-5-3 0,0-2 0,-4-2 0</inkml:trace>
  <inkml:trace contextRef="#ctx0" brushRef="#br0" timeOffset="148138">8563 10236 6633,'-4'-4'3276,"-5"-3"-1785,0 4-1670,-6 0-1081,1 10-449,0 9-180,-4 20 1620,8-8 179,1 10 854,11-12 1,2-2-136,1 2 91,2 1 0,3-2 449,7-6-360,8 1-269,6-2-360,-10-8 180,-7 5-180,-23-3-90,-5 2 0,-17 1-180,10-7 0,-6 1 0,9-5-180,1-1-270,-2-2-179,0-2 629,8-2 270,10-8-1,10 0 361,17-11-180,-6 6 90,11-8 179,-7 5 1,1-1-180,7-5-91,-7 3 1,3-3 0,-5 3-180,4-6 0,-2-3 0,-5 0-180,-13 10 0,-4-9 0,-11 17-720,-12 2 1,-6 3-1800,-16 3 1709,13 0 1,-1 2-1890,-14 18 990,18-1 1709,2-1 0,8-5 0,6-8 0</inkml:trace>
  <inkml:trace contextRef="#ctx0" brushRef="#br0" timeOffset="148602">8768 10653 7083,'-3'3'3276,"17"-5"-1335,2-5-1761,10-3 0,-4 2-180,2-1-540,0 1 0,-1 1-359,-4 2-2378,3 5 2949,-10-2 1,7 1-1,-12-2 1</inkml:trace>
  <inkml:trace contextRef="#ctx0" brushRef="#br0" timeOffset="148971">9178 10164 6094,'-4'-4'3276,"1"3"0,1 2-1283,5 41-2173,-2-5 0,1-8 0,-1 2-135,-1 0 0,-2-3-134,-1 10-496,0-1 1,-2-1 44,2-1-739,0-1 1,1-3 1423,1-16 0,1 9 0,0-24 0</inkml:trace>
  <inkml:trace contextRef="#ctx0" brushRef="#br0" timeOffset="149276">9245 10452 6183,'15'5'3276,"1"3"-1245,0 2-1851,-3-1 0,2 3 0,-3-2 180,-3 1 270,0 3 359,-10 4-359,-7-4-540,-33 12-450,16-13-450,-21 7-629,23-12-200,-4 4 1,-2-1 1214,-15-3 0,14 0 0,1-3 0,-9-11 0</inkml:trace>
  <inkml:trace contextRef="#ctx0" brushRef="#br0" timeOffset="186089">9916 3262 6094,'7'-1'1079,"4"0"90,14 2-989,-6 0 0,14 2 180,9 3-360,-14-1 45,0 0 0,1 1-45,13 4-1639,1-2 1,1 0 401,-17-3 0,1-1 1237,11 1 0,-2 0 1290,-2-3-1200,0-2 45,-10 1 0,1-1 90,1-1 0,-1-1-90,-1 2 0,3-1 194,5-2 1,5 0 0,-4 0-285,-3 1 0,2 0-158,7 0 1,7 1 0,0-1-1,-6 1 68,-4 1 0,0-1-308,2 2 1,6-1-1,-1 1 1,-8-1 442,13 0 90,-2-1 0,0-1-1297,-2-4 1207,-1-2 713,-16 2 0,0 0-803,19-4-90,-1 3 0,1 0 45,-18 3 0,0 1 0,10-1 0,-1 2-315,6 3 300,-12 0-210,17 2 180,-23-1 0,12 1 180,-17-2-90,4-1 2422,5-1-2332,-1 0-192,14-3-528,-3 1 271,-8-1-361,6 0 450,-16 3 0,4 1 3546,0 1-2980,-6 0-116,4 1 540,-2-2-540,-10-1 269,16-3-269,-15 1 180,3 0-180,-12 2 0,-3 0 0,-1 1 89,-3 2-179,1-2 90,-3 2 0,2-2-90,0 0-2249,1 0 1080,2-3 90,2 1-541,8-5 1530,-3 2 0,2-2 0,-3 2 0</inkml:trace>
  <inkml:trace contextRef="#ctx0" brushRef="#br0" timeOffset="188587">6753 8195 5914,'0'0'0</inkml:trace>
  <inkml:trace contextRef="#ctx0" brushRef="#br0" timeOffset="189300">6758 8213 5914,'31'2'2068,"-8"0"-1978,22-1-90,-19 1 90,15 1 0,-6-7 0,-2-2-90,-5 0 45,7-1 0,1-3 135,8-7-90,-5 1-603,3-2 513,-18 7-270,16-12 180,-20 11 0,2-1 0,-2-1 90,-7 4 180,6-8-90,-7 7 0,2-3 180,7-7-270,-9 9-90,10-11 0,-14 16 0,2-2-450,1-1 360,-4 3 64,9-11-154,-8-3 360,1 3-90,-5-3 90,-4 9 90,0-9-90,1 3-90,-1-3 90,-5-14-90,2 17 0,-9-19 0,5 26 0,-3-2 0,-8 0 0,0 3 0,-5-2 0,3 4-90,-10 0 90,9 4 0,-13-3-90,13 5 90,-8 1-90,7 1 90,-7 1-90,2 3 0,6-1-180,-5 2 0,-2 1 180,-17 4 270,8-2 0,1 1-90,-8 1-45,16-2 0,3 1-45,6 1-90,-11 19 0,0 6-90,16-12 0,1 2 60,-3 5 0,-2 3 1,4-1 119,4-4 0,4 0 0,0 1 0,1 0 0,0 13 0</inkml:trace>
  <inkml:trace contextRef="#ctx0" brushRef="#br0" timeOffset="190496">10305 7564 6094,'-35'-24'2248,"0"1"-2068,21 17 270,-11 2-360,13 4-90,-5 5 0,9 2 0,1 3 0,-4 13 0,2 2 0,-3 14 0,2-2-90,1-7 0,0 13 0,4-15 90,3 17 0,2 3-45,3-20 0,0-2-134,1 18 1,1-3 88,7-3 0,-2-15-180,12 11 270,-8-14-1547,7 1 0,1-2 1637,-3-5 90,24 10-90,-13-14 0,3 0-2029,13-2 2028,-14-5 1,12-1-45,-20-3 0,2 0 90,19-5 0,3-4 75,-15 1 0,0-3 0,-1 1-120,14-1 0,-2-3 119,-13-4 1,-1-3 0,-5 0-165,-7 3 0,-2 0 1089,7-4 1,-2-2-1135,5-17-90,-17 21-495,-10-26 0,-7-3 675,-6 7 1532,-1-6 0,-4 4-1352,-4 21-90,0 3 539,-10-2-539,12 9-270,-22-9-179,22 16-271,-8-1-1099,3 10 1,0 3 687,-5 1 112,2 1 1,1 1 838,-3 2 0,-3 0 0,-3-2 0</inkml:trace>
  <inkml:trace contextRef="#ctx0" brushRef="#br0" timeOffset="194125">9384 9779 6004,'-6'6'989,"-2"2"-629,2-1-90,-1 1 89,4-2 811,2 5-990,2-5 179,6 7-269,-2-7 90,5 3 180,3-1 360,29 5-630,-16-5-45,2-2 0,-1-3-45,-7-3 0,7-2 179,10-5-3456,-13 3 3252,14-5 115,-18 5-90,1-1 90,11 0 0,5 1 0,0 0 45,-2-1 0,-1-1-2313,7-6 2178,-13 5 0,0-2 0,-1-6 2194,3-9-2194,-12 8 0,8-9 0,-14 11 0,-1 0 0,-1 1 90,4-4-90,0-1 224,2-9 1,-1-1-135,0 1 0,-3 2 0,-2-1 450,-5-13 2736,-6 3-3079,-4 3 0,-2 0-490,-3-1 293,-9-4 90,-1 15 0,6 8 90,-9-6-135,9 10-45,-1 1 270,-16-5-270,3 4 0,-5-3 0,2 4-90,14 4 90,-6-1 536,8 1-536,-1 1 48,0 0-678,-31-1 360,23 4 0,-4 1 0,0 3-719,-6 17 719,6-3 45,4 3 0,2 0 225,2-1 45,-6 3 0,-1 0-45,8-7 0,-21 13-90,25-15-89,0 1-181,0 4 90,6-5-630,-12 21 631,5-5 179,-3 4 0,4 0 90,10-19 0,-1 6 90,5-6 90,1-3 269,3 11-359,-1-10 0,1 6 0,0-6-270,2 0-989,4 8-450,6 5 989,0 1 90,3 1 540,-5-9 0,-1-2 0,0 0 0</inkml:trace>
  <inkml:trace contextRef="#ctx0" brushRef="#br0" timeOffset="227154">5246 8424 6004,'-3'42'3238,"1"-1"-2519,1-13 225,0 8 1,0 3-765,0 3-90,0-5 0,0 0 90,0 3-180,0-11-180,-1 8 0,1-12-629,0 9 269,0-7-540,1 2 1,1 1 629,0-5 1,2 17-1,-1-25 450,0-7 719,-2-1 91,-3-8-450,0-2 0,-2-3 989,1 1-1079,3 1 269,-1 0-269,8 5 270,5 2-180,5 2 89,12 4 1,4 0-270,5-1-291,-3 1 1,3-2 200,-5-6 0,-2-1 0,19 0-60,-14-3 0,5 0 0,-3-1-75,-7 1 0,2-1-225,4 0 0,6 1 0,1-1 0,-3 1 30,-2 0 0,-2 0 1,1 0-248,7 1 1,2-1 0,-3 0 261,8 0 1,-3-1-316,-5-1 0,-3-1 225,-10 2 1,0-1-721,15-1 1,-1 0 44,1-2 675,-18 3 1,-1-1 314,10-10 0,-15 1 0,1-7 0</inkml:trace>
  <inkml:trace contextRef="#ctx0" brushRef="#br0" timeOffset="227818">5559 8381 6094,'18'-2'2338,"-2"2"-1978,-4-1 0,3 1 674,11 4 1,2-1-496,6 1-522,-3 0 1,2-1 387,-6-3 0,-1-2-33,18-1-192,-2 0 0,1-1-879,-16 2 0,1 0 744,7-1 0,4 0-917,3 1 0,3 1 0,-3 1 917,-6-1 0,2 1-45,0 1 0,8 2 0,2-1 0,-2 1 0,-7 0-602,3 2 1,-3 0 571,9 1 0,4 1 0,-7 0 30,-13-1 0,-4 0-45,-2 0 0,3 0-143,6 0 0,5 0 0,-3-1 98,2-1 0,2-1 30,7 0 0,4 1 0,-5-2 15,-11-1 1,-2-1 44,6 1 0,-2 0-90,1 3 90,-3 3-180,-2 2-270,-7 4 0,-1 0 180,7 5 0,-6 0 1,0 1 745,0 3-206,8 9 360,-15-12-270,-3 0 2916,-8 8-2015,-1 1-64,0 3 0,0 2-1152,-1-6 0,-1 0 242,1 0 0,0 0-1277,-2 7 1,0-4-2288,-2 1 0,-1 11 0,-11-29 2419,-1-10 858,-8-3 0,-2-3 0,-2-1 0</inkml:trace>
  <inkml:trace contextRef="#ctx0" brushRef="#br0" timeOffset="228234">6441 9310 6004,'19'-17'2158,"0"3"-3684,14 5 0,3 3 2156,6-2-270,-8 4 0,6-2 0,-1 3 346,2 3 0,-2 1-526,3-1 0,0 2-1,-4 1 1,5 2 18,-6-1 0,6 1 0,3 0 0,-3 1 0,-4-2-198,9 1 0,2 0-183,-7-1 1,8 1 0,1 0 0,-3-1 0,-10-1 182,-5-2 0,-4-1-120,7 1 0,3-1 0,-5 1-60,-9-1 0,-1 0-913,13 1 1,6-1 0,-9 0-2185,-1-4 3268,-1 3 0,-8-4 0,-24-6 0,-6-1 0</inkml:trace>
  <inkml:trace contextRef="#ctx0" brushRef="#br0" timeOffset="228500">7591 8550 6723,'-4'37'3276,"3"-9"0,3 19-1193,3-12-1633,0 6-90,0 2-486,0 2 216,-2-10 0,-1 0-806,0-8 0,0 0 311,0 7 0,0 2-1234,1 9 1,0-1-1,-2-17 1,1 0 732,1 15 1,-1-3-84,0-5 989,-2-6 0,-1-6 0,-1-5 0</inkml:trace>
  <inkml:trace contextRef="#ctx0" brushRef="#br0" timeOffset="229193">9537 9404 6094,'-21'-12'3276,"5"1"0,15-4-474,7 6-2352,0 0 359,14 21 1,3 8-540,-1 2-446,2 4 1,1 0 445,-1 5-1197,2 2 1107,1 1-90,-6-8 0,0 0-90,-6-7 0,2 2-820,4 5 1,3 6 0,2 1 0,-3-5-820,2 2 1,1-1 1170,1 0 1,3 2-1,-6-9 1,1-9-1,-14-30 1</inkml:trace>
  <inkml:trace contextRef="#ctx0" brushRef="#br0" timeOffset="229502">10033 9275 6903,'-8'-11'3276,"-2"8"0,-2 0 0,-7 14-2850,7 0 203,-15 15 1,-4 6-450,12-12 0,-1 1-911,-4 4 0,-2 2 0,2-1 731,4-5 0,0 1-1145,-6 7 1,0 0 1144,9-10 0,1 1 0,-14 15 0,0 2-488,12-14 1,1 0 397,-6 7 0,0 3-1003,4 3 1,0 4 0,5-4-547,4-6 1,1-1-1,-7 23 1,7-8 1116,19-27 1,5-16 0,-3-7-1</inkml:trace>
  <inkml:trace contextRef="#ctx0" brushRef="#br0" timeOffset="233051">11507 5968 6273,'-11'12'810,"-12"22"-810,5-6 45,5-6 0,0 0 45,0 3-450,-10 17 0,0 3 90,2-4 270,4-7 0,-2 5 0,5-8 0,2-6 0,-3 13 0</inkml:trace>
  <inkml:trace contextRef="#ctx0" brushRef="#br0" timeOffset="233419">12036 6045 6004,'-19'24'1978,"4"-4"-358,-10 17-1531,13-17 1,-4 6 0,-1 0-90,4-2-90,-6 9-449,-4 5 44,10-17 0,0 1-566,-1 0 1,0 0 520,-11 20-116,12-17 1,1-2-1,-1 5 1,-6 14 0</inkml:trace>
  <inkml:trace contextRef="#ctx0" brushRef="#br0" timeOffset="233720">12417 6154 6004,'-29'26'1619,"8"-8"-1664,-8 20 0,1 4-495,12-15 0,0 0 540,-2 6 0,-3 2 0,4-3 0,6-7 0,2-2 0,-4 16 0</inkml:trace>
  <inkml:trace contextRef="#ctx0" brushRef="#br0" timeOffset="234005">12927 6199 6004,'-14'18'269,"0"1"-1908,-6 13 1,0 2-565,1-2 2726,-1 2 0,1-1-703,8-10 0,1-1 180,1 0 0,-1 0 0,1-1 0</inkml:trace>
  <inkml:trace contextRef="#ctx0" brushRef="#br0" timeOffset="234560">13822 6189 6004,'-18'22'224,"1"0"1,-10 15-772,8-9 1,2-1 0,-3 5 0,4-6 0,1 0 0</inkml:trace>
  <inkml:trace contextRef="#ctx0" brushRef="#br0" timeOffset="234920">14416 6030 6183,'0'19'3276,"-2"-4"-2440,-6 9 0,-3 2-656,-6 11-732,4-9 0,-1-1 552,-6 7 382,3-9-562,-7 12-180,5-10-1279,7 11 1,2 0 1220,5-15 1,5 24-1,10-51 1</inkml:trace>
  <inkml:trace contextRef="#ctx0" brushRef="#br0" timeOffset="235170">14638 6151 6004,'5'-9'3148,"-4"7"-1259,-21 36-1350,7-9 1,0 1-405,-1 2 0,-1 2 45,-1 7 0,2-2-877,-1 2 652,7-13 0,-1 1-1594,-1 7 1,1-2-122,1-3 1760,-8 17 0,13-47 0,-3-3 0</inkml:trace>
  <inkml:trace contextRef="#ctx0" brushRef="#br0" timeOffset="235565">13819 6193 6004,'-22'10'2248,"10"-2"-1348,-18 18-540,15-8 89,-7 10-89,3-5-353,-3 2 263,-2 2-1,0 2-89,8-7 0,-2 1-1819,-6 13 1,0 0 926,8-11 0,0 0-323,-5 11 1,4-5-1345,11-13 1660,0 0 269,5-12 450,1-6 0,2-8 0,0-3 0</inkml:trace>
  <inkml:trace contextRef="#ctx0" brushRef="#br0" timeOffset="235826">13570 6026 6273,'-28'-10'3276,"-5"15"-435,-1 23-2526,8 6 0,1 4-226,4-5 1,1 2-671,0 0 1,-1 2-1,2-1-588,-1 3 0,0 0 110,4-6 1,0 1-1,1 0 294,-5 13 1,1-2 764,3-9 0,1-1 0,0-3 0,0-4 0,-7 6 0</inkml:trace>
  <inkml:trace contextRef="#ctx0" brushRef="#br0" timeOffset="244927">7425 8850 5914,'31'3'809,"-8"-2"-449,5-2-90,-10-1 90,1 0-1258,13-3 1,11-1 0,-5 1 1031,-11 1 1,1 0-23,6-1 1,8-2-1,-1 1 1,-6 0 681,-8 0 1,0 0-660,9-3 0,7-2 0,1 0 0,-6 1 116,-3 1 1,0 0-252,1 0 0,4-1 0,1-1 0,-8 3-799,-3 2 0,-4 1 574,1 0 0,0 0-405,0 1 1,-2 2 2378,1 0-1749,0 3 0,-1 1 0,-9-1 0,13 3 0</inkml:trace>
  <inkml:trace contextRef="#ctx0" brushRef="#br0" timeOffset="245205">8452 8479 6094,'-5'-17'2248,"5"11"-2428,6-1 180,6 14 0,4 2 270,14 7 270,7 2-270,2 1 539,2-2 1,-1-1-630,-10-1-225,4 4 0,-9 4-945,-30 3 1,-12 3 624,-2-1 1,-4 2 0,0-1 0,-4 5 0,-1-2 0,2-10 0,1 0 0,-1-1 0</inkml:trace>
  <inkml:trace contextRef="#ctx0" brushRef="#br0" timeOffset="245641">9659 8434 6543,'-33'-19'3276,"4"6"-1605,19 14-1761,0 6-269,0 19 269,3 1-90,-1 15 210,5-10 0,1 5 0,1 0 15,-2 5 0,1 2-397,0-5 0,0 2 0,0-1 397,-1 8 0,-1-2-675,-1-7 1,-1-2-1010,0-2 1,-1-2 749,-6 11 889,3-37 0,3-22 0,1-5 0</inkml:trace>
  <inkml:trace contextRef="#ctx0" brushRef="#br0" timeOffset="246477">9370 8845 6363,'-14'-8'3276,"14"-1"-1515,5-1-1581,15 0-90,2 3-90,4-1-629,20-4 44,-20 6 0,1-1-135,8-1 1,0 0 241,-8 2 0,0 0 73,5-1 1,-2 0 134,4-3 90,8-4 270,-15-1 0,-2-2 269,0-1-134,-3 1 0,-3-1 1124,-10-1-539,-4 5 719,-5-6-539,-9 11-631,-7 6-269,-5 18-180,2 6 180,1 8 0,4 8 237,5-8-147,0 16-90,7-23-90,3 5 0,7-9 0,0-5-360,21-2-270,0-16 360,7-3-332,-5-11 332,-10 1 0,0-2 90,-2-2 360,3-9 0,-8 8-7,2-5 367,-9 13-270,-4 10-181,-2 6-89,-3 13 90,-2 3-90,1 4 243,0 0-243,1 7 0,9-4 0,0-6-270,12-13 1,-6-10-1261,25-26 1261,-18 11 179,1-4 0,0 0 90,-3-1 183,-4 5 0,1-1 897,11-12-631,-8 14 181,-7 25 0,-17 34-316,1-10 1,1-1-225,-3 13-90,8-3-360,6-30 181,1-1-91,3-9 0,-4-4 0,2-3-180,5-11 180,-3 3-3007,16-25 3252,-12 20-242,7-12 537,-11 19 989,1 4-899,-6 8 179,0 12-269,-7 5 0,-3 18-180,1-11-417,1 22 58,4-23-2430,20 17-89,6-25 1708,7 1 91,0-11 989,3-6 0,-9-1 0,9-3 0</inkml:trace>
  <inkml:trace contextRef="#ctx0" brushRef="#br0" timeOffset="246609">10946 8658 6183,'1'-6'90,"0"-1"-269,0 4 179,2-5 0,-1 4 0,1-1 0</inkml:trace>
  <inkml:trace contextRef="#ctx0" brushRef="#br0" timeOffset="246998">10972 8588 6094,'0'-50'3276,"-1"1"0,-8 22-3712,-5 8-1183,-13 25 1259,10 14 0,2 7-644,2-5 1,1 2 1093,0 5 0,3-1 90,2-2 90,2 1-1,0-2-2636,2 0 2637,1-2-690,5 10 600,1-16-447,12 4 447,-3-20 180,13-14-270,-8-3-90,7-10 640,-3-10 1,-1-4-371,-8 16 0,-1 0 908,9-19 0,-2 4-1088,-8 19 1392,-7 16-1617,-4 26 1,-4 12-946,0 11 495,1-11 1,1 0-2294,2 13-361,3-11 2790,-1-8 821,-3-5 1,-4-18 0,-3-3 0</inkml:trace>
  <inkml:trace contextRef="#ctx0" brushRef="#br0" timeOffset="247659">9402 9183 6094,'13'-40'3276,"-3"9"-2775,5 9-321,-4 11 90,4-2 450,30 1-630,-19 7-45,6 1 0,2 2-45,-3 3 0,12 0 89,-17 0 1,0 0 180,4 0 0,1 0-774,0 0 0,0 0 639,-1-1 0,0 0 225,11-2-90,1-1-1473,-13 0 0,1 0 1383,16-3-143,1-2 0,4-3 23,-19 3 0,1-1 0,-1 0-578,16-3 0,0-1 518,-2-1 0,2-1-522,-9 3 0,1 1 1,-3 0 431,-5 2 0,0 0 30,4-1 0,4-1 0,-5 2-120,-4 3 0,-3 3 0,15-2-613,-8 3 1,-1 1 702,4 2 619,10 1-574,-21-1 0,1 1 135,16-1-45,-14 0 0,-1-1 224,3 0-89,-7 0 0,-10 0 0,-1 0 0,-2 0 1517,0-1-1697,-1 1 2088,-2 1-2537,0 0-927,3 11 297,-7-6-180,2 10 1259,-9-14 0,-2-1 0,-1-6 0</inkml:trace>
  <inkml:trace contextRef="#ctx0" brushRef="#br0" timeOffset="281449">18768 5160 6273,'-19'-13'1889,"0"9"-1979,-11 2 0,9 9-495,0 8 1,1 3 494,3-2 45,-1 4 0,0 1 135,8-2-1729,-2 8 1,-1 2 64,0 7 1754,-1 2 0,2 1 567,1 3-747,4-16 0,0 2-503,2 9 0,1-2 593,1 4-45,1-7 0,3-2-135,10-7 270,0-9 1873,6 3-1783,-1-9-90,4-1-90,1 0 44,23 6 1,6 1-180,-14-4 1,0 0-477,0 0 0,4 1 0,-4-1 521,-2-1 0,-3-2 0,15 1 718,-14-4 0,3 0-358,1-2 0,5-1-223,3 0 0,7-2 0,2 1 0,-6-1-47,-10 1 0,-3 0 0,4-1-55,5 0 1,7 0 0,2-1 0,-4 1 0,-8 0-175,1 0 1,-3-1 138,-3 1 0,4-1 0,1 0 0,-1-1 0,8 0 0,0-1 0,-1 0-30,2 0 0,0 0 0,1 0 30,-7 0 0,2 1 0,-2 0 0,-2 0 19,-4 0 1,-3 1-1,2 0-289,7 0 0,1 1 1,-3 0 89,-1 0 0,-1 1 271,12 0 0,-1 0-271,-14 0 0,-2 1 90,-1-1 0,2-1-156,9-2 0,6-3 0,-5 1 381,-6 1 0,0-1-45,5-2 0,4 0 0,-6 1 686,-13 0 0,-2 2-686,12-3 0,0 1-90,-9 2 0,-1 0-595,8-1 0,-1 1 505,9-1 0,-2 0-222,-15 2 0,0-1 222,12-1 273,-9 0 0,0-1-183,1-1 0,17-5 0,-23 6 0,4-3-157,-11 2 247,-3 0 1663,-1-2-1393,1-21-360,-9 11 2398,-1-16-2488,-23 0 0,4 12 90,-2 0 0,-2 1 90,-3 0 90,-5 0 0,-1 0 0,-4 0 44,-9-2 1,-3 3-1300,-1 3 1075,9 6 0,-2 0-180,4 5 0,1 1-18,6 2 0,0 0 63,-8 0 1,-3 0-337,-1 1 0,-4 1 0,4 1 381,5-1 0,-1 0 60,-4 0 0,-3 0 0,3-1 30,0-1 0,2-1 90,-5-2 0,-1-1-45,-1 0 0,1 0-563,-1-2 1,2 1 562,12 1 0,-2-1 104,-4-1 1,-4-2 0,3 2-105,2-1 0,-2 0 135,1 1 0,-6-2 0,1 0 0,5 2 980,3 1 0,0 1-1071,-14-2 1,-7-1 0,5 3-135,4 4 0,0 1 79,-4 1 0,-3 1 0,0 1-274,8 2 0,0 2 0,-1-1-272,6 1 1,-2 0-1,1-1 1,2 1 511,1 0 0,1 0 0,-2 0-43,-9 0 0,-4 0 0,0 0 0,9-1 177,5 0 1,1 0-249,-9 2 0,-8 2 0,1 0 0,10-1 204,11-1 0,3 1-132,-22 5 1,1 0 131,5 0 90,13-4 0,0 1-90,-16 3 400,9-2 0,0 0-580,-3 1-90,14-4 0,2 0-449,-8 5 1110,1 1-2120,3 10 1,-3 6 1552,3-2 0,-2 2 0,0 0 0,1-1 0,-1-1 0,-1 1 0,-3 3 0,0 1 0,-1-1 0</inkml:trace>
  <inkml:trace contextRef="#ctx0" brushRef="#br0" timeOffset="313220">19060 6630 6004,'23'14'539,"-4"-5"-359,14 3-90,-13-8 90,25-10-180,-22 0 0,10-4 0,3 0-45,-9 6 0,-1 2-1594,5-3 1,0 1 356,-6 4 1,1 3 749,12 3 1,0 1 531,6 0 0,-2 0 0,-2-1 0,-2-4 0,1-2 0,-4-4 0,7-2 0,-4 0 0,-8 2 0,-1 0 0,9-3 0,3 0 0,-5 1 0,-7 3 0,-3 0 0,7 0 0,0 0 0,-6 1 0,0 0 0,24-1 0,-4-1 0,-13 1 0,11-1 0,-2-1 0,-14 1 0,0-1 0,1-1 0,0 1 0,-2 2 0,1 0 0,5 2 0,12 3 0,0 2 0,-8-2 244,1 3 0,0-4 116,9-13-450,-17 4 1804,14-8-1894,-7 6 90,-13 6 1506,0 2 1,1 1-1327,10 6 270,-1 3 0,1 0-90,7 2 89,-11-4 1,5 0 0,-6-1-270,0-3 844,6 0 0,-1-3-934,-12-2 90,5-2 90,-9 2-90,-5 2 89,7 1 91,-4 2 90,16 2 0,-5-2 90,1 0 89,13-10-179,-2-6-360,0-1 0,0-1 0,-17 9-90,1 0-180,1 1 90,1 1 90,4 3 1,3 0 403,-7 1 1,1 1-315,5-1 0,1 1-1639,-6 1 1,-3 1 1163,3 2-749,-3 0 0,0 0 1134,6 1-579,0-2 1,-1 0 758,-1-3-223,21-3 313,-30-1 1451,5-1-1001,-1 0-360,-6 2 0,6 0-90,-7 1 89,14 0-358,-11 1-631,19 1 540,-19 1 2126,6 1-2305,0 2 3584,-2 0-3135,13 3-90,-11-2-180,5 0 1137,-15-2-1497,2 0 180,-9 0-1978,5 1 449,-7-2 720,4 3 1169,-7-3 0,2 1 0,-4-2 0</inkml:trace>
  <inkml:trace contextRef="#ctx0" brushRef="#br0" timeOffset="314949">22853 1489 6094,'3'-3'3276,"12"-11"-6553,8-1 3284,2-3 263,4 3-98,-12 8 8,1 0 1118,-1 0-848,8 0-360,-7 2 270,14-1-270,-17 4-1,6 0 91,-11 1-180,-4 1 2730,0 0-2730,-5 0 2090,0 0-2180,-2-9 90,1 6-180,-1-7 90,0 9-270,1 0 360,4 0 0,-1 0-90,2-1 180,-3 0-90,-2 2-629,0-2 179,0 0 180,0 0-180,-2-2 91,2 4-2880,-1-2 1800,0 8 990,-1-1 449,-2 6 0,-2-3 0,0 1 0</inkml:trace>
  <inkml:trace contextRef="#ctx0" brushRef="#br0" timeOffset="315416">23112 1408 6813,'-1'-6'2968,"0"3"-2338,-1 0 719,1 3-899,2-5-270,0 2-90,-1-3 270,1-1-360,-1 4 90,0-1-90,0 3-630,0 0-2647,-1 0 1607,0 4 500,-1 3 1170,-1 6 0,0-1 0,-3-1 0</inkml:trace>
  <inkml:trace contextRef="#ctx0" brushRef="#br0" timeOffset="315876">22824 1431 6004,'3'-10'3276,"0"5"-2055,6 21-142,-2 13-1897,-1 4 1,1 7 0,-1-2 907,-1-6 0,-1 3 0,1 2 0,0 8 0,-1-1 0,-1-6-7,-2-7 0,0-2-128,0 19 0,-1-2-225,-2 4-990,-1-10 1,0 0 0,-1 6 1259,2 0 0,3-51 0,4-22 0</inkml:trace>
  <inkml:trace contextRef="#ctx0" brushRef="#br0" timeOffset="316305">22885 1441 6453,'1'-15'3276,"0"2"-1335,3 8-771,25-7-990,-8 4-46,4-1 1,2 1 45,12-3-180,0 2 0,-6 9 0,-2 3-90,-5 4-45,-1 2 1,-5 7-856,-22 17 1,-8 4 629,3 7 210,-7-11 0,-6 3 0,2-6 150,-10 0 270,-4-2 0,-3-2 719,-4-6 360,8-6 1,4 0-1260,7-3 179,19 4 46,29-1 0,12-2-540,-8 2 0,3 1-165,-2-1 1,2 2-1,-2-1-1206,7 4 1,-3 1 156,1-1 0,-2 0 449,-2-3 1,-2-3 989,-3-5 0,-2-3 0,9-4 0,-10-12 0</inkml:trace>
  <inkml:trace contextRef="#ctx0" brushRef="#br0" timeOffset="316557">23511 1375 6183,'-9'-11'3276,"10"1"0,21 5 0,15 1-4232,-9 4 0,2 0-169,-3 2 1,-2 0-979,23 4 754,-18 2 1331,-9 3 1,-13-4 0,-1 3 0</inkml:trace>
  <inkml:trace contextRef="#ctx0" brushRef="#br0" timeOffset="316727">23675 1403 6633,'-10'44'1092,"0"0"0,1-9 0,2 3-715,5-2 0,3 3 1,0-2-2017,-2 4 1,1-1-1,-1 10 1,0-2 195,0-17 1,-1-1 1262,-5 7 1,-2-1-1,-1 1 1,0-6-1,0 0 1</inkml:trace>
  <inkml:trace contextRef="#ctx0" brushRef="#br0" timeOffset="316843">23564 2112 6363,'26'-24'1092,"0"0"0,4 2 0,2 6-122,-4 12 1,-1 4-2610,4 0 1,-1 0-1639,14 2 2730,-6 1 1,0 0 0,9 0 0,-12-1 0,-1 0 0</inkml:trace>
  <inkml:trace contextRef="#ctx0" brushRef="#br0" timeOffset="317192">24150 1268 10951,'5'38'1092,"-1"1"0,-1-15 0,-1 2-325,1 18 0,0 8 0,-1-5-960,-1-8 1,-1 1 304,0 5 1,0 7-1,-1 2 1,0-7-1206,0-8 1,1-5 0,-1 3 664,0 1 0,0 3 0,-1-2 0,2-5-67,-2 0 1,2-6-2783,9-5 0,-7-23 2692,7-17 0,-9-20 0,-1-3 0</inkml:trace>
  <inkml:trace contextRef="#ctx0" brushRef="#br0" timeOffset="317475">24106 1297 6543,'28'-12'1092,"0"-1"0,6 5 0,-2 4 2184,5 7-1732,6 8-1275,-22-2 1,-2 1 90,-1 1 494,-3 9 1,-5 5-765,-16 1 0,-2 2-315,8 2 0,-2 0-225,-14-1 1,-7-4 449,-5-5 0,-4-2 0,4-5 0,-9-3 0,-4 1 0,0 0 0</inkml:trace>
  <inkml:trace contextRef="#ctx0" brushRef="#br0" timeOffset="319526">30394 1205 6633,'-15'3'3276,"8"2"0,-1 29-203,9-5-2624,0 16-520,0-15 1,0 1 295,0 7 0,0 0-1070,1 1 0,-1 1 890,1-3 0,0 4-765,-2 1 0,0 5 1,-1 1-1,1-7 45,0-5 1,0 0 393,-1 4 1,0 7 0,1-4 0,-1-16-2997,1-18 2567,0-12 0,1-15 1,-1-6-1</inkml:trace>
  <inkml:trace contextRef="#ctx0" brushRef="#br0" timeOffset="319827">30381 1079 6453,'11'-13'3276,"5"5"0,15 19-1103,6 6-2173,-12-4 0,0 2 90,10 7-447,-6 0 357,-12-6 0,-2-2 358,2 11 182,-23 16-540,4-10-180,-12-6 0,-5-2-1439,-13 2-20,9-9 1,0-1-1291,-7 4 1130,5-5 1799,21-14 0,6-4 0,0-3 0</inkml:trace>
  <inkml:trace contextRef="#ctx0" brushRef="#br0" timeOffset="320256">31028 1357 7083,'9'-13'3276,"12"2"-2684,18 9-2031,-14 1 179,3 7-629,-30 5 1069,-5 1 1,-3 4 0,-4-2 0</inkml:trace>
  <inkml:trace contextRef="#ctx0" brushRef="#br0" timeOffset="320520">30759 1662 6273,'-9'4'3276,"1"-5"0,1 0-113,6-4-3253,8 2-90,3 1 90,27 4 540,10 5-405,-21-4 0,0 1 45,-1 0 0,1 0-135,4-1 0,0-2-225,10-1-823,-1-2 1,7-2 0,-7-1-2185,8-4 1921,-3 2 1,-7-2 726,-24 2 629,-14 1 0,-6 1 0,-3-1 0</inkml:trace>
  <inkml:trace contextRef="#ctx0" brushRef="#br0" timeOffset="321100">30798 1406 15988,'-4'-4'809,"1"1"-809,4 2 0,0 0-90,7-1 90,1 1 0,29-4 0,-15 1-135,16-1 1,1-1-136,-6 1 135,3 1 0,-1 2-45,-8 2-90,17 4 180,-21 0 0,5 2 270,-2-2 180,-8-3-180,0 0-180,-12-3-360,-7 2-539,-1-2-2378,0-1 1516,-1-1 1761,-13-8 0,6 6 0,-10-7 0</inkml:trace>
  <inkml:trace contextRef="#ctx0" brushRef="#br0" timeOffset="324503">24805 1699 6183,'-11'1'1889,"3"-1"-1529,4 0 720,1 0-271,2 1-89,-1-1-181,5-3-269,1 2 1349,34-6-1259,-15 5-225,0-1 0,4 1 180,3-3 0,3 1-226,8-2 1,3-1-336,-11 2 0,1 0 0,0 1 156,17-3 0,-3 2 0,-13 2 0,-2 1-90,-2 3 0,-2 0 90,1 1 0,-6 4-90,-22-5-1798,0 0-1299,-14-4 2702,4 0 0,-10-3 0,6-1 0</inkml:trace>
  <inkml:trace contextRef="#ctx0" brushRef="#br0" timeOffset="324755">25182 1339 7083,'-6'4'1638,"3"38"0,5 13 1638,-1-5-3609,0-6 0,2 8 0,1-2-760,2-13 1,1-1 0,0-2 693,5 13 1,0-3 0,0 1 0,0-7-1,7-9 1</inkml:trace>
  <inkml:trace contextRef="#ctx0" brushRef="#br0" timeOffset="325438">25740 1998 6543,'13'0'3276,"5"0"-3070,13-3 0,6 1-1845,5-1 1,2 0 1342,0-1 1,-1 1-471,-3 0 0,-5 0 766,-9-2 0,-1 0 0,-2-2 0</inkml:trace>
  <inkml:trace contextRef="#ctx0" brushRef="#br0" timeOffset="325558">26456 1922 6363,'47'6'546,"0"1"0,-20-2 0,-1-1 0,17-2 0,-1 0 0</inkml:trace>
  <inkml:trace contextRef="#ctx0" brushRef="#br0" timeOffset="325765">26975 1997 6453,'36'5'819,"0"0"0,1 0 0,8 2 0,-2-3 819,-11-7 0,1 0-2036,7 3 1,3 2 397,-4 1 0,2 0 0,-3 0 0,3 0 0,-4 0 0,-5 1 0,0 0 0</inkml:trace>
  <inkml:trace contextRef="#ctx0" brushRef="#br0" timeOffset="326108">27580 1427 10411,'36'10'819,"0"1"0,0 0 0,5 11 0,3 3-447,-5-7 1,5 2 0,0 1 0,-6-1-403,-8 0 0,-4-1 0,1 1 90,5 3 0,0 1 0,-3-4-1450,-5-5 1,-2-2 1524,5 4 0,-1-1 135,4 0 1757,0 0-1937,-17-7-1534,0 19-195,-28 0 1,-13 3 1310,2-8 0,-3 0 0,-2 0 1,2 2-1,-1-1 0,-1-1 1,-5-6-1,0 0 0,0-1 1</inkml:trace>
  <inkml:trace contextRef="#ctx0" brushRef="#br0" timeOffset="327110">22543 1307 7443,'-30'34'2698,"4"-3"-3103,-1 6 1,1 1 269,10-15 0,0 0 15,-3 4 0,-2 4 0,1-3 165,2-4 0,-1-2 90,-7 10 0,0-2 135,4-9 0,1-4 89,-9 6-1258,5-7 719,18-11 90,14-1 0,3-2 90,8 2-90,3 3 495,14 10 0,3 4-181,-16-9 1,1 0 224,7 5 1,6 4 0,1 0 0,-4-2-465,2-1 0,0-1-495,8 2 0,4 2 1,-4-3-903,-7-5 0,-2-2 872,6 0 0,-4-1-449,1 0 179,-5 2 271,-4 1-133,-7-1 1,-6-3 0,-4-1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a:spcBef>
                <a:spcPct val="0"/>
              </a:spcBef>
              <a:defRPr sz="1300">
                <a:ea typeface="宋体" charset="-122"/>
              </a:defRPr>
            </a:lvl1pPr>
          </a:lstStyle>
          <a:p>
            <a:pPr>
              <a:defRPr/>
            </a:pPr>
            <a:endParaRPr lang="en-US" altLang="zh-CN"/>
          </a:p>
        </p:txBody>
      </p:sp>
      <p:sp>
        <p:nvSpPr>
          <p:cNvPr id="4099"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a:spcBef>
                <a:spcPct val="0"/>
              </a:spcBef>
              <a:defRPr sz="1300">
                <a:ea typeface="宋体" charset="-122"/>
              </a:defRPr>
            </a:lvl1pPr>
          </a:lstStyle>
          <a:p>
            <a:pPr>
              <a:defRPr/>
            </a:pPr>
            <a:endParaRPr lang="en-US" altLang="zh-CN"/>
          </a:p>
        </p:txBody>
      </p:sp>
      <p:sp>
        <p:nvSpPr>
          <p:cNvPr id="32772"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a:spcBef>
                <a:spcPct val="0"/>
              </a:spcBef>
              <a:defRPr sz="1300">
                <a:ea typeface="宋体"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a:spcBef>
                <a:spcPct val="0"/>
              </a:spcBef>
              <a:defRPr sz="1300">
                <a:ea typeface="宋体" charset="-122"/>
              </a:defRPr>
            </a:lvl1pPr>
          </a:lstStyle>
          <a:p>
            <a:pPr>
              <a:defRPr/>
            </a:pPr>
            <a:fld id="{9F40A989-F4B7-4AA9-9C8B-85F23D3859BB}" type="slidenum">
              <a:rPr lang="en-US" altLang="zh-CN"/>
              <a:pPr>
                <a:defRPr/>
              </a:pPr>
              <a:t>‹#›</a:t>
            </a:fld>
            <a:endParaRPr lang="en-US" altLang="zh-CN"/>
          </a:p>
        </p:txBody>
      </p:sp>
    </p:spTree>
    <p:extLst>
      <p:ext uri="{BB962C8B-B14F-4D97-AF65-F5344CB8AC3E}">
        <p14:creationId xmlns:p14="http://schemas.microsoft.com/office/powerpoint/2010/main" val="18113142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F40A989-F4B7-4AA9-9C8B-85F23D3859BB}" type="slidenum">
              <a:rPr lang="en-US" altLang="zh-CN" smtClean="0"/>
              <a:pPr>
                <a:defRPr/>
              </a:pPr>
              <a:t>1</a:t>
            </a:fld>
            <a:endParaRPr lang="en-US" altLang="zh-CN"/>
          </a:p>
        </p:txBody>
      </p:sp>
    </p:spTree>
    <p:extLst>
      <p:ext uri="{BB962C8B-B14F-4D97-AF65-F5344CB8AC3E}">
        <p14:creationId xmlns:p14="http://schemas.microsoft.com/office/powerpoint/2010/main" val="2998312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6562"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7586"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861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065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1682"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373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4754"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577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6802"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7826"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529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4505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349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4514"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553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7346"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837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1442"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682424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黑体" pitchFamily="49" charset="-122"/>
                <a:ea typeface="黑体" pitchFamily="49" charset="-122"/>
              </a:defRPr>
            </a:lvl1pPr>
          </a:lstStyle>
          <a:p>
            <a:r>
              <a:rPr lang="zh-CN" altLang="en-US" dirty="0"/>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5"/>
          <p:cNvSpPr>
            <a:spLocks noGrp="1"/>
          </p:cNvSpPr>
          <p:nvPr>
            <p:ph type="sldNum" sz="quarter" idx="10"/>
          </p:nvPr>
        </p:nvSpPr>
        <p:spPr>
          <a:xfrm>
            <a:off x="11423651" y="6416675"/>
            <a:ext cx="673100" cy="349250"/>
          </a:xfrm>
          <a:prstGeom prst="rect">
            <a:avLst/>
          </a:prstGeom>
        </p:spPr>
        <p:txBody>
          <a:bodyPr/>
          <a:lstStyle>
            <a:lvl1pPr>
              <a:defRPr/>
            </a:lvl1pPr>
          </a:lstStyle>
          <a:p>
            <a:pPr>
              <a:defRPr/>
            </a:pPr>
            <a:fld id="{00DE4AC3-B130-4666-B615-60F113E09356}" type="slidenum">
              <a:rPr lang="en-US" altLang="zh-CN"/>
              <a:pPr>
                <a:defRPr/>
              </a:pPr>
              <a:t>‹#›</a:t>
            </a:fld>
            <a:endParaRPr lang="en-US" altLang="zh-CN" dirty="0"/>
          </a:p>
        </p:txBody>
      </p:sp>
    </p:spTree>
    <p:extLst>
      <p:ext uri="{BB962C8B-B14F-4D97-AF65-F5344CB8AC3E}">
        <p14:creationId xmlns:p14="http://schemas.microsoft.com/office/powerpoint/2010/main" val="405585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591552" y="115888"/>
            <a:ext cx="2686049" cy="58340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27051" y="115888"/>
            <a:ext cx="7861300" cy="58340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5"/>
          <p:cNvSpPr>
            <a:spLocks noGrp="1"/>
          </p:cNvSpPr>
          <p:nvPr>
            <p:ph type="sldNum" sz="quarter" idx="10"/>
          </p:nvPr>
        </p:nvSpPr>
        <p:spPr>
          <a:xfrm>
            <a:off x="11423651" y="6416675"/>
            <a:ext cx="673100" cy="349250"/>
          </a:xfrm>
          <a:prstGeom prst="rect">
            <a:avLst/>
          </a:prstGeom>
        </p:spPr>
        <p:txBody>
          <a:bodyPr/>
          <a:lstStyle>
            <a:lvl1pPr>
              <a:defRPr/>
            </a:lvl1pPr>
          </a:lstStyle>
          <a:p>
            <a:pPr>
              <a:defRPr/>
            </a:pPr>
            <a:fld id="{A1EEF4A8-7FD6-4E03-83DB-C4E009A65198}" type="slidenum">
              <a:rPr lang="en-US" altLang="zh-CN"/>
              <a:pPr>
                <a:defRPr/>
              </a:pPr>
              <a:t>‹#›</a:t>
            </a:fld>
            <a:endParaRPr lang="en-US" altLang="zh-CN" dirty="0"/>
          </a:p>
        </p:txBody>
      </p:sp>
    </p:spTree>
    <p:extLst>
      <p:ext uri="{BB962C8B-B14F-4D97-AF65-F5344CB8AC3E}">
        <p14:creationId xmlns:p14="http://schemas.microsoft.com/office/powerpoint/2010/main" val="4216965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450850" indent="-450850">
              <a:lnSpc>
                <a:spcPct val="120000"/>
              </a:lnSpc>
              <a:buFont typeface="Wingdings" pitchFamily="2" charset="2"/>
              <a:buChar char="l"/>
              <a:tabLst/>
              <a:defRPr sz="2400"/>
            </a:lvl1pPr>
            <a:lvl2pPr marL="742950" indent="-285750">
              <a:buSzPct val="70000"/>
              <a:buFont typeface="Wingdings" pitchFamily="2" charset="2"/>
              <a:buChar char="l"/>
              <a:defRPr/>
            </a:lvl2pPr>
            <a:lvl3pPr marL="1143000" indent="-228600">
              <a:buSzPct val="70000"/>
              <a:buFont typeface="Wingdings" pitchFamily="2" charset="2"/>
              <a:buChar char="l"/>
              <a:defRPr/>
            </a:lvl3pPr>
            <a:lvl4pPr marL="1600200" indent="-228600">
              <a:buFont typeface="Wingdings" pitchFamily="2" charset="2"/>
              <a:buChar char="l"/>
              <a:defRPr/>
            </a:lvl4pPr>
            <a:lvl5pPr marL="2057400" indent="-228600">
              <a:buFont typeface="Wingdings" pitchFamily="2" charset="2"/>
              <a:buChar char="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灯片编号占位符 4">
            <a:extLst>
              <a:ext uri="{FF2B5EF4-FFF2-40B4-BE49-F238E27FC236}">
                <a16:creationId xmlns:a16="http://schemas.microsoft.com/office/drawing/2014/main" id="{BF20CB4F-9A0E-BC46-80D3-1DA82A097F32}"/>
              </a:ext>
            </a:extLst>
          </p:cNvPr>
          <p:cNvSpPr>
            <a:spLocks noGrp="1"/>
          </p:cNvSpPr>
          <p:nvPr>
            <p:ph type="sldNum" sz="quarter" idx="10"/>
          </p:nvPr>
        </p:nvSpPr>
        <p:spPr>
          <a:xfrm>
            <a:off x="9257456" y="6376244"/>
            <a:ext cx="2743200" cy="365125"/>
          </a:xfrm>
        </p:spPr>
        <p:txBody>
          <a:bodyPr/>
          <a:lstStyle/>
          <a:p>
            <a:fld id="{DA2EEF94-6574-7D41-A2C1-D5B1CF1F6BB7}" type="slidenum">
              <a:rPr lang="zh-CN" altLang="en-US" smtClean="0"/>
              <a:pPr/>
              <a:t>‹#›</a:t>
            </a:fld>
            <a:endParaRPr lang="zh-CN" altLang="en-US"/>
          </a:p>
        </p:txBody>
      </p:sp>
    </p:spTree>
    <p:extLst>
      <p:ext uri="{BB962C8B-B14F-4D97-AF65-F5344CB8AC3E}">
        <p14:creationId xmlns:p14="http://schemas.microsoft.com/office/powerpoint/2010/main" val="1371812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098643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sz="half" idx="1"/>
          </p:nvPr>
        </p:nvSpPr>
        <p:spPr>
          <a:xfrm>
            <a:off x="914400" y="1268414"/>
            <a:ext cx="5080000"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68414"/>
            <a:ext cx="5080000"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11D9AC19-A86D-D84A-885A-15C9EE8CAFE6}"/>
              </a:ext>
            </a:extLst>
          </p:cNvPr>
          <p:cNvSpPr>
            <a:spLocks noGrp="1"/>
          </p:cNvSpPr>
          <p:nvPr>
            <p:ph type="sldNum" sz="quarter" idx="10"/>
          </p:nvPr>
        </p:nvSpPr>
        <p:spPr/>
        <p:txBody>
          <a:bodyPr/>
          <a:lstStyle/>
          <a:p>
            <a:fld id="{DA2EEF94-6574-7D41-A2C1-D5B1CF1F6BB7}" type="slidenum">
              <a:rPr lang="zh-CN" altLang="en-US" smtClean="0"/>
              <a:pPr/>
              <a:t>‹#›</a:t>
            </a:fld>
            <a:endParaRPr lang="zh-CN" altLang="en-US"/>
          </a:p>
        </p:txBody>
      </p:sp>
    </p:spTree>
    <p:extLst>
      <p:ext uri="{BB962C8B-B14F-4D97-AF65-F5344CB8AC3E}">
        <p14:creationId xmlns:p14="http://schemas.microsoft.com/office/powerpoint/2010/main" val="1402284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914400" y="6248400"/>
            <a:ext cx="2540000" cy="457200"/>
          </a:xfrm>
          <a:prstGeom prst="rect">
            <a:avLst/>
          </a:prstGeom>
        </p:spPr>
        <p:txBody>
          <a:bodyPr/>
          <a:lstStyle>
            <a:lvl1pPr>
              <a:defRPr>
                <a:ea typeface="宋体" charset="-122"/>
              </a:defRPr>
            </a:lvl1pPr>
          </a:lstStyle>
          <a:p>
            <a:pPr>
              <a:defRPr/>
            </a:pPr>
            <a:endParaRPr lang="en-US" altLang="zh-CN"/>
          </a:p>
        </p:txBody>
      </p:sp>
      <p:sp>
        <p:nvSpPr>
          <p:cNvPr id="8" name="页脚占位符 7"/>
          <p:cNvSpPr>
            <a:spLocks noGrp="1"/>
          </p:cNvSpPr>
          <p:nvPr>
            <p:ph type="ftr" sz="quarter" idx="11"/>
          </p:nvPr>
        </p:nvSpPr>
        <p:spPr>
          <a:xfrm>
            <a:off x="4165600" y="6248400"/>
            <a:ext cx="3860800" cy="457200"/>
          </a:xfrm>
          <a:prstGeom prst="rect">
            <a:avLst/>
          </a:prstGeom>
        </p:spPr>
        <p:txBody>
          <a:bodyPr/>
          <a:lstStyle>
            <a:lvl1pPr>
              <a:defRPr>
                <a:ea typeface="宋体" charset="-122"/>
              </a:defRPr>
            </a:lvl1pPr>
          </a:lstStyle>
          <a:p>
            <a:pPr>
              <a:defRPr/>
            </a:pPr>
            <a:endParaRPr lang="en-US" altLang="zh-CN"/>
          </a:p>
        </p:txBody>
      </p:sp>
      <p:sp>
        <p:nvSpPr>
          <p:cNvPr id="9" name="灯片编号占位符 8"/>
          <p:cNvSpPr>
            <a:spLocks noGrp="1"/>
          </p:cNvSpPr>
          <p:nvPr>
            <p:ph type="sldNum" sz="quarter" idx="12"/>
          </p:nvPr>
        </p:nvSpPr>
        <p:spPr>
          <a:xfrm>
            <a:off x="9461500" y="6273800"/>
            <a:ext cx="2540000" cy="457200"/>
          </a:xfrm>
          <a:prstGeom prst="rect">
            <a:avLst/>
          </a:prstGeom>
        </p:spPr>
        <p:txBody>
          <a:bodyPr/>
          <a:lstStyle>
            <a:lvl1pPr>
              <a:defRPr/>
            </a:lvl1pPr>
          </a:lstStyle>
          <a:p>
            <a:pPr>
              <a:defRPr/>
            </a:pPr>
            <a:fld id="{F9F50A12-0459-4B2B-BCDA-EE9935512A55}" type="slidenum">
              <a:rPr lang="en-US" altLang="zh-CN"/>
              <a:pPr>
                <a:defRPr/>
              </a:pPr>
              <a:t>‹#›</a:t>
            </a:fld>
            <a:endParaRPr lang="en-US" altLang="zh-CN"/>
          </a:p>
        </p:txBody>
      </p:sp>
    </p:spTree>
    <p:extLst>
      <p:ext uri="{BB962C8B-B14F-4D97-AF65-F5344CB8AC3E}">
        <p14:creationId xmlns:p14="http://schemas.microsoft.com/office/powerpoint/2010/main" val="4155606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914400" y="6248400"/>
            <a:ext cx="2540000" cy="457200"/>
          </a:xfrm>
          <a:prstGeom prst="rect">
            <a:avLst/>
          </a:prstGeom>
        </p:spPr>
        <p:txBody>
          <a:bodyPr/>
          <a:lstStyle>
            <a:lvl1pPr>
              <a:defRPr>
                <a:ea typeface="宋体" charset="-122"/>
              </a:defRPr>
            </a:lvl1pPr>
          </a:lstStyle>
          <a:p>
            <a:pPr>
              <a:defRPr/>
            </a:pPr>
            <a:endParaRPr lang="en-US" altLang="zh-CN"/>
          </a:p>
        </p:txBody>
      </p:sp>
      <p:sp>
        <p:nvSpPr>
          <p:cNvPr id="4" name="页脚占位符 3"/>
          <p:cNvSpPr>
            <a:spLocks noGrp="1"/>
          </p:cNvSpPr>
          <p:nvPr>
            <p:ph type="ftr" sz="quarter" idx="11"/>
          </p:nvPr>
        </p:nvSpPr>
        <p:spPr>
          <a:xfrm>
            <a:off x="4165600" y="6248400"/>
            <a:ext cx="3860800" cy="457200"/>
          </a:xfrm>
          <a:prstGeom prst="rect">
            <a:avLst/>
          </a:prstGeom>
        </p:spPr>
        <p:txBody>
          <a:bodyPr/>
          <a:lstStyle>
            <a:lvl1pPr>
              <a:defRPr>
                <a:ea typeface="宋体" charset="-122"/>
              </a:defRPr>
            </a:lvl1pPr>
          </a:lstStyle>
          <a:p>
            <a:pPr>
              <a:defRPr/>
            </a:pPr>
            <a:endParaRPr lang="en-US" altLang="zh-CN"/>
          </a:p>
        </p:txBody>
      </p:sp>
      <p:sp>
        <p:nvSpPr>
          <p:cNvPr id="5" name="灯片编号占位符 4"/>
          <p:cNvSpPr>
            <a:spLocks noGrp="1"/>
          </p:cNvSpPr>
          <p:nvPr>
            <p:ph type="sldNum" sz="quarter" idx="12"/>
          </p:nvPr>
        </p:nvSpPr>
        <p:spPr>
          <a:xfrm>
            <a:off x="9461500" y="6273800"/>
            <a:ext cx="2540000" cy="457200"/>
          </a:xfrm>
          <a:prstGeom prst="rect">
            <a:avLst/>
          </a:prstGeom>
        </p:spPr>
        <p:txBody>
          <a:bodyPr/>
          <a:lstStyle>
            <a:lvl1pPr>
              <a:defRPr/>
            </a:lvl1pPr>
          </a:lstStyle>
          <a:p>
            <a:pPr>
              <a:defRPr/>
            </a:pPr>
            <a:fld id="{BAADFC05-D6ED-4AED-9494-8E6A3C39E6FC}" type="slidenum">
              <a:rPr lang="en-US" altLang="zh-CN"/>
              <a:pPr>
                <a:defRPr/>
              </a:pPr>
              <a:t>‹#›</a:t>
            </a:fld>
            <a:endParaRPr lang="en-US" altLang="zh-CN"/>
          </a:p>
        </p:txBody>
      </p:sp>
    </p:spTree>
    <p:extLst>
      <p:ext uri="{BB962C8B-B14F-4D97-AF65-F5344CB8AC3E}">
        <p14:creationId xmlns:p14="http://schemas.microsoft.com/office/powerpoint/2010/main" val="1250369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9E9A8E6-7C1C-4E4D-A68F-F8A57E7C52AE}"/>
              </a:ext>
            </a:extLst>
          </p:cNvPr>
          <p:cNvSpPr>
            <a:spLocks noGrp="1"/>
          </p:cNvSpPr>
          <p:nvPr>
            <p:ph type="sldNum" sz="quarter" idx="10"/>
          </p:nvPr>
        </p:nvSpPr>
        <p:spPr>
          <a:xfrm>
            <a:off x="9257456" y="6376244"/>
            <a:ext cx="2743200" cy="365125"/>
          </a:xfrm>
        </p:spPr>
        <p:txBody>
          <a:bodyPr/>
          <a:lstStyle/>
          <a:p>
            <a:fld id="{DA2EEF94-6574-7D41-A2C1-D5B1CF1F6BB7}" type="slidenum">
              <a:rPr lang="zh-CN" altLang="en-US" smtClean="0"/>
              <a:pPr/>
              <a:t>‹#›</a:t>
            </a:fld>
            <a:endParaRPr lang="zh-CN" altLang="en-US"/>
          </a:p>
        </p:txBody>
      </p:sp>
    </p:spTree>
    <p:extLst>
      <p:ext uri="{BB962C8B-B14F-4D97-AF65-F5344CB8AC3E}">
        <p14:creationId xmlns:p14="http://schemas.microsoft.com/office/powerpoint/2010/main" val="427464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5"/>
          <p:cNvSpPr>
            <a:spLocks noGrp="1"/>
          </p:cNvSpPr>
          <p:nvPr>
            <p:ph type="sldNum" sz="quarter" idx="10"/>
          </p:nvPr>
        </p:nvSpPr>
        <p:spPr>
          <a:xfrm>
            <a:off x="11423651" y="6416675"/>
            <a:ext cx="673100" cy="349250"/>
          </a:xfrm>
          <a:prstGeom prst="rect">
            <a:avLst/>
          </a:prstGeom>
        </p:spPr>
        <p:txBody>
          <a:bodyPr/>
          <a:lstStyle>
            <a:lvl1pPr>
              <a:defRPr/>
            </a:lvl1pPr>
          </a:lstStyle>
          <a:p>
            <a:pPr>
              <a:defRPr/>
            </a:pPr>
            <a:fld id="{A4D344D9-2DF3-4A82-BD4B-7B41F118570B}" type="slidenum">
              <a:rPr lang="en-US" altLang="zh-CN"/>
              <a:pPr>
                <a:defRPr/>
              </a:pPr>
              <a:t>‹#›</a:t>
            </a:fld>
            <a:endParaRPr lang="en-US" altLang="zh-CN" dirty="0"/>
          </a:p>
        </p:txBody>
      </p:sp>
    </p:spTree>
    <p:extLst>
      <p:ext uri="{BB962C8B-B14F-4D97-AF65-F5344CB8AC3E}">
        <p14:creationId xmlns:p14="http://schemas.microsoft.com/office/powerpoint/2010/main" val="2294096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5"/>
          <p:cNvSpPr>
            <a:spLocks noGrp="1"/>
          </p:cNvSpPr>
          <p:nvPr>
            <p:ph type="sldNum" sz="quarter" idx="10"/>
          </p:nvPr>
        </p:nvSpPr>
        <p:spPr>
          <a:xfrm>
            <a:off x="11423651" y="6416675"/>
            <a:ext cx="673100" cy="349250"/>
          </a:xfrm>
          <a:prstGeom prst="rect">
            <a:avLst/>
          </a:prstGeom>
        </p:spPr>
        <p:txBody>
          <a:bodyPr/>
          <a:lstStyle>
            <a:lvl1pPr>
              <a:defRPr/>
            </a:lvl1pPr>
          </a:lstStyle>
          <a:p>
            <a:pPr>
              <a:defRPr/>
            </a:pPr>
            <a:fld id="{76FEE9E2-F10E-4D6B-BE5A-93AB7A37C83B}" type="slidenum">
              <a:rPr lang="en-US" altLang="zh-CN"/>
              <a:pPr>
                <a:defRPr/>
              </a:pPr>
              <a:t>‹#›</a:t>
            </a:fld>
            <a:endParaRPr lang="en-US" altLang="zh-CN" dirty="0"/>
          </a:p>
        </p:txBody>
      </p:sp>
    </p:spTree>
    <p:extLst>
      <p:ext uri="{BB962C8B-B14F-4D97-AF65-F5344CB8AC3E}">
        <p14:creationId xmlns:p14="http://schemas.microsoft.com/office/powerpoint/2010/main" val="140807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27051" y="115889"/>
            <a:ext cx="103632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here to add title</a:t>
            </a:r>
          </a:p>
        </p:txBody>
      </p:sp>
      <p:sp>
        <p:nvSpPr>
          <p:cNvPr id="1027" name="Rectangle 3"/>
          <p:cNvSpPr>
            <a:spLocks noGrp="1" noChangeArrowheads="1"/>
          </p:cNvSpPr>
          <p:nvPr>
            <p:ph type="body" idx="1"/>
          </p:nvPr>
        </p:nvSpPr>
        <p:spPr bwMode="auto">
          <a:xfrm>
            <a:off x="670984" y="1199517"/>
            <a:ext cx="10945283" cy="5109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dirty="0"/>
              <a:t>1</a:t>
            </a:r>
          </a:p>
          <a:p>
            <a:pPr lvl="1"/>
            <a:r>
              <a:rPr lang="en-US" altLang="zh-CN" dirty="0"/>
              <a:t>2</a:t>
            </a:r>
          </a:p>
          <a:p>
            <a:pPr lvl="2"/>
            <a:r>
              <a:rPr lang="en-US" altLang="zh-CN" dirty="0"/>
              <a:t>3</a:t>
            </a:r>
          </a:p>
          <a:p>
            <a:pPr lvl="3"/>
            <a:r>
              <a:rPr lang="en-US" altLang="zh-CN" dirty="0"/>
              <a:t>4</a:t>
            </a:r>
          </a:p>
          <a:p>
            <a:pPr lvl="4"/>
            <a:r>
              <a:rPr lang="en-US" altLang="zh-CN" dirty="0"/>
              <a:t>5</a:t>
            </a:r>
          </a:p>
        </p:txBody>
      </p:sp>
      <p:sp>
        <p:nvSpPr>
          <p:cNvPr id="10" name="灯片编号占位符 9">
            <a:extLst>
              <a:ext uri="{FF2B5EF4-FFF2-40B4-BE49-F238E27FC236}">
                <a16:creationId xmlns:a16="http://schemas.microsoft.com/office/drawing/2014/main" id="{06D6CFB4-8CF9-6241-9EBD-B48A3F01E5E1}"/>
              </a:ext>
            </a:extLst>
          </p:cNvPr>
          <p:cNvSpPr>
            <a:spLocks noGrp="1"/>
          </p:cNvSpPr>
          <p:nvPr>
            <p:ph type="sldNum" sz="quarter" idx="4"/>
          </p:nvPr>
        </p:nvSpPr>
        <p:spPr>
          <a:xfrm>
            <a:off x="8873067" y="6376244"/>
            <a:ext cx="2743200" cy="365125"/>
          </a:xfrm>
          <a:prstGeom prst="rect">
            <a:avLst/>
          </a:prstGeom>
        </p:spPr>
        <p:txBody>
          <a:bodyPr vert="horz" lIns="91440" tIns="45720" rIns="91440" bIns="45720" rtlCol="0" anchor="ctr"/>
          <a:lstStyle>
            <a:lvl1pPr algn="r">
              <a:defRPr sz="1600" b="0" i="0">
                <a:solidFill>
                  <a:srgbClr val="6A0874"/>
                </a:solidFill>
                <a:latin typeface="Arial" panose="020B0604020202020204" pitchFamily="34" charset="0"/>
                <a:cs typeface="Arial" panose="020B0604020202020204" pitchFamily="34" charset="0"/>
              </a:defRPr>
            </a:lvl1pPr>
          </a:lstStyle>
          <a:p>
            <a:fld id="{DA2EEF94-6574-7D41-A2C1-D5B1CF1F6BB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93" r:id="rId5"/>
    <p:sldLayoutId id="2147483994" r:id="rId6"/>
    <p:sldLayoutId id="2147483995" r:id="rId7"/>
    <p:sldLayoutId id="2147483989" r:id="rId8"/>
    <p:sldLayoutId id="2147483990" r:id="rId9"/>
    <p:sldLayoutId id="2147483991" r:id="rId10"/>
    <p:sldLayoutId id="2147483992" r:id="rId11"/>
  </p:sldLayoutIdLst>
  <p:hf sldNum="0" hdr="0" dt="0"/>
  <p:txStyles>
    <p:titleStyle>
      <a:lvl1pPr algn="ctr" rtl="0" eaLnBrk="0" fontAlgn="base" hangingPunct="0">
        <a:spcBef>
          <a:spcPct val="0"/>
        </a:spcBef>
        <a:spcAft>
          <a:spcPct val="0"/>
        </a:spcAft>
        <a:defRPr kumimoji="1" sz="4000" b="1">
          <a:solidFill>
            <a:schemeClr val="tx1"/>
          </a:solidFill>
          <a:latin typeface="+mj-lt"/>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p:titleStyle>
    <p:bodyStyle>
      <a:lvl1pPr marL="400050" indent="-392113" algn="l" rtl="0" eaLnBrk="0" fontAlgn="base" hangingPunct="0">
        <a:lnSpc>
          <a:spcPct val="120000"/>
        </a:lnSpc>
        <a:spcBef>
          <a:spcPct val="20000"/>
        </a:spcBef>
        <a:spcAft>
          <a:spcPct val="0"/>
        </a:spcAft>
        <a:buFont typeface="Wingdings" pitchFamily="2" charset="2"/>
        <a:buChar char="l"/>
        <a:tabLst/>
        <a:defRPr kumimoji="1" sz="2400" b="0">
          <a:solidFill>
            <a:schemeClr val="tx1"/>
          </a:solidFill>
          <a:latin typeface="Microsoft YaHei" panose="020B0503020204020204" pitchFamily="34" charset="-122"/>
          <a:ea typeface="Microsoft YaHei" panose="020B0503020204020204" pitchFamily="34" charset="-122"/>
          <a:cs typeface="+mn-cs"/>
        </a:defRPr>
      </a:lvl1pPr>
      <a:lvl2pPr marL="742950" indent="-285750" algn="l" rtl="0" eaLnBrk="0" fontAlgn="base" hangingPunct="0">
        <a:spcBef>
          <a:spcPct val="20000"/>
        </a:spcBef>
        <a:spcAft>
          <a:spcPct val="0"/>
        </a:spcAft>
        <a:buFont typeface="Wingdings" pitchFamily="2" charset="2"/>
        <a:buChar char="l"/>
        <a:defRPr kumimoji="1" sz="2000" b="0">
          <a:solidFill>
            <a:schemeClr val="tx1"/>
          </a:solidFill>
          <a:latin typeface="+mn-lt"/>
          <a:ea typeface="+mn-ea"/>
        </a:defRPr>
      </a:lvl2pPr>
      <a:lvl3pPr marL="1143000" indent="-228600" algn="l" rtl="0" eaLnBrk="0" fontAlgn="base" hangingPunct="0">
        <a:spcBef>
          <a:spcPct val="20000"/>
        </a:spcBef>
        <a:spcAft>
          <a:spcPct val="0"/>
        </a:spcAft>
        <a:buFont typeface="Wingdings" pitchFamily="2" charset="2"/>
        <a:buChar char="l"/>
        <a:defRPr kumimoji="1" sz="1800" b="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l"/>
        <a:defRPr kumimoji="1" sz="1800" b="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l"/>
        <a:defRPr kumimoji="1" sz="1800" b="0">
          <a:solidFill>
            <a:schemeClr val="tx1"/>
          </a:solidFill>
          <a:latin typeface="+mn-lt"/>
          <a:ea typeface="+mn-ea"/>
        </a:defRPr>
      </a:lvl5pPr>
      <a:lvl6pPr marL="2514600" indent="-228600" algn="l" rtl="0" fontAlgn="base">
        <a:spcBef>
          <a:spcPct val="20000"/>
        </a:spcBef>
        <a:spcAft>
          <a:spcPct val="0"/>
        </a:spcAft>
        <a:buChar char="»"/>
        <a:defRPr kumimoji="1" sz="2000" b="1">
          <a:solidFill>
            <a:schemeClr val="tx1"/>
          </a:solidFill>
          <a:latin typeface="+mn-lt"/>
          <a:ea typeface="+mn-ea"/>
        </a:defRPr>
      </a:lvl6pPr>
      <a:lvl7pPr marL="2971800" indent="-228600" algn="l" rtl="0" fontAlgn="base">
        <a:spcBef>
          <a:spcPct val="20000"/>
        </a:spcBef>
        <a:spcAft>
          <a:spcPct val="0"/>
        </a:spcAft>
        <a:buChar char="»"/>
        <a:defRPr kumimoji="1" sz="2000" b="1">
          <a:solidFill>
            <a:schemeClr val="tx1"/>
          </a:solidFill>
          <a:latin typeface="+mn-lt"/>
          <a:ea typeface="+mn-ea"/>
        </a:defRPr>
      </a:lvl7pPr>
      <a:lvl8pPr marL="3429000" indent="-228600" algn="l" rtl="0" fontAlgn="base">
        <a:spcBef>
          <a:spcPct val="20000"/>
        </a:spcBef>
        <a:spcAft>
          <a:spcPct val="0"/>
        </a:spcAft>
        <a:buChar char="»"/>
        <a:defRPr kumimoji="1" sz="2000" b="1">
          <a:solidFill>
            <a:schemeClr val="tx1"/>
          </a:solidFill>
          <a:latin typeface="+mn-lt"/>
          <a:ea typeface="+mn-ea"/>
        </a:defRPr>
      </a:lvl8pPr>
      <a:lvl9pPr marL="3886200" indent="-228600" algn="l" rtl="0" fontAlgn="base">
        <a:spcBef>
          <a:spcPct val="20000"/>
        </a:spcBef>
        <a:spcAft>
          <a:spcPct val="0"/>
        </a:spcAft>
        <a:buChar char="»"/>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FB556A6-379D-274F-A50D-44A1C4FC2B96}"/>
              </a:ext>
            </a:extLst>
          </p:cNvPr>
          <p:cNvPicPr>
            <a:picLocks noChangeAspect="1"/>
          </p:cNvPicPr>
          <p:nvPr/>
        </p:nvPicPr>
        <p:blipFill rotWithShape="1">
          <a:blip r:embed="rId3" cstate="print">
            <a:alphaModFix amt="20000"/>
            <a:extLst>
              <a:ext uri="{28A0092B-C50C-407E-A947-70E740481C1C}">
                <a14:useLocalDpi xmlns:a14="http://schemas.microsoft.com/office/drawing/2010/main" val="0"/>
              </a:ext>
            </a:extLst>
          </a:blip>
          <a:srcRect l="-1056" t="-1877" r="1056" b="28697"/>
          <a:stretch/>
        </p:blipFill>
        <p:spPr>
          <a:xfrm>
            <a:off x="6276021" y="5139191"/>
            <a:ext cx="5915980" cy="1708711"/>
          </a:xfrm>
          <a:prstGeom prst="rect">
            <a:avLst/>
          </a:prstGeom>
        </p:spPr>
      </p:pic>
      <p:pic>
        <p:nvPicPr>
          <p:cNvPr id="5" name="图片 4">
            <a:extLst>
              <a:ext uri="{FF2B5EF4-FFF2-40B4-BE49-F238E27FC236}">
                <a16:creationId xmlns:a16="http://schemas.microsoft.com/office/drawing/2014/main" id="{180EDC80-BA02-9842-9287-D471EC50A0F1}"/>
              </a:ext>
            </a:extLst>
          </p:cNvPr>
          <p:cNvPicPr>
            <a:picLocks noChangeAspect="1"/>
          </p:cNvPicPr>
          <p:nvPr/>
        </p:nvPicPr>
        <p:blipFill rotWithShape="1">
          <a:blip r:embed="rId4" cstate="print">
            <a:alphaModFix amt="35000"/>
            <a:extLst>
              <a:ext uri="{28A0092B-C50C-407E-A947-70E740481C1C}">
                <a14:useLocalDpi xmlns:a14="http://schemas.microsoft.com/office/drawing/2010/main" val="0"/>
              </a:ext>
            </a:extLst>
          </a:blip>
          <a:srcRect l="13229" t="-2007" r="18186" b="13367"/>
          <a:stretch/>
        </p:blipFill>
        <p:spPr>
          <a:xfrm>
            <a:off x="-9402" y="4469140"/>
            <a:ext cx="3719400" cy="2383786"/>
          </a:xfrm>
          <a:prstGeom prst="rect">
            <a:avLst/>
          </a:prstGeom>
        </p:spPr>
      </p:pic>
      <p:sp>
        <p:nvSpPr>
          <p:cNvPr id="8" name="Rectangle 2">
            <a:extLst>
              <a:ext uri="{FF2B5EF4-FFF2-40B4-BE49-F238E27FC236}">
                <a16:creationId xmlns:a16="http://schemas.microsoft.com/office/drawing/2014/main" id="{D7BCF97D-78BE-AD48-B50F-9BB21A57FB4B}"/>
              </a:ext>
            </a:extLst>
          </p:cNvPr>
          <p:cNvSpPr>
            <a:spLocks noGrp="1" noChangeArrowheads="1"/>
          </p:cNvSpPr>
          <p:nvPr>
            <p:ph type="ctrTitle"/>
          </p:nvPr>
        </p:nvSpPr>
        <p:spPr>
          <a:xfrm>
            <a:off x="173342" y="2200589"/>
            <a:ext cx="11845316" cy="1836204"/>
          </a:xfrm>
        </p:spPr>
        <p:txBody>
          <a:bodyPr anchor="t"/>
          <a:lstStyle/>
          <a:p>
            <a:pPr eaLnBrk="1" hangingPunct="1">
              <a:lnSpc>
                <a:spcPts val="6700"/>
              </a:lnSpc>
            </a:pPr>
            <a:r>
              <a:rPr lang="zh-CN" altLang="en-US" sz="4400" spc="200" dirty="0">
                <a:solidFill>
                  <a:srgbClr val="6A0874"/>
                </a:solidFill>
                <a:latin typeface="微软雅黑" panose="020B0503020204020204" pitchFamily="34" charset="-122"/>
                <a:ea typeface="微软雅黑" panose="020B0503020204020204" pitchFamily="34" charset="-122"/>
              </a:rPr>
              <a:t>计算机原理与系统</a:t>
            </a:r>
            <a:br>
              <a:rPr lang="en-US" altLang="zh-CN" sz="4400" spc="200" dirty="0">
                <a:solidFill>
                  <a:srgbClr val="6A0874"/>
                </a:solidFill>
                <a:latin typeface="微软雅黑" panose="020B0503020204020204" pitchFamily="34" charset="-122"/>
                <a:ea typeface="微软雅黑" panose="020B0503020204020204" pitchFamily="34" charset="-122"/>
              </a:rPr>
            </a:br>
            <a:r>
              <a:rPr lang="en-US" altLang="zh-CN" sz="4400" b="0" spc="200" dirty="0">
                <a:solidFill>
                  <a:srgbClr val="6A0874"/>
                </a:solidFill>
                <a:latin typeface="微软雅黑" panose="020B0503020204020204" pitchFamily="34" charset="-122"/>
                <a:ea typeface="微软雅黑" panose="020B0503020204020204" pitchFamily="34" charset="-122"/>
              </a:rPr>
              <a:t>26</a:t>
            </a:r>
            <a:r>
              <a:rPr lang="zh-CN" altLang="en-US" sz="4400" b="0" spc="200" dirty="0">
                <a:solidFill>
                  <a:srgbClr val="6A0874"/>
                </a:solidFill>
                <a:latin typeface="微软雅黑" panose="020B0503020204020204" pitchFamily="34" charset="-122"/>
                <a:ea typeface="微软雅黑" panose="020B0503020204020204" pitchFamily="34" charset="-122"/>
              </a:rPr>
              <a:t> 程序的静态和动态形式</a:t>
            </a:r>
            <a:r>
              <a:rPr lang="en-US" altLang="zh-CN" sz="4400" b="0" spc="200" dirty="0">
                <a:solidFill>
                  <a:srgbClr val="6A0874"/>
                </a:solidFill>
                <a:latin typeface="微软雅黑" panose="020B0503020204020204" pitchFamily="34" charset="-122"/>
                <a:ea typeface="微软雅黑" panose="020B0503020204020204" pitchFamily="34" charset="-122"/>
              </a:rPr>
              <a:t>I</a:t>
            </a:r>
            <a:r>
              <a:rPr lang="zh-CN" altLang="en-US" sz="4400" b="0" spc="200" dirty="0">
                <a:solidFill>
                  <a:srgbClr val="6A0874"/>
                </a:solidFill>
                <a:latin typeface="微软雅黑" panose="020B0503020204020204" pitchFamily="34" charset="-122"/>
                <a:ea typeface="微软雅黑" panose="020B0503020204020204" pitchFamily="34" charset="-122"/>
              </a:rPr>
              <a:t> 链接</a:t>
            </a:r>
            <a:r>
              <a:rPr lang="en-US" altLang="zh-CN" sz="4400" b="0" spc="200" dirty="0">
                <a:solidFill>
                  <a:srgbClr val="6A0874"/>
                </a:solidFill>
                <a:latin typeface="微软雅黑" panose="020B0503020204020204" pitchFamily="34" charset="-122"/>
                <a:ea typeface="微软雅黑" panose="020B0503020204020204" pitchFamily="34" charset="-122"/>
              </a:rPr>
              <a:t>Part2</a:t>
            </a:r>
            <a:endParaRPr lang="en-US" altLang="zh-CN" sz="2800" b="0" spc="200" dirty="0">
              <a:solidFill>
                <a:srgbClr val="6A0874"/>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5D7F8673-2D3D-9142-9812-8BF42B1FC9CE}"/>
              </a:ext>
            </a:extLst>
          </p:cNvPr>
          <p:cNvSpPr/>
          <p:nvPr/>
        </p:nvSpPr>
        <p:spPr bwMode="auto">
          <a:xfrm>
            <a:off x="1543980" y="3969564"/>
            <a:ext cx="9104040" cy="72000"/>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graphicFrame>
        <p:nvGraphicFramePr>
          <p:cNvPr id="10" name="表格 2">
            <a:extLst>
              <a:ext uri="{FF2B5EF4-FFF2-40B4-BE49-F238E27FC236}">
                <a16:creationId xmlns:a16="http://schemas.microsoft.com/office/drawing/2014/main" id="{6456F9A7-7307-374C-9CD6-B6A6DEF2CCA2}"/>
              </a:ext>
            </a:extLst>
          </p:cNvPr>
          <p:cNvGraphicFramePr>
            <a:graphicFrameLocks noGrp="1"/>
          </p:cNvGraphicFramePr>
          <p:nvPr>
            <p:extLst>
              <p:ext uri="{D42A27DB-BD31-4B8C-83A1-F6EECF244321}">
                <p14:modId xmlns:p14="http://schemas.microsoft.com/office/powerpoint/2010/main" val="155172653"/>
              </p:ext>
            </p:extLst>
          </p:nvPr>
        </p:nvGraphicFramePr>
        <p:xfrm>
          <a:off x="3128244" y="4772097"/>
          <a:ext cx="6295553" cy="367157"/>
        </p:xfrm>
        <a:graphic>
          <a:graphicData uri="http://schemas.openxmlformats.org/drawingml/2006/table">
            <a:tbl>
              <a:tblPr firstRow="1" bandRow="1">
                <a:tableStyleId>{5C22544A-7EE6-4342-B048-85BDC9FD1C3A}</a:tableStyleId>
              </a:tblPr>
              <a:tblGrid>
                <a:gridCol w="1568481">
                  <a:extLst>
                    <a:ext uri="{9D8B030D-6E8A-4147-A177-3AD203B41FA5}">
                      <a16:colId xmlns:a16="http://schemas.microsoft.com/office/drawing/2014/main" val="3559426074"/>
                    </a:ext>
                  </a:extLst>
                </a:gridCol>
                <a:gridCol w="4727072">
                  <a:extLst>
                    <a:ext uri="{9D8B030D-6E8A-4147-A177-3AD203B41FA5}">
                      <a16:colId xmlns:a16="http://schemas.microsoft.com/office/drawing/2014/main" val="3614418351"/>
                    </a:ext>
                  </a:extLst>
                </a:gridCol>
              </a:tblGrid>
              <a:tr h="360131">
                <a:tc>
                  <a:txBody>
                    <a:bodyPr/>
                    <a:lstStyle/>
                    <a:p>
                      <a:pPr marL="92075" indent="0" algn="r" rtl="0" fontAlgn="base">
                        <a:lnSpc>
                          <a:spcPts val="2500"/>
                        </a:lnSpc>
                        <a:spcBef>
                          <a:spcPct val="20000"/>
                        </a:spcBef>
                        <a:spcAft>
                          <a:spcPct val="0"/>
                        </a:spcAft>
                        <a:tabLst/>
                        <a:defRPr/>
                      </a:pPr>
                      <a:r>
                        <a:rPr kumimoji="1" lang="zh-CN" altLang="en-US" sz="2000" b="1" kern="1200" spc="100" baseline="0" dirty="0">
                          <a:solidFill>
                            <a:schemeClr val="tx2">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范静涛</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783" rtl="0" eaLnBrk="1" fontAlgn="base" latinLnBrk="0" hangingPunct="1">
                        <a:lnSpc>
                          <a:spcPts val="2500"/>
                        </a:lnSpc>
                        <a:spcBef>
                          <a:spcPct val="20000"/>
                        </a:spcBef>
                        <a:spcAft>
                          <a:spcPct val="0"/>
                        </a:spcAft>
                        <a:buClrTx/>
                        <a:buSzTx/>
                        <a:buFontTx/>
                        <a:buNone/>
                        <a:tabLst/>
                        <a:defRPr/>
                      </a:pPr>
                      <a:r>
                        <a:rPr kumimoji="1" lang="en-US" altLang="zh-CN" sz="2000" b="0" kern="1200" spc="100" baseline="0" dirty="0" err="1">
                          <a:solidFill>
                            <a:schemeClr val="tx2">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fanjingtao@tsinghua.edu.cn</a:t>
                      </a:r>
                      <a:endParaRPr kumimoji="1" lang="en-US" altLang="zh-CN" sz="2000" b="0" kern="1200" spc="100" baseline="0" dirty="0">
                        <a:solidFill>
                          <a:schemeClr val="tx2">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0960939"/>
                  </a:ext>
                </a:extLst>
              </a:tr>
            </a:tbl>
          </a:graphicData>
        </a:graphic>
      </p:graphicFrame>
    </p:spTree>
    <p:extLst>
      <p:ext uri="{BB962C8B-B14F-4D97-AF65-F5344CB8AC3E}">
        <p14:creationId xmlns:p14="http://schemas.microsoft.com/office/powerpoint/2010/main" val="398079355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extLst>
    <p:ext uri="{E180D4A7-C9FB-4DFB-919C-405C955672EB}">
      <p14:showEvtLst xmlns:p14="http://schemas.microsoft.com/office/powerpoint/2010/main">
        <p14:playEvt time="4"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3FFFD82-6E35-814D-AF95-A975A02B437F}"/>
              </a:ext>
            </a:extLst>
          </p:cNvPr>
          <p:cNvSpPr txBox="1"/>
          <p:nvPr/>
        </p:nvSpPr>
        <p:spPr>
          <a:xfrm>
            <a:off x="9153391" y="401246"/>
            <a:ext cx="2703249" cy="1255280"/>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瞄准脑解析前沿科学问题</a:t>
            </a:r>
            <a:endParaRPr lang="en-US" altLang="zh-CN" sz="1600" spc="12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开展基础性深入交叉研究</a:t>
            </a:r>
            <a:endParaRPr lang="en-US" altLang="zh-CN" sz="1600" spc="12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服务世界级一流学科建设</a:t>
            </a:r>
            <a:endParaRPr lang="en-US" altLang="zh-CN" sz="1600" spc="120" dirty="0">
              <a:solidFill>
                <a:schemeClr val="bg1"/>
              </a:solidFill>
              <a:latin typeface="Microsoft YaHei" panose="020B0503020204020204" pitchFamily="34" charset="-122"/>
              <a:ea typeface="Microsoft YaHei" panose="020B0503020204020204" pitchFamily="34" charset="-122"/>
            </a:endParaRPr>
          </a:p>
        </p:txBody>
      </p:sp>
      <p:sp>
        <p:nvSpPr>
          <p:cNvPr id="8" name="Rectangle 2">
            <a:extLst>
              <a:ext uri="{FF2B5EF4-FFF2-40B4-BE49-F238E27FC236}">
                <a16:creationId xmlns:a16="http://schemas.microsoft.com/office/drawing/2014/main" id="{F910828A-80D1-3546-B0AD-955C5F6E0A74}"/>
              </a:ext>
            </a:extLst>
          </p:cNvPr>
          <p:cNvSpPr txBox="1">
            <a:spLocks noChangeArrowheads="1"/>
          </p:cNvSpPr>
          <p:nvPr/>
        </p:nvSpPr>
        <p:spPr>
          <a:xfrm>
            <a:off x="0" y="2924944"/>
            <a:ext cx="12192000" cy="1116764"/>
          </a:xfrm>
          <a:prstGeom prst="rect">
            <a:avLst/>
          </a:prstGeom>
        </p:spPr>
        <p:txBody>
          <a:bodyPr anchor="t"/>
          <a:lstStyle>
            <a:lvl1pPr algn="ctr" rtl="0" eaLnBrk="0" fontAlgn="base" hangingPunct="0">
              <a:spcBef>
                <a:spcPct val="0"/>
              </a:spcBef>
              <a:spcAft>
                <a:spcPct val="0"/>
              </a:spcAft>
              <a:defRPr kumimoji="1" sz="4000" b="1">
                <a:solidFill>
                  <a:schemeClr val="tx1"/>
                </a:solidFill>
                <a:latin typeface="+mj-lt"/>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eaLnBrk="1" hangingPunct="1">
              <a:lnSpc>
                <a:spcPts val="6700"/>
              </a:lnSpc>
            </a:pPr>
            <a:r>
              <a:rPr lang="zh-CN" altLang="en-US" sz="4400" kern="0" spc="200" dirty="0">
                <a:solidFill>
                  <a:srgbClr val="6A0874"/>
                </a:solidFill>
                <a:latin typeface="微软雅黑" panose="020B0503020204020204" pitchFamily="34" charset="-122"/>
                <a:ea typeface="微软雅黑" panose="020B0503020204020204" pitchFamily="34" charset="-122"/>
              </a:rPr>
              <a:t>步骤</a:t>
            </a:r>
            <a:r>
              <a:rPr lang="en-US" altLang="zh-CN" sz="4400" kern="0" spc="200" dirty="0">
                <a:solidFill>
                  <a:srgbClr val="6A0874"/>
                </a:solidFill>
                <a:latin typeface="微软雅黑" panose="020B0503020204020204" pitchFamily="34" charset="-122"/>
                <a:ea typeface="微软雅黑" panose="020B0503020204020204" pitchFamily="34" charset="-122"/>
              </a:rPr>
              <a:t>2</a:t>
            </a:r>
            <a:r>
              <a:rPr lang="zh-CN" altLang="en-US" sz="4400" kern="0" spc="200" dirty="0">
                <a:solidFill>
                  <a:srgbClr val="6A0874"/>
                </a:solidFill>
                <a:latin typeface="微软雅黑" panose="020B0503020204020204" pitchFamily="34" charset="-122"/>
                <a:ea typeface="微软雅黑" panose="020B0503020204020204" pitchFamily="34" charset="-122"/>
              </a:rPr>
              <a:t> 重定位</a:t>
            </a:r>
            <a:endParaRPr lang="en-US" altLang="zh-CN" sz="2800" kern="0" spc="200" dirty="0">
              <a:solidFill>
                <a:srgbClr val="6A087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8559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2051006" y="3914447"/>
            <a:ext cx="2278062" cy="533400"/>
          </a:xfrm>
          <a:prstGeom prst="rect">
            <a:avLst/>
          </a:prstGeom>
          <a:solidFill>
            <a:srgbClr val="F6F5BD"/>
          </a:solidFill>
          <a:ln w="25560">
            <a:solidFill>
              <a:schemeClr val="tx1"/>
            </a:solidFill>
            <a:miter lim="800000"/>
          </a:ln>
          <a:effectLst/>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a:t>
            </a:r>
          </a:p>
        </p:txBody>
      </p:sp>
      <p:sp>
        <p:nvSpPr>
          <p:cNvPr id="18435" name="Text Box 3"/>
          <p:cNvSpPr txBox="1">
            <a:spLocks noChangeArrowheads="1"/>
          </p:cNvSpPr>
          <p:nvPr/>
        </p:nvSpPr>
        <p:spPr bwMode="auto">
          <a:xfrm>
            <a:off x="1957698" y="3608225"/>
            <a:ext cx="1008907"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main.o</a:t>
            </a:r>
          </a:p>
        </p:txBody>
      </p:sp>
      <p:sp>
        <p:nvSpPr>
          <p:cNvPr id="18437" name="Rectangle 5"/>
          <p:cNvSpPr>
            <a:spLocks noChangeArrowheads="1"/>
          </p:cNvSpPr>
          <p:nvPr/>
        </p:nvSpPr>
        <p:spPr bwMode="auto">
          <a:xfrm>
            <a:off x="2051006" y="5244772"/>
            <a:ext cx="2278062" cy="533400"/>
          </a:xfrm>
          <a:prstGeom prst="rect">
            <a:avLst/>
          </a:prstGeom>
          <a:solidFill>
            <a:srgbClr val="F6F5BD"/>
          </a:solidFill>
          <a:ln w="25560">
            <a:solidFill>
              <a:schemeClr val="tx1"/>
            </a:solidFill>
            <a:miter lim="800000"/>
          </a:ln>
          <a:effectLst/>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sum()</a:t>
            </a:r>
          </a:p>
        </p:txBody>
      </p:sp>
      <p:sp>
        <p:nvSpPr>
          <p:cNvPr id="18438" name="Text Box 6"/>
          <p:cNvSpPr txBox="1">
            <a:spLocks noChangeArrowheads="1"/>
          </p:cNvSpPr>
          <p:nvPr/>
        </p:nvSpPr>
        <p:spPr bwMode="auto">
          <a:xfrm>
            <a:off x="1923832" y="4951087"/>
            <a:ext cx="874368" cy="357663"/>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anose="02070309020205020404" pitchFamily="49" charset="0"/>
                <a:ea typeface="msgothic" charset="0"/>
                <a:cs typeface="msgothic" charset="0"/>
              </a:rPr>
              <a:t>sum.o</a:t>
            </a:r>
            <a:endParaRPr lang="en-GB" sz="1800" b="1" dirty="0">
              <a:latin typeface="Courier New" panose="02070309020205020404" pitchFamily="49" charset="0"/>
              <a:ea typeface="msgothic" charset="0"/>
              <a:cs typeface="msgothic" charset="0"/>
            </a:endParaRPr>
          </a:p>
        </p:txBody>
      </p:sp>
      <p:sp>
        <p:nvSpPr>
          <p:cNvPr id="18444" name="Rectangle 12"/>
          <p:cNvSpPr>
            <a:spLocks noChangeArrowheads="1"/>
          </p:cNvSpPr>
          <p:nvPr/>
        </p:nvSpPr>
        <p:spPr bwMode="auto">
          <a:xfrm>
            <a:off x="2051006" y="2269797"/>
            <a:ext cx="2278062" cy="533400"/>
          </a:xfrm>
          <a:prstGeom prst="rect">
            <a:avLst/>
          </a:prstGeom>
          <a:solidFill>
            <a:srgbClr val="F6F5BD"/>
          </a:solidFill>
          <a:ln w="25560">
            <a:solidFill>
              <a:schemeClr val="tx1"/>
            </a:solidFill>
            <a:miter lim="800000"/>
          </a:ln>
          <a:effectLst/>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System code</a:t>
            </a:r>
          </a:p>
        </p:txBody>
      </p:sp>
      <p:sp>
        <p:nvSpPr>
          <p:cNvPr id="18446" name="Rectangle 14"/>
          <p:cNvSpPr>
            <a:spLocks noChangeArrowheads="1"/>
          </p:cNvSpPr>
          <p:nvPr/>
        </p:nvSpPr>
        <p:spPr bwMode="auto">
          <a:xfrm>
            <a:off x="2051006" y="4447847"/>
            <a:ext cx="2278062" cy="322262"/>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int</a:t>
            </a:r>
            <a:r>
              <a:rPr lang="en-GB" sz="1600" b="1" dirty="0">
                <a:latin typeface="Courier New" panose="02070309020205020404" pitchFamily="49" charset="0"/>
                <a:ea typeface="msgothic" charset="0"/>
                <a:cs typeface="msgothic" charset="0"/>
              </a:rPr>
              <a:t> array[2]={1,2}</a:t>
            </a:r>
          </a:p>
        </p:txBody>
      </p:sp>
      <p:sp>
        <p:nvSpPr>
          <p:cNvPr id="18447" name="Rectangle 15"/>
          <p:cNvSpPr>
            <a:spLocks noChangeArrowheads="1"/>
          </p:cNvSpPr>
          <p:nvPr/>
        </p:nvSpPr>
        <p:spPr bwMode="auto">
          <a:xfrm>
            <a:off x="2051006" y="2803197"/>
            <a:ext cx="2278062" cy="36195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System data</a:t>
            </a:r>
          </a:p>
        </p:txBody>
      </p:sp>
      <p:sp>
        <p:nvSpPr>
          <p:cNvPr id="18451" name="Text Box 19"/>
          <p:cNvSpPr txBox="1">
            <a:spLocks noChangeArrowheads="1"/>
          </p:cNvSpPr>
          <p:nvPr/>
        </p:nvSpPr>
        <p:spPr bwMode="auto">
          <a:xfrm>
            <a:off x="1913467" y="1306514"/>
            <a:ext cx="2643970" cy="45647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Microsoft YaHei" panose="020B0503020204020204" pitchFamily="34" charset="-122"/>
                <a:ea typeface="Microsoft YaHei" panose="020B0503020204020204" pitchFamily="34" charset="-122"/>
                <a:cs typeface="msgothic" charset="0"/>
              </a:rPr>
              <a:t>可重定位目标文件</a:t>
            </a:r>
            <a:endParaRPr lang="en-GB" b="1" dirty="0">
              <a:latin typeface="Microsoft YaHei" panose="020B0503020204020204" pitchFamily="34" charset="-122"/>
              <a:ea typeface="Microsoft YaHei" panose="020B0503020204020204" pitchFamily="34" charset="-122"/>
              <a:cs typeface="msgothic" charset="0"/>
            </a:endParaRPr>
          </a:p>
        </p:txBody>
      </p:sp>
      <p:sp>
        <p:nvSpPr>
          <p:cNvPr id="18455" name="Text Box 23"/>
          <p:cNvSpPr txBox="1">
            <a:spLocks noChangeArrowheads="1"/>
          </p:cNvSpPr>
          <p:nvPr/>
        </p:nvSpPr>
        <p:spPr bwMode="auto">
          <a:xfrm>
            <a:off x="4321132" y="2325360"/>
            <a:ext cx="871049"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sp>
        <p:nvSpPr>
          <p:cNvPr id="18456" name="Text Box 24"/>
          <p:cNvSpPr txBox="1">
            <a:spLocks noChangeArrowheads="1"/>
          </p:cNvSpPr>
          <p:nvPr/>
        </p:nvSpPr>
        <p:spPr bwMode="auto">
          <a:xfrm>
            <a:off x="4321132" y="2690485"/>
            <a:ext cx="871049"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.data</a:t>
            </a:r>
          </a:p>
        </p:txBody>
      </p:sp>
      <p:sp>
        <p:nvSpPr>
          <p:cNvPr id="18457" name="Text Box 25"/>
          <p:cNvSpPr txBox="1">
            <a:spLocks noChangeArrowheads="1"/>
          </p:cNvSpPr>
          <p:nvPr/>
        </p:nvSpPr>
        <p:spPr bwMode="auto">
          <a:xfrm>
            <a:off x="4321132" y="3954135"/>
            <a:ext cx="871049"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sp>
        <p:nvSpPr>
          <p:cNvPr id="18458" name="Text Box 26"/>
          <p:cNvSpPr txBox="1">
            <a:spLocks noChangeArrowheads="1"/>
          </p:cNvSpPr>
          <p:nvPr/>
        </p:nvSpPr>
        <p:spPr bwMode="auto">
          <a:xfrm>
            <a:off x="4321132" y="4366885"/>
            <a:ext cx="871049"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.data</a:t>
            </a:r>
          </a:p>
        </p:txBody>
      </p:sp>
      <p:sp>
        <p:nvSpPr>
          <p:cNvPr id="18459" name="Text Box 27"/>
          <p:cNvSpPr txBox="1">
            <a:spLocks noChangeArrowheads="1"/>
          </p:cNvSpPr>
          <p:nvPr/>
        </p:nvSpPr>
        <p:spPr bwMode="auto">
          <a:xfrm>
            <a:off x="4321132" y="5316210"/>
            <a:ext cx="871049"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sp>
        <p:nvSpPr>
          <p:cNvPr id="18440" name="Rectangle 8"/>
          <p:cNvSpPr>
            <a:spLocks noChangeArrowheads="1"/>
          </p:cNvSpPr>
          <p:nvPr/>
        </p:nvSpPr>
        <p:spPr bwMode="auto">
          <a:xfrm>
            <a:off x="6755591" y="2309814"/>
            <a:ext cx="2422525" cy="319087"/>
          </a:xfrm>
          <a:prstGeom prst="rect">
            <a:avLst/>
          </a:prstGeom>
          <a:solidFill>
            <a:srgbClr val="FFFFFF"/>
          </a:solidFill>
          <a:ln w="25560">
            <a:solidFill>
              <a:schemeClr val="tx1"/>
            </a:solidFill>
            <a:miter lim="800000"/>
          </a:ln>
          <a:effectLst/>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icrosoft YaHei" panose="020B0503020204020204" pitchFamily="34" charset="-122"/>
                <a:cs typeface="msgothic" charset="0"/>
              </a:rPr>
              <a:t>Headers</a:t>
            </a:r>
            <a:r>
              <a:rPr lang="en-US" sz="1600">
                <a:latin typeface="Calibri" panose="020F0502020204030204" pitchFamily="34" charset="0"/>
                <a:ea typeface="Microsoft YaHei" panose="020B0503020204020204" pitchFamily="34" charset="-122"/>
                <a:cs typeface="msgothic" charset="0"/>
              </a:rPr>
              <a:t>(</a:t>
            </a:r>
            <a:r>
              <a:rPr lang="en-US" altLang="zh-CN" sz="1600" b="1">
                <a:latin typeface="Calibri" panose="020F0502020204030204" pitchFamily="34" charset="0"/>
                <a:ea typeface="Microsoft YaHei" panose="020B0503020204020204" pitchFamily="34" charset="-122"/>
                <a:cs typeface="msgothic" charset="0"/>
              </a:rPr>
              <a:t>ELF</a:t>
            </a:r>
            <a:r>
              <a:rPr lang="zh-CN" altLang="en-US" sz="1600" b="1">
                <a:latin typeface="Calibri" panose="020F0502020204030204" pitchFamily="34" charset="0"/>
                <a:ea typeface="Microsoft YaHei" panose="020B0503020204020204" pitchFamily="34" charset="-122"/>
                <a:cs typeface="msgothic" charset="0"/>
              </a:rPr>
              <a:t>头</a:t>
            </a:r>
            <a:r>
              <a:rPr lang="en-US" altLang="zh-CN" sz="1600" b="1">
                <a:latin typeface="Calibri" panose="020F0502020204030204" pitchFamily="34" charset="0"/>
                <a:ea typeface="Microsoft YaHei" panose="020B0503020204020204" pitchFamily="34" charset="-122"/>
                <a:cs typeface="msgothic" charset="0"/>
              </a:rPr>
              <a:t>/</a:t>
            </a:r>
            <a:r>
              <a:rPr lang="zh-CN" altLang="en-US" sz="1600" b="1">
                <a:latin typeface="Calibri" panose="020F0502020204030204" pitchFamily="34" charset="0"/>
                <a:ea typeface="Microsoft YaHei" panose="020B0503020204020204" pitchFamily="34" charset="-122"/>
                <a:cs typeface="msgothic" charset="0"/>
              </a:rPr>
              <a:t>程序头表</a:t>
            </a:r>
            <a:r>
              <a:rPr lang="en-US" altLang="zh-CN" sz="1600" b="1">
                <a:latin typeface="Calibri" panose="020F0502020204030204" pitchFamily="34" charset="0"/>
                <a:ea typeface="Microsoft YaHei" panose="020B0503020204020204" pitchFamily="34" charset="-122"/>
                <a:cs typeface="msgothic" charset="0"/>
              </a:rPr>
              <a:t>)</a:t>
            </a:r>
            <a:endParaRPr lang="en-GB" sz="1600" b="1" dirty="0">
              <a:latin typeface="Calibri" panose="020F0502020204030204" pitchFamily="34" charset="0"/>
              <a:ea typeface="Microsoft YaHei" panose="020B0503020204020204" pitchFamily="34" charset="-122"/>
              <a:cs typeface="msgothic" charset="0"/>
            </a:endParaRPr>
          </a:p>
        </p:txBody>
      </p:sp>
      <p:sp>
        <p:nvSpPr>
          <p:cNvPr id="18441" name="Rectangle 9"/>
          <p:cNvSpPr>
            <a:spLocks noChangeArrowheads="1"/>
          </p:cNvSpPr>
          <p:nvPr/>
        </p:nvSpPr>
        <p:spPr bwMode="auto">
          <a:xfrm>
            <a:off x="6755591" y="2957514"/>
            <a:ext cx="2422525" cy="533400"/>
          </a:xfrm>
          <a:prstGeom prst="rect">
            <a:avLst/>
          </a:prstGeom>
          <a:solidFill>
            <a:srgbClr val="F6F5BD"/>
          </a:solidFill>
          <a:ln w="25560">
            <a:solidFill>
              <a:schemeClr val="tx1"/>
            </a:solidFill>
            <a:miter lim="800000"/>
          </a:ln>
          <a:effectLst/>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icrosoft YaHei" panose="020B0503020204020204" pitchFamily="34" charset="-122"/>
                <a:cs typeface="msgothic" charset="0"/>
              </a:rPr>
              <a:t>main()</a:t>
            </a:r>
          </a:p>
        </p:txBody>
      </p:sp>
      <p:sp>
        <p:nvSpPr>
          <p:cNvPr id="18442" name="Rectangle 10"/>
          <p:cNvSpPr>
            <a:spLocks noChangeArrowheads="1"/>
          </p:cNvSpPr>
          <p:nvPr/>
        </p:nvSpPr>
        <p:spPr bwMode="auto">
          <a:xfrm>
            <a:off x="6755591" y="3490914"/>
            <a:ext cx="2422525" cy="533400"/>
          </a:xfrm>
          <a:prstGeom prst="rect">
            <a:avLst/>
          </a:prstGeom>
          <a:solidFill>
            <a:srgbClr val="F6F5BD"/>
          </a:solidFill>
          <a:ln w="25560">
            <a:solidFill>
              <a:schemeClr val="tx1"/>
            </a:solidFill>
            <a:miter lim="800000"/>
          </a:ln>
          <a:effectLst/>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icrosoft YaHei" panose="020B0503020204020204" pitchFamily="34" charset="-122"/>
                <a:cs typeface="msgothic" charset="0"/>
              </a:rPr>
              <a:t>s</a:t>
            </a:r>
            <a:r>
              <a:rPr lang="en-US" altLang="zh-CN" sz="1600" b="1">
                <a:latin typeface="Courier New" panose="02070309020205020404" pitchFamily="49" charset="0"/>
                <a:ea typeface="Microsoft YaHei" panose="020B0503020204020204" pitchFamily="34" charset="-122"/>
                <a:cs typeface="msgothic" charset="0"/>
              </a:rPr>
              <a:t>um</a:t>
            </a:r>
            <a:r>
              <a:rPr lang="en-GB" sz="1600" b="1">
                <a:latin typeface="Courier New" panose="02070309020205020404" pitchFamily="49" charset="0"/>
                <a:ea typeface="Microsoft YaHei" panose="020B0503020204020204" pitchFamily="34" charset="-122"/>
                <a:cs typeface="msgothic" charset="0"/>
              </a:rPr>
              <a:t>()</a:t>
            </a:r>
          </a:p>
        </p:txBody>
      </p:sp>
      <p:sp>
        <p:nvSpPr>
          <p:cNvPr id="18443" name="Text Box 11"/>
          <p:cNvSpPr txBox="1">
            <a:spLocks noChangeArrowheads="1"/>
          </p:cNvSpPr>
          <p:nvPr/>
        </p:nvSpPr>
        <p:spPr bwMode="auto">
          <a:xfrm>
            <a:off x="6472237" y="2136775"/>
            <a:ext cx="309563" cy="363538"/>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alibri" panose="020F0502020204030204" pitchFamily="34" charset="0"/>
                <a:ea typeface="Microsoft YaHei" panose="020B0503020204020204" pitchFamily="34" charset="-122"/>
                <a:cs typeface="msgothic" charset="0"/>
              </a:rPr>
              <a:t>0</a:t>
            </a:r>
          </a:p>
        </p:txBody>
      </p:sp>
      <p:sp>
        <p:nvSpPr>
          <p:cNvPr id="18448" name="Rectangle 16"/>
          <p:cNvSpPr>
            <a:spLocks noChangeArrowheads="1"/>
          </p:cNvSpPr>
          <p:nvPr/>
        </p:nvSpPr>
        <p:spPr bwMode="auto">
          <a:xfrm>
            <a:off x="6755591" y="4024314"/>
            <a:ext cx="2422525" cy="533400"/>
          </a:xfrm>
          <a:prstGeom prst="rect">
            <a:avLst/>
          </a:prstGeom>
          <a:solidFill>
            <a:srgbClr val="F6F5BD"/>
          </a:solidFill>
          <a:ln w="25560">
            <a:solidFill>
              <a:schemeClr val="tx1"/>
            </a:solidFill>
            <a:miter lim="800000"/>
          </a:ln>
          <a:effectLst/>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icrosoft YaHei" panose="020B0503020204020204" pitchFamily="34" charset="-122"/>
                <a:cs typeface="msgothic" charset="0"/>
              </a:rPr>
              <a:t>More system code</a:t>
            </a:r>
          </a:p>
        </p:txBody>
      </p:sp>
      <p:sp>
        <p:nvSpPr>
          <p:cNvPr id="18452" name="Text Box 20"/>
          <p:cNvSpPr txBox="1">
            <a:spLocks noChangeArrowheads="1"/>
          </p:cNvSpPr>
          <p:nvPr/>
        </p:nvSpPr>
        <p:spPr bwMode="auto">
          <a:xfrm>
            <a:off x="6910322" y="1301181"/>
            <a:ext cx="2336194" cy="45647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Microsoft YaHei" panose="020B0503020204020204" pitchFamily="34" charset="-122"/>
                <a:ea typeface="Microsoft YaHei" panose="020B0503020204020204" pitchFamily="34" charset="-122"/>
                <a:cs typeface="msgothic" charset="0"/>
              </a:rPr>
              <a:t>可执行目标文件</a:t>
            </a:r>
            <a:endParaRPr lang="en-GB" b="1" dirty="0">
              <a:latin typeface="Microsoft YaHei" panose="020B0503020204020204" pitchFamily="34" charset="-122"/>
              <a:ea typeface="Microsoft YaHei" panose="020B0503020204020204" pitchFamily="34" charset="-122"/>
              <a:cs typeface="msgothic" charset="0"/>
            </a:endParaRPr>
          </a:p>
        </p:txBody>
      </p:sp>
      <p:sp>
        <p:nvSpPr>
          <p:cNvPr id="18453" name="AutoShape 21"/>
          <p:cNvSpPr/>
          <p:nvPr/>
        </p:nvSpPr>
        <p:spPr bwMode="auto">
          <a:xfrm>
            <a:off x="9296400" y="2628900"/>
            <a:ext cx="304800" cy="1928813"/>
          </a:xfrm>
          <a:prstGeom prst="rightBrace">
            <a:avLst>
              <a:gd name="adj1" fmla="val 59766"/>
              <a:gd name="adj2" fmla="val 50000"/>
            </a:avLst>
          </a:prstGeom>
          <a:noFill/>
          <a:ln w="25560">
            <a:solidFill>
              <a:schemeClr val="tx1"/>
            </a:solidFill>
            <a:miter lim="800000"/>
          </a:ln>
          <a:effectLst/>
        </p:spPr>
        <p:txBody>
          <a:bodyPr wrap="none" anchor="ctr"/>
          <a:lstStyle/>
          <a:p>
            <a:endParaRPr lang="en-US"/>
          </a:p>
        </p:txBody>
      </p:sp>
      <p:sp>
        <p:nvSpPr>
          <p:cNvPr id="18454" name="Text Box 22"/>
          <p:cNvSpPr txBox="1">
            <a:spLocks noChangeArrowheads="1"/>
          </p:cNvSpPr>
          <p:nvPr/>
        </p:nvSpPr>
        <p:spPr bwMode="auto">
          <a:xfrm>
            <a:off x="9592413" y="3224743"/>
            <a:ext cx="871049"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icrosoft YaHei" panose="020B0503020204020204" pitchFamily="34" charset="-122"/>
                <a:cs typeface="msgothic" charset="0"/>
              </a:rPr>
              <a:t>.text</a:t>
            </a:r>
          </a:p>
        </p:txBody>
      </p:sp>
      <p:sp>
        <p:nvSpPr>
          <p:cNvPr id="18462" name="Rectangle 30"/>
          <p:cNvSpPr>
            <a:spLocks noChangeArrowheads="1"/>
          </p:cNvSpPr>
          <p:nvPr/>
        </p:nvSpPr>
        <p:spPr bwMode="auto">
          <a:xfrm>
            <a:off x="6755591" y="5257801"/>
            <a:ext cx="2422525" cy="684212"/>
          </a:xfrm>
          <a:prstGeom prst="rect">
            <a:avLst/>
          </a:prstGeom>
          <a:solidFill>
            <a:srgbClr val="FFFFFF"/>
          </a:solidFill>
          <a:ln w="25560">
            <a:solidFill>
              <a:schemeClr val="tx1"/>
            </a:solidFill>
            <a:miter lim="800000"/>
          </a:ln>
          <a:effectLst/>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icrosoft YaHei" panose="020B0503020204020204" pitchFamily="34" charset="-122"/>
                <a:cs typeface="msgothic" charset="0"/>
              </a:rPr>
              <a:t>.symtab</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icrosoft YaHei" panose="020B0503020204020204" pitchFamily="34" charset="-122"/>
                <a:cs typeface="msgothic" charset="0"/>
              </a:rPr>
              <a:t>.debug</a:t>
            </a:r>
          </a:p>
        </p:txBody>
      </p:sp>
      <p:sp>
        <p:nvSpPr>
          <p:cNvPr id="18463" name="AutoShape 31"/>
          <p:cNvSpPr/>
          <p:nvPr/>
        </p:nvSpPr>
        <p:spPr bwMode="auto">
          <a:xfrm>
            <a:off x="9254316" y="4557714"/>
            <a:ext cx="304800" cy="676275"/>
          </a:xfrm>
          <a:prstGeom prst="rightBrace">
            <a:avLst>
              <a:gd name="adj1" fmla="val 18490"/>
              <a:gd name="adj2" fmla="val 50000"/>
            </a:avLst>
          </a:prstGeom>
          <a:noFill/>
          <a:ln w="25560">
            <a:solidFill>
              <a:schemeClr val="tx1"/>
            </a:solidFill>
            <a:miter lim="800000"/>
          </a:ln>
          <a:effectLst/>
        </p:spPr>
        <p:txBody>
          <a:bodyPr wrap="none" anchor="ctr"/>
          <a:lstStyle/>
          <a:p>
            <a:endParaRPr lang="en-US"/>
          </a:p>
        </p:txBody>
      </p:sp>
      <p:sp>
        <p:nvSpPr>
          <p:cNvPr id="18464" name="Text Box 32"/>
          <p:cNvSpPr txBox="1">
            <a:spLocks noChangeArrowheads="1"/>
          </p:cNvSpPr>
          <p:nvPr/>
        </p:nvSpPr>
        <p:spPr bwMode="auto">
          <a:xfrm>
            <a:off x="9592413" y="4696355"/>
            <a:ext cx="871049"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anose="02070309020205020404" pitchFamily="49" charset="0"/>
                <a:ea typeface="Microsoft YaHei" panose="020B0503020204020204" pitchFamily="34" charset="-122"/>
                <a:cs typeface="msgothic" charset="0"/>
              </a:rPr>
              <a:t>.data</a:t>
            </a:r>
          </a:p>
        </p:txBody>
      </p:sp>
      <p:sp>
        <p:nvSpPr>
          <p:cNvPr id="18467" name="Line 35"/>
          <p:cNvSpPr>
            <a:spLocks noChangeShapeType="1"/>
          </p:cNvSpPr>
          <p:nvPr/>
        </p:nvSpPr>
        <p:spPr bwMode="auto">
          <a:xfrm>
            <a:off x="5562600" y="4106071"/>
            <a:ext cx="836613" cy="1587"/>
          </a:xfrm>
          <a:prstGeom prst="line">
            <a:avLst/>
          </a:prstGeom>
          <a:noFill/>
          <a:ln w="76320">
            <a:solidFill>
              <a:schemeClr val="tx1">
                <a:lumMod val="65000"/>
                <a:lumOff val="35000"/>
              </a:schemeClr>
            </a:solidFill>
            <a:miter lim="800000"/>
            <a:tailEnd type="triangle" w="med" len="med"/>
          </a:ln>
          <a:effectLst/>
        </p:spPr>
        <p:txBody>
          <a:bodyPr/>
          <a:lstStyle/>
          <a:p>
            <a:endParaRPr lang="en-US"/>
          </a:p>
        </p:txBody>
      </p:sp>
      <p:sp>
        <p:nvSpPr>
          <p:cNvPr id="18468" name="Line 36"/>
          <p:cNvSpPr>
            <a:spLocks noChangeShapeType="1"/>
          </p:cNvSpPr>
          <p:nvPr/>
        </p:nvSpPr>
        <p:spPr bwMode="auto">
          <a:xfrm>
            <a:off x="5562600" y="2971801"/>
            <a:ext cx="836613" cy="392113"/>
          </a:xfrm>
          <a:prstGeom prst="line">
            <a:avLst/>
          </a:prstGeom>
          <a:noFill/>
          <a:ln w="76320">
            <a:solidFill>
              <a:schemeClr val="tx1">
                <a:lumMod val="65000"/>
                <a:lumOff val="35000"/>
              </a:schemeClr>
            </a:solidFill>
            <a:miter lim="800000"/>
            <a:tailEnd type="triangle" w="med" len="med"/>
          </a:ln>
          <a:effectLst/>
        </p:spPr>
        <p:txBody>
          <a:bodyPr/>
          <a:lstStyle/>
          <a:p>
            <a:endParaRPr lang="en-US"/>
          </a:p>
        </p:txBody>
      </p:sp>
      <p:sp>
        <p:nvSpPr>
          <p:cNvPr id="18469" name="Line 37"/>
          <p:cNvSpPr>
            <a:spLocks noChangeShapeType="1"/>
          </p:cNvSpPr>
          <p:nvPr/>
        </p:nvSpPr>
        <p:spPr bwMode="auto">
          <a:xfrm flipV="1">
            <a:off x="5562600" y="4849814"/>
            <a:ext cx="836613" cy="409575"/>
          </a:xfrm>
          <a:prstGeom prst="line">
            <a:avLst/>
          </a:prstGeom>
          <a:noFill/>
          <a:ln w="76320">
            <a:solidFill>
              <a:schemeClr val="tx1">
                <a:lumMod val="65000"/>
                <a:lumOff val="35000"/>
              </a:schemeClr>
            </a:solidFill>
            <a:miter lim="800000"/>
            <a:tailEnd type="triangle" w="med" len="med"/>
          </a:ln>
          <a:effectLst/>
        </p:spPr>
        <p:txBody>
          <a:bodyPr/>
          <a:lstStyle/>
          <a:p>
            <a:endParaRPr lang="en-US"/>
          </a:p>
        </p:txBody>
      </p:sp>
      <p:sp>
        <p:nvSpPr>
          <p:cNvPr id="18470" name="Rectangle 38"/>
          <p:cNvSpPr>
            <a:spLocks noChangeArrowheads="1"/>
          </p:cNvSpPr>
          <p:nvPr/>
        </p:nvSpPr>
        <p:spPr bwMode="auto">
          <a:xfrm>
            <a:off x="6755591" y="2633664"/>
            <a:ext cx="2422525" cy="319087"/>
          </a:xfrm>
          <a:prstGeom prst="rect">
            <a:avLst/>
          </a:prstGeom>
          <a:solidFill>
            <a:srgbClr val="F6F5BD"/>
          </a:solidFill>
          <a:ln w="25560">
            <a:solidFill>
              <a:schemeClr val="tx1"/>
            </a:solidFill>
            <a:miter lim="800000"/>
          </a:ln>
          <a:effectLst/>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icrosoft YaHei" panose="020B0503020204020204" pitchFamily="34" charset="-122"/>
                <a:cs typeface="msgothic" charset="0"/>
              </a:rPr>
              <a:t>System code</a:t>
            </a:r>
          </a:p>
        </p:txBody>
      </p:sp>
      <p:sp>
        <p:nvSpPr>
          <p:cNvPr id="46" name="Rectangle 15"/>
          <p:cNvSpPr>
            <a:spLocks noChangeArrowheads="1"/>
          </p:cNvSpPr>
          <p:nvPr/>
        </p:nvSpPr>
        <p:spPr bwMode="auto">
          <a:xfrm>
            <a:off x="6755590" y="4564064"/>
            <a:ext cx="2422525" cy="36195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icrosoft YaHei" panose="020B0503020204020204" pitchFamily="34" charset="-122"/>
                <a:cs typeface="msgothic" charset="0"/>
              </a:rPr>
              <a:t>System data</a:t>
            </a:r>
          </a:p>
        </p:txBody>
      </p:sp>
      <p:sp>
        <p:nvSpPr>
          <p:cNvPr id="47" name="Rectangle 14"/>
          <p:cNvSpPr>
            <a:spLocks noChangeArrowheads="1"/>
          </p:cNvSpPr>
          <p:nvPr/>
        </p:nvSpPr>
        <p:spPr bwMode="auto">
          <a:xfrm>
            <a:off x="6755591" y="4942683"/>
            <a:ext cx="2422524" cy="322262"/>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icrosoft YaHei" panose="020B0503020204020204" pitchFamily="34" charset="-122"/>
                <a:cs typeface="msgothic" charset="0"/>
              </a:rPr>
              <a:t>int</a:t>
            </a:r>
            <a:r>
              <a:rPr lang="en-GB" sz="1600" b="1" dirty="0">
                <a:latin typeface="Courier New" panose="02070309020205020404" pitchFamily="49" charset="0"/>
                <a:ea typeface="Microsoft YaHei" panose="020B0503020204020204" pitchFamily="34" charset="-122"/>
                <a:cs typeface="msgothic" charset="0"/>
              </a:rPr>
              <a:t> array[2]={1,2}</a:t>
            </a:r>
          </a:p>
        </p:txBody>
      </p:sp>
      <p:sp>
        <p:nvSpPr>
          <p:cNvPr id="34" name="圆角矩形 121">
            <a:extLst>
              <a:ext uri="{FF2B5EF4-FFF2-40B4-BE49-F238E27FC236}">
                <a16:creationId xmlns:a16="http://schemas.microsoft.com/office/drawing/2014/main" id="{1C537B15-4ECE-D2A3-7174-9951C1681A15}"/>
              </a:ext>
            </a:extLst>
          </p:cNvPr>
          <p:cNvSpPr/>
          <p:nvPr/>
        </p:nvSpPr>
        <p:spPr bwMode="auto">
          <a:xfrm>
            <a:off x="-182651" y="316050"/>
            <a:ext cx="3164371"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35" name="标题 1">
            <a:extLst>
              <a:ext uri="{FF2B5EF4-FFF2-40B4-BE49-F238E27FC236}">
                <a16:creationId xmlns:a16="http://schemas.microsoft.com/office/drawing/2014/main" id="{ECF1C4C0-FAD2-3AC8-3A03-6B6C9FB2FFEE}"/>
              </a:ext>
            </a:extLst>
          </p:cNvPr>
          <p:cNvSpPr txBox="1">
            <a:spLocks/>
          </p:cNvSpPr>
          <p:nvPr/>
        </p:nvSpPr>
        <p:spPr bwMode="auto">
          <a:xfrm>
            <a:off x="335827" y="319412"/>
            <a:ext cx="2645893"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步骤</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，重定位</a:t>
            </a: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DD5AA8F7-B852-B204-D307-C559B40FCCCC}"/>
                  </a:ext>
                </a:extLst>
              </p14:cNvPr>
              <p14:cNvContentPartPr/>
              <p14:nvPr/>
            </p14:nvContentPartPr>
            <p14:xfrm>
              <a:off x="4328280" y="2293920"/>
              <a:ext cx="6257160" cy="3472560"/>
            </p14:xfrm>
          </p:contentPart>
        </mc:Choice>
        <mc:Fallback>
          <p:pic>
            <p:nvPicPr>
              <p:cNvPr id="2" name="墨迹 1">
                <a:extLst>
                  <a:ext uri="{FF2B5EF4-FFF2-40B4-BE49-F238E27FC236}">
                    <a16:creationId xmlns:a16="http://schemas.microsoft.com/office/drawing/2014/main" id="{DD5AA8F7-B852-B204-D307-C559B40FCCCC}"/>
                  </a:ext>
                </a:extLst>
              </p:cNvPr>
              <p:cNvPicPr/>
              <p:nvPr/>
            </p:nvPicPr>
            <p:blipFill>
              <a:blip r:embed="rId4"/>
              <a:stretch>
                <a:fillRect/>
              </a:stretch>
            </p:blipFill>
            <p:spPr>
              <a:xfrm>
                <a:off x="4312080" y="2277720"/>
                <a:ext cx="6289560" cy="3504960"/>
              </a:xfrm>
              <a:prstGeom prst="rect">
                <a:avLst/>
              </a:prstGeom>
            </p:spPr>
          </p:pic>
        </mc:Fallback>
      </mc:AlternateContent>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1746743" y="3235729"/>
            <a:ext cx="8698513" cy="3284298"/>
          </a:xfrm>
          <a:prstGeom prst="rect">
            <a:avLst/>
          </a:prstGeom>
          <a:solidFill>
            <a:schemeClr val="bg1">
              <a:lumMod val="95000"/>
            </a:schemeClr>
          </a:solidFill>
          <a:ln w="3240">
            <a:solidFill>
              <a:schemeClr val="tx1"/>
            </a:solidFill>
            <a:miter lim="800000"/>
          </a:ln>
          <a:effectLst/>
        </p:spPr>
        <p:txBody>
          <a:bodyPr wrap="none" lIns="90000" tIns="46800" rIns="90000" bIns="46800">
            <a:spAutoFit/>
          </a:bodyPr>
          <a:lstStyle/>
          <a:p>
            <a:pPr algn="l"/>
            <a:r>
              <a:rPr lang="fr-FR" sz="1600" dirty="0">
                <a:solidFill>
                  <a:srgbClr val="000000"/>
                </a:solidFill>
                <a:latin typeface="Menlo-Regular"/>
              </a:rPr>
              <a:t>0000000000000000 &lt;main&gt;:</a:t>
            </a:r>
          </a:p>
          <a:p>
            <a:pPr algn="l"/>
            <a:r>
              <a:rPr lang="ro-RO" sz="1600" dirty="0">
                <a:solidFill>
                  <a:srgbClr val="000000"/>
                </a:solidFill>
                <a:latin typeface="Menlo-Regular"/>
              </a:rPr>
              <a:t>   0:   48 83 ec 08             sub    $0x8,%rsp</a:t>
            </a:r>
          </a:p>
          <a:p>
            <a:pPr algn="l"/>
            <a:r>
              <a:rPr lang="en-US" sz="1600" dirty="0">
                <a:solidFill>
                  <a:srgbClr val="000000"/>
                </a:solidFill>
                <a:latin typeface="Menlo-Regular"/>
              </a:rPr>
              <a:t>   4:   be 02 00 00 00          </a:t>
            </a:r>
            <a:r>
              <a:rPr lang="en-US" sz="1600" dirty="0" err="1">
                <a:solidFill>
                  <a:srgbClr val="000000"/>
                </a:solidFill>
                <a:latin typeface="Menlo-Regular"/>
              </a:rPr>
              <a:t>mov</a:t>
            </a:r>
            <a:r>
              <a:rPr lang="en-US" sz="1600" dirty="0">
                <a:solidFill>
                  <a:srgbClr val="000000"/>
                </a:solidFill>
                <a:latin typeface="Menlo-Regular"/>
              </a:rPr>
              <a:t>    $0x2,%esi</a:t>
            </a:r>
          </a:p>
          <a:p>
            <a:pPr algn="l"/>
            <a:r>
              <a:rPr lang="sk-SK" sz="1600" dirty="0">
                <a:solidFill>
                  <a:srgbClr val="000000"/>
                </a:solidFill>
                <a:latin typeface="Menlo-Regular"/>
              </a:rPr>
              <a:t>   9:   bf 00 00 00 00          mov    $0x0,%edi      </a:t>
            </a:r>
            <a:r>
              <a:rPr lang="sk-SK" sz="1600" dirty="0">
                <a:solidFill>
                  <a:srgbClr val="3366FF"/>
                </a:solidFill>
                <a:latin typeface="Menlo-Regular"/>
              </a:rPr>
              <a:t># %edi = &amp;array</a:t>
            </a:r>
          </a:p>
          <a:p>
            <a:pPr algn="l"/>
            <a:r>
              <a:rPr lang="en-US" sz="1600" dirty="0">
                <a:solidFill>
                  <a:srgbClr val="000000"/>
                </a:solidFill>
                <a:latin typeface="Menlo-Regular"/>
              </a:rPr>
              <a:t>                        </a:t>
            </a:r>
            <a:r>
              <a:rPr lang="en-US" sz="1600" dirty="0">
                <a:solidFill>
                  <a:srgbClr val="FF0000"/>
                </a:solidFill>
                <a:latin typeface="Menlo-Regular"/>
              </a:rPr>
              <a:t>a: R_X86_64_32 array          </a:t>
            </a:r>
            <a:r>
              <a:rPr lang="en-US" sz="1600" dirty="0">
                <a:solidFill>
                  <a:srgbClr val="3366FF"/>
                </a:solidFill>
                <a:latin typeface="Microsoft YaHei" panose="020B0503020204020204" pitchFamily="34" charset="-122"/>
                <a:ea typeface="Microsoft YaHei" panose="020B0503020204020204" pitchFamily="34" charset="-122"/>
              </a:rPr>
              <a:t># </a:t>
            </a:r>
            <a:r>
              <a:rPr lang="zh-CN" altLang="en-US" sz="1600" dirty="0">
                <a:solidFill>
                  <a:srgbClr val="3366FF"/>
                </a:solidFill>
                <a:latin typeface="Microsoft YaHei" panose="020B0503020204020204" pitchFamily="34" charset="-122"/>
                <a:ea typeface="Microsoft YaHei" panose="020B0503020204020204" pitchFamily="34" charset="-122"/>
              </a:rPr>
              <a:t>可重定位条目</a:t>
            </a:r>
            <a:endParaRPr lang="en-US" sz="1600" dirty="0">
              <a:solidFill>
                <a:srgbClr val="3366FF"/>
              </a:solidFill>
              <a:latin typeface="Microsoft YaHei" panose="020B0503020204020204" pitchFamily="34" charset="-122"/>
              <a:ea typeface="Microsoft YaHei" panose="020B0503020204020204" pitchFamily="34" charset="-122"/>
            </a:endParaRPr>
          </a:p>
          <a:p>
            <a:pPr algn="l"/>
            <a:endParaRPr lang="en-US" sz="1600" dirty="0">
              <a:solidFill>
                <a:srgbClr val="3366FF"/>
              </a:solidFill>
              <a:latin typeface="Menlo-Regular"/>
            </a:endParaRPr>
          </a:p>
          <a:p>
            <a:pPr algn="l"/>
            <a:r>
              <a:rPr lang="en-US" sz="1600" dirty="0">
                <a:solidFill>
                  <a:srgbClr val="000000"/>
                </a:solidFill>
                <a:latin typeface="Menlo-Regular"/>
              </a:rPr>
              <a:t>   e:   e8 00 00 00 00          </a:t>
            </a:r>
            <a:r>
              <a:rPr lang="en-US" sz="1600" dirty="0" err="1">
                <a:solidFill>
                  <a:srgbClr val="000000"/>
                </a:solidFill>
                <a:latin typeface="Menlo-Regular"/>
              </a:rPr>
              <a:t>callq</a:t>
            </a:r>
            <a:r>
              <a:rPr lang="en-US" sz="1600" dirty="0">
                <a:solidFill>
                  <a:srgbClr val="000000"/>
                </a:solidFill>
                <a:latin typeface="Menlo-Regular"/>
              </a:rPr>
              <a:t>  13 &lt;main+0x13&gt; </a:t>
            </a:r>
            <a:r>
              <a:rPr lang="en-US" sz="1600" dirty="0">
                <a:solidFill>
                  <a:srgbClr val="3366FF"/>
                </a:solidFill>
                <a:latin typeface="Menlo-Regular"/>
              </a:rPr>
              <a:t># sum()</a:t>
            </a:r>
          </a:p>
          <a:p>
            <a:pPr algn="l"/>
            <a:r>
              <a:rPr lang="en-US" sz="1600" dirty="0">
                <a:solidFill>
                  <a:srgbClr val="000000"/>
                </a:solidFill>
                <a:latin typeface="Menlo-Regular"/>
              </a:rPr>
              <a:t>                        </a:t>
            </a:r>
            <a:r>
              <a:rPr lang="en-US" sz="1600" dirty="0">
                <a:solidFill>
                  <a:srgbClr val="FF0000"/>
                </a:solidFill>
                <a:latin typeface="Menlo-Regular"/>
              </a:rPr>
              <a:t>f: R_X86_64_PC32 sum-0x4      </a:t>
            </a:r>
            <a:r>
              <a:rPr lang="en-US" sz="1600" dirty="0">
                <a:solidFill>
                  <a:srgbClr val="3366FF"/>
                </a:solidFill>
                <a:latin typeface="Microsoft YaHei" panose="020B0503020204020204" pitchFamily="34" charset="-122"/>
                <a:ea typeface="Microsoft YaHei" panose="020B0503020204020204" pitchFamily="34" charset="-122"/>
              </a:rPr>
              <a:t>#</a:t>
            </a:r>
            <a:r>
              <a:rPr lang="zh-CN" altLang="en-US" sz="1600" dirty="0">
                <a:solidFill>
                  <a:srgbClr val="3366FF"/>
                </a:solidFill>
                <a:latin typeface="Microsoft YaHei" panose="020B0503020204020204" pitchFamily="34" charset="-122"/>
                <a:ea typeface="Microsoft YaHei" panose="020B0503020204020204" pitchFamily="34" charset="-122"/>
              </a:rPr>
              <a:t>可重定位条目</a:t>
            </a:r>
            <a:endParaRPr lang="en-US" sz="1600" dirty="0">
              <a:solidFill>
                <a:srgbClr val="3366FF"/>
              </a:solidFill>
              <a:latin typeface="Microsoft YaHei" panose="020B0503020204020204" pitchFamily="34" charset="-122"/>
              <a:ea typeface="Microsoft YaHei" panose="020B0503020204020204" pitchFamily="34" charset="-122"/>
            </a:endParaRPr>
          </a:p>
          <a:p>
            <a:pPr algn="l"/>
            <a:r>
              <a:rPr lang="en-US" sz="1600" dirty="0">
                <a:solidFill>
                  <a:srgbClr val="000000"/>
                </a:solidFill>
                <a:latin typeface="Menlo-Regular"/>
              </a:rPr>
              <a:t>  13:   48 83 c4 08             add    $0x8,%rsp</a:t>
            </a:r>
          </a:p>
          <a:p>
            <a:pPr algn="l"/>
            <a:r>
              <a:rPr lang="en-US" sz="1600" dirty="0">
                <a:solidFill>
                  <a:srgbClr val="000000"/>
                </a:solidFill>
                <a:latin typeface="Menlo-Regular"/>
              </a:rPr>
              <a:t>  17:   c3                      </a:t>
            </a:r>
            <a:r>
              <a:rPr lang="en-US" sz="1600" dirty="0" err="1">
                <a:solidFill>
                  <a:srgbClr val="000000"/>
                </a:solidFill>
                <a:latin typeface="Menlo-Regular"/>
              </a:rPr>
              <a:t>retq</a:t>
            </a:r>
            <a:endParaRPr lang="en-US" sz="1600" dirty="0">
              <a:solidFill>
                <a:srgbClr val="000000"/>
              </a:solidFill>
              <a:latin typeface="Menlo-Regular"/>
            </a:endParaRP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o-RO" sz="1600" dirty="0">
              <a:latin typeface="Courier New" panose="02070309020205020404" pitchFamily="49" charset="0"/>
              <a:ea typeface="msgothic" charset="0"/>
              <a:cs typeface="msgothic" charset="0"/>
            </a:endParaRPr>
          </a:p>
        </p:txBody>
      </p:sp>
      <p:sp>
        <p:nvSpPr>
          <p:cNvPr id="13" name="Rectangle 3"/>
          <p:cNvSpPr>
            <a:spLocks noChangeArrowheads="1"/>
          </p:cNvSpPr>
          <p:nvPr/>
        </p:nvSpPr>
        <p:spPr bwMode="auto">
          <a:xfrm>
            <a:off x="9307583" y="6167039"/>
            <a:ext cx="1008907" cy="359010"/>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main.o</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14" name="Rectangle 2"/>
          <p:cNvSpPr>
            <a:spLocks noChangeArrowheads="1"/>
          </p:cNvSpPr>
          <p:nvPr/>
        </p:nvSpPr>
        <p:spPr bwMode="auto">
          <a:xfrm>
            <a:off x="1762607" y="1179044"/>
            <a:ext cx="4086673" cy="1701108"/>
          </a:xfrm>
          <a:prstGeom prst="rect">
            <a:avLst/>
          </a:prstGeom>
          <a:solidFill>
            <a:srgbClr val="F7F5CD"/>
          </a:solidFill>
          <a:ln w="3240">
            <a:solidFill>
              <a:srgbClr val="000066"/>
            </a:solidFill>
            <a:miter lim="800000"/>
          </a:ln>
          <a:effectLst/>
        </p:spPr>
        <p:txBody>
          <a:bodyPr wrap="none" lIns="90000" tIns="46800" rIns="90000" bIns="46800">
            <a:spAutoFit/>
          </a:bodyPr>
          <a:lstStyle/>
          <a:p>
            <a:pPr algn="l"/>
            <a:r>
              <a:rPr lang="hu-HU" sz="1800" dirty="0">
                <a:solidFill>
                  <a:srgbClr val="2D961E"/>
                </a:solidFill>
                <a:latin typeface="Menlo-Regular"/>
              </a:rPr>
              <a:t>int</a:t>
            </a:r>
            <a:r>
              <a:rPr lang="hu-HU" sz="1800" dirty="0">
                <a:solidFill>
                  <a:srgbClr val="000000"/>
                </a:solidFill>
                <a:latin typeface="Menlo-Regular"/>
              </a:rPr>
              <a:t> </a:t>
            </a:r>
            <a:r>
              <a:rPr lang="hu-HU" sz="1800" dirty="0">
                <a:solidFill>
                  <a:srgbClr val="C1651C"/>
                </a:solidFill>
                <a:latin typeface="Menlo-Regular"/>
              </a:rPr>
              <a:t>array</a:t>
            </a:r>
            <a:r>
              <a:rPr lang="hu-HU" sz="1800" dirty="0">
                <a:solidFill>
                  <a:srgbClr val="000000"/>
                </a:solidFill>
                <a:latin typeface="Menlo-Regular"/>
              </a:rPr>
              <a:t>[2] = {1, 2};</a:t>
            </a:r>
          </a:p>
          <a:p>
            <a:pPr algn="l"/>
            <a:r>
              <a:rPr lang="en-US" sz="1800" dirty="0">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main</a:t>
            </a:r>
            <a:r>
              <a:rPr lang="en-US" sz="1800" dirty="0">
                <a:solidFill>
                  <a:srgbClr val="000000"/>
                </a:solidFill>
                <a:latin typeface="Menlo-Regular"/>
              </a:rPr>
              <a:t>()</a:t>
            </a:r>
            <a:r>
              <a:rPr lang="zh-CN" altLang="en-US" sz="1800" dirty="0">
                <a:solidFill>
                  <a:srgbClr val="000000"/>
                </a:solidFill>
                <a:latin typeface="Menlo-Regular"/>
              </a:rPr>
              <a:t> </a:t>
            </a:r>
            <a:r>
              <a:rPr lang="en-US" sz="1800" dirty="0">
                <a:solidFill>
                  <a:srgbClr val="000000"/>
                </a:solidFill>
                <a:latin typeface="Menlo-Regular"/>
              </a:rPr>
              <a:t>{</a:t>
            </a:r>
          </a:p>
          <a:p>
            <a:pPr algn="l"/>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val</a:t>
            </a:r>
            <a:r>
              <a:rPr lang="fr-FR" sz="1800" dirty="0">
                <a:solidFill>
                  <a:srgbClr val="000000"/>
                </a:solidFill>
                <a:latin typeface="Menlo-Regular"/>
              </a:rPr>
              <a:t> = </a:t>
            </a:r>
            <a:r>
              <a:rPr lang="fr-FR" sz="1800" dirty="0" err="1">
                <a:solidFill>
                  <a:srgbClr val="000000"/>
                </a:solidFill>
                <a:latin typeface="Menlo-Regular"/>
              </a:rPr>
              <a:t>sum</a:t>
            </a:r>
            <a:r>
              <a:rPr lang="fr-FR" sz="1800" dirty="0">
                <a:solidFill>
                  <a:srgbClr val="000000"/>
                </a:solidFill>
                <a:latin typeface="Menlo-Regular"/>
              </a:rPr>
              <a:t>(</a:t>
            </a:r>
            <a:r>
              <a:rPr lang="fr-FR" sz="1800" dirty="0" err="1">
                <a:solidFill>
                  <a:srgbClr val="000000"/>
                </a:solidFill>
                <a:latin typeface="Menlo-Regular"/>
              </a:rPr>
              <a:t>array</a:t>
            </a:r>
            <a:r>
              <a:rPr lang="fr-FR" sz="1800" dirty="0">
                <a:solidFill>
                  <a:srgbClr val="000000"/>
                </a:solidFill>
                <a:latin typeface="Menlo-Regular"/>
              </a:rPr>
              <a:t>, 2);</a:t>
            </a:r>
          </a:p>
          <a:p>
            <a:pPr algn="l"/>
            <a:r>
              <a:rPr lang="fr-FR" sz="1800" dirty="0">
                <a:solidFill>
                  <a:srgbClr val="000000"/>
                </a:solidFill>
                <a:latin typeface="Menlo-Regular"/>
              </a:rPr>
              <a:t>    </a:t>
            </a:r>
            <a:r>
              <a:rPr lang="fr-FR" sz="1800" dirty="0">
                <a:solidFill>
                  <a:srgbClr val="C200FF"/>
                </a:solidFill>
                <a:latin typeface="Menlo-Regular"/>
              </a:rPr>
              <a:t>return</a:t>
            </a:r>
            <a:r>
              <a:rPr lang="fr-FR" sz="1800" dirty="0">
                <a:solidFill>
                  <a:srgbClr val="000000"/>
                </a:solidFill>
                <a:latin typeface="Menlo-Regular"/>
              </a:rPr>
              <a:t> val;</a:t>
            </a:r>
          </a:p>
          <a:p>
            <a:pPr algn="l"/>
            <a:r>
              <a:rPr lang="fr-FR" sz="1800" dirty="0">
                <a:solidFill>
                  <a:srgbClr val="000000"/>
                </a:solidFill>
                <a:latin typeface="Menlo-Regular"/>
              </a:rPr>
              <a:t>}</a:t>
            </a:r>
            <a:endParaRPr lang="en-US" sz="1800" dirty="0">
              <a:latin typeface="Courier New" panose="02070309020205020404"/>
              <a:cs typeface="Courier New" panose="02070309020205020404"/>
            </a:endParaRPr>
          </a:p>
        </p:txBody>
      </p:sp>
      <p:sp>
        <p:nvSpPr>
          <p:cNvPr id="15" name="Rectangle 3"/>
          <p:cNvSpPr>
            <a:spLocks noChangeArrowheads="1"/>
          </p:cNvSpPr>
          <p:nvPr/>
        </p:nvSpPr>
        <p:spPr bwMode="auto">
          <a:xfrm>
            <a:off x="4824729" y="2502355"/>
            <a:ext cx="1008907" cy="359010"/>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main.c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8" name="圆角矩形 121">
            <a:extLst>
              <a:ext uri="{FF2B5EF4-FFF2-40B4-BE49-F238E27FC236}">
                <a16:creationId xmlns:a16="http://schemas.microsoft.com/office/drawing/2014/main" id="{212ECCED-2F7B-E8DB-EB09-BA7E39F3E108}"/>
              </a:ext>
            </a:extLst>
          </p:cNvPr>
          <p:cNvSpPr/>
          <p:nvPr/>
        </p:nvSpPr>
        <p:spPr bwMode="auto">
          <a:xfrm>
            <a:off x="-182651" y="316050"/>
            <a:ext cx="3164371"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10" name="标题 1">
            <a:extLst>
              <a:ext uri="{FF2B5EF4-FFF2-40B4-BE49-F238E27FC236}">
                <a16:creationId xmlns:a16="http://schemas.microsoft.com/office/drawing/2014/main" id="{797DD774-2047-3890-C0EF-5B30C0C8E3A7}"/>
              </a:ext>
            </a:extLst>
          </p:cNvPr>
          <p:cNvSpPr txBox="1">
            <a:spLocks/>
          </p:cNvSpPr>
          <p:nvPr/>
        </p:nvSpPr>
        <p:spPr bwMode="auto">
          <a:xfrm>
            <a:off x="335827" y="319412"/>
            <a:ext cx="2645893"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可重定位条目</a:t>
            </a: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DCF33498-DCF2-1E73-2338-58406AB3A99D}"/>
                  </a:ext>
                </a:extLst>
              </p14:cNvPr>
              <p14:cNvContentPartPr/>
              <p14:nvPr/>
            </p14:nvContentPartPr>
            <p14:xfrm>
              <a:off x="1816920" y="240840"/>
              <a:ext cx="9852480" cy="5695560"/>
            </p14:xfrm>
          </p:contentPart>
        </mc:Choice>
        <mc:Fallback>
          <p:pic>
            <p:nvPicPr>
              <p:cNvPr id="2" name="墨迹 1">
                <a:extLst>
                  <a:ext uri="{FF2B5EF4-FFF2-40B4-BE49-F238E27FC236}">
                    <a16:creationId xmlns:a16="http://schemas.microsoft.com/office/drawing/2014/main" id="{DCF33498-DCF2-1E73-2338-58406AB3A99D}"/>
                  </a:ext>
                </a:extLst>
              </p:cNvPr>
              <p:cNvPicPr/>
              <p:nvPr/>
            </p:nvPicPr>
            <p:blipFill>
              <a:blip r:embed="rId4"/>
              <a:stretch>
                <a:fillRect/>
              </a:stretch>
            </p:blipFill>
            <p:spPr>
              <a:xfrm>
                <a:off x="1800720" y="224640"/>
                <a:ext cx="9884880" cy="5727960"/>
              </a:xfrm>
              <a:prstGeom prst="rect">
                <a:avLst/>
              </a:prstGeom>
            </p:spPr>
          </p:pic>
        </mc:Fallback>
      </mc:AlternateContent>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idx="4294967295"/>
          </p:nvPr>
        </p:nvSpPr>
        <p:spPr>
          <a:xfrm>
            <a:off x="2819636" y="308975"/>
            <a:ext cx="1818136" cy="510779"/>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a:solidFill>
                  <a:schemeClr val="accent2"/>
                </a:solidFill>
                <a:latin typeface="Microsoft YaHei" panose="020B0503020204020204" pitchFamily="34" charset="-122"/>
                <a:ea typeface="Microsoft YaHei" panose="020B0503020204020204" pitchFamily="34" charset="-122"/>
              </a:rPr>
              <a:t>.text </a:t>
            </a:r>
            <a:r>
              <a:rPr lang="zh-CN" altLang="en-US" sz="2400" dirty="0">
                <a:solidFill>
                  <a:schemeClr val="accent2"/>
                </a:solidFill>
                <a:latin typeface="Microsoft YaHei" panose="020B0503020204020204" pitchFamily="34" charset="-122"/>
                <a:ea typeface="Microsoft YaHei" panose="020B0503020204020204" pitchFamily="34" charset="-122"/>
              </a:rPr>
              <a:t>节</a:t>
            </a:r>
            <a:endParaRPr lang="en-GB" sz="2400" dirty="0">
              <a:solidFill>
                <a:schemeClr val="accent2"/>
              </a:solidFill>
              <a:latin typeface="Microsoft YaHei" panose="020B0503020204020204" pitchFamily="34" charset="-122"/>
              <a:ea typeface="Microsoft YaHei" panose="020B0503020204020204" pitchFamily="34" charset="-122"/>
            </a:endParaRPr>
          </a:p>
        </p:txBody>
      </p:sp>
      <p:sp>
        <p:nvSpPr>
          <p:cNvPr id="4" name="Rectangle 2"/>
          <p:cNvSpPr>
            <a:spLocks noChangeArrowheads="1"/>
          </p:cNvSpPr>
          <p:nvPr/>
        </p:nvSpPr>
        <p:spPr bwMode="auto">
          <a:xfrm>
            <a:off x="1676400" y="3200400"/>
            <a:ext cx="181758" cy="328424"/>
          </a:xfrm>
          <a:prstGeom prst="rect">
            <a:avLst/>
          </a:prstGeom>
          <a:solidFill>
            <a:schemeClr val="bg1">
              <a:lumMod val="95000"/>
            </a:schemeClr>
          </a:solidFill>
          <a:ln w="1260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o-RO" sz="1600" dirty="0">
              <a:latin typeface="Courier New" panose="02070309020205020404" pitchFamily="49" charset="0"/>
              <a:ea typeface="msgothic" charset="0"/>
              <a:cs typeface="msgothic" charset="0"/>
            </a:endParaRPr>
          </a:p>
        </p:txBody>
      </p:sp>
      <p:sp>
        <p:nvSpPr>
          <p:cNvPr id="6" name="Text Box 2"/>
          <p:cNvSpPr txBox="1">
            <a:spLocks noChangeArrowheads="1"/>
          </p:cNvSpPr>
          <p:nvPr/>
        </p:nvSpPr>
        <p:spPr bwMode="auto">
          <a:xfrm>
            <a:off x="1587499" y="917889"/>
            <a:ext cx="9017001" cy="5363649"/>
          </a:xfrm>
          <a:prstGeom prst="rect">
            <a:avLst/>
          </a:prstGeom>
          <a:solidFill>
            <a:schemeClr val="bg1">
              <a:lumMod val="95000"/>
            </a:schemeClr>
          </a:solidFill>
          <a:ln w="3240">
            <a:solidFill>
              <a:schemeClr val="tx1"/>
            </a:solidFill>
            <a:miter lim="800000"/>
          </a:ln>
          <a:effectLst/>
        </p:spPr>
        <p:txBody>
          <a:bodyPr wrap="square" lIns="90000" tIns="46800" rIns="90000" bIns="46800">
            <a:spAutoFit/>
          </a:bodyPr>
          <a:lstStyle/>
          <a:p>
            <a:pPr algn="l"/>
            <a:r>
              <a:rPr lang="fr-FR" sz="1600" dirty="0">
                <a:solidFill>
                  <a:srgbClr val="000000"/>
                </a:solidFill>
                <a:latin typeface="Menlo-Regular"/>
              </a:rPr>
              <a:t>00000000004004d0 &lt;main&gt;:</a:t>
            </a:r>
          </a:p>
          <a:p>
            <a:pPr algn="l"/>
            <a:r>
              <a:rPr lang="ro-RO" sz="1600" dirty="0">
                <a:solidFill>
                  <a:srgbClr val="000000"/>
                </a:solidFill>
                <a:latin typeface="Menlo-Regular"/>
              </a:rPr>
              <a:t>  4004d0:       48 83 ec 08       sub    $0x8,%rsp</a:t>
            </a:r>
          </a:p>
          <a:p>
            <a:pPr algn="l"/>
            <a:r>
              <a:rPr lang="en-US" sz="1600" dirty="0">
                <a:solidFill>
                  <a:srgbClr val="000000"/>
                </a:solidFill>
                <a:latin typeface="Menlo-Regular"/>
              </a:rPr>
              <a:t>  4004d4:       be 02 00 00 00    </a:t>
            </a:r>
            <a:r>
              <a:rPr lang="en-US" sz="1600" dirty="0" err="1">
                <a:solidFill>
                  <a:srgbClr val="000000"/>
                </a:solidFill>
                <a:latin typeface="Menlo-Regular"/>
              </a:rPr>
              <a:t>mov</a:t>
            </a:r>
            <a:r>
              <a:rPr lang="en-US" sz="1600" dirty="0">
                <a:solidFill>
                  <a:srgbClr val="000000"/>
                </a:solidFill>
                <a:latin typeface="Menlo-Regular"/>
              </a:rPr>
              <a:t>    $0x2,%esi</a:t>
            </a:r>
          </a:p>
          <a:p>
            <a:pPr algn="l"/>
            <a:r>
              <a:rPr lang="sk-SK" sz="1600" dirty="0">
                <a:solidFill>
                  <a:srgbClr val="000000"/>
                </a:solidFill>
                <a:latin typeface="Menlo-Regular"/>
              </a:rPr>
              <a:t>  4004d9:       bf 18 10 60 00    mov    </a:t>
            </a:r>
            <a:r>
              <a:rPr lang="sk-SK" sz="1600" dirty="0">
                <a:latin typeface="Menlo-Regular"/>
              </a:rPr>
              <a:t>$0x601018</a:t>
            </a:r>
            <a:r>
              <a:rPr lang="sk-SK" sz="1600" dirty="0">
                <a:solidFill>
                  <a:srgbClr val="000000"/>
                </a:solidFill>
                <a:latin typeface="Menlo-Regular"/>
              </a:rPr>
              <a:t>,%edi  </a:t>
            </a:r>
            <a:r>
              <a:rPr lang="sk-SK" sz="1600" dirty="0">
                <a:latin typeface="Menlo-Regular"/>
              </a:rPr>
              <a:t># %edi = &amp;array</a:t>
            </a:r>
          </a:p>
          <a:p>
            <a:pPr algn="l"/>
            <a:r>
              <a:rPr lang="en-US" sz="1600" dirty="0">
                <a:solidFill>
                  <a:srgbClr val="000000"/>
                </a:solidFill>
                <a:latin typeface="Menlo-Regular"/>
              </a:rPr>
              <a:t>  4004de:       e8 </a:t>
            </a:r>
            <a:r>
              <a:rPr lang="en-US" sz="1600" dirty="0">
                <a:solidFill>
                  <a:schemeClr val="accent1"/>
                </a:solidFill>
                <a:latin typeface="Menlo-Regular"/>
              </a:rPr>
              <a:t>05 00 00 00    </a:t>
            </a:r>
            <a:r>
              <a:rPr lang="en-US" sz="1600" dirty="0" err="1">
                <a:solidFill>
                  <a:srgbClr val="000000"/>
                </a:solidFill>
                <a:latin typeface="Menlo-Regular"/>
              </a:rPr>
              <a:t>callq</a:t>
            </a:r>
            <a:r>
              <a:rPr lang="en-US" sz="1600" dirty="0">
                <a:solidFill>
                  <a:srgbClr val="000000"/>
                </a:solidFill>
                <a:latin typeface="Menlo-Regular"/>
              </a:rPr>
              <a:t>  </a:t>
            </a:r>
            <a:r>
              <a:rPr lang="en-US" sz="1600" dirty="0">
                <a:solidFill>
                  <a:srgbClr val="FF0000"/>
                </a:solidFill>
                <a:latin typeface="Menlo-Regular"/>
              </a:rPr>
              <a:t>4004e8 </a:t>
            </a:r>
            <a:r>
              <a:rPr lang="en-US" sz="1600" dirty="0">
                <a:solidFill>
                  <a:srgbClr val="000000"/>
                </a:solidFill>
                <a:latin typeface="Menlo-Regular"/>
              </a:rPr>
              <a:t>&lt;sum&gt;    # sum()</a:t>
            </a:r>
          </a:p>
          <a:p>
            <a:pPr algn="l"/>
            <a:r>
              <a:rPr lang="en-US" sz="1600" dirty="0">
                <a:solidFill>
                  <a:srgbClr val="000000"/>
                </a:solidFill>
                <a:latin typeface="Menlo-Regular"/>
              </a:rPr>
              <a:t>  </a:t>
            </a:r>
            <a:r>
              <a:rPr lang="en-US" sz="1600" dirty="0">
                <a:solidFill>
                  <a:srgbClr val="3366FF"/>
                </a:solidFill>
                <a:latin typeface="Menlo-Regular"/>
              </a:rPr>
              <a:t>4004e3</a:t>
            </a:r>
            <a:r>
              <a:rPr lang="en-US" sz="1600" dirty="0">
                <a:solidFill>
                  <a:srgbClr val="000000"/>
                </a:solidFill>
                <a:latin typeface="Menlo-Regular"/>
              </a:rPr>
              <a:t>:       48 83 c4 08       add    $0x8,%rsp</a:t>
            </a:r>
          </a:p>
          <a:p>
            <a:pPr algn="l"/>
            <a:r>
              <a:rPr lang="en-US" sz="1600" dirty="0">
                <a:solidFill>
                  <a:srgbClr val="000000"/>
                </a:solidFill>
                <a:latin typeface="Menlo-Regular"/>
              </a:rPr>
              <a:t>  4004e7:       c3                </a:t>
            </a:r>
            <a:r>
              <a:rPr lang="en-US" sz="1600" dirty="0" err="1">
                <a:solidFill>
                  <a:srgbClr val="000000"/>
                </a:solidFill>
                <a:latin typeface="Menlo-Regular"/>
              </a:rPr>
              <a:t>retq</a:t>
            </a:r>
            <a:endParaRPr lang="en-US" sz="1600" dirty="0">
              <a:solidFill>
                <a:srgbClr val="000000"/>
              </a:solidFill>
              <a:latin typeface="Menlo-Regular"/>
            </a:endParaRPr>
          </a:p>
          <a:p>
            <a:pPr algn="l"/>
            <a:endParaRPr lang="en-US" sz="1600" dirty="0">
              <a:solidFill>
                <a:srgbClr val="000000"/>
              </a:solidFill>
              <a:latin typeface="Menlo-Regular"/>
            </a:endParaRPr>
          </a:p>
          <a:p>
            <a:pPr algn="l"/>
            <a:r>
              <a:rPr lang="en-US" sz="1600" dirty="0">
                <a:solidFill>
                  <a:srgbClr val="000000"/>
                </a:solidFill>
                <a:latin typeface="Menlo-Regular"/>
              </a:rPr>
              <a:t>00000000004004e8 &lt;sum&gt;:</a:t>
            </a:r>
          </a:p>
          <a:p>
            <a:pPr algn="l"/>
            <a:r>
              <a:rPr lang="sk-SK" sz="1600" dirty="0">
                <a:solidFill>
                  <a:srgbClr val="000000"/>
                </a:solidFill>
                <a:latin typeface="Menlo-Regular"/>
              </a:rPr>
              <a:t>  </a:t>
            </a:r>
            <a:r>
              <a:rPr lang="sk-SK" sz="1600" dirty="0">
                <a:solidFill>
                  <a:srgbClr val="FF0000"/>
                </a:solidFill>
                <a:latin typeface="Menlo-Regular"/>
              </a:rPr>
              <a:t>4004e8</a:t>
            </a:r>
            <a:r>
              <a:rPr lang="sk-SK" sz="1600" dirty="0">
                <a:solidFill>
                  <a:srgbClr val="000000"/>
                </a:solidFill>
                <a:latin typeface="Menlo-Regular"/>
              </a:rPr>
              <a:t>:       b8 00 00 00 00          mov    $0x0,%eax</a:t>
            </a:r>
          </a:p>
          <a:p>
            <a:pPr algn="l"/>
            <a:r>
              <a:rPr lang="sk-SK" sz="1600" dirty="0">
                <a:solidFill>
                  <a:srgbClr val="000000"/>
                </a:solidFill>
                <a:latin typeface="Menlo-Regular"/>
              </a:rPr>
              <a:t>  4004ed:       ba 00 00 00 00          mov    $0x0,%edx</a:t>
            </a:r>
          </a:p>
          <a:p>
            <a:pPr algn="l"/>
            <a:r>
              <a:rPr lang="cs-CZ" sz="1600" dirty="0">
                <a:solidFill>
                  <a:srgbClr val="000000"/>
                </a:solidFill>
                <a:latin typeface="Menlo-Regular"/>
              </a:rPr>
              <a:t>  4004f2:       </a:t>
            </a:r>
            <a:r>
              <a:rPr lang="cs-CZ" sz="1600" dirty="0" err="1">
                <a:solidFill>
                  <a:srgbClr val="000000"/>
                </a:solidFill>
                <a:latin typeface="Menlo-Regular"/>
              </a:rPr>
              <a:t>eb</a:t>
            </a:r>
            <a:r>
              <a:rPr lang="cs-CZ" sz="1600" dirty="0">
                <a:solidFill>
                  <a:srgbClr val="000000"/>
                </a:solidFill>
                <a:latin typeface="Menlo-Regular"/>
              </a:rPr>
              <a:t> 09                   </a:t>
            </a:r>
            <a:r>
              <a:rPr lang="cs-CZ" sz="1600" dirty="0" err="1">
                <a:solidFill>
                  <a:srgbClr val="000000"/>
                </a:solidFill>
                <a:latin typeface="Menlo-Regular"/>
              </a:rPr>
              <a:t>jmp</a:t>
            </a:r>
            <a:r>
              <a:rPr lang="cs-CZ" sz="1600" dirty="0">
                <a:solidFill>
                  <a:srgbClr val="000000"/>
                </a:solidFill>
                <a:latin typeface="Menlo-Regular"/>
              </a:rPr>
              <a:t>    4004fd &lt;sum+0x15&gt;</a:t>
            </a:r>
          </a:p>
          <a:p>
            <a:pPr algn="l"/>
            <a:r>
              <a:rPr lang="ro-RO" sz="1600" dirty="0">
                <a:solidFill>
                  <a:srgbClr val="000000"/>
                </a:solidFill>
                <a:latin typeface="Menlo-Regular"/>
              </a:rPr>
              <a:t>  4004f4:       48 63 ca                movslq %edx,%rcx</a:t>
            </a:r>
          </a:p>
          <a:p>
            <a:pPr algn="l"/>
            <a:r>
              <a:rPr lang="en-US" sz="1600" dirty="0">
                <a:solidFill>
                  <a:srgbClr val="000000"/>
                </a:solidFill>
                <a:latin typeface="Menlo-Regular"/>
              </a:rPr>
              <a:t>  4004f7:       03 04 8f                add    (%rdi,%rcx,4),%</a:t>
            </a:r>
            <a:r>
              <a:rPr lang="en-US" sz="1600" dirty="0" err="1">
                <a:solidFill>
                  <a:srgbClr val="000000"/>
                </a:solidFill>
                <a:latin typeface="Menlo-Regular"/>
              </a:rPr>
              <a:t>eax</a:t>
            </a:r>
            <a:endParaRPr lang="en-US" sz="1600" dirty="0">
              <a:solidFill>
                <a:srgbClr val="000000"/>
              </a:solidFill>
              <a:latin typeface="Menlo-Regular"/>
            </a:endParaRPr>
          </a:p>
          <a:p>
            <a:pPr algn="l"/>
            <a:r>
              <a:rPr lang="en-US" sz="1600" dirty="0">
                <a:solidFill>
                  <a:srgbClr val="000000"/>
                </a:solidFill>
                <a:latin typeface="Menlo-Regular"/>
              </a:rPr>
              <a:t>  4004fa:       83 c2 01                add    $0x1,%edx</a:t>
            </a:r>
          </a:p>
          <a:p>
            <a:pPr algn="l"/>
            <a:r>
              <a:rPr lang="nl-NL" sz="1600" dirty="0">
                <a:solidFill>
                  <a:srgbClr val="000000"/>
                </a:solidFill>
                <a:latin typeface="Menlo-Regular"/>
              </a:rPr>
              <a:t>  4004fd:       39 f2                   </a:t>
            </a:r>
            <a:r>
              <a:rPr lang="nl-NL" sz="1600" dirty="0" err="1">
                <a:solidFill>
                  <a:srgbClr val="000000"/>
                </a:solidFill>
                <a:latin typeface="Menlo-Regular"/>
              </a:rPr>
              <a:t>cmp</a:t>
            </a:r>
            <a:r>
              <a:rPr lang="nl-NL" sz="1600" dirty="0">
                <a:solidFill>
                  <a:srgbClr val="000000"/>
                </a:solidFill>
                <a:latin typeface="Menlo-Regular"/>
              </a:rPr>
              <a:t>    %</a:t>
            </a:r>
            <a:r>
              <a:rPr lang="nl-NL" sz="1600" dirty="0" err="1">
                <a:solidFill>
                  <a:srgbClr val="000000"/>
                </a:solidFill>
                <a:latin typeface="Menlo-Regular"/>
              </a:rPr>
              <a:t>esi</a:t>
            </a:r>
            <a:r>
              <a:rPr lang="nl-NL" sz="1600" dirty="0">
                <a:solidFill>
                  <a:srgbClr val="000000"/>
                </a:solidFill>
                <a:latin typeface="Menlo-Regular"/>
              </a:rPr>
              <a:t>,%</a:t>
            </a:r>
            <a:r>
              <a:rPr lang="nl-NL" sz="1600" dirty="0" err="1">
                <a:solidFill>
                  <a:srgbClr val="000000"/>
                </a:solidFill>
                <a:latin typeface="Menlo-Regular"/>
              </a:rPr>
              <a:t>edx</a:t>
            </a:r>
            <a:endParaRPr lang="nl-NL" sz="1600" dirty="0">
              <a:solidFill>
                <a:srgbClr val="000000"/>
              </a:solidFill>
              <a:latin typeface="Menlo-Regular"/>
            </a:endParaRPr>
          </a:p>
          <a:p>
            <a:pPr algn="l"/>
            <a:r>
              <a:rPr lang="nl-NL" sz="1600" dirty="0">
                <a:solidFill>
                  <a:srgbClr val="000000"/>
                </a:solidFill>
                <a:latin typeface="Menlo-Regular"/>
              </a:rPr>
              <a:t>  4004ff:       7c f3                   </a:t>
            </a:r>
            <a:r>
              <a:rPr lang="nl-NL" sz="1600" dirty="0" err="1">
                <a:solidFill>
                  <a:srgbClr val="000000"/>
                </a:solidFill>
                <a:latin typeface="Menlo-Regular"/>
              </a:rPr>
              <a:t>jl</a:t>
            </a:r>
            <a:r>
              <a:rPr lang="nl-NL" sz="1600" dirty="0">
                <a:solidFill>
                  <a:srgbClr val="000000"/>
                </a:solidFill>
                <a:latin typeface="Menlo-Regular"/>
              </a:rPr>
              <a:t>     4004f4 &lt;sum+0xc&gt;</a:t>
            </a:r>
          </a:p>
          <a:p>
            <a:pPr algn="l"/>
            <a:r>
              <a:rPr lang="hu-HU" sz="1600" dirty="0">
                <a:solidFill>
                  <a:srgbClr val="000000"/>
                </a:solidFill>
                <a:latin typeface="Menlo-Regular"/>
              </a:rPr>
              <a:t>  400501:       f3 c3                   repz retq</a:t>
            </a:r>
            <a:endParaRPr lang="ro-RO" sz="1600" dirty="0">
              <a:latin typeface="Courier New" panose="02070309020205020404" pitchFamily="49" charset="0"/>
              <a:ea typeface="msgothic" charset="0"/>
              <a:cs typeface="msgothic" charset="0"/>
            </a:endParaRPr>
          </a:p>
        </p:txBody>
      </p:sp>
      <p:sp>
        <p:nvSpPr>
          <p:cNvPr id="2" name="TextBox 1"/>
          <p:cNvSpPr txBox="1"/>
          <p:nvPr/>
        </p:nvSpPr>
        <p:spPr>
          <a:xfrm>
            <a:off x="2819636" y="6338533"/>
            <a:ext cx="5803192" cy="400110"/>
          </a:xfrm>
          <a:prstGeom prst="rect">
            <a:avLst/>
          </a:prstGeom>
          <a:noFill/>
        </p:spPr>
        <p:txBody>
          <a:bodyPr wrap="none" rtlCol="0">
            <a:spAutoFit/>
          </a:bodyPr>
          <a:lstStyle/>
          <a:p>
            <a:r>
              <a:rPr lang="zh-CN" altLang="en-US" sz="2000" dirty="0">
                <a:latin typeface="Microsoft YaHei" panose="020B0503020204020204" pitchFamily="34" charset="-122"/>
                <a:ea typeface="Microsoft YaHei" panose="020B0503020204020204" pitchFamily="34" charset="-122"/>
              </a:rPr>
              <a:t>使用</a:t>
            </a:r>
            <a:r>
              <a:rPr lang="en-US" altLang="zh-CN" sz="2000" dirty="0">
                <a:latin typeface="Microsoft YaHei" panose="020B0503020204020204" pitchFamily="34" charset="-122"/>
                <a:ea typeface="Microsoft YaHei" panose="020B0503020204020204" pitchFamily="34" charset="-122"/>
              </a:rPr>
              <a:t>PC</a:t>
            </a:r>
            <a:r>
              <a:rPr lang="zh-CN" altLang="en-US" sz="2000" dirty="0">
                <a:latin typeface="Microsoft YaHei" panose="020B0503020204020204" pitchFamily="34" charset="-122"/>
                <a:ea typeface="Microsoft YaHei" panose="020B0503020204020204" pitchFamily="34" charset="-122"/>
              </a:rPr>
              <a:t>相对寻址</a:t>
            </a:r>
            <a:r>
              <a:rPr lang="en-US" sz="2000" dirty="0">
                <a:latin typeface="Microsoft YaHei" panose="020B0503020204020204" pitchFamily="34" charset="-122"/>
                <a:ea typeface="Microsoft YaHei" panose="020B0503020204020204" pitchFamily="34" charset="-122"/>
              </a:rPr>
              <a:t> </a:t>
            </a:r>
            <a:r>
              <a:rPr lang="en-US" sz="2000" dirty="0">
                <a:latin typeface="Calibri" panose="020F0502020204030204" pitchFamily="34" charset="0"/>
              </a:rPr>
              <a:t>sum():  </a:t>
            </a:r>
            <a:r>
              <a:rPr lang="en-US" sz="2000" dirty="0">
                <a:solidFill>
                  <a:srgbClr val="FF0000"/>
                </a:solidFill>
                <a:latin typeface="Calibri" panose="020F0502020204030204" pitchFamily="34" charset="0"/>
              </a:rPr>
              <a:t>0x4004e8</a:t>
            </a:r>
            <a:r>
              <a:rPr lang="en-US" sz="2000" dirty="0">
                <a:latin typeface="Calibri" panose="020F0502020204030204" pitchFamily="34" charset="0"/>
              </a:rPr>
              <a:t> = </a:t>
            </a:r>
            <a:r>
              <a:rPr lang="en-US" sz="2000" dirty="0">
                <a:solidFill>
                  <a:srgbClr val="3366FF"/>
                </a:solidFill>
                <a:latin typeface="Calibri" panose="020F0502020204030204" pitchFamily="34" charset="0"/>
              </a:rPr>
              <a:t>0x4004e3</a:t>
            </a:r>
            <a:r>
              <a:rPr lang="en-US" sz="2000" dirty="0">
                <a:latin typeface="Calibri" panose="020F0502020204030204" pitchFamily="34" charset="0"/>
              </a:rPr>
              <a:t> + </a:t>
            </a:r>
            <a:r>
              <a:rPr lang="en-US" sz="2000" dirty="0">
                <a:solidFill>
                  <a:srgbClr val="00CC99"/>
                </a:solidFill>
                <a:latin typeface="Calibri" panose="020F0502020204030204" pitchFamily="34" charset="0"/>
              </a:rPr>
              <a:t>0x5</a:t>
            </a:r>
          </a:p>
        </p:txBody>
      </p:sp>
      <p:sp>
        <p:nvSpPr>
          <p:cNvPr id="7" name="圆角矩形 121">
            <a:extLst>
              <a:ext uri="{FF2B5EF4-FFF2-40B4-BE49-F238E27FC236}">
                <a16:creationId xmlns:a16="http://schemas.microsoft.com/office/drawing/2014/main" id="{C0C06DCD-4532-BAD3-F579-D05B8A42DCEB}"/>
              </a:ext>
            </a:extLst>
          </p:cNvPr>
          <p:cNvSpPr/>
          <p:nvPr/>
        </p:nvSpPr>
        <p:spPr bwMode="auto">
          <a:xfrm>
            <a:off x="-182651" y="316050"/>
            <a:ext cx="3164371"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8" name="标题 1">
            <a:extLst>
              <a:ext uri="{FF2B5EF4-FFF2-40B4-BE49-F238E27FC236}">
                <a16:creationId xmlns:a16="http://schemas.microsoft.com/office/drawing/2014/main" id="{A18D4A09-3BC0-E76E-3F73-E6AFC1329FD1}"/>
              </a:ext>
            </a:extLst>
          </p:cNvPr>
          <p:cNvSpPr txBox="1">
            <a:spLocks/>
          </p:cNvSpPr>
          <p:nvPr/>
        </p:nvSpPr>
        <p:spPr bwMode="auto">
          <a:xfrm>
            <a:off x="335827" y="319412"/>
            <a:ext cx="2645893"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可重定位条目</a:t>
            </a:r>
          </a:p>
        </p:txBody>
      </p:sp>
      <mc:AlternateContent xmlns:mc="http://schemas.openxmlformats.org/markup-compatibility/2006">
        <mc:Choice xmlns:p14="http://schemas.microsoft.com/office/powerpoint/2010/main" Requires="p14">
          <p:contentPart p14:bwMode="auto" r:id="rId3">
            <p14:nvContentPartPr>
              <p14:cNvPr id="3" name="墨迹 2">
                <a:extLst>
                  <a:ext uri="{FF2B5EF4-FFF2-40B4-BE49-F238E27FC236}">
                    <a16:creationId xmlns:a16="http://schemas.microsoft.com/office/drawing/2014/main" id="{22F3E642-21DE-86A5-4E65-9D4A645F4D86}"/>
                  </a:ext>
                </a:extLst>
              </p14:cNvPr>
              <p14:cNvContentPartPr/>
              <p14:nvPr/>
            </p14:nvContentPartPr>
            <p14:xfrm>
              <a:off x="945360" y="380880"/>
              <a:ext cx="10324080" cy="6477120"/>
            </p14:xfrm>
          </p:contentPart>
        </mc:Choice>
        <mc:Fallback>
          <p:pic>
            <p:nvPicPr>
              <p:cNvPr id="3" name="墨迹 2">
                <a:extLst>
                  <a:ext uri="{FF2B5EF4-FFF2-40B4-BE49-F238E27FC236}">
                    <a16:creationId xmlns:a16="http://schemas.microsoft.com/office/drawing/2014/main" id="{22F3E642-21DE-86A5-4E65-9D4A645F4D86}"/>
                  </a:ext>
                </a:extLst>
              </p:cNvPr>
              <p:cNvPicPr/>
              <p:nvPr/>
            </p:nvPicPr>
            <p:blipFill>
              <a:blip r:embed="rId4"/>
              <a:stretch>
                <a:fillRect/>
              </a:stretch>
            </p:blipFill>
            <p:spPr>
              <a:xfrm>
                <a:off x="929160" y="364680"/>
                <a:ext cx="10356480" cy="6509520"/>
              </a:xfrm>
              <a:prstGeom prst="rect">
                <a:avLst/>
              </a:prstGeom>
            </p:spPr>
          </p:pic>
        </mc:Fallback>
      </mc:AlternateContent>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729416" y="3676608"/>
            <a:ext cx="1575232" cy="533400"/>
          </a:xfrm>
          <a:prstGeom prst="rect">
            <a:avLst/>
          </a:prstGeom>
          <a:solidFill>
            <a:srgbClr val="FF0000">
              <a:alpha val="32156"/>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main()</a:t>
            </a:r>
          </a:p>
        </p:txBody>
      </p:sp>
      <p:sp>
        <p:nvSpPr>
          <p:cNvPr id="4" name="Text Box 3"/>
          <p:cNvSpPr txBox="1">
            <a:spLocks noChangeArrowheads="1"/>
          </p:cNvSpPr>
          <p:nvPr/>
        </p:nvSpPr>
        <p:spPr bwMode="auto">
          <a:xfrm>
            <a:off x="501357" y="3313071"/>
            <a:ext cx="976847"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solidFill>
                  <a:schemeClr val="accent2"/>
                </a:solidFill>
                <a:latin typeface="微软雅黑" panose="020B0503020204020204" charset="-122"/>
                <a:ea typeface="微软雅黑" panose="020B0503020204020204" charset="-122"/>
                <a:cs typeface="msgothic"/>
              </a:rPr>
              <a:t>main.o</a:t>
            </a:r>
          </a:p>
        </p:txBody>
      </p:sp>
      <p:sp>
        <p:nvSpPr>
          <p:cNvPr id="5" name="Rectangle 4"/>
          <p:cNvSpPr>
            <a:spLocks noChangeArrowheads="1"/>
          </p:cNvSpPr>
          <p:nvPr/>
        </p:nvSpPr>
        <p:spPr bwMode="auto">
          <a:xfrm>
            <a:off x="729416" y="5540333"/>
            <a:ext cx="1549766" cy="358775"/>
          </a:xfrm>
          <a:prstGeom prst="rect">
            <a:avLst/>
          </a:prstGeom>
          <a:solidFill>
            <a:srgbClr val="008080">
              <a:alpha val="32156"/>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100" b="1" dirty="0">
                <a:latin typeface="微软雅黑" panose="020B0503020204020204" charset="-122"/>
                <a:ea typeface="微软雅黑" panose="020B0503020204020204" charset="-122"/>
                <a:cs typeface="msgothic"/>
              </a:rPr>
              <a:t>int</a:t>
            </a:r>
            <a:r>
              <a:rPr lang="en-GB" altLang="zh-CN" sz="1100" b="1" dirty="0">
                <a:latin typeface="Courier New" panose="02070309020205020404" pitchFamily="49" charset="0"/>
                <a:ea typeface="微软雅黑" panose="020B0503020204020204" charset="-122"/>
                <a:cs typeface="msgothic"/>
              </a:rPr>
              <a:t> </a:t>
            </a:r>
            <a:r>
              <a:rPr lang="en-GB" altLang="zh-CN" sz="1100" b="1" dirty="0">
                <a:latin typeface="微软雅黑" panose="020B0503020204020204" charset="-122"/>
                <a:ea typeface="微软雅黑" panose="020B0503020204020204" charset="-122"/>
                <a:cs typeface="msgothic"/>
              </a:rPr>
              <a:t>*bufp0=&amp;</a:t>
            </a:r>
            <a:r>
              <a:rPr lang="en-GB" altLang="zh-CN" sz="1100" b="1" dirty="0" err="1">
                <a:latin typeface="微软雅黑" panose="020B0503020204020204" charset="-122"/>
                <a:ea typeface="微软雅黑" panose="020B0503020204020204" charset="-122"/>
                <a:cs typeface="msgothic"/>
              </a:rPr>
              <a:t>buf</a:t>
            </a:r>
            <a:r>
              <a:rPr lang="en-GB" altLang="zh-CN" sz="1100" b="1" dirty="0">
                <a:latin typeface="微软雅黑" panose="020B0503020204020204" charset="-122"/>
                <a:ea typeface="微软雅黑" panose="020B0503020204020204" charset="-122"/>
                <a:cs typeface="msgothic"/>
              </a:rPr>
              <a:t>[0]</a:t>
            </a:r>
          </a:p>
        </p:txBody>
      </p:sp>
      <p:sp>
        <p:nvSpPr>
          <p:cNvPr id="6" name="Rectangle 5"/>
          <p:cNvSpPr>
            <a:spLocks noChangeArrowheads="1"/>
          </p:cNvSpPr>
          <p:nvPr/>
        </p:nvSpPr>
        <p:spPr bwMode="auto">
          <a:xfrm>
            <a:off x="729415" y="5006933"/>
            <a:ext cx="1549767" cy="533400"/>
          </a:xfrm>
          <a:prstGeom prst="rect">
            <a:avLst/>
          </a:prstGeom>
          <a:solidFill>
            <a:srgbClr val="FF0000">
              <a:alpha val="34901"/>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swap()</a:t>
            </a:r>
          </a:p>
        </p:txBody>
      </p:sp>
      <p:sp>
        <p:nvSpPr>
          <p:cNvPr id="7" name="Text Box 6"/>
          <p:cNvSpPr txBox="1">
            <a:spLocks noChangeArrowheads="1"/>
          </p:cNvSpPr>
          <p:nvPr/>
        </p:nvSpPr>
        <p:spPr bwMode="auto">
          <a:xfrm>
            <a:off x="479376" y="4641808"/>
            <a:ext cx="997687"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solidFill>
                  <a:schemeClr val="accent2"/>
                </a:solidFill>
                <a:latin typeface="微软雅黑" panose="020B0503020204020204" charset="-122"/>
                <a:ea typeface="微软雅黑" panose="020B0503020204020204" charset="-122"/>
                <a:cs typeface="msgothic"/>
              </a:rPr>
              <a:t>swap.o</a:t>
            </a:r>
          </a:p>
        </p:txBody>
      </p:sp>
      <p:sp>
        <p:nvSpPr>
          <p:cNvPr id="8" name="Rectangle 12"/>
          <p:cNvSpPr>
            <a:spLocks noChangeArrowheads="1"/>
          </p:cNvSpPr>
          <p:nvPr/>
        </p:nvSpPr>
        <p:spPr bwMode="auto">
          <a:xfrm>
            <a:off x="729416" y="2031958"/>
            <a:ext cx="1551548" cy="533400"/>
          </a:xfrm>
          <a:prstGeom prst="rect">
            <a:avLst/>
          </a:prstGeom>
          <a:solidFill>
            <a:srgbClr val="FF0000">
              <a:alpha val="27058"/>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系统代码</a:t>
            </a:r>
          </a:p>
        </p:txBody>
      </p:sp>
      <p:sp>
        <p:nvSpPr>
          <p:cNvPr id="9" name="Rectangle 14"/>
          <p:cNvSpPr>
            <a:spLocks noChangeArrowheads="1"/>
          </p:cNvSpPr>
          <p:nvPr/>
        </p:nvSpPr>
        <p:spPr bwMode="auto">
          <a:xfrm>
            <a:off x="729415" y="4210008"/>
            <a:ext cx="1575233" cy="346075"/>
          </a:xfrm>
          <a:prstGeom prst="rect">
            <a:avLst/>
          </a:prstGeom>
          <a:solidFill>
            <a:srgbClr val="008080">
              <a:alpha val="38823"/>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400" b="1" dirty="0" err="1">
                <a:latin typeface="微软雅黑" panose="020B0503020204020204" charset="-122"/>
                <a:ea typeface="微软雅黑" panose="020B0503020204020204" charset="-122"/>
                <a:cs typeface="msgothic"/>
              </a:rPr>
              <a:t>int</a:t>
            </a:r>
            <a:r>
              <a:rPr lang="en-GB" altLang="zh-CN" sz="1400" b="1" dirty="0">
                <a:latin typeface="Courier New" panose="02070309020205020404" pitchFamily="49" charset="0"/>
                <a:ea typeface="微软雅黑" panose="020B0503020204020204" charset="-122"/>
                <a:cs typeface="msgothic"/>
              </a:rPr>
              <a:t> </a:t>
            </a:r>
            <a:r>
              <a:rPr lang="en-GB" altLang="zh-CN" sz="1400" b="1" dirty="0" err="1">
                <a:latin typeface="微软雅黑" panose="020B0503020204020204" charset="-122"/>
                <a:ea typeface="微软雅黑" panose="020B0503020204020204" charset="-122"/>
                <a:cs typeface="msgothic"/>
              </a:rPr>
              <a:t>buf</a:t>
            </a:r>
            <a:r>
              <a:rPr lang="en-GB" altLang="zh-CN" sz="1400" b="1" dirty="0">
                <a:latin typeface="微软雅黑" panose="020B0503020204020204" charset="-122"/>
                <a:ea typeface="微软雅黑" panose="020B0503020204020204" charset="-122"/>
                <a:cs typeface="msgothic"/>
              </a:rPr>
              <a:t>[2]={1,2}</a:t>
            </a:r>
          </a:p>
        </p:txBody>
      </p:sp>
      <p:sp>
        <p:nvSpPr>
          <p:cNvPr id="10" name="Rectangle 15"/>
          <p:cNvSpPr>
            <a:spLocks noChangeArrowheads="1"/>
          </p:cNvSpPr>
          <p:nvPr/>
        </p:nvSpPr>
        <p:spPr bwMode="auto">
          <a:xfrm>
            <a:off x="729416" y="2565358"/>
            <a:ext cx="1551548" cy="373063"/>
          </a:xfrm>
          <a:prstGeom prst="rect">
            <a:avLst/>
          </a:prstGeom>
          <a:solidFill>
            <a:srgbClr val="008080">
              <a:alpha val="29019"/>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系统数据</a:t>
            </a:r>
          </a:p>
        </p:txBody>
      </p:sp>
      <p:sp>
        <p:nvSpPr>
          <p:cNvPr id="11" name="Text Box 19"/>
          <p:cNvSpPr txBox="1">
            <a:spLocks noChangeArrowheads="1"/>
          </p:cNvSpPr>
          <p:nvPr/>
        </p:nvSpPr>
        <p:spPr bwMode="auto">
          <a:xfrm>
            <a:off x="688785" y="1562829"/>
            <a:ext cx="2028417" cy="365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zh-CN" altLang="en-GB" sz="1800" b="1" dirty="0">
                <a:latin typeface="Calibri" panose="020F0502020204030204" pitchFamily="34" charset="0"/>
                <a:ea typeface="微软雅黑" panose="020B0503020204020204" charset="-122"/>
                <a:cs typeface="msgothic"/>
              </a:rPr>
              <a:t>可重定位目标文件</a:t>
            </a:r>
          </a:p>
        </p:txBody>
      </p:sp>
      <p:sp>
        <p:nvSpPr>
          <p:cNvPr id="12" name="Text Box 20"/>
          <p:cNvSpPr txBox="1">
            <a:spLocks noChangeArrowheads="1"/>
          </p:cNvSpPr>
          <p:nvPr/>
        </p:nvSpPr>
        <p:spPr bwMode="auto">
          <a:xfrm>
            <a:off x="3695602" y="1111441"/>
            <a:ext cx="1827694" cy="365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zh-CN" altLang="en-GB" sz="1800" b="1" dirty="0">
                <a:latin typeface="Calibri" panose="020F0502020204030204" pitchFamily="34" charset="0"/>
                <a:ea typeface="微软雅黑" panose="020B0503020204020204" charset="-122"/>
                <a:cs typeface="msgothic"/>
              </a:rPr>
              <a:t>可执行目标文件</a:t>
            </a:r>
          </a:p>
        </p:txBody>
      </p:sp>
      <p:sp>
        <p:nvSpPr>
          <p:cNvPr id="13" name="Text Box 23"/>
          <p:cNvSpPr txBox="1">
            <a:spLocks noChangeArrowheads="1"/>
          </p:cNvSpPr>
          <p:nvPr/>
        </p:nvSpPr>
        <p:spPr bwMode="auto">
          <a:xfrm>
            <a:off x="2245970" y="2087521"/>
            <a:ext cx="657529"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dirty="0">
                <a:latin typeface="微软雅黑" panose="020B0503020204020204" charset="-122"/>
                <a:ea typeface="微软雅黑" panose="020B0503020204020204" charset="-122"/>
                <a:cs typeface="msgothic"/>
              </a:rPr>
              <a:t>.text</a:t>
            </a:r>
          </a:p>
        </p:txBody>
      </p:sp>
      <p:sp>
        <p:nvSpPr>
          <p:cNvPr id="14" name="Text Box 24"/>
          <p:cNvSpPr txBox="1">
            <a:spLocks noChangeArrowheads="1"/>
          </p:cNvSpPr>
          <p:nvPr/>
        </p:nvSpPr>
        <p:spPr bwMode="auto">
          <a:xfrm>
            <a:off x="2238308" y="2495508"/>
            <a:ext cx="728381"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a:latin typeface="微软雅黑" panose="020B0503020204020204" charset="-122"/>
                <a:ea typeface="微软雅黑" panose="020B0503020204020204" charset="-122"/>
                <a:cs typeface="msgothic"/>
              </a:rPr>
              <a:t>.data</a:t>
            </a:r>
          </a:p>
        </p:txBody>
      </p:sp>
      <p:sp>
        <p:nvSpPr>
          <p:cNvPr id="15" name="Text Box 25"/>
          <p:cNvSpPr txBox="1">
            <a:spLocks noChangeArrowheads="1"/>
          </p:cNvSpPr>
          <p:nvPr/>
        </p:nvSpPr>
        <p:spPr bwMode="auto">
          <a:xfrm>
            <a:off x="2245970" y="3716296"/>
            <a:ext cx="657529"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a:latin typeface="微软雅黑" panose="020B0503020204020204" charset="-122"/>
                <a:ea typeface="微软雅黑" panose="020B0503020204020204" charset="-122"/>
                <a:cs typeface="msgothic"/>
              </a:rPr>
              <a:t>.text</a:t>
            </a:r>
          </a:p>
        </p:txBody>
      </p:sp>
      <p:sp>
        <p:nvSpPr>
          <p:cNvPr id="16" name="Text Box 26"/>
          <p:cNvSpPr txBox="1">
            <a:spLocks noChangeArrowheads="1"/>
          </p:cNvSpPr>
          <p:nvPr/>
        </p:nvSpPr>
        <p:spPr bwMode="auto">
          <a:xfrm>
            <a:off x="2238308" y="4173496"/>
            <a:ext cx="728381"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a:latin typeface="微软雅黑" panose="020B0503020204020204" charset="-122"/>
                <a:ea typeface="微软雅黑" panose="020B0503020204020204" charset="-122"/>
                <a:cs typeface="msgothic"/>
              </a:rPr>
              <a:t>.data</a:t>
            </a:r>
          </a:p>
        </p:txBody>
      </p:sp>
      <p:sp>
        <p:nvSpPr>
          <p:cNvPr id="17" name="Text Box 27"/>
          <p:cNvSpPr txBox="1">
            <a:spLocks noChangeArrowheads="1"/>
          </p:cNvSpPr>
          <p:nvPr/>
        </p:nvSpPr>
        <p:spPr bwMode="auto">
          <a:xfrm>
            <a:off x="2245970" y="5078371"/>
            <a:ext cx="657529"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a:latin typeface="微软雅黑" panose="020B0503020204020204" charset="-122"/>
                <a:ea typeface="微软雅黑" panose="020B0503020204020204" charset="-122"/>
                <a:cs typeface="msgothic"/>
              </a:rPr>
              <a:t>.text</a:t>
            </a:r>
          </a:p>
        </p:txBody>
      </p:sp>
      <p:sp>
        <p:nvSpPr>
          <p:cNvPr id="18" name="Text Box 28"/>
          <p:cNvSpPr txBox="1">
            <a:spLocks noChangeArrowheads="1"/>
          </p:cNvSpPr>
          <p:nvPr/>
        </p:nvSpPr>
        <p:spPr bwMode="auto">
          <a:xfrm>
            <a:off x="2238308" y="5540333"/>
            <a:ext cx="728381"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a:latin typeface="微软雅黑" panose="020B0503020204020204" charset="-122"/>
                <a:ea typeface="微软雅黑" panose="020B0503020204020204" charset="-122"/>
                <a:cs typeface="msgothic"/>
              </a:rPr>
              <a:t>.data</a:t>
            </a:r>
          </a:p>
        </p:txBody>
      </p:sp>
      <p:sp>
        <p:nvSpPr>
          <p:cNvPr id="19" name="Rectangle 7"/>
          <p:cNvSpPr>
            <a:spLocks noChangeArrowheads="1"/>
          </p:cNvSpPr>
          <p:nvPr/>
        </p:nvSpPr>
        <p:spPr bwMode="auto">
          <a:xfrm>
            <a:off x="3739955" y="4552908"/>
            <a:ext cx="1650645" cy="331788"/>
          </a:xfrm>
          <a:prstGeom prst="rect">
            <a:avLst/>
          </a:prstGeom>
          <a:solidFill>
            <a:srgbClr val="008080">
              <a:alpha val="30980"/>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400" b="1">
                <a:latin typeface="微软雅黑" panose="020B0503020204020204" charset="-122"/>
                <a:ea typeface="微软雅黑" panose="020B0503020204020204" charset="-122"/>
                <a:cs typeface="msgothic"/>
              </a:rPr>
              <a:t>int buf[2]={1,2}</a:t>
            </a:r>
          </a:p>
        </p:txBody>
      </p:sp>
      <p:sp>
        <p:nvSpPr>
          <p:cNvPr id="20" name="Rectangle 8"/>
          <p:cNvSpPr>
            <a:spLocks noChangeArrowheads="1"/>
          </p:cNvSpPr>
          <p:nvPr/>
        </p:nvSpPr>
        <p:spPr bwMode="auto">
          <a:xfrm>
            <a:off x="3739955" y="1492208"/>
            <a:ext cx="1650645" cy="382588"/>
          </a:xfrm>
          <a:prstGeom prst="rect">
            <a:avLst/>
          </a:prstGeom>
          <a:solidFill>
            <a:srgbClr val="FFFFFF"/>
          </a:solidFill>
          <a:ln w="2556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sz="1800" b="1">
                <a:latin typeface="微软雅黑" panose="020B0503020204020204" charset="-122"/>
                <a:ea typeface="微软雅黑" panose="020B0503020204020204" charset="-122"/>
                <a:cs typeface="msgothic"/>
              </a:rPr>
              <a:t>Headers</a:t>
            </a:r>
          </a:p>
        </p:txBody>
      </p:sp>
      <p:sp>
        <p:nvSpPr>
          <p:cNvPr id="21" name="Rectangle 9"/>
          <p:cNvSpPr>
            <a:spLocks noChangeArrowheads="1"/>
          </p:cNvSpPr>
          <p:nvPr/>
        </p:nvSpPr>
        <p:spPr bwMode="auto">
          <a:xfrm>
            <a:off x="3739955" y="2270083"/>
            <a:ext cx="1650645" cy="641350"/>
          </a:xfrm>
          <a:prstGeom prst="rect">
            <a:avLst/>
          </a:prstGeom>
          <a:solidFill>
            <a:srgbClr val="FF0000">
              <a:alpha val="30980"/>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main()</a:t>
            </a:r>
          </a:p>
        </p:txBody>
      </p:sp>
      <p:sp>
        <p:nvSpPr>
          <p:cNvPr id="22" name="Rectangle 10"/>
          <p:cNvSpPr>
            <a:spLocks noChangeArrowheads="1"/>
          </p:cNvSpPr>
          <p:nvPr/>
        </p:nvSpPr>
        <p:spPr bwMode="auto">
          <a:xfrm>
            <a:off x="3739955" y="2911433"/>
            <a:ext cx="1650645" cy="641350"/>
          </a:xfrm>
          <a:prstGeom prst="rect">
            <a:avLst/>
          </a:prstGeom>
          <a:solidFill>
            <a:srgbClr val="FF0000">
              <a:alpha val="27843"/>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swap()</a:t>
            </a:r>
          </a:p>
        </p:txBody>
      </p:sp>
      <p:sp>
        <p:nvSpPr>
          <p:cNvPr id="23" name="Text Box 11"/>
          <p:cNvSpPr txBox="1">
            <a:spLocks noChangeArrowheads="1"/>
          </p:cNvSpPr>
          <p:nvPr/>
        </p:nvSpPr>
        <p:spPr bwMode="auto">
          <a:xfrm>
            <a:off x="3491549" y="1284246"/>
            <a:ext cx="298778" cy="365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en-GB" altLang="zh-CN" sz="1800" b="1">
                <a:latin typeface="Calibri" panose="020F0502020204030204" pitchFamily="34" charset="0"/>
                <a:ea typeface="msgothic"/>
                <a:cs typeface="msgothic"/>
              </a:rPr>
              <a:t>0</a:t>
            </a:r>
          </a:p>
        </p:txBody>
      </p:sp>
      <p:sp>
        <p:nvSpPr>
          <p:cNvPr id="24" name="Rectangle 13"/>
          <p:cNvSpPr>
            <a:spLocks noChangeArrowheads="1"/>
          </p:cNvSpPr>
          <p:nvPr/>
        </p:nvSpPr>
        <p:spPr bwMode="auto">
          <a:xfrm>
            <a:off x="3739955" y="4886283"/>
            <a:ext cx="1650645" cy="330200"/>
          </a:xfrm>
          <a:prstGeom prst="rect">
            <a:avLst/>
          </a:prstGeom>
          <a:solidFill>
            <a:srgbClr val="008080">
              <a:alpha val="27843"/>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100" b="1" dirty="0">
                <a:latin typeface="微软雅黑" panose="020B0503020204020204" charset="-122"/>
                <a:ea typeface="微软雅黑" panose="020B0503020204020204" charset="-122"/>
                <a:cs typeface="msgothic"/>
              </a:rPr>
              <a:t>int</a:t>
            </a:r>
            <a:r>
              <a:rPr lang="en-GB" altLang="zh-CN" sz="1100" b="1" dirty="0">
                <a:latin typeface="Courier New" panose="02070309020205020404" pitchFamily="49" charset="0"/>
                <a:ea typeface="微软雅黑" panose="020B0503020204020204" charset="-122"/>
                <a:cs typeface="msgothic"/>
              </a:rPr>
              <a:t> </a:t>
            </a:r>
            <a:r>
              <a:rPr lang="en-GB" altLang="zh-CN" sz="1100" b="1" dirty="0">
                <a:latin typeface="微软雅黑" panose="020B0503020204020204" charset="-122"/>
                <a:ea typeface="微软雅黑" panose="020B0503020204020204" charset="-122"/>
                <a:cs typeface="msgothic"/>
              </a:rPr>
              <a:t>*bufp0=&amp;</a:t>
            </a:r>
            <a:r>
              <a:rPr lang="en-GB" altLang="zh-CN" sz="1100" b="1" dirty="0" err="1">
                <a:latin typeface="微软雅黑" panose="020B0503020204020204" charset="-122"/>
                <a:ea typeface="微软雅黑" panose="020B0503020204020204" charset="-122"/>
                <a:cs typeface="msgothic"/>
              </a:rPr>
              <a:t>buf</a:t>
            </a:r>
            <a:r>
              <a:rPr lang="en-GB" altLang="zh-CN" sz="1100" b="1" dirty="0">
                <a:latin typeface="微软雅黑" panose="020B0503020204020204" charset="-122"/>
                <a:ea typeface="微软雅黑" panose="020B0503020204020204" charset="-122"/>
                <a:cs typeface="msgothic"/>
              </a:rPr>
              <a:t>[0]</a:t>
            </a:r>
          </a:p>
        </p:txBody>
      </p:sp>
      <p:sp>
        <p:nvSpPr>
          <p:cNvPr id="25" name="Rectangle 16"/>
          <p:cNvSpPr>
            <a:spLocks noChangeArrowheads="1"/>
          </p:cNvSpPr>
          <p:nvPr/>
        </p:nvSpPr>
        <p:spPr bwMode="auto">
          <a:xfrm>
            <a:off x="3739955" y="3552783"/>
            <a:ext cx="1650645" cy="639763"/>
          </a:xfrm>
          <a:prstGeom prst="rect">
            <a:avLst/>
          </a:prstGeom>
          <a:solidFill>
            <a:srgbClr val="FF0000">
              <a:alpha val="27058"/>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更多系统代码</a:t>
            </a:r>
          </a:p>
        </p:txBody>
      </p:sp>
      <p:sp>
        <p:nvSpPr>
          <p:cNvPr id="26" name="Rectangle 18"/>
          <p:cNvSpPr>
            <a:spLocks noChangeArrowheads="1"/>
          </p:cNvSpPr>
          <p:nvPr/>
        </p:nvSpPr>
        <p:spPr bwMode="auto">
          <a:xfrm>
            <a:off x="3739955" y="4192546"/>
            <a:ext cx="1650645" cy="360362"/>
          </a:xfrm>
          <a:prstGeom prst="rect">
            <a:avLst/>
          </a:prstGeom>
          <a:solidFill>
            <a:srgbClr val="008080">
              <a:alpha val="27058"/>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系统数据</a:t>
            </a:r>
          </a:p>
        </p:txBody>
      </p:sp>
      <p:sp>
        <p:nvSpPr>
          <p:cNvPr id="27" name="AutoShape 21"/>
          <p:cNvSpPr/>
          <p:nvPr/>
        </p:nvSpPr>
        <p:spPr bwMode="auto">
          <a:xfrm>
            <a:off x="5442875" y="1492208"/>
            <a:ext cx="208090" cy="2700338"/>
          </a:xfrm>
          <a:prstGeom prst="rightBrace">
            <a:avLst>
              <a:gd name="adj1" fmla="val 66576"/>
              <a:gd name="adj2" fmla="val 50000"/>
            </a:avLst>
          </a:prstGeom>
          <a:noFill/>
          <a:ln w="2556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800" b="1">
              <a:latin typeface="Arial Narrow" panose="020B0606020202030204" pitchFamily="34" charset="0"/>
            </a:endParaRPr>
          </a:p>
        </p:txBody>
      </p:sp>
      <p:sp>
        <p:nvSpPr>
          <p:cNvPr id="28" name="Text Box 22"/>
          <p:cNvSpPr txBox="1">
            <a:spLocks noChangeArrowheads="1"/>
          </p:cNvSpPr>
          <p:nvPr/>
        </p:nvSpPr>
        <p:spPr bwMode="auto">
          <a:xfrm>
            <a:off x="5541687" y="2676483"/>
            <a:ext cx="708120"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.text</a:t>
            </a:r>
          </a:p>
        </p:txBody>
      </p:sp>
      <p:sp>
        <p:nvSpPr>
          <p:cNvPr id="29" name="Rectangle 30"/>
          <p:cNvSpPr>
            <a:spLocks noChangeArrowheads="1"/>
          </p:cNvSpPr>
          <p:nvPr/>
        </p:nvSpPr>
        <p:spPr bwMode="auto">
          <a:xfrm>
            <a:off x="3739955" y="5567321"/>
            <a:ext cx="1650645" cy="736600"/>
          </a:xfrm>
          <a:prstGeom prst="rect">
            <a:avLst/>
          </a:prstGeom>
          <a:solidFill>
            <a:srgbClr val="FFFFFF"/>
          </a:solidFill>
          <a:ln w="2556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105000"/>
              </a:lnSpc>
            </a:pPr>
            <a:r>
              <a:rPr lang="en-GB" altLang="zh-CN" sz="1800" b="1">
                <a:latin typeface="微软雅黑" panose="020B0503020204020204" charset="-122"/>
                <a:ea typeface="微软雅黑" panose="020B0503020204020204" charset="-122"/>
                <a:cs typeface="msgothic"/>
              </a:rPr>
              <a:t>.symtab</a:t>
            </a:r>
          </a:p>
          <a:p>
            <a:pPr algn="ctr">
              <a:lnSpc>
                <a:spcPct val="105000"/>
              </a:lnSpc>
            </a:pPr>
            <a:r>
              <a:rPr lang="en-GB" altLang="zh-CN" sz="1800" b="1">
                <a:latin typeface="微软雅黑" panose="020B0503020204020204" charset="-122"/>
                <a:ea typeface="微软雅黑" panose="020B0503020204020204" charset="-122"/>
                <a:cs typeface="msgothic"/>
              </a:rPr>
              <a:t>.debug</a:t>
            </a:r>
          </a:p>
        </p:txBody>
      </p:sp>
      <p:sp>
        <p:nvSpPr>
          <p:cNvPr id="30" name="AutoShape 31"/>
          <p:cNvSpPr/>
          <p:nvPr/>
        </p:nvSpPr>
        <p:spPr bwMode="auto">
          <a:xfrm>
            <a:off x="5432822" y="4192546"/>
            <a:ext cx="180948" cy="958850"/>
          </a:xfrm>
          <a:prstGeom prst="rightBrace">
            <a:avLst>
              <a:gd name="adj1" fmla="val 27963"/>
              <a:gd name="adj2" fmla="val 50000"/>
            </a:avLst>
          </a:prstGeom>
          <a:noFill/>
          <a:ln w="2556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800" b="1">
              <a:latin typeface="Arial Narrow" panose="020B0606020202030204" pitchFamily="34" charset="0"/>
            </a:endParaRPr>
          </a:p>
        </p:txBody>
      </p:sp>
      <p:sp>
        <p:nvSpPr>
          <p:cNvPr id="31" name="Text Box 32"/>
          <p:cNvSpPr txBox="1">
            <a:spLocks noChangeArrowheads="1"/>
          </p:cNvSpPr>
          <p:nvPr/>
        </p:nvSpPr>
        <p:spPr bwMode="auto">
          <a:xfrm>
            <a:off x="5485776" y="4605296"/>
            <a:ext cx="763648"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.data</a:t>
            </a:r>
          </a:p>
        </p:txBody>
      </p:sp>
      <p:sp>
        <p:nvSpPr>
          <p:cNvPr id="32" name="Rectangle 33"/>
          <p:cNvSpPr>
            <a:spLocks noChangeArrowheads="1"/>
          </p:cNvSpPr>
          <p:nvPr/>
        </p:nvSpPr>
        <p:spPr bwMode="auto">
          <a:xfrm>
            <a:off x="3739955" y="5219658"/>
            <a:ext cx="1650645" cy="347663"/>
          </a:xfrm>
          <a:prstGeom prst="rect">
            <a:avLst/>
          </a:prstGeom>
          <a:solidFill>
            <a:srgbClr val="993366">
              <a:alpha val="41176"/>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sz="1800" b="1">
                <a:latin typeface="微软雅黑" panose="020B0503020204020204" charset="-122"/>
                <a:ea typeface="微软雅黑" panose="020B0503020204020204" charset="-122"/>
                <a:cs typeface="Courier New" panose="02070309020205020404" pitchFamily="49" charset="0"/>
              </a:rPr>
              <a:t>int *bufp1</a:t>
            </a:r>
          </a:p>
        </p:txBody>
      </p:sp>
      <p:sp>
        <p:nvSpPr>
          <p:cNvPr id="33" name="Text Box 34"/>
          <p:cNvSpPr txBox="1">
            <a:spLocks noChangeArrowheads="1"/>
          </p:cNvSpPr>
          <p:nvPr/>
        </p:nvSpPr>
        <p:spPr bwMode="auto">
          <a:xfrm>
            <a:off x="5528975" y="5224421"/>
            <a:ext cx="628996"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.bss</a:t>
            </a:r>
          </a:p>
        </p:txBody>
      </p:sp>
      <p:sp>
        <p:nvSpPr>
          <p:cNvPr id="34" name="Rectangle 38"/>
          <p:cNvSpPr>
            <a:spLocks noChangeArrowheads="1"/>
          </p:cNvSpPr>
          <p:nvPr/>
        </p:nvSpPr>
        <p:spPr bwMode="auto">
          <a:xfrm>
            <a:off x="3739955" y="1881146"/>
            <a:ext cx="1650645" cy="384175"/>
          </a:xfrm>
          <a:prstGeom prst="rect">
            <a:avLst/>
          </a:prstGeom>
          <a:solidFill>
            <a:srgbClr val="FF0000">
              <a:alpha val="27843"/>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系统代码</a:t>
            </a:r>
          </a:p>
        </p:txBody>
      </p:sp>
      <p:sp>
        <p:nvSpPr>
          <p:cNvPr id="35" name="AutoShape 39"/>
          <p:cNvSpPr/>
          <p:nvPr/>
        </p:nvSpPr>
        <p:spPr bwMode="auto">
          <a:xfrm>
            <a:off x="5421764" y="5252996"/>
            <a:ext cx="170895" cy="323850"/>
          </a:xfrm>
          <a:prstGeom prst="rightBrace">
            <a:avLst>
              <a:gd name="adj1" fmla="val 10000"/>
              <a:gd name="adj2" fmla="val 50000"/>
            </a:avLst>
          </a:prstGeom>
          <a:noFill/>
          <a:ln w="2556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800" b="1">
              <a:latin typeface="Arial Narrow" panose="020B0606020202030204" pitchFamily="34" charset="0"/>
            </a:endParaRPr>
          </a:p>
        </p:txBody>
      </p:sp>
      <p:sp>
        <p:nvSpPr>
          <p:cNvPr id="36" name="Rectangle 33"/>
          <p:cNvSpPr>
            <a:spLocks noChangeArrowheads="1"/>
          </p:cNvSpPr>
          <p:nvPr/>
        </p:nvSpPr>
        <p:spPr bwMode="auto">
          <a:xfrm>
            <a:off x="729415" y="5894346"/>
            <a:ext cx="1549765" cy="401637"/>
          </a:xfrm>
          <a:prstGeom prst="rect">
            <a:avLst/>
          </a:prstGeom>
          <a:solidFill>
            <a:srgbClr val="993366">
              <a:alpha val="36862"/>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400" b="1" dirty="0">
                <a:latin typeface="微软雅黑" panose="020B0503020204020204" charset="-122"/>
                <a:ea typeface="微软雅黑" panose="020B0503020204020204" charset="-122"/>
                <a:cs typeface="Courier New" panose="02070309020205020404" pitchFamily="49" charset="0"/>
              </a:rPr>
              <a:t>static </a:t>
            </a:r>
            <a:r>
              <a:rPr lang="en-GB" altLang="zh-CN" sz="1400" b="1" dirty="0" err="1">
                <a:latin typeface="微软雅黑" panose="020B0503020204020204" charset="-122"/>
                <a:ea typeface="微软雅黑" panose="020B0503020204020204" charset="-122"/>
                <a:cs typeface="Courier New" panose="02070309020205020404" pitchFamily="49" charset="0"/>
              </a:rPr>
              <a:t>int</a:t>
            </a:r>
            <a:r>
              <a:rPr lang="en-GB" altLang="zh-CN" sz="1400" b="1" dirty="0">
                <a:latin typeface="微软雅黑" panose="020B0503020204020204" charset="-122"/>
                <a:ea typeface="微软雅黑" panose="020B0503020204020204" charset="-122"/>
                <a:cs typeface="Courier New" panose="02070309020205020404" pitchFamily="49" charset="0"/>
              </a:rPr>
              <a:t> *bufp1</a:t>
            </a:r>
          </a:p>
        </p:txBody>
      </p:sp>
      <p:sp>
        <p:nvSpPr>
          <p:cNvPr id="37" name="Text Box 34"/>
          <p:cNvSpPr txBox="1">
            <a:spLocks noChangeArrowheads="1"/>
          </p:cNvSpPr>
          <p:nvPr/>
        </p:nvSpPr>
        <p:spPr bwMode="auto">
          <a:xfrm>
            <a:off x="2235102" y="5999121"/>
            <a:ext cx="600142"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a:latin typeface="微软雅黑" panose="020B0503020204020204" charset="-122"/>
                <a:ea typeface="微软雅黑" panose="020B0503020204020204" charset="-122"/>
                <a:cs typeface="msgothic"/>
              </a:rPr>
              <a:t>.bss</a:t>
            </a:r>
          </a:p>
        </p:txBody>
      </p:sp>
      <p:sp>
        <p:nvSpPr>
          <p:cNvPr id="38" name="Line 44"/>
          <p:cNvSpPr>
            <a:spLocks noChangeShapeType="1"/>
          </p:cNvSpPr>
          <p:nvPr/>
        </p:nvSpPr>
        <p:spPr bwMode="auto">
          <a:xfrm flipV="1">
            <a:off x="2813101" y="2035133"/>
            <a:ext cx="909765" cy="247650"/>
          </a:xfrm>
          <a:prstGeom prst="line">
            <a:avLst/>
          </a:prstGeom>
          <a:noFill/>
          <a:ln w="19050">
            <a:solidFill>
              <a:srgbClr val="CC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39" name="Line 45"/>
          <p:cNvSpPr>
            <a:spLocks noChangeShapeType="1"/>
          </p:cNvSpPr>
          <p:nvPr/>
        </p:nvSpPr>
        <p:spPr bwMode="auto">
          <a:xfrm flipV="1">
            <a:off x="2817122" y="2679658"/>
            <a:ext cx="909765" cy="1219200"/>
          </a:xfrm>
          <a:prstGeom prst="line">
            <a:avLst/>
          </a:prstGeom>
          <a:noFill/>
          <a:ln w="19050">
            <a:solidFill>
              <a:srgbClr val="CC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0" name="Line 46"/>
          <p:cNvSpPr>
            <a:spLocks noChangeShapeType="1"/>
          </p:cNvSpPr>
          <p:nvPr/>
        </p:nvSpPr>
        <p:spPr bwMode="auto">
          <a:xfrm flipV="1">
            <a:off x="2829185" y="3321008"/>
            <a:ext cx="863523" cy="1905000"/>
          </a:xfrm>
          <a:prstGeom prst="line">
            <a:avLst/>
          </a:prstGeom>
          <a:noFill/>
          <a:ln w="19050">
            <a:solidFill>
              <a:srgbClr val="CC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1" name="Line 47"/>
          <p:cNvSpPr>
            <a:spLocks noChangeShapeType="1"/>
          </p:cNvSpPr>
          <p:nvPr/>
        </p:nvSpPr>
        <p:spPr bwMode="auto">
          <a:xfrm>
            <a:off x="2843259" y="2679658"/>
            <a:ext cx="854475" cy="1697038"/>
          </a:xfrm>
          <a:prstGeom prst="line">
            <a:avLst/>
          </a:prstGeom>
          <a:noFill/>
          <a:ln w="19050">
            <a:solidFill>
              <a:srgbClr val="0066CC"/>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2" name="Line 48"/>
          <p:cNvSpPr>
            <a:spLocks noChangeShapeType="1"/>
          </p:cNvSpPr>
          <p:nvPr/>
        </p:nvSpPr>
        <p:spPr bwMode="auto">
          <a:xfrm>
            <a:off x="2818128" y="4348121"/>
            <a:ext cx="883628" cy="404812"/>
          </a:xfrm>
          <a:prstGeom prst="line">
            <a:avLst/>
          </a:prstGeom>
          <a:noFill/>
          <a:ln w="19050">
            <a:solidFill>
              <a:srgbClr val="0066CC"/>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3" name="Line 49"/>
          <p:cNvSpPr>
            <a:spLocks noChangeShapeType="1"/>
          </p:cNvSpPr>
          <p:nvPr/>
        </p:nvSpPr>
        <p:spPr bwMode="auto">
          <a:xfrm flipV="1">
            <a:off x="2819133" y="5064083"/>
            <a:ext cx="863523" cy="684213"/>
          </a:xfrm>
          <a:prstGeom prst="line">
            <a:avLst/>
          </a:prstGeom>
          <a:noFill/>
          <a:ln w="19050">
            <a:solidFill>
              <a:srgbClr val="0066CC"/>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4" name="Line 50"/>
          <p:cNvSpPr>
            <a:spLocks noChangeShapeType="1"/>
          </p:cNvSpPr>
          <p:nvPr/>
        </p:nvSpPr>
        <p:spPr bwMode="auto">
          <a:xfrm flipV="1">
            <a:off x="2785959" y="5446671"/>
            <a:ext cx="909765" cy="768350"/>
          </a:xfrm>
          <a:prstGeom prst="line">
            <a:avLst/>
          </a:prstGeom>
          <a:noFill/>
          <a:ln w="19050">
            <a:solidFill>
              <a:srgbClr val="CC0066"/>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5" name="灯片编号占位符 45"/>
          <p:cNvSpPr txBox="1"/>
          <p:nvPr/>
        </p:nvSpPr>
        <p:spPr>
          <a:xfrm>
            <a:off x="4757284" y="6219783"/>
            <a:ext cx="1351076"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1pPr>
            <a:lvl2pPr marL="742950" indent="-285750"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2pPr>
            <a:lvl3pPr marL="1143000" indent="-228600"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3pPr>
            <a:lvl4pPr marL="1600200" indent="-228600"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4pPr>
            <a:lvl5pPr marL="2057400" indent="-228600"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5pPr>
            <a:lvl6pPr marL="2514600" indent="-228600" algn="l" defTabSz="457200" rtl="0" eaLnBrk="0" fontAlgn="base" latinLnBrk="0"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6pPr>
            <a:lvl7pPr marL="2971800" indent="-228600" algn="l" defTabSz="457200" rtl="0" eaLnBrk="0" fontAlgn="base" latinLnBrk="0"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7pPr>
            <a:lvl8pPr marL="3429000" indent="-228600" algn="l" defTabSz="457200" rtl="0" eaLnBrk="0" fontAlgn="base" latinLnBrk="0"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8pPr>
            <a:lvl9pPr marL="3886200" indent="-228600" algn="l" defTabSz="457200" rtl="0" eaLnBrk="0" fontAlgn="base" latinLnBrk="0"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9pPr>
          </a:lstStyle>
          <a:p>
            <a:pPr eaLnBrk="1" hangingPunct="1"/>
            <a:endParaRPr lang="en-US" altLang="zh-CN" sz="1800"/>
          </a:p>
        </p:txBody>
      </p:sp>
      <p:sp>
        <p:nvSpPr>
          <p:cNvPr id="47" name="矩形 46"/>
          <p:cNvSpPr/>
          <p:nvPr/>
        </p:nvSpPr>
        <p:spPr>
          <a:xfrm>
            <a:off x="1597212" y="775301"/>
            <a:ext cx="1723549" cy="461665"/>
          </a:xfrm>
          <a:prstGeom prst="rect">
            <a:avLst/>
          </a:prstGeom>
        </p:spPr>
        <p:txBody>
          <a:bodyPr wrap="none">
            <a:spAutoFit/>
          </a:bodyPr>
          <a:lstStyle/>
          <a:p>
            <a:r>
              <a:rPr lang="zh-CN" altLang="en-US" b="1" dirty="0">
                <a:solidFill>
                  <a:srgbClr val="FF0000"/>
                </a:solidFill>
                <a:ea typeface="微软雅黑" panose="020B0503020204020204" charset="-122"/>
              </a:rPr>
              <a:t>编译、链接</a:t>
            </a:r>
            <a:endParaRPr lang="zh-CN" altLang="en-US" dirty="0"/>
          </a:p>
        </p:txBody>
      </p:sp>
      <p:sp>
        <p:nvSpPr>
          <p:cNvPr id="48" name="矩形 47"/>
          <p:cNvSpPr/>
          <p:nvPr/>
        </p:nvSpPr>
        <p:spPr>
          <a:xfrm>
            <a:off x="6249807" y="1892290"/>
            <a:ext cx="1140090" cy="904863"/>
          </a:xfrm>
          <a:prstGeom prst="rect">
            <a:avLst/>
          </a:prstGeom>
        </p:spPr>
        <p:txBody>
          <a:bodyPr wrap="square">
            <a:spAutoFit/>
          </a:bodyPr>
          <a:lstStyle/>
          <a:p>
            <a:r>
              <a:rPr lang="en-US" altLang="zh-CN" b="1">
                <a:solidFill>
                  <a:srgbClr val="FF0000"/>
                </a:solidFill>
                <a:latin typeface="+mj-lt"/>
                <a:ea typeface="微软雅黑" panose="020B0503020204020204" charset="-122"/>
              </a:rPr>
              <a:t>OS</a:t>
            </a:r>
          </a:p>
          <a:p>
            <a:r>
              <a:rPr lang="zh-CN" altLang="en-US" b="1">
                <a:solidFill>
                  <a:srgbClr val="FF0000"/>
                </a:solidFill>
                <a:latin typeface="微软雅黑" panose="020B0503020204020204" charset="-122"/>
                <a:ea typeface="微软雅黑" panose="020B0503020204020204" charset="-122"/>
              </a:rPr>
              <a:t>加载</a:t>
            </a:r>
          </a:p>
        </p:txBody>
      </p:sp>
      <p:grpSp>
        <p:nvGrpSpPr>
          <p:cNvPr id="101" name="组合 100"/>
          <p:cNvGrpSpPr/>
          <p:nvPr/>
        </p:nvGrpSpPr>
        <p:grpSpPr>
          <a:xfrm>
            <a:off x="6985725" y="970676"/>
            <a:ext cx="3701835" cy="5963524"/>
            <a:chOff x="6315034" y="609600"/>
            <a:chExt cx="4297732" cy="5963524"/>
          </a:xfrm>
        </p:grpSpPr>
        <p:sp>
          <p:nvSpPr>
            <p:cNvPr id="79" name="Rectangle 2"/>
            <p:cNvSpPr>
              <a:spLocks noChangeArrowheads="1"/>
            </p:cNvSpPr>
            <p:nvPr/>
          </p:nvSpPr>
          <p:spPr bwMode="auto">
            <a:xfrm>
              <a:off x="6618616" y="1684337"/>
              <a:ext cx="2832100" cy="725488"/>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80" name="Text Box 25"/>
            <p:cNvSpPr txBox="1">
              <a:spLocks noChangeArrowheads="1"/>
            </p:cNvSpPr>
            <p:nvPr/>
          </p:nvSpPr>
          <p:spPr bwMode="auto">
            <a:xfrm>
              <a:off x="9705396" y="1530350"/>
              <a:ext cx="907370" cy="68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0" tIns="46800" rIns="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dirty="0">
                  <a:latin typeface="微软雅黑" panose="020B0503020204020204" charset="-122"/>
                  <a:ea typeface="微软雅黑" panose="020B0503020204020204" charset="-122"/>
                  <a:cs typeface="msgothic"/>
                </a:rPr>
                <a:t>%</a:t>
              </a:r>
              <a:r>
                <a:rPr lang="en-GB" altLang="zh-CN" sz="1800" b="1" dirty="0" err="1">
                  <a:latin typeface="微软雅黑" panose="020B0503020204020204" charset="-122"/>
                  <a:ea typeface="微软雅黑" panose="020B0503020204020204" charset="-122"/>
                  <a:cs typeface="msgothic"/>
                </a:rPr>
                <a:t>rsp</a:t>
              </a:r>
              <a:r>
                <a:rPr lang="en-GB" altLang="zh-CN" sz="1800" b="1" dirty="0">
                  <a:latin typeface="微软雅黑" panose="020B0503020204020204" charset="-122"/>
                  <a:ea typeface="微软雅黑" panose="020B0503020204020204" charset="-122"/>
                  <a:cs typeface="msgothic"/>
                </a:rPr>
                <a:t> </a:t>
              </a:r>
            </a:p>
            <a:p>
              <a:pPr>
                <a:lnSpc>
                  <a:spcPct val="98000"/>
                </a:lnSpc>
              </a:pPr>
              <a:r>
                <a:rPr lang="en-GB" altLang="zh-CN" sz="1800" b="1" dirty="0">
                  <a:latin typeface="微软雅黑" panose="020B0503020204020204" charset="-122"/>
                  <a:ea typeface="微软雅黑" panose="020B0503020204020204" charset="-122"/>
                  <a:cs typeface="msgothic"/>
                </a:rPr>
                <a:t>(</a:t>
              </a:r>
              <a:r>
                <a:rPr lang="zh-CN" altLang="en-GB" sz="1800" b="1" dirty="0">
                  <a:latin typeface="微软雅黑" panose="020B0503020204020204" charset="-122"/>
                  <a:ea typeface="微软雅黑" panose="020B0503020204020204" charset="-122"/>
                  <a:cs typeface="msgothic"/>
                </a:rPr>
                <a:t>栈顶</a:t>
              </a:r>
              <a:r>
                <a:rPr lang="en-GB" altLang="zh-CN" sz="1800" b="1" dirty="0">
                  <a:latin typeface="微软雅黑" panose="020B0503020204020204" charset="-122"/>
                  <a:ea typeface="微软雅黑" panose="020B0503020204020204" charset="-122"/>
                  <a:cs typeface="msgothic"/>
                </a:rPr>
                <a:t>)</a:t>
              </a:r>
            </a:p>
          </p:txBody>
        </p:sp>
        <p:sp>
          <p:nvSpPr>
            <p:cNvPr id="81" name="Line 26"/>
            <p:cNvSpPr>
              <a:spLocks noChangeShapeType="1"/>
            </p:cNvSpPr>
            <p:nvPr/>
          </p:nvSpPr>
          <p:spPr bwMode="auto">
            <a:xfrm flipH="1">
              <a:off x="9501516" y="1698625"/>
              <a:ext cx="384175" cy="1587"/>
            </a:xfrm>
            <a:prstGeom prst="line">
              <a:avLst/>
            </a:prstGeom>
            <a:noFill/>
            <a:ln w="3240">
              <a:solidFill>
                <a:srgbClr val="000066"/>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83" name="Text Box 29"/>
            <p:cNvSpPr txBox="1">
              <a:spLocks noChangeArrowheads="1"/>
            </p:cNvSpPr>
            <p:nvPr/>
          </p:nvSpPr>
          <p:spPr bwMode="auto">
            <a:xfrm>
              <a:off x="9866803" y="3754437"/>
              <a:ext cx="663250"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brk</a:t>
              </a:r>
            </a:p>
          </p:txBody>
        </p:sp>
        <p:sp>
          <p:nvSpPr>
            <p:cNvPr id="84" name="Line 30"/>
            <p:cNvSpPr>
              <a:spLocks noChangeShapeType="1"/>
            </p:cNvSpPr>
            <p:nvPr/>
          </p:nvSpPr>
          <p:spPr bwMode="auto">
            <a:xfrm flipH="1">
              <a:off x="9520566" y="3921125"/>
              <a:ext cx="384175" cy="1587"/>
            </a:xfrm>
            <a:prstGeom prst="line">
              <a:avLst/>
            </a:prstGeom>
            <a:noFill/>
            <a:ln w="3240">
              <a:solidFill>
                <a:srgbClr val="000066"/>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85" name="Rectangle 14"/>
            <p:cNvSpPr>
              <a:spLocks noChangeArrowheads="1"/>
            </p:cNvSpPr>
            <p:nvPr/>
          </p:nvSpPr>
          <p:spPr bwMode="auto">
            <a:xfrm>
              <a:off x="6620203" y="609600"/>
              <a:ext cx="2830513" cy="517525"/>
            </a:xfrm>
            <a:prstGeom prst="rect">
              <a:avLst/>
            </a:prstGeom>
            <a:solidFill>
              <a:srgbClr val="F1C7C7"/>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内核虚存区</a:t>
              </a:r>
            </a:p>
          </p:txBody>
        </p:sp>
        <p:sp>
          <p:nvSpPr>
            <p:cNvPr id="86" name="Rectangle 15"/>
            <p:cNvSpPr>
              <a:spLocks noChangeArrowheads="1"/>
            </p:cNvSpPr>
            <p:nvPr/>
          </p:nvSpPr>
          <p:spPr bwMode="auto">
            <a:xfrm>
              <a:off x="6620203" y="2417762"/>
              <a:ext cx="2830513" cy="711200"/>
            </a:xfrm>
            <a:prstGeom prst="rect">
              <a:avLst/>
            </a:prstGeom>
            <a:solidFill>
              <a:srgbClr val="D5F1CF"/>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共享库</a:t>
              </a:r>
              <a:r>
                <a:rPr lang="zh-CN" altLang="en-US" sz="1800" b="1">
                  <a:latin typeface="微软雅黑" panose="020B0503020204020204" charset="-122"/>
                  <a:ea typeface="微软雅黑" panose="020B0503020204020204" charset="-122"/>
                  <a:cs typeface="msgothic"/>
                </a:rPr>
                <a:t>的内存映射</a:t>
              </a:r>
              <a:r>
                <a:rPr lang="zh-CN" altLang="en-GB" sz="1800" b="1">
                  <a:latin typeface="微软雅黑" panose="020B0503020204020204" charset="-122"/>
                  <a:ea typeface="微软雅黑" panose="020B0503020204020204" charset="-122"/>
                  <a:cs typeface="msgothic"/>
                </a:rPr>
                <a:t>区域</a:t>
              </a:r>
              <a:endParaRPr lang="en-US" altLang="zh-CN" sz="1800" b="1">
                <a:latin typeface="微软雅黑" panose="020B0503020204020204" charset="-122"/>
                <a:ea typeface="微软雅黑" panose="020B0503020204020204" charset="-122"/>
                <a:cs typeface="msgothic"/>
              </a:endParaRPr>
            </a:p>
            <a:p>
              <a:pPr algn="ctr">
                <a:lnSpc>
                  <a:spcPct val="98000"/>
                </a:lnSpc>
              </a:pPr>
              <a:r>
                <a:rPr lang="zh-CN" altLang="en-US" sz="1800" b="1">
                  <a:latin typeface="微软雅黑" panose="020B0503020204020204" charset="-122"/>
                  <a:ea typeface="微软雅黑" panose="020B0503020204020204" charset="-122"/>
                  <a:cs typeface="msgothic"/>
                </a:rPr>
                <a:t>共享内存（</a:t>
              </a:r>
              <a:r>
                <a:rPr lang="en-US" altLang="zh-CN" sz="1800" b="1">
                  <a:latin typeface="微软雅黑" panose="020B0503020204020204" charset="-122"/>
                  <a:ea typeface="微软雅黑" panose="020B0503020204020204" charset="-122"/>
                  <a:cs typeface="msgothic"/>
                </a:rPr>
                <a:t>mmap</a:t>
              </a:r>
              <a:r>
                <a:rPr lang="zh-CN" altLang="en-US" sz="1800" b="1">
                  <a:latin typeface="微软雅黑" panose="020B0503020204020204" charset="-122"/>
                  <a:ea typeface="微软雅黑" panose="020B0503020204020204" charset="-122"/>
                  <a:cs typeface="msgothic"/>
                </a:rPr>
                <a:t>）</a:t>
              </a:r>
              <a:endParaRPr lang="zh-CN" altLang="en-GB" sz="1800" b="1">
                <a:latin typeface="微软雅黑" panose="020B0503020204020204" charset="-122"/>
                <a:ea typeface="微软雅黑" panose="020B0503020204020204" charset="-122"/>
                <a:cs typeface="msgothic"/>
              </a:endParaRPr>
            </a:p>
          </p:txBody>
        </p:sp>
        <p:sp>
          <p:nvSpPr>
            <p:cNvPr id="87" name="Rectangle 16"/>
            <p:cNvSpPr>
              <a:spLocks noChangeArrowheads="1"/>
            </p:cNvSpPr>
            <p:nvPr/>
          </p:nvSpPr>
          <p:spPr bwMode="auto">
            <a:xfrm>
              <a:off x="6620203" y="3124200"/>
              <a:ext cx="2830513" cy="768350"/>
            </a:xfrm>
            <a:prstGeom prst="rect">
              <a:avLst/>
            </a:prstGeom>
            <a:solidFill>
              <a:schemeClr val="bg1"/>
            </a:solidFill>
            <a:ln w="3302">
              <a:solidFill>
                <a:schemeClr val="tx1"/>
              </a:solidFill>
              <a:miter lim="800000"/>
            </a:ln>
          </p:spPr>
          <p:txBody>
            <a:bodyPr wrap="none" anchor="ctr"/>
            <a:lstStyle/>
            <a:p>
              <a:pPr eaLnBrk="0" hangingPunct="0">
                <a:defRPr/>
              </a:pPr>
              <a:endParaRPr lang="en-US" sz="1800" b="1">
                <a:latin typeface="Arial Narrow" panose="020B0606020202030204" pitchFamily="34" charset="0"/>
                <a:ea typeface="+mn-ea"/>
              </a:endParaRPr>
            </a:p>
          </p:txBody>
        </p:sp>
        <p:sp>
          <p:nvSpPr>
            <p:cNvPr id="88" name="Rectangle 17"/>
            <p:cNvSpPr>
              <a:spLocks noChangeArrowheads="1"/>
            </p:cNvSpPr>
            <p:nvPr/>
          </p:nvSpPr>
          <p:spPr bwMode="auto">
            <a:xfrm>
              <a:off x="6620203" y="3890962"/>
              <a:ext cx="2830513" cy="711200"/>
            </a:xfrm>
            <a:prstGeom prst="rect">
              <a:avLst/>
            </a:prstGeom>
            <a:solidFill>
              <a:srgbClr val="D5F1CF"/>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US" sz="1400" b="1" dirty="0">
                  <a:latin typeface="微软雅黑" panose="020B0503020204020204" charset="-122"/>
                  <a:ea typeface="微软雅黑" panose="020B0503020204020204" charset="-122"/>
                  <a:cs typeface="msgothic"/>
                </a:rPr>
                <a:t>运行时 </a:t>
              </a:r>
              <a:r>
                <a:rPr lang="zh-CN" altLang="en-GB" sz="1400" b="1" dirty="0">
                  <a:latin typeface="微软雅黑" panose="020B0503020204020204" charset="-122"/>
                  <a:ea typeface="微软雅黑" panose="020B0503020204020204" charset="-122"/>
                  <a:cs typeface="msgothic"/>
                </a:rPr>
                <a:t>堆（</a:t>
              </a:r>
              <a:r>
                <a:rPr lang="en-GB" altLang="zh-CN" sz="1400" b="1" dirty="0">
                  <a:latin typeface="微软雅黑" panose="020B0503020204020204" charset="-122"/>
                  <a:ea typeface="微软雅黑" panose="020B0503020204020204" charset="-122"/>
                  <a:cs typeface="msgothic"/>
                </a:rPr>
                <a:t>heap</a:t>
              </a:r>
              <a:r>
                <a:rPr lang="zh-CN" altLang="en-GB" sz="1400" b="1" dirty="0">
                  <a:latin typeface="微软雅黑" panose="020B0503020204020204" charset="-122"/>
                  <a:ea typeface="微软雅黑" panose="020B0503020204020204" charset="-122"/>
                  <a:cs typeface="msgothic"/>
                </a:rPr>
                <a:t>）</a:t>
              </a:r>
            </a:p>
            <a:p>
              <a:pPr algn="ctr">
                <a:lnSpc>
                  <a:spcPct val="98000"/>
                </a:lnSpc>
              </a:pPr>
              <a:r>
                <a:rPr lang="en-GB" altLang="zh-CN" sz="1400" b="1" dirty="0">
                  <a:latin typeface="微软雅黑" panose="020B0503020204020204" charset="-122"/>
                  <a:ea typeface="微软雅黑" panose="020B0503020204020204" charset="-122"/>
                  <a:cs typeface="msgothic"/>
                </a:rPr>
                <a:t>(</a:t>
              </a:r>
              <a:r>
                <a:rPr lang="zh-CN" altLang="en-GB" sz="1400" b="1" dirty="0">
                  <a:latin typeface="微软雅黑" panose="020B0503020204020204" charset="-122"/>
                  <a:ea typeface="微软雅黑" panose="020B0503020204020204" charset="-122"/>
                  <a:cs typeface="msgothic"/>
                </a:rPr>
                <a:t>由</a:t>
              </a:r>
              <a:r>
                <a:rPr lang="en-GB" altLang="zh-CN" sz="1400" b="1" dirty="0">
                  <a:latin typeface="微软雅黑" panose="020B0503020204020204" charset="-122"/>
                  <a:ea typeface="微软雅黑" panose="020B0503020204020204" charset="-122"/>
                  <a:cs typeface="msgothic"/>
                </a:rPr>
                <a:t>malloc</a:t>
              </a:r>
              <a:r>
                <a:rPr lang="zh-CN" altLang="en-GB" sz="1400" b="1" dirty="0">
                  <a:latin typeface="微软雅黑" panose="020B0503020204020204" charset="-122"/>
                  <a:ea typeface="微软雅黑" panose="020B0503020204020204" charset="-122"/>
                  <a:cs typeface="msgothic"/>
                </a:rPr>
                <a:t>动态生成</a:t>
              </a:r>
              <a:r>
                <a:rPr lang="en-US" altLang="zh-CN" sz="1400" b="1" dirty="0">
                  <a:latin typeface="微软雅黑" panose="020B0503020204020204" charset="-122"/>
                  <a:ea typeface="微软雅黑" panose="020B0503020204020204" charset="-122"/>
                  <a:cs typeface="msgothic"/>
                </a:rPr>
                <a:t>&lt;128K</a:t>
              </a:r>
              <a:r>
                <a:rPr lang="en-GB" altLang="zh-CN" sz="1400" b="1" dirty="0">
                  <a:latin typeface="Calibri" panose="020F0502020204030204" pitchFamily="34" charset="0"/>
                  <a:ea typeface="微软雅黑" panose="020B0503020204020204" charset="-122"/>
                  <a:cs typeface="msgothic"/>
                </a:rPr>
                <a:t>)</a:t>
              </a:r>
              <a:endParaRPr lang="en-GB" altLang="zh-CN" sz="1800" b="1" dirty="0">
                <a:latin typeface="Calibri" panose="020F0502020204030204" pitchFamily="34" charset="0"/>
                <a:ea typeface="微软雅黑" panose="020B0503020204020204" charset="-122"/>
                <a:cs typeface="msgothic"/>
              </a:endParaRPr>
            </a:p>
          </p:txBody>
        </p:sp>
        <p:sp>
          <p:nvSpPr>
            <p:cNvPr id="89" name="Line 19"/>
            <p:cNvSpPr>
              <a:spLocks noChangeShapeType="1"/>
            </p:cNvSpPr>
            <p:nvPr/>
          </p:nvSpPr>
          <p:spPr bwMode="auto">
            <a:xfrm flipV="1">
              <a:off x="8031491" y="3473450"/>
              <a:ext cx="1587" cy="407987"/>
            </a:xfrm>
            <a:prstGeom prst="line">
              <a:avLst/>
            </a:prstGeom>
            <a:noFill/>
            <a:ln w="324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90" name="Rectangle 20"/>
            <p:cNvSpPr>
              <a:spLocks noChangeArrowheads="1"/>
            </p:cNvSpPr>
            <p:nvPr/>
          </p:nvSpPr>
          <p:spPr bwMode="auto">
            <a:xfrm>
              <a:off x="6620203" y="1095375"/>
              <a:ext cx="2830513" cy="598487"/>
            </a:xfrm>
            <a:prstGeom prst="rect">
              <a:avLst/>
            </a:prstGeom>
            <a:solidFill>
              <a:srgbClr val="D5F1CF"/>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用户栈（</a:t>
              </a:r>
              <a:r>
                <a:rPr lang="en-GB" altLang="zh-CN" sz="1800" b="1">
                  <a:latin typeface="微软雅黑" panose="020B0503020204020204" charset="-122"/>
                  <a:ea typeface="微软雅黑" panose="020B0503020204020204" charset="-122"/>
                  <a:cs typeface="msgothic"/>
                </a:rPr>
                <a:t>User stack</a:t>
              </a:r>
              <a:r>
                <a:rPr lang="zh-CN" altLang="en-GB" sz="1800" b="1">
                  <a:latin typeface="微软雅黑" panose="020B0503020204020204" charset="-122"/>
                  <a:ea typeface="微软雅黑" panose="020B0503020204020204" charset="-122"/>
                  <a:cs typeface="msgothic"/>
                </a:rPr>
                <a:t>）</a:t>
              </a:r>
            </a:p>
            <a:p>
              <a:pPr algn="ctr">
                <a:lnSpc>
                  <a:spcPct val="98000"/>
                </a:lnSpc>
              </a:pPr>
              <a:r>
                <a:rPr lang="zh-CN" altLang="en-US" sz="1800" b="1">
                  <a:latin typeface="Calibri" panose="020F0502020204030204" pitchFamily="34" charset="0"/>
                  <a:ea typeface="微软雅黑" panose="020B0503020204020204" charset="-122"/>
                  <a:cs typeface="msgothic"/>
                </a:rPr>
                <a:t>运行时创建</a:t>
              </a:r>
              <a:endParaRPr lang="zh-CN" altLang="en-GB" sz="1800" b="1">
                <a:latin typeface="Calibri" panose="020F0502020204030204" pitchFamily="34" charset="0"/>
                <a:ea typeface="微软雅黑" panose="020B0503020204020204" charset="-122"/>
                <a:cs typeface="msgothic"/>
              </a:endParaRPr>
            </a:p>
          </p:txBody>
        </p:sp>
        <p:sp>
          <p:nvSpPr>
            <p:cNvPr id="91" name="Line 21"/>
            <p:cNvSpPr>
              <a:spLocks noChangeShapeType="1"/>
            </p:cNvSpPr>
            <p:nvPr/>
          </p:nvSpPr>
          <p:spPr bwMode="auto">
            <a:xfrm flipV="1">
              <a:off x="8031491" y="2178050"/>
              <a:ext cx="1587" cy="246062"/>
            </a:xfrm>
            <a:prstGeom prst="line">
              <a:avLst/>
            </a:prstGeom>
            <a:noFill/>
            <a:ln w="324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92" name="Line 22"/>
            <p:cNvSpPr>
              <a:spLocks noChangeShapeType="1"/>
            </p:cNvSpPr>
            <p:nvPr/>
          </p:nvSpPr>
          <p:spPr bwMode="auto">
            <a:xfrm>
              <a:off x="8031491" y="1693862"/>
              <a:ext cx="1587" cy="242888"/>
            </a:xfrm>
            <a:prstGeom prst="line">
              <a:avLst/>
            </a:prstGeom>
            <a:noFill/>
            <a:ln w="324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93" name="Rectangle 23"/>
            <p:cNvSpPr>
              <a:spLocks noChangeArrowheads="1"/>
            </p:cNvSpPr>
            <p:nvPr/>
          </p:nvSpPr>
          <p:spPr bwMode="auto">
            <a:xfrm>
              <a:off x="6620203" y="5975350"/>
              <a:ext cx="2830513" cy="422275"/>
            </a:xfrm>
            <a:prstGeom prst="rect">
              <a:avLst/>
            </a:prstGeom>
            <a:solidFill>
              <a:schemeClr val="bg1">
                <a:lumMod val="75000"/>
              </a:schemeClr>
            </a:solidFill>
            <a:ln w="3240">
              <a:solidFill>
                <a:schemeClr val="tx1"/>
              </a:solidFill>
              <a:miter lim="800000"/>
            </a:ln>
            <a:effectLst/>
          </p:spPr>
          <p:txBody>
            <a:bodyPr wrap="none" lIns="90000" tIns="46800" rIns="90000" bIns="46800" anchor="ct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GB" sz="1800" b="1">
                  <a:latin typeface="微软雅黑" panose="020B0503020204020204" charset="-122"/>
                  <a:ea typeface="微软雅黑" panose="020B0503020204020204" charset="-122"/>
                  <a:cs typeface="msgothic"/>
                </a:rPr>
                <a:t>未使用</a:t>
              </a:r>
            </a:p>
          </p:txBody>
        </p:sp>
        <p:sp>
          <p:nvSpPr>
            <p:cNvPr id="94" name="Text Box 24"/>
            <p:cNvSpPr txBox="1">
              <a:spLocks noChangeArrowheads="1"/>
            </p:cNvSpPr>
            <p:nvPr/>
          </p:nvSpPr>
          <p:spPr bwMode="auto">
            <a:xfrm>
              <a:off x="6315034" y="6207125"/>
              <a:ext cx="389676" cy="365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en-GB" altLang="zh-CN" sz="1800" b="1">
                  <a:latin typeface="Arial Black" panose="020B0A04020102020204" pitchFamily="34" charset="0"/>
                  <a:ea typeface="msgothic"/>
                  <a:cs typeface="msgothic"/>
                </a:rPr>
                <a:t>0</a:t>
              </a:r>
            </a:p>
          </p:txBody>
        </p:sp>
        <p:sp>
          <p:nvSpPr>
            <p:cNvPr id="95" name="Rectangle 34"/>
            <p:cNvSpPr>
              <a:spLocks noChangeArrowheads="1"/>
            </p:cNvSpPr>
            <p:nvPr/>
          </p:nvSpPr>
          <p:spPr bwMode="auto">
            <a:xfrm>
              <a:off x="6620203" y="4598987"/>
              <a:ext cx="2830513" cy="712788"/>
            </a:xfrm>
            <a:prstGeom prst="rect">
              <a:avLst/>
            </a:prstGeom>
            <a:solidFill>
              <a:schemeClr val="accent2">
                <a:lumMod val="20000"/>
                <a:lumOff val="80000"/>
              </a:schemeClr>
            </a:solidFill>
            <a:ln w="3240">
              <a:solidFill>
                <a:schemeClr val="tx1"/>
              </a:solidFill>
              <a:miter lim="800000"/>
            </a:ln>
            <a:effectLst/>
          </p:spPr>
          <p:txBody>
            <a:bodyPr wrap="none" lIns="90000" tIns="46800" rIns="90000" bIns="46800" anchor="ct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GB" sz="1800" b="1">
                  <a:latin typeface="微软雅黑" panose="020B0503020204020204" charset="-122"/>
                  <a:ea typeface="微软雅黑" panose="020B0503020204020204" charset="-122"/>
                  <a:cs typeface="msgothic"/>
                </a:rPr>
                <a:t>读写数据段</a:t>
              </a:r>
            </a:p>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1800" b="1">
                  <a:latin typeface="微软雅黑" panose="020B0503020204020204" charset="-122"/>
                  <a:ea typeface="微软雅黑" panose="020B0503020204020204" charset="-122"/>
                  <a:cs typeface="msgothic"/>
                </a:rPr>
                <a:t>(.data, .bss)</a:t>
              </a:r>
            </a:p>
          </p:txBody>
        </p:sp>
        <p:sp>
          <p:nvSpPr>
            <p:cNvPr id="96" name="Rectangle 35"/>
            <p:cNvSpPr>
              <a:spLocks noChangeArrowheads="1"/>
            </p:cNvSpPr>
            <p:nvPr/>
          </p:nvSpPr>
          <p:spPr bwMode="auto">
            <a:xfrm>
              <a:off x="6620203" y="5264150"/>
              <a:ext cx="2830513" cy="711200"/>
            </a:xfrm>
            <a:prstGeom prst="rect">
              <a:avLst/>
            </a:prstGeom>
            <a:solidFill>
              <a:srgbClr val="F6F5BD"/>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dirty="0">
                  <a:latin typeface="微软雅黑" panose="020B0503020204020204" charset="-122"/>
                  <a:ea typeface="微软雅黑" panose="020B0503020204020204" charset="-122"/>
                  <a:cs typeface="msgothic"/>
                </a:rPr>
                <a:t>只读代码段</a:t>
              </a:r>
            </a:p>
            <a:p>
              <a:pPr algn="ctr">
                <a:lnSpc>
                  <a:spcPct val="98000"/>
                </a:lnSpc>
              </a:pPr>
              <a:r>
                <a:rPr lang="en-GB" altLang="zh-CN" sz="1800" b="1" dirty="0">
                  <a:latin typeface="微软雅黑" panose="020B0503020204020204" charset="-122"/>
                  <a:ea typeface="微软雅黑" panose="020B0503020204020204" charset="-122"/>
                  <a:cs typeface="msgothic"/>
                </a:rPr>
                <a:t>(.</a:t>
              </a:r>
              <a:r>
                <a:rPr lang="en-GB" altLang="zh-CN" sz="1800" b="1" dirty="0" err="1">
                  <a:latin typeface="微软雅黑" panose="020B0503020204020204" charset="-122"/>
                  <a:ea typeface="微软雅黑" panose="020B0503020204020204" charset="-122"/>
                  <a:cs typeface="msgothic"/>
                </a:rPr>
                <a:t>init</a:t>
              </a:r>
              <a:r>
                <a:rPr lang="en-GB" altLang="zh-CN" sz="1800" b="1" dirty="0">
                  <a:latin typeface="微软雅黑" panose="020B0503020204020204" charset="-122"/>
                  <a:ea typeface="微软雅黑" panose="020B0503020204020204" charset="-122"/>
                  <a:cs typeface="msgothic"/>
                </a:rPr>
                <a:t>, .text</a:t>
              </a:r>
              <a:r>
                <a:rPr lang="en-GB" altLang="zh-CN" sz="1800" b="1" dirty="0">
                  <a:latin typeface="Calibri" panose="020F0502020204030204" pitchFamily="34" charset="0"/>
                  <a:ea typeface="微软雅黑" panose="020B0503020204020204" charset="-122"/>
                  <a:cs typeface="msgothic"/>
                </a:rPr>
                <a:t>, </a:t>
              </a:r>
              <a:r>
                <a:rPr lang="en-GB" altLang="zh-CN" sz="1800" b="1" dirty="0">
                  <a:latin typeface="微软雅黑" panose="020B0503020204020204" charset="-122"/>
                  <a:ea typeface="微软雅黑" panose="020B0503020204020204" charset="-122"/>
                  <a:cs typeface="msgothic"/>
                </a:rPr>
                <a:t>.</a:t>
              </a:r>
              <a:r>
                <a:rPr lang="en-GB" altLang="zh-CN" sz="1800" b="1" dirty="0" err="1">
                  <a:latin typeface="微软雅黑" panose="020B0503020204020204" charset="-122"/>
                  <a:ea typeface="微软雅黑" panose="020B0503020204020204" charset="-122"/>
                  <a:cs typeface="msgothic"/>
                </a:rPr>
                <a:t>rodata</a:t>
              </a:r>
              <a:r>
                <a:rPr lang="en-GB" altLang="zh-CN" sz="1800" b="1" dirty="0">
                  <a:latin typeface="Calibri" panose="020F0502020204030204" pitchFamily="34" charset="0"/>
                  <a:ea typeface="微软雅黑" panose="020B0503020204020204" charset="-122"/>
                  <a:cs typeface="msgothic"/>
                </a:rPr>
                <a:t>)</a:t>
              </a:r>
            </a:p>
          </p:txBody>
        </p:sp>
        <p:grpSp>
          <p:nvGrpSpPr>
            <p:cNvPr id="97" name="Group 24"/>
            <p:cNvGrpSpPr/>
            <p:nvPr/>
          </p:nvGrpSpPr>
          <p:grpSpPr bwMode="auto">
            <a:xfrm>
              <a:off x="9484053" y="4675187"/>
              <a:ext cx="1071563" cy="1327150"/>
              <a:chOff x="4956" y="3074"/>
              <a:chExt cx="675" cy="836"/>
            </a:xfrm>
          </p:grpSpPr>
          <p:sp>
            <p:nvSpPr>
              <p:cNvPr id="98" name="AutoShape 36"/>
              <p:cNvSpPr/>
              <p:nvPr/>
            </p:nvSpPr>
            <p:spPr bwMode="auto">
              <a:xfrm>
                <a:off x="4956" y="3094"/>
                <a:ext cx="140" cy="816"/>
              </a:xfrm>
              <a:prstGeom prst="rightBrace">
                <a:avLst>
                  <a:gd name="adj1" fmla="val 48571"/>
                  <a:gd name="adj2" fmla="val 50000"/>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800" b="1">
                  <a:latin typeface="Arial Narrow" panose="020B0606020202030204" pitchFamily="34" charset="0"/>
                </a:endParaRPr>
              </a:p>
            </p:txBody>
          </p:sp>
          <p:sp>
            <p:nvSpPr>
              <p:cNvPr id="99" name="Text Box 37"/>
              <p:cNvSpPr txBox="1">
                <a:spLocks noChangeArrowheads="1"/>
              </p:cNvSpPr>
              <p:nvPr/>
            </p:nvSpPr>
            <p:spPr bwMode="auto">
              <a:xfrm>
                <a:off x="5161" y="3074"/>
                <a:ext cx="470"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zh-CN" altLang="en-GB" sz="1800" b="1" dirty="0">
                    <a:solidFill>
                      <a:srgbClr val="FF0000"/>
                    </a:solidFill>
                    <a:latin typeface="Calibri" panose="020F0502020204030204" pitchFamily="34" charset="0"/>
                    <a:ea typeface="微软雅黑" panose="020B0503020204020204" charset="-122"/>
                    <a:cs typeface="msgothic"/>
                  </a:rPr>
                  <a:t>从可执行文件装入</a:t>
                </a:r>
              </a:p>
            </p:txBody>
          </p:sp>
        </p:grpSp>
      </p:grpSp>
      <p:sp>
        <p:nvSpPr>
          <p:cNvPr id="102" name="Text Box 31"/>
          <p:cNvSpPr txBox="1">
            <a:spLocks noChangeArrowheads="1"/>
          </p:cNvSpPr>
          <p:nvPr/>
        </p:nvSpPr>
        <p:spPr bwMode="auto">
          <a:xfrm>
            <a:off x="5879976" y="1195139"/>
            <a:ext cx="1385613" cy="60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dirty="0">
                <a:solidFill>
                  <a:srgbClr val="00B050"/>
                </a:solidFill>
                <a:latin typeface="微软雅黑" panose="020B0503020204020204" charset="-122"/>
                <a:ea typeface="微软雅黑" panose="020B0503020204020204" charset="-122"/>
                <a:cs typeface="msgothic"/>
              </a:rPr>
              <a:t>0xC0000000</a:t>
            </a:r>
          </a:p>
          <a:p>
            <a:pPr>
              <a:lnSpc>
                <a:spcPct val="94000"/>
              </a:lnSpc>
            </a:pPr>
            <a:r>
              <a:rPr lang="en-GB" altLang="zh-CN" sz="1600" dirty="0">
                <a:solidFill>
                  <a:srgbClr val="00B050"/>
                </a:solidFill>
                <a:latin typeface="微软雅黑" panose="020B0503020204020204" charset="-122"/>
                <a:ea typeface="微软雅黑" panose="020B0503020204020204" charset="-122"/>
                <a:cs typeface="msgothic"/>
              </a:rPr>
              <a:t>32</a:t>
            </a:r>
            <a:r>
              <a:rPr lang="zh-CN" altLang="en-US" sz="1600" dirty="0">
                <a:solidFill>
                  <a:srgbClr val="00B050"/>
                </a:solidFill>
                <a:latin typeface="微软雅黑" panose="020B0503020204020204" charset="-122"/>
                <a:ea typeface="微软雅黑" panose="020B0503020204020204" charset="-122"/>
                <a:cs typeface="msgothic"/>
              </a:rPr>
              <a:t>位</a:t>
            </a:r>
            <a:endParaRPr lang="en-GB" altLang="zh-CN" sz="1600" dirty="0">
              <a:solidFill>
                <a:srgbClr val="00B050"/>
              </a:solidFill>
              <a:latin typeface="微软雅黑" panose="020B0503020204020204" charset="-122"/>
              <a:ea typeface="微软雅黑" panose="020B0503020204020204" charset="-122"/>
              <a:cs typeface="msgothic"/>
            </a:endParaRPr>
          </a:p>
        </p:txBody>
      </p:sp>
      <p:sp>
        <p:nvSpPr>
          <p:cNvPr id="103" name="Text Box 32"/>
          <p:cNvSpPr txBox="1">
            <a:spLocks noChangeArrowheads="1"/>
          </p:cNvSpPr>
          <p:nvPr/>
        </p:nvSpPr>
        <p:spPr bwMode="auto">
          <a:xfrm>
            <a:off x="5879976" y="6255464"/>
            <a:ext cx="1367980" cy="60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dirty="0">
                <a:solidFill>
                  <a:srgbClr val="00B050"/>
                </a:solidFill>
                <a:latin typeface="微软雅黑" panose="020B0503020204020204" charset="-122"/>
                <a:ea typeface="微软雅黑" panose="020B0503020204020204" charset="-122"/>
                <a:cs typeface="msgothic"/>
              </a:rPr>
              <a:t>0x08048000</a:t>
            </a:r>
          </a:p>
          <a:p>
            <a:pPr>
              <a:lnSpc>
                <a:spcPct val="94000"/>
              </a:lnSpc>
            </a:pPr>
            <a:r>
              <a:rPr lang="en-US" altLang="zh-CN" sz="1600" dirty="0">
                <a:solidFill>
                  <a:srgbClr val="00B050"/>
                </a:solidFill>
                <a:latin typeface="微软雅黑" panose="020B0503020204020204" charset="-122"/>
                <a:ea typeface="微软雅黑" panose="020B0503020204020204" charset="-122"/>
                <a:cs typeface="msgothic"/>
              </a:rPr>
              <a:t>32</a:t>
            </a:r>
            <a:r>
              <a:rPr lang="zh-CN" altLang="en-US" sz="1600" dirty="0">
                <a:solidFill>
                  <a:srgbClr val="00B050"/>
                </a:solidFill>
                <a:latin typeface="微软雅黑" panose="020B0503020204020204" charset="-122"/>
                <a:ea typeface="微软雅黑" panose="020B0503020204020204" charset="-122"/>
                <a:cs typeface="msgothic"/>
              </a:rPr>
              <a:t>位</a:t>
            </a:r>
            <a:endParaRPr lang="en-US" altLang="zh-CN" sz="1600" dirty="0">
              <a:solidFill>
                <a:srgbClr val="00B050"/>
              </a:solidFill>
              <a:latin typeface="微软雅黑" panose="020B0503020204020204" charset="-122"/>
              <a:ea typeface="微软雅黑" panose="020B0503020204020204" charset="-122"/>
              <a:cs typeface="msgothic"/>
            </a:endParaRPr>
          </a:p>
        </p:txBody>
      </p:sp>
      <p:sp>
        <p:nvSpPr>
          <p:cNvPr id="107" name="Line 43"/>
          <p:cNvSpPr>
            <a:spLocks noChangeShapeType="1"/>
          </p:cNvSpPr>
          <p:nvPr/>
        </p:nvSpPr>
        <p:spPr bwMode="auto">
          <a:xfrm>
            <a:off x="5841726" y="2986121"/>
            <a:ext cx="1378141" cy="2861356"/>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1" name="AutoShape 41"/>
          <p:cNvSpPr/>
          <p:nvPr/>
        </p:nvSpPr>
        <p:spPr bwMode="auto">
          <a:xfrm>
            <a:off x="6214222" y="4674903"/>
            <a:ext cx="284826" cy="877456"/>
          </a:xfrm>
          <a:prstGeom prst="rightBrace">
            <a:avLst>
              <a:gd name="adj1" fmla="val 23394"/>
              <a:gd name="adj2" fmla="val 50000"/>
            </a:avLst>
          </a:prstGeom>
          <a:noFill/>
          <a:ln w="19050">
            <a:solidFill>
              <a:srgbClr val="0066CC"/>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 name="Line 40"/>
          <p:cNvSpPr>
            <a:spLocks noChangeShapeType="1"/>
          </p:cNvSpPr>
          <p:nvPr/>
        </p:nvSpPr>
        <p:spPr bwMode="auto">
          <a:xfrm>
            <a:off x="6499048" y="5122932"/>
            <a:ext cx="748166" cy="80020"/>
          </a:xfrm>
          <a:prstGeom prst="line">
            <a:avLst/>
          </a:prstGeom>
          <a:noFill/>
          <a:ln w="19050">
            <a:solidFill>
              <a:srgbClr val="0066CC"/>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4" name="Rectangle 2"/>
          <p:cNvSpPr txBox="1">
            <a:spLocks noChangeArrowheads="1"/>
          </p:cNvSpPr>
          <p:nvPr/>
        </p:nvSpPr>
        <p:spPr bwMode="auto">
          <a:xfrm>
            <a:off x="1435897" y="141948"/>
            <a:ext cx="8991600" cy="420628"/>
          </a:xfrm>
          <a:prstGeom prst="rect">
            <a:avLst/>
          </a:prstGeom>
          <a:noFill/>
          <a:ln w="9525">
            <a:noFill/>
            <a:miter lim="800000"/>
          </a:ln>
          <a:effectLst/>
        </p:spPr>
        <p:txBody>
          <a:bodyPr vert="horz" wrap="square" lIns="63500" tIns="25400" rIns="63500" bIns="25400" numCol="1" anchor="t" anchorCtr="0" compatLnSpc="1">
            <a:spAutoFit/>
          </a:bodyPr>
          <a:lst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a:lstStyle>
          <a:p>
            <a:pPr algn="ctr"/>
            <a:r>
              <a:rPr lang="zh-CN" altLang="en-US" sz="2400" b="1" kern="0" dirty="0">
                <a:solidFill>
                  <a:srgbClr val="0070C0"/>
                </a:solidFill>
                <a:latin typeface="Microsoft YaHei" panose="020B0503020204020204" pitchFamily="34" charset="-122"/>
                <a:ea typeface="Microsoft YaHei" panose="020B0503020204020204" pitchFamily="34" charset="-122"/>
              </a:rPr>
              <a:t>源程序、目标文件、执行程序、虚拟内存映像</a:t>
            </a:r>
          </a:p>
        </p:txBody>
      </p:sp>
      <p:sp>
        <p:nvSpPr>
          <p:cNvPr id="115" name="Text Box 31"/>
          <p:cNvSpPr txBox="1">
            <a:spLocks noChangeArrowheads="1"/>
          </p:cNvSpPr>
          <p:nvPr/>
        </p:nvSpPr>
        <p:spPr bwMode="auto">
          <a:xfrm>
            <a:off x="9775254" y="1271339"/>
            <a:ext cx="816547" cy="60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US" altLang="zh-CN" sz="1600" dirty="0">
                <a:solidFill>
                  <a:srgbClr val="00B050"/>
                </a:solidFill>
                <a:latin typeface="微软雅黑" panose="020B0503020204020204" charset="-122"/>
                <a:ea typeface="微软雅黑" panose="020B0503020204020204" charset="-122"/>
                <a:cs typeface="msgothic"/>
              </a:rPr>
              <a:t>2</a:t>
            </a:r>
            <a:r>
              <a:rPr lang="en-US" altLang="zh-CN" sz="1600" baseline="30000" dirty="0">
                <a:solidFill>
                  <a:srgbClr val="00B050"/>
                </a:solidFill>
                <a:latin typeface="微软雅黑" panose="020B0503020204020204" charset="-122"/>
                <a:ea typeface="微软雅黑" panose="020B0503020204020204" charset="-122"/>
                <a:cs typeface="msgothic"/>
              </a:rPr>
              <a:t>48</a:t>
            </a:r>
            <a:r>
              <a:rPr lang="en-US" altLang="zh-CN" sz="1600" dirty="0">
                <a:solidFill>
                  <a:srgbClr val="00B050"/>
                </a:solidFill>
                <a:latin typeface="微软雅黑" panose="020B0503020204020204" charset="-122"/>
                <a:ea typeface="微软雅黑" panose="020B0503020204020204" charset="-122"/>
                <a:cs typeface="msgothic"/>
              </a:rPr>
              <a:t>-1  </a:t>
            </a:r>
          </a:p>
          <a:p>
            <a:pPr>
              <a:lnSpc>
                <a:spcPct val="94000"/>
              </a:lnSpc>
            </a:pPr>
            <a:r>
              <a:rPr lang="en-US" altLang="zh-CN" sz="1600" dirty="0">
                <a:solidFill>
                  <a:srgbClr val="00B050"/>
                </a:solidFill>
                <a:latin typeface="微软雅黑" panose="020B0503020204020204" charset="-122"/>
                <a:ea typeface="微软雅黑" panose="020B0503020204020204" charset="-122"/>
                <a:cs typeface="msgothic"/>
              </a:rPr>
              <a:t>64</a:t>
            </a:r>
            <a:r>
              <a:rPr lang="zh-CN" altLang="en-US" sz="1600" dirty="0">
                <a:solidFill>
                  <a:srgbClr val="00B050"/>
                </a:solidFill>
                <a:latin typeface="微软雅黑" panose="020B0503020204020204" charset="-122"/>
                <a:ea typeface="微软雅黑" panose="020B0503020204020204" charset="-122"/>
                <a:cs typeface="msgothic"/>
              </a:rPr>
              <a:t>位</a:t>
            </a:r>
            <a:endParaRPr lang="en-GB" altLang="zh-CN" sz="1600" dirty="0">
              <a:solidFill>
                <a:srgbClr val="00B050"/>
              </a:solidFill>
              <a:latin typeface="微软雅黑" panose="020B0503020204020204" charset="-122"/>
              <a:ea typeface="微软雅黑" panose="020B0503020204020204" charset="-122"/>
              <a:cs typeface="msgothic"/>
            </a:endParaRPr>
          </a:p>
        </p:txBody>
      </p:sp>
      <p:sp>
        <p:nvSpPr>
          <p:cNvPr id="116" name="Text Box 32"/>
          <p:cNvSpPr txBox="1">
            <a:spLocks noChangeArrowheads="1"/>
          </p:cNvSpPr>
          <p:nvPr/>
        </p:nvSpPr>
        <p:spPr bwMode="auto">
          <a:xfrm>
            <a:off x="9717089" y="6263372"/>
            <a:ext cx="1127530" cy="60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US" altLang="zh-CN" sz="1600" dirty="0">
                <a:solidFill>
                  <a:srgbClr val="00B050"/>
                </a:solidFill>
                <a:latin typeface="微软雅黑" panose="020B0503020204020204" charset="-122"/>
                <a:ea typeface="微软雅黑" panose="020B0503020204020204" charset="-122"/>
                <a:cs typeface="msgothic"/>
              </a:rPr>
              <a:t>0x400000</a:t>
            </a:r>
          </a:p>
          <a:p>
            <a:pPr>
              <a:lnSpc>
                <a:spcPct val="94000"/>
              </a:lnSpc>
            </a:pPr>
            <a:r>
              <a:rPr lang="en-US" altLang="zh-CN" sz="1600" dirty="0">
                <a:solidFill>
                  <a:srgbClr val="00B050"/>
                </a:solidFill>
                <a:latin typeface="微软雅黑" panose="020B0503020204020204" charset="-122"/>
                <a:ea typeface="微软雅黑" panose="020B0503020204020204" charset="-122"/>
                <a:cs typeface="msgothic"/>
              </a:rPr>
              <a:t>64</a:t>
            </a:r>
            <a:r>
              <a:rPr lang="zh-CN" altLang="en-US" sz="1600" dirty="0">
                <a:solidFill>
                  <a:srgbClr val="00B050"/>
                </a:solidFill>
                <a:latin typeface="微软雅黑" panose="020B0503020204020204" charset="-122"/>
                <a:ea typeface="微软雅黑" panose="020B0503020204020204" charset="-122"/>
                <a:cs typeface="msgothic"/>
              </a:rPr>
              <a:t>位</a:t>
            </a:r>
            <a:endParaRPr lang="en-GB" altLang="zh-CN" sz="1600" dirty="0">
              <a:solidFill>
                <a:srgbClr val="00B050"/>
              </a:solidFill>
              <a:latin typeface="微软雅黑" panose="020B0503020204020204" charset="-122"/>
              <a:ea typeface="微软雅黑" panose="020B0503020204020204" charset="-122"/>
              <a:cs typeface="msgothic"/>
            </a:endParaRPr>
          </a:p>
        </p:txBody>
      </p:sp>
      <p:sp>
        <p:nvSpPr>
          <p:cNvPr id="117" name="Text Box 31"/>
          <p:cNvSpPr txBox="1">
            <a:spLocks noChangeArrowheads="1"/>
          </p:cNvSpPr>
          <p:nvPr/>
        </p:nvSpPr>
        <p:spPr bwMode="auto">
          <a:xfrm>
            <a:off x="5879976" y="3322979"/>
            <a:ext cx="1367980" cy="60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dirty="0">
                <a:solidFill>
                  <a:srgbClr val="00B050"/>
                </a:solidFill>
                <a:latin typeface="微软雅黑" panose="020B0503020204020204" charset="-122"/>
                <a:ea typeface="微软雅黑" panose="020B0503020204020204" charset="-122"/>
                <a:cs typeface="msgothic"/>
              </a:rPr>
              <a:t>0x40000000</a:t>
            </a:r>
          </a:p>
          <a:p>
            <a:pPr>
              <a:lnSpc>
                <a:spcPct val="94000"/>
              </a:lnSpc>
            </a:pPr>
            <a:r>
              <a:rPr lang="en-GB" altLang="zh-CN" sz="1600" dirty="0">
                <a:solidFill>
                  <a:srgbClr val="00B050"/>
                </a:solidFill>
                <a:latin typeface="微软雅黑" panose="020B0503020204020204" charset="-122"/>
                <a:ea typeface="微软雅黑" panose="020B0503020204020204" charset="-122"/>
                <a:cs typeface="msgothic"/>
              </a:rPr>
              <a:t>32</a:t>
            </a:r>
            <a:r>
              <a:rPr lang="zh-CN" altLang="en-US" sz="1600" dirty="0">
                <a:solidFill>
                  <a:srgbClr val="00B050"/>
                </a:solidFill>
                <a:latin typeface="微软雅黑" panose="020B0503020204020204" charset="-122"/>
                <a:ea typeface="微软雅黑" panose="020B0503020204020204" charset="-122"/>
                <a:cs typeface="msgothic"/>
              </a:rPr>
              <a:t>位</a:t>
            </a:r>
            <a:endParaRPr lang="en-GB" altLang="zh-CN" sz="1600" dirty="0">
              <a:solidFill>
                <a:srgbClr val="00B050"/>
              </a:solidFill>
              <a:latin typeface="微软雅黑" panose="020B0503020204020204" charset="-122"/>
              <a:ea typeface="微软雅黑" panose="020B0503020204020204" charset="-122"/>
              <a:cs typeface="msgothic"/>
            </a:endParaRPr>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25121F45-F2C5-41D4-9F87-9B5C7FCC0996}"/>
                  </a:ext>
                </a:extLst>
              </p14:cNvPr>
              <p14:cNvContentPartPr/>
              <p14:nvPr/>
            </p14:nvContentPartPr>
            <p14:xfrm>
              <a:off x="5528520" y="2676960"/>
              <a:ext cx="4391640" cy="4181040"/>
            </p14:xfrm>
          </p:contentPart>
        </mc:Choice>
        <mc:Fallback>
          <p:pic>
            <p:nvPicPr>
              <p:cNvPr id="2" name="墨迹 1">
                <a:extLst>
                  <a:ext uri="{FF2B5EF4-FFF2-40B4-BE49-F238E27FC236}">
                    <a16:creationId xmlns:a16="http://schemas.microsoft.com/office/drawing/2014/main" id="{25121F45-F2C5-41D4-9F87-9B5C7FCC0996}"/>
                  </a:ext>
                </a:extLst>
              </p:cNvPr>
              <p:cNvPicPr/>
              <p:nvPr/>
            </p:nvPicPr>
            <p:blipFill>
              <a:blip r:embed="rId3"/>
              <a:stretch>
                <a:fillRect/>
              </a:stretch>
            </p:blipFill>
            <p:spPr>
              <a:xfrm>
                <a:off x="5512320" y="2660760"/>
                <a:ext cx="4424040" cy="421344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1073442" y="1160748"/>
            <a:ext cx="10045116" cy="5295900"/>
          </a:xfrm>
        </p:spPr>
        <p:txBody>
          <a:bodyPr/>
          <a:lstStyle/>
          <a:p>
            <a:pPr marL="0"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如何打包程序员常用的函数</a:t>
            </a:r>
            <a:r>
              <a:rPr lang="en-GB" dirty="0"/>
              <a:t>?</a:t>
            </a:r>
          </a:p>
          <a:p>
            <a:pPr marL="457200" lvl="1"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latin typeface="Microsoft YaHei" panose="020B0503020204020204" pitchFamily="34" charset="-122"/>
                <a:ea typeface="Microsoft YaHei" panose="020B0503020204020204" pitchFamily="34" charset="-122"/>
              </a:rPr>
              <a:t>Math, I/O, </a:t>
            </a:r>
            <a:r>
              <a:rPr lang="zh-CN" altLang="en-US" dirty="0">
                <a:latin typeface="Microsoft YaHei" panose="020B0503020204020204" pitchFamily="34" charset="-122"/>
                <a:ea typeface="Microsoft YaHei" panose="020B0503020204020204" pitchFamily="34" charset="-122"/>
              </a:rPr>
              <a:t>存储管理</a:t>
            </a:r>
            <a:r>
              <a:rPr lang="en-GB"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串处理</a:t>
            </a:r>
            <a:r>
              <a:rPr lang="en-GB"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等等</a:t>
            </a:r>
            <a:r>
              <a:rPr lang="en-GB" dirty="0">
                <a:latin typeface="Microsoft YaHei" panose="020B0503020204020204" pitchFamily="34" charset="-122"/>
                <a:ea typeface="Microsoft YaHei" panose="020B0503020204020204" pitchFamily="34" charset="-122"/>
              </a:rPr>
              <a:t>.</a:t>
            </a:r>
          </a:p>
          <a:p>
            <a:pPr marL="0"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marL="0"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考虑到目前的链接器框架</a:t>
            </a:r>
            <a:r>
              <a:rPr lang="en-GB" dirty="0"/>
              <a:t>:</a:t>
            </a:r>
          </a:p>
          <a:p>
            <a:pPr marL="457200" lvl="1"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dirty="0">
                <a:solidFill>
                  <a:srgbClr val="6B0874"/>
                </a:solidFill>
                <a:latin typeface="Microsoft YaHei" panose="020B0503020204020204" pitchFamily="34" charset="-122"/>
                <a:ea typeface="Microsoft YaHei" panose="020B0503020204020204" pitchFamily="34" charset="-122"/>
              </a:rPr>
              <a:t>选择</a:t>
            </a:r>
            <a:r>
              <a:rPr lang="en-GB" b="1" dirty="0">
                <a:solidFill>
                  <a:srgbClr val="6B0874"/>
                </a:solidFill>
                <a:latin typeface="Microsoft YaHei" panose="020B0503020204020204" pitchFamily="34" charset="-122"/>
                <a:ea typeface="Microsoft YaHei" panose="020B0503020204020204" pitchFamily="34" charset="-122"/>
              </a:rPr>
              <a:t> 1:</a:t>
            </a:r>
            <a:r>
              <a:rPr lang="zh-CN" altLang="en-US" dirty="0">
                <a:latin typeface="Microsoft YaHei" panose="020B0503020204020204" pitchFamily="34" charset="-122"/>
                <a:ea typeface="Microsoft YaHei" panose="020B0503020204020204" pitchFamily="34" charset="-122"/>
              </a:rPr>
              <a:t>将所有函数都放入一个源文件中。程序员将大目标文件链接到他们的程序中</a:t>
            </a:r>
            <a:endParaRPr lang="en-GB" dirty="0">
              <a:latin typeface="Microsoft YaHei" panose="020B0503020204020204" pitchFamily="34" charset="-122"/>
              <a:ea typeface="Microsoft YaHei" panose="020B0503020204020204" pitchFamily="34" charset="-122"/>
            </a:endParaRPr>
          </a:p>
          <a:p>
            <a:pPr marL="914400" lvl="2"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，时间和空间效率低下</a:t>
            </a:r>
            <a:endParaRPr lang="en-US" altLang="zh-CN" dirty="0">
              <a:latin typeface="Microsoft YaHei" panose="020B0503020204020204" pitchFamily="34" charset="-122"/>
              <a:ea typeface="Microsoft YaHei" panose="020B0503020204020204" pitchFamily="34" charset="-122"/>
            </a:endParaRPr>
          </a:p>
          <a:p>
            <a:pPr marL="914400" lvl="2"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latin typeface="Microsoft YaHei" panose="020B0503020204020204" pitchFamily="34" charset="-122"/>
              <a:ea typeface="Microsoft YaHei" panose="020B0503020204020204" pitchFamily="34" charset="-122"/>
            </a:endParaRPr>
          </a:p>
          <a:p>
            <a:pPr marL="457200" lvl="1"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dirty="0">
                <a:solidFill>
                  <a:srgbClr val="6B0874"/>
                </a:solidFill>
                <a:latin typeface="Microsoft YaHei" panose="020B0503020204020204" pitchFamily="34" charset="-122"/>
                <a:ea typeface="Microsoft YaHei" panose="020B0503020204020204" pitchFamily="34" charset="-122"/>
              </a:rPr>
              <a:t>选择</a:t>
            </a:r>
            <a:r>
              <a:rPr lang="en-GB" b="1" dirty="0">
                <a:solidFill>
                  <a:srgbClr val="6B0874"/>
                </a:solidFill>
                <a:latin typeface="Microsoft YaHei" panose="020B0503020204020204" pitchFamily="34" charset="-122"/>
                <a:ea typeface="Microsoft YaHei" panose="020B0503020204020204" pitchFamily="34" charset="-122"/>
              </a:rPr>
              <a:t> 2:</a:t>
            </a:r>
            <a:r>
              <a:rPr lang="zh-CN" altLang="en-US" dirty="0">
                <a:latin typeface="Microsoft YaHei" panose="020B0503020204020204" pitchFamily="34" charset="-122"/>
                <a:ea typeface="Microsoft YaHei" panose="020B0503020204020204" pitchFamily="34" charset="-122"/>
              </a:rPr>
              <a:t>将每个函数放在一个单独的源文件中</a:t>
            </a:r>
            <a:endParaRPr lang="en-GB" dirty="0">
              <a:latin typeface="Microsoft YaHei" panose="020B0503020204020204" pitchFamily="34" charset="-122"/>
              <a:ea typeface="Microsoft YaHei" panose="020B0503020204020204" pitchFamily="34" charset="-122"/>
            </a:endParaRPr>
          </a:p>
          <a:p>
            <a:pPr marL="914400" lvl="2"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程序员明确地将适当的二进制文件链接到他们的程序中，更高效，但对程序员来说是负担</a:t>
            </a:r>
            <a:endParaRPr lang="en-GB" dirty="0">
              <a:latin typeface="Microsoft YaHei" panose="020B0503020204020204" pitchFamily="34" charset="-122"/>
              <a:ea typeface="Microsoft YaHei" panose="020B0503020204020204" pitchFamily="34" charset="-122"/>
            </a:endParaRPr>
          </a:p>
        </p:txBody>
      </p:sp>
      <p:sp>
        <p:nvSpPr>
          <p:cNvPr id="4" name="圆角矩形 121">
            <a:extLst>
              <a:ext uri="{FF2B5EF4-FFF2-40B4-BE49-F238E27FC236}">
                <a16:creationId xmlns:a16="http://schemas.microsoft.com/office/drawing/2014/main" id="{AFA141EB-61AA-3D6B-278F-EE9AB7F5E28D}"/>
              </a:ext>
            </a:extLst>
          </p:cNvPr>
          <p:cNvSpPr/>
          <p:nvPr/>
        </p:nvSpPr>
        <p:spPr bwMode="auto">
          <a:xfrm>
            <a:off x="-182651" y="316050"/>
            <a:ext cx="3686363"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5" name="标题 1">
            <a:extLst>
              <a:ext uri="{FF2B5EF4-FFF2-40B4-BE49-F238E27FC236}">
                <a16:creationId xmlns:a16="http://schemas.microsoft.com/office/drawing/2014/main" id="{FBD8ADCA-B9E7-0AA2-F7CE-8288D8AFB731}"/>
              </a:ext>
            </a:extLst>
          </p:cNvPr>
          <p:cNvSpPr txBox="1">
            <a:spLocks/>
          </p:cNvSpPr>
          <p:nvPr/>
        </p:nvSpPr>
        <p:spPr bwMode="auto">
          <a:xfrm>
            <a:off x="335827" y="319412"/>
            <a:ext cx="3023869"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常用的函数打包</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.O</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法</a:t>
            </a: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BECE1FFD-C066-C254-4CF6-8EE602AEA113}"/>
                  </a:ext>
                </a:extLst>
              </p14:cNvPr>
              <p14:cNvContentPartPr/>
              <p14:nvPr/>
            </p14:nvContentPartPr>
            <p14:xfrm>
              <a:off x="5870520" y="1799640"/>
              <a:ext cx="1883160" cy="378360"/>
            </p14:xfrm>
          </p:contentPart>
        </mc:Choice>
        <mc:Fallback>
          <p:pic>
            <p:nvPicPr>
              <p:cNvPr id="2" name="墨迹 1">
                <a:extLst>
                  <a:ext uri="{FF2B5EF4-FFF2-40B4-BE49-F238E27FC236}">
                    <a16:creationId xmlns:a16="http://schemas.microsoft.com/office/drawing/2014/main" id="{BECE1FFD-C066-C254-4CF6-8EE602AEA113}"/>
                  </a:ext>
                </a:extLst>
              </p:cNvPr>
              <p:cNvPicPr/>
              <p:nvPr/>
            </p:nvPicPr>
            <p:blipFill>
              <a:blip r:embed="rId4"/>
              <a:stretch>
                <a:fillRect/>
              </a:stretch>
            </p:blipFill>
            <p:spPr>
              <a:xfrm>
                <a:off x="5854320" y="1783440"/>
                <a:ext cx="1915560" cy="410760"/>
              </a:xfrm>
              <a:prstGeom prst="rect">
                <a:avLst/>
              </a:prstGeom>
            </p:spPr>
          </p:pic>
        </mc:Fallback>
      </mc:AlternateContent>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731404" y="1268760"/>
            <a:ext cx="11017224" cy="4767262"/>
          </a:xfrm>
        </p:spPr>
        <p:txBody>
          <a:bodyPr/>
          <a:lstStyle/>
          <a:p>
            <a:pPr marL="0"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800" b="1" dirty="0">
                <a:solidFill>
                  <a:srgbClr val="6B0874"/>
                </a:solidFill>
              </a:rPr>
              <a:t>静态库</a:t>
            </a:r>
            <a:r>
              <a:rPr lang="en-GB" sz="2800" b="1" dirty="0">
                <a:solidFill>
                  <a:srgbClr val="6B0874"/>
                </a:solidFill>
              </a:rPr>
              <a:t> </a:t>
            </a:r>
            <a:r>
              <a:rPr lang="en-GB" sz="2800" dirty="0"/>
              <a:t>(.a </a:t>
            </a:r>
            <a:r>
              <a:rPr lang="zh-CN" altLang="en-US" sz="2800" dirty="0">
                <a:solidFill>
                  <a:srgbClr val="000004"/>
                </a:solidFill>
              </a:rPr>
              <a:t>存档文件</a:t>
            </a:r>
            <a:r>
              <a:rPr lang="en-GB" sz="2800" dirty="0"/>
              <a:t>)</a:t>
            </a:r>
          </a:p>
          <a:p>
            <a:pPr marL="457200" lvl="1"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latin typeface="Microsoft YaHei" panose="020B0503020204020204" pitchFamily="34" charset="-122"/>
                <a:ea typeface="Microsoft YaHei" panose="020B0503020204020204" pitchFamily="34" charset="-122"/>
              </a:rPr>
              <a:t>将相关的可重定位目标文件连接到一个带有索引的单个文件中</a:t>
            </a:r>
            <a:r>
              <a:rPr lang="en-GB"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叫做存档文件</a:t>
            </a:r>
            <a:r>
              <a:rPr lang="en-GB" sz="2400" dirty="0">
                <a:latin typeface="Microsoft YaHei" panose="020B0503020204020204" pitchFamily="34" charset="-122"/>
                <a:ea typeface="Microsoft YaHei" panose="020B0503020204020204" pitchFamily="34" charset="-122"/>
              </a:rPr>
              <a:t>)</a:t>
            </a:r>
          </a:p>
          <a:p>
            <a:pPr marL="457200" lvl="1"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400" dirty="0">
              <a:latin typeface="Microsoft YaHei" panose="020B0503020204020204" pitchFamily="34" charset="-122"/>
              <a:ea typeface="Microsoft YaHei" panose="020B0503020204020204" pitchFamily="34" charset="-122"/>
            </a:endParaRPr>
          </a:p>
          <a:p>
            <a:pPr marL="457200" lvl="1"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latin typeface="Microsoft YaHei" panose="020B0503020204020204" pitchFamily="34" charset="-122"/>
                <a:ea typeface="Microsoft YaHei" panose="020B0503020204020204" pitchFamily="34" charset="-122"/>
              </a:rPr>
              <a:t>增强链接器，使它尝试通过查找一个或多个存档文件中的符号来解决未解析的外部引用</a:t>
            </a:r>
            <a:endParaRPr lang="en-GB" sz="2400" dirty="0">
              <a:latin typeface="Microsoft YaHei" panose="020B0503020204020204" pitchFamily="34" charset="-122"/>
              <a:ea typeface="Microsoft YaHei" panose="020B0503020204020204" pitchFamily="34" charset="-122"/>
            </a:endParaRPr>
          </a:p>
          <a:p>
            <a:pPr marL="457200" lvl="1" indent="0">
              <a:lnSpc>
                <a:spcPct val="150000"/>
              </a:lnSpc>
              <a:buSzPct val="75000"/>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400" dirty="0">
              <a:latin typeface="Microsoft YaHei" panose="020B0503020204020204" pitchFamily="34" charset="-122"/>
              <a:ea typeface="Microsoft YaHei" panose="020B0503020204020204" pitchFamily="34" charset="-122"/>
            </a:endParaRPr>
          </a:p>
          <a:p>
            <a:pPr marL="457200" lvl="1"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latin typeface="Microsoft YaHei" panose="020B0503020204020204" pitchFamily="34" charset="-122"/>
                <a:ea typeface="Microsoft YaHei" panose="020B0503020204020204" pitchFamily="34" charset="-122"/>
              </a:rPr>
              <a:t>如果一个存档成员文件</a:t>
            </a:r>
            <a:r>
              <a:rPr lang="en-US" altLang="zh-CN" sz="2400" dirty="0">
                <a:latin typeface="Microsoft YaHei" panose="020B0503020204020204" pitchFamily="34" charset="-122"/>
                <a:ea typeface="Microsoft YaHei" panose="020B0503020204020204" pitchFamily="34" charset="-122"/>
              </a:rPr>
              <a:t>.o</a:t>
            </a:r>
            <a:r>
              <a:rPr lang="zh-CN" altLang="en-US" sz="2400" dirty="0">
                <a:latin typeface="Microsoft YaHei" panose="020B0503020204020204" pitchFamily="34" charset="-122"/>
                <a:ea typeface="Microsoft YaHei" panose="020B0503020204020204" pitchFamily="34" charset="-122"/>
              </a:rPr>
              <a:t>解析了符号引用，就把它链接入可执行文件</a:t>
            </a:r>
            <a:endParaRPr lang="en-GB" sz="2400" dirty="0">
              <a:latin typeface="Microsoft YaHei" panose="020B0503020204020204" pitchFamily="34" charset="-122"/>
              <a:ea typeface="Microsoft YaHei" panose="020B0503020204020204" pitchFamily="34" charset="-122"/>
            </a:endParaRPr>
          </a:p>
          <a:p>
            <a:pPr marL="0"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p:txBody>
      </p:sp>
      <p:sp>
        <p:nvSpPr>
          <p:cNvPr id="4" name="圆角矩形 121">
            <a:extLst>
              <a:ext uri="{FF2B5EF4-FFF2-40B4-BE49-F238E27FC236}">
                <a16:creationId xmlns:a16="http://schemas.microsoft.com/office/drawing/2014/main" id="{B04EAD9B-7B29-F8D6-F5F7-4A60F28F3077}"/>
              </a:ext>
            </a:extLst>
          </p:cNvPr>
          <p:cNvSpPr/>
          <p:nvPr/>
        </p:nvSpPr>
        <p:spPr bwMode="auto">
          <a:xfrm>
            <a:off x="-182651" y="316050"/>
            <a:ext cx="3686363"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5" name="标题 1">
            <a:extLst>
              <a:ext uri="{FF2B5EF4-FFF2-40B4-BE49-F238E27FC236}">
                <a16:creationId xmlns:a16="http://schemas.microsoft.com/office/drawing/2014/main" id="{23305FC2-CBE4-7A8B-A863-7862A0A8AAB8}"/>
              </a:ext>
            </a:extLst>
          </p:cNvPr>
          <p:cNvSpPr txBox="1">
            <a:spLocks/>
          </p:cNvSpPr>
          <p:nvPr/>
        </p:nvSpPr>
        <p:spPr bwMode="auto">
          <a:xfrm>
            <a:off x="335827" y="319412"/>
            <a:ext cx="3023869"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传统解决方案</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法</a:t>
            </a: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30D6FC0D-4D91-ADCA-A405-E52F02A58E06}"/>
                  </a:ext>
                </a:extLst>
              </p14:cNvPr>
              <p14:cNvContentPartPr/>
              <p14:nvPr/>
            </p14:nvContentPartPr>
            <p14:xfrm>
              <a:off x="5153760" y="507240"/>
              <a:ext cx="5709600" cy="1088640"/>
            </p14:xfrm>
          </p:contentPart>
        </mc:Choice>
        <mc:Fallback>
          <p:pic>
            <p:nvPicPr>
              <p:cNvPr id="2" name="墨迹 1">
                <a:extLst>
                  <a:ext uri="{FF2B5EF4-FFF2-40B4-BE49-F238E27FC236}">
                    <a16:creationId xmlns:a16="http://schemas.microsoft.com/office/drawing/2014/main" id="{30D6FC0D-4D91-ADCA-A405-E52F02A58E06}"/>
                  </a:ext>
                </a:extLst>
              </p:cNvPr>
              <p:cNvPicPr/>
              <p:nvPr/>
            </p:nvPicPr>
            <p:blipFill>
              <a:blip r:embed="rId4"/>
              <a:stretch>
                <a:fillRect/>
              </a:stretch>
            </p:blipFill>
            <p:spPr>
              <a:xfrm>
                <a:off x="5137560" y="491040"/>
                <a:ext cx="5742000" cy="1121040"/>
              </a:xfrm>
              <a:prstGeom prst="rect">
                <a:avLst/>
              </a:prstGeom>
            </p:spPr>
          </p:pic>
        </mc:Fallback>
      </mc:AlternateContent>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Line 2"/>
          <p:cNvSpPr>
            <a:spLocks noChangeShapeType="1"/>
          </p:cNvSpPr>
          <p:nvPr/>
        </p:nvSpPr>
        <p:spPr bwMode="auto">
          <a:xfrm>
            <a:off x="2819400" y="1919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699" name="Rectangle 3"/>
          <p:cNvSpPr>
            <a:spLocks noChangeArrowheads="1"/>
          </p:cNvSpPr>
          <p:nvPr/>
        </p:nvSpPr>
        <p:spPr bwMode="auto">
          <a:xfrm>
            <a:off x="2133600" y="2289870"/>
            <a:ext cx="1371600" cy="360909"/>
          </a:xfrm>
          <a:prstGeom prst="rect">
            <a:avLst/>
          </a:prstGeom>
          <a:solidFill>
            <a:srgbClr val="DEDFF5"/>
          </a:solidFill>
          <a:ln w="28440">
            <a:solidFill>
              <a:schemeClr val="tx1"/>
            </a:solidFill>
            <a:miter lim="800000"/>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latin typeface="Calibri" panose="020F0502020204030204" pitchFamily="34" charset="0"/>
                <a:ea typeface="msgothic" charset="0"/>
                <a:cs typeface="msgothic" charset="0"/>
              </a:rPr>
              <a:t>翻</a:t>
            </a:r>
            <a:r>
              <a:rPr lang="en-US" altLang="zh-CN" sz="1800" b="1">
                <a:latin typeface="Calibri" panose="020F0502020204030204" pitchFamily="34" charset="0"/>
                <a:ea typeface="msgothic" charset="0"/>
                <a:cs typeface="msgothic" charset="0"/>
              </a:rPr>
              <a:t>/</a:t>
            </a:r>
            <a:r>
              <a:rPr lang="zh-CN" altLang="en-US" sz="1800" b="1">
                <a:latin typeface="Calibri" panose="020F0502020204030204" pitchFamily="34" charset="0"/>
                <a:ea typeface="msgothic" charset="0"/>
                <a:cs typeface="msgothic" charset="0"/>
              </a:rPr>
              <a:t>编译器</a:t>
            </a:r>
            <a:endParaRPr lang="en-GB" sz="1800" b="1" dirty="0">
              <a:latin typeface="Calibri" panose="020F0502020204030204" pitchFamily="34" charset="0"/>
              <a:ea typeface="msgothic" charset="0"/>
              <a:cs typeface="msgothic" charset="0"/>
            </a:endParaRPr>
          </a:p>
        </p:txBody>
      </p:sp>
      <p:sp>
        <p:nvSpPr>
          <p:cNvPr id="29700" name="Text Box 4"/>
          <p:cNvSpPr txBox="1">
            <a:spLocks noChangeArrowheads="1"/>
          </p:cNvSpPr>
          <p:nvPr/>
        </p:nvSpPr>
        <p:spPr bwMode="auto">
          <a:xfrm>
            <a:off x="2295526" y="1615181"/>
            <a:ext cx="1008907"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anose="02070309020205020404" pitchFamily="49" charset="0"/>
                <a:ea typeface="msgothic" charset="0"/>
                <a:cs typeface="msgothic" charset="0"/>
              </a:rPr>
              <a:t>atoi.c</a:t>
            </a:r>
            <a:endParaRPr lang="en-GB" sz="1800" b="1" dirty="0">
              <a:latin typeface="Courier New" panose="02070309020205020404" pitchFamily="49" charset="0"/>
              <a:ea typeface="msgothic" charset="0"/>
              <a:cs typeface="msgothic" charset="0"/>
            </a:endParaRPr>
          </a:p>
        </p:txBody>
      </p:sp>
      <p:sp>
        <p:nvSpPr>
          <p:cNvPr id="29701" name="Text Box 5"/>
          <p:cNvSpPr txBox="1">
            <a:spLocks noChangeArrowheads="1"/>
          </p:cNvSpPr>
          <p:nvPr/>
        </p:nvSpPr>
        <p:spPr bwMode="auto">
          <a:xfrm>
            <a:off x="2479676" y="2986781"/>
            <a:ext cx="1008907"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atoi.o</a:t>
            </a:r>
          </a:p>
        </p:txBody>
      </p:sp>
      <p:sp>
        <p:nvSpPr>
          <p:cNvPr id="29702" name="Rectangle 6"/>
          <p:cNvSpPr>
            <a:spLocks noChangeArrowheads="1"/>
          </p:cNvSpPr>
          <p:nvPr/>
        </p:nvSpPr>
        <p:spPr bwMode="auto">
          <a:xfrm>
            <a:off x="3810000" y="2289870"/>
            <a:ext cx="1371600" cy="360909"/>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Calibri" panose="020F0502020204030204" pitchFamily="34" charset="0"/>
                <a:ea typeface="msgothic" charset="0"/>
                <a:cs typeface="msgothic" charset="0"/>
              </a:rPr>
              <a:t>翻译器</a:t>
            </a:r>
            <a:endParaRPr lang="en-GB" altLang="zh-CN" sz="1800">
              <a:latin typeface="Calibri" panose="020F0502020204030204" pitchFamily="34" charset="0"/>
              <a:ea typeface="msgothic" charset="0"/>
              <a:cs typeface="msgothic" charset="0"/>
            </a:endParaRPr>
          </a:p>
        </p:txBody>
      </p:sp>
      <p:sp>
        <p:nvSpPr>
          <p:cNvPr id="29703" name="Text Box 7"/>
          <p:cNvSpPr txBox="1">
            <a:spLocks noChangeArrowheads="1"/>
          </p:cNvSpPr>
          <p:nvPr/>
        </p:nvSpPr>
        <p:spPr bwMode="auto">
          <a:xfrm>
            <a:off x="3821113" y="1615181"/>
            <a:ext cx="1284624"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printf.c</a:t>
            </a:r>
          </a:p>
        </p:txBody>
      </p:sp>
      <p:sp>
        <p:nvSpPr>
          <p:cNvPr id="29704" name="Text Box 8"/>
          <p:cNvSpPr txBox="1">
            <a:spLocks noChangeArrowheads="1"/>
          </p:cNvSpPr>
          <p:nvPr/>
        </p:nvSpPr>
        <p:spPr bwMode="auto">
          <a:xfrm>
            <a:off x="3840163" y="2986781"/>
            <a:ext cx="1284624"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printf.o</a:t>
            </a:r>
          </a:p>
        </p:txBody>
      </p:sp>
      <p:sp>
        <p:nvSpPr>
          <p:cNvPr id="29705" name="Line 9"/>
          <p:cNvSpPr>
            <a:spLocks noChangeShapeType="1"/>
          </p:cNvSpPr>
          <p:nvPr/>
        </p:nvSpPr>
        <p:spPr bwMode="auto">
          <a:xfrm>
            <a:off x="4495800" y="1919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06" name="Line 10"/>
          <p:cNvSpPr>
            <a:spLocks noChangeShapeType="1"/>
          </p:cNvSpPr>
          <p:nvPr/>
        </p:nvSpPr>
        <p:spPr bwMode="auto">
          <a:xfrm>
            <a:off x="2819400" y="2681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07" name="Line 11"/>
          <p:cNvSpPr>
            <a:spLocks noChangeShapeType="1"/>
          </p:cNvSpPr>
          <p:nvPr/>
        </p:nvSpPr>
        <p:spPr bwMode="auto">
          <a:xfrm>
            <a:off x="4495800" y="2681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08" name="Line 12"/>
          <p:cNvSpPr>
            <a:spLocks noChangeShapeType="1"/>
          </p:cNvSpPr>
          <p:nvPr/>
        </p:nvSpPr>
        <p:spPr bwMode="auto">
          <a:xfrm>
            <a:off x="4495800" y="3364606"/>
            <a:ext cx="1588" cy="471488"/>
          </a:xfrm>
          <a:prstGeom prst="line">
            <a:avLst/>
          </a:prstGeom>
          <a:noFill/>
          <a:ln w="28440">
            <a:solidFill>
              <a:srgbClr val="000066"/>
            </a:solidFill>
            <a:miter lim="800000"/>
            <a:tailEnd type="triangle" w="med" len="med"/>
          </a:ln>
          <a:effectLst/>
        </p:spPr>
        <p:txBody>
          <a:bodyPr/>
          <a:lstStyle/>
          <a:p>
            <a:endParaRPr lang="en-US"/>
          </a:p>
        </p:txBody>
      </p:sp>
      <p:sp>
        <p:nvSpPr>
          <p:cNvPr id="29709" name="Text Box 13"/>
          <p:cNvSpPr txBox="1">
            <a:spLocks noChangeArrowheads="1"/>
          </p:cNvSpPr>
          <p:nvPr/>
        </p:nvSpPr>
        <p:spPr bwMode="auto">
          <a:xfrm>
            <a:off x="4035426" y="4674294"/>
            <a:ext cx="1008907"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libc.a</a:t>
            </a:r>
          </a:p>
        </p:txBody>
      </p:sp>
      <p:sp>
        <p:nvSpPr>
          <p:cNvPr id="29710" name="Line 14"/>
          <p:cNvSpPr>
            <a:spLocks noChangeShapeType="1"/>
          </p:cNvSpPr>
          <p:nvPr/>
        </p:nvSpPr>
        <p:spPr bwMode="auto">
          <a:xfrm flipH="1">
            <a:off x="5408614" y="3302694"/>
            <a:ext cx="1298575" cy="457200"/>
          </a:xfrm>
          <a:prstGeom prst="line">
            <a:avLst/>
          </a:prstGeom>
          <a:noFill/>
          <a:ln w="28440">
            <a:solidFill>
              <a:srgbClr val="000066"/>
            </a:solidFill>
            <a:miter lim="800000"/>
            <a:tailEnd type="triangle" w="med" len="med"/>
          </a:ln>
          <a:effectLst/>
        </p:spPr>
        <p:txBody>
          <a:bodyPr/>
          <a:lstStyle/>
          <a:p>
            <a:endParaRPr lang="en-US"/>
          </a:p>
        </p:txBody>
      </p:sp>
      <p:sp>
        <p:nvSpPr>
          <p:cNvPr id="29711" name="Rectangle 15"/>
          <p:cNvSpPr>
            <a:spLocks noChangeArrowheads="1"/>
          </p:cNvSpPr>
          <p:nvPr/>
        </p:nvSpPr>
        <p:spPr bwMode="auto">
          <a:xfrm>
            <a:off x="3352800" y="3836095"/>
            <a:ext cx="2971800" cy="360909"/>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Calibri" panose="020F0502020204030204" pitchFamily="34" charset="0"/>
                <a:ea typeface="msgothic" charset="0"/>
                <a:cs typeface="msgothic" charset="0"/>
              </a:rPr>
              <a:t>归档器</a:t>
            </a:r>
            <a:r>
              <a:rPr lang="en-US" altLang="zh-CN" sz="1800">
                <a:latin typeface="Calibri" panose="020F0502020204030204" pitchFamily="34" charset="0"/>
                <a:ea typeface="msgothic" charset="0"/>
                <a:cs typeface="msgothic" charset="0"/>
              </a:rPr>
              <a:t>/</a:t>
            </a:r>
            <a:r>
              <a:rPr lang="zh-CN" altLang="en-US" sz="1800">
                <a:latin typeface="Calibri" panose="020F0502020204030204" pitchFamily="34" charset="0"/>
                <a:ea typeface="msgothic" charset="0"/>
                <a:cs typeface="msgothic" charset="0"/>
              </a:rPr>
              <a:t>库管器</a:t>
            </a:r>
            <a:r>
              <a:rPr lang="en-GB" sz="1800" b="1">
                <a:latin typeface="Calibri" panose="020F0502020204030204" pitchFamily="34" charset="0"/>
                <a:ea typeface="msgothic" charset="0"/>
                <a:cs typeface="msgothic" charset="0"/>
              </a:rPr>
              <a:t> </a:t>
            </a:r>
            <a:r>
              <a:rPr lang="en-GB" sz="1800" b="1" dirty="0">
                <a:latin typeface="Calibri" panose="020F0502020204030204" pitchFamily="34" charset="0"/>
                <a:ea typeface="msgothic" charset="0"/>
                <a:cs typeface="msgothic" charset="0"/>
              </a:rPr>
              <a:t>(</a:t>
            </a:r>
            <a:r>
              <a:rPr lang="en-GB" sz="1800" b="1" dirty="0" err="1">
                <a:latin typeface="Calibri" panose="020F0502020204030204" pitchFamily="34" charset="0"/>
                <a:ea typeface="msgothic" charset="0"/>
                <a:cs typeface="msgothic" charset="0"/>
              </a:rPr>
              <a:t>ar</a:t>
            </a:r>
            <a:r>
              <a:rPr lang="en-GB" sz="1800" b="1" dirty="0">
                <a:latin typeface="Calibri" panose="020F0502020204030204" pitchFamily="34" charset="0"/>
                <a:ea typeface="msgothic" charset="0"/>
                <a:cs typeface="msgothic" charset="0"/>
              </a:rPr>
              <a:t>)</a:t>
            </a:r>
          </a:p>
        </p:txBody>
      </p:sp>
      <p:sp>
        <p:nvSpPr>
          <p:cNvPr id="29712" name="Text Box 16"/>
          <p:cNvSpPr txBox="1">
            <a:spLocks noChangeArrowheads="1"/>
          </p:cNvSpPr>
          <p:nvPr/>
        </p:nvSpPr>
        <p:spPr bwMode="auto">
          <a:xfrm>
            <a:off x="5410201" y="2159695"/>
            <a:ext cx="436563" cy="454025"/>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alibri" panose="020F0502020204030204" pitchFamily="34" charset="0"/>
                <a:ea typeface="msgothic" charset="0"/>
                <a:cs typeface="msgothic" charset="0"/>
              </a:rPr>
              <a:t>...</a:t>
            </a:r>
          </a:p>
        </p:txBody>
      </p:sp>
      <p:sp>
        <p:nvSpPr>
          <p:cNvPr id="29713" name="Rectangle 17"/>
          <p:cNvSpPr>
            <a:spLocks noChangeArrowheads="1"/>
          </p:cNvSpPr>
          <p:nvPr/>
        </p:nvSpPr>
        <p:spPr bwMode="auto">
          <a:xfrm>
            <a:off x="6096000" y="2300982"/>
            <a:ext cx="1371600" cy="360909"/>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Calibri" panose="020F0502020204030204" pitchFamily="34" charset="0"/>
                <a:ea typeface="msgothic" charset="0"/>
                <a:cs typeface="msgothic" charset="0"/>
              </a:rPr>
              <a:t>翻译器</a:t>
            </a:r>
            <a:endParaRPr lang="en-GB" altLang="zh-CN" sz="1800">
              <a:latin typeface="Calibri" panose="020F0502020204030204" pitchFamily="34" charset="0"/>
              <a:ea typeface="msgothic" charset="0"/>
              <a:cs typeface="msgothic" charset="0"/>
            </a:endParaRPr>
          </a:p>
        </p:txBody>
      </p:sp>
      <p:sp>
        <p:nvSpPr>
          <p:cNvPr id="29714" name="Text Box 18"/>
          <p:cNvSpPr txBox="1">
            <a:spLocks noChangeArrowheads="1"/>
          </p:cNvSpPr>
          <p:nvPr/>
        </p:nvSpPr>
        <p:spPr bwMode="auto">
          <a:xfrm>
            <a:off x="6107113" y="1626294"/>
            <a:ext cx="1284624"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random.c</a:t>
            </a:r>
          </a:p>
        </p:txBody>
      </p:sp>
      <p:sp>
        <p:nvSpPr>
          <p:cNvPr id="29715" name="Text Box 19"/>
          <p:cNvSpPr txBox="1">
            <a:spLocks noChangeArrowheads="1"/>
          </p:cNvSpPr>
          <p:nvPr/>
        </p:nvSpPr>
        <p:spPr bwMode="auto">
          <a:xfrm>
            <a:off x="6126163" y="2997894"/>
            <a:ext cx="1284624"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random.o</a:t>
            </a:r>
          </a:p>
        </p:txBody>
      </p:sp>
      <p:sp>
        <p:nvSpPr>
          <p:cNvPr id="29716" name="Line 20"/>
          <p:cNvSpPr>
            <a:spLocks noChangeShapeType="1"/>
          </p:cNvSpPr>
          <p:nvPr/>
        </p:nvSpPr>
        <p:spPr bwMode="auto">
          <a:xfrm>
            <a:off x="6781800" y="1931094"/>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17" name="Line 21"/>
          <p:cNvSpPr>
            <a:spLocks noChangeShapeType="1"/>
          </p:cNvSpPr>
          <p:nvPr/>
        </p:nvSpPr>
        <p:spPr bwMode="auto">
          <a:xfrm>
            <a:off x="6781800" y="2693094"/>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18" name="Line 22"/>
          <p:cNvSpPr>
            <a:spLocks noChangeShapeType="1"/>
          </p:cNvSpPr>
          <p:nvPr/>
        </p:nvSpPr>
        <p:spPr bwMode="auto">
          <a:xfrm>
            <a:off x="2819400" y="3302694"/>
            <a:ext cx="1219200" cy="457200"/>
          </a:xfrm>
          <a:prstGeom prst="line">
            <a:avLst/>
          </a:prstGeom>
          <a:noFill/>
          <a:ln w="28440">
            <a:solidFill>
              <a:srgbClr val="000066"/>
            </a:solidFill>
            <a:miter lim="800000"/>
            <a:tailEnd type="triangle" w="med" len="med"/>
          </a:ln>
          <a:effectLst/>
        </p:spPr>
        <p:txBody>
          <a:bodyPr/>
          <a:lstStyle/>
          <a:p>
            <a:endParaRPr lang="en-US"/>
          </a:p>
        </p:txBody>
      </p:sp>
      <p:sp>
        <p:nvSpPr>
          <p:cNvPr id="29719" name="Text Box 23"/>
          <p:cNvSpPr txBox="1">
            <a:spLocks noChangeArrowheads="1"/>
          </p:cNvSpPr>
          <p:nvPr/>
        </p:nvSpPr>
        <p:spPr bwMode="auto">
          <a:xfrm>
            <a:off x="6608427" y="3714897"/>
            <a:ext cx="4607802" cy="610361"/>
          </a:xfrm>
          <a:prstGeom prst="rect">
            <a:avLst/>
          </a:prstGeom>
          <a:noFill/>
          <a:ln w="9525">
            <a:noFill/>
            <a:rou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chemeClr val="accent2"/>
                </a:solidFill>
                <a:latin typeface="Courier New" panose="02070309020205020404" pitchFamily="49" charset="0"/>
                <a:ea typeface="msgothic" charset="0"/>
                <a:cs typeface="msgothic" charset="0"/>
              </a:rPr>
              <a:t>unix</a:t>
            </a:r>
            <a:r>
              <a:rPr lang="en-GB" sz="1600" b="1" dirty="0">
                <a:solidFill>
                  <a:schemeClr val="accent2"/>
                </a:solidFill>
                <a:latin typeface="Courier New" panose="02070309020205020404" pitchFamily="49" charset="0"/>
                <a:ea typeface="msgothic" charset="0"/>
                <a:cs typeface="msgothic" charset="0"/>
              </a:rPr>
              <a:t>&gt; </a:t>
            </a:r>
            <a:r>
              <a:rPr lang="en-GB" sz="1600" b="1" dirty="0" err="1">
                <a:solidFill>
                  <a:schemeClr val="accent2"/>
                </a:solidFill>
                <a:latin typeface="Courier New" panose="02070309020205020404" pitchFamily="49" charset="0"/>
                <a:ea typeface="msgothic" charset="0"/>
                <a:cs typeface="msgothic" charset="0"/>
              </a:rPr>
              <a:t>ar</a:t>
            </a:r>
            <a:r>
              <a:rPr lang="en-GB" sz="1600" b="1" dirty="0">
                <a:solidFill>
                  <a:schemeClr val="accent2"/>
                </a:solidFill>
                <a:latin typeface="Courier New" panose="02070309020205020404" pitchFamily="49" charset="0"/>
                <a:ea typeface="msgothic" charset="0"/>
                <a:cs typeface="msgothic" charset="0"/>
              </a:rPr>
              <a:t> </a:t>
            </a:r>
            <a:r>
              <a:rPr lang="en-GB" sz="1600" b="1" dirty="0" err="1">
                <a:solidFill>
                  <a:schemeClr val="accent2"/>
                </a:solidFill>
                <a:latin typeface="Courier New" panose="02070309020205020404" pitchFamily="49" charset="0"/>
                <a:ea typeface="msgothic" charset="0"/>
                <a:cs typeface="msgothic" charset="0"/>
              </a:rPr>
              <a:t>rs</a:t>
            </a:r>
            <a:r>
              <a:rPr lang="en-GB" sz="1600" b="1" dirty="0">
                <a:solidFill>
                  <a:schemeClr val="accent2"/>
                </a:solidFill>
                <a:latin typeface="Courier New" panose="02070309020205020404" pitchFamily="49" charset="0"/>
                <a:ea typeface="msgothic" charset="0"/>
                <a:cs typeface="msgothic" charset="0"/>
              </a:rPr>
              <a:t> </a:t>
            </a:r>
            <a:r>
              <a:rPr lang="en-GB" sz="1600" b="1" dirty="0" err="1">
                <a:solidFill>
                  <a:schemeClr val="accent2"/>
                </a:solidFill>
                <a:latin typeface="Courier New" panose="02070309020205020404" pitchFamily="49" charset="0"/>
                <a:ea typeface="msgothic" charset="0"/>
                <a:cs typeface="msgothic" charset="0"/>
              </a:rPr>
              <a:t>libc.a</a:t>
            </a:r>
            <a:r>
              <a:rPr lang="en-GB" sz="1600" b="1" dirty="0">
                <a:solidFill>
                  <a:schemeClr val="accent2"/>
                </a:solidFill>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chemeClr val="accent2"/>
                </a:solidFill>
                <a:latin typeface="Courier New" panose="02070309020205020404" pitchFamily="49" charset="0"/>
                <a:ea typeface="msgothic" charset="0"/>
                <a:cs typeface="msgothic" charset="0"/>
              </a:rPr>
              <a:t>  </a:t>
            </a:r>
            <a:r>
              <a:rPr lang="en-GB" sz="1600" b="1" dirty="0" err="1">
                <a:solidFill>
                  <a:schemeClr val="accent2"/>
                </a:solidFill>
                <a:latin typeface="Courier New" panose="02070309020205020404" pitchFamily="49" charset="0"/>
                <a:ea typeface="msgothic" charset="0"/>
                <a:cs typeface="msgothic" charset="0"/>
              </a:rPr>
              <a:t>atoi.o</a:t>
            </a:r>
            <a:r>
              <a:rPr lang="en-GB" sz="1600" b="1" dirty="0">
                <a:solidFill>
                  <a:schemeClr val="accent2"/>
                </a:solidFill>
                <a:latin typeface="Courier New" panose="02070309020205020404" pitchFamily="49" charset="0"/>
                <a:ea typeface="msgothic" charset="0"/>
                <a:cs typeface="msgothic" charset="0"/>
              </a:rPr>
              <a:t> </a:t>
            </a:r>
            <a:r>
              <a:rPr lang="en-GB" sz="1600" b="1" dirty="0" err="1">
                <a:solidFill>
                  <a:schemeClr val="accent2"/>
                </a:solidFill>
                <a:latin typeface="Courier New" panose="02070309020205020404" pitchFamily="49" charset="0"/>
                <a:ea typeface="msgothic" charset="0"/>
                <a:cs typeface="msgothic" charset="0"/>
              </a:rPr>
              <a:t>printf.o</a:t>
            </a:r>
            <a:r>
              <a:rPr lang="en-GB" sz="1600" b="1" dirty="0">
                <a:solidFill>
                  <a:schemeClr val="accent2"/>
                </a:solidFill>
                <a:latin typeface="Courier New" panose="02070309020205020404" pitchFamily="49" charset="0"/>
                <a:ea typeface="msgothic" charset="0"/>
                <a:cs typeface="msgothic" charset="0"/>
              </a:rPr>
              <a:t> … </a:t>
            </a:r>
            <a:r>
              <a:rPr lang="en-GB" sz="1600" b="1" dirty="0" err="1">
                <a:solidFill>
                  <a:schemeClr val="accent2"/>
                </a:solidFill>
                <a:latin typeface="Courier New" panose="02070309020205020404" pitchFamily="49" charset="0"/>
                <a:ea typeface="msgothic" charset="0"/>
                <a:cs typeface="msgothic" charset="0"/>
              </a:rPr>
              <a:t>random.o</a:t>
            </a:r>
            <a:endParaRPr lang="en-GB" sz="1600" b="1" dirty="0">
              <a:solidFill>
                <a:schemeClr val="accent2"/>
              </a:solidFill>
              <a:latin typeface="Courier New" panose="02070309020205020404" pitchFamily="49" charset="0"/>
              <a:ea typeface="msgothic" charset="0"/>
              <a:cs typeface="msgothic" charset="0"/>
            </a:endParaRPr>
          </a:p>
        </p:txBody>
      </p:sp>
      <p:sp>
        <p:nvSpPr>
          <p:cNvPr id="29720" name="Line 24"/>
          <p:cNvSpPr>
            <a:spLocks noChangeShapeType="1"/>
          </p:cNvSpPr>
          <p:nvPr/>
        </p:nvSpPr>
        <p:spPr bwMode="auto">
          <a:xfrm>
            <a:off x="4495800" y="4279006"/>
            <a:ext cx="1588" cy="457200"/>
          </a:xfrm>
          <a:prstGeom prst="line">
            <a:avLst/>
          </a:prstGeom>
          <a:noFill/>
          <a:ln w="28440">
            <a:solidFill>
              <a:srgbClr val="000066"/>
            </a:solidFill>
            <a:miter lim="800000"/>
            <a:tailEnd type="triangle" w="med" len="med"/>
          </a:ln>
          <a:effectLst/>
        </p:spPr>
        <p:txBody>
          <a:bodyPr/>
          <a:lstStyle/>
          <a:p>
            <a:endParaRPr lang="en-US"/>
          </a:p>
        </p:txBody>
      </p:sp>
      <p:sp>
        <p:nvSpPr>
          <p:cNvPr id="29722" name="Text Box 26"/>
          <p:cNvSpPr txBox="1">
            <a:spLocks noChangeArrowheads="1"/>
          </p:cNvSpPr>
          <p:nvPr/>
        </p:nvSpPr>
        <p:spPr bwMode="auto">
          <a:xfrm>
            <a:off x="5408614" y="4683653"/>
            <a:ext cx="2971800" cy="365999"/>
          </a:xfrm>
          <a:prstGeom prst="rect">
            <a:avLst/>
          </a:prstGeom>
          <a:noFill/>
          <a:ln w="9525">
            <a:noFill/>
            <a:rou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b="1" dirty="0">
                <a:solidFill>
                  <a:srgbClr val="6B0874"/>
                </a:solidFill>
                <a:latin typeface="Calibri" panose="020F0502020204030204" pitchFamily="34" charset="0"/>
                <a:ea typeface="msgothic" charset="0"/>
                <a:cs typeface="msgothic" charset="0"/>
              </a:rPr>
              <a:t>C</a:t>
            </a:r>
            <a:r>
              <a:rPr lang="zh-CN" altLang="en-US" sz="1800" b="1" dirty="0">
                <a:solidFill>
                  <a:srgbClr val="6B0874"/>
                </a:solidFill>
                <a:latin typeface="Calibri" panose="020F0502020204030204" pitchFamily="34" charset="0"/>
                <a:ea typeface="msgothic" charset="0"/>
                <a:cs typeface="msgothic" charset="0"/>
              </a:rPr>
              <a:t>标准库</a:t>
            </a:r>
            <a:endParaRPr lang="en-GB" sz="1800" b="1" dirty="0">
              <a:solidFill>
                <a:srgbClr val="6B0874"/>
              </a:solidFill>
              <a:latin typeface="Calibri" panose="020F0502020204030204" pitchFamily="34" charset="0"/>
              <a:ea typeface="msgothic" charset="0"/>
              <a:cs typeface="msgothic" charset="0"/>
            </a:endParaRPr>
          </a:p>
        </p:txBody>
      </p:sp>
      <p:sp>
        <p:nvSpPr>
          <p:cNvPr id="28" name="Rectangle 2"/>
          <p:cNvSpPr txBox="1">
            <a:spLocks noChangeArrowheads="1"/>
          </p:cNvSpPr>
          <p:nvPr/>
        </p:nvSpPr>
        <p:spPr bwMode="auto">
          <a:xfrm>
            <a:off x="1981201" y="5562600"/>
            <a:ext cx="8307387" cy="1066800"/>
          </a:xfrm>
          <a:prstGeom prst="rect">
            <a:avLst/>
          </a:prstGeom>
          <a:noFill/>
          <a:ln w="9525">
            <a:noFill/>
            <a:miter lim="800000"/>
          </a:ln>
        </p:spPr>
        <p:txBody>
          <a:bodyPr vert="horz" wrap="square" lIns="91440" tIns="45720" rIns="91440" bIns="45720" numCol="1" anchor="t" anchorCtr="0" compatLnSpc="1"/>
          <a:lstStyle/>
          <a:p>
            <a:pPr algn="l">
              <a:buClr>
                <a:srgbClr val="990000"/>
              </a:buClr>
              <a:buSzPct val="60000"/>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000" kern="0" dirty="0">
                <a:latin typeface="Microsoft YaHei" panose="020B0503020204020204" pitchFamily="34" charset="-122"/>
                <a:ea typeface="Microsoft YaHei" panose="020B0503020204020204" pitchFamily="34" charset="-122"/>
              </a:rPr>
              <a:t>存档文件可以增量更新</a:t>
            </a:r>
            <a:endParaRPr lang="en-GB" sz="2000" kern="0" dirty="0">
              <a:latin typeface="Microsoft YaHei" panose="020B0503020204020204" pitchFamily="34" charset="-122"/>
              <a:ea typeface="Microsoft YaHei" panose="020B0503020204020204" pitchFamily="34" charset="-122"/>
            </a:endParaRPr>
          </a:p>
          <a:p>
            <a:pPr algn="l">
              <a:buClr>
                <a:srgbClr val="990000"/>
              </a:buClr>
              <a:buSzPct val="60000"/>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000" kern="0" dirty="0">
                <a:latin typeface="Microsoft YaHei" panose="020B0503020204020204" pitchFamily="34" charset="-122"/>
                <a:ea typeface="Microsoft YaHei" panose="020B0503020204020204" pitchFamily="34" charset="-122"/>
              </a:rPr>
              <a:t>重新编译变化的函数，在存档文件中替换</a:t>
            </a:r>
            <a:r>
              <a:rPr lang="en-US" altLang="zh-CN" sz="2000" kern="0" dirty="0">
                <a:latin typeface="Microsoft YaHei" panose="020B0503020204020204" pitchFamily="34" charset="-122"/>
                <a:ea typeface="Microsoft YaHei" panose="020B0503020204020204" pitchFamily="34" charset="-122"/>
              </a:rPr>
              <a:t>.o</a:t>
            </a:r>
            <a:r>
              <a:rPr lang="zh-CN" altLang="en-US" sz="2000" kern="0" dirty="0">
                <a:latin typeface="Microsoft YaHei" panose="020B0503020204020204" pitchFamily="34" charset="-122"/>
                <a:ea typeface="Microsoft YaHei" panose="020B0503020204020204" pitchFamily="34" charset="-122"/>
              </a:rPr>
              <a:t>文件</a:t>
            </a:r>
            <a:endParaRPr lang="en-US" sz="2000" kern="0" dirty="0">
              <a:latin typeface="Microsoft YaHei" panose="020B0503020204020204" pitchFamily="34" charset="-122"/>
              <a:ea typeface="Microsoft YaHei" panose="020B0503020204020204" pitchFamily="34" charset="-122"/>
            </a:endParaRPr>
          </a:p>
          <a:p>
            <a:pPr algn="l">
              <a:buClr>
                <a:srgbClr val="990000"/>
              </a:buClr>
              <a:buSzPct val="60000"/>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000" kern="0" dirty="0">
              <a:latin typeface="Microsoft YaHei" panose="020B0503020204020204" pitchFamily="34" charset="-122"/>
              <a:ea typeface="Microsoft YaHei" panose="020B0503020204020204" pitchFamily="34" charset="-122"/>
            </a:endParaRPr>
          </a:p>
        </p:txBody>
      </p:sp>
      <p:sp>
        <p:nvSpPr>
          <p:cNvPr id="29" name="圆角矩形 121">
            <a:extLst>
              <a:ext uri="{FF2B5EF4-FFF2-40B4-BE49-F238E27FC236}">
                <a16:creationId xmlns:a16="http://schemas.microsoft.com/office/drawing/2014/main" id="{61C4E387-0C7B-305E-A08D-2E8A034B1039}"/>
              </a:ext>
            </a:extLst>
          </p:cNvPr>
          <p:cNvSpPr/>
          <p:nvPr/>
        </p:nvSpPr>
        <p:spPr bwMode="auto">
          <a:xfrm>
            <a:off x="-182651" y="316050"/>
            <a:ext cx="3686363"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30" name="标题 1">
            <a:extLst>
              <a:ext uri="{FF2B5EF4-FFF2-40B4-BE49-F238E27FC236}">
                <a16:creationId xmlns:a16="http://schemas.microsoft.com/office/drawing/2014/main" id="{28B7AF7C-2AD7-EA40-A091-873263178FA0}"/>
              </a:ext>
            </a:extLst>
          </p:cNvPr>
          <p:cNvSpPr txBox="1">
            <a:spLocks/>
          </p:cNvSpPr>
          <p:nvPr/>
        </p:nvSpPr>
        <p:spPr bwMode="auto">
          <a:xfrm>
            <a:off x="335827" y="319412"/>
            <a:ext cx="3023869"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传统解决方案</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法</a:t>
            </a: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F607EAB4-9172-5799-E093-3570AC26673B}"/>
                  </a:ext>
                </a:extLst>
              </p14:cNvPr>
              <p14:cNvContentPartPr/>
              <p14:nvPr/>
            </p14:nvContentPartPr>
            <p14:xfrm>
              <a:off x="3777120" y="345600"/>
              <a:ext cx="6485040" cy="5079600"/>
            </p14:xfrm>
          </p:contentPart>
        </mc:Choice>
        <mc:Fallback>
          <p:pic>
            <p:nvPicPr>
              <p:cNvPr id="2" name="墨迹 1">
                <a:extLst>
                  <a:ext uri="{FF2B5EF4-FFF2-40B4-BE49-F238E27FC236}">
                    <a16:creationId xmlns:a16="http://schemas.microsoft.com/office/drawing/2014/main" id="{F607EAB4-9172-5799-E093-3570AC26673B}"/>
                  </a:ext>
                </a:extLst>
              </p:cNvPr>
              <p:cNvPicPr/>
              <p:nvPr/>
            </p:nvPicPr>
            <p:blipFill>
              <a:blip r:embed="rId4"/>
              <a:stretch>
                <a:fillRect/>
              </a:stretch>
            </p:blipFill>
            <p:spPr>
              <a:xfrm>
                <a:off x="3760920" y="329400"/>
                <a:ext cx="6517440" cy="5112000"/>
              </a:xfrm>
              <a:prstGeom prst="rect">
                <a:avLst/>
              </a:prstGeom>
            </p:spPr>
          </p:pic>
        </mc:Fallback>
      </mc:AlternateContent>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3265" y="2063699"/>
            <a:ext cx="4958660" cy="3886321"/>
          </a:xfrm>
          <a:prstGeom prst="rect">
            <a:avLst/>
          </a:prstGeom>
          <a:solidFill>
            <a:srgbClr val="F7F5CD"/>
          </a:solidFill>
          <a:ln w="3240">
            <a:solidFill>
              <a:srgbClr val="000066"/>
            </a:solidFill>
            <a:miter lim="800000"/>
          </a:ln>
          <a:effectLst/>
        </p:spPr>
        <p:txBody>
          <a:bodyPr wrap="square" lIns="90000" tIns="46800" rIns="90000" bIns="46800">
            <a:spAutoFit/>
          </a:bodyPr>
          <a:lstStyle/>
          <a:p>
            <a:pPr algn="l"/>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stdio.h</a:t>
            </a:r>
            <a:r>
              <a:rPr lang="en-US" sz="1600" dirty="0">
                <a:solidFill>
                  <a:srgbClr val="9D206F"/>
                </a:solidFill>
                <a:latin typeface="Menlo-Regular"/>
              </a:rPr>
              <a:t>&gt;</a:t>
            </a:r>
            <a:endParaRPr lang="en-US" sz="1600" dirty="0">
              <a:solidFill>
                <a:srgbClr val="000000"/>
              </a:solidFill>
              <a:latin typeface="Menlo-Regular"/>
            </a:endParaRPr>
          </a:p>
          <a:p>
            <a:pPr algn="l"/>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a:t>
            </a:r>
            <a:r>
              <a:rPr lang="en-US" sz="1600" dirty="0" err="1">
                <a:solidFill>
                  <a:srgbClr val="9D206F"/>
                </a:solidFill>
                <a:latin typeface="Menlo-Regular"/>
              </a:rPr>
              <a:t>vector.h</a:t>
            </a:r>
            <a:r>
              <a:rPr lang="en-US" sz="1600" dirty="0">
                <a:solidFill>
                  <a:srgbClr val="9D206F"/>
                </a:solidFill>
                <a:latin typeface="Menlo-Regular"/>
              </a:rPr>
              <a:t>"</a:t>
            </a:r>
            <a:endParaRPr lang="en-US" sz="1600" dirty="0">
              <a:solidFill>
                <a:srgbClr val="000000"/>
              </a:solidFill>
              <a:latin typeface="Menlo-Regular"/>
            </a:endParaRPr>
          </a:p>
          <a:p>
            <a:pPr algn="l"/>
            <a:endParaRPr lang="en-US" sz="1600" dirty="0">
              <a:solidFill>
                <a:srgbClr val="000000"/>
              </a:solidFill>
              <a:latin typeface="Menlo-Regular"/>
            </a:endParaRPr>
          </a:p>
          <a:p>
            <a:pPr algn="l"/>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x</a:t>
            </a:r>
            <a:r>
              <a:rPr lang="fr-FR" sz="1600" dirty="0">
                <a:solidFill>
                  <a:srgbClr val="000000"/>
                </a:solidFill>
                <a:latin typeface="Menlo-Regular"/>
              </a:rPr>
              <a:t>[2] = {1, 2};</a:t>
            </a:r>
          </a:p>
          <a:p>
            <a:pPr algn="l"/>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y</a:t>
            </a:r>
            <a:r>
              <a:rPr lang="fr-FR" sz="1600" dirty="0">
                <a:solidFill>
                  <a:srgbClr val="000000"/>
                </a:solidFill>
                <a:latin typeface="Menlo-Regular"/>
              </a:rPr>
              <a:t>[2] = {3, 4};</a:t>
            </a:r>
          </a:p>
          <a:p>
            <a:pPr algn="l"/>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C1651C"/>
                </a:solidFill>
                <a:latin typeface="Menlo-Regular"/>
              </a:rPr>
              <a:t>z</a:t>
            </a:r>
            <a:r>
              <a:rPr lang="nl-NL" sz="1600" dirty="0">
                <a:solidFill>
                  <a:srgbClr val="000000"/>
                </a:solidFill>
                <a:latin typeface="Menlo-Regular"/>
              </a:rPr>
              <a:t>[2];</a:t>
            </a:r>
          </a:p>
          <a:p>
            <a:pPr algn="l"/>
            <a:endParaRPr lang="nl-NL" sz="1600" dirty="0">
              <a:solidFill>
                <a:srgbClr val="000000"/>
              </a:solidFill>
              <a:latin typeface="Menlo-Regular"/>
            </a:endParaRPr>
          </a:p>
          <a:p>
            <a:pPr algn="l"/>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4A00FF"/>
                </a:solidFill>
                <a:latin typeface="Menlo-Regular"/>
              </a:rPr>
              <a:t>main</a:t>
            </a:r>
            <a:r>
              <a:rPr lang="nl-NL" sz="1600" dirty="0">
                <a:solidFill>
                  <a:srgbClr val="000000"/>
                </a:solidFill>
                <a:latin typeface="Menlo-Regular"/>
              </a:rPr>
              <a:t>()</a:t>
            </a:r>
          </a:p>
          <a:p>
            <a:pPr algn="l"/>
            <a:r>
              <a:rPr lang="nl-NL" sz="1600" dirty="0">
                <a:solidFill>
                  <a:srgbClr val="000000"/>
                </a:solidFill>
                <a:latin typeface="Menlo-Regular"/>
              </a:rPr>
              <a:t>{</a:t>
            </a:r>
          </a:p>
          <a:p>
            <a:pPr algn="l"/>
            <a:r>
              <a:rPr lang="en-US" sz="1600" dirty="0">
                <a:solidFill>
                  <a:srgbClr val="000000"/>
                </a:solidFill>
                <a:latin typeface="Menlo-Regular"/>
              </a:rPr>
              <a:t>    </a:t>
            </a:r>
            <a:r>
              <a:rPr lang="en-US" sz="1600" dirty="0" err="1">
                <a:solidFill>
                  <a:srgbClr val="000000"/>
                </a:solidFill>
                <a:latin typeface="Menlo-Regular"/>
              </a:rPr>
              <a:t>addvec</a:t>
            </a:r>
            <a:r>
              <a:rPr lang="en-US" sz="1600" dirty="0">
                <a:solidFill>
                  <a:srgbClr val="000000"/>
                </a:solidFill>
                <a:latin typeface="Menlo-Regular"/>
              </a:rPr>
              <a:t>(x, y, z, 2);</a:t>
            </a:r>
          </a:p>
          <a:p>
            <a:pPr algn="l"/>
            <a:r>
              <a:rPr lang="ro-RO" sz="1600" dirty="0">
                <a:solidFill>
                  <a:srgbClr val="000000"/>
                </a:solidFill>
                <a:latin typeface="Menlo-Regular"/>
              </a:rPr>
              <a:t>    printf(</a:t>
            </a:r>
            <a:r>
              <a:rPr lang="ro-RO" sz="1600" dirty="0">
                <a:solidFill>
                  <a:srgbClr val="9D206F"/>
                </a:solidFill>
                <a:latin typeface="Menlo-Regular"/>
              </a:rPr>
              <a:t>"z = [%d %d]\</a:t>
            </a:r>
            <a:r>
              <a:rPr lang="ro-RO" sz="1600" dirty="0" err="1">
                <a:solidFill>
                  <a:srgbClr val="9D206F"/>
                </a:solidFill>
                <a:latin typeface="Menlo-Regular"/>
              </a:rPr>
              <a:t>n”</a:t>
            </a:r>
            <a:r>
              <a:rPr lang="ro-RO" sz="1600" dirty="0" err="1">
                <a:solidFill>
                  <a:srgbClr val="000000"/>
                </a:solidFill>
                <a:latin typeface="Menlo-Regular"/>
              </a:rPr>
              <a:t>,z</a:t>
            </a:r>
            <a:r>
              <a:rPr lang="ro-RO" sz="1600" dirty="0">
                <a:solidFill>
                  <a:srgbClr val="000000"/>
                </a:solidFill>
                <a:latin typeface="Menlo-Regular"/>
              </a:rPr>
              <a:t>[0], z[1]);</a:t>
            </a:r>
          </a:p>
          <a:p>
            <a:pPr algn="l"/>
            <a:r>
              <a:rPr lang="is-IS" sz="1600" dirty="0">
                <a:solidFill>
                  <a:srgbClr val="000000"/>
                </a:solidFill>
                <a:latin typeface="Menlo-Regular"/>
              </a:rPr>
              <a:t>    </a:t>
            </a:r>
            <a:r>
              <a:rPr lang="is-IS" sz="1600" dirty="0">
                <a:solidFill>
                  <a:srgbClr val="C200FF"/>
                </a:solidFill>
                <a:latin typeface="Menlo-Regular"/>
              </a:rPr>
              <a:t>return</a:t>
            </a:r>
            <a:r>
              <a:rPr lang="is-IS" sz="1600" dirty="0">
                <a:solidFill>
                  <a:srgbClr val="000000"/>
                </a:solidFill>
                <a:latin typeface="Menlo-Regular"/>
              </a:rPr>
              <a:t> 0;</a:t>
            </a:r>
          </a:p>
          <a:p>
            <a:pPr algn="l"/>
            <a:r>
              <a:rPr lang="is-IS" sz="1600" dirty="0">
                <a:solidFill>
                  <a:srgbClr val="000000"/>
                </a:solidFill>
                <a:latin typeface="Menlo-Regular"/>
              </a:rPr>
              <a:t>}</a:t>
            </a:r>
          </a:p>
        </p:txBody>
      </p:sp>
      <p:sp>
        <p:nvSpPr>
          <p:cNvPr id="5" name="Rectangle 3"/>
          <p:cNvSpPr>
            <a:spLocks noChangeArrowheads="1"/>
          </p:cNvSpPr>
          <p:nvPr/>
        </p:nvSpPr>
        <p:spPr bwMode="auto">
          <a:xfrm>
            <a:off x="4187235" y="5591010"/>
            <a:ext cx="1146766" cy="359010"/>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chemeClr val="tx1">
                    <a:lumMod val="50000"/>
                    <a:lumOff val="50000"/>
                  </a:schemeClr>
                </a:solidFill>
                <a:latin typeface="Courier New" panose="02070309020205020404" pitchFamily="49" charset="0"/>
                <a:ea typeface="msgothic" charset="0"/>
                <a:cs typeface="msgothic" charset="0"/>
              </a:rPr>
              <a:t>main2.c</a:t>
            </a:r>
          </a:p>
        </p:txBody>
      </p:sp>
      <p:sp>
        <p:nvSpPr>
          <p:cNvPr id="6" name="Rectangle 2"/>
          <p:cNvSpPr>
            <a:spLocks noChangeArrowheads="1"/>
          </p:cNvSpPr>
          <p:nvPr/>
        </p:nvSpPr>
        <p:spPr bwMode="auto">
          <a:xfrm>
            <a:off x="6672064" y="1808820"/>
            <a:ext cx="4441462" cy="2113528"/>
          </a:xfrm>
          <a:prstGeom prst="rect">
            <a:avLst/>
          </a:prstGeom>
          <a:solidFill>
            <a:srgbClr val="F7F5CD"/>
          </a:solidFill>
          <a:ln w="3240">
            <a:solidFill>
              <a:srgbClr val="000066"/>
            </a:solidFill>
            <a:miter lim="800000"/>
          </a:ln>
          <a:effectLst/>
        </p:spPr>
        <p:txBody>
          <a:bodyPr wrap="square" lIns="90000" tIns="46800" rIns="90000" bIns="46800">
            <a:spAutoFit/>
          </a:bodyPr>
          <a:lstStyle/>
          <a:p>
            <a:pPr algn="l"/>
            <a:r>
              <a:rPr lang="en-US" sz="1600" dirty="0">
                <a:solidFill>
                  <a:srgbClr val="2D961E"/>
                </a:solidFill>
                <a:latin typeface="Menlo-Regular"/>
              </a:rPr>
              <a:t>void</a:t>
            </a:r>
            <a:r>
              <a:rPr lang="en-US" sz="1600" dirty="0">
                <a:solidFill>
                  <a:srgbClr val="000000"/>
                </a:solidFill>
                <a:latin typeface="Menlo-Regular"/>
              </a:rPr>
              <a:t> </a:t>
            </a:r>
            <a:r>
              <a:rPr lang="en-US" sz="1600" dirty="0" err="1">
                <a:solidFill>
                  <a:srgbClr val="4A00FF"/>
                </a:solidFill>
                <a:latin typeface="Menlo-Regular"/>
              </a:rPr>
              <a:t>addvec</a:t>
            </a:r>
            <a:r>
              <a:rPr lang="en-US" sz="1600" dirty="0">
                <a:solidFill>
                  <a:srgbClr val="000000"/>
                </a:solidFill>
                <a:latin typeface="Menlo-Regular"/>
              </a:rPr>
              <a:t>(</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x</a:t>
            </a:r>
            <a:r>
              <a:rPr lang="en-US" sz="1600" dirty="0">
                <a:solidFill>
                  <a:srgbClr val="000000"/>
                </a:solidFill>
                <a:latin typeface="Menlo-Regular"/>
              </a:rPr>
              <a:t>, </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y</a:t>
            </a:r>
            <a:r>
              <a:rPr lang="en-US" sz="1600" dirty="0">
                <a:solidFill>
                  <a:srgbClr val="000000"/>
                </a:solidFill>
                <a:latin typeface="Menlo-Regular"/>
              </a:rPr>
              <a:t>,</a:t>
            </a:r>
          </a:p>
          <a:p>
            <a:pPr algn="l"/>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z</a:t>
            </a:r>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n</a:t>
            </a:r>
            <a:r>
              <a:rPr lang="fr-FR" sz="1600" dirty="0">
                <a:solidFill>
                  <a:srgbClr val="000000"/>
                </a:solidFill>
                <a:latin typeface="Menlo-Regular"/>
              </a:rPr>
              <a:t>) {</a:t>
            </a:r>
          </a:p>
          <a:p>
            <a:pPr algn="l"/>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i</a:t>
            </a:r>
            <a:r>
              <a:rPr lang="fr-FR" sz="1600" dirty="0">
                <a:solidFill>
                  <a:srgbClr val="000000"/>
                </a:solidFill>
                <a:latin typeface="Menlo-Regular"/>
              </a:rPr>
              <a:t>;</a:t>
            </a:r>
          </a:p>
          <a:p>
            <a:pPr algn="l"/>
            <a:endParaRPr lang="en-US" sz="1600" dirty="0">
              <a:solidFill>
                <a:srgbClr val="000000"/>
              </a:solidFill>
              <a:latin typeface="Menlo-Regular"/>
            </a:endParaRPr>
          </a:p>
          <a:p>
            <a:pPr algn="l"/>
            <a:r>
              <a:rPr lang="en-US" sz="1600" dirty="0">
                <a:solidFill>
                  <a:srgbClr val="000000"/>
                </a:solidFill>
                <a:latin typeface="Menlo-Regular"/>
              </a:rPr>
              <a:t>    </a:t>
            </a:r>
            <a:r>
              <a:rPr lang="da-DK" sz="1600" dirty="0">
                <a:solidFill>
                  <a:srgbClr val="C200FF"/>
                </a:solidFill>
                <a:latin typeface="Menlo-Regular"/>
              </a:rPr>
              <a:t>for</a:t>
            </a:r>
            <a:r>
              <a:rPr lang="da-DK" sz="1600" dirty="0">
                <a:solidFill>
                  <a:srgbClr val="000000"/>
                </a:solidFill>
                <a:latin typeface="Menlo-Regular"/>
              </a:rPr>
              <a:t> (i = 0; i &lt; n; i++)</a:t>
            </a:r>
          </a:p>
          <a:p>
            <a:pPr algn="l"/>
            <a:r>
              <a:rPr lang="es-ES_tradnl" sz="1600" dirty="0">
                <a:solidFill>
                  <a:srgbClr val="000000"/>
                </a:solidFill>
                <a:latin typeface="Menlo-Regular"/>
              </a:rPr>
              <a:t>        z[i] = x[i] + y[i];</a:t>
            </a:r>
          </a:p>
          <a:p>
            <a:pPr algn="l"/>
            <a:r>
              <a:rPr lang="es-ES_tradnl" sz="1600" dirty="0">
                <a:solidFill>
                  <a:srgbClr val="000000"/>
                </a:solidFill>
                <a:latin typeface="Menlo-Regular"/>
              </a:rPr>
              <a:t>}</a:t>
            </a:r>
            <a:endParaRPr lang="is-IS" sz="1600" dirty="0">
              <a:solidFill>
                <a:srgbClr val="000000"/>
              </a:solidFill>
              <a:latin typeface="Menlo-Regular"/>
            </a:endParaRPr>
          </a:p>
        </p:txBody>
      </p:sp>
      <p:sp>
        <p:nvSpPr>
          <p:cNvPr id="7" name="Rectangle 2"/>
          <p:cNvSpPr>
            <a:spLocks noChangeArrowheads="1"/>
          </p:cNvSpPr>
          <p:nvPr/>
        </p:nvSpPr>
        <p:spPr bwMode="auto">
          <a:xfrm>
            <a:off x="6672064" y="3998548"/>
            <a:ext cx="4441462" cy="2408994"/>
          </a:xfrm>
          <a:prstGeom prst="rect">
            <a:avLst/>
          </a:prstGeom>
          <a:solidFill>
            <a:srgbClr val="F7F5CD"/>
          </a:solidFill>
          <a:ln w="3240">
            <a:solidFill>
              <a:srgbClr val="000066"/>
            </a:solidFill>
            <a:miter lim="800000"/>
          </a:ln>
          <a:effectLst/>
        </p:spPr>
        <p:txBody>
          <a:bodyPr wrap="square" lIns="90000" tIns="46800" rIns="90000" bIns="46800">
            <a:spAutoFit/>
          </a:bodyPr>
          <a:lstStyle/>
          <a:p>
            <a:pPr algn="l"/>
            <a:r>
              <a:rPr lang="en-US" sz="1600" dirty="0">
                <a:solidFill>
                  <a:srgbClr val="2D961E"/>
                </a:solidFill>
                <a:latin typeface="Menlo-Regular"/>
              </a:rPr>
              <a:t>void</a:t>
            </a:r>
            <a:r>
              <a:rPr lang="en-US" sz="1600" dirty="0">
                <a:solidFill>
                  <a:srgbClr val="000000"/>
                </a:solidFill>
                <a:latin typeface="Menlo-Regular"/>
              </a:rPr>
              <a:t> </a:t>
            </a:r>
            <a:r>
              <a:rPr lang="en-US" sz="1600" dirty="0" err="1">
                <a:solidFill>
                  <a:srgbClr val="4A00FF"/>
                </a:solidFill>
                <a:latin typeface="Menlo-Regular"/>
              </a:rPr>
              <a:t>multvec</a:t>
            </a:r>
            <a:r>
              <a:rPr lang="en-US" sz="1600" dirty="0">
                <a:solidFill>
                  <a:srgbClr val="000000"/>
                </a:solidFill>
                <a:latin typeface="Menlo-Regular"/>
              </a:rPr>
              <a:t>(</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x</a:t>
            </a:r>
            <a:r>
              <a:rPr lang="en-US" sz="1600" dirty="0">
                <a:solidFill>
                  <a:srgbClr val="000000"/>
                </a:solidFill>
                <a:latin typeface="Menlo-Regular"/>
              </a:rPr>
              <a:t>, </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y</a:t>
            </a:r>
            <a:r>
              <a:rPr lang="en-US" sz="1600" dirty="0">
                <a:solidFill>
                  <a:srgbClr val="000000"/>
                </a:solidFill>
                <a:latin typeface="Menlo-Regular"/>
              </a:rPr>
              <a:t>,</a:t>
            </a:r>
          </a:p>
          <a:p>
            <a:pPr algn="l"/>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z</a:t>
            </a:r>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n</a:t>
            </a:r>
            <a:r>
              <a:rPr lang="fr-FR" sz="1600" dirty="0">
                <a:solidFill>
                  <a:srgbClr val="000000"/>
                </a:solidFill>
                <a:latin typeface="Menlo-Regular"/>
              </a:rPr>
              <a:t>)</a:t>
            </a:r>
          </a:p>
          <a:p>
            <a:pPr algn="l"/>
            <a:r>
              <a:rPr lang="fr-FR" sz="1600" dirty="0">
                <a:solidFill>
                  <a:srgbClr val="000000"/>
                </a:solidFill>
                <a:latin typeface="Menlo-Regular"/>
              </a:rPr>
              <a:t>{</a:t>
            </a:r>
          </a:p>
          <a:p>
            <a:pPr algn="l"/>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i</a:t>
            </a:r>
            <a:r>
              <a:rPr lang="fr-FR" sz="1600" dirty="0">
                <a:solidFill>
                  <a:srgbClr val="000000"/>
                </a:solidFill>
                <a:latin typeface="Menlo-Regular"/>
              </a:rPr>
              <a:t>;</a:t>
            </a:r>
          </a:p>
          <a:p>
            <a:pPr algn="l"/>
            <a:endParaRPr lang="fr-FR" sz="1600" dirty="0">
              <a:solidFill>
                <a:srgbClr val="000000"/>
              </a:solidFill>
              <a:latin typeface="Menlo-Regular"/>
            </a:endParaRPr>
          </a:p>
          <a:p>
            <a:pPr algn="l"/>
            <a:r>
              <a:rPr lang="da-DK" sz="1600" dirty="0">
                <a:solidFill>
                  <a:srgbClr val="C200FF"/>
                </a:solidFill>
                <a:latin typeface="Menlo-Regular"/>
              </a:rPr>
              <a:t>    for</a:t>
            </a:r>
            <a:r>
              <a:rPr lang="da-DK" sz="1600" dirty="0">
                <a:solidFill>
                  <a:srgbClr val="000000"/>
                </a:solidFill>
                <a:latin typeface="Menlo-Regular"/>
              </a:rPr>
              <a:t> (i = 0; i &lt; n; i++)</a:t>
            </a:r>
          </a:p>
          <a:p>
            <a:pPr algn="l"/>
            <a:r>
              <a:rPr lang="es-ES_tradnl" sz="1600" dirty="0">
                <a:solidFill>
                  <a:srgbClr val="000000"/>
                </a:solidFill>
                <a:latin typeface="Menlo-Regular"/>
              </a:rPr>
              <a:t>        z[i] = x[i] * y[i];</a:t>
            </a:r>
          </a:p>
          <a:p>
            <a:pPr algn="l"/>
            <a:r>
              <a:rPr lang="es-ES_tradnl" sz="1600" dirty="0">
                <a:solidFill>
                  <a:srgbClr val="000000"/>
                </a:solidFill>
                <a:latin typeface="Menlo-Regular"/>
              </a:rPr>
              <a:t>}</a:t>
            </a:r>
            <a:endParaRPr lang="is-IS" sz="1600" dirty="0">
              <a:solidFill>
                <a:srgbClr val="000000"/>
              </a:solidFill>
              <a:latin typeface="Menlo-Regular"/>
            </a:endParaRPr>
          </a:p>
        </p:txBody>
      </p:sp>
      <p:sp>
        <p:nvSpPr>
          <p:cNvPr id="8" name="Rectangle 3"/>
          <p:cNvSpPr>
            <a:spLocks noChangeArrowheads="1"/>
          </p:cNvSpPr>
          <p:nvPr/>
        </p:nvSpPr>
        <p:spPr bwMode="auto">
          <a:xfrm>
            <a:off x="9730737" y="6086632"/>
            <a:ext cx="1422482" cy="359010"/>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multvec.c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9" name="Rectangle 3"/>
          <p:cNvSpPr>
            <a:spLocks noChangeArrowheads="1"/>
          </p:cNvSpPr>
          <p:nvPr/>
        </p:nvSpPr>
        <p:spPr bwMode="auto">
          <a:xfrm>
            <a:off x="9799666" y="3601438"/>
            <a:ext cx="1284624" cy="359010"/>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addvec.c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10" name="Left Brace 9"/>
          <p:cNvSpPr/>
          <p:nvPr/>
        </p:nvSpPr>
        <p:spPr bwMode="auto">
          <a:xfrm rot="5400000">
            <a:off x="8713226" y="-591480"/>
            <a:ext cx="381000" cy="4267200"/>
          </a:xfrm>
          <a:prstGeom prst="leftBrace">
            <a:avLst>
              <a:gd name="adj1" fmla="val 233773"/>
              <a:gd name="adj2" fmla="val 50261"/>
            </a:avLst>
          </a:prstGeom>
          <a:noFill/>
          <a:ln w="2540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 name="TextBox 11"/>
          <p:cNvSpPr txBox="1"/>
          <p:nvPr/>
        </p:nvSpPr>
        <p:spPr>
          <a:xfrm>
            <a:off x="8322949" y="906088"/>
            <a:ext cx="1148070" cy="369332"/>
          </a:xfrm>
          <a:prstGeom prst="rect">
            <a:avLst/>
          </a:prstGeom>
          <a:noFill/>
        </p:spPr>
        <p:txBody>
          <a:bodyPr wrap="none" rtlCol="0">
            <a:spAutoFit/>
          </a:bodyPr>
          <a:lstStyle/>
          <a:p>
            <a:r>
              <a:rPr lang="en-US" sz="1800" dirty="0" err="1">
                <a:latin typeface="Calibri" panose="020F0502020204030204" pitchFamily="34" charset="0"/>
              </a:rPr>
              <a:t>libvector.a</a:t>
            </a:r>
            <a:endParaRPr lang="en-US" sz="1800" dirty="0">
              <a:latin typeface="Calibri" panose="020F0502020204030204" pitchFamily="34" charset="0"/>
            </a:endParaRPr>
          </a:p>
        </p:txBody>
      </p:sp>
      <p:sp>
        <p:nvSpPr>
          <p:cNvPr id="13" name="圆角矩形 121">
            <a:extLst>
              <a:ext uri="{FF2B5EF4-FFF2-40B4-BE49-F238E27FC236}">
                <a16:creationId xmlns:a16="http://schemas.microsoft.com/office/drawing/2014/main" id="{802864C2-CA81-7423-2AB5-85D96F075D44}"/>
              </a:ext>
            </a:extLst>
          </p:cNvPr>
          <p:cNvSpPr/>
          <p:nvPr/>
        </p:nvSpPr>
        <p:spPr bwMode="auto">
          <a:xfrm>
            <a:off x="-182651" y="316050"/>
            <a:ext cx="3686363"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14" name="标题 1">
            <a:extLst>
              <a:ext uri="{FF2B5EF4-FFF2-40B4-BE49-F238E27FC236}">
                <a16:creationId xmlns:a16="http://schemas.microsoft.com/office/drawing/2014/main" id="{AC1A6095-E05B-E8A2-B91D-B5CCD2EFC54A}"/>
              </a:ext>
            </a:extLst>
          </p:cNvPr>
          <p:cNvSpPr txBox="1">
            <a:spLocks/>
          </p:cNvSpPr>
          <p:nvPr/>
        </p:nvSpPr>
        <p:spPr bwMode="auto">
          <a:xfrm>
            <a:off x="335827" y="319412"/>
            <a:ext cx="3023869"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传统解决方案</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法</a:t>
            </a:r>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5D8185D5-2B76-A055-22DA-6F1FC5186143}"/>
                  </a:ext>
                </a:extLst>
              </p14:cNvPr>
              <p14:cNvContentPartPr/>
              <p14:nvPr/>
            </p14:nvContentPartPr>
            <p14:xfrm>
              <a:off x="506880" y="1570680"/>
              <a:ext cx="7823880" cy="3723120"/>
            </p14:xfrm>
          </p:contentPart>
        </mc:Choice>
        <mc:Fallback>
          <p:pic>
            <p:nvPicPr>
              <p:cNvPr id="2" name="墨迹 1">
                <a:extLst>
                  <a:ext uri="{FF2B5EF4-FFF2-40B4-BE49-F238E27FC236}">
                    <a16:creationId xmlns:a16="http://schemas.microsoft.com/office/drawing/2014/main" id="{5D8185D5-2B76-A055-22DA-6F1FC5186143}"/>
                  </a:ext>
                </a:extLst>
              </p:cNvPr>
              <p:cNvPicPr/>
              <p:nvPr/>
            </p:nvPicPr>
            <p:blipFill>
              <a:blip r:embed="rId3"/>
              <a:stretch>
                <a:fillRect/>
              </a:stretch>
            </p:blipFill>
            <p:spPr>
              <a:xfrm>
                <a:off x="490680" y="1554480"/>
                <a:ext cx="7856280" cy="375552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2"/>
          <p:cNvSpPr>
            <a:spLocks noChangeShapeType="1"/>
          </p:cNvSpPr>
          <p:nvPr/>
        </p:nvSpPr>
        <p:spPr bwMode="auto">
          <a:xfrm>
            <a:off x="2222501" y="2582862"/>
            <a:ext cx="1587" cy="381000"/>
          </a:xfrm>
          <a:prstGeom prst="line">
            <a:avLst/>
          </a:prstGeom>
          <a:noFill/>
          <a:ln w="28440">
            <a:solidFill>
              <a:srgbClr val="000066"/>
            </a:solidFill>
            <a:miter lim="800000"/>
            <a:tailEnd type="triangle" w="med" len="med"/>
          </a:ln>
          <a:effectLst/>
        </p:spPr>
        <p:txBody>
          <a:bodyPr/>
          <a:lstStyle/>
          <a:p>
            <a:endParaRPr lang="en-US"/>
          </a:p>
        </p:txBody>
      </p:sp>
      <p:sp>
        <p:nvSpPr>
          <p:cNvPr id="31747" name="Rectangle 3"/>
          <p:cNvSpPr>
            <a:spLocks noChangeArrowheads="1"/>
          </p:cNvSpPr>
          <p:nvPr/>
        </p:nvSpPr>
        <p:spPr bwMode="auto">
          <a:xfrm>
            <a:off x="1698625" y="2992439"/>
            <a:ext cx="2070100" cy="689141"/>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latin typeface="Calibri" panose="020F0502020204030204" pitchFamily="34" charset="0"/>
                <a:ea typeface="msgothic" charset="0"/>
                <a:cs typeface="msgothic" charset="0"/>
              </a:rPr>
              <a:t>翻译器</a:t>
            </a:r>
            <a:endParaRPr lang="en-GB" sz="1800" b="1" dirty="0">
              <a:latin typeface="Calibri" panose="020F0502020204030204"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anose="020F0502020204030204" pitchFamily="34" charset="0"/>
                <a:ea typeface="msgothic" charset="0"/>
                <a:cs typeface="msgothic" charset="0"/>
              </a:rPr>
              <a:t>(</a:t>
            </a:r>
            <a:r>
              <a:rPr lang="en-GB" sz="1800" b="1" dirty="0" err="1">
                <a:latin typeface="Courier New" panose="02070309020205020404" pitchFamily="49" charset="0"/>
                <a:ea typeface="msgothic" charset="0"/>
                <a:cs typeface="msgothic" charset="0"/>
              </a:rPr>
              <a:t>cpp</a:t>
            </a:r>
            <a:r>
              <a:rPr lang="en-GB" sz="1800" b="1" dirty="0">
                <a:latin typeface="Calibri" panose="020F0502020204030204" pitchFamily="34" charset="0"/>
                <a:ea typeface="msgothic" charset="0"/>
                <a:cs typeface="msgothic" charset="0"/>
              </a:rPr>
              <a:t>, </a:t>
            </a:r>
            <a:r>
              <a:rPr lang="en-GB" sz="1800" b="1" dirty="0">
                <a:latin typeface="Courier New" panose="02070309020205020404" pitchFamily="49" charset="0"/>
                <a:ea typeface="msgothic" charset="0"/>
                <a:cs typeface="msgothic" charset="0"/>
              </a:rPr>
              <a:t>cc1</a:t>
            </a:r>
            <a:r>
              <a:rPr lang="en-GB" sz="1800" b="1" dirty="0">
                <a:latin typeface="Calibri" panose="020F0502020204030204" pitchFamily="34" charset="0"/>
                <a:ea typeface="msgothic" charset="0"/>
                <a:cs typeface="msgothic" charset="0"/>
              </a:rPr>
              <a:t>, </a:t>
            </a:r>
            <a:r>
              <a:rPr lang="en-GB" sz="1800" b="1" dirty="0">
                <a:latin typeface="Courier New" panose="02070309020205020404" pitchFamily="49" charset="0"/>
                <a:ea typeface="msgothic" charset="0"/>
                <a:cs typeface="msgothic" charset="0"/>
              </a:rPr>
              <a:t>as</a:t>
            </a:r>
            <a:r>
              <a:rPr lang="en-GB" sz="1800" b="1" dirty="0">
                <a:latin typeface="Calibri" panose="020F0502020204030204" pitchFamily="34" charset="0"/>
                <a:ea typeface="msgothic" charset="0"/>
                <a:cs typeface="msgothic" charset="0"/>
              </a:rPr>
              <a:t>)</a:t>
            </a:r>
          </a:p>
        </p:txBody>
      </p:sp>
      <p:sp>
        <p:nvSpPr>
          <p:cNvPr id="31748" name="Text Box 4"/>
          <p:cNvSpPr txBox="1">
            <a:spLocks noChangeArrowheads="1"/>
          </p:cNvSpPr>
          <p:nvPr/>
        </p:nvSpPr>
        <p:spPr bwMode="auto">
          <a:xfrm>
            <a:off x="1676400" y="2286000"/>
            <a:ext cx="1146766"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main2.c</a:t>
            </a:r>
          </a:p>
        </p:txBody>
      </p:sp>
      <p:sp>
        <p:nvSpPr>
          <p:cNvPr id="31749" name="Text Box 5"/>
          <p:cNvSpPr txBox="1">
            <a:spLocks noChangeArrowheads="1"/>
          </p:cNvSpPr>
          <p:nvPr/>
        </p:nvSpPr>
        <p:spPr bwMode="auto">
          <a:xfrm>
            <a:off x="3325813" y="3994150"/>
            <a:ext cx="1146766"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main2.o</a:t>
            </a:r>
          </a:p>
        </p:txBody>
      </p:sp>
      <p:sp>
        <p:nvSpPr>
          <p:cNvPr id="31750" name="Line 6"/>
          <p:cNvSpPr>
            <a:spLocks noChangeShapeType="1"/>
          </p:cNvSpPr>
          <p:nvPr/>
        </p:nvSpPr>
        <p:spPr bwMode="auto">
          <a:xfrm>
            <a:off x="2765426" y="3681413"/>
            <a:ext cx="815975" cy="381000"/>
          </a:xfrm>
          <a:prstGeom prst="line">
            <a:avLst/>
          </a:prstGeom>
          <a:noFill/>
          <a:ln w="28440">
            <a:solidFill>
              <a:srgbClr val="000066"/>
            </a:solidFill>
            <a:miter lim="800000"/>
            <a:tailEnd type="triangle" w="med" len="med"/>
          </a:ln>
          <a:effectLst/>
        </p:spPr>
        <p:txBody>
          <a:bodyPr/>
          <a:lstStyle/>
          <a:p>
            <a:endParaRPr lang="en-US"/>
          </a:p>
        </p:txBody>
      </p:sp>
      <p:sp>
        <p:nvSpPr>
          <p:cNvPr id="31751" name="Line 7"/>
          <p:cNvSpPr>
            <a:spLocks noChangeShapeType="1"/>
          </p:cNvSpPr>
          <p:nvPr/>
        </p:nvSpPr>
        <p:spPr bwMode="auto">
          <a:xfrm>
            <a:off x="3868738" y="4291013"/>
            <a:ext cx="762000" cy="304800"/>
          </a:xfrm>
          <a:prstGeom prst="line">
            <a:avLst/>
          </a:prstGeom>
          <a:noFill/>
          <a:ln w="28440">
            <a:solidFill>
              <a:srgbClr val="000066"/>
            </a:solidFill>
            <a:miter lim="800000"/>
            <a:tailEnd type="triangle" w="med" len="med"/>
          </a:ln>
          <a:effectLst/>
        </p:spPr>
        <p:txBody>
          <a:bodyPr/>
          <a:lstStyle/>
          <a:p>
            <a:endParaRPr lang="en-US"/>
          </a:p>
        </p:txBody>
      </p:sp>
      <p:sp>
        <p:nvSpPr>
          <p:cNvPr id="31752" name="Text Box 8"/>
          <p:cNvSpPr txBox="1">
            <a:spLocks noChangeArrowheads="1"/>
          </p:cNvSpPr>
          <p:nvPr/>
        </p:nvSpPr>
        <p:spPr bwMode="auto">
          <a:xfrm>
            <a:off x="6877051" y="3263900"/>
            <a:ext cx="1008907"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libc.a</a:t>
            </a:r>
          </a:p>
        </p:txBody>
      </p:sp>
      <p:sp>
        <p:nvSpPr>
          <p:cNvPr id="31753" name="Line 9"/>
          <p:cNvSpPr>
            <a:spLocks noChangeShapeType="1"/>
          </p:cNvSpPr>
          <p:nvPr/>
        </p:nvSpPr>
        <p:spPr bwMode="auto">
          <a:xfrm>
            <a:off x="5505452" y="3649663"/>
            <a:ext cx="1587" cy="1022350"/>
          </a:xfrm>
          <a:prstGeom prst="line">
            <a:avLst/>
          </a:prstGeom>
          <a:noFill/>
          <a:ln w="28440">
            <a:solidFill>
              <a:srgbClr val="000066"/>
            </a:solidFill>
            <a:miter lim="800000"/>
            <a:tailEnd type="triangle" w="med" len="med"/>
          </a:ln>
          <a:effectLst/>
        </p:spPr>
        <p:txBody>
          <a:bodyPr/>
          <a:lstStyle/>
          <a:p>
            <a:endParaRPr lang="en-US"/>
          </a:p>
        </p:txBody>
      </p:sp>
      <p:sp>
        <p:nvSpPr>
          <p:cNvPr id="31754" name="Rectangle 10"/>
          <p:cNvSpPr>
            <a:spLocks noChangeArrowheads="1"/>
          </p:cNvSpPr>
          <p:nvPr/>
        </p:nvSpPr>
        <p:spPr bwMode="auto">
          <a:xfrm>
            <a:off x="4021138" y="4672014"/>
            <a:ext cx="2971800" cy="360909"/>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latin typeface="Calibri" panose="020F0502020204030204" pitchFamily="34" charset="0"/>
                <a:ea typeface="msgothic" charset="0"/>
                <a:cs typeface="msgothic" charset="0"/>
              </a:rPr>
              <a:t>链接器</a:t>
            </a:r>
            <a:r>
              <a:rPr lang="en-GB" sz="1800" b="1">
                <a:latin typeface="Calibri" panose="020F0502020204030204" pitchFamily="34" charset="0"/>
                <a:ea typeface="msgothic" charset="0"/>
                <a:cs typeface="msgothic" charset="0"/>
              </a:rPr>
              <a:t> </a:t>
            </a:r>
            <a:r>
              <a:rPr lang="en-GB" sz="1800" b="1" dirty="0">
                <a:latin typeface="Calibri" panose="020F0502020204030204" pitchFamily="34" charset="0"/>
                <a:ea typeface="msgothic" charset="0"/>
                <a:cs typeface="msgothic" charset="0"/>
              </a:rPr>
              <a:t>(</a:t>
            </a:r>
            <a:r>
              <a:rPr lang="en-GB" sz="1800" b="1" dirty="0">
                <a:latin typeface="Courier New" panose="02070309020205020404" pitchFamily="49" charset="0"/>
                <a:ea typeface="msgothic" charset="0"/>
                <a:cs typeface="msgothic" charset="0"/>
              </a:rPr>
              <a:t>ld</a:t>
            </a:r>
            <a:r>
              <a:rPr lang="en-GB" sz="1800" b="1" dirty="0">
                <a:latin typeface="Calibri" panose="020F0502020204030204" pitchFamily="34" charset="0"/>
                <a:ea typeface="msgothic" charset="0"/>
                <a:cs typeface="msgothic" charset="0"/>
              </a:rPr>
              <a:t>)</a:t>
            </a:r>
          </a:p>
        </p:txBody>
      </p:sp>
      <p:sp>
        <p:nvSpPr>
          <p:cNvPr id="31755" name="Text Box 11"/>
          <p:cNvSpPr txBox="1">
            <a:spLocks noChangeArrowheads="1"/>
          </p:cNvSpPr>
          <p:nvPr/>
        </p:nvSpPr>
        <p:spPr bwMode="auto">
          <a:xfrm>
            <a:off x="5043593" y="5518151"/>
            <a:ext cx="1012890" cy="357663"/>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anose="02070309020205020404" pitchFamily="49" charset="0"/>
                <a:ea typeface="msgothic" charset="0"/>
                <a:cs typeface="msgothic" charset="0"/>
              </a:rPr>
              <a:t>prog2c</a:t>
            </a:r>
          </a:p>
        </p:txBody>
      </p:sp>
      <p:sp>
        <p:nvSpPr>
          <p:cNvPr id="31756" name="Line 12"/>
          <p:cNvSpPr>
            <a:spLocks noChangeShapeType="1"/>
          </p:cNvSpPr>
          <p:nvPr/>
        </p:nvSpPr>
        <p:spPr bwMode="auto">
          <a:xfrm>
            <a:off x="5505450" y="5047191"/>
            <a:ext cx="1588" cy="414338"/>
          </a:xfrm>
          <a:prstGeom prst="line">
            <a:avLst/>
          </a:prstGeom>
          <a:noFill/>
          <a:ln w="28440">
            <a:solidFill>
              <a:srgbClr val="000066"/>
            </a:solidFill>
            <a:miter lim="800000"/>
            <a:tailEnd type="triangle" w="med" len="med"/>
          </a:ln>
          <a:effectLst/>
        </p:spPr>
        <p:txBody>
          <a:bodyPr/>
          <a:lstStyle/>
          <a:p>
            <a:endParaRPr lang="en-US"/>
          </a:p>
        </p:txBody>
      </p:sp>
      <p:sp>
        <p:nvSpPr>
          <p:cNvPr id="31757" name="Text Box 13"/>
          <p:cNvSpPr txBox="1">
            <a:spLocks noChangeArrowheads="1"/>
          </p:cNvSpPr>
          <p:nvPr/>
        </p:nvSpPr>
        <p:spPr bwMode="auto">
          <a:xfrm>
            <a:off x="7263270" y="3605098"/>
            <a:ext cx="3177770" cy="67441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anose="02070309020205020404" pitchFamily="49" charset="0"/>
                <a:ea typeface="msgothic" charset="0"/>
                <a:cs typeface="msgothic" charset="0"/>
              </a:rPr>
              <a:t>printf.o</a:t>
            </a:r>
            <a:r>
              <a:rPr lang="en-GB" sz="1800" b="1" i="1">
                <a:solidFill>
                  <a:schemeClr val="tx1">
                    <a:lumMod val="50000"/>
                    <a:lumOff val="50000"/>
                  </a:schemeClr>
                </a:solidFill>
                <a:latin typeface="Courier New" panose="02070309020205020404" pitchFamily="49" charset="0"/>
                <a:ea typeface="msgothic" charset="0"/>
                <a:cs typeface="msgothic" charset="0"/>
              </a:rPr>
              <a:t> </a:t>
            </a:r>
            <a:r>
              <a:rPr lang="zh-CN" altLang="en-US" sz="1800" i="1">
                <a:solidFill>
                  <a:schemeClr val="tx1">
                    <a:lumMod val="50000"/>
                    <a:lumOff val="50000"/>
                  </a:schemeClr>
                </a:solidFill>
                <a:latin typeface="Courier New" panose="02070309020205020404" pitchFamily="49" charset="0"/>
                <a:ea typeface="msgothic" charset="0"/>
                <a:cs typeface="msgothic" charset="0"/>
              </a:rPr>
              <a:t>和由</a:t>
            </a:r>
            <a:r>
              <a:rPr lang="en-GB" sz="1800" b="1" i="1">
                <a:solidFill>
                  <a:schemeClr val="tx1">
                    <a:lumMod val="50000"/>
                    <a:lumOff val="50000"/>
                  </a:schemeClr>
                </a:solidFill>
                <a:latin typeface="Calibri" panose="020F0502020204030204" pitchFamily="34" charset="0"/>
                <a:ea typeface="msgothic" charset="0"/>
                <a:cs typeface="msgothic" charset="0"/>
              </a:rPr>
              <a:t> </a:t>
            </a:r>
            <a:r>
              <a:rPr lang="en-GB" sz="1800" b="1" i="1" err="1">
                <a:solidFill>
                  <a:schemeClr val="tx1">
                    <a:lumMod val="50000"/>
                    <a:lumOff val="50000"/>
                  </a:schemeClr>
                </a:solidFill>
                <a:latin typeface="Courier New" panose="02070309020205020404" pitchFamily="49" charset="0"/>
                <a:ea typeface="msgothic" charset="0"/>
                <a:cs typeface="msgothic" charset="0"/>
              </a:rPr>
              <a:t>printf.o</a:t>
            </a:r>
            <a:r>
              <a:rPr lang="en-GB" sz="1800" b="1" i="1">
                <a:solidFill>
                  <a:schemeClr val="tx1">
                    <a:lumMod val="50000"/>
                    <a:lumOff val="50000"/>
                  </a:schemeClr>
                </a:solidFill>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i="1">
                <a:solidFill>
                  <a:schemeClr val="tx1">
                    <a:lumMod val="50000"/>
                    <a:lumOff val="50000"/>
                  </a:schemeClr>
                </a:solidFill>
                <a:latin typeface="Courier New" panose="02070309020205020404" pitchFamily="49" charset="0"/>
                <a:ea typeface="msgothic" charset="0"/>
                <a:cs typeface="msgothic" charset="0"/>
              </a:rPr>
              <a:t>调用的其他模块</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31758" name="Text Box 14"/>
          <p:cNvSpPr txBox="1">
            <a:spLocks noChangeArrowheads="1"/>
          </p:cNvSpPr>
          <p:nvPr/>
        </p:nvSpPr>
        <p:spPr bwMode="auto">
          <a:xfrm>
            <a:off x="4711701" y="3263900"/>
            <a:ext cx="1698199"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libvector.a</a:t>
            </a:r>
          </a:p>
        </p:txBody>
      </p:sp>
      <p:sp>
        <p:nvSpPr>
          <p:cNvPr id="31759" name="Text Box 15"/>
          <p:cNvSpPr txBox="1">
            <a:spLocks noChangeArrowheads="1"/>
          </p:cNvSpPr>
          <p:nvPr/>
        </p:nvSpPr>
        <p:spPr bwMode="auto">
          <a:xfrm>
            <a:off x="5516563" y="3994150"/>
            <a:ext cx="1284624"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addvec.o</a:t>
            </a:r>
          </a:p>
        </p:txBody>
      </p:sp>
      <p:sp>
        <p:nvSpPr>
          <p:cNvPr id="31760" name="Line 16"/>
          <p:cNvSpPr>
            <a:spLocks noChangeShapeType="1"/>
          </p:cNvSpPr>
          <p:nvPr/>
        </p:nvSpPr>
        <p:spPr bwMode="auto">
          <a:xfrm flipH="1">
            <a:off x="6505576" y="3590397"/>
            <a:ext cx="841375" cy="1066800"/>
          </a:xfrm>
          <a:prstGeom prst="line">
            <a:avLst/>
          </a:prstGeom>
          <a:noFill/>
          <a:ln w="28440">
            <a:solidFill>
              <a:srgbClr val="000066"/>
            </a:solidFill>
            <a:miter lim="800000"/>
            <a:tailEnd type="triangle" w="med" len="med"/>
          </a:ln>
          <a:effectLst/>
        </p:spPr>
        <p:txBody>
          <a:bodyPr/>
          <a:lstStyle/>
          <a:p>
            <a:endParaRPr lang="en-US"/>
          </a:p>
        </p:txBody>
      </p:sp>
      <p:sp>
        <p:nvSpPr>
          <p:cNvPr id="31761" name="Text Box 17"/>
          <p:cNvSpPr txBox="1">
            <a:spLocks noChangeArrowheads="1"/>
          </p:cNvSpPr>
          <p:nvPr/>
        </p:nvSpPr>
        <p:spPr bwMode="auto">
          <a:xfrm>
            <a:off x="8453439" y="3206751"/>
            <a:ext cx="874255"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i="1">
                <a:solidFill>
                  <a:srgbClr val="C00000"/>
                </a:solidFill>
                <a:latin typeface="Calibri" panose="020F0502020204030204" pitchFamily="34" charset="0"/>
                <a:ea typeface="msgothic" charset="0"/>
                <a:cs typeface="msgothic" charset="0"/>
              </a:rPr>
              <a:t>静态库</a:t>
            </a:r>
            <a:endParaRPr lang="en-GB" sz="1800" b="1" i="1" dirty="0">
              <a:solidFill>
                <a:srgbClr val="C00000"/>
              </a:solidFill>
              <a:latin typeface="Calibri" panose="020F0502020204030204" pitchFamily="34" charset="0"/>
              <a:ea typeface="msgothic" charset="0"/>
              <a:cs typeface="msgothic" charset="0"/>
            </a:endParaRPr>
          </a:p>
        </p:txBody>
      </p:sp>
      <p:sp>
        <p:nvSpPr>
          <p:cNvPr id="31762" name="Text Box 18"/>
          <p:cNvSpPr txBox="1">
            <a:spLocks noChangeArrowheads="1"/>
          </p:cNvSpPr>
          <p:nvPr/>
        </p:nvSpPr>
        <p:spPr bwMode="auto">
          <a:xfrm>
            <a:off x="1749425" y="3883026"/>
            <a:ext cx="1105088" cy="69288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i="1">
                <a:solidFill>
                  <a:srgbClr val="C00000"/>
                </a:solidFill>
                <a:latin typeface="Calibri" panose="020F0502020204030204" pitchFamily="34" charset="0"/>
                <a:ea typeface="msgothic" charset="0"/>
                <a:cs typeface="msgothic" charset="0"/>
              </a:rPr>
              <a:t>可重定位</a:t>
            </a:r>
            <a:endParaRPr lang="en-US" altLang="zh-CN" sz="1800" b="1" i="1">
              <a:solidFill>
                <a:srgbClr val="C00000"/>
              </a:solidFill>
              <a:latin typeface="Calibri" panose="020F0502020204030204"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i="1">
                <a:solidFill>
                  <a:srgbClr val="C00000"/>
                </a:solidFill>
                <a:latin typeface="Calibri" panose="020F0502020204030204" pitchFamily="34" charset="0"/>
                <a:ea typeface="msgothic" charset="0"/>
                <a:cs typeface="msgothic" charset="0"/>
              </a:rPr>
              <a:t>目标文件</a:t>
            </a:r>
            <a:endParaRPr lang="en-GB" sz="1800" b="1" i="1" dirty="0">
              <a:solidFill>
                <a:srgbClr val="C00000"/>
              </a:solidFill>
              <a:latin typeface="Calibri" panose="020F0502020204030204" pitchFamily="34" charset="0"/>
              <a:ea typeface="msgothic" charset="0"/>
              <a:cs typeface="msgothic" charset="0"/>
            </a:endParaRPr>
          </a:p>
        </p:txBody>
      </p:sp>
      <p:sp>
        <p:nvSpPr>
          <p:cNvPr id="31763" name="Text Box 19"/>
          <p:cNvSpPr txBox="1">
            <a:spLocks noChangeArrowheads="1"/>
          </p:cNvSpPr>
          <p:nvPr/>
        </p:nvSpPr>
        <p:spPr bwMode="auto">
          <a:xfrm>
            <a:off x="6172252" y="5378451"/>
            <a:ext cx="1797585" cy="69288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i="1">
                <a:solidFill>
                  <a:srgbClr val="C00000"/>
                </a:solidFill>
                <a:latin typeface="Calibri" panose="020F0502020204030204" pitchFamily="34" charset="0"/>
                <a:ea typeface="msgothic" charset="0"/>
                <a:cs typeface="msgothic" charset="0"/>
              </a:rPr>
              <a:t>完全连接的</a:t>
            </a:r>
            <a:endParaRPr lang="en-US" altLang="zh-CN" sz="1800" i="1">
              <a:solidFill>
                <a:srgbClr val="C00000"/>
              </a:solidFill>
              <a:latin typeface="Calibri" panose="020F0502020204030204"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i="1">
                <a:solidFill>
                  <a:srgbClr val="C00000"/>
                </a:solidFill>
                <a:latin typeface="Calibri" panose="020F0502020204030204" pitchFamily="34" charset="0"/>
                <a:ea typeface="msgothic" charset="0"/>
                <a:cs typeface="msgothic" charset="0"/>
              </a:rPr>
              <a:t>可执行目标文件</a:t>
            </a:r>
            <a:endParaRPr lang="en-GB" sz="1800" b="1" i="1" dirty="0">
              <a:solidFill>
                <a:srgbClr val="C00000"/>
              </a:solidFill>
              <a:latin typeface="Calibri" panose="020F0502020204030204" pitchFamily="34" charset="0"/>
              <a:ea typeface="msgothic" charset="0"/>
              <a:cs typeface="msgothic" charset="0"/>
            </a:endParaRPr>
          </a:p>
        </p:txBody>
      </p:sp>
      <p:sp>
        <p:nvSpPr>
          <p:cNvPr id="31764" name="Text Box 20"/>
          <p:cNvSpPr txBox="1">
            <a:spLocks noChangeArrowheads="1"/>
          </p:cNvSpPr>
          <p:nvPr/>
        </p:nvSpPr>
        <p:spPr bwMode="auto">
          <a:xfrm>
            <a:off x="2784475" y="2286000"/>
            <a:ext cx="1284624"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vector.h</a:t>
            </a:r>
          </a:p>
        </p:txBody>
      </p:sp>
      <p:sp>
        <p:nvSpPr>
          <p:cNvPr id="31765" name="Line 21"/>
          <p:cNvSpPr>
            <a:spLocks noChangeShapeType="1"/>
          </p:cNvSpPr>
          <p:nvPr/>
        </p:nvSpPr>
        <p:spPr bwMode="auto">
          <a:xfrm>
            <a:off x="3406776" y="2582862"/>
            <a:ext cx="1587" cy="381000"/>
          </a:xfrm>
          <a:prstGeom prst="line">
            <a:avLst/>
          </a:prstGeom>
          <a:noFill/>
          <a:ln w="28440">
            <a:solidFill>
              <a:srgbClr val="000066"/>
            </a:solidFill>
            <a:miter lim="800000"/>
            <a:tailEnd type="triangle" w="med" len="med"/>
          </a:ln>
          <a:effectLst/>
        </p:spPr>
        <p:txBody>
          <a:bodyPr/>
          <a:lstStyle/>
          <a:p>
            <a:endParaRPr lang="en-US"/>
          </a:p>
        </p:txBody>
      </p:sp>
      <p:sp>
        <p:nvSpPr>
          <p:cNvPr id="31766" name="Rectangle 22"/>
          <p:cNvSpPr>
            <a:spLocks noChangeArrowheads="1"/>
          </p:cNvSpPr>
          <p:nvPr/>
        </p:nvSpPr>
        <p:spPr bwMode="auto">
          <a:xfrm>
            <a:off x="4852989" y="2289176"/>
            <a:ext cx="1304925" cy="689141"/>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latin typeface="Calibri" panose="020F0502020204030204" pitchFamily="34" charset="0"/>
                <a:ea typeface="msgothic" charset="0"/>
                <a:cs typeface="msgothic" charset="0"/>
              </a:rPr>
              <a:t>归档器</a:t>
            </a:r>
            <a:endParaRPr lang="en-GB" sz="1800" b="1" dirty="0">
              <a:latin typeface="Calibri" panose="020F0502020204030204"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anose="020F0502020204030204" pitchFamily="34" charset="0"/>
                <a:ea typeface="msgothic" charset="0"/>
                <a:cs typeface="msgothic" charset="0"/>
              </a:rPr>
              <a:t>(</a:t>
            </a:r>
            <a:r>
              <a:rPr lang="en-GB" sz="1800" b="1" dirty="0" err="1">
                <a:latin typeface="Courier New" panose="02070309020205020404" pitchFamily="49" charset="0"/>
                <a:ea typeface="msgothic" charset="0"/>
                <a:cs typeface="msgothic" charset="0"/>
              </a:rPr>
              <a:t>ar</a:t>
            </a:r>
            <a:r>
              <a:rPr lang="en-GB" sz="1800" b="1" dirty="0">
                <a:latin typeface="Calibri" panose="020F0502020204030204" pitchFamily="34" charset="0"/>
                <a:ea typeface="msgothic" charset="0"/>
                <a:cs typeface="msgothic" charset="0"/>
              </a:rPr>
              <a:t>)</a:t>
            </a:r>
          </a:p>
        </p:txBody>
      </p:sp>
      <p:sp>
        <p:nvSpPr>
          <p:cNvPr id="31767" name="Line 23"/>
          <p:cNvSpPr>
            <a:spLocks noChangeShapeType="1"/>
          </p:cNvSpPr>
          <p:nvPr/>
        </p:nvSpPr>
        <p:spPr bwMode="auto">
          <a:xfrm>
            <a:off x="5505452" y="2955926"/>
            <a:ext cx="1587" cy="411163"/>
          </a:xfrm>
          <a:prstGeom prst="line">
            <a:avLst/>
          </a:prstGeom>
          <a:noFill/>
          <a:ln w="28440">
            <a:solidFill>
              <a:srgbClr val="000066"/>
            </a:solidFill>
            <a:miter lim="800000"/>
            <a:tailEnd type="triangle" w="med" len="med"/>
          </a:ln>
          <a:effectLst/>
        </p:spPr>
        <p:txBody>
          <a:bodyPr/>
          <a:lstStyle/>
          <a:p>
            <a:endParaRPr lang="en-US"/>
          </a:p>
        </p:txBody>
      </p:sp>
      <p:sp>
        <p:nvSpPr>
          <p:cNvPr id="31768" name="Line 24"/>
          <p:cNvSpPr>
            <a:spLocks noChangeShapeType="1"/>
          </p:cNvSpPr>
          <p:nvPr/>
        </p:nvSpPr>
        <p:spPr bwMode="auto">
          <a:xfrm>
            <a:off x="4953000" y="1874838"/>
            <a:ext cx="1588" cy="411163"/>
          </a:xfrm>
          <a:prstGeom prst="line">
            <a:avLst/>
          </a:prstGeom>
          <a:noFill/>
          <a:ln w="28440">
            <a:solidFill>
              <a:srgbClr val="000066"/>
            </a:solidFill>
            <a:miter lim="800000"/>
            <a:tailEnd type="triangle" w="med" len="med"/>
          </a:ln>
          <a:effectLst/>
        </p:spPr>
        <p:txBody>
          <a:bodyPr/>
          <a:lstStyle/>
          <a:p>
            <a:endParaRPr lang="en-US"/>
          </a:p>
        </p:txBody>
      </p:sp>
      <p:sp>
        <p:nvSpPr>
          <p:cNvPr id="31769" name="Line 25"/>
          <p:cNvSpPr>
            <a:spLocks noChangeShapeType="1"/>
          </p:cNvSpPr>
          <p:nvPr/>
        </p:nvSpPr>
        <p:spPr bwMode="auto">
          <a:xfrm>
            <a:off x="6096000" y="1874838"/>
            <a:ext cx="1588" cy="411163"/>
          </a:xfrm>
          <a:prstGeom prst="line">
            <a:avLst/>
          </a:prstGeom>
          <a:noFill/>
          <a:ln w="28440">
            <a:solidFill>
              <a:srgbClr val="000066"/>
            </a:solidFill>
            <a:miter lim="800000"/>
            <a:tailEnd type="triangle" w="med" len="med"/>
          </a:ln>
          <a:effectLst/>
        </p:spPr>
        <p:txBody>
          <a:bodyPr/>
          <a:lstStyle/>
          <a:p>
            <a:endParaRPr lang="en-US"/>
          </a:p>
        </p:txBody>
      </p:sp>
      <p:sp>
        <p:nvSpPr>
          <p:cNvPr id="31770" name="Text Box 26"/>
          <p:cNvSpPr txBox="1">
            <a:spLocks noChangeArrowheads="1"/>
          </p:cNvSpPr>
          <p:nvPr/>
        </p:nvSpPr>
        <p:spPr bwMode="auto">
          <a:xfrm>
            <a:off x="4125913" y="1538288"/>
            <a:ext cx="1284624"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addvec.o</a:t>
            </a:r>
          </a:p>
        </p:txBody>
      </p:sp>
      <p:sp>
        <p:nvSpPr>
          <p:cNvPr id="31771" name="Text Box 27"/>
          <p:cNvSpPr txBox="1">
            <a:spLocks noChangeArrowheads="1"/>
          </p:cNvSpPr>
          <p:nvPr/>
        </p:nvSpPr>
        <p:spPr bwMode="auto">
          <a:xfrm>
            <a:off x="5449888" y="1524000"/>
            <a:ext cx="1422482"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multvec.o</a:t>
            </a:r>
          </a:p>
        </p:txBody>
      </p:sp>
      <p:sp>
        <p:nvSpPr>
          <p:cNvPr id="2" name="TextBox 1"/>
          <p:cNvSpPr txBox="1"/>
          <p:nvPr/>
        </p:nvSpPr>
        <p:spPr>
          <a:xfrm>
            <a:off x="4419601" y="6347379"/>
            <a:ext cx="2738827" cy="338554"/>
          </a:xfrm>
          <a:prstGeom prst="rect">
            <a:avLst/>
          </a:prstGeom>
          <a:noFill/>
        </p:spPr>
        <p:txBody>
          <a:bodyPr wrap="none" rtlCol="0">
            <a:spAutoFit/>
          </a:bodyPr>
          <a:lstStyle/>
          <a:p>
            <a:r>
              <a:rPr lang="en-US" sz="1600" i="1" dirty="0">
                <a:latin typeface="Calibri" panose="020F0502020204030204" pitchFamily="34" charset="0"/>
              </a:rPr>
              <a:t>“c” </a:t>
            </a:r>
            <a:r>
              <a:rPr lang="en-US" sz="1600" i="1">
                <a:latin typeface="Calibri" panose="020F0502020204030204" pitchFamily="34" charset="0"/>
              </a:rPr>
              <a:t>for “</a:t>
            </a:r>
            <a:r>
              <a:rPr lang="zh-CN" altLang="en-US" sz="1600" i="1">
                <a:latin typeface="Calibri" panose="020F0502020204030204" pitchFamily="34" charset="0"/>
              </a:rPr>
              <a:t>编译时 </a:t>
            </a:r>
            <a:r>
              <a:rPr lang="en-US" sz="1600" i="1">
                <a:latin typeface="Calibri" panose="020F0502020204030204" pitchFamily="34" charset="0"/>
              </a:rPr>
              <a:t>compile-time</a:t>
            </a:r>
            <a:r>
              <a:rPr lang="en-US" sz="1600" i="1" dirty="0">
                <a:latin typeface="Calibri" panose="020F0502020204030204" pitchFamily="34" charset="0"/>
              </a:rPr>
              <a:t>”</a:t>
            </a:r>
          </a:p>
        </p:txBody>
      </p:sp>
      <p:sp>
        <p:nvSpPr>
          <p:cNvPr id="30" name="圆角矩形 121">
            <a:extLst>
              <a:ext uri="{FF2B5EF4-FFF2-40B4-BE49-F238E27FC236}">
                <a16:creationId xmlns:a16="http://schemas.microsoft.com/office/drawing/2014/main" id="{C29A2B05-3D0A-3832-B9C4-A5030C91B781}"/>
              </a:ext>
            </a:extLst>
          </p:cNvPr>
          <p:cNvSpPr/>
          <p:nvPr/>
        </p:nvSpPr>
        <p:spPr bwMode="auto">
          <a:xfrm>
            <a:off x="-182651" y="316050"/>
            <a:ext cx="3686363"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31" name="标题 1">
            <a:extLst>
              <a:ext uri="{FF2B5EF4-FFF2-40B4-BE49-F238E27FC236}">
                <a16:creationId xmlns:a16="http://schemas.microsoft.com/office/drawing/2014/main" id="{F2ABAEE2-7569-0AAB-77F8-9DE03757D6DD}"/>
              </a:ext>
            </a:extLst>
          </p:cNvPr>
          <p:cNvSpPr txBox="1">
            <a:spLocks/>
          </p:cNvSpPr>
          <p:nvPr/>
        </p:nvSpPr>
        <p:spPr bwMode="auto">
          <a:xfrm>
            <a:off x="335827" y="319412"/>
            <a:ext cx="3023869"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传统解决方案</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法</a:t>
            </a:r>
          </a:p>
        </p:txBody>
      </p:sp>
      <mc:AlternateContent xmlns:mc="http://schemas.openxmlformats.org/markup-compatibility/2006">
        <mc:Choice xmlns:p14="http://schemas.microsoft.com/office/powerpoint/2010/main" Requires="p14">
          <p:contentPart p14:bwMode="auto" r:id="rId3">
            <p14:nvContentPartPr>
              <p14:cNvPr id="3" name="墨迹 2">
                <a:extLst>
                  <a:ext uri="{FF2B5EF4-FFF2-40B4-BE49-F238E27FC236}">
                    <a16:creationId xmlns:a16="http://schemas.microsoft.com/office/drawing/2014/main" id="{693A3396-8867-F248-39E4-BDAE65EFA6BF}"/>
                  </a:ext>
                </a:extLst>
              </p14:cNvPr>
              <p14:cNvContentPartPr/>
              <p14:nvPr/>
            </p14:nvContentPartPr>
            <p14:xfrm>
              <a:off x="3258360" y="1392480"/>
              <a:ext cx="6912360" cy="4675680"/>
            </p14:xfrm>
          </p:contentPart>
        </mc:Choice>
        <mc:Fallback>
          <p:pic>
            <p:nvPicPr>
              <p:cNvPr id="3" name="墨迹 2">
                <a:extLst>
                  <a:ext uri="{FF2B5EF4-FFF2-40B4-BE49-F238E27FC236}">
                    <a16:creationId xmlns:a16="http://schemas.microsoft.com/office/drawing/2014/main" id="{693A3396-8867-F248-39E4-BDAE65EFA6BF}"/>
                  </a:ext>
                </a:extLst>
              </p:cNvPr>
              <p:cNvPicPr/>
              <p:nvPr/>
            </p:nvPicPr>
            <p:blipFill>
              <a:blip r:embed="rId4"/>
              <a:stretch>
                <a:fillRect/>
              </a:stretch>
            </p:blipFill>
            <p:spPr>
              <a:xfrm>
                <a:off x="3242160" y="1376280"/>
                <a:ext cx="6944760" cy="4708080"/>
              </a:xfrm>
              <a:prstGeom prst="rect">
                <a:avLst/>
              </a:prstGeom>
            </p:spPr>
          </p:pic>
        </mc:Fallback>
      </mc:AlternateContent>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3FFFD82-6E35-814D-AF95-A975A02B437F}"/>
              </a:ext>
            </a:extLst>
          </p:cNvPr>
          <p:cNvSpPr txBox="1"/>
          <p:nvPr/>
        </p:nvSpPr>
        <p:spPr>
          <a:xfrm>
            <a:off x="9153391" y="401246"/>
            <a:ext cx="2703249" cy="1255280"/>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瞄准脑解析前沿科学问题</a:t>
            </a:r>
            <a:endParaRPr lang="en-US" altLang="zh-CN" sz="1600" spc="12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开展基础性深入交叉研究</a:t>
            </a:r>
            <a:endParaRPr lang="en-US" altLang="zh-CN" sz="1600" spc="12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服务世界级一流学科建设</a:t>
            </a:r>
            <a:endParaRPr lang="en-US" altLang="zh-CN" sz="1600" spc="120" dirty="0">
              <a:solidFill>
                <a:schemeClr val="bg1"/>
              </a:solidFill>
              <a:latin typeface="Microsoft YaHei" panose="020B0503020204020204" pitchFamily="34" charset="-122"/>
              <a:ea typeface="Microsoft YaHei" panose="020B0503020204020204" pitchFamily="34" charset="-122"/>
            </a:endParaRPr>
          </a:p>
        </p:txBody>
      </p:sp>
      <p:sp>
        <p:nvSpPr>
          <p:cNvPr id="8" name="Rectangle 2">
            <a:extLst>
              <a:ext uri="{FF2B5EF4-FFF2-40B4-BE49-F238E27FC236}">
                <a16:creationId xmlns:a16="http://schemas.microsoft.com/office/drawing/2014/main" id="{F910828A-80D1-3546-B0AD-955C5F6E0A74}"/>
              </a:ext>
            </a:extLst>
          </p:cNvPr>
          <p:cNvSpPr txBox="1">
            <a:spLocks noChangeArrowheads="1"/>
          </p:cNvSpPr>
          <p:nvPr/>
        </p:nvSpPr>
        <p:spPr>
          <a:xfrm>
            <a:off x="0" y="2924944"/>
            <a:ext cx="12192000" cy="1116764"/>
          </a:xfrm>
          <a:prstGeom prst="rect">
            <a:avLst/>
          </a:prstGeom>
        </p:spPr>
        <p:txBody>
          <a:bodyPr anchor="t"/>
          <a:lstStyle>
            <a:lvl1pPr algn="ctr" rtl="0" eaLnBrk="0" fontAlgn="base" hangingPunct="0">
              <a:spcBef>
                <a:spcPct val="0"/>
              </a:spcBef>
              <a:spcAft>
                <a:spcPct val="0"/>
              </a:spcAft>
              <a:defRPr kumimoji="1" sz="4000" b="1">
                <a:solidFill>
                  <a:schemeClr val="tx1"/>
                </a:solidFill>
                <a:latin typeface="+mj-lt"/>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eaLnBrk="1" hangingPunct="1">
              <a:lnSpc>
                <a:spcPts val="6700"/>
              </a:lnSpc>
            </a:pPr>
            <a:r>
              <a:rPr lang="zh-CN" altLang="en-US" sz="4400" kern="0" spc="200" dirty="0">
                <a:solidFill>
                  <a:srgbClr val="6A0874"/>
                </a:solidFill>
                <a:latin typeface="微软雅黑" panose="020B0503020204020204" pitchFamily="34" charset="-122"/>
                <a:ea typeface="微软雅黑" panose="020B0503020204020204" pitchFamily="34" charset="-122"/>
              </a:rPr>
              <a:t>步骤</a:t>
            </a:r>
            <a:r>
              <a:rPr lang="en-US" altLang="zh-CN" sz="4400" kern="0" spc="200" dirty="0">
                <a:solidFill>
                  <a:srgbClr val="6A0874"/>
                </a:solidFill>
                <a:latin typeface="微软雅黑" panose="020B0503020204020204" pitchFamily="34" charset="-122"/>
                <a:ea typeface="微软雅黑" panose="020B0503020204020204" pitchFamily="34" charset="-122"/>
              </a:rPr>
              <a:t>1</a:t>
            </a:r>
            <a:r>
              <a:rPr lang="zh-CN" altLang="en-US" sz="4400" kern="0" spc="200" dirty="0">
                <a:solidFill>
                  <a:srgbClr val="6A0874"/>
                </a:solidFill>
                <a:latin typeface="微软雅黑" panose="020B0503020204020204" pitchFamily="34" charset="-122"/>
                <a:ea typeface="微软雅黑" panose="020B0503020204020204" pitchFamily="34" charset="-122"/>
              </a:rPr>
              <a:t> 符号解析</a:t>
            </a:r>
            <a:endParaRPr lang="en-US" altLang="zh-CN" sz="2800" kern="0" spc="200" dirty="0">
              <a:solidFill>
                <a:srgbClr val="6A087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0185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587388" y="1052736"/>
            <a:ext cx="10765196" cy="5048250"/>
          </a:xfrm>
        </p:spPr>
        <p:txBody>
          <a:bodyPr/>
          <a:lstStyle/>
          <a:p>
            <a:pPr marL="0" indent="0">
              <a:lnSpc>
                <a:spcPct val="10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链接器的解析外部引用的算法</a:t>
            </a:r>
            <a:r>
              <a:rPr lang="en-GB" dirty="0"/>
              <a:t>:</a:t>
            </a:r>
          </a:p>
          <a:p>
            <a:pPr lvl="1">
              <a:buClr>
                <a:srgbClr val="6B0874"/>
              </a:buClr>
              <a:buFont typeface="Wingdings" pitchFamily="2" charset="2"/>
              <a:buChar char="n"/>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按照在命令行的顺序扫描</a:t>
            </a:r>
            <a:r>
              <a:rPr lang="en-GB" dirty="0">
                <a:latin typeface="Microsoft YaHei" panose="020B0503020204020204" pitchFamily="34" charset="-122"/>
                <a:ea typeface="Microsoft YaHei" panose="020B0503020204020204" pitchFamily="34" charset="-122"/>
              </a:rPr>
              <a:t>.o</a:t>
            </a:r>
            <a:r>
              <a:rPr lang="zh-CN" altLang="en-US" dirty="0">
                <a:latin typeface="Microsoft YaHei" panose="020B0503020204020204" pitchFamily="34" charset="-122"/>
                <a:ea typeface="Microsoft YaHei" panose="020B0503020204020204" pitchFamily="34" charset="-122"/>
              </a:rPr>
              <a:t>与</a:t>
            </a:r>
            <a:r>
              <a:rPr lang="en-GB" dirty="0">
                <a:latin typeface="Microsoft YaHei" panose="020B0503020204020204" pitchFamily="34" charset="-122"/>
                <a:ea typeface="Microsoft YaHei" panose="020B0503020204020204" pitchFamily="34" charset="-122"/>
              </a:rPr>
              <a:t> .a</a:t>
            </a:r>
            <a:r>
              <a:rPr lang="zh-CN" altLang="en-US" dirty="0">
                <a:latin typeface="Microsoft YaHei" panose="020B0503020204020204" pitchFamily="34" charset="-122"/>
                <a:ea typeface="Microsoft YaHei" panose="020B0503020204020204" pitchFamily="34" charset="-122"/>
              </a:rPr>
              <a:t>文件</a:t>
            </a:r>
            <a:endParaRPr lang="en-GB" dirty="0">
              <a:latin typeface="Microsoft YaHei" panose="020B0503020204020204" pitchFamily="34" charset="-122"/>
              <a:ea typeface="Microsoft YaHei" panose="020B0503020204020204" pitchFamily="34" charset="-122"/>
            </a:endParaRPr>
          </a:p>
          <a:p>
            <a:pPr lvl="1">
              <a:buClr>
                <a:srgbClr val="6B0874"/>
              </a:buClr>
              <a:buFont typeface="Wingdings" pitchFamily="2" charset="2"/>
              <a:buChar char="n"/>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在扫描期间，保持一个当前未解析的引用列表</a:t>
            </a:r>
            <a:r>
              <a:rPr lang="en-GB" dirty="0">
                <a:latin typeface="Microsoft YaHei" panose="020B0503020204020204" pitchFamily="34" charset="-122"/>
                <a:ea typeface="Microsoft YaHei" panose="020B0503020204020204" pitchFamily="34" charset="-122"/>
              </a:rPr>
              <a:t>.</a:t>
            </a:r>
          </a:p>
          <a:p>
            <a:pPr lvl="1">
              <a:buClr>
                <a:srgbClr val="6B0874"/>
              </a:buClr>
              <a:buFont typeface="Wingdings" pitchFamily="2" charset="2"/>
              <a:buChar char="n"/>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扫到每一个新的</a:t>
            </a:r>
            <a:r>
              <a:rPr lang="en-GB" b="1" dirty="0">
                <a:latin typeface="Microsoft YaHei" panose="020B0503020204020204" pitchFamily="34" charset="-122"/>
                <a:ea typeface="Microsoft YaHei" panose="020B0503020204020204" pitchFamily="34" charset="-122"/>
              </a:rPr>
              <a:t>.o</a:t>
            </a:r>
            <a:r>
              <a:rPr lang="zh-CN" altLang="en-US" b="1" dirty="0">
                <a:latin typeface="Microsoft YaHei" panose="020B0503020204020204" pitchFamily="34" charset="-122"/>
                <a:ea typeface="Microsoft YaHei" panose="020B0503020204020204" pitchFamily="34" charset="-122"/>
              </a:rPr>
              <a:t>或</a:t>
            </a:r>
            <a:r>
              <a:rPr lang="en-GB" dirty="0">
                <a:latin typeface="Microsoft YaHei" panose="020B0503020204020204" pitchFamily="34" charset="-122"/>
                <a:ea typeface="Microsoft YaHei" panose="020B0503020204020204" pitchFamily="34" charset="-122"/>
              </a:rPr>
              <a:t> </a:t>
            </a:r>
            <a:r>
              <a:rPr lang="en-GB" b="1" dirty="0">
                <a:latin typeface="Microsoft YaHei" panose="020B0503020204020204" pitchFamily="34" charset="-122"/>
                <a:ea typeface="Microsoft YaHei" panose="020B0503020204020204" pitchFamily="34" charset="-122"/>
              </a:rPr>
              <a:t>.a</a:t>
            </a:r>
            <a:r>
              <a:rPr lang="zh-CN" altLang="en-US" b="1" dirty="0">
                <a:latin typeface="Microsoft YaHei" panose="020B0503020204020204" pitchFamily="34" charset="-122"/>
                <a:ea typeface="Microsoft YaHei" panose="020B0503020204020204" pitchFamily="34" charset="-122"/>
              </a:rPr>
              <a:t>文件</a:t>
            </a:r>
            <a:r>
              <a:rPr lang="en-GB"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遇到目标 </a:t>
            </a:r>
            <a:r>
              <a:rPr lang="en-GB" i="1" dirty="0" err="1">
                <a:latin typeface="Microsoft YaHei" panose="020B0503020204020204" pitchFamily="34" charset="-122"/>
                <a:ea typeface="Microsoft YaHei" panose="020B0503020204020204" pitchFamily="34" charset="-122"/>
              </a:rPr>
              <a:t>obj</a:t>
            </a:r>
            <a:r>
              <a:rPr lang="en-GB"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尝试解析列表中每个未解析的符号引用，而不是在</a:t>
            </a:r>
            <a:r>
              <a:rPr lang="en-GB" dirty="0" err="1">
                <a:latin typeface="Microsoft YaHei" panose="020B0503020204020204" pitchFamily="34" charset="-122"/>
                <a:ea typeface="Microsoft YaHei" panose="020B0503020204020204" pitchFamily="34" charset="-122"/>
              </a:rPr>
              <a:t>obj</a:t>
            </a:r>
            <a:r>
              <a:rPr lang="zh-CN" altLang="en-US" dirty="0">
                <a:latin typeface="Microsoft YaHei" panose="020B0503020204020204" pitchFamily="34" charset="-122"/>
                <a:ea typeface="Microsoft YaHei" panose="020B0503020204020204" pitchFamily="34" charset="-122"/>
              </a:rPr>
              <a:t>中定义的符号。</a:t>
            </a:r>
            <a:endParaRPr lang="en-GB" dirty="0">
              <a:latin typeface="Microsoft YaHei" panose="020B0503020204020204" pitchFamily="34" charset="-122"/>
              <a:ea typeface="Microsoft YaHei" panose="020B0503020204020204" pitchFamily="34" charset="-122"/>
            </a:endParaRPr>
          </a:p>
          <a:p>
            <a:pPr lvl="1">
              <a:buClr>
                <a:srgbClr val="6B0874"/>
              </a:buClr>
              <a:buFont typeface="Wingdings" pitchFamily="2" charset="2"/>
              <a:buChar char="n"/>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如果在扫描结束时，在未解析符号列表中仍存在任一条目，那么就报错！</a:t>
            </a:r>
            <a:endParaRPr lang="en-GB" dirty="0">
              <a:latin typeface="Microsoft YaHei" panose="020B0503020204020204" pitchFamily="34" charset="-122"/>
              <a:ea typeface="Microsoft YaHei" panose="020B0503020204020204" pitchFamily="34" charset="-122"/>
            </a:endParaRPr>
          </a:p>
          <a:p>
            <a:pPr marL="0" indent="0">
              <a:lnSpc>
                <a:spcPct val="10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marL="0" indent="0">
              <a:lnSpc>
                <a:spcPct val="10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dirty="0">
                <a:solidFill>
                  <a:srgbClr val="6B0874"/>
                </a:solidFill>
              </a:rPr>
              <a:t>问题</a:t>
            </a:r>
            <a:r>
              <a:rPr lang="en-GB" b="1" dirty="0">
                <a:solidFill>
                  <a:srgbClr val="6B0874"/>
                </a:solidFill>
              </a:rPr>
              <a:t>:</a:t>
            </a:r>
          </a:p>
          <a:p>
            <a:pPr marL="457200" lvl="1" indent="0">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命令行中的顺序很重要</a:t>
            </a:r>
            <a:r>
              <a:rPr lang="en-GB" dirty="0">
                <a:latin typeface="Microsoft YaHei" panose="020B0503020204020204" pitchFamily="34" charset="-122"/>
                <a:ea typeface="Microsoft YaHei" panose="020B0503020204020204" pitchFamily="34" charset="-122"/>
              </a:rPr>
              <a:t>!</a:t>
            </a:r>
          </a:p>
          <a:p>
            <a:pPr marL="457200" lvl="1" indent="0">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solidFill>
                  <a:schemeClr val="accent2"/>
                </a:solidFill>
                <a:latin typeface="Microsoft YaHei" panose="020B0503020204020204" pitchFamily="34" charset="-122"/>
                <a:ea typeface="Microsoft YaHei" panose="020B0503020204020204" pitchFamily="34" charset="-122"/>
              </a:rPr>
              <a:t>准则</a:t>
            </a:r>
            <a:r>
              <a:rPr lang="en-US" altLang="zh-CN" dirty="0">
                <a:solidFill>
                  <a:schemeClr val="accent2"/>
                </a:solidFill>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将库放在命令行的末尾</a:t>
            </a:r>
            <a:endParaRPr lang="en-GB" dirty="0">
              <a:latin typeface="Microsoft YaHei" panose="020B0503020204020204" pitchFamily="34" charset="-122"/>
              <a:ea typeface="Microsoft YaHei" panose="020B0503020204020204" pitchFamily="34" charset="-122"/>
            </a:endParaRPr>
          </a:p>
        </p:txBody>
      </p:sp>
      <p:sp>
        <p:nvSpPr>
          <p:cNvPr id="32771" name="Rectangle 3"/>
          <p:cNvSpPr>
            <a:spLocks noChangeArrowheads="1"/>
          </p:cNvSpPr>
          <p:nvPr/>
        </p:nvSpPr>
        <p:spPr bwMode="auto">
          <a:xfrm>
            <a:off x="2514600" y="5105401"/>
            <a:ext cx="6847044" cy="1171797"/>
          </a:xfrm>
          <a:prstGeom prst="rect">
            <a:avLst/>
          </a:prstGeom>
          <a:solidFill>
            <a:srgbClr val="E6E6E6"/>
          </a:solidFill>
          <a:ln w="648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unix</a:t>
            </a:r>
            <a:r>
              <a:rPr lang="en-GB" sz="1600" b="1" dirty="0">
                <a:latin typeface="Courier New" panose="02070309020205020404" pitchFamily="49" charset="0"/>
                <a:ea typeface="msgothic" charset="0"/>
                <a:cs typeface="msgothic" charset="0"/>
              </a:rPr>
              <a:t>&gt; </a:t>
            </a:r>
            <a:r>
              <a:rPr lang="en-GB" sz="1600" b="1" dirty="0" err="1">
                <a:latin typeface="Courier New" panose="02070309020205020404" pitchFamily="49" charset="0"/>
                <a:ea typeface="msgothic" charset="0"/>
                <a:cs typeface="msgothic" charset="0"/>
              </a:rPr>
              <a:t>gcc</a:t>
            </a:r>
            <a:r>
              <a:rPr lang="en-GB" sz="1600" b="1" dirty="0">
                <a:latin typeface="Courier New" panose="02070309020205020404" pitchFamily="49" charset="0"/>
                <a:ea typeface="msgothic" charset="0"/>
                <a:cs typeface="msgothic" charset="0"/>
              </a:rPr>
              <a:t> -L. </a:t>
            </a:r>
            <a:r>
              <a:rPr lang="en-GB" sz="1600" b="1" dirty="0" err="1">
                <a:latin typeface="Courier New" panose="02070309020205020404" pitchFamily="49" charset="0"/>
                <a:ea typeface="msgothic" charset="0"/>
                <a:cs typeface="msgothic" charset="0"/>
              </a:rPr>
              <a:t>libtest.o</a:t>
            </a:r>
            <a:r>
              <a:rPr lang="en-GB" sz="1600" b="1" dirty="0">
                <a:latin typeface="Courier New" panose="02070309020205020404" pitchFamily="49" charset="0"/>
                <a:ea typeface="msgothic" charset="0"/>
                <a:cs typeface="msgothic" charset="0"/>
              </a:rPr>
              <a:t> -</a:t>
            </a:r>
            <a:r>
              <a:rPr lang="en-GB" sz="1600" b="1" dirty="0" err="1">
                <a:latin typeface="Courier New" panose="02070309020205020404" pitchFamily="49" charset="0"/>
                <a:ea typeface="msgothic" charset="0"/>
                <a:cs typeface="msgothic" charset="0"/>
              </a:rPr>
              <a:t>lmine</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unix</a:t>
            </a:r>
            <a:r>
              <a:rPr lang="en-GB" sz="1600" b="1" dirty="0">
                <a:latin typeface="Courier New" panose="02070309020205020404" pitchFamily="49" charset="0"/>
                <a:ea typeface="msgothic" charset="0"/>
                <a:cs typeface="msgothic" charset="0"/>
              </a:rPr>
              <a:t>&gt; </a:t>
            </a:r>
            <a:r>
              <a:rPr lang="en-GB" sz="1600" b="1" dirty="0" err="1">
                <a:latin typeface="Courier New" panose="02070309020205020404" pitchFamily="49" charset="0"/>
                <a:ea typeface="msgothic" charset="0"/>
                <a:cs typeface="msgothic" charset="0"/>
              </a:rPr>
              <a:t>gcc</a:t>
            </a:r>
            <a:r>
              <a:rPr lang="en-GB" sz="1600" b="1" dirty="0">
                <a:latin typeface="Courier New" panose="02070309020205020404" pitchFamily="49" charset="0"/>
                <a:ea typeface="msgothic" charset="0"/>
                <a:cs typeface="msgothic" charset="0"/>
              </a:rPr>
              <a:t> -L. -</a:t>
            </a:r>
            <a:r>
              <a:rPr lang="en-GB" sz="1600" b="1" dirty="0" err="1">
                <a:latin typeface="Courier New" panose="02070309020205020404" pitchFamily="49" charset="0"/>
                <a:ea typeface="msgothic" charset="0"/>
                <a:cs typeface="msgothic" charset="0"/>
              </a:rPr>
              <a:t>lmine</a:t>
            </a:r>
            <a:r>
              <a:rPr lang="en-GB" sz="1600" b="1" dirty="0">
                <a:latin typeface="Courier New" panose="02070309020205020404" pitchFamily="49" charset="0"/>
                <a:ea typeface="msgothic" charset="0"/>
                <a:cs typeface="msgothic" charset="0"/>
              </a:rPr>
              <a:t> </a:t>
            </a:r>
            <a:r>
              <a:rPr lang="en-GB" sz="1600" b="1" dirty="0" err="1">
                <a:latin typeface="Courier New" panose="02070309020205020404" pitchFamily="49" charset="0"/>
                <a:ea typeface="msgothic" charset="0"/>
                <a:cs typeface="msgothic" charset="0"/>
              </a:rPr>
              <a:t>libtest.o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libtest.o</a:t>
            </a:r>
            <a:r>
              <a:rPr lang="en-GB" sz="1600" b="1" dirty="0">
                <a:latin typeface="Courier New" panose="02070309020205020404" pitchFamily="49" charset="0"/>
                <a:ea typeface="msgothic" charset="0"/>
                <a:cs typeface="msgothic" charset="0"/>
              </a:rPr>
              <a:t>: In function `main':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libtest.o</a:t>
            </a:r>
            <a:r>
              <a:rPr lang="en-GB" sz="1600" b="1" dirty="0">
                <a:latin typeface="Courier New" panose="02070309020205020404" pitchFamily="49" charset="0"/>
                <a:ea typeface="msgothic" charset="0"/>
                <a:cs typeface="msgothic" charset="0"/>
              </a:rPr>
              <a:t>(.text+0x4): undefined reference to `</a:t>
            </a:r>
            <a:r>
              <a:rPr lang="en-GB" sz="1600" b="1" dirty="0" err="1">
                <a:latin typeface="Courier New" panose="02070309020205020404" pitchFamily="49" charset="0"/>
                <a:ea typeface="msgothic" charset="0"/>
                <a:cs typeface="msgothic" charset="0"/>
              </a:rPr>
              <a:t>libfun</a:t>
            </a:r>
            <a:r>
              <a:rPr lang="en-GB" sz="1600" b="1" dirty="0">
                <a:latin typeface="Courier New" panose="02070309020205020404" pitchFamily="49" charset="0"/>
                <a:ea typeface="msgothic" charset="0"/>
                <a:cs typeface="msgothic" charset="0"/>
              </a:rPr>
              <a:t>' </a:t>
            </a:r>
          </a:p>
        </p:txBody>
      </p:sp>
      <p:sp>
        <p:nvSpPr>
          <p:cNvPr id="5" name="圆角矩形 121">
            <a:extLst>
              <a:ext uri="{FF2B5EF4-FFF2-40B4-BE49-F238E27FC236}">
                <a16:creationId xmlns:a16="http://schemas.microsoft.com/office/drawing/2014/main" id="{5BFB0C81-D92C-59D4-54C3-09F434529686}"/>
              </a:ext>
            </a:extLst>
          </p:cNvPr>
          <p:cNvSpPr/>
          <p:nvPr/>
        </p:nvSpPr>
        <p:spPr bwMode="auto">
          <a:xfrm>
            <a:off x="-182651" y="316050"/>
            <a:ext cx="3686363"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6" name="标题 1">
            <a:extLst>
              <a:ext uri="{FF2B5EF4-FFF2-40B4-BE49-F238E27FC236}">
                <a16:creationId xmlns:a16="http://schemas.microsoft.com/office/drawing/2014/main" id="{D6B20818-ADC8-CB66-F0D0-6F2106F4FAE9}"/>
              </a:ext>
            </a:extLst>
          </p:cNvPr>
          <p:cNvSpPr txBox="1">
            <a:spLocks/>
          </p:cNvSpPr>
          <p:nvPr/>
        </p:nvSpPr>
        <p:spPr bwMode="auto">
          <a:xfrm>
            <a:off x="335827" y="319412"/>
            <a:ext cx="3023869"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传统解决方案</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法</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569386" y="1088740"/>
            <a:ext cx="11053228" cy="4979987"/>
          </a:xfrm>
        </p:spPr>
        <p:txBody>
          <a:bodyPr/>
          <a:lstStyle/>
          <a:p>
            <a:pPr marL="0"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静态库有以下缺点</a:t>
            </a:r>
            <a:r>
              <a:rPr lang="en-GB" dirty="0"/>
              <a:t>:</a:t>
            </a:r>
          </a:p>
          <a:p>
            <a:pPr marL="457200" lvl="1"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在保存的可执行文件中存在重复</a:t>
            </a:r>
            <a:r>
              <a:rPr lang="en-GB"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每个函数都需要</a:t>
            </a:r>
            <a:r>
              <a:rPr lang="en-GB" dirty="0" err="1">
                <a:latin typeface="Microsoft YaHei" panose="020B0503020204020204" pitchFamily="34" charset="-122"/>
                <a:ea typeface="Microsoft YaHei" panose="020B0503020204020204" pitchFamily="34" charset="-122"/>
              </a:rPr>
              <a:t>libc</a:t>
            </a:r>
            <a:r>
              <a:rPr lang="en-GB" dirty="0">
                <a:latin typeface="Microsoft YaHei" panose="020B0503020204020204" pitchFamily="34" charset="-122"/>
                <a:ea typeface="Microsoft YaHei" panose="020B0503020204020204" pitchFamily="34" charset="-122"/>
              </a:rPr>
              <a:t>)</a:t>
            </a:r>
          </a:p>
          <a:p>
            <a:pPr marL="457200" lvl="1"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在运行的可执行文件中重复</a:t>
            </a:r>
            <a:endParaRPr lang="en-GB" dirty="0">
              <a:latin typeface="Microsoft YaHei" panose="020B0503020204020204" pitchFamily="34" charset="-122"/>
              <a:ea typeface="Microsoft YaHei" panose="020B0503020204020204" pitchFamily="34" charset="-122"/>
            </a:endParaRPr>
          </a:p>
          <a:p>
            <a:pPr marL="457200" lvl="1"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系统库的小错误修复要求每个应用程序显式地重新链接</a:t>
            </a:r>
            <a:endParaRPr lang="en-GB" dirty="0">
              <a:latin typeface="Microsoft YaHei" panose="020B0503020204020204" pitchFamily="34" charset="-122"/>
              <a:ea typeface="Microsoft YaHei" panose="020B0503020204020204" pitchFamily="34" charset="-122"/>
            </a:endParaRPr>
          </a:p>
          <a:p>
            <a:pPr marL="0"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solidFill>
                <a:srgbClr val="000004"/>
              </a:solidFill>
            </a:endParaRPr>
          </a:p>
          <a:p>
            <a:pPr marL="0"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dirty="0">
                <a:solidFill>
                  <a:schemeClr val="accent2"/>
                </a:solidFill>
              </a:rPr>
              <a:t>现代的解决方案</a:t>
            </a:r>
            <a:r>
              <a:rPr lang="en-GB" altLang="zh-CN" b="1" dirty="0">
                <a:solidFill>
                  <a:schemeClr val="accent2"/>
                </a:solidFill>
              </a:rPr>
              <a:t>:</a:t>
            </a:r>
            <a:r>
              <a:rPr lang="zh-CN" altLang="en-US" b="1" dirty="0">
                <a:solidFill>
                  <a:schemeClr val="accent2"/>
                </a:solidFill>
              </a:rPr>
              <a:t>共享库</a:t>
            </a:r>
            <a:endParaRPr lang="en-GB" b="1" dirty="0">
              <a:solidFill>
                <a:schemeClr val="accent2"/>
              </a:solidFill>
            </a:endParaRPr>
          </a:p>
          <a:p>
            <a:pPr marL="457200" lvl="1"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包含代码和数据的目标文件，在它们的加载时或运行时，被动态地加载并链接到应用程序中</a:t>
            </a:r>
            <a:endParaRPr lang="en-GB" i="1" dirty="0">
              <a:latin typeface="Microsoft YaHei" panose="020B0503020204020204" pitchFamily="34" charset="-122"/>
              <a:ea typeface="Microsoft YaHei" panose="020B0503020204020204" pitchFamily="34" charset="-122"/>
            </a:endParaRPr>
          </a:p>
          <a:p>
            <a:pPr marL="457200" lvl="1"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也称</a:t>
            </a:r>
            <a:r>
              <a:rPr lang="en-GB"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动态链接库</a:t>
            </a:r>
            <a:r>
              <a:rPr lang="en-GB" dirty="0">
                <a:latin typeface="Microsoft YaHei" panose="020B0503020204020204" pitchFamily="34" charset="-122"/>
                <a:ea typeface="Microsoft YaHei" panose="020B0503020204020204" pitchFamily="34" charset="-122"/>
              </a:rPr>
              <a:t>, DLLs, </a:t>
            </a:r>
            <a:r>
              <a:rPr lang="en-GB" dirty="0">
                <a:latin typeface="Microsoft YaHei" panose="020B0503020204020204" pitchFamily="34" charset="-122"/>
                <a:ea typeface="Microsoft YaHei" panose="020B0503020204020204" pitchFamily="34" charset="-122"/>
                <a:cs typeface="Courier New" panose="02070309020205020404"/>
              </a:rPr>
              <a:t>.so </a:t>
            </a:r>
            <a:r>
              <a:rPr lang="zh-CN" altLang="en-US" dirty="0">
                <a:latin typeface="Microsoft YaHei" panose="020B0503020204020204" pitchFamily="34" charset="-122"/>
                <a:ea typeface="Microsoft YaHei" panose="020B0503020204020204" pitchFamily="34" charset="-122"/>
                <a:cs typeface="Courier New" panose="02070309020205020404"/>
              </a:rPr>
              <a:t>文件</a:t>
            </a:r>
            <a:endParaRPr lang="en-GB" dirty="0">
              <a:latin typeface="Microsoft YaHei" panose="020B0503020204020204" pitchFamily="34" charset="-122"/>
              <a:ea typeface="Microsoft YaHei" panose="020B0503020204020204" pitchFamily="34" charset="-122"/>
            </a:endParaRPr>
          </a:p>
          <a:p>
            <a:pPr marL="0"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i="1" dirty="0"/>
          </a:p>
        </p:txBody>
      </p:sp>
      <p:sp>
        <p:nvSpPr>
          <p:cNvPr id="4" name="圆角矩形 121">
            <a:extLst>
              <a:ext uri="{FF2B5EF4-FFF2-40B4-BE49-F238E27FC236}">
                <a16:creationId xmlns:a16="http://schemas.microsoft.com/office/drawing/2014/main" id="{A8747DF9-6E00-BFEA-1B41-C3952296EF32}"/>
              </a:ext>
            </a:extLst>
          </p:cNvPr>
          <p:cNvSpPr/>
          <p:nvPr/>
        </p:nvSpPr>
        <p:spPr bwMode="auto">
          <a:xfrm>
            <a:off x="-182651" y="316050"/>
            <a:ext cx="3902387"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5" name="标题 1">
            <a:extLst>
              <a:ext uri="{FF2B5EF4-FFF2-40B4-BE49-F238E27FC236}">
                <a16:creationId xmlns:a16="http://schemas.microsoft.com/office/drawing/2014/main" id="{B770040E-FD2C-3F65-E18D-491D7E616D9B}"/>
              </a:ext>
            </a:extLst>
          </p:cNvPr>
          <p:cNvSpPr txBox="1">
            <a:spLocks/>
          </p:cNvSpPr>
          <p:nvPr/>
        </p:nvSpPr>
        <p:spPr bwMode="auto">
          <a:xfrm>
            <a:off x="335827" y="319412"/>
            <a:ext cx="3275897"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现代解决方案：共享库</a:t>
            </a: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22109326-F760-C5AB-1358-934DFACF2F87}"/>
                  </a:ext>
                </a:extLst>
              </p14:cNvPr>
              <p14:cNvContentPartPr/>
              <p14:nvPr/>
            </p14:nvContentPartPr>
            <p14:xfrm>
              <a:off x="1785600" y="4503960"/>
              <a:ext cx="9331200" cy="545040"/>
            </p14:xfrm>
          </p:contentPart>
        </mc:Choice>
        <mc:Fallback>
          <p:pic>
            <p:nvPicPr>
              <p:cNvPr id="2" name="墨迹 1">
                <a:extLst>
                  <a:ext uri="{FF2B5EF4-FFF2-40B4-BE49-F238E27FC236}">
                    <a16:creationId xmlns:a16="http://schemas.microsoft.com/office/drawing/2014/main" id="{22109326-F760-C5AB-1358-934DFACF2F87}"/>
                  </a:ext>
                </a:extLst>
              </p:cNvPr>
              <p:cNvPicPr/>
              <p:nvPr/>
            </p:nvPicPr>
            <p:blipFill>
              <a:blip r:embed="rId4"/>
              <a:stretch>
                <a:fillRect/>
              </a:stretch>
            </p:blipFill>
            <p:spPr>
              <a:xfrm>
                <a:off x="1769400" y="4487760"/>
                <a:ext cx="9363600" cy="577440"/>
              </a:xfrm>
              <a:prstGeom prst="rect">
                <a:avLst/>
              </a:prstGeom>
            </p:spPr>
          </p:pic>
        </mc:Fallback>
      </mc:AlternateContent>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713402" y="1041815"/>
            <a:ext cx="10765196" cy="5486400"/>
          </a:xfrm>
        </p:spPr>
        <p:txBody>
          <a:bodyPr/>
          <a:lstStyle/>
          <a:p>
            <a:pPr marL="0"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dirty="0">
                <a:solidFill>
                  <a:srgbClr val="6B0874"/>
                </a:solidFill>
              </a:rPr>
              <a:t>当执行文件第一次加载和运行时</a:t>
            </a:r>
            <a:r>
              <a:rPr lang="en-US" altLang="zh-CN" b="1" dirty="0">
                <a:solidFill>
                  <a:srgbClr val="6B0874"/>
                </a:solidFill>
              </a:rPr>
              <a:t>(</a:t>
            </a:r>
            <a:r>
              <a:rPr lang="zh-CN" altLang="en-US" b="1" dirty="0">
                <a:solidFill>
                  <a:srgbClr val="6B0874"/>
                </a:solidFill>
              </a:rPr>
              <a:t>加载时链接</a:t>
            </a:r>
            <a:r>
              <a:rPr lang="en-US" altLang="zh-CN" b="1" dirty="0">
                <a:solidFill>
                  <a:srgbClr val="6B0874"/>
                </a:solidFill>
              </a:rPr>
              <a:t>)</a:t>
            </a:r>
            <a:r>
              <a:rPr lang="zh-CN" altLang="en-US" b="1" dirty="0">
                <a:solidFill>
                  <a:srgbClr val="6B0874"/>
                </a:solidFill>
              </a:rPr>
              <a:t>，动态链接就会出现</a:t>
            </a:r>
            <a:endParaRPr lang="en-GB" b="1" dirty="0"/>
          </a:p>
          <a:p>
            <a:pPr marL="457200" lvl="1"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US" altLang="zh-CN" dirty="0">
                <a:latin typeface="Microsoft YaHei" panose="020B0503020204020204" pitchFamily="34" charset="-122"/>
                <a:ea typeface="Microsoft YaHei" panose="020B0503020204020204" pitchFamily="34" charset="-122"/>
              </a:rPr>
              <a:t>Linux</a:t>
            </a:r>
            <a:r>
              <a:rPr lang="zh-CN" altLang="en-US" dirty="0">
                <a:latin typeface="Microsoft YaHei" panose="020B0503020204020204" pitchFamily="34" charset="-122"/>
                <a:ea typeface="Microsoft YaHei" panose="020B0503020204020204" pitchFamily="34" charset="-122"/>
              </a:rPr>
              <a:t>的常见情况是，由动态链接器</a:t>
            </a:r>
            <a:r>
              <a:rPr lang="en-GB" altLang="zh-CN" dirty="0">
                <a:latin typeface="Microsoft YaHei" panose="020B0503020204020204" pitchFamily="34" charset="-122"/>
                <a:ea typeface="Microsoft YaHei" panose="020B0503020204020204" pitchFamily="34" charset="-122"/>
              </a:rPr>
              <a:t>(</a:t>
            </a:r>
            <a:r>
              <a:rPr lang="en-GB" altLang="zh-CN" b="1" dirty="0">
                <a:latin typeface="Microsoft YaHei" panose="020B0503020204020204" pitchFamily="34" charset="-122"/>
                <a:ea typeface="Microsoft YaHei" panose="020B0503020204020204" pitchFamily="34" charset="-122"/>
              </a:rPr>
              <a:t>ld-linux.so</a:t>
            </a:r>
            <a:r>
              <a:rPr lang="en-GB"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自动处理</a:t>
            </a:r>
            <a:r>
              <a:rPr lang="en-GB" dirty="0">
                <a:latin typeface="Microsoft YaHei" panose="020B0503020204020204" pitchFamily="34" charset="-122"/>
                <a:ea typeface="Microsoft YaHei" panose="020B0503020204020204" pitchFamily="34" charset="-122"/>
              </a:rPr>
              <a:t>.</a:t>
            </a:r>
          </a:p>
          <a:p>
            <a:pPr marL="457200" lvl="1"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标准</a:t>
            </a:r>
            <a:r>
              <a:rPr lang="en-GB" dirty="0">
                <a:latin typeface="Microsoft YaHei" panose="020B0503020204020204" pitchFamily="34" charset="-122"/>
                <a:ea typeface="Microsoft YaHei" panose="020B0503020204020204" pitchFamily="34" charset="-122"/>
              </a:rPr>
              <a:t>C </a:t>
            </a:r>
            <a:r>
              <a:rPr lang="zh-CN" altLang="en-US" dirty="0">
                <a:latin typeface="Microsoft YaHei" panose="020B0503020204020204" pitchFamily="34" charset="-122"/>
                <a:ea typeface="Microsoft YaHei" panose="020B0503020204020204" pitchFamily="34" charset="-122"/>
              </a:rPr>
              <a:t>库</a:t>
            </a:r>
            <a:r>
              <a:rPr lang="en-GB" dirty="0">
                <a:latin typeface="Microsoft YaHei" panose="020B0503020204020204" pitchFamily="34" charset="-122"/>
                <a:ea typeface="Microsoft YaHei" panose="020B0503020204020204" pitchFamily="34" charset="-122"/>
              </a:rPr>
              <a:t> (</a:t>
            </a:r>
            <a:r>
              <a:rPr lang="en-GB" b="1" dirty="0">
                <a:latin typeface="Microsoft YaHei" panose="020B0503020204020204" pitchFamily="34" charset="-122"/>
                <a:ea typeface="Microsoft YaHei" panose="020B0503020204020204" pitchFamily="34" charset="-122"/>
              </a:rPr>
              <a:t>libc.so</a:t>
            </a:r>
            <a:r>
              <a:rPr lang="en-GB"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通常是动态链接的</a:t>
            </a:r>
            <a:r>
              <a:rPr lang="en-GB" dirty="0">
                <a:latin typeface="Microsoft YaHei" panose="020B0503020204020204" pitchFamily="34" charset="-122"/>
                <a:ea typeface="Microsoft YaHei" panose="020B0503020204020204" pitchFamily="34" charset="-122"/>
              </a:rPr>
              <a:t>. </a:t>
            </a:r>
          </a:p>
          <a:p>
            <a:pPr marL="457200" lvl="1"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latin typeface="Microsoft YaHei" panose="020B0503020204020204" pitchFamily="34" charset="-122"/>
              <a:ea typeface="Microsoft YaHei" panose="020B0503020204020204" pitchFamily="34" charset="-122"/>
            </a:endParaRPr>
          </a:p>
          <a:p>
            <a:pPr marL="0"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动态链接也可以在程序启动后进行</a:t>
            </a:r>
            <a:r>
              <a:rPr lang="en-GB" dirty="0"/>
              <a:t>(</a:t>
            </a:r>
            <a:r>
              <a:rPr lang="zh-CN" altLang="en-US" dirty="0"/>
              <a:t>运行时链接</a:t>
            </a:r>
            <a:r>
              <a:rPr lang="en-GB" dirty="0"/>
              <a:t>).</a:t>
            </a:r>
          </a:p>
          <a:p>
            <a:pPr marL="457200" lvl="1"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在</a:t>
            </a:r>
            <a:r>
              <a:rPr lang="en-GB" dirty="0">
                <a:latin typeface="Microsoft YaHei" panose="020B0503020204020204" pitchFamily="34" charset="-122"/>
                <a:ea typeface="Microsoft YaHei" panose="020B0503020204020204" pitchFamily="34" charset="-122"/>
              </a:rPr>
              <a:t>Linux</a:t>
            </a:r>
            <a:r>
              <a:rPr lang="zh-CN" altLang="en-US" dirty="0">
                <a:latin typeface="Microsoft YaHei" panose="020B0503020204020204" pitchFamily="34" charset="-122"/>
                <a:ea typeface="Microsoft YaHei" panose="020B0503020204020204" pitchFamily="34" charset="-122"/>
              </a:rPr>
              <a:t>中，这是通过调用</a:t>
            </a:r>
            <a:r>
              <a:rPr lang="en-GB" dirty="0" err="1">
                <a:latin typeface="Microsoft YaHei" panose="020B0503020204020204" pitchFamily="34" charset="-122"/>
                <a:ea typeface="Microsoft YaHei" panose="020B0503020204020204" pitchFamily="34" charset="-122"/>
              </a:rPr>
              <a:t>dlopen</a:t>
            </a:r>
            <a:r>
              <a:rPr lang="en-GB"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接口完成的</a:t>
            </a:r>
            <a:r>
              <a:rPr lang="en-GB" dirty="0">
                <a:latin typeface="Microsoft YaHei" panose="020B0503020204020204" pitchFamily="34" charset="-122"/>
                <a:ea typeface="Microsoft YaHei" panose="020B0503020204020204" pitchFamily="34" charset="-122"/>
              </a:rPr>
              <a:t>.</a:t>
            </a:r>
          </a:p>
          <a:p>
            <a:pPr marL="914400" lvl="2"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分布式软件</a:t>
            </a:r>
            <a:r>
              <a:rPr lang="en-GB" dirty="0">
                <a:latin typeface="Microsoft YaHei" panose="020B0503020204020204" pitchFamily="34" charset="-122"/>
                <a:ea typeface="Microsoft YaHei" panose="020B0503020204020204" pitchFamily="34" charset="-122"/>
              </a:rPr>
              <a:t>.</a:t>
            </a:r>
          </a:p>
          <a:p>
            <a:pPr marL="914400" lvl="2"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高性能</a:t>
            </a:r>
            <a:r>
              <a:rPr lang="en-GB" dirty="0">
                <a:latin typeface="Microsoft YaHei" panose="020B0503020204020204" pitchFamily="34" charset="-122"/>
                <a:ea typeface="Microsoft YaHei" panose="020B0503020204020204" pitchFamily="34" charset="-122"/>
              </a:rPr>
              <a:t>web</a:t>
            </a:r>
            <a:r>
              <a:rPr lang="zh-CN" altLang="en-US" dirty="0">
                <a:latin typeface="Microsoft YaHei" panose="020B0503020204020204" pitchFamily="34" charset="-122"/>
                <a:ea typeface="Microsoft YaHei" panose="020B0503020204020204" pitchFamily="34" charset="-122"/>
              </a:rPr>
              <a:t>服务器</a:t>
            </a:r>
            <a:r>
              <a:rPr lang="en-GB" dirty="0">
                <a:latin typeface="Microsoft YaHei" panose="020B0503020204020204" pitchFamily="34" charset="-122"/>
                <a:ea typeface="Microsoft YaHei" panose="020B0503020204020204" pitchFamily="34" charset="-122"/>
              </a:rPr>
              <a:t>. </a:t>
            </a:r>
          </a:p>
          <a:p>
            <a:pPr marL="914400" lvl="2"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运行时库打桩</a:t>
            </a:r>
            <a:r>
              <a:rPr lang="en-GB" dirty="0">
                <a:latin typeface="Microsoft YaHei" panose="020B0503020204020204" pitchFamily="34" charset="-122"/>
                <a:ea typeface="Microsoft YaHei" panose="020B0503020204020204" pitchFamily="34" charset="-122"/>
              </a:rPr>
              <a:t>.</a:t>
            </a:r>
          </a:p>
          <a:p>
            <a:pPr marL="914400" lvl="2"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latin typeface="Microsoft YaHei" panose="020B0503020204020204" pitchFamily="34" charset="-122"/>
              <a:ea typeface="Microsoft YaHei" panose="020B0503020204020204" pitchFamily="34" charset="-122"/>
            </a:endParaRPr>
          </a:p>
          <a:p>
            <a:pPr marL="0"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共享库的例程可以由多个进程共享</a:t>
            </a:r>
            <a:r>
              <a:rPr lang="en-GB" dirty="0"/>
              <a:t>.</a:t>
            </a:r>
          </a:p>
          <a:p>
            <a:pPr marL="457200" lvl="1"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当我们学习虚拟内存时有更多关于这个的内容</a:t>
            </a:r>
            <a:endParaRPr lang="en-GB" dirty="0">
              <a:latin typeface="Microsoft YaHei" panose="020B0503020204020204" pitchFamily="34" charset="-122"/>
              <a:ea typeface="Microsoft YaHei" panose="020B0503020204020204" pitchFamily="34" charset="-122"/>
            </a:endParaRPr>
          </a:p>
        </p:txBody>
      </p:sp>
      <p:sp>
        <p:nvSpPr>
          <p:cNvPr id="4" name="圆角矩形 121">
            <a:extLst>
              <a:ext uri="{FF2B5EF4-FFF2-40B4-BE49-F238E27FC236}">
                <a16:creationId xmlns:a16="http://schemas.microsoft.com/office/drawing/2014/main" id="{C0E7F623-5478-2A4B-4106-21A475AB57F2}"/>
              </a:ext>
            </a:extLst>
          </p:cNvPr>
          <p:cNvSpPr/>
          <p:nvPr/>
        </p:nvSpPr>
        <p:spPr bwMode="auto">
          <a:xfrm>
            <a:off x="-182651" y="316050"/>
            <a:ext cx="3902387"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5" name="标题 1">
            <a:extLst>
              <a:ext uri="{FF2B5EF4-FFF2-40B4-BE49-F238E27FC236}">
                <a16:creationId xmlns:a16="http://schemas.microsoft.com/office/drawing/2014/main" id="{594CE0ED-6A0A-2D1E-2F39-47E5E22709AD}"/>
              </a:ext>
            </a:extLst>
          </p:cNvPr>
          <p:cNvSpPr txBox="1">
            <a:spLocks/>
          </p:cNvSpPr>
          <p:nvPr/>
        </p:nvSpPr>
        <p:spPr bwMode="auto">
          <a:xfrm>
            <a:off x="335827" y="319412"/>
            <a:ext cx="3275897"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现代解决方案：共享库</a:t>
            </a: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C9EC35AD-C417-4C68-5986-CE61F6CE49B5}"/>
                  </a:ext>
                </a:extLst>
              </p14:cNvPr>
              <p14:cNvContentPartPr/>
              <p14:nvPr/>
            </p14:nvContentPartPr>
            <p14:xfrm>
              <a:off x="4161240" y="2716920"/>
              <a:ext cx="6806880" cy="1802520"/>
            </p14:xfrm>
          </p:contentPart>
        </mc:Choice>
        <mc:Fallback>
          <p:pic>
            <p:nvPicPr>
              <p:cNvPr id="2" name="墨迹 1">
                <a:extLst>
                  <a:ext uri="{FF2B5EF4-FFF2-40B4-BE49-F238E27FC236}">
                    <a16:creationId xmlns:a16="http://schemas.microsoft.com/office/drawing/2014/main" id="{C9EC35AD-C417-4C68-5986-CE61F6CE49B5}"/>
                  </a:ext>
                </a:extLst>
              </p:cNvPr>
              <p:cNvPicPr/>
              <p:nvPr/>
            </p:nvPicPr>
            <p:blipFill>
              <a:blip r:embed="rId4"/>
              <a:stretch>
                <a:fillRect/>
              </a:stretch>
            </p:blipFill>
            <p:spPr>
              <a:xfrm>
                <a:off x="4145040" y="2700720"/>
                <a:ext cx="6839280" cy="1834920"/>
              </a:xfrm>
              <a:prstGeom prst="rect">
                <a:avLst/>
              </a:prstGeom>
            </p:spPr>
          </p:pic>
        </mc:Fallback>
      </mc:AlternateContent>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2">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2"/>
          <p:cNvSpPr>
            <a:spLocks noChangeShapeType="1"/>
          </p:cNvSpPr>
          <p:nvPr/>
        </p:nvSpPr>
        <p:spPr bwMode="auto">
          <a:xfrm>
            <a:off x="4144964" y="1247500"/>
            <a:ext cx="1587" cy="381000"/>
          </a:xfrm>
          <a:prstGeom prst="line">
            <a:avLst/>
          </a:prstGeom>
          <a:noFill/>
          <a:ln w="3240">
            <a:solidFill>
              <a:srgbClr val="000066"/>
            </a:solidFill>
            <a:miter lim="800000"/>
            <a:tailEnd type="triangle" w="med" len="med"/>
          </a:ln>
          <a:effectLst/>
        </p:spPr>
        <p:txBody>
          <a:bodyPr/>
          <a:lstStyle/>
          <a:p>
            <a:endParaRPr lang="en-US"/>
          </a:p>
        </p:txBody>
      </p:sp>
      <p:sp>
        <p:nvSpPr>
          <p:cNvPr id="36867" name="Rectangle 3"/>
          <p:cNvSpPr>
            <a:spLocks noChangeArrowheads="1"/>
          </p:cNvSpPr>
          <p:nvPr/>
        </p:nvSpPr>
        <p:spPr bwMode="auto">
          <a:xfrm>
            <a:off x="3978275" y="1657075"/>
            <a:ext cx="1676400" cy="622456"/>
          </a:xfrm>
          <a:prstGeom prst="rect">
            <a:avLst/>
          </a:prstGeom>
          <a:solidFill>
            <a:schemeClr val="accent2">
              <a:lumMod val="20000"/>
              <a:lumOff val="80000"/>
            </a:schemeClr>
          </a:solidFill>
          <a:ln w="3240">
            <a:solidFill>
              <a:schemeClr val="tx1"/>
            </a:solidFill>
            <a:miter lim="800000"/>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翻译器</a:t>
            </a:r>
            <a:r>
              <a:rPr lang="en-GB" sz="1600" b="1">
                <a:latin typeface="Calibri" panose="020F0502020204030204" pitchFamily="34" charset="0"/>
                <a:ea typeface="msgothic" charset="0"/>
                <a:cs typeface="msgothic" charset="0"/>
              </a:rPr>
              <a:t> </a:t>
            </a:r>
            <a:endParaRPr lang="en-GB" sz="1600" b="1" dirty="0">
              <a:latin typeface="Calibri" panose="020F0502020204030204"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err="1">
                <a:latin typeface="Courier New" panose="02070309020205020404" pitchFamily="49" charset="0"/>
                <a:ea typeface="msgothic" charset="0"/>
                <a:cs typeface="msgothic" charset="0"/>
              </a:rPr>
              <a:t>cpp</a:t>
            </a:r>
            <a:r>
              <a:rPr lang="en-GB" sz="1600" b="1" dirty="0">
                <a:latin typeface="Calibri" panose="020F0502020204030204" pitchFamily="34" charset="0"/>
                <a:ea typeface="msgothic" charset="0"/>
                <a:cs typeface="msgothic" charset="0"/>
              </a:rPr>
              <a:t>, </a:t>
            </a:r>
            <a:r>
              <a:rPr lang="en-GB" sz="1600" b="1" dirty="0">
                <a:latin typeface="Courier New" panose="02070309020205020404" pitchFamily="49" charset="0"/>
                <a:ea typeface="msgothic" charset="0"/>
                <a:cs typeface="msgothic" charset="0"/>
              </a:rPr>
              <a:t>cc1</a:t>
            </a:r>
            <a:r>
              <a:rPr lang="en-GB" sz="1600" b="1" dirty="0">
                <a:latin typeface="Calibri" panose="020F0502020204030204" pitchFamily="34" charset="0"/>
                <a:ea typeface="msgothic" charset="0"/>
                <a:cs typeface="msgothic" charset="0"/>
              </a:rPr>
              <a:t>, </a:t>
            </a:r>
            <a:r>
              <a:rPr lang="en-GB" sz="1600" b="1" dirty="0">
                <a:latin typeface="Courier New" panose="02070309020205020404" pitchFamily="49" charset="0"/>
                <a:ea typeface="msgothic" charset="0"/>
                <a:cs typeface="msgothic" charset="0"/>
              </a:rPr>
              <a:t>as</a:t>
            </a:r>
            <a:r>
              <a:rPr lang="en-GB" sz="1600" b="1" dirty="0">
                <a:latin typeface="Calibri" panose="020F0502020204030204" pitchFamily="34" charset="0"/>
                <a:ea typeface="msgothic" charset="0"/>
                <a:cs typeface="msgothic" charset="0"/>
              </a:rPr>
              <a:t>)</a:t>
            </a:r>
          </a:p>
        </p:txBody>
      </p:sp>
      <p:sp>
        <p:nvSpPr>
          <p:cNvPr id="36868" name="Text Box 4"/>
          <p:cNvSpPr txBox="1">
            <a:spLocks noChangeArrowheads="1"/>
          </p:cNvSpPr>
          <p:nvPr/>
        </p:nvSpPr>
        <p:spPr bwMode="auto">
          <a:xfrm>
            <a:off x="3605214" y="1010964"/>
            <a:ext cx="1045777" cy="329643"/>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main2.c</a:t>
            </a:r>
          </a:p>
        </p:txBody>
      </p:sp>
      <p:sp>
        <p:nvSpPr>
          <p:cNvPr id="36869" name="Text Box 5"/>
          <p:cNvSpPr txBox="1">
            <a:spLocks noChangeArrowheads="1"/>
          </p:cNvSpPr>
          <p:nvPr/>
        </p:nvSpPr>
        <p:spPr bwMode="auto">
          <a:xfrm>
            <a:off x="4281489" y="2568301"/>
            <a:ext cx="1045777" cy="329643"/>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main2.o</a:t>
            </a:r>
          </a:p>
        </p:txBody>
      </p:sp>
      <p:sp>
        <p:nvSpPr>
          <p:cNvPr id="36870" name="Line 6"/>
          <p:cNvSpPr>
            <a:spLocks noChangeShapeType="1"/>
          </p:cNvSpPr>
          <p:nvPr/>
        </p:nvSpPr>
        <p:spPr bwMode="auto">
          <a:xfrm>
            <a:off x="4816475" y="2238100"/>
            <a:ext cx="1588" cy="381000"/>
          </a:xfrm>
          <a:prstGeom prst="line">
            <a:avLst/>
          </a:prstGeom>
          <a:noFill/>
          <a:ln w="3240">
            <a:solidFill>
              <a:srgbClr val="000066"/>
            </a:solidFill>
            <a:miter lim="800000"/>
            <a:tailEnd type="triangle" w="med" len="med"/>
          </a:ln>
          <a:effectLst/>
        </p:spPr>
        <p:txBody>
          <a:bodyPr/>
          <a:lstStyle/>
          <a:p>
            <a:endParaRPr lang="en-US"/>
          </a:p>
        </p:txBody>
      </p:sp>
      <p:sp>
        <p:nvSpPr>
          <p:cNvPr id="36871" name="Text Box 7"/>
          <p:cNvSpPr txBox="1">
            <a:spLocks noChangeArrowheads="1"/>
          </p:cNvSpPr>
          <p:nvPr/>
        </p:nvSpPr>
        <p:spPr bwMode="auto">
          <a:xfrm>
            <a:off x="5883276" y="1949176"/>
            <a:ext cx="1662933" cy="610361"/>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libc.so</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libvector.so</a:t>
            </a:r>
          </a:p>
        </p:txBody>
      </p:sp>
      <p:sp>
        <p:nvSpPr>
          <p:cNvPr id="36872" name="Rectangle 8"/>
          <p:cNvSpPr>
            <a:spLocks noChangeArrowheads="1"/>
          </p:cNvSpPr>
          <p:nvPr/>
        </p:nvSpPr>
        <p:spPr bwMode="auto">
          <a:xfrm>
            <a:off x="3978275" y="3225526"/>
            <a:ext cx="3028950" cy="341313"/>
          </a:xfrm>
          <a:prstGeom prst="rect">
            <a:avLst/>
          </a:prstGeom>
          <a:solidFill>
            <a:schemeClr val="accent2">
              <a:lumMod val="20000"/>
              <a:lumOff val="80000"/>
            </a:schemeClr>
          </a:solidFill>
          <a:ln w="3240">
            <a:solidFill>
              <a:schemeClr val="tx1"/>
            </a:solidFill>
            <a:miter lim="800000"/>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链接器</a:t>
            </a:r>
            <a:r>
              <a:rPr lang="en-GB" sz="1600" b="1">
                <a:latin typeface="Calibri" panose="020F0502020204030204" pitchFamily="34" charset="0"/>
                <a:ea typeface="msgothic" charset="0"/>
                <a:cs typeface="msgothic" charset="0"/>
              </a:rPr>
              <a:t> </a:t>
            </a:r>
            <a:r>
              <a:rPr lang="en-GB" sz="1600" b="1" dirty="0">
                <a:latin typeface="Calibri" panose="020F0502020204030204" pitchFamily="34" charset="0"/>
                <a:ea typeface="msgothic" charset="0"/>
                <a:cs typeface="msgothic" charset="0"/>
              </a:rPr>
              <a:t>(</a:t>
            </a:r>
            <a:r>
              <a:rPr lang="en-GB" sz="1600" b="1" dirty="0">
                <a:latin typeface="Courier New" panose="02070309020205020404" pitchFamily="49" charset="0"/>
                <a:ea typeface="msgothic" charset="0"/>
                <a:cs typeface="msgothic" charset="0"/>
              </a:rPr>
              <a:t>ld</a:t>
            </a:r>
            <a:r>
              <a:rPr lang="en-GB" sz="1600" b="1" dirty="0">
                <a:latin typeface="Calibri" panose="020F0502020204030204" pitchFamily="34" charset="0"/>
                <a:ea typeface="msgothic" charset="0"/>
                <a:cs typeface="msgothic" charset="0"/>
              </a:rPr>
              <a:t>)</a:t>
            </a:r>
          </a:p>
        </p:txBody>
      </p:sp>
      <p:sp>
        <p:nvSpPr>
          <p:cNvPr id="36873" name="Text Box 9"/>
          <p:cNvSpPr txBox="1">
            <a:spLocks noChangeArrowheads="1"/>
          </p:cNvSpPr>
          <p:nvPr/>
        </p:nvSpPr>
        <p:spPr bwMode="auto">
          <a:xfrm>
            <a:off x="4319691" y="3974825"/>
            <a:ext cx="920542" cy="328424"/>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prog2l</a:t>
            </a:r>
          </a:p>
        </p:txBody>
      </p:sp>
      <p:sp>
        <p:nvSpPr>
          <p:cNvPr id="36874" name="Line 10"/>
          <p:cNvSpPr>
            <a:spLocks noChangeShapeType="1"/>
          </p:cNvSpPr>
          <p:nvPr/>
        </p:nvSpPr>
        <p:spPr bwMode="auto">
          <a:xfrm>
            <a:off x="4816475" y="3609700"/>
            <a:ext cx="1588" cy="381000"/>
          </a:xfrm>
          <a:prstGeom prst="line">
            <a:avLst/>
          </a:prstGeom>
          <a:noFill/>
          <a:ln w="3240">
            <a:solidFill>
              <a:srgbClr val="000066"/>
            </a:solidFill>
            <a:miter lim="800000"/>
            <a:tailEnd type="triangle" w="med" len="med"/>
          </a:ln>
          <a:effectLst/>
        </p:spPr>
        <p:txBody>
          <a:bodyPr/>
          <a:lstStyle/>
          <a:p>
            <a:endParaRPr lang="en-US"/>
          </a:p>
        </p:txBody>
      </p:sp>
      <p:sp>
        <p:nvSpPr>
          <p:cNvPr id="36875" name="Line 11"/>
          <p:cNvSpPr>
            <a:spLocks noChangeShapeType="1"/>
          </p:cNvSpPr>
          <p:nvPr/>
        </p:nvSpPr>
        <p:spPr bwMode="auto">
          <a:xfrm>
            <a:off x="4816475" y="4295500"/>
            <a:ext cx="1588" cy="457200"/>
          </a:xfrm>
          <a:prstGeom prst="line">
            <a:avLst/>
          </a:prstGeom>
          <a:noFill/>
          <a:ln w="3240">
            <a:solidFill>
              <a:srgbClr val="000066"/>
            </a:solidFill>
            <a:miter lim="800000"/>
            <a:tailEnd type="triangle" w="med" len="med"/>
          </a:ln>
          <a:effectLst/>
        </p:spPr>
        <p:txBody>
          <a:bodyPr/>
          <a:lstStyle/>
          <a:p>
            <a:endParaRPr lang="en-US"/>
          </a:p>
        </p:txBody>
      </p:sp>
      <p:sp>
        <p:nvSpPr>
          <p:cNvPr id="36876" name="Rectangle 12"/>
          <p:cNvSpPr>
            <a:spLocks noChangeArrowheads="1"/>
          </p:cNvSpPr>
          <p:nvPr/>
        </p:nvSpPr>
        <p:spPr bwMode="auto">
          <a:xfrm>
            <a:off x="3978275" y="6124301"/>
            <a:ext cx="3200400" cy="341313"/>
          </a:xfrm>
          <a:prstGeom prst="rect">
            <a:avLst/>
          </a:prstGeom>
          <a:solidFill>
            <a:schemeClr val="accent2">
              <a:lumMod val="20000"/>
              <a:lumOff val="80000"/>
            </a:schemeClr>
          </a:solidFill>
          <a:ln w="3240">
            <a:solidFill>
              <a:schemeClr val="tx1"/>
            </a:solidFill>
            <a:miter lim="800000"/>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动态链接器</a:t>
            </a:r>
            <a:r>
              <a:rPr lang="en-GB" sz="1600" b="1">
                <a:latin typeface="Calibri" panose="020F0502020204030204" pitchFamily="34" charset="0"/>
                <a:ea typeface="msgothic" charset="0"/>
                <a:cs typeface="msgothic" charset="0"/>
              </a:rPr>
              <a:t>(</a:t>
            </a:r>
            <a:r>
              <a:rPr lang="en-GB" sz="1600" b="1">
                <a:latin typeface="Courier New" panose="02070309020205020404" pitchFamily="49" charset="0"/>
                <a:ea typeface="msgothic" charset="0"/>
                <a:cs typeface="msgothic" charset="0"/>
              </a:rPr>
              <a:t>ld-linux.so</a:t>
            </a:r>
            <a:r>
              <a:rPr lang="en-GB" sz="1600" b="1" dirty="0">
                <a:latin typeface="Calibri" panose="020F0502020204030204" pitchFamily="34" charset="0"/>
                <a:ea typeface="msgothic" charset="0"/>
                <a:cs typeface="msgothic" charset="0"/>
              </a:rPr>
              <a:t>)</a:t>
            </a:r>
          </a:p>
        </p:txBody>
      </p:sp>
      <p:sp>
        <p:nvSpPr>
          <p:cNvPr id="36877" name="Line 13"/>
          <p:cNvSpPr>
            <a:spLocks noChangeShapeType="1"/>
          </p:cNvSpPr>
          <p:nvPr/>
        </p:nvSpPr>
        <p:spPr bwMode="auto">
          <a:xfrm>
            <a:off x="4816475" y="5133700"/>
            <a:ext cx="1588" cy="990600"/>
          </a:xfrm>
          <a:prstGeom prst="line">
            <a:avLst/>
          </a:prstGeom>
          <a:noFill/>
          <a:ln w="3240">
            <a:solidFill>
              <a:srgbClr val="000066"/>
            </a:solidFill>
            <a:miter lim="800000"/>
            <a:tailEnd type="triangle" w="med" len="med"/>
          </a:ln>
          <a:effectLst/>
        </p:spPr>
        <p:txBody>
          <a:bodyPr/>
          <a:lstStyle/>
          <a:p>
            <a:endParaRPr lang="en-US"/>
          </a:p>
        </p:txBody>
      </p:sp>
      <p:sp>
        <p:nvSpPr>
          <p:cNvPr id="36878" name="Line 14"/>
          <p:cNvSpPr>
            <a:spLocks noChangeShapeType="1"/>
          </p:cNvSpPr>
          <p:nvPr/>
        </p:nvSpPr>
        <p:spPr bwMode="auto">
          <a:xfrm>
            <a:off x="4816475" y="2847700"/>
            <a:ext cx="1588" cy="381000"/>
          </a:xfrm>
          <a:prstGeom prst="line">
            <a:avLst/>
          </a:prstGeom>
          <a:noFill/>
          <a:ln w="3240">
            <a:solidFill>
              <a:srgbClr val="000066"/>
            </a:solidFill>
            <a:miter lim="800000"/>
            <a:tailEnd type="triangle" w="med" len="med"/>
          </a:ln>
          <a:effectLst/>
        </p:spPr>
        <p:txBody>
          <a:bodyPr/>
          <a:lstStyle/>
          <a:p>
            <a:endParaRPr lang="en-US"/>
          </a:p>
        </p:txBody>
      </p:sp>
      <p:sp>
        <p:nvSpPr>
          <p:cNvPr id="36879" name="Text Box 15"/>
          <p:cNvSpPr txBox="1">
            <a:spLocks noChangeArrowheads="1"/>
          </p:cNvSpPr>
          <p:nvPr/>
        </p:nvSpPr>
        <p:spPr bwMode="auto">
          <a:xfrm>
            <a:off x="6778625" y="2542901"/>
            <a:ext cx="2609850" cy="335799"/>
          </a:xfrm>
          <a:prstGeom prst="rect">
            <a:avLst/>
          </a:prstGeom>
          <a:noFill/>
          <a:ln w="9525">
            <a:noFill/>
            <a:rou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a:solidFill>
                  <a:schemeClr val="tx1">
                    <a:lumMod val="50000"/>
                    <a:lumOff val="50000"/>
                  </a:schemeClr>
                </a:solidFill>
                <a:latin typeface="Calibri" panose="020F0502020204030204" pitchFamily="34" charset="0"/>
                <a:ea typeface="msgothic" charset="0"/>
                <a:cs typeface="msgothic" charset="0"/>
              </a:rPr>
              <a:t>重定位与符号表信息</a:t>
            </a:r>
            <a:endParaRPr lang="en-GB" sz="1600" b="1" i="1" dirty="0">
              <a:solidFill>
                <a:schemeClr val="tx1">
                  <a:lumMod val="50000"/>
                  <a:lumOff val="50000"/>
                </a:schemeClr>
              </a:solidFill>
              <a:latin typeface="Calibri" panose="020F0502020204030204" pitchFamily="34" charset="0"/>
              <a:ea typeface="msgothic" charset="0"/>
              <a:cs typeface="msgothic" charset="0"/>
            </a:endParaRPr>
          </a:p>
        </p:txBody>
      </p:sp>
      <p:sp>
        <p:nvSpPr>
          <p:cNvPr id="36880" name="Line 16"/>
          <p:cNvSpPr>
            <a:spLocks noChangeShapeType="1"/>
          </p:cNvSpPr>
          <p:nvPr/>
        </p:nvSpPr>
        <p:spPr bwMode="auto">
          <a:xfrm>
            <a:off x="6704014" y="2542900"/>
            <a:ext cx="1587" cy="685800"/>
          </a:xfrm>
          <a:prstGeom prst="line">
            <a:avLst/>
          </a:prstGeom>
          <a:noFill/>
          <a:ln w="3240">
            <a:solidFill>
              <a:srgbClr val="000066"/>
            </a:solidFill>
            <a:miter lim="800000"/>
            <a:tailEnd type="triangle" w="med" len="med"/>
          </a:ln>
          <a:effectLst/>
        </p:spPr>
        <p:txBody>
          <a:bodyPr/>
          <a:lstStyle/>
          <a:p>
            <a:endParaRPr lang="en-US"/>
          </a:p>
        </p:txBody>
      </p:sp>
      <p:sp>
        <p:nvSpPr>
          <p:cNvPr id="36881" name="Text Box 17"/>
          <p:cNvSpPr txBox="1">
            <a:spLocks noChangeArrowheads="1"/>
          </p:cNvSpPr>
          <p:nvPr/>
        </p:nvSpPr>
        <p:spPr bwMode="auto">
          <a:xfrm>
            <a:off x="5876926" y="4844776"/>
            <a:ext cx="1662933" cy="610361"/>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libc.so</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libvector.so</a:t>
            </a:r>
          </a:p>
        </p:txBody>
      </p:sp>
      <p:sp>
        <p:nvSpPr>
          <p:cNvPr id="36882" name="Text Box 18"/>
          <p:cNvSpPr txBox="1">
            <a:spLocks noChangeArrowheads="1"/>
          </p:cNvSpPr>
          <p:nvPr/>
        </p:nvSpPr>
        <p:spPr bwMode="auto">
          <a:xfrm>
            <a:off x="6778625" y="5559151"/>
            <a:ext cx="1771650" cy="335799"/>
          </a:xfrm>
          <a:prstGeom prst="rect">
            <a:avLst/>
          </a:prstGeom>
          <a:noFill/>
          <a:ln w="9525">
            <a:noFill/>
            <a:rou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a:solidFill>
                  <a:schemeClr val="tx1">
                    <a:lumMod val="50000"/>
                    <a:lumOff val="50000"/>
                  </a:schemeClr>
                </a:solidFill>
                <a:latin typeface="Calibri" panose="020F0502020204030204" pitchFamily="34" charset="0"/>
                <a:ea typeface="msgothic" charset="0"/>
                <a:cs typeface="msgothic" charset="0"/>
              </a:rPr>
              <a:t>代码和数据</a:t>
            </a:r>
            <a:endParaRPr lang="en-GB" sz="1600" b="1" i="1" dirty="0">
              <a:solidFill>
                <a:schemeClr val="tx1">
                  <a:lumMod val="50000"/>
                  <a:lumOff val="50000"/>
                </a:schemeClr>
              </a:solidFill>
              <a:latin typeface="Calibri" panose="020F0502020204030204" pitchFamily="34" charset="0"/>
              <a:ea typeface="msgothic" charset="0"/>
              <a:cs typeface="msgothic" charset="0"/>
            </a:endParaRPr>
          </a:p>
        </p:txBody>
      </p:sp>
      <p:sp>
        <p:nvSpPr>
          <p:cNvPr id="36883" name="Line 19"/>
          <p:cNvSpPr>
            <a:spLocks noChangeShapeType="1"/>
          </p:cNvSpPr>
          <p:nvPr/>
        </p:nvSpPr>
        <p:spPr bwMode="auto">
          <a:xfrm>
            <a:off x="6697664" y="5438500"/>
            <a:ext cx="1587" cy="685800"/>
          </a:xfrm>
          <a:prstGeom prst="line">
            <a:avLst/>
          </a:prstGeom>
          <a:noFill/>
          <a:ln w="3240">
            <a:solidFill>
              <a:srgbClr val="000066"/>
            </a:solidFill>
            <a:miter lim="800000"/>
            <a:tailEnd type="triangle" w="med" len="med"/>
          </a:ln>
          <a:effectLst/>
        </p:spPr>
        <p:txBody>
          <a:bodyPr/>
          <a:lstStyle/>
          <a:p>
            <a:endParaRPr lang="en-US"/>
          </a:p>
        </p:txBody>
      </p:sp>
      <p:sp>
        <p:nvSpPr>
          <p:cNvPr id="36884" name="Text Box 20"/>
          <p:cNvSpPr txBox="1">
            <a:spLocks noChangeArrowheads="1"/>
          </p:cNvSpPr>
          <p:nvPr/>
        </p:nvSpPr>
        <p:spPr bwMode="auto">
          <a:xfrm>
            <a:off x="1295400" y="3873224"/>
            <a:ext cx="2514600" cy="626326"/>
          </a:xfrm>
          <a:prstGeom prst="rect">
            <a:avLst/>
          </a:prstGeom>
          <a:noFill/>
          <a:ln w="9525">
            <a:noFill/>
            <a:rou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a:solidFill>
                  <a:srgbClr val="990000"/>
                </a:solidFill>
                <a:latin typeface="Calibri" panose="020F0502020204030204" pitchFamily="34" charset="0"/>
                <a:ea typeface="msgothic" charset="0"/>
                <a:cs typeface="msgothic" charset="0"/>
              </a:rPr>
              <a:t>可执行目标文</a:t>
            </a:r>
            <a:endParaRPr lang="en-US" altLang="zh-CN" sz="1600" b="1" i="1">
              <a:solidFill>
                <a:srgbClr val="990000"/>
              </a:solidFill>
              <a:latin typeface="Calibri" panose="020F0502020204030204" pitchFamily="34" charset="0"/>
              <a:ea typeface="msgothic" charset="0"/>
              <a:cs typeface="msgothic" charset="0"/>
            </a:endParaRP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a:solidFill>
                  <a:srgbClr val="990000"/>
                </a:solidFill>
                <a:latin typeface="Calibri" panose="020F0502020204030204" pitchFamily="34" charset="0"/>
                <a:ea typeface="msgothic" charset="0"/>
                <a:cs typeface="msgothic" charset="0"/>
              </a:rPr>
              <a:t>件部分被链接</a:t>
            </a:r>
            <a:endParaRPr lang="en-GB" sz="1600" b="1" i="1" dirty="0">
              <a:solidFill>
                <a:srgbClr val="990000"/>
              </a:solidFill>
              <a:latin typeface="Calibri" panose="020F0502020204030204" pitchFamily="34" charset="0"/>
              <a:ea typeface="msgothic" charset="0"/>
              <a:cs typeface="msgothic" charset="0"/>
            </a:endParaRPr>
          </a:p>
        </p:txBody>
      </p:sp>
      <p:sp>
        <p:nvSpPr>
          <p:cNvPr id="36885" name="Text Box 21"/>
          <p:cNvSpPr txBox="1">
            <a:spLocks noChangeArrowheads="1"/>
          </p:cNvSpPr>
          <p:nvPr/>
        </p:nvSpPr>
        <p:spPr bwMode="auto">
          <a:xfrm>
            <a:off x="2438400" y="2451355"/>
            <a:ext cx="1371600" cy="626326"/>
          </a:xfrm>
          <a:prstGeom prst="rect">
            <a:avLst/>
          </a:prstGeom>
          <a:noFill/>
          <a:ln w="9525">
            <a:noFill/>
            <a:rou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a:solidFill>
                  <a:srgbClr val="990000"/>
                </a:solidFill>
                <a:latin typeface="Calibri" panose="020F0502020204030204" pitchFamily="34" charset="0"/>
                <a:ea typeface="msgothic" charset="0"/>
                <a:cs typeface="msgothic" charset="0"/>
              </a:rPr>
              <a:t>可重定位</a:t>
            </a:r>
            <a:endParaRPr lang="en-US" altLang="zh-CN" sz="1600" b="1" i="1">
              <a:solidFill>
                <a:srgbClr val="990000"/>
              </a:solidFill>
              <a:latin typeface="Calibri" panose="020F0502020204030204" pitchFamily="34" charset="0"/>
              <a:ea typeface="msgothic" charset="0"/>
              <a:cs typeface="msgothic" charset="0"/>
            </a:endParaRP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i="1">
                <a:solidFill>
                  <a:srgbClr val="990000"/>
                </a:solidFill>
                <a:latin typeface="Calibri" panose="020F0502020204030204" pitchFamily="34" charset="0"/>
                <a:ea typeface="msgothic" charset="0"/>
                <a:cs typeface="msgothic" charset="0"/>
              </a:rPr>
              <a:t>目标</a:t>
            </a:r>
            <a:r>
              <a:rPr lang="zh-CN" altLang="en-US" sz="1600" b="1" i="1">
                <a:solidFill>
                  <a:srgbClr val="990000"/>
                </a:solidFill>
                <a:latin typeface="Calibri" panose="020F0502020204030204" pitchFamily="34" charset="0"/>
                <a:ea typeface="msgothic" charset="0"/>
                <a:cs typeface="msgothic" charset="0"/>
              </a:rPr>
              <a:t>文件</a:t>
            </a:r>
            <a:endParaRPr lang="en-GB" sz="1600" b="1" i="1" dirty="0">
              <a:solidFill>
                <a:srgbClr val="990000"/>
              </a:solidFill>
              <a:latin typeface="Calibri" panose="020F0502020204030204" pitchFamily="34" charset="0"/>
              <a:ea typeface="msgothic" charset="0"/>
              <a:cs typeface="msgothic" charset="0"/>
            </a:endParaRPr>
          </a:p>
        </p:txBody>
      </p:sp>
      <p:sp>
        <p:nvSpPr>
          <p:cNvPr id="36886" name="Text Box 22"/>
          <p:cNvSpPr txBox="1">
            <a:spLocks noChangeArrowheads="1"/>
          </p:cNvSpPr>
          <p:nvPr/>
        </p:nvSpPr>
        <p:spPr bwMode="auto">
          <a:xfrm>
            <a:off x="2057400" y="5887233"/>
            <a:ext cx="1752600" cy="577082"/>
          </a:xfrm>
          <a:prstGeom prst="rect">
            <a:avLst/>
          </a:prstGeom>
          <a:noFill/>
          <a:ln w="9525">
            <a:noFill/>
            <a:rou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i="1">
                <a:solidFill>
                  <a:srgbClr val="990000"/>
                </a:solidFill>
                <a:latin typeface="Calibri" panose="020F0502020204030204" pitchFamily="34" charset="0"/>
                <a:ea typeface="msgothic" charset="0"/>
                <a:cs typeface="msgothic" charset="0"/>
              </a:rPr>
              <a:t>可执行程序在内存中被完全链接</a:t>
            </a:r>
            <a:endParaRPr lang="en-GB" sz="1600" b="1" i="1" dirty="0">
              <a:solidFill>
                <a:srgbClr val="990000"/>
              </a:solidFill>
              <a:latin typeface="Calibri" panose="020F0502020204030204" pitchFamily="34" charset="0"/>
              <a:ea typeface="msgothic" charset="0"/>
              <a:cs typeface="msgothic" charset="0"/>
            </a:endParaRPr>
          </a:p>
        </p:txBody>
      </p:sp>
      <p:sp>
        <p:nvSpPr>
          <p:cNvPr id="36887" name="Line 23"/>
          <p:cNvSpPr>
            <a:spLocks noChangeShapeType="1"/>
          </p:cNvSpPr>
          <p:nvPr/>
        </p:nvSpPr>
        <p:spPr bwMode="auto">
          <a:xfrm>
            <a:off x="5307014" y="1247500"/>
            <a:ext cx="1587" cy="381000"/>
          </a:xfrm>
          <a:prstGeom prst="line">
            <a:avLst/>
          </a:prstGeom>
          <a:noFill/>
          <a:ln w="3240">
            <a:solidFill>
              <a:srgbClr val="000066"/>
            </a:solidFill>
            <a:miter lim="800000"/>
            <a:tailEnd type="triangle" w="med" len="med"/>
          </a:ln>
          <a:effectLst/>
        </p:spPr>
        <p:txBody>
          <a:bodyPr/>
          <a:lstStyle/>
          <a:p>
            <a:endParaRPr lang="en-US"/>
          </a:p>
        </p:txBody>
      </p:sp>
      <p:sp>
        <p:nvSpPr>
          <p:cNvPr id="36888" name="Text Box 24"/>
          <p:cNvSpPr txBox="1">
            <a:spLocks noChangeArrowheads="1"/>
          </p:cNvSpPr>
          <p:nvPr/>
        </p:nvSpPr>
        <p:spPr bwMode="auto">
          <a:xfrm>
            <a:off x="4708526" y="1010964"/>
            <a:ext cx="1169209" cy="329643"/>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vector.h</a:t>
            </a:r>
          </a:p>
        </p:txBody>
      </p:sp>
      <p:sp>
        <p:nvSpPr>
          <p:cNvPr id="36889" name="Rectangle 25"/>
          <p:cNvSpPr>
            <a:spLocks noChangeArrowheads="1"/>
          </p:cNvSpPr>
          <p:nvPr/>
        </p:nvSpPr>
        <p:spPr bwMode="auto">
          <a:xfrm>
            <a:off x="3978275" y="4749526"/>
            <a:ext cx="1657350" cy="571993"/>
          </a:xfrm>
          <a:prstGeom prst="rect">
            <a:avLst/>
          </a:prstGeom>
          <a:solidFill>
            <a:schemeClr val="accent2">
              <a:lumMod val="20000"/>
              <a:lumOff val="80000"/>
            </a:schemeClr>
          </a:solidFill>
          <a:ln w="3240">
            <a:solidFill>
              <a:schemeClr val="tx1"/>
            </a:solidFill>
            <a:miter lim="800000"/>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加载器</a:t>
            </a:r>
            <a:r>
              <a:rPr lang="en-GB" sz="1600" b="1">
                <a:latin typeface="Calibri" panose="020F0502020204030204" pitchFamily="34" charset="0"/>
                <a:ea typeface="msgothic" charset="0"/>
                <a:cs typeface="msgothic" charset="0"/>
              </a:rPr>
              <a:t> </a:t>
            </a:r>
            <a:r>
              <a:rPr lang="en-GB" sz="1600" b="1" dirty="0">
                <a:latin typeface="Calibri" panose="020F0502020204030204" pitchFamily="34" charset="0"/>
                <a:ea typeface="msgothic" charset="0"/>
                <a:cs typeface="msgothic" charset="0"/>
              </a:rPr>
              <a:t>(</a:t>
            </a:r>
            <a:r>
              <a:rPr lang="en-GB" sz="1600" b="1" dirty="0" err="1">
                <a:latin typeface="Courier New" panose="02070309020205020404" pitchFamily="49" charset="0"/>
                <a:ea typeface="msgothic" charset="0"/>
                <a:cs typeface="msgothic" charset="0"/>
              </a:rPr>
              <a:t>execve</a:t>
            </a:r>
            <a:r>
              <a:rPr lang="en-GB" sz="1600" b="1" dirty="0">
                <a:latin typeface="Calibri" panose="020F0502020204030204" pitchFamily="34" charset="0"/>
                <a:ea typeface="msgothic" charset="0"/>
                <a:cs typeface="msgothic" charset="0"/>
              </a:rPr>
              <a:t>)</a:t>
            </a:r>
          </a:p>
        </p:txBody>
      </p:sp>
      <p:sp>
        <p:nvSpPr>
          <p:cNvPr id="36890" name="Text Box 26"/>
          <p:cNvSpPr txBox="1">
            <a:spLocks noChangeArrowheads="1"/>
          </p:cNvSpPr>
          <p:nvPr/>
        </p:nvSpPr>
        <p:spPr bwMode="auto">
          <a:xfrm>
            <a:off x="6213475" y="1047476"/>
            <a:ext cx="4501850" cy="610361"/>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990000"/>
                </a:solidFill>
                <a:latin typeface="Courier New" panose="02070309020205020404" pitchFamily="49" charset="0"/>
                <a:ea typeface="msgothic" charset="0"/>
                <a:cs typeface="msgothic" charset="0"/>
              </a:rPr>
              <a:t>unix&gt; gcc -shared -o libvector.so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990000"/>
                </a:solidFill>
                <a:latin typeface="Courier New" panose="02070309020205020404" pitchFamily="49" charset="0"/>
                <a:ea typeface="msgothic" charset="0"/>
                <a:cs typeface="msgothic" charset="0"/>
              </a:rPr>
              <a:t>     addvec.c multvec.c</a:t>
            </a:r>
          </a:p>
        </p:txBody>
      </p:sp>
      <p:sp>
        <p:nvSpPr>
          <p:cNvPr id="36891" name="Line 27"/>
          <p:cNvSpPr>
            <a:spLocks noChangeShapeType="1"/>
          </p:cNvSpPr>
          <p:nvPr/>
        </p:nvSpPr>
        <p:spPr bwMode="auto">
          <a:xfrm flipH="1">
            <a:off x="7239001" y="1574799"/>
            <a:ext cx="460375" cy="609600"/>
          </a:xfrm>
          <a:prstGeom prst="line">
            <a:avLst/>
          </a:prstGeom>
          <a:noFill/>
          <a:ln w="25560">
            <a:solidFill>
              <a:schemeClr val="tx1"/>
            </a:solidFill>
            <a:miter lim="800000"/>
            <a:tailEnd type="triangle" w="med" len="med"/>
          </a:ln>
          <a:effectLst/>
        </p:spPr>
        <p:txBody>
          <a:bodyPr/>
          <a:lstStyle/>
          <a:p>
            <a:endParaRPr lang="en-US"/>
          </a:p>
        </p:txBody>
      </p:sp>
      <p:sp>
        <p:nvSpPr>
          <p:cNvPr id="29" name="圆角矩形 121">
            <a:extLst>
              <a:ext uri="{FF2B5EF4-FFF2-40B4-BE49-F238E27FC236}">
                <a16:creationId xmlns:a16="http://schemas.microsoft.com/office/drawing/2014/main" id="{42267C1B-3B50-6658-4B06-F13A09B28059}"/>
              </a:ext>
            </a:extLst>
          </p:cNvPr>
          <p:cNvSpPr/>
          <p:nvPr/>
        </p:nvSpPr>
        <p:spPr bwMode="auto">
          <a:xfrm>
            <a:off x="-182651" y="316050"/>
            <a:ext cx="3902387"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30" name="标题 1">
            <a:extLst>
              <a:ext uri="{FF2B5EF4-FFF2-40B4-BE49-F238E27FC236}">
                <a16:creationId xmlns:a16="http://schemas.microsoft.com/office/drawing/2014/main" id="{77AE7AD2-F8F5-9C45-5ED0-BB708DFC1981}"/>
              </a:ext>
            </a:extLst>
          </p:cNvPr>
          <p:cNvSpPr txBox="1">
            <a:spLocks/>
          </p:cNvSpPr>
          <p:nvPr/>
        </p:nvSpPr>
        <p:spPr bwMode="auto">
          <a:xfrm>
            <a:off x="335827" y="319412"/>
            <a:ext cx="3275897"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现代解决方案：共享库</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973775" y="946196"/>
            <a:ext cx="8610600" cy="5659114"/>
          </a:xfrm>
          <a:prstGeom prst="rect">
            <a:avLst/>
          </a:prstGeom>
          <a:solidFill>
            <a:srgbClr val="F6F5BD"/>
          </a:solidFill>
          <a:ln w="12600">
            <a:solidFill>
              <a:srgbClr val="000066"/>
            </a:solidFill>
            <a:miter lim="800000"/>
          </a:ln>
          <a:effectLst/>
        </p:spPr>
        <p:txBody>
          <a:bodyPr wrap="square" lIns="90000" tIns="46800" rIns="90000" bIns="46800">
            <a:spAutoFit/>
          </a:bodyPr>
          <a:lstStyle/>
          <a:p>
            <a:pPr algn="l"/>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stdio.h</a:t>
            </a:r>
            <a:r>
              <a:rPr lang="en-US" sz="1600" dirty="0">
                <a:solidFill>
                  <a:srgbClr val="9D206F"/>
                </a:solidFill>
                <a:latin typeface="Menlo-Regular"/>
              </a:rPr>
              <a:t>&gt;</a:t>
            </a:r>
            <a:endParaRPr lang="en-US" sz="1600" dirty="0">
              <a:solidFill>
                <a:srgbClr val="000000"/>
              </a:solidFill>
              <a:latin typeface="Menlo-Regular"/>
            </a:endParaRPr>
          </a:p>
          <a:p>
            <a:pPr algn="l"/>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stdlib.h</a:t>
            </a:r>
            <a:r>
              <a:rPr lang="en-US" sz="1600" dirty="0">
                <a:solidFill>
                  <a:srgbClr val="9D206F"/>
                </a:solidFill>
                <a:latin typeface="Menlo-Regular"/>
              </a:rPr>
              <a:t>&gt;</a:t>
            </a:r>
            <a:endParaRPr lang="en-US" sz="1600" dirty="0">
              <a:solidFill>
                <a:srgbClr val="000000"/>
              </a:solidFill>
              <a:latin typeface="Menlo-Regular"/>
            </a:endParaRPr>
          </a:p>
          <a:p>
            <a:pPr algn="l"/>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dlfcn.h</a:t>
            </a:r>
            <a:r>
              <a:rPr lang="en-US" sz="1600" dirty="0">
                <a:solidFill>
                  <a:srgbClr val="9D206F"/>
                </a:solidFill>
                <a:latin typeface="Menlo-Regular"/>
              </a:rPr>
              <a:t>&gt;</a:t>
            </a:r>
            <a:endParaRPr lang="en-US" sz="1600" dirty="0">
              <a:solidFill>
                <a:srgbClr val="000000"/>
              </a:solidFill>
              <a:latin typeface="Menlo-Regular"/>
            </a:endParaRPr>
          </a:p>
          <a:p>
            <a:pPr algn="l"/>
            <a:endParaRPr lang="en-US" sz="1600" dirty="0">
              <a:solidFill>
                <a:srgbClr val="000000"/>
              </a:solidFill>
              <a:latin typeface="Menlo-Regular"/>
            </a:endParaRPr>
          </a:p>
          <a:p>
            <a:pPr algn="l"/>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x</a:t>
            </a:r>
            <a:r>
              <a:rPr lang="fr-FR" sz="1600" dirty="0">
                <a:solidFill>
                  <a:srgbClr val="000000"/>
                </a:solidFill>
                <a:latin typeface="Menlo-Regular"/>
              </a:rPr>
              <a:t>[2] = {1, 2};</a:t>
            </a:r>
          </a:p>
          <a:p>
            <a:pPr algn="l"/>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y</a:t>
            </a:r>
            <a:r>
              <a:rPr lang="fr-FR" sz="1600" dirty="0">
                <a:solidFill>
                  <a:srgbClr val="000000"/>
                </a:solidFill>
                <a:latin typeface="Menlo-Regular"/>
              </a:rPr>
              <a:t>[2] = {3, 4};</a:t>
            </a:r>
          </a:p>
          <a:p>
            <a:pPr algn="l"/>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C1651C"/>
                </a:solidFill>
                <a:latin typeface="Menlo-Regular"/>
              </a:rPr>
              <a:t>z</a:t>
            </a:r>
            <a:r>
              <a:rPr lang="nl-NL" sz="1600" dirty="0">
                <a:solidFill>
                  <a:srgbClr val="000000"/>
                </a:solidFill>
                <a:latin typeface="Menlo-Regular"/>
              </a:rPr>
              <a:t>[2];</a:t>
            </a:r>
          </a:p>
          <a:p>
            <a:pPr algn="l"/>
            <a:endParaRPr lang="nl-NL" sz="1600" dirty="0">
              <a:solidFill>
                <a:srgbClr val="000000"/>
              </a:solidFill>
              <a:latin typeface="Menlo-Regular"/>
            </a:endParaRPr>
          </a:p>
          <a:p>
            <a:pPr algn="l"/>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4A00FF"/>
                </a:solidFill>
                <a:latin typeface="Menlo-Regular"/>
              </a:rPr>
              <a:t>main</a:t>
            </a:r>
            <a:r>
              <a:rPr lang="nl-NL" sz="1600" dirty="0">
                <a:solidFill>
                  <a:srgbClr val="000000"/>
                </a:solidFill>
                <a:latin typeface="Menlo-Regular"/>
              </a:rPr>
              <a:t>()</a:t>
            </a:r>
            <a:r>
              <a:rPr lang="zh-CN" altLang="en-US" sz="1600" dirty="0">
                <a:solidFill>
                  <a:srgbClr val="000000"/>
                </a:solidFill>
                <a:latin typeface="Menlo-Regular"/>
              </a:rPr>
              <a:t> </a:t>
            </a:r>
            <a:r>
              <a:rPr lang="nl-NL" sz="1600" dirty="0">
                <a:solidFill>
                  <a:srgbClr val="000000"/>
                </a:solidFill>
                <a:latin typeface="Menlo-Regular"/>
              </a:rPr>
              <a:t>{</a:t>
            </a:r>
          </a:p>
          <a:p>
            <a:pPr algn="l"/>
            <a:r>
              <a:rPr lang="nl-NL" sz="1600" dirty="0">
                <a:solidFill>
                  <a:srgbClr val="000000"/>
                </a:solidFill>
                <a:latin typeface="Menlo-Regular"/>
              </a:rPr>
              <a:t>    </a:t>
            </a:r>
            <a:r>
              <a:rPr lang="nl-NL" sz="1600" dirty="0" err="1">
                <a:solidFill>
                  <a:srgbClr val="2D961E"/>
                </a:solidFill>
                <a:latin typeface="Menlo-Regular"/>
              </a:rPr>
              <a:t>void</a:t>
            </a:r>
            <a:r>
              <a:rPr lang="nl-NL" sz="1600" dirty="0">
                <a:solidFill>
                  <a:srgbClr val="000000"/>
                </a:solidFill>
                <a:latin typeface="Menlo-Regular"/>
              </a:rPr>
              <a:t> *</a:t>
            </a:r>
            <a:r>
              <a:rPr lang="nl-NL" sz="1600" dirty="0">
                <a:solidFill>
                  <a:srgbClr val="C1651C"/>
                </a:solidFill>
                <a:latin typeface="Menlo-Regular"/>
              </a:rPr>
              <a:t>handle</a:t>
            </a:r>
            <a:r>
              <a:rPr lang="nl-NL" sz="1600" dirty="0">
                <a:solidFill>
                  <a:srgbClr val="000000"/>
                </a:solidFill>
                <a:latin typeface="Menlo-Regular"/>
              </a:rPr>
              <a:t>;</a:t>
            </a:r>
          </a:p>
          <a:p>
            <a:pPr algn="l"/>
            <a:r>
              <a:rPr lang="fi-FI" sz="1600" dirty="0">
                <a:solidFill>
                  <a:srgbClr val="000000"/>
                </a:solidFill>
                <a:latin typeface="Menlo-Regular"/>
              </a:rPr>
              <a:t>    </a:t>
            </a:r>
            <a:r>
              <a:rPr lang="fi-FI" sz="1600" dirty="0" err="1">
                <a:solidFill>
                  <a:srgbClr val="2D961E"/>
                </a:solidFill>
                <a:latin typeface="Menlo-Regular"/>
              </a:rPr>
              <a:t>void</a:t>
            </a:r>
            <a:r>
              <a:rPr lang="fi-FI" sz="1600" dirty="0">
                <a:solidFill>
                  <a:srgbClr val="000000"/>
                </a:solidFill>
                <a:latin typeface="Menlo-Regular"/>
              </a:rPr>
              <a:t> (*</a:t>
            </a:r>
            <a:r>
              <a:rPr lang="fi-FI" sz="1600" dirty="0" err="1">
                <a:solidFill>
                  <a:srgbClr val="C1651C"/>
                </a:solidFill>
                <a:latin typeface="Menlo-Regular"/>
              </a:rPr>
              <a:t>addvec</a:t>
            </a:r>
            <a:r>
              <a:rPr lang="fi-FI" sz="1600" dirty="0" err="1">
                <a:solidFill>
                  <a:srgbClr val="000000"/>
                </a:solidFill>
                <a:latin typeface="Menlo-Regular"/>
              </a:rPr>
              <a:t>)(</a:t>
            </a:r>
            <a:r>
              <a:rPr lang="fi-FI" sz="1600" dirty="0" err="1">
                <a:solidFill>
                  <a:srgbClr val="2D961E"/>
                </a:solidFill>
                <a:latin typeface="Menlo-Regular"/>
              </a:rPr>
              <a:t>int</a:t>
            </a:r>
            <a:r>
              <a:rPr lang="fi-FI" sz="1600" dirty="0">
                <a:solidFill>
                  <a:srgbClr val="000000"/>
                </a:solidFill>
                <a:latin typeface="Menlo-Regular"/>
              </a:rPr>
              <a:t> *, </a:t>
            </a:r>
            <a:r>
              <a:rPr lang="fi-FI" sz="1600" dirty="0" err="1">
                <a:solidFill>
                  <a:srgbClr val="2D961E"/>
                </a:solidFill>
                <a:latin typeface="Menlo-Regular"/>
              </a:rPr>
              <a:t>int</a:t>
            </a:r>
            <a:r>
              <a:rPr lang="fi-FI" sz="1600" dirty="0">
                <a:solidFill>
                  <a:srgbClr val="000000"/>
                </a:solidFill>
                <a:latin typeface="Menlo-Regular"/>
              </a:rPr>
              <a:t> *, </a:t>
            </a:r>
            <a:r>
              <a:rPr lang="fi-FI" sz="1600" dirty="0" err="1">
                <a:solidFill>
                  <a:srgbClr val="2D961E"/>
                </a:solidFill>
                <a:latin typeface="Menlo-Regular"/>
              </a:rPr>
              <a:t>int</a:t>
            </a:r>
            <a:r>
              <a:rPr lang="fi-FI" sz="1600" dirty="0">
                <a:solidFill>
                  <a:srgbClr val="000000"/>
                </a:solidFill>
                <a:latin typeface="Menlo-Regular"/>
              </a:rPr>
              <a:t> *, </a:t>
            </a:r>
            <a:r>
              <a:rPr lang="fi-FI" sz="1600" dirty="0" err="1">
                <a:solidFill>
                  <a:srgbClr val="2D961E"/>
                </a:solidFill>
                <a:latin typeface="Menlo-Regular"/>
              </a:rPr>
              <a:t>int</a:t>
            </a:r>
            <a:r>
              <a:rPr lang="fi-FI" sz="1600" dirty="0">
                <a:solidFill>
                  <a:srgbClr val="000000"/>
                </a:solidFill>
                <a:latin typeface="Menlo-Regular"/>
              </a:rPr>
              <a:t>);</a:t>
            </a:r>
          </a:p>
          <a:p>
            <a:pPr algn="l"/>
            <a:r>
              <a:rPr lang="fi-FI" sz="1600" dirty="0">
                <a:solidFill>
                  <a:srgbClr val="000000"/>
                </a:solidFill>
                <a:latin typeface="Menlo-Regular"/>
              </a:rPr>
              <a:t>    </a:t>
            </a:r>
            <a:r>
              <a:rPr lang="fi-FI" sz="1600" dirty="0" err="1">
                <a:solidFill>
                  <a:srgbClr val="2D961E"/>
                </a:solidFill>
                <a:latin typeface="Menlo-Regular"/>
              </a:rPr>
              <a:t>char</a:t>
            </a:r>
            <a:r>
              <a:rPr lang="fi-FI" sz="1600" dirty="0">
                <a:solidFill>
                  <a:srgbClr val="000000"/>
                </a:solidFill>
                <a:latin typeface="Menlo-Regular"/>
              </a:rPr>
              <a:t> *</a:t>
            </a:r>
            <a:r>
              <a:rPr lang="fi-FI" sz="1600" dirty="0" err="1">
                <a:solidFill>
                  <a:srgbClr val="C1651C"/>
                </a:solidFill>
                <a:latin typeface="Menlo-Regular"/>
              </a:rPr>
              <a:t>error</a:t>
            </a:r>
            <a:r>
              <a:rPr lang="fi-FI" sz="1600" dirty="0">
                <a:solidFill>
                  <a:srgbClr val="000000"/>
                </a:solidFill>
                <a:latin typeface="Menlo-Regular"/>
              </a:rPr>
              <a:t>;</a:t>
            </a:r>
          </a:p>
          <a:p>
            <a:pPr algn="l"/>
            <a:endParaRPr lang="fi-FI" sz="1600" dirty="0">
              <a:solidFill>
                <a:srgbClr val="000000"/>
              </a:solidFill>
              <a:latin typeface="Menlo-Regular"/>
            </a:endParaRPr>
          </a:p>
          <a:p>
            <a:pPr algn="l"/>
            <a:r>
              <a:rPr lang="fi-FI" sz="1600" dirty="0">
                <a:solidFill>
                  <a:srgbClr val="000000"/>
                </a:solidFill>
                <a:latin typeface="Menlo-Regular"/>
              </a:rPr>
              <a:t>    </a:t>
            </a:r>
            <a:r>
              <a:rPr lang="fi-FI" sz="1600" dirty="0">
                <a:solidFill>
                  <a:srgbClr val="CB2418"/>
                </a:solidFill>
                <a:latin typeface="Menlo-Regular"/>
              </a:rPr>
              <a:t>/*</a:t>
            </a:r>
            <a:r>
              <a:rPr lang="zh-CN" altLang="en-US" sz="1600" dirty="0">
                <a:solidFill>
                  <a:srgbClr val="CB2418"/>
                </a:solidFill>
                <a:latin typeface="Microsoft YaHei" panose="020B0503020204020204" pitchFamily="34" charset="-122"/>
                <a:ea typeface="Microsoft YaHei" panose="020B0503020204020204" pitchFamily="34" charset="-122"/>
              </a:rPr>
              <a:t>动态加载包含</a:t>
            </a:r>
            <a:r>
              <a:rPr lang="fi-FI" sz="1600" dirty="0" err="1">
                <a:solidFill>
                  <a:srgbClr val="CB2418"/>
                </a:solidFill>
                <a:latin typeface="Microsoft YaHei" panose="020B0503020204020204" pitchFamily="34" charset="-122"/>
                <a:ea typeface="Microsoft YaHei" panose="020B0503020204020204" pitchFamily="34" charset="-122"/>
              </a:rPr>
              <a:t>addvec</a:t>
            </a:r>
            <a:r>
              <a:rPr lang="fi-FI" sz="1600" dirty="0">
                <a:solidFill>
                  <a:srgbClr val="CB2418"/>
                </a:solidFill>
                <a:latin typeface="Microsoft YaHei" panose="020B0503020204020204" pitchFamily="34" charset="-122"/>
                <a:ea typeface="Microsoft YaHei" panose="020B0503020204020204" pitchFamily="34" charset="-122"/>
              </a:rPr>
              <a:t>()</a:t>
            </a:r>
            <a:r>
              <a:rPr lang="zh-CN" altLang="en-US" sz="1600" dirty="0">
                <a:solidFill>
                  <a:srgbClr val="CB2418"/>
                </a:solidFill>
                <a:latin typeface="Microsoft YaHei" panose="020B0503020204020204" pitchFamily="34" charset="-122"/>
                <a:ea typeface="Microsoft YaHei" panose="020B0503020204020204" pitchFamily="34" charset="-122"/>
              </a:rPr>
              <a:t>的共享库</a:t>
            </a:r>
            <a:r>
              <a:rPr lang="fi-FI" sz="1600" dirty="0">
                <a:solidFill>
                  <a:srgbClr val="CB2418"/>
                </a:solidFill>
                <a:latin typeface="Menlo-Regular"/>
              </a:rPr>
              <a:t>*/</a:t>
            </a:r>
            <a:endParaRPr lang="fi-FI" sz="1600" dirty="0">
              <a:solidFill>
                <a:srgbClr val="000000"/>
              </a:solidFill>
              <a:latin typeface="Menlo-Regular"/>
            </a:endParaRPr>
          </a:p>
          <a:p>
            <a:pPr algn="l"/>
            <a:r>
              <a:rPr lang="fi-FI" sz="1600" dirty="0">
                <a:solidFill>
                  <a:srgbClr val="000000"/>
                </a:solidFill>
                <a:latin typeface="Menlo-Regular"/>
              </a:rPr>
              <a:t>    </a:t>
            </a:r>
            <a:r>
              <a:rPr lang="fi-FI" sz="1600" dirty="0" err="1">
                <a:solidFill>
                  <a:srgbClr val="000000"/>
                </a:solidFill>
                <a:latin typeface="Menlo-Regular"/>
              </a:rPr>
              <a:t>handle</a:t>
            </a:r>
            <a:r>
              <a:rPr lang="fi-FI" sz="1600" dirty="0">
                <a:solidFill>
                  <a:srgbClr val="000000"/>
                </a:solidFill>
                <a:latin typeface="Menlo-Regular"/>
              </a:rPr>
              <a:t> = </a:t>
            </a:r>
            <a:r>
              <a:rPr lang="fi-FI" sz="1600" dirty="0" err="1">
                <a:solidFill>
                  <a:srgbClr val="000000"/>
                </a:solidFill>
                <a:latin typeface="Menlo-Regular"/>
              </a:rPr>
              <a:t>dlopen(</a:t>
            </a:r>
            <a:r>
              <a:rPr lang="fi-FI" sz="1600" dirty="0" err="1">
                <a:solidFill>
                  <a:srgbClr val="9D206F"/>
                </a:solidFill>
                <a:latin typeface="Menlo-Regular"/>
              </a:rPr>
              <a:t>"./libvector.so</a:t>
            </a:r>
            <a:r>
              <a:rPr lang="fi-FI" sz="1600" dirty="0">
                <a:solidFill>
                  <a:srgbClr val="9D206F"/>
                </a:solidFill>
                <a:latin typeface="Menlo-Regular"/>
              </a:rPr>
              <a:t>"</a:t>
            </a:r>
            <a:r>
              <a:rPr lang="fi-FI" sz="1600" dirty="0">
                <a:solidFill>
                  <a:srgbClr val="000000"/>
                </a:solidFill>
                <a:latin typeface="Menlo-Regular"/>
              </a:rPr>
              <a:t>, RTLD_LAZY);</a:t>
            </a:r>
          </a:p>
          <a:p>
            <a:pPr algn="l"/>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(!handle) {</a:t>
            </a:r>
          </a:p>
          <a:p>
            <a:pPr algn="l"/>
            <a:r>
              <a:rPr lang="pl-PL" sz="1600" dirty="0">
                <a:solidFill>
                  <a:srgbClr val="000000"/>
                </a:solidFill>
                <a:latin typeface="Menlo-Regular"/>
              </a:rPr>
              <a:t>        </a:t>
            </a:r>
            <a:r>
              <a:rPr lang="pl-PL" sz="1600" dirty="0" err="1">
                <a:solidFill>
                  <a:srgbClr val="000000"/>
                </a:solidFill>
                <a:latin typeface="Menlo-Regular"/>
              </a:rPr>
              <a:t>fprintf</a:t>
            </a:r>
            <a:r>
              <a:rPr lang="pl-PL" sz="1600" dirty="0">
                <a:solidFill>
                  <a:srgbClr val="000000"/>
                </a:solidFill>
                <a:latin typeface="Menlo-Regular"/>
              </a:rPr>
              <a:t>(</a:t>
            </a:r>
            <a:r>
              <a:rPr lang="pl-PL" sz="1600" dirty="0" err="1">
                <a:solidFill>
                  <a:srgbClr val="000000"/>
                </a:solidFill>
                <a:latin typeface="Menlo-Regular"/>
              </a:rPr>
              <a:t>stderr</a:t>
            </a:r>
            <a:r>
              <a:rPr lang="pl-PL" sz="1600" dirty="0">
                <a:solidFill>
                  <a:srgbClr val="000000"/>
                </a:solidFill>
                <a:latin typeface="Menlo-Regular"/>
              </a:rPr>
              <a:t>, </a:t>
            </a:r>
            <a:r>
              <a:rPr lang="pl-PL" sz="1600" dirty="0">
                <a:solidFill>
                  <a:srgbClr val="9D206F"/>
                </a:solidFill>
                <a:latin typeface="Menlo-Regular"/>
              </a:rPr>
              <a:t>"%s\n"</a:t>
            </a:r>
            <a:r>
              <a:rPr lang="pl-PL" sz="1600" dirty="0">
                <a:solidFill>
                  <a:srgbClr val="000000"/>
                </a:solidFill>
                <a:latin typeface="Menlo-Regular"/>
              </a:rPr>
              <a:t>, </a:t>
            </a:r>
            <a:r>
              <a:rPr lang="pl-PL" sz="1600" dirty="0" err="1">
                <a:solidFill>
                  <a:srgbClr val="000000"/>
                </a:solidFill>
                <a:latin typeface="Menlo-Regular"/>
              </a:rPr>
              <a:t>dlerror</a:t>
            </a:r>
            <a:r>
              <a:rPr lang="pl-PL" sz="1600" dirty="0">
                <a:solidFill>
                  <a:srgbClr val="000000"/>
                </a:solidFill>
                <a:latin typeface="Menlo-Regular"/>
              </a:rPr>
              <a:t>());</a:t>
            </a:r>
          </a:p>
          <a:p>
            <a:pPr algn="l"/>
            <a:r>
              <a:rPr lang="pl-PL" sz="1600" dirty="0">
                <a:solidFill>
                  <a:srgbClr val="000000"/>
                </a:solidFill>
                <a:latin typeface="Menlo-Regular"/>
              </a:rPr>
              <a:t>        </a:t>
            </a:r>
            <a:r>
              <a:rPr lang="pl-PL" sz="1600" dirty="0" err="1">
                <a:solidFill>
                  <a:srgbClr val="000000"/>
                </a:solidFill>
                <a:latin typeface="Menlo-Regular"/>
              </a:rPr>
              <a:t>exit</a:t>
            </a:r>
            <a:r>
              <a:rPr lang="pl-PL" sz="1600" dirty="0">
                <a:solidFill>
                  <a:srgbClr val="000000"/>
                </a:solidFill>
                <a:latin typeface="Menlo-Regular"/>
              </a:rPr>
              <a:t>(1);</a:t>
            </a:r>
          </a:p>
          <a:p>
            <a:pPr algn="l"/>
            <a:r>
              <a:rPr lang="pl-PL" sz="1600" dirty="0">
                <a:solidFill>
                  <a:srgbClr val="000000"/>
                </a:solidFill>
                <a:latin typeface="Menlo-Regular"/>
              </a:rPr>
              <a:t>    }</a:t>
            </a:r>
          </a:p>
        </p:txBody>
      </p:sp>
      <p:sp>
        <p:nvSpPr>
          <p:cNvPr id="4" name="Rectangle 3"/>
          <p:cNvSpPr>
            <a:spLocks noChangeArrowheads="1"/>
          </p:cNvSpPr>
          <p:nvPr/>
        </p:nvSpPr>
        <p:spPr bwMode="auto">
          <a:xfrm>
            <a:off x="9713326" y="6245160"/>
            <a:ext cx="871049" cy="359010"/>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dll.c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5" name="圆角矩形 121">
            <a:extLst>
              <a:ext uri="{FF2B5EF4-FFF2-40B4-BE49-F238E27FC236}">
                <a16:creationId xmlns:a16="http://schemas.microsoft.com/office/drawing/2014/main" id="{D6539D03-232D-0AFA-7E95-3C02BEF1D1EE}"/>
              </a:ext>
            </a:extLst>
          </p:cNvPr>
          <p:cNvSpPr/>
          <p:nvPr/>
        </p:nvSpPr>
        <p:spPr bwMode="auto">
          <a:xfrm>
            <a:off x="-182651" y="316050"/>
            <a:ext cx="3902387"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6" name="标题 1">
            <a:extLst>
              <a:ext uri="{FF2B5EF4-FFF2-40B4-BE49-F238E27FC236}">
                <a16:creationId xmlns:a16="http://schemas.microsoft.com/office/drawing/2014/main" id="{4AA61971-50FC-3339-1158-822C9504FC41}"/>
              </a:ext>
            </a:extLst>
          </p:cNvPr>
          <p:cNvSpPr txBox="1">
            <a:spLocks/>
          </p:cNvSpPr>
          <p:nvPr/>
        </p:nvSpPr>
        <p:spPr bwMode="auto">
          <a:xfrm>
            <a:off x="335827" y="319412"/>
            <a:ext cx="3275897"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现代解决方案：共享库</a:t>
            </a: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7042D6B7-41C1-6828-35E9-FCC098BBC7A2}"/>
                  </a:ext>
                </a:extLst>
              </p14:cNvPr>
              <p14:cNvContentPartPr/>
              <p14:nvPr/>
            </p14:nvContentPartPr>
            <p14:xfrm>
              <a:off x="2430000" y="4994640"/>
              <a:ext cx="5405760" cy="397800"/>
            </p14:xfrm>
          </p:contentPart>
        </mc:Choice>
        <mc:Fallback>
          <p:pic>
            <p:nvPicPr>
              <p:cNvPr id="2" name="墨迹 1">
                <a:extLst>
                  <a:ext uri="{FF2B5EF4-FFF2-40B4-BE49-F238E27FC236}">
                    <a16:creationId xmlns:a16="http://schemas.microsoft.com/office/drawing/2014/main" id="{7042D6B7-41C1-6828-35E9-FCC098BBC7A2}"/>
                  </a:ext>
                </a:extLst>
              </p:cNvPr>
              <p:cNvPicPr/>
              <p:nvPr/>
            </p:nvPicPr>
            <p:blipFill>
              <a:blip r:embed="rId4"/>
              <a:stretch>
                <a:fillRect/>
              </a:stretch>
            </p:blipFill>
            <p:spPr>
              <a:xfrm>
                <a:off x="2413800" y="4978440"/>
                <a:ext cx="5443560" cy="430200"/>
              </a:xfrm>
              <a:prstGeom prst="rect">
                <a:avLst/>
              </a:prstGeom>
            </p:spPr>
          </p:pic>
        </mc:Fallback>
      </mc:AlternateContent>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631504" y="772319"/>
            <a:ext cx="8640960" cy="5939832"/>
          </a:xfrm>
          <a:prstGeom prst="rect">
            <a:avLst/>
          </a:prstGeom>
          <a:solidFill>
            <a:srgbClr val="F6F5BD"/>
          </a:solidFill>
          <a:ln w="12600">
            <a:solidFill>
              <a:schemeClr val="tx1"/>
            </a:solidFill>
            <a:miter lim="800000"/>
          </a:ln>
          <a:effectLst/>
        </p:spPr>
        <p:txBody>
          <a:bodyPr wrap="square" lIns="90000" tIns="46800" rIns="90000" bIns="4680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    ...</a:t>
            </a:r>
          </a:p>
          <a:p>
            <a:pPr algn="l"/>
            <a:endParaRPr lang="en-US" sz="1600" dirty="0">
              <a:solidFill>
                <a:srgbClr val="000000"/>
              </a:solidFill>
              <a:latin typeface="Menlo-Regular"/>
            </a:endParaRPr>
          </a:p>
          <a:p>
            <a:pPr algn="l"/>
            <a:r>
              <a:rPr lang="en-US" sz="1600" dirty="0">
                <a:solidFill>
                  <a:srgbClr val="000000"/>
                </a:solidFill>
                <a:latin typeface="Menlo-Regular"/>
              </a:rPr>
              <a:t>    </a:t>
            </a:r>
            <a:r>
              <a:rPr lang="en-US" sz="1600" dirty="0">
                <a:solidFill>
                  <a:srgbClr val="CB2418"/>
                </a:solidFill>
                <a:latin typeface="Menlo-Regular"/>
              </a:rPr>
              <a:t>/* </a:t>
            </a:r>
            <a:r>
              <a:rPr lang="zh-CN" altLang="en-US" sz="1600" dirty="0">
                <a:solidFill>
                  <a:srgbClr val="CB2418"/>
                </a:solidFill>
                <a:latin typeface="Microsoft YaHei" panose="020B0503020204020204" pitchFamily="34" charset="-122"/>
                <a:ea typeface="Microsoft YaHei" panose="020B0503020204020204" pitchFamily="34" charset="-122"/>
              </a:rPr>
              <a:t>获取我们刚刚加载的</a:t>
            </a:r>
            <a:r>
              <a:rPr lang="en-US" sz="1600" dirty="0" err="1">
                <a:solidFill>
                  <a:srgbClr val="CB2418"/>
                </a:solidFill>
                <a:latin typeface="Microsoft YaHei" panose="020B0503020204020204" pitchFamily="34" charset="-122"/>
                <a:ea typeface="Microsoft YaHei" panose="020B0503020204020204" pitchFamily="34" charset="-122"/>
              </a:rPr>
              <a:t>addvec</a:t>
            </a:r>
            <a:r>
              <a:rPr lang="en-US" sz="1600" dirty="0">
                <a:solidFill>
                  <a:srgbClr val="CB2418"/>
                </a:solidFill>
                <a:latin typeface="Microsoft YaHei" panose="020B0503020204020204" pitchFamily="34" charset="-122"/>
                <a:ea typeface="Microsoft YaHei" panose="020B0503020204020204" pitchFamily="34" charset="-122"/>
              </a:rPr>
              <a:t>()</a:t>
            </a:r>
            <a:r>
              <a:rPr lang="zh-CN" altLang="en-US" sz="1600" dirty="0">
                <a:solidFill>
                  <a:srgbClr val="CB2418"/>
                </a:solidFill>
                <a:latin typeface="Microsoft YaHei" panose="020B0503020204020204" pitchFamily="34" charset="-122"/>
                <a:ea typeface="Microsoft YaHei" panose="020B0503020204020204" pitchFamily="34" charset="-122"/>
              </a:rPr>
              <a:t>函数的指针 </a:t>
            </a:r>
            <a:r>
              <a:rPr lang="en-US" sz="1600" dirty="0">
                <a:solidFill>
                  <a:srgbClr val="CB2418"/>
                </a:solidFill>
                <a:latin typeface="Microsoft YaHei" panose="020B0503020204020204" pitchFamily="34" charset="-122"/>
                <a:ea typeface="Microsoft YaHei" panose="020B0503020204020204" pitchFamily="34" charset="-122"/>
              </a:rPr>
              <a:t>*/</a:t>
            </a:r>
            <a:endParaRPr lang="en-US" sz="1600" dirty="0">
              <a:solidFill>
                <a:srgbClr val="000000"/>
              </a:solidFill>
              <a:latin typeface="Microsoft YaHei" panose="020B0503020204020204" pitchFamily="34" charset="-122"/>
              <a:ea typeface="Microsoft YaHei" panose="020B0503020204020204" pitchFamily="34" charset="-122"/>
            </a:endParaRPr>
          </a:p>
          <a:p>
            <a:pPr algn="l"/>
            <a:r>
              <a:rPr lang="en-US" sz="1600" dirty="0">
                <a:solidFill>
                  <a:srgbClr val="000000"/>
                </a:solidFill>
                <a:latin typeface="Menlo-Regular"/>
              </a:rPr>
              <a:t>    </a:t>
            </a:r>
            <a:r>
              <a:rPr lang="en-US" sz="1600" dirty="0" err="1">
                <a:solidFill>
                  <a:srgbClr val="000000"/>
                </a:solidFill>
                <a:latin typeface="Menlo-Regular"/>
              </a:rPr>
              <a:t>addvec</a:t>
            </a:r>
            <a:r>
              <a:rPr lang="en-US" sz="1600" dirty="0">
                <a:solidFill>
                  <a:srgbClr val="000000"/>
                </a:solidFill>
                <a:latin typeface="Menlo-Regular"/>
              </a:rPr>
              <a:t> = </a:t>
            </a:r>
            <a:r>
              <a:rPr lang="en-US" sz="1600" dirty="0" err="1">
                <a:solidFill>
                  <a:srgbClr val="000000"/>
                </a:solidFill>
                <a:latin typeface="Menlo-Regular"/>
              </a:rPr>
              <a:t>dlsym</a:t>
            </a:r>
            <a:r>
              <a:rPr lang="en-US" sz="1600" dirty="0">
                <a:solidFill>
                  <a:srgbClr val="000000"/>
                </a:solidFill>
                <a:latin typeface="Menlo-Regular"/>
              </a:rPr>
              <a:t>(handle, </a:t>
            </a:r>
            <a:r>
              <a:rPr lang="en-US" sz="1600" dirty="0">
                <a:solidFill>
                  <a:srgbClr val="9D206F"/>
                </a:solidFill>
                <a:latin typeface="Menlo-Regular"/>
              </a:rPr>
              <a:t>"</a:t>
            </a:r>
            <a:r>
              <a:rPr lang="en-US" sz="1600" dirty="0" err="1">
                <a:solidFill>
                  <a:srgbClr val="9D206F"/>
                </a:solidFill>
                <a:latin typeface="Menlo-Regular"/>
              </a:rPr>
              <a:t>addvec</a:t>
            </a:r>
            <a:r>
              <a:rPr lang="en-US" sz="1600" dirty="0">
                <a:solidFill>
                  <a:srgbClr val="9D206F"/>
                </a:solidFill>
                <a:latin typeface="Menlo-Regular"/>
              </a:rPr>
              <a:t>"</a:t>
            </a:r>
            <a:r>
              <a:rPr lang="en-US" sz="1600" dirty="0">
                <a:solidFill>
                  <a:srgbClr val="000000"/>
                </a:solidFill>
                <a:latin typeface="Menlo-Regular"/>
              </a:rPr>
              <a:t>);</a:t>
            </a:r>
          </a:p>
          <a:p>
            <a:pPr algn="l"/>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((error = </a:t>
            </a:r>
            <a:r>
              <a:rPr lang="en-US" sz="1600" dirty="0" err="1">
                <a:solidFill>
                  <a:srgbClr val="000000"/>
                </a:solidFill>
                <a:latin typeface="Menlo-Regular"/>
              </a:rPr>
              <a:t>dlerror</a:t>
            </a:r>
            <a:r>
              <a:rPr lang="en-US" sz="1600" dirty="0">
                <a:solidFill>
                  <a:srgbClr val="000000"/>
                </a:solidFill>
                <a:latin typeface="Menlo-Regular"/>
              </a:rPr>
              <a:t>()) != </a:t>
            </a:r>
            <a:r>
              <a:rPr lang="en-US" sz="1600" dirty="0">
                <a:solidFill>
                  <a:srgbClr val="2C9290"/>
                </a:solidFill>
                <a:latin typeface="Menlo-Regular"/>
              </a:rPr>
              <a:t>NULL</a:t>
            </a:r>
            <a:r>
              <a:rPr lang="en-US" sz="1600" dirty="0">
                <a:solidFill>
                  <a:srgbClr val="000000"/>
                </a:solidFill>
                <a:latin typeface="Menlo-Regular"/>
              </a:rPr>
              <a:t>) {</a:t>
            </a:r>
          </a:p>
          <a:p>
            <a:pPr algn="l"/>
            <a:r>
              <a:rPr lang="en-US" sz="1600" dirty="0">
                <a:solidFill>
                  <a:srgbClr val="000000"/>
                </a:solidFill>
                <a:latin typeface="Menlo-Regular"/>
              </a:rPr>
              <a:t>        </a:t>
            </a:r>
            <a:r>
              <a:rPr lang="en-US" sz="1600" dirty="0" err="1">
                <a:solidFill>
                  <a:srgbClr val="000000"/>
                </a:solidFill>
                <a:latin typeface="Menlo-Regular"/>
              </a:rPr>
              <a:t>fprintf</a:t>
            </a:r>
            <a:r>
              <a:rPr lang="en-US" sz="1600" dirty="0">
                <a:solidFill>
                  <a:srgbClr val="000000"/>
                </a:solidFill>
                <a:latin typeface="Menlo-Regular"/>
              </a:rPr>
              <a:t>(</a:t>
            </a:r>
            <a:r>
              <a:rPr lang="en-US" sz="1600" dirty="0" err="1">
                <a:solidFill>
                  <a:srgbClr val="000000"/>
                </a:solidFill>
                <a:latin typeface="Menlo-Regular"/>
              </a:rPr>
              <a:t>stderr</a:t>
            </a:r>
            <a:r>
              <a:rPr lang="en-US" sz="1600" dirty="0">
                <a:solidFill>
                  <a:srgbClr val="000000"/>
                </a:solidFill>
                <a:latin typeface="Menlo-Regular"/>
              </a:rPr>
              <a:t>, </a:t>
            </a:r>
            <a:r>
              <a:rPr lang="en-US" sz="1600" dirty="0">
                <a:solidFill>
                  <a:srgbClr val="9D206F"/>
                </a:solidFill>
                <a:latin typeface="Menlo-Regular"/>
              </a:rPr>
              <a:t>"%s\n"</a:t>
            </a:r>
            <a:r>
              <a:rPr lang="en-US" sz="1600" dirty="0">
                <a:solidFill>
                  <a:srgbClr val="000000"/>
                </a:solidFill>
                <a:latin typeface="Menlo-Regular"/>
              </a:rPr>
              <a:t>, error);</a:t>
            </a:r>
          </a:p>
          <a:p>
            <a:pPr algn="l"/>
            <a:r>
              <a:rPr lang="en-US" sz="1600" dirty="0">
                <a:solidFill>
                  <a:srgbClr val="000000"/>
                </a:solidFill>
                <a:latin typeface="Menlo-Regular"/>
              </a:rPr>
              <a:t>        exit(1);</a:t>
            </a:r>
          </a:p>
          <a:p>
            <a:pPr algn="l"/>
            <a:r>
              <a:rPr lang="en-US" sz="1600" dirty="0">
                <a:solidFill>
                  <a:srgbClr val="000000"/>
                </a:solidFill>
                <a:latin typeface="Menlo-Regular"/>
              </a:rPr>
              <a:t>    }</a:t>
            </a:r>
          </a:p>
          <a:p>
            <a:pPr algn="l"/>
            <a:endParaRPr lang="en-US" sz="1600" dirty="0">
              <a:solidFill>
                <a:srgbClr val="000000"/>
              </a:solidFill>
              <a:latin typeface="Menlo-Regular"/>
            </a:endParaRPr>
          </a:p>
          <a:p>
            <a:pPr algn="l"/>
            <a:r>
              <a:rPr lang="en-US" sz="1600" dirty="0">
                <a:solidFill>
                  <a:srgbClr val="000000"/>
                </a:solidFill>
                <a:latin typeface="Menlo-Regular"/>
              </a:rPr>
              <a:t>    </a:t>
            </a:r>
            <a:r>
              <a:rPr lang="en-US" sz="1600" dirty="0">
                <a:solidFill>
                  <a:srgbClr val="CB2418"/>
                </a:solidFill>
                <a:latin typeface="Menlo-Regular"/>
              </a:rPr>
              <a:t>/*</a:t>
            </a:r>
            <a:r>
              <a:rPr lang="zh-CN" altLang="en-US" sz="1600" dirty="0">
                <a:solidFill>
                  <a:srgbClr val="CB2418"/>
                </a:solidFill>
                <a:latin typeface="Microsoft YaHei" panose="020B0503020204020204" pitchFamily="34" charset="-122"/>
                <a:ea typeface="Microsoft YaHei" panose="020B0503020204020204" pitchFamily="34" charset="-122"/>
              </a:rPr>
              <a:t>现在我们就可以像其他函数一样调用</a:t>
            </a:r>
            <a:r>
              <a:rPr lang="en-US" sz="1600" dirty="0" err="1">
                <a:solidFill>
                  <a:srgbClr val="CB2418"/>
                </a:solidFill>
                <a:latin typeface="Microsoft YaHei" panose="020B0503020204020204" pitchFamily="34" charset="-122"/>
                <a:ea typeface="Microsoft YaHei" panose="020B0503020204020204" pitchFamily="34" charset="-122"/>
              </a:rPr>
              <a:t>addvec</a:t>
            </a:r>
            <a:r>
              <a:rPr lang="en-US" sz="1600" dirty="0">
                <a:solidFill>
                  <a:srgbClr val="CB2418"/>
                </a:solidFill>
                <a:latin typeface="Microsoft YaHei" panose="020B0503020204020204" pitchFamily="34" charset="-122"/>
                <a:ea typeface="Microsoft YaHei" panose="020B0503020204020204" pitchFamily="34" charset="-122"/>
              </a:rPr>
              <a:t>()</a:t>
            </a:r>
            <a:r>
              <a:rPr lang="zh-CN" altLang="en-US" sz="1600" dirty="0">
                <a:solidFill>
                  <a:srgbClr val="CB2418"/>
                </a:solidFill>
                <a:latin typeface="Microsoft YaHei" panose="020B0503020204020204" pitchFamily="34" charset="-122"/>
                <a:ea typeface="Microsoft YaHei" panose="020B0503020204020204" pitchFamily="34" charset="-122"/>
              </a:rPr>
              <a:t> </a:t>
            </a:r>
            <a:r>
              <a:rPr lang="en-US" sz="1600" dirty="0">
                <a:solidFill>
                  <a:srgbClr val="CB2418"/>
                </a:solidFill>
                <a:latin typeface="Menlo-Regular"/>
              </a:rPr>
              <a:t>*/</a:t>
            </a:r>
            <a:endParaRPr lang="en-US" sz="1600" dirty="0">
              <a:solidFill>
                <a:srgbClr val="000000"/>
              </a:solidFill>
              <a:latin typeface="Menlo-Regular"/>
            </a:endParaRPr>
          </a:p>
          <a:p>
            <a:pPr algn="l"/>
            <a:r>
              <a:rPr lang="en-US" sz="1600" dirty="0">
                <a:solidFill>
                  <a:srgbClr val="000000"/>
                </a:solidFill>
                <a:latin typeface="Menlo-Regular"/>
              </a:rPr>
              <a:t>    </a:t>
            </a:r>
            <a:r>
              <a:rPr lang="en-US" sz="1600" dirty="0" err="1">
                <a:solidFill>
                  <a:srgbClr val="000000"/>
                </a:solidFill>
                <a:latin typeface="Menlo-Regular"/>
              </a:rPr>
              <a:t>addvec</a:t>
            </a:r>
            <a:r>
              <a:rPr lang="en-US" sz="1600" dirty="0">
                <a:solidFill>
                  <a:srgbClr val="000000"/>
                </a:solidFill>
                <a:latin typeface="Menlo-Regular"/>
              </a:rPr>
              <a:t>(x, y, z, 2);</a:t>
            </a:r>
          </a:p>
          <a:p>
            <a:pPr algn="l"/>
            <a:r>
              <a:rPr lang="ro-RO" sz="1600" dirty="0">
                <a:solidFill>
                  <a:srgbClr val="000000"/>
                </a:solidFill>
                <a:latin typeface="Menlo-Regular"/>
              </a:rPr>
              <a:t>    printf(</a:t>
            </a:r>
            <a:r>
              <a:rPr lang="ro-RO" sz="1600" dirty="0">
                <a:solidFill>
                  <a:srgbClr val="9D206F"/>
                </a:solidFill>
                <a:latin typeface="Menlo-Regular"/>
              </a:rPr>
              <a:t>"z = [%d %d]\n"</a:t>
            </a:r>
            <a:r>
              <a:rPr lang="ro-RO" sz="1600" dirty="0">
                <a:solidFill>
                  <a:srgbClr val="000000"/>
                </a:solidFill>
                <a:latin typeface="Menlo-Regular"/>
              </a:rPr>
              <a:t>, z[0], z[1]);</a:t>
            </a:r>
          </a:p>
          <a:p>
            <a:pPr algn="l"/>
            <a:endParaRPr lang="ro-RO" sz="1600" dirty="0">
              <a:solidFill>
                <a:srgbClr val="000000"/>
              </a:solidFill>
              <a:latin typeface="Menlo-Regular"/>
            </a:endParaRPr>
          </a:p>
          <a:p>
            <a:pPr algn="l"/>
            <a:r>
              <a:rPr lang="ro-RO" sz="1600" dirty="0">
                <a:solidFill>
                  <a:srgbClr val="000000"/>
                </a:solidFill>
                <a:latin typeface="Menlo-Regular"/>
              </a:rPr>
              <a:t>    </a:t>
            </a:r>
            <a:r>
              <a:rPr lang="ro-RO" sz="1600" dirty="0">
                <a:solidFill>
                  <a:srgbClr val="CB2418"/>
                </a:solidFill>
                <a:latin typeface="Menlo-Regular"/>
              </a:rPr>
              <a:t>/*</a:t>
            </a:r>
            <a:r>
              <a:rPr lang="zh-CN" altLang="en-US" sz="1600" dirty="0">
                <a:solidFill>
                  <a:srgbClr val="CB2418"/>
                </a:solidFill>
                <a:latin typeface="Microsoft YaHei" panose="020B0503020204020204" pitchFamily="34" charset="-122"/>
                <a:ea typeface="Microsoft YaHei" panose="020B0503020204020204" pitchFamily="34" charset="-122"/>
              </a:rPr>
              <a:t>卸载共享库</a:t>
            </a:r>
            <a:r>
              <a:rPr lang="ro-RO" sz="1600" dirty="0">
                <a:solidFill>
                  <a:srgbClr val="CB2418"/>
                </a:solidFill>
                <a:latin typeface="Microsoft YaHei" panose="020B0503020204020204" pitchFamily="34" charset="-122"/>
                <a:ea typeface="Microsoft YaHei" panose="020B0503020204020204" pitchFamily="34" charset="-122"/>
              </a:rPr>
              <a:t>*/</a:t>
            </a:r>
            <a:endParaRPr lang="ro-RO" sz="1600" dirty="0">
              <a:solidFill>
                <a:srgbClr val="000000"/>
              </a:solidFill>
              <a:latin typeface="Microsoft YaHei" panose="020B0503020204020204" pitchFamily="34" charset="-122"/>
              <a:ea typeface="Microsoft YaHei" panose="020B0503020204020204" pitchFamily="34" charset="-122"/>
            </a:endParaRPr>
          </a:p>
          <a:p>
            <a:pPr algn="l"/>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a:t>
            </a:r>
            <a:r>
              <a:rPr lang="en-US" sz="1600" dirty="0" err="1">
                <a:solidFill>
                  <a:srgbClr val="000000"/>
                </a:solidFill>
                <a:latin typeface="Menlo-Regular"/>
              </a:rPr>
              <a:t>dlclose</a:t>
            </a:r>
            <a:r>
              <a:rPr lang="en-US" sz="1600" dirty="0">
                <a:solidFill>
                  <a:srgbClr val="000000"/>
                </a:solidFill>
                <a:latin typeface="Menlo-Regular"/>
              </a:rPr>
              <a:t>(handle) &lt; 0) {</a:t>
            </a:r>
          </a:p>
          <a:p>
            <a:pPr algn="l"/>
            <a:r>
              <a:rPr lang="pl-PL" sz="1600" dirty="0">
                <a:solidFill>
                  <a:srgbClr val="000000"/>
                </a:solidFill>
                <a:latin typeface="Menlo-Regular"/>
              </a:rPr>
              <a:t>        </a:t>
            </a:r>
            <a:r>
              <a:rPr lang="pl-PL" sz="1600" dirty="0" err="1">
                <a:solidFill>
                  <a:srgbClr val="000000"/>
                </a:solidFill>
                <a:latin typeface="Menlo-Regular"/>
              </a:rPr>
              <a:t>fprintf</a:t>
            </a:r>
            <a:r>
              <a:rPr lang="pl-PL" sz="1600" dirty="0">
                <a:solidFill>
                  <a:srgbClr val="000000"/>
                </a:solidFill>
                <a:latin typeface="Menlo-Regular"/>
              </a:rPr>
              <a:t>(</a:t>
            </a:r>
            <a:r>
              <a:rPr lang="pl-PL" sz="1600" dirty="0" err="1">
                <a:solidFill>
                  <a:srgbClr val="000000"/>
                </a:solidFill>
                <a:latin typeface="Menlo-Regular"/>
              </a:rPr>
              <a:t>stderr</a:t>
            </a:r>
            <a:r>
              <a:rPr lang="pl-PL" sz="1600" dirty="0">
                <a:solidFill>
                  <a:srgbClr val="000000"/>
                </a:solidFill>
                <a:latin typeface="Menlo-Regular"/>
              </a:rPr>
              <a:t>, </a:t>
            </a:r>
            <a:r>
              <a:rPr lang="pl-PL" sz="1600" dirty="0">
                <a:solidFill>
                  <a:srgbClr val="9D206F"/>
                </a:solidFill>
                <a:latin typeface="Menlo-Regular"/>
              </a:rPr>
              <a:t>"%s\n"</a:t>
            </a:r>
            <a:r>
              <a:rPr lang="pl-PL" sz="1600" dirty="0">
                <a:solidFill>
                  <a:srgbClr val="000000"/>
                </a:solidFill>
                <a:latin typeface="Menlo-Regular"/>
              </a:rPr>
              <a:t>, </a:t>
            </a:r>
            <a:r>
              <a:rPr lang="pl-PL" sz="1600" dirty="0" err="1">
                <a:solidFill>
                  <a:srgbClr val="000000"/>
                </a:solidFill>
                <a:latin typeface="Menlo-Regular"/>
              </a:rPr>
              <a:t>dlerror</a:t>
            </a:r>
            <a:r>
              <a:rPr lang="pl-PL" sz="1600" dirty="0">
                <a:solidFill>
                  <a:srgbClr val="000000"/>
                </a:solidFill>
                <a:latin typeface="Menlo-Regular"/>
              </a:rPr>
              <a:t>());</a:t>
            </a:r>
          </a:p>
          <a:p>
            <a:pPr algn="l"/>
            <a:r>
              <a:rPr lang="pl-PL" sz="1600" dirty="0">
                <a:solidFill>
                  <a:srgbClr val="000000"/>
                </a:solidFill>
                <a:latin typeface="Menlo-Regular"/>
              </a:rPr>
              <a:t>        </a:t>
            </a:r>
            <a:r>
              <a:rPr lang="pl-PL" sz="1600" dirty="0" err="1">
                <a:solidFill>
                  <a:srgbClr val="000000"/>
                </a:solidFill>
                <a:latin typeface="Menlo-Regular"/>
              </a:rPr>
              <a:t>exit</a:t>
            </a:r>
            <a:r>
              <a:rPr lang="pl-PL" sz="1600" dirty="0">
                <a:solidFill>
                  <a:srgbClr val="000000"/>
                </a:solidFill>
                <a:latin typeface="Menlo-Regular"/>
              </a:rPr>
              <a:t>(1);</a:t>
            </a:r>
          </a:p>
          <a:p>
            <a:pPr algn="l"/>
            <a:r>
              <a:rPr lang="pl-PL" sz="1600" dirty="0">
                <a:solidFill>
                  <a:srgbClr val="000000"/>
                </a:solidFill>
                <a:latin typeface="Menlo-Regular"/>
              </a:rPr>
              <a:t>    }</a:t>
            </a:r>
          </a:p>
          <a:p>
            <a:pPr algn="l"/>
            <a:r>
              <a:rPr lang="is-IS" sz="1600" dirty="0">
                <a:solidFill>
                  <a:srgbClr val="000000"/>
                </a:solidFill>
                <a:latin typeface="Menlo-Regular"/>
              </a:rPr>
              <a:t>    </a:t>
            </a:r>
            <a:r>
              <a:rPr lang="is-IS" sz="1600" dirty="0">
                <a:solidFill>
                  <a:srgbClr val="C200FF"/>
                </a:solidFill>
                <a:latin typeface="Menlo-Regular"/>
              </a:rPr>
              <a:t>return</a:t>
            </a:r>
            <a:r>
              <a:rPr lang="is-IS" sz="1600" dirty="0">
                <a:solidFill>
                  <a:srgbClr val="000000"/>
                </a:solidFill>
                <a:latin typeface="Menlo-Regular"/>
              </a:rPr>
              <a:t> 0;</a:t>
            </a:r>
          </a:p>
          <a:p>
            <a:pPr algn="l"/>
            <a:r>
              <a:rPr lang="is-IS" sz="1600" dirty="0">
                <a:solidFill>
                  <a:srgbClr val="000000"/>
                </a:solidFill>
                <a:latin typeface="Menlo-Regular"/>
              </a:rPr>
              <a:t>}</a:t>
            </a:r>
            <a:endParaRPr lang="en-GB" sz="1600" b="1" dirty="0">
              <a:latin typeface="Courier New" panose="02070309020205020404" pitchFamily="49" charset="0"/>
              <a:ea typeface="msgothic" charset="0"/>
              <a:cs typeface="msgothic" charset="0"/>
            </a:endParaRPr>
          </a:p>
        </p:txBody>
      </p:sp>
      <p:sp>
        <p:nvSpPr>
          <p:cNvPr id="4" name="Rectangle 3"/>
          <p:cNvSpPr>
            <a:spLocks noChangeArrowheads="1"/>
          </p:cNvSpPr>
          <p:nvPr/>
        </p:nvSpPr>
        <p:spPr bwMode="auto">
          <a:xfrm>
            <a:off x="9393638" y="6353141"/>
            <a:ext cx="871049" cy="359010"/>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dll.c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5" name="圆角矩形 121">
            <a:extLst>
              <a:ext uri="{FF2B5EF4-FFF2-40B4-BE49-F238E27FC236}">
                <a16:creationId xmlns:a16="http://schemas.microsoft.com/office/drawing/2014/main" id="{5CAE1D58-A8DF-514A-318B-8EE76B308823}"/>
              </a:ext>
            </a:extLst>
          </p:cNvPr>
          <p:cNvSpPr/>
          <p:nvPr/>
        </p:nvSpPr>
        <p:spPr bwMode="auto">
          <a:xfrm>
            <a:off x="-182651" y="316050"/>
            <a:ext cx="3902387"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6" name="标题 1">
            <a:extLst>
              <a:ext uri="{FF2B5EF4-FFF2-40B4-BE49-F238E27FC236}">
                <a16:creationId xmlns:a16="http://schemas.microsoft.com/office/drawing/2014/main" id="{FB8AA4FE-06BE-4CB2-EA2B-677FAC71AD34}"/>
              </a:ext>
            </a:extLst>
          </p:cNvPr>
          <p:cNvSpPr txBox="1">
            <a:spLocks/>
          </p:cNvSpPr>
          <p:nvPr/>
        </p:nvSpPr>
        <p:spPr bwMode="auto">
          <a:xfrm>
            <a:off x="335827" y="319412"/>
            <a:ext cx="3275897"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现代解决方案：共享库</a:t>
            </a: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DC5FCEB0-8A26-1F68-E981-CDC11100BD80}"/>
                  </a:ext>
                </a:extLst>
              </p14:cNvPr>
              <p14:cNvContentPartPr/>
              <p14:nvPr/>
            </p14:nvContentPartPr>
            <p14:xfrm>
              <a:off x="2117520" y="1463040"/>
              <a:ext cx="8697240" cy="5348520"/>
            </p14:xfrm>
          </p:contentPart>
        </mc:Choice>
        <mc:Fallback>
          <p:pic>
            <p:nvPicPr>
              <p:cNvPr id="2" name="墨迹 1">
                <a:extLst>
                  <a:ext uri="{FF2B5EF4-FFF2-40B4-BE49-F238E27FC236}">
                    <a16:creationId xmlns:a16="http://schemas.microsoft.com/office/drawing/2014/main" id="{DC5FCEB0-8A26-1F68-E981-CDC11100BD80}"/>
                  </a:ext>
                </a:extLst>
              </p:cNvPr>
              <p:cNvPicPr/>
              <p:nvPr/>
            </p:nvPicPr>
            <p:blipFill>
              <a:blip r:embed="rId4"/>
              <a:stretch>
                <a:fillRect/>
              </a:stretch>
            </p:blipFill>
            <p:spPr>
              <a:xfrm>
                <a:off x="2101320" y="1446840"/>
                <a:ext cx="8729640" cy="5380920"/>
              </a:xfrm>
              <a:prstGeom prst="rect">
                <a:avLst/>
              </a:prstGeom>
            </p:spPr>
          </p:pic>
        </mc:Fallback>
      </mc:AlternateContent>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96BF123-B442-6849-B6AE-C73F52DEB5A4}"/>
              </a:ext>
            </a:extLst>
          </p:cNvPr>
          <p:cNvSpPr txBox="1"/>
          <p:nvPr/>
        </p:nvSpPr>
        <p:spPr>
          <a:xfrm>
            <a:off x="3579927" y="6145411"/>
            <a:ext cx="5032147" cy="461665"/>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none" rtlCol="0">
            <a:spAutoFit/>
          </a:bodyPr>
          <a:lstStyle/>
          <a:p>
            <a:r>
              <a:rPr kumimoji="0" lang="zh-CN" altLang="en-US" b="1" i="0" u="none" strike="noStrike" kern="1200" cap="none" spc="30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Times New Roman" pitchFamily="18" charset="0"/>
              </a:rPr>
              <a:t>感谢各位专家！敬请批评指正！</a:t>
            </a:r>
            <a:endParaRPr kumimoji="0" lang="zh-CN" altLang="en-US"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Times New Roman" pitchFamily="18" charset="0"/>
            </a:endParaRPr>
          </a:p>
        </p:txBody>
      </p:sp>
      <p:sp>
        <p:nvSpPr>
          <p:cNvPr id="9" name="文本框 8">
            <a:extLst>
              <a:ext uri="{FF2B5EF4-FFF2-40B4-BE49-F238E27FC236}">
                <a16:creationId xmlns:a16="http://schemas.microsoft.com/office/drawing/2014/main" id="{0AB5DAF2-DCD8-C744-B3C9-01986423A753}"/>
              </a:ext>
            </a:extLst>
          </p:cNvPr>
          <p:cNvSpPr txBox="1"/>
          <p:nvPr/>
        </p:nvSpPr>
        <p:spPr>
          <a:xfrm>
            <a:off x="9153391" y="4657996"/>
            <a:ext cx="2703249" cy="1255280"/>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前沿知识与科学精神并重</a:t>
            </a:r>
            <a:endParaRPr lang="en-US" altLang="zh-CN" sz="1600" spc="12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战略眼光与家国情怀兼具</a:t>
            </a:r>
            <a:endParaRPr lang="en-US" altLang="zh-CN" sz="1600" spc="12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融入学生与团队思政建设</a:t>
            </a:r>
          </a:p>
        </p:txBody>
      </p:sp>
      <p:sp>
        <p:nvSpPr>
          <p:cNvPr id="7" name="文本框 6">
            <a:extLst>
              <a:ext uri="{FF2B5EF4-FFF2-40B4-BE49-F238E27FC236}">
                <a16:creationId xmlns:a16="http://schemas.microsoft.com/office/drawing/2014/main" id="{A3FFFD82-6E35-814D-AF95-A975A02B437F}"/>
              </a:ext>
            </a:extLst>
          </p:cNvPr>
          <p:cNvSpPr txBox="1"/>
          <p:nvPr/>
        </p:nvSpPr>
        <p:spPr>
          <a:xfrm>
            <a:off x="9153391" y="401246"/>
            <a:ext cx="2703249" cy="1255280"/>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瞄准脑解析前沿科学问题</a:t>
            </a:r>
            <a:endParaRPr lang="en-US" altLang="zh-CN" sz="1600" spc="12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开展基础性深入交叉研究</a:t>
            </a:r>
            <a:endParaRPr lang="en-US" altLang="zh-CN" sz="1600" spc="12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服务世界级一流学科建设</a:t>
            </a:r>
            <a:endParaRPr lang="en-US" altLang="zh-CN" sz="1600" spc="120" dirty="0">
              <a:solidFill>
                <a:schemeClr val="bg1"/>
              </a:solidFill>
              <a:latin typeface="Microsoft YaHei" panose="020B0503020204020204" pitchFamily="34" charset="-122"/>
              <a:ea typeface="Microsoft YaHei" panose="020B0503020204020204" pitchFamily="34" charset="-122"/>
            </a:endParaRPr>
          </a:p>
        </p:txBody>
      </p:sp>
      <p:sp>
        <p:nvSpPr>
          <p:cNvPr id="8" name="Rectangle 2">
            <a:extLst>
              <a:ext uri="{FF2B5EF4-FFF2-40B4-BE49-F238E27FC236}">
                <a16:creationId xmlns:a16="http://schemas.microsoft.com/office/drawing/2014/main" id="{F910828A-80D1-3546-B0AD-955C5F6E0A74}"/>
              </a:ext>
            </a:extLst>
          </p:cNvPr>
          <p:cNvSpPr txBox="1">
            <a:spLocks noChangeArrowheads="1"/>
          </p:cNvSpPr>
          <p:nvPr/>
        </p:nvSpPr>
        <p:spPr>
          <a:xfrm>
            <a:off x="2495600" y="2924944"/>
            <a:ext cx="7200800" cy="1116764"/>
          </a:xfrm>
          <a:prstGeom prst="rect">
            <a:avLst/>
          </a:prstGeom>
        </p:spPr>
        <p:txBody>
          <a:bodyPr anchor="t"/>
          <a:lstStyle>
            <a:lvl1pPr algn="ctr" rtl="0" eaLnBrk="0" fontAlgn="base" hangingPunct="0">
              <a:spcBef>
                <a:spcPct val="0"/>
              </a:spcBef>
              <a:spcAft>
                <a:spcPct val="0"/>
              </a:spcAft>
              <a:defRPr kumimoji="1" sz="4000" b="1">
                <a:solidFill>
                  <a:schemeClr val="tx1"/>
                </a:solidFill>
                <a:latin typeface="+mj-lt"/>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eaLnBrk="1" hangingPunct="1">
              <a:lnSpc>
                <a:spcPts val="6700"/>
              </a:lnSpc>
            </a:pPr>
            <a:r>
              <a:rPr lang="zh-CN" altLang="en-US" sz="4400" kern="0" spc="200" dirty="0">
                <a:solidFill>
                  <a:srgbClr val="6A0874"/>
                </a:solidFill>
                <a:latin typeface="微软雅黑" panose="020B0503020204020204" pitchFamily="34" charset="-122"/>
                <a:ea typeface="微软雅黑" panose="020B0503020204020204" pitchFamily="34" charset="-122"/>
              </a:rPr>
              <a:t>下次见</a:t>
            </a:r>
            <a:endParaRPr lang="en-US" altLang="zh-CN" sz="2800" b="0" kern="0" spc="200" dirty="0">
              <a:solidFill>
                <a:srgbClr val="6A087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8238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875420" y="1143794"/>
            <a:ext cx="10405156" cy="4570412"/>
          </a:xfrm>
        </p:spPr>
        <p:txBody>
          <a:bodyPr/>
          <a:lstStyle/>
          <a:p>
            <a:pPr marL="0"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dirty="0">
                <a:solidFill>
                  <a:schemeClr val="accent2"/>
                </a:solidFill>
              </a:rPr>
              <a:t>全局符号</a:t>
            </a:r>
            <a:endParaRPr lang="en-GB" b="1" dirty="0">
              <a:solidFill>
                <a:schemeClr val="accent2"/>
              </a:solidFill>
            </a:endParaRPr>
          </a:p>
          <a:p>
            <a:pPr marL="457200" lvl="1"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由模块</a:t>
            </a:r>
            <a:r>
              <a:rPr lang="en-GB" dirty="0">
                <a:latin typeface="Microsoft YaHei" panose="020B0503020204020204" pitchFamily="34" charset="-122"/>
                <a:ea typeface="Microsoft YaHei" panose="020B0503020204020204" pitchFamily="34" charset="-122"/>
              </a:rPr>
              <a:t>m</a:t>
            </a:r>
            <a:r>
              <a:rPr lang="zh-CN" altLang="en-US" dirty="0">
                <a:latin typeface="Microsoft YaHei" panose="020B0503020204020204" pitchFamily="34" charset="-122"/>
                <a:ea typeface="Microsoft YaHei" panose="020B0503020204020204" pitchFamily="34" charset="-122"/>
              </a:rPr>
              <a:t>定义的，可以被其他模块引用的符号</a:t>
            </a:r>
            <a:endParaRPr lang="en-GB" dirty="0">
              <a:latin typeface="Microsoft YaHei" panose="020B0503020204020204" pitchFamily="34" charset="-122"/>
              <a:ea typeface="Microsoft YaHei" panose="020B0503020204020204" pitchFamily="34" charset="-122"/>
            </a:endParaRPr>
          </a:p>
          <a:p>
            <a:pPr marL="457200" lvl="1"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例如</a:t>
            </a:r>
            <a:r>
              <a:rPr lang="en-GB"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非静态</a:t>
            </a:r>
            <a:r>
              <a:rPr lang="en-GB" dirty="0">
                <a:latin typeface="Microsoft YaHei" panose="020B0503020204020204" pitchFamily="34" charset="-122"/>
                <a:ea typeface="Microsoft YaHei" panose="020B0503020204020204" pitchFamily="34" charset="-122"/>
              </a:rPr>
              <a:t>non-</a:t>
            </a:r>
            <a:r>
              <a:rPr lang="en-GB" b="1" dirty="0">
                <a:latin typeface="Microsoft YaHei" panose="020B0503020204020204" pitchFamily="34" charset="-122"/>
                <a:ea typeface="Microsoft YaHei" panose="020B0503020204020204" pitchFamily="34" charset="-122"/>
              </a:rPr>
              <a:t>static</a:t>
            </a:r>
            <a:r>
              <a:rPr lang="en-GB" dirty="0">
                <a:latin typeface="Microsoft YaHei" panose="020B0503020204020204" pitchFamily="34" charset="-122"/>
                <a:ea typeface="Microsoft YaHei" panose="020B0503020204020204" pitchFamily="34" charset="-122"/>
              </a:rPr>
              <a:t> C </a:t>
            </a:r>
            <a:r>
              <a:rPr lang="zh-CN" altLang="en-US" dirty="0">
                <a:latin typeface="Microsoft YaHei" panose="020B0503020204020204" pitchFamily="34" charset="-122"/>
                <a:ea typeface="Microsoft YaHei" panose="020B0503020204020204" pitchFamily="34" charset="-122"/>
              </a:rPr>
              <a:t>函数与非静态全局变量</a:t>
            </a:r>
            <a:r>
              <a:rPr lang="en-GB" dirty="0">
                <a:latin typeface="Microsoft YaHei" panose="020B0503020204020204" pitchFamily="34" charset="-122"/>
                <a:ea typeface="Microsoft YaHei" panose="020B0503020204020204" pitchFamily="34" charset="-122"/>
              </a:rPr>
              <a:t>.</a:t>
            </a:r>
            <a:endParaRPr lang="en-GB" dirty="0"/>
          </a:p>
          <a:p>
            <a:pPr marL="0"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dirty="0">
                <a:solidFill>
                  <a:schemeClr val="accent2"/>
                </a:solidFill>
              </a:rPr>
              <a:t>外部符号</a:t>
            </a:r>
            <a:endParaRPr lang="en-US" altLang="zh-CN" b="1" dirty="0">
              <a:solidFill>
                <a:schemeClr val="accent2"/>
              </a:solidFill>
            </a:endParaRPr>
          </a:p>
          <a:p>
            <a:pPr marL="457200" lvl="1"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由模块</a:t>
            </a:r>
            <a:r>
              <a:rPr lang="en-US" altLang="zh-CN" dirty="0">
                <a:latin typeface="Microsoft YaHei" panose="020B0503020204020204" pitchFamily="34" charset="-122"/>
                <a:ea typeface="Microsoft YaHei" panose="020B0503020204020204" pitchFamily="34" charset="-122"/>
              </a:rPr>
              <a:t>m</a:t>
            </a:r>
            <a:r>
              <a:rPr lang="zh-CN" altLang="en-US" dirty="0">
                <a:latin typeface="Microsoft YaHei" panose="020B0503020204020204" pitchFamily="34" charset="-122"/>
                <a:ea typeface="Microsoft YaHei" panose="020B0503020204020204" pitchFamily="34" charset="-122"/>
              </a:rPr>
              <a:t>引用的全局符号，但由其他模块定义。</a:t>
            </a:r>
            <a:endParaRPr lang="en-GB" dirty="0"/>
          </a:p>
          <a:p>
            <a:pPr marL="0"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dirty="0">
                <a:solidFill>
                  <a:schemeClr val="accent2"/>
                </a:solidFill>
              </a:rPr>
              <a:t>本地</a:t>
            </a:r>
            <a:r>
              <a:rPr lang="en-US" altLang="zh-CN" b="1" dirty="0">
                <a:solidFill>
                  <a:schemeClr val="accent2"/>
                </a:solidFill>
              </a:rPr>
              <a:t>/</a:t>
            </a:r>
            <a:r>
              <a:rPr lang="zh-CN" altLang="en-US" b="1" dirty="0">
                <a:solidFill>
                  <a:schemeClr val="accent2"/>
                </a:solidFill>
              </a:rPr>
              <a:t>局部符号</a:t>
            </a:r>
            <a:endParaRPr lang="en-GB" b="1" dirty="0">
              <a:solidFill>
                <a:schemeClr val="accent2"/>
              </a:solidFill>
            </a:endParaRPr>
          </a:p>
          <a:p>
            <a:pPr marL="457200" lvl="1"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由模块</a:t>
            </a:r>
            <a:r>
              <a:rPr lang="en-GB" dirty="0">
                <a:latin typeface="Microsoft YaHei" panose="020B0503020204020204" pitchFamily="34" charset="-122"/>
                <a:ea typeface="Microsoft YaHei" panose="020B0503020204020204" pitchFamily="34" charset="-122"/>
              </a:rPr>
              <a:t>m</a:t>
            </a:r>
            <a:r>
              <a:rPr lang="zh-CN" altLang="en-US" dirty="0">
                <a:latin typeface="Microsoft YaHei" panose="020B0503020204020204" pitchFamily="34" charset="-122"/>
                <a:ea typeface="Microsoft YaHei" panose="020B0503020204020204" pitchFamily="34" charset="-122"/>
              </a:rPr>
              <a:t>定义和仅由</a:t>
            </a:r>
            <a:r>
              <a:rPr lang="en-US" altLang="zh-CN" dirty="0">
                <a:latin typeface="Microsoft YaHei" panose="020B0503020204020204" pitchFamily="34" charset="-122"/>
                <a:ea typeface="Microsoft YaHei" panose="020B0503020204020204" pitchFamily="34" charset="-122"/>
              </a:rPr>
              <a:t>m</a:t>
            </a:r>
            <a:r>
              <a:rPr lang="zh-CN" altLang="en-US" dirty="0">
                <a:latin typeface="Microsoft YaHei" panose="020B0503020204020204" pitchFamily="34" charset="-122"/>
                <a:ea typeface="Microsoft YaHei" panose="020B0503020204020204" pitchFamily="34" charset="-122"/>
              </a:rPr>
              <a:t>唯一引用的符号。如</a:t>
            </a:r>
            <a:r>
              <a:rPr lang="en-GB"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使用静态属性定义的</a:t>
            </a:r>
            <a:r>
              <a:rPr lang="en-US" altLang="zh-CN" dirty="0">
                <a:latin typeface="Microsoft YaHei" panose="020B0503020204020204" pitchFamily="34" charset="-122"/>
                <a:ea typeface="Microsoft YaHei" panose="020B0503020204020204" pitchFamily="34" charset="-122"/>
              </a:rPr>
              <a:t>C</a:t>
            </a:r>
            <a:r>
              <a:rPr lang="zh-CN" altLang="en-US" dirty="0">
                <a:latin typeface="Microsoft YaHei" panose="020B0503020204020204" pitchFamily="34" charset="-122"/>
                <a:ea typeface="Microsoft YaHei" panose="020B0503020204020204" pitchFamily="34" charset="-122"/>
              </a:rPr>
              <a:t>函数和全局变量</a:t>
            </a:r>
            <a:endParaRPr lang="en-GB" dirty="0">
              <a:latin typeface="Microsoft YaHei" panose="020B0503020204020204" pitchFamily="34" charset="-122"/>
              <a:ea typeface="Microsoft YaHei" panose="020B0503020204020204" pitchFamily="34" charset="-122"/>
            </a:endParaRPr>
          </a:p>
          <a:p>
            <a:pPr marL="457200" lvl="1"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本地</a:t>
            </a:r>
            <a:r>
              <a:rPr lang="zh-CN" altLang="en-US" b="1" dirty="0">
                <a:solidFill>
                  <a:srgbClr val="6B0874"/>
                </a:solidFill>
                <a:latin typeface="Microsoft YaHei" panose="020B0503020204020204" pitchFamily="34" charset="-122"/>
                <a:ea typeface="Microsoft YaHei" panose="020B0503020204020204" pitchFamily="34" charset="-122"/>
              </a:rPr>
              <a:t>链接符号</a:t>
            </a:r>
            <a:r>
              <a:rPr lang="zh-CN" altLang="en-US" dirty="0">
                <a:latin typeface="Microsoft YaHei" panose="020B0503020204020204" pitchFamily="34" charset="-122"/>
                <a:ea typeface="Microsoft YaHei" panose="020B0503020204020204" pitchFamily="34" charset="-122"/>
              </a:rPr>
              <a:t>不是本地</a:t>
            </a:r>
            <a:r>
              <a:rPr lang="zh-CN" altLang="en-US" b="1" dirty="0">
                <a:solidFill>
                  <a:srgbClr val="6B0874"/>
                </a:solidFill>
                <a:latin typeface="Microsoft YaHei" panose="020B0503020204020204" pitchFamily="34" charset="-122"/>
                <a:ea typeface="Microsoft YaHei" panose="020B0503020204020204" pitchFamily="34" charset="-122"/>
              </a:rPr>
              <a:t>程序变量</a:t>
            </a:r>
            <a:r>
              <a:rPr lang="en-US" altLang="zh-CN" b="1" dirty="0">
                <a:solidFill>
                  <a:srgbClr val="6B0874"/>
                </a:solidFill>
                <a:latin typeface="Microsoft YaHei" panose="020B0503020204020204" pitchFamily="34" charset="-122"/>
                <a:ea typeface="Microsoft YaHei" panose="020B0503020204020204" pitchFamily="34" charset="-122"/>
              </a:rPr>
              <a:t>-</a:t>
            </a:r>
            <a:r>
              <a:rPr lang="zh-CN" altLang="en-US" b="1" dirty="0">
                <a:solidFill>
                  <a:srgbClr val="6B0874"/>
                </a:solidFill>
                <a:latin typeface="Microsoft YaHei" panose="020B0503020204020204" pitchFamily="34" charset="-122"/>
                <a:ea typeface="Microsoft YaHei" panose="020B0503020204020204" pitchFamily="34" charset="-122"/>
              </a:rPr>
              <a:t>局部变量</a:t>
            </a:r>
            <a:endParaRPr lang="en-GB" b="1" dirty="0">
              <a:solidFill>
                <a:srgbClr val="6B0874"/>
              </a:solidFill>
              <a:latin typeface="Microsoft YaHei" panose="020B0503020204020204" pitchFamily="34" charset="-122"/>
              <a:ea typeface="Microsoft YaHei" panose="020B0503020204020204" pitchFamily="34" charset="-122"/>
            </a:endParaRPr>
          </a:p>
        </p:txBody>
      </p:sp>
      <p:sp>
        <p:nvSpPr>
          <p:cNvPr id="4" name="圆角矩形 121">
            <a:extLst>
              <a:ext uri="{FF2B5EF4-FFF2-40B4-BE49-F238E27FC236}">
                <a16:creationId xmlns:a16="http://schemas.microsoft.com/office/drawing/2014/main" id="{A19720FA-960B-0292-B5D8-826EBD906D1D}"/>
              </a:ext>
            </a:extLst>
          </p:cNvPr>
          <p:cNvSpPr/>
          <p:nvPr/>
        </p:nvSpPr>
        <p:spPr bwMode="auto">
          <a:xfrm>
            <a:off x="-182651" y="316050"/>
            <a:ext cx="2354215"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5" name="标题 1">
            <a:extLst>
              <a:ext uri="{FF2B5EF4-FFF2-40B4-BE49-F238E27FC236}">
                <a16:creationId xmlns:a16="http://schemas.microsoft.com/office/drawing/2014/main" id="{CF80F5E4-5A97-FBB7-B0D7-CE897067D3C3}"/>
              </a:ext>
            </a:extLst>
          </p:cNvPr>
          <p:cNvSpPr txBox="1">
            <a:spLocks/>
          </p:cNvSpPr>
          <p:nvPr/>
        </p:nvSpPr>
        <p:spPr bwMode="auto">
          <a:xfrm>
            <a:off x="335827" y="319412"/>
            <a:ext cx="1835737"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连接器符号</a:t>
            </a:r>
          </a:p>
        </p:txBody>
      </p:sp>
      <mc:AlternateContent xmlns:mc="http://schemas.openxmlformats.org/markup-compatibility/2006">
        <mc:Choice xmlns:p14="http://schemas.microsoft.com/office/powerpoint/2010/main" Requires="p14">
          <p:contentPart p14:bwMode="auto" r:id="rId3">
            <p14:nvContentPartPr>
              <p14:cNvPr id="3" name="墨迹 2">
                <a:extLst>
                  <a:ext uri="{FF2B5EF4-FFF2-40B4-BE49-F238E27FC236}">
                    <a16:creationId xmlns:a16="http://schemas.microsoft.com/office/drawing/2014/main" id="{5750FC04-47D8-BD41-0151-474A5AF7E6AE}"/>
                  </a:ext>
                </a:extLst>
              </p14:cNvPr>
              <p14:cNvContentPartPr/>
              <p14:nvPr/>
            </p14:nvContentPartPr>
            <p14:xfrm>
              <a:off x="990000" y="244080"/>
              <a:ext cx="10959840" cy="4942440"/>
            </p14:xfrm>
          </p:contentPart>
        </mc:Choice>
        <mc:Fallback>
          <p:pic>
            <p:nvPicPr>
              <p:cNvPr id="3" name="墨迹 2">
                <a:extLst>
                  <a:ext uri="{FF2B5EF4-FFF2-40B4-BE49-F238E27FC236}">
                    <a16:creationId xmlns:a16="http://schemas.microsoft.com/office/drawing/2014/main" id="{5750FC04-47D8-BD41-0151-474A5AF7E6AE}"/>
                  </a:ext>
                </a:extLst>
              </p:cNvPr>
              <p:cNvPicPr/>
              <p:nvPr/>
            </p:nvPicPr>
            <p:blipFill>
              <a:blip r:embed="rId4"/>
              <a:stretch>
                <a:fillRect/>
              </a:stretch>
            </p:blipFill>
            <p:spPr>
              <a:xfrm>
                <a:off x="973800" y="227880"/>
                <a:ext cx="10992240" cy="4974840"/>
              </a:xfrm>
              <a:prstGeom prst="rect">
                <a:avLst/>
              </a:prstGeom>
            </p:spPr>
          </p:pic>
        </mc:Fallback>
      </mc:AlternateContent>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877434" y="1882383"/>
            <a:ext cx="4086673" cy="3030702"/>
          </a:xfrm>
          <a:prstGeom prst="rect">
            <a:avLst/>
          </a:prstGeom>
          <a:solidFill>
            <a:srgbClr val="F7F5CD"/>
          </a:solidFill>
          <a:ln w="3240">
            <a:solidFill>
              <a:srgbClr val="000066"/>
            </a:solidFill>
            <a:miter lim="800000"/>
          </a:ln>
          <a:effectLst/>
        </p:spPr>
        <p:txBody>
          <a:bodyPr wrap="none" lIns="90000" tIns="46800" rIns="90000" bIns="46800">
            <a:spAutoFit/>
          </a:bodyPr>
          <a:lstStyle/>
          <a:p>
            <a:pPr algn="l"/>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pPr algn="l"/>
            <a:endParaRPr lang="en-US" sz="1800" dirty="0">
              <a:solidFill>
                <a:srgbClr val="000000"/>
              </a:solidFill>
              <a:latin typeface="Menlo-Regular"/>
            </a:endParaRPr>
          </a:p>
          <a:p>
            <a:pPr algn="l"/>
            <a:r>
              <a:rPr lang="hu-HU" sz="1800" dirty="0">
                <a:solidFill>
                  <a:srgbClr val="2D961E"/>
                </a:solidFill>
                <a:latin typeface="Menlo-Regular"/>
              </a:rPr>
              <a:t>int</a:t>
            </a:r>
            <a:r>
              <a:rPr lang="hu-HU" sz="1800" dirty="0">
                <a:solidFill>
                  <a:srgbClr val="000000"/>
                </a:solidFill>
                <a:latin typeface="Menlo-Regular"/>
              </a:rPr>
              <a:t> </a:t>
            </a:r>
            <a:r>
              <a:rPr lang="hu-HU" sz="1800" dirty="0">
                <a:solidFill>
                  <a:srgbClr val="C1651C"/>
                </a:solidFill>
                <a:latin typeface="Menlo-Regular"/>
              </a:rPr>
              <a:t>array</a:t>
            </a:r>
            <a:r>
              <a:rPr lang="hu-HU" sz="1800" dirty="0">
                <a:solidFill>
                  <a:srgbClr val="000000"/>
                </a:solidFill>
                <a:latin typeface="Menlo-Regular"/>
              </a:rPr>
              <a:t>[2] = {1, 2};</a:t>
            </a:r>
          </a:p>
          <a:p>
            <a:pPr algn="l"/>
            <a:endParaRPr lang="hu-HU" sz="1800" dirty="0">
              <a:solidFill>
                <a:srgbClr val="000000"/>
              </a:solidFill>
              <a:latin typeface="Menlo-Regular"/>
            </a:endParaRPr>
          </a:p>
          <a:p>
            <a:pPr algn="l"/>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main</a:t>
            </a:r>
            <a:r>
              <a:rPr lang="en-US" sz="1800" dirty="0">
                <a:solidFill>
                  <a:srgbClr val="000000"/>
                </a:solidFill>
                <a:latin typeface="Menlo-Regular"/>
              </a:rPr>
              <a:t>()</a:t>
            </a:r>
          </a:p>
          <a:p>
            <a:pPr algn="l"/>
            <a:r>
              <a:rPr lang="en-US" sz="1800" dirty="0">
                <a:solidFill>
                  <a:srgbClr val="000000"/>
                </a:solidFill>
                <a:latin typeface="Menlo-Regular"/>
              </a:rPr>
              <a:t>{</a:t>
            </a:r>
          </a:p>
          <a:p>
            <a:pPr algn="l"/>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val</a:t>
            </a:r>
            <a:r>
              <a:rPr lang="fr-FR" sz="1800" dirty="0">
                <a:solidFill>
                  <a:srgbClr val="000000"/>
                </a:solidFill>
                <a:latin typeface="Menlo-Regular"/>
              </a:rPr>
              <a:t> = </a:t>
            </a:r>
            <a:r>
              <a:rPr lang="fr-FR" sz="1800" dirty="0" err="1">
                <a:solidFill>
                  <a:srgbClr val="000000"/>
                </a:solidFill>
                <a:latin typeface="Menlo-Regular"/>
              </a:rPr>
              <a:t>sum</a:t>
            </a:r>
            <a:r>
              <a:rPr lang="fr-FR" sz="1800" dirty="0">
                <a:solidFill>
                  <a:srgbClr val="000000"/>
                </a:solidFill>
                <a:latin typeface="Menlo-Regular"/>
              </a:rPr>
              <a:t>(</a:t>
            </a:r>
            <a:r>
              <a:rPr lang="fr-FR" sz="1800" dirty="0" err="1">
                <a:solidFill>
                  <a:srgbClr val="000000"/>
                </a:solidFill>
                <a:latin typeface="Menlo-Regular"/>
              </a:rPr>
              <a:t>array</a:t>
            </a:r>
            <a:r>
              <a:rPr lang="fr-FR" sz="1800" dirty="0">
                <a:solidFill>
                  <a:srgbClr val="000000"/>
                </a:solidFill>
                <a:latin typeface="Menlo-Regular"/>
              </a:rPr>
              <a:t>, 2);</a:t>
            </a:r>
          </a:p>
          <a:p>
            <a:pPr algn="l"/>
            <a:r>
              <a:rPr lang="fr-FR" sz="1800" dirty="0">
                <a:solidFill>
                  <a:srgbClr val="000000"/>
                </a:solidFill>
                <a:latin typeface="Menlo-Regular"/>
              </a:rPr>
              <a:t>    </a:t>
            </a:r>
            <a:r>
              <a:rPr lang="fr-FR" sz="1800" dirty="0">
                <a:solidFill>
                  <a:srgbClr val="C200FF"/>
                </a:solidFill>
                <a:latin typeface="Menlo-Regular"/>
              </a:rPr>
              <a:t>return</a:t>
            </a:r>
            <a:r>
              <a:rPr lang="fr-FR" sz="1800" dirty="0">
                <a:solidFill>
                  <a:srgbClr val="000000"/>
                </a:solidFill>
                <a:latin typeface="Menlo-Regular"/>
              </a:rPr>
              <a:t> val;</a:t>
            </a:r>
          </a:p>
          <a:p>
            <a:pPr algn="l"/>
            <a:r>
              <a:rPr lang="fr-FR" sz="1800" dirty="0">
                <a:solidFill>
                  <a:srgbClr val="000000"/>
                </a:solidFill>
                <a:latin typeface="Menlo-Regular"/>
              </a:rPr>
              <a:t>}</a:t>
            </a:r>
            <a:endParaRPr lang="en-US" sz="1800" dirty="0">
              <a:latin typeface="Courier New" panose="02070309020205020404"/>
              <a:cs typeface="Courier New" panose="02070309020205020404"/>
            </a:endParaRPr>
          </a:p>
        </p:txBody>
      </p:sp>
      <p:sp>
        <p:nvSpPr>
          <p:cNvPr id="6147" name="Rectangle 3"/>
          <p:cNvSpPr>
            <a:spLocks noChangeArrowheads="1"/>
          </p:cNvSpPr>
          <p:nvPr/>
        </p:nvSpPr>
        <p:spPr bwMode="auto">
          <a:xfrm>
            <a:off x="3969950" y="4550602"/>
            <a:ext cx="1008907" cy="359010"/>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main.c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6149" name="Rectangle 5"/>
          <p:cNvSpPr>
            <a:spLocks noChangeArrowheads="1"/>
          </p:cNvSpPr>
          <p:nvPr/>
        </p:nvSpPr>
        <p:spPr bwMode="auto">
          <a:xfrm>
            <a:off x="6781801" y="1882383"/>
            <a:ext cx="4226135" cy="3030702"/>
          </a:xfrm>
          <a:prstGeom prst="rect">
            <a:avLst/>
          </a:prstGeom>
          <a:solidFill>
            <a:srgbClr val="D5F1CF"/>
          </a:solidFill>
          <a:ln w="3240">
            <a:solidFill>
              <a:srgbClr val="000066"/>
            </a:solidFill>
            <a:miter lim="800000"/>
          </a:ln>
          <a:effectLst/>
        </p:spPr>
        <p:txBody>
          <a:bodyPr wrap="none" lIns="90000" tIns="46800" rIns="90000" bIns="46800">
            <a:spAutoFit/>
          </a:bodyPr>
          <a:lstStyle/>
          <a:p>
            <a:pPr algn="l"/>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pPr algn="l"/>
            <a:r>
              <a:rPr lang="en-US" sz="1800" dirty="0">
                <a:solidFill>
                  <a:srgbClr val="000000"/>
                </a:solidFill>
                <a:latin typeface="Menlo-Regular"/>
              </a:rPr>
              <a:t>{</a:t>
            </a:r>
          </a:p>
          <a:p>
            <a:pPr algn="l"/>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i</a:t>
            </a:r>
            <a:r>
              <a:rPr lang="fr-FR" sz="1800" dirty="0">
                <a:solidFill>
                  <a:srgbClr val="000000"/>
                </a:solidFill>
                <a:latin typeface="Menlo-Regular"/>
              </a:rPr>
              <a:t>, </a:t>
            </a:r>
            <a:r>
              <a:rPr lang="fr-FR" sz="1800" dirty="0">
                <a:solidFill>
                  <a:srgbClr val="C1651C"/>
                </a:solidFill>
                <a:latin typeface="Menlo-Regular"/>
              </a:rPr>
              <a:t>s</a:t>
            </a:r>
            <a:r>
              <a:rPr lang="fr-FR" sz="1800" dirty="0">
                <a:solidFill>
                  <a:srgbClr val="000000"/>
                </a:solidFill>
                <a:latin typeface="Menlo-Regular"/>
              </a:rPr>
              <a:t> = 0;</a:t>
            </a:r>
          </a:p>
          <a:p>
            <a:pPr algn="l"/>
            <a:endParaRPr lang="fr-FR" sz="1800" dirty="0">
              <a:solidFill>
                <a:srgbClr val="000000"/>
              </a:solidFill>
              <a:latin typeface="Menlo-Regular"/>
            </a:endParaRPr>
          </a:p>
          <a:p>
            <a:pPr algn="l"/>
            <a:r>
              <a:rPr lang="da-DK" sz="1800" dirty="0">
                <a:solidFill>
                  <a:srgbClr val="000000"/>
                </a:solidFill>
                <a:latin typeface="Menlo-Regular"/>
              </a:rPr>
              <a:t>    </a:t>
            </a:r>
            <a:r>
              <a:rPr lang="da-DK" sz="1800" dirty="0">
                <a:solidFill>
                  <a:srgbClr val="C200FF"/>
                </a:solidFill>
                <a:latin typeface="Menlo-Regular"/>
              </a:rPr>
              <a:t>for</a:t>
            </a:r>
            <a:r>
              <a:rPr lang="da-DK" sz="1800" dirty="0">
                <a:solidFill>
                  <a:srgbClr val="000000"/>
                </a:solidFill>
                <a:latin typeface="Menlo-Regular"/>
              </a:rPr>
              <a:t> (i = 0; i &lt; n; i++) {</a:t>
            </a:r>
          </a:p>
          <a:p>
            <a:pPr algn="l"/>
            <a:r>
              <a:rPr lang="da-DK" sz="1800" dirty="0">
                <a:solidFill>
                  <a:srgbClr val="000000"/>
                </a:solidFill>
                <a:latin typeface="Menlo-Regular"/>
              </a:rPr>
              <a:t>        s += a[i];</a:t>
            </a:r>
          </a:p>
          <a:p>
            <a:pPr algn="l"/>
            <a:r>
              <a:rPr lang="da-DK" sz="1800" dirty="0">
                <a:solidFill>
                  <a:srgbClr val="000000"/>
                </a:solidFill>
                <a:latin typeface="Menlo-Regular"/>
              </a:rPr>
              <a:t>    }</a:t>
            </a:r>
          </a:p>
          <a:p>
            <a:pPr algn="l"/>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 s;</a:t>
            </a:r>
          </a:p>
          <a:p>
            <a:pPr algn="l"/>
            <a:r>
              <a:rPr lang="is-IS" sz="1800" dirty="0">
                <a:solidFill>
                  <a:srgbClr val="000000"/>
                </a:solidFill>
                <a:latin typeface="Menlo-Regular"/>
              </a:rPr>
              <a:t>}</a:t>
            </a:r>
          </a:p>
        </p:txBody>
      </p:sp>
      <p:sp>
        <p:nvSpPr>
          <p:cNvPr id="6148" name="Rectangle 4"/>
          <p:cNvSpPr>
            <a:spLocks noChangeArrowheads="1"/>
          </p:cNvSpPr>
          <p:nvPr/>
        </p:nvSpPr>
        <p:spPr bwMode="auto">
          <a:xfrm>
            <a:off x="10057849" y="4550602"/>
            <a:ext cx="871049" cy="359010"/>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sum.c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grpSp>
        <p:nvGrpSpPr>
          <p:cNvPr id="48" name="Group 47"/>
          <p:cNvGrpSpPr/>
          <p:nvPr/>
        </p:nvGrpSpPr>
        <p:grpSpPr>
          <a:xfrm>
            <a:off x="3899126" y="760318"/>
            <a:ext cx="2544279" cy="3217056"/>
            <a:chOff x="1523474" y="689057"/>
            <a:chExt cx="2544279" cy="3217056"/>
          </a:xfrm>
        </p:grpSpPr>
        <p:sp>
          <p:nvSpPr>
            <p:cNvPr id="7" name="TextBox 6"/>
            <p:cNvSpPr txBox="1"/>
            <p:nvPr/>
          </p:nvSpPr>
          <p:spPr>
            <a:xfrm>
              <a:off x="1813610" y="689057"/>
              <a:ext cx="2254143" cy="369332"/>
            </a:xfrm>
            <a:prstGeom prst="rect">
              <a:avLst/>
            </a:prstGeom>
            <a:noFill/>
          </p:spPr>
          <p:txBody>
            <a:bodyPr wrap="none" rtlCol="0">
              <a:spAutoFit/>
            </a:bodyPr>
            <a:lstStyle/>
            <a:p>
              <a:r>
                <a:rPr lang="zh-CN" altLang="en-US" sz="1800" b="1" dirty="0">
                  <a:solidFill>
                    <a:srgbClr val="6B0874"/>
                  </a:solidFill>
                  <a:latin typeface="Microsoft YaHei" panose="020B0503020204020204" pitchFamily="34" charset="-122"/>
                  <a:ea typeface="Microsoft YaHei" panose="020B0503020204020204" pitchFamily="34" charset="-122"/>
                </a:rPr>
                <a:t>引用一个全局符号</a:t>
              </a:r>
              <a:r>
                <a:rPr lang="en-US" sz="1800" b="1" dirty="0">
                  <a:solidFill>
                    <a:srgbClr val="6B0874"/>
                  </a:solidFill>
                  <a:latin typeface="Microsoft YaHei" panose="020B0503020204020204" pitchFamily="34" charset="-122"/>
                  <a:ea typeface="Microsoft YaHei" panose="020B0503020204020204" pitchFamily="34" charset="-122"/>
                </a:rPr>
                <a:t>…</a:t>
              </a:r>
            </a:p>
          </p:txBody>
        </p:sp>
        <p:cxnSp>
          <p:nvCxnSpPr>
            <p:cNvPr id="12" name="Straight Arrow Connector 11"/>
            <p:cNvCxnSpPr>
              <a:stCxn id="7" idx="2"/>
            </p:cNvCxnSpPr>
            <p:nvPr/>
          </p:nvCxnSpPr>
          <p:spPr bwMode="auto">
            <a:xfrm flipH="1">
              <a:off x="1523474" y="1058389"/>
              <a:ext cx="1417208" cy="2847724"/>
            </a:xfrm>
            <a:prstGeom prst="straightConnector1">
              <a:avLst/>
            </a:prstGeom>
            <a:noFill/>
            <a:ln w="25400" cap="flat" cmpd="sng" algn="ctr">
              <a:solidFill>
                <a:srgbClr val="990000"/>
              </a:solidFill>
              <a:prstDash val="solid"/>
              <a:round/>
              <a:headEnd type="none" w="med" len="med"/>
              <a:tailEnd type="arrow"/>
            </a:ln>
            <a:effectLst/>
          </p:spPr>
        </p:cxnSp>
      </p:grpSp>
      <p:grpSp>
        <p:nvGrpSpPr>
          <p:cNvPr id="54" name="Group 53"/>
          <p:cNvGrpSpPr/>
          <p:nvPr/>
        </p:nvGrpSpPr>
        <p:grpSpPr>
          <a:xfrm>
            <a:off x="582240" y="3519314"/>
            <a:ext cx="2084225" cy="2043803"/>
            <a:chOff x="-70380" y="3391763"/>
            <a:chExt cx="2084225" cy="2043803"/>
          </a:xfrm>
        </p:grpSpPr>
        <p:sp>
          <p:nvSpPr>
            <p:cNvPr id="14" name="TextBox 13"/>
            <p:cNvSpPr txBox="1"/>
            <p:nvPr/>
          </p:nvSpPr>
          <p:spPr>
            <a:xfrm>
              <a:off x="-70380" y="4733835"/>
              <a:ext cx="2084225" cy="701731"/>
            </a:xfrm>
            <a:prstGeom prst="rect">
              <a:avLst/>
            </a:prstGeom>
            <a:noFill/>
          </p:spPr>
          <p:txBody>
            <a:bodyPr wrap="none" rtlCol="0">
              <a:spAutoFit/>
            </a:bodyPr>
            <a:lstStyle/>
            <a:p>
              <a:pPr algn="ctr"/>
              <a:r>
                <a:rPr lang="zh-CN" altLang="en-US" sz="1800" b="1" dirty="0">
                  <a:solidFill>
                    <a:srgbClr val="6B0874"/>
                  </a:solidFill>
                  <a:latin typeface="Microsoft YaHei" panose="020B0503020204020204" pitchFamily="34" charset="-122"/>
                  <a:ea typeface="Microsoft YaHei" panose="020B0503020204020204" pitchFamily="34" charset="-122"/>
                </a:rPr>
                <a:t>定义一个全局符号</a:t>
              </a:r>
              <a:r>
                <a:rPr lang="en-US" sz="1800" b="1" dirty="0">
                  <a:solidFill>
                    <a:srgbClr val="6B0874"/>
                  </a:solidFill>
                  <a:latin typeface="Microsoft YaHei" panose="020B0503020204020204" pitchFamily="34" charset="-122"/>
                  <a:ea typeface="Microsoft YaHei" panose="020B0503020204020204" pitchFamily="34" charset="-122"/>
                </a:rPr>
                <a:t> </a:t>
              </a:r>
            </a:p>
            <a:p>
              <a:pPr algn="ctr"/>
              <a:endParaRPr lang="en-US" sz="1800" b="1" dirty="0">
                <a:solidFill>
                  <a:srgbClr val="6B0874"/>
                </a:solidFill>
                <a:latin typeface="Microsoft YaHei" panose="020B0503020204020204" pitchFamily="34" charset="-122"/>
                <a:ea typeface="Microsoft YaHei" panose="020B0503020204020204" pitchFamily="34" charset="-122"/>
              </a:endParaRPr>
            </a:p>
          </p:txBody>
        </p:sp>
        <p:cxnSp>
          <p:nvCxnSpPr>
            <p:cNvPr id="15" name="Straight Arrow Connector 14"/>
            <p:cNvCxnSpPr>
              <a:stCxn id="14" idx="0"/>
            </p:cNvCxnSpPr>
            <p:nvPr/>
          </p:nvCxnSpPr>
          <p:spPr bwMode="auto">
            <a:xfrm flipV="1">
              <a:off x="971733" y="3391763"/>
              <a:ext cx="59704" cy="1342072"/>
            </a:xfrm>
            <a:prstGeom prst="straightConnector1">
              <a:avLst/>
            </a:prstGeom>
            <a:noFill/>
            <a:ln w="25400" cap="flat" cmpd="sng" algn="ctr">
              <a:solidFill>
                <a:srgbClr val="990000"/>
              </a:solidFill>
              <a:prstDash val="solid"/>
              <a:round/>
              <a:headEnd type="none" w="med" len="med"/>
              <a:tailEnd type="arrow"/>
            </a:ln>
            <a:effectLst/>
          </p:spPr>
        </p:cxnSp>
      </p:grpSp>
      <p:grpSp>
        <p:nvGrpSpPr>
          <p:cNvPr id="56" name="Group 55"/>
          <p:cNvGrpSpPr/>
          <p:nvPr/>
        </p:nvGrpSpPr>
        <p:grpSpPr>
          <a:xfrm>
            <a:off x="1386571" y="4501924"/>
            <a:ext cx="3190297" cy="2080558"/>
            <a:chOff x="-552318" y="3586043"/>
            <a:chExt cx="3190297" cy="2080558"/>
          </a:xfrm>
        </p:grpSpPr>
        <p:sp>
          <p:nvSpPr>
            <p:cNvPr id="28" name="TextBox 27"/>
            <p:cNvSpPr txBox="1"/>
            <p:nvPr/>
          </p:nvSpPr>
          <p:spPr>
            <a:xfrm>
              <a:off x="-552318" y="5297269"/>
              <a:ext cx="3190297" cy="369332"/>
            </a:xfrm>
            <a:prstGeom prst="rect">
              <a:avLst/>
            </a:prstGeom>
            <a:noFill/>
          </p:spPr>
          <p:txBody>
            <a:bodyPr wrap="none" rtlCol="0">
              <a:spAutoFit/>
            </a:bodyPr>
            <a:lstStyle/>
            <a:p>
              <a:pPr algn="r"/>
              <a:r>
                <a:rPr lang="zh-CN" altLang="en-US" sz="1800" b="1" dirty="0">
                  <a:solidFill>
                    <a:srgbClr val="6B0874"/>
                  </a:solidFill>
                  <a:latin typeface="Microsoft YaHei" panose="020B0503020204020204" pitchFamily="34" charset="-122"/>
                  <a:ea typeface="Microsoft YaHei" panose="020B0503020204020204" pitchFamily="34" charset="-122"/>
                </a:rPr>
                <a:t>连接器不知道</a:t>
              </a:r>
              <a:r>
                <a:rPr lang="en-US" sz="1800" b="1" dirty="0">
                  <a:solidFill>
                    <a:srgbClr val="6B0874"/>
                  </a:solidFill>
                  <a:latin typeface="Microsoft YaHei" panose="020B0503020204020204" pitchFamily="34" charset="-122"/>
                  <a:ea typeface="Microsoft YaHei" panose="020B0503020204020204" pitchFamily="34" charset="-122"/>
                </a:rPr>
                <a:t> </a:t>
              </a:r>
              <a:r>
                <a:rPr lang="en-US" sz="1800" b="1" dirty="0" err="1">
                  <a:solidFill>
                    <a:srgbClr val="6B0874"/>
                  </a:solidFill>
                  <a:latin typeface="Microsoft YaHei" panose="020B0503020204020204" pitchFamily="34" charset="-122"/>
                  <a:ea typeface="Microsoft YaHei" panose="020B0503020204020204" pitchFamily="34" charset="-122"/>
                  <a:cs typeface="Courier New" panose="02070309020205020404"/>
                </a:rPr>
                <a:t>val</a:t>
              </a:r>
              <a:r>
                <a:rPr lang="zh-CN" altLang="en-US" sz="1800" b="1" dirty="0">
                  <a:solidFill>
                    <a:srgbClr val="6B0874"/>
                  </a:solidFill>
                  <a:latin typeface="Microsoft YaHei" panose="020B0503020204020204" pitchFamily="34" charset="-122"/>
                  <a:ea typeface="Microsoft YaHei" panose="020B0503020204020204" pitchFamily="34" charset="-122"/>
                  <a:cs typeface="Courier New" panose="02070309020205020404"/>
                </a:rPr>
                <a:t>的任何信息</a:t>
              </a:r>
              <a:endParaRPr lang="en-US" sz="1800" b="1" dirty="0">
                <a:solidFill>
                  <a:srgbClr val="6B0874"/>
                </a:solidFill>
                <a:latin typeface="Microsoft YaHei" panose="020B0503020204020204" pitchFamily="34" charset="-122"/>
                <a:ea typeface="Microsoft YaHei" panose="020B0503020204020204" pitchFamily="34" charset="-122"/>
                <a:cs typeface="Courier New" panose="02070309020205020404"/>
              </a:endParaRPr>
            </a:p>
          </p:txBody>
        </p:sp>
        <p:cxnSp>
          <p:nvCxnSpPr>
            <p:cNvPr id="32" name="Straight Arrow Connector 31"/>
            <p:cNvCxnSpPr>
              <a:cxnSpLocks/>
            </p:cNvCxnSpPr>
            <p:nvPr/>
          </p:nvCxnSpPr>
          <p:spPr bwMode="auto">
            <a:xfrm flipH="1" flipV="1">
              <a:off x="856204" y="3586043"/>
              <a:ext cx="133726" cy="1641149"/>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3" name="Group 6152"/>
          <p:cNvGrpSpPr/>
          <p:nvPr/>
        </p:nvGrpSpPr>
        <p:grpSpPr>
          <a:xfrm>
            <a:off x="3210568" y="4190350"/>
            <a:ext cx="2125647" cy="1457232"/>
            <a:chOff x="2400308" y="4609240"/>
            <a:chExt cx="2125647" cy="1457232"/>
          </a:xfrm>
        </p:grpSpPr>
        <p:sp>
          <p:nvSpPr>
            <p:cNvPr id="42" name="TextBox 41"/>
            <p:cNvSpPr txBox="1"/>
            <p:nvPr/>
          </p:nvSpPr>
          <p:spPr>
            <a:xfrm>
              <a:off x="2736684" y="5697140"/>
              <a:ext cx="1789271" cy="369332"/>
            </a:xfrm>
            <a:prstGeom prst="rect">
              <a:avLst/>
            </a:prstGeom>
            <a:noFill/>
          </p:spPr>
          <p:txBody>
            <a:bodyPr wrap="none" rtlCol="0">
              <a:spAutoFit/>
            </a:bodyPr>
            <a:lstStyle/>
            <a:p>
              <a:pPr algn="ctr"/>
              <a:r>
                <a:rPr lang="zh-CN" altLang="en-US" sz="1800" b="1">
                  <a:solidFill>
                    <a:srgbClr val="6B0874"/>
                  </a:solidFill>
                  <a:latin typeface="Microsoft YaHei" panose="020B0503020204020204" pitchFamily="34" charset="-122"/>
                  <a:ea typeface="Microsoft YaHei" panose="020B0503020204020204" pitchFamily="34" charset="-122"/>
                </a:rPr>
                <a:t>引用全局符号</a:t>
              </a:r>
              <a:r>
                <a:rPr lang="en-US" sz="1800" b="1">
                  <a:solidFill>
                    <a:srgbClr val="6B0874"/>
                  </a:solidFill>
                  <a:latin typeface="Microsoft YaHei" panose="020B0503020204020204" pitchFamily="34" charset="-122"/>
                  <a:ea typeface="Microsoft YaHei" panose="020B0503020204020204" pitchFamily="34" charset="-122"/>
                </a:rPr>
                <a:t>…</a:t>
              </a:r>
              <a:endParaRPr lang="en-US" sz="1800" b="1" dirty="0">
                <a:solidFill>
                  <a:srgbClr val="6B0874"/>
                </a:solidFill>
                <a:latin typeface="Microsoft YaHei" panose="020B0503020204020204" pitchFamily="34" charset="-122"/>
                <a:ea typeface="Microsoft YaHei" panose="020B0503020204020204" pitchFamily="34" charset="-122"/>
              </a:endParaRPr>
            </a:p>
          </p:txBody>
        </p:sp>
        <p:cxnSp>
          <p:nvCxnSpPr>
            <p:cNvPr id="43" name="Straight Arrow Connector 42"/>
            <p:cNvCxnSpPr>
              <a:stCxn id="42" idx="0"/>
            </p:cNvCxnSpPr>
            <p:nvPr/>
          </p:nvCxnSpPr>
          <p:spPr bwMode="auto">
            <a:xfrm flipH="1" flipV="1">
              <a:off x="2400308" y="4609240"/>
              <a:ext cx="1231012" cy="1087900"/>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4" name="Group 6153"/>
          <p:cNvGrpSpPr/>
          <p:nvPr/>
        </p:nvGrpSpPr>
        <p:grpSpPr>
          <a:xfrm>
            <a:off x="5719574" y="2204864"/>
            <a:ext cx="1882866" cy="3726764"/>
            <a:chOff x="3374934" y="3009038"/>
            <a:chExt cx="1882866" cy="3726764"/>
          </a:xfrm>
        </p:grpSpPr>
        <p:sp>
          <p:nvSpPr>
            <p:cNvPr id="49" name="TextBox 48"/>
            <p:cNvSpPr txBox="1"/>
            <p:nvPr/>
          </p:nvSpPr>
          <p:spPr>
            <a:xfrm>
              <a:off x="3374934" y="6366470"/>
              <a:ext cx="1792478" cy="369332"/>
            </a:xfrm>
            <a:prstGeom prst="rect">
              <a:avLst/>
            </a:prstGeom>
            <a:noFill/>
          </p:spPr>
          <p:txBody>
            <a:bodyPr wrap="none" rtlCol="0">
              <a:spAutoFit/>
            </a:bodyPr>
            <a:lstStyle/>
            <a:p>
              <a:r>
                <a:rPr lang="en-US" sz="1800" b="1">
                  <a:solidFill>
                    <a:srgbClr val="6B0874"/>
                  </a:solidFill>
                  <a:latin typeface="Microsoft YaHei" panose="020B0503020204020204" pitchFamily="34" charset="-122"/>
                  <a:ea typeface="Microsoft YaHei" panose="020B0503020204020204" pitchFamily="34" charset="-122"/>
                </a:rPr>
                <a:t>…</a:t>
              </a:r>
              <a:r>
                <a:rPr lang="zh-CN" altLang="en-US" sz="1800" b="1">
                  <a:solidFill>
                    <a:srgbClr val="6B0874"/>
                  </a:solidFill>
                  <a:latin typeface="Microsoft YaHei" panose="020B0503020204020204" pitchFamily="34" charset="-122"/>
                  <a:ea typeface="Microsoft YaHei" panose="020B0503020204020204" pitchFamily="34" charset="-122"/>
                </a:rPr>
                <a:t>它在这儿定义</a:t>
              </a:r>
              <a:endParaRPr lang="en-US" sz="1800" b="1" dirty="0">
                <a:solidFill>
                  <a:srgbClr val="6B0874"/>
                </a:solidFill>
                <a:latin typeface="Microsoft YaHei" panose="020B0503020204020204" pitchFamily="34" charset="-122"/>
                <a:ea typeface="Microsoft YaHei" panose="020B0503020204020204" pitchFamily="34" charset="-122"/>
              </a:endParaRPr>
            </a:p>
          </p:txBody>
        </p:sp>
        <p:cxnSp>
          <p:nvCxnSpPr>
            <p:cNvPr id="50" name="Straight Arrow Connector 49"/>
            <p:cNvCxnSpPr/>
            <p:nvPr/>
          </p:nvCxnSpPr>
          <p:spPr bwMode="auto">
            <a:xfrm flipV="1">
              <a:off x="4487848" y="3009038"/>
              <a:ext cx="769952" cy="3334433"/>
            </a:xfrm>
            <a:prstGeom prst="straightConnector1">
              <a:avLst/>
            </a:prstGeom>
            <a:noFill/>
            <a:ln w="25400" cap="flat" cmpd="sng" algn="ctr">
              <a:solidFill>
                <a:srgbClr val="990000"/>
              </a:solidFill>
              <a:prstDash val="solid"/>
              <a:round/>
              <a:headEnd type="none" w="med" len="med"/>
              <a:tailEnd type="arrow"/>
            </a:ln>
            <a:effectLst/>
          </p:spPr>
        </p:cxnSp>
      </p:grpSp>
      <p:grpSp>
        <p:nvGrpSpPr>
          <p:cNvPr id="57" name="Group 56"/>
          <p:cNvGrpSpPr/>
          <p:nvPr/>
        </p:nvGrpSpPr>
        <p:grpSpPr>
          <a:xfrm>
            <a:off x="7985799" y="2849397"/>
            <a:ext cx="3230372" cy="2497266"/>
            <a:chOff x="5739002" y="2882900"/>
            <a:chExt cx="3230372" cy="2497266"/>
          </a:xfrm>
        </p:grpSpPr>
        <p:sp>
          <p:nvSpPr>
            <p:cNvPr id="52" name="TextBox 51"/>
            <p:cNvSpPr txBox="1"/>
            <p:nvPr/>
          </p:nvSpPr>
          <p:spPr>
            <a:xfrm>
              <a:off x="5739002" y="5010834"/>
              <a:ext cx="3230372" cy="369332"/>
            </a:xfrm>
            <a:prstGeom prst="rect">
              <a:avLst/>
            </a:prstGeom>
            <a:noFill/>
          </p:spPr>
          <p:txBody>
            <a:bodyPr wrap="none" rtlCol="0">
              <a:spAutoFit/>
            </a:bodyPr>
            <a:lstStyle/>
            <a:p>
              <a:pPr algn="ctr"/>
              <a:r>
                <a:rPr lang="zh-CN" altLang="en-US" sz="1800" b="1">
                  <a:solidFill>
                    <a:srgbClr val="6B0874"/>
                  </a:solidFill>
                  <a:latin typeface="Microsoft YaHei" panose="020B0503020204020204" pitchFamily="34" charset="-122"/>
                  <a:ea typeface="Microsoft YaHei" panose="020B0503020204020204" pitchFamily="34" charset="-122"/>
                  <a:cs typeface="Courier New" panose="02070309020205020404"/>
                </a:rPr>
                <a:t>链接器不知道</a:t>
              </a:r>
              <a:r>
                <a:rPr lang="en-US" sz="1800" b="1">
                  <a:solidFill>
                    <a:srgbClr val="6B0874"/>
                  </a:solidFill>
                  <a:latin typeface="Microsoft YaHei" panose="020B0503020204020204" pitchFamily="34" charset="-122"/>
                  <a:ea typeface="Microsoft YaHei" panose="020B0503020204020204" pitchFamily="34" charset="-122"/>
                  <a:cs typeface="Courier New" panose="02070309020205020404"/>
                </a:rPr>
                <a:t>i</a:t>
              </a:r>
              <a:r>
                <a:rPr lang="zh-CN" altLang="en-US" sz="1800" b="1">
                  <a:solidFill>
                    <a:srgbClr val="6B0874"/>
                  </a:solidFill>
                  <a:latin typeface="Microsoft YaHei" panose="020B0503020204020204" pitchFamily="34" charset="-122"/>
                  <a:ea typeface="Microsoft YaHei" panose="020B0503020204020204" pitchFamily="34" charset="-122"/>
                  <a:cs typeface="Courier New" panose="02070309020205020404"/>
                </a:rPr>
                <a:t>或</a:t>
              </a:r>
              <a:r>
                <a:rPr lang="en-US" sz="1800" b="1">
                  <a:solidFill>
                    <a:srgbClr val="6B0874"/>
                  </a:solidFill>
                  <a:latin typeface="Microsoft YaHei" panose="020B0503020204020204" pitchFamily="34" charset="-122"/>
                  <a:ea typeface="Microsoft YaHei" panose="020B0503020204020204" pitchFamily="34" charset="-122"/>
                  <a:cs typeface="Courier New" panose="02070309020205020404"/>
                </a:rPr>
                <a:t>s</a:t>
              </a:r>
              <a:r>
                <a:rPr lang="zh-CN" altLang="en-US" sz="1800" b="1">
                  <a:solidFill>
                    <a:srgbClr val="6B0874"/>
                  </a:solidFill>
                  <a:latin typeface="Microsoft YaHei" panose="020B0503020204020204" pitchFamily="34" charset="-122"/>
                  <a:ea typeface="Microsoft YaHei" panose="020B0503020204020204" pitchFamily="34" charset="-122"/>
                  <a:cs typeface="Courier New" panose="02070309020205020404"/>
                </a:rPr>
                <a:t>的任何信息</a:t>
              </a:r>
              <a:endParaRPr lang="en-US" sz="1800" b="1" dirty="0">
                <a:solidFill>
                  <a:srgbClr val="6B0874"/>
                </a:solidFill>
                <a:latin typeface="Microsoft YaHei" panose="020B0503020204020204" pitchFamily="34" charset="-122"/>
                <a:ea typeface="Microsoft YaHei" panose="020B0503020204020204" pitchFamily="34" charset="-122"/>
                <a:cs typeface="Courier New" panose="02070309020205020404"/>
              </a:endParaRPr>
            </a:p>
          </p:txBody>
        </p:sp>
        <p:cxnSp>
          <p:nvCxnSpPr>
            <p:cNvPr id="53" name="Straight Arrow Connector 52"/>
            <p:cNvCxnSpPr>
              <a:stCxn id="52" idx="0"/>
            </p:cNvCxnSpPr>
            <p:nvPr/>
          </p:nvCxnSpPr>
          <p:spPr bwMode="auto">
            <a:xfrm flipH="1" flipV="1">
              <a:off x="5834990" y="2882900"/>
              <a:ext cx="1519198" cy="2127934"/>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5" name="Group 6154"/>
          <p:cNvGrpSpPr/>
          <p:nvPr/>
        </p:nvGrpSpPr>
        <p:grpSpPr>
          <a:xfrm>
            <a:off x="1878261" y="1166169"/>
            <a:ext cx="2189586" cy="1480066"/>
            <a:chOff x="1124714" y="1872734"/>
            <a:chExt cx="2189586" cy="1480066"/>
          </a:xfrm>
        </p:grpSpPr>
        <p:sp>
          <p:nvSpPr>
            <p:cNvPr id="71" name="TextBox 70"/>
            <p:cNvSpPr txBox="1"/>
            <p:nvPr/>
          </p:nvSpPr>
          <p:spPr>
            <a:xfrm>
              <a:off x="1521822" y="1872734"/>
              <a:ext cx="1792478" cy="369332"/>
            </a:xfrm>
            <a:prstGeom prst="rect">
              <a:avLst/>
            </a:prstGeom>
            <a:noFill/>
          </p:spPr>
          <p:txBody>
            <a:bodyPr wrap="none" rtlCol="0">
              <a:spAutoFit/>
            </a:bodyPr>
            <a:lstStyle/>
            <a:p>
              <a:r>
                <a:rPr lang="en-US" sz="1800" b="1" dirty="0">
                  <a:solidFill>
                    <a:srgbClr val="6B0874"/>
                  </a:solidFill>
                  <a:latin typeface="Microsoft YaHei" panose="020B0503020204020204" pitchFamily="34" charset="-122"/>
                  <a:ea typeface="Microsoft YaHei" panose="020B0503020204020204" pitchFamily="34" charset="-122"/>
                </a:rPr>
                <a:t>…</a:t>
              </a:r>
              <a:r>
                <a:rPr lang="zh-CN" altLang="en-US" sz="1800" b="1" dirty="0">
                  <a:solidFill>
                    <a:srgbClr val="6B0874"/>
                  </a:solidFill>
                  <a:latin typeface="Microsoft YaHei" panose="020B0503020204020204" pitchFamily="34" charset="-122"/>
                  <a:ea typeface="Microsoft YaHei" panose="020B0503020204020204" pitchFamily="34" charset="-122"/>
                </a:rPr>
                <a:t>它在这儿定义</a:t>
              </a:r>
              <a:endParaRPr lang="en-US" altLang="zh-CN" sz="1800" b="1" dirty="0">
                <a:solidFill>
                  <a:srgbClr val="6B0874"/>
                </a:solidFill>
                <a:latin typeface="Microsoft YaHei" panose="020B0503020204020204" pitchFamily="34" charset="-122"/>
                <a:ea typeface="Microsoft YaHei" panose="020B0503020204020204" pitchFamily="34" charset="-122"/>
              </a:endParaRPr>
            </a:p>
          </p:txBody>
        </p:sp>
        <p:cxnSp>
          <p:nvCxnSpPr>
            <p:cNvPr id="72" name="Straight Arrow Connector 71"/>
            <p:cNvCxnSpPr>
              <a:stCxn id="71" idx="2"/>
            </p:cNvCxnSpPr>
            <p:nvPr/>
          </p:nvCxnSpPr>
          <p:spPr bwMode="auto">
            <a:xfrm flipH="1">
              <a:off x="1124714" y="2242066"/>
              <a:ext cx="1293347" cy="1110734"/>
            </a:xfrm>
            <a:prstGeom prst="straightConnector1">
              <a:avLst/>
            </a:prstGeom>
            <a:noFill/>
            <a:ln w="25400" cap="flat" cmpd="sng" algn="ctr">
              <a:solidFill>
                <a:srgbClr val="990000"/>
              </a:solidFill>
              <a:prstDash val="solid"/>
              <a:round/>
              <a:headEnd type="none" w="med" len="med"/>
              <a:tailEnd type="arrow"/>
            </a:ln>
            <a:effectLst/>
          </p:spPr>
        </p:cxnSp>
      </p:grpSp>
      <p:sp>
        <p:nvSpPr>
          <p:cNvPr id="29" name="圆角矩形 121">
            <a:extLst>
              <a:ext uri="{FF2B5EF4-FFF2-40B4-BE49-F238E27FC236}">
                <a16:creationId xmlns:a16="http://schemas.microsoft.com/office/drawing/2014/main" id="{C946DF5D-9D96-AEA4-9101-CA60DDDDB65E}"/>
              </a:ext>
            </a:extLst>
          </p:cNvPr>
          <p:cNvSpPr/>
          <p:nvPr/>
        </p:nvSpPr>
        <p:spPr bwMode="auto">
          <a:xfrm>
            <a:off x="-182651" y="316050"/>
            <a:ext cx="3164371"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30" name="标题 1">
            <a:extLst>
              <a:ext uri="{FF2B5EF4-FFF2-40B4-BE49-F238E27FC236}">
                <a16:creationId xmlns:a16="http://schemas.microsoft.com/office/drawing/2014/main" id="{A19D9F7A-9A21-5DE8-A11A-F02F4E66B73A}"/>
              </a:ext>
            </a:extLst>
          </p:cNvPr>
          <p:cNvSpPr txBox="1">
            <a:spLocks/>
          </p:cNvSpPr>
          <p:nvPr/>
        </p:nvSpPr>
        <p:spPr bwMode="auto">
          <a:xfrm>
            <a:off x="335827" y="319412"/>
            <a:ext cx="2645893"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步骤</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，符号解析</a:t>
            </a: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A88C89D7-BF82-B763-8084-E58A5EAC9958}"/>
                  </a:ext>
                </a:extLst>
              </p14:cNvPr>
              <p14:cNvContentPartPr/>
              <p14:nvPr/>
            </p14:nvContentPartPr>
            <p14:xfrm>
              <a:off x="987120" y="131760"/>
              <a:ext cx="10358280" cy="4725000"/>
            </p14:xfrm>
          </p:contentPart>
        </mc:Choice>
        <mc:Fallback>
          <p:pic>
            <p:nvPicPr>
              <p:cNvPr id="2" name="墨迹 1">
                <a:extLst>
                  <a:ext uri="{FF2B5EF4-FFF2-40B4-BE49-F238E27FC236}">
                    <a16:creationId xmlns:a16="http://schemas.microsoft.com/office/drawing/2014/main" id="{A88C89D7-BF82-B763-8084-E58A5EAC9958}"/>
                  </a:ext>
                </a:extLst>
              </p:cNvPr>
              <p:cNvPicPr/>
              <p:nvPr/>
            </p:nvPicPr>
            <p:blipFill>
              <a:blip r:embed="rId4"/>
              <a:stretch>
                <a:fillRect/>
              </a:stretch>
            </p:blipFill>
            <p:spPr>
              <a:xfrm>
                <a:off x="970920" y="115560"/>
                <a:ext cx="10390680" cy="4757400"/>
              </a:xfrm>
              <a:prstGeom prst="rect">
                <a:avLst/>
              </a:prstGeom>
            </p:spPr>
          </p:pic>
        </mc:Fallback>
      </mc:AlternateContent>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7888" y="1216489"/>
            <a:ext cx="5940660" cy="1228725"/>
          </a:xfrm>
        </p:spPr>
        <p:txBody>
          <a:bodyPr/>
          <a:lstStyle/>
          <a:p>
            <a:pPr marL="0" indent="0">
              <a:buNone/>
            </a:pPr>
            <a:r>
              <a:rPr lang="zh-CN" altLang="en-US" b="1" dirty="0">
                <a:solidFill>
                  <a:schemeClr val="accent2"/>
                </a:solidFill>
              </a:rPr>
              <a:t>本地非静态</a:t>
            </a:r>
            <a:r>
              <a:rPr lang="en-US" b="1" dirty="0">
                <a:solidFill>
                  <a:schemeClr val="accent2"/>
                </a:solidFill>
              </a:rPr>
              <a:t>C</a:t>
            </a:r>
            <a:r>
              <a:rPr lang="zh-CN" altLang="en-US" b="1" dirty="0">
                <a:solidFill>
                  <a:schemeClr val="accent2"/>
                </a:solidFill>
              </a:rPr>
              <a:t>变量 </a:t>
            </a:r>
            <a:r>
              <a:rPr lang="en-US" altLang="zh-CN" b="1" dirty="0">
                <a:solidFill>
                  <a:srgbClr val="FF0000"/>
                </a:solidFill>
              </a:rPr>
              <a:t>vs.</a:t>
            </a:r>
            <a:r>
              <a:rPr lang="zh-CN" altLang="en-US" b="1" dirty="0">
                <a:solidFill>
                  <a:srgbClr val="FF0000"/>
                </a:solidFill>
              </a:rPr>
              <a:t> </a:t>
            </a:r>
            <a:r>
              <a:rPr lang="zh-CN" altLang="en-US" b="1" dirty="0">
                <a:solidFill>
                  <a:schemeClr val="accent2"/>
                </a:solidFill>
              </a:rPr>
              <a:t>本地静态</a:t>
            </a:r>
            <a:r>
              <a:rPr lang="en-US" b="1" dirty="0">
                <a:solidFill>
                  <a:schemeClr val="accent2"/>
                </a:solidFill>
              </a:rPr>
              <a:t>C</a:t>
            </a:r>
            <a:r>
              <a:rPr lang="zh-CN" altLang="en-US" b="1" dirty="0">
                <a:solidFill>
                  <a:schemeClr val="accent2"/>
                </a:solidFill>
              </a:rPr>
              <a:t>变量</a:t>
            </a:r>
            <a:endParaRPr lang="en-US" b="1" dirty="0">
              <a:solidFill>
                <a:schemeClr val="accent2"/>
              </a:solidFill>
            </a:endParaRPr>
          </a:p>
          <a:p>
            <a:pPr marL="457200" lvl="1" indent="0">
              <a:buNone/>
            </a:pPr>
            <a:r>
              <a:rPr lang="zh-CN" altLang="en-US" dirty="0">
                <a:latin typeface="Microsoft YaHei" panose="020B0503020204020204" pitchFamily="34" charset="-122"/>
                <a:ea typeface="Microsoft YaHei" panose="020B0503020204020204" pitchFamily="34" charset="-122"/>
              </a:rPr>
              <a:t>本地非静态</a:t>
            </a:r>
            <a:r>
              <a:rPr lang="en-US" altLang="zh-CN" dirty="0">
                <a:latin typeface="Microsoft YaHei" panose="020B0503020204020204" pitchFamily="34" charset="-122"/>
                <a:ea typeface="Microsoft YaHei" panose="020B0503020204020204" pitchFamily="34" charset="-122"/>
              </a:rPr>
              <a:t>C</a:t>
            </a:r>
            <a:r>
              <a:rPr lang="zh-CN" altLang="en-US" dirty="0">
                <a:latin typeface="Microsoft YaHei" panose="020B0503020204020204" pitchFamily="34" charset="-122"/>
                <a:ea typeface="Microsoft YaHei" panose="020B0503020204020204" pitchFamily="34" charset="-122"/>
              </a:rPr>
              <a:t>变量</a:t>
            </a:r>
            <a:r>
              <a:rPr lang="en-US"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存储在栈上</a:t>
            </a:r>
            <a:endParaRPr lang="en-US" dirty="0">
              <a:latin typeface="Microsoft YaHei" panose="020B0503020204020204" pitchFamily="34" charset="-122"/>
              <a:ea typeface="Microsoft YaHei" panose="020B0503020204020204" pitchFamily="34" charset="-122"/>
            </a:endParaRPr>
          </a:p>
          <a:p>
            <a:pPr marL="457200" lvl="1" indent="0">
              <a:buNone/>
            </a:pPr>
            <a:r>
              <a:rPr lang="zh-CN" altLang="en-US" dirty="0">
                <a:latin typeface="Microsoft YaHei" panose="020B0503020204020204" pitchFamily="34" charset="-122"/>
                <a:ea typeface="Microsoft YaHei" panose="020B0503020204020204" pitchFamily="34" charset="-122"/>
              </a:rPr>
              <a:t>本地的静态</a:t>
            </a:r>
            <a:r>
              <a:rPr lang="en-US" dirty="0">
                <a:latin typeface="Microsoft YaHei" panose="020B0503020204020204" pitchFamily="34" charset="-122"/>
                <a:ea typeface="Microsoft YaHei" panose="020B0503020204020204" pitchFamily="34" charset="-122"/>
              </a:rPr>
              <a:t>C</a:t>
            </a:r>
            <a:r>
              <a:rPr lang="zh-CN" altLang="en-US" dirty="0">
                <a:latin typeface="Microsoft YaHei" panose="020B0503020204020204" pitchFamily="34" charset="-122"/>
                <a:ea typeface="Microsoft YaHei" panose="020B0503020204020204" pitchFamily="34" charset="-122"/>
              </a:rPr>
              <a:t>变量</a:t>
            </a:r>
            <a:r>
              <a:rPr lang="en-US"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存储在</a:t>
            </a:r>
            <a:r>
              <a:rPr lang="en-US" dirty="0">
                <a:latin typeface="Microsoft YaHei" panose="020B0503020204020204" pitchFamily="34" charset="-122"/>
                <a:ea typeface="Microsoft YaHei" panose="020B0503020204020204" pitchFamily="34" charset="-122"/>
              </a:rPr>
              <a:t> </a:t>
            </a:r>
            <a:r>
              <a:rPr lang="en-US" dirty="0">
                <a:latin typeface="Courier New" panose="02070309020205020404"/>
                <a:cs typeface="Courier New" panose="02070309020205020404"/>
              </a:rPr>
              <a:t>.</a:t>
            </a:r>
            <a:r>
              <a:rPr lang="en-US" dirty="0" err="1">
                <a:latin typeface="Courier New" panose="02070309020205020404"/>
                <a:cs typeface="Courier New" panose="02070309020205020404"/>
              </a:rPr>
              <a:t>bss</a:t>
            </a:r>
            <a:r>
              <a:rPr lang="en-US" dirty="0">
                <a:latin typeface="Courier New" panose="02070309020205020404"/>
                <a:cs typeface="Courier New" panose="02070309020205020404"/>
              </a:rPr>
              <a:t> </a:t>
            </a:r>
            <a:r>
              <a:rPr lang="zh-CN" altLang="en-US" dirty="0">
                <a:latin typeface="Microsoft YaHei" panose="020B0503020204020204" pitchFamily="34" charset="-122"/>
                <a:ea typeface="Microsoft YaHei" panose="020B0503020204020204" pitchFamily="34" charset="-122"/>
                <a:cs typeface="Courier New" panose="02070309020205020404"/>
              </a:rPr>
              <a:t>或</a:t>
            </a:r>
            <a:r>
              <a:rPr lang="en-US" dirty="0"/>
              <a:t> </a:t>
            </a:r>
            <a:r>
              <a:rPr lang="en-US" dirty="0">
                <a:latin typeface="Courier New" panose="02070309020205020404"/>
                <a:cs typeface="Courier New" panose="02070309020205020404"/>
              </a:rPr>
              <a:t>.data</a:t>
            </a:r>
          </a:p>
        </p:txBody>
      </p:sp>
      <p:sp>
        <p:nvSpPr>
          <p:cNvPr id="4" name="Rectangle 2"/>
          <p:cNvSpPr>
            <a:spLocks noChangeArrowheads="1"/>
          </p:cNvSpPr>
          <p:nvPr/>
        </p:nvSpPr>
        <p:spPr bwMode="auto">
          <a:xfrm>
            <a:off x="731404" y="1199561"/>
            <a:ext cx="4140460" cy="5339027"/>
          </a:xfrm>
          <a:prstGeom prst="rect">
            <a:avLst/>
          </a:prstGeom>
          <a:solidFill>
            <a:srgbClr val="F7F5CD"/>
          </a:solidFill>
          <a:ln w="3240">
            <a:solidFill>
              <a:srgbClr val="000066"/>
            </a:solidFill>
            <a:miter lim="800000"/>
          </a:ln>
          <a:effectLst/>
        </p:spPr>
        <p:txBody>
          <a:bodyPr wrap="square" lIns="90000" tIns="46800" rIns="90000" bIns="46800">
            <a:spAutoFit/>
          </a:bodyPr>
          <a:lstStyle/>
          <a:p>
            <a:pPr algn="l"/>
            <a:r>
              <a:rPr lang="fr-FR" dirty="0" err="1">
                <a:solidFill>
                  <a:srgbClr val="2D961E"/>
                </a:solidFill>
                <a:latin typeface="Menlo-Regular"/>
              </a:rPr>
              <a:t>int</a:t>
            </a:r>
            <a:r>
              <a:rPr lang="fr-FR" dirty="0">
                <a:solidFill>
                  <a:srgbClr val="000000"/>
                </a:solidFill>
                <a:latin typeface="Menlo-Regular"/>
              </a:rPr>
              <a:t> </a:t>
            </a:r>
            <a:r>
              <a:rPr lang="fr-FR" dirty="0">
                <a:solidFill>
                  <a:srgbClr val="4A00FF"/>
                </a:solidFill>
                <a:latin typeface="Menlo-Regular"/>
              </a:rPr>
              <a:t>f</a:t>
            </a:r>
            <a:r>
              <a:rPr lang="fr-FR" dirty="0">
                <a:solidFill>
                  <a:srgbClr val="000000"/>
                </a:solidFill>
                <a:latin typeface="Menlo-Regular"/>
              </a:rPr>
              <a:t>()</a:t>
            </a:r>
          </a:p>
          <a:p>
            <a:pPr algn="l"/>
            <a:r>
              <a:rPr lang="fr-FR" dirty="0">
                <a:solidFill>
                  <a:srgbClr val="000000"/>
                </a:solidFill>
                <a:latin typeface="Menlo-Regular"/>
              </a:rPr>
              <a:t>{</a:t>
            </a:r>
          </a:p>
          <a:p>
            <a:pPr algn="l"/>
            <a:r>
              <a:rPr lang="en-US" dirty="0">
                <a:solidFill>
                  <a:srgbClr val="000000"/>
                </a:solidFill>
                <a:latin typeface="Menlo-Regular"/>
              </a:rPr>
              <a:t>    </a:t>
            </a:r>
            <a:r>
              <a:rPr lang="en-US" dirty="0">
                <a:solidFill>
                  <a:srgbClr val="C200FF"/>
                </a:solidFill>
                <a:latin typeface="Menlo-Regular"/>
              </a:rPr>
              <a:t>static</a:t>
            </a:r>
            <a:r>
              <a:rPr lang="en-US" dirty="0">
                <a:solidFill>
                  <a:srgbClr val="000000"/>
                </a:solidFill>
                <a:latin typeface="Menlo-Regular"/>
              </a:rPr>
              <a:t> </a:t>
            </a:r>
            <a:r>
              <a:rPr lang="en-US" dirty="0" err="1">
                <a:solidFill>
                  <a:srgbClr val="2D961E"/>
                </a:solidFill>
                <a:latin typeface="Menlo-Regular"/>
              </a:rPr>
              <a:t>int</a:t>
            </a:r>
            <a:r>
              <a:rPr lang="en-US" dirty="0">
                <a:solidFill>
                  <a:srgbClr val="000000"/>
                </a:solidFill>
                <a:latin typeface="Menlo-Regular"/>
              </a:rPr>
              <a:t> </a:t>
            </a:r>
            <a:r>
              <a:rPr lang="en-US" dirty="0">
                <a:solidFill>
                  <a:srgbClr val="C1651C"/>
                </a:solidFill>
                <a:latin typeface="Menlo-Regular"/>
              </a:rPr>
              <a:t>x</a:t>
            </a:r>
            <a:r>
              <a:rPr lang="en-US" dirty="0">
                <a:solidFill>
                  <a:srgbClr val="000000"/>
                </a:solidFill>
                <a:latin typeface="Menlo-Regular"/>
              </a:rPr>
              <a:t> = 0;</a:t>
            </a:r>
          </a:p>
          <a:p>
            <a:pPr algn="l"/>
            <a:r>
              <a:rPr lang="is-IS" dirty="0">
                <a:solidFill>
                  <a:srgbClr val="000000"/>
                </a:solidFill>
                <a:latin typeface="Menlo-Regular"/>
              </a:rPr>
              <a:t>    </a:t>
            </a:r>
            <a:r>
              <a:rPr lang="is-IS" dirty="0">
                <a:solidFill>
                  <a:srgbClr val="C200FF"/>
                </a:solidFill>
                <a:latin typeface="Menlo-Regular"/>
              </a:rPr>
              <a:t>return</a:t>
            </a:r>
            <a:r>
              <a:rPr lang="is-IS" dirty="0">
                <a:solidFill>
                  <a:srgbClr val="000000"/>
                </a:solidFill>
                <a:latin typeface="Menlo-Regular"/>
              </a:rPr>
              <a:t> x;</a:t>
            </a:r>
          </a:p>
          <a:p>
            <a:pPr algn="l"/>
            <a:r>
              <a:rPr lang="is-IS" dirty="0">
                <a:solidFill>
                  <a:srgbClr val="000000"/>
                </a:solidFill>
                <a:latin typeface="Menlo-Regular"/>
              </a:rPr>
              <a:t>}</a:t>
            </a:r>
          </a:p>
          <a:p>
            <a:pPr algn="l"/>
            <a:endParaRPr lang="is-IS" dirty="0">
              <a:solidFill>
                <a:srgbClr val="000000"/>
              </a:solidFill>
              <a:latin typeface="Menlo-Regular"/>
            </a:endParaRPr>
          </a:p>
          <a:p>
            <a:pPr algn="l"/>
            <a:r>
              <a:rPr lang="fr-FR" dirty="0" err="1">
                <a:solidFill>
                  <a:srgbClr val="2D961E"/>
                </a:solidFill>
                <a:latin typeface="Menlo-Regular"/>
              </a:rPr>
              <a:t>int</a:t>
            </a:r>
            <a:r>
              <a:rPr lang="fr-FR" dirty="0">
                <a:solidFill>
                  <a:srgbClr val="000000"/>
                </a:solidFill>
                <a:latin typeface="Menlo-Regular"/>
              </a:rPr>
              <a:t> </a:t>
            </a:r>
            <a:r>
              <a:rPr lang="fr-FR" dirty="0">
                <a:solidFill>
                  <a:srgbClr val="4A00FF"/>
                </a:solidFill>
                <a:latin typeface="Menlo-Regular"/>
              </a:rPr>
              <a:t>g</a:t>
            </a:r>
            <a:r>
              <a:rPr lang="fr-FR" dirty="0">
                <a:solidFill>
                  <a:srgbClr val="000000"/>
                </a:solidFill>
                <a:latin typeface="Menlo-Regular"/>
              </a:rPr>
              <a:t>()</a:t>
            </a:r>
          </a:p>
          <a:p>
            <a:pPr algn="l"/>
            <a:r>
              <a:rPr lang="fr-FR" dirty="0">
                <a:solidFill>
                  <a:srgbClr val="000000"/>
                </a:solidFill>
                <a:latin typeface="Menlo-Regular"/>
              </a:rPr>
              <a:t>{</a:t>
            </a:r>
          </a:p>
          <a:p>
            <a:pPr algn="l"/>
            <a:r>
              <a:rPr lang="en-US" dirty="0">
                <a:solidFill>
                  <a:srgbClr val="000000"/>
                </a:solidFill>
                <a:latin typeface="Menlo-Regular"/>
              </a:rPr>
              <a:t>    </a:t>
            </a:r>
            <a:r>
              <a:rPr lang="en-US" dirty="0">
                <a:solidFill>
                  <a:srgbClr val="C200FF"/>
                </a:solidFill>
                <a:latin typeface="Menlo-Regular"/>
              </a:rPr>
              <a:t>static</a:t>
            </a:r>
            <a:r>
              <a:rPr lang="en-US" dirty="0">
                <a:solidFill>
                  <a:srgbClr val="000000"/>
                </a:solidFill>
                <a:latin typeface="Menlo-Regular"/>
              </a:rPr>
              <a:t> </a:t>
            </a:r>
            <a:r>
              <a:rPr lang="en-US" dirty="0" err="1">
                <a:solidFill>
                  <a:srgbClr val="2D961E"/>
                </a:solidFill>
                <a:latin typeface="Menlo-Regular"/>
              </a:rPr>
              <a:t>int</a:t>
            </a:r>
            <a:r>
              <a:rPr lang="en-US" dirty="0">
                <a:solidFill>
                  <a:srgbClr val="000000"/>
                </a:solidFill>
                <a:latin typeface="Menlo-Regular"/>
              </a:rPr>
              <a:t> </a:t>
            </a:r>
            <a:r>
              <a:rPr lang="en-US" dirty="0">
                <a:solidFill>
                  <a:srgbClr val="C1651C"/>
                </a:solidFill>
                <a:latin typeface="Menlo-Regular"/>
              </a:rPr>
              <a:t>x</a:t>
            </a:r>
            <a:r>
              <a:rPr lang="en-US" dirty="0">
                <a:solidFill>
                  <a:srgbClr val="000000"/>
                </a:solidFill>
                <a:latin typeface="Menlo-Regular"/>
              </a:rPr>
              <a:t> = 1;</a:t>
            </a:r>
          </a:p>
          <a:p>
            <a:pPr algn="l"/>
            <a:r>
              <a:rPr lang="is-IS" dirty="0">
                <a:solidFill>
                  <a:srgbClr val="000000"/>
                </a:solidFill>
                <a:latin typeface="Menlo-Regular"/>
              </a:rPr>
              <a:t>    </a:t>
            </a:r>
            <a:r>
              <a:rPr lang="is-IS" dirty="0">
                <a:solidFill>
                  <a:srgbClr val="C200FF"/>
                </a:solidFill>
                <a:latin typeface="Menlo-Regular"/>
              </a:rPr>
              <a:t>return</a:t>
            </a:r>
            <a:r>
              <a:rPr lang="is-IS" dirty="0">
                <a:solidFill>
                  <a:srgbClr val="000000"/>
                </a:solidFill>
                <a:latin typeface="Menlo-Regular"/>
              </a:rPr>
              <a:t> x;</a:t>
            </a:r>
          </a:p>
          <a:p>
            <a:pPr algn="l"/>
            <a:r>
              <a:rPr lang="is-IS" dirty="0">
                <a:solidFill>
                  <a:srgbClr val="000000"/>
                </a:solidFill>
                <a:latin typeface="Menlo-Regular"/>
              </a:rPr>
              <a:t>}</a:t>
            </a:r>
          </a:p>
          <a:p>
            <a:pPr algn="l"/>
            <a:endParaRPr lang="en-US" dirty="0">
              <a:latin typeface="Courier New" panose="02070309020205020404"/>
              <a:cs typeface="Courier New" panose="02070309020205020404"/>
            </a:endParaRPr>
          </a:p>
        </p:txBody>
      </p:sp>
      <p:sp>
        <p:nvSpPr>
          <p:cNvPr id="5" name="TextBox 4"/>
          <p:cNvSpPr txBox="1"/>
          <p:nvPr/>
        </p:nvSpPr>
        <p:spPr>
          <a:xfrm>
            <a:off x="4871864" y="3609020"/>
            <a:ext cx="6732748" cy="1138773"/>
          </a:xfrm>
          <a:prstGeom prst="rect">
            <a:avLst/>
          </a:prstGeom>
          <a:noFill/>
        </p:spPr>
        <p:txBody>
          <a:bodyPr wrap="square" rtlCol="0">
            <a:spAutoFit/>
          </a:bodyPr>
          <a:lstStyle/>
          <a:p>
            <a:pPr algn="l"/>
            <a:r>
              <a:rPr lang="zh-CN" altLang="en-US" sz="2000" dirty="0">
                <a:latin typeface="Microsoft YaHei" panose="020B0503020204020204" pitchFamily="34" charset="-122"/>
                <a:ea typeface="Microsoft YaHei" panose="020B0503020204020204" pitchFamily="34" charset="-122"/>
              </a:rPr>
              <a:t>编译器在</a:t>
            </a:r>
            <a:r>
              <a:rPr lang="en-US" altLang="zh-CN" sz="2000" dirty="0">
                <a:latin typeface="Microsoft YaHei" panose="020B0503020204020204" pitchFamily="34" charset="-122"/>
                <a:ea typeface="Microsoft YaHei" panose="020B0503020204020204" pitchFamily="34" charset="-122"/>
              </a:rPr>
              <a:t>.data</a:t>
            </a:r>
            <a:r>
              <a:rPr lang="zh-CN" altLang="en-US" sz="2000" dirty="0">
                <a:latin typeface="Microsoft YaHei" panose="020B0503020204020204" pitchFamily="34" charset="-122"/>
                <a:ea typeface="Microsoft YaHei" panose="020B0503020204020204" pitchFamily="34" charset="-122"/>
              </a:rPr>
              <a:t>为每个</a:t>
            </a:r>
            <a:r>
              <a:rPr lang="en-US" altLang="zh-CN" sz="2000" dirty="0">
                <a:latin typeface="Microsoft YaHei" panose="020B0503020204020204" pitchFamily="34" charset="-122"/>
                <a:ea typeface="Microsoft YaHei" panose="020B0503020204020204" pitchFamily="34" charset="-122"/>
              </a:rPr>
              <a:t>x</a:t>
            </a:r>
            <a:r>
              <a:rPr lang="zh-CN" altLang="en-US" sz="2000" dirty="0">
                <a:latin typeface="Microsoft YaHei" panose="020B0503020204020204" pitchFamily="34" charset="-122"/>
                <a:ea typeface="Microsoft YaHei" panose="020B0503020204020204" pitchFamily="34" charset="-122"/>
              </a:rPr>
              <a:t>的定义分配空间。</a:t>
            </a:r>
            <a:endParaRPr lang="en-US" sz="2000" dirty="0">
              <a:latin typeface="Microsoft YaHei" panose="020B0503020204020204" pitchFamily="34" charset="-122"/>
              <a:ea typeface="Microsoft YaHei" panose="020B0503020204020204" pitchFamily="34" charset="-122"/>
              <a:cs typeface="Courier New" panose="02070309020205020404"/>
            </a:endParaRPr>
          </a:p>
          <a:p>
            <a:pPr algn="l"/>
            <a:endParaRPr lang="en-US" sz="2000" dirty="0">
              <a:latin typeface="Microsoft YaHei" panose="020B0503020204020204" pitchFamily="34" charset="-122"/>
              <a:ea typeface="Microsoft YaHei" panose="020B0503020204020204" pitchFamily="34" charset="-122"/>
            </a:endParaRPr>
          </a:p>
          <a:p>
            <a:pPr algn="l"/>
            <a:r>
              <a:rPr lang="zh-CN" altLang="en-US" sz="2000" dirty="0">
                <a:latin typeface="Microsoft YaHei" panose="020B0503020204020204" pitchFamily="34" charset="-122"/>
                <a:ea typeface="Microsoft YaHei" panose="020B0503020204020204" pitchFamily="34" charset="-122"/>
              </a:rPr>
              <a:t>在符号表中创建具有惟一名称的本地符号。如</a:t>
            </a:r>
            <a:r>
              <a:rPr lang="en-US" sz="2000" dirty="0">
                <a:latin typeface="Microsoft YaHei" panose="020B0503020204020204" pitchFamily="34" charset="-122"/>
                <a:ea typeface="Microsoft YaHei" panose="020B0503020204020204" pitchFamily="34" charset="-122"/>
              </a:rPr>
              <a:t> </a:t>
            </a:r>
            <a:r>
              <a:rPr lang="en-US" sz="2000" dirty="0">
                <a:latin typeface="Microsoft YaHei" panose="020B0503020204020204" pitchFamily="34" charset="-122"/>
                <a:ea typeface="Microsoft YaHei" panose="020B0503020204020204" pitchFamily="34" charset="-122"/>
                <a:cs typeface="Courier New" panose="02070309020205020404"/>
              </a:rPr>
              <a:t>x.1</a:t>
            </a:r>
            <a:r>
              <a:rPr lang="en-US"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与</a:t>
            </a:r>
            <a:r>
              <a:rPr lang="en-US" sz="2000" dirty="0">
                <a:latin typeface="Microsoft YaHei" panose="020B0503020204020204" pitchFamily="34" charset="-122"/>
                <a:ea typeface="Microsoft YaHei" panose="020B0503020204020204" pitchFamily="34" charset="-122"/>
              </a:rPr>
              <a:t> </a:t>
            </a:r>
            <a:r>
              <a:rPr lang="en-US" sz="2000" dirty="0">
                <a:latin typeface="Microsoft YaHei" panose="020B0503020204020204" pitchFamily="34" charset="-122"/>
                <a:ea typeface="Microsoft YaHei" panose="020B0503020204020204" pitchFamily="34" charset="-122"/>
                <a:cs typeface="Courier New" panose="02070309020205020404"/>
              </a:rPr>
              <a:t>x.2</a:t>
            </a:r>
            <a:r>
              <a:rPr lang="en-US" sz="2000" dirty="0">
                <a:latin typeface="Microsoft YaHei" panose="020B0503020204020204" pitchFamily="34" charset="-122"/>
                <a:ea typeface="Microsoft YaHei" panose="020B0503020204020204" pitchFamily="34" charset="-122"/>
              </a:rPr>
              <a:t>.</a:t>
            </a:r>
          </a:p>
        </p:txBody>
      </p:sp>
      <p:sp>
        <p:nvSpPr>
          <p:cNvPr id="6" name="圆角矩形 121">
            <a:extLst>
              <a:ext uri="{FF2B5EF4-FFF2-40B4-BE49-F238E27FC236}">
                <a16:creationId xmlns:a16="http://schemas.microsoft.com/office/drawing/2014/main" id="{90BDA3DA-18C7-22E6-19C6-D29273A77BD2}"/>
              </a:ext>
            </a:extLst>
          </p:cNvPr>
          <p:cNvSpPr/>
          <p:nvPr/>
        </p:nvSpPr>
        <p:spPr bwMode="auto">
          <a:xfrm>
            <a:off x="-182651" y="316050"/>
            <a:ext cx="2174195"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7" name="标题 1">
            <a:extLst>
              <a:ext uri="{FF2B5EF4-FFF2-40B4-BE49-F238E27FC236}">
                <a16:creationId xmlns:a16="http://schemas.microsoft.com/office/drawing/2014/main" id="{9FD36C34-4D8F-1CD4-5A35-5935163AEFB5}"/>
              </a:ext>
            </a:extLst>
          </p:cNvPr>
          <p:cNvSpPr txBox="1">
            <a:spLocks/>
          </p:cNvSpPr>
          <p:nvPr/>
        </p:nvSpPr>
        <p:spPr bwMode="auto">
          <a:xfrm>
            <a:off x="335827" y="319412"/>
            <a:ext cx="1585049"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本地符号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895916" y="1083953"/>
            <a:ext cx="8307387" cy="1446212"/>
          </a:xfrm>
        </p:spPr>
        <p:txBody>
          <a:bodyPr/>
          <a:lstStyle/>
          <a:p>
            <a:pPr marL="0"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800" dirty="0"/>
              <a:t>程序符号要么是</a:t>
            </a:r>
            <a:r>
              <a:rPr lang="zh-CN" altLang="en-US" sz="2800" b="1" dirty="0">
                <a:solidFill>
                  <a:srgbClr val="6B0874"/>
                </a:solidFill>
              </a:rPr>
              <a:t>强符号</a:t>
            </a:r>
            <a:r>
              <a:rPr lang="zh-CN" altLang="en-US" sz="2800" dirty="0"/>
              <a:t>，要么是</a:t>
            </a:r>
            <a:r>
              <a:rPr lang="zh-CN" altLang="en-US" sz="2800" b="1" dirty="0">
                <a:solidFill>
                  <a:srgbClr val="6B0874"/>
                </a:solidFill>
              </a:rPr>
              <a:t>弱符号</a:t>
            </a:r>
            <a:endParaRPr lang="en-GB" sz="2800" b="1" i="1" dirty="0">
              <a:solidFill>
                <a:srgbClr val="6B0874"/>
              </a:solidFill>
            </a:endParaRPr>
          </a:p>
          <a:p>
            <a:pPr marL="457200" lvl="1"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b="1" dirty="0">
                <a:solidFill>
                  <a:schemeClr val="accent2"/>
                </a:solidFill>
                <a:latin typeface="Microsoft YaHei" panose="020B0503020204020204" pitchFamily="34" charset="-122"/>
                <a:ea typeface="Microsoft YaHei" panose="020B0503020204020204" pitchFamily="34" charset="-122"/>
              </a:rPr>
              <a:t>强</a:t>
            </a:r>
            <a:r>
              <a:rPr lang="en-GB"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函数和初始化全局变量</a:t>
            </a:r>
            <a:endParaRPr lang="en-GB" sz="2400" dirty="0">
              <a:latin typeface="Microsoft YaHei" panose="020B0503020204020204" pitchFamily="34" charset="-122"/>
              <a:ea typeface="Microsoft YaHei" panose="020B0503020204020204" pitchFamily="34" charset="-122"/>
            </a:endParaRPr>
          </a:p>
          <a:p>
            <a:pPr marL="457200" lvl="1"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b="1" dirty="0">
                <a:solidFill>
                  <a:schemeClr val="accent2"/>
                </a:solidFill>
                <a:latin typeface="Microsoft YaHei" panose="020B0503020204020204" pitchFamily="34" charset="-122"/>
                <a:ea typeface="Microsoft YaHei" panose="020B0503020204020204" pitchFamily="34" charset="-122"/>
              </a:rPr>
              <a:t>弱</a:t>
            </a:r>
            <a:r>
              <a:rPr lang="en-GB"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未初始化的全局变量</a:t>
            </a:r>
            <a:endParaRPr lang="en-GB" sz="2400" dirty="0">
              <a:latin typeface="Microsoft YaHei" panose="020B0503020204020204" pitchFamily="34" charset="-122"/>
              <a:ea typeface="Microsoft YaHei" panose="020B0503020204020204" pitchFamily="34" charset="-122"/>
            </a:endParaRPr>
          </a:p>
        </p:txBody>
      </p:sp>
      <p:sp>
        <p:nvSpPr>
          <p:cNvPr id="24579" name="Rectangle 3"/>
          <p:cNvSpPr>
            <a:spLocks noChangeArrowheads="1"/>
          </p:cNvSpPr>
          <p:nvPr/>
        </p:nvSpPr>
        <p:spPr bwMode="auto">
          <a:xfrm>
            <a:off x="3107668" y="4104401"/>
            <a:ext cx="1560340" cy="1306384"/>
          </a:xfrm>
          <a:prstGeom prst="rect">
            <a:avLst/>
          </a:prstGeom>
          <a:solidFill>
            <a:srgbClr val="F6F5BD"/>
          </a:solidFill>
          <a:ln w="3240">
            <a:solidFill>
              <a:schemeClr val="tx1"/>
            </a:solidFill>
            <a:miter lim="800000"/>
          </a:ln>
          <a:effectLst/>
        </p:spPr>
        <p:txBody>
          <a:bodyPr wrap="none" lIns="90000" tIns="46800" rIns="90000" bIns="4680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anose="02070309020205020404" pitchFamily="49" charset="0"/>
                <a:ea typeface="msgothic" charset="0"/>
                <a:cs typeface="msgothic" charset="0"/>
              </a:rPr>
              <a:t>int foo=5;</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latin typeface="Courier New" panose="02070309020205020404" pitchFamily="49" charset="0"/>
              <a:ea typeface="msgothic" charset="0"/>
              <a:cs typeface="msgothic" charset="0"/>
            </a:endParaRP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anose="02070309020205020404" pitchFamily="49" charset="0"/>
                <a:ea typeface="msgothic" charset="0"/>
                <a:cs typeface="msgothic" charset="0"/>
              </a:rPr>
              <a:t>p1() {</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anose="02070309020205020404" pitchFamily="49" charset="0"/>
                <a:ea typeface="msgothic" charset="0"/>
                <a:cs typeface="msgothic" charset="0"/>
              </a:rPr>
              <a:t>}</a:t>
            </a:r>
          </a:p>
        </p:txBody>
      </p:sp>
      <p:sp>
        <p:nvSpPr>
          <p:cNvPr id="24580" name="Rectangle 4"/>
          <p:cNvSpPr>
            <a:spLocks noChangeArrowheads="1"/>
          </p:cNvSpPr>
          <p:nvPr/>
        </p:nvSpPr>
        <p:spPr bwMode="auto">
          <a:xfrm>
            <a:off x="7082276" y="4120470"/>
            <a:ext cx="1284624" cy="1306384"/>
          </a:xfrm>
          <a:prstGeom prst="rect">
            <a:avLst/>
          </a:prstGeom>
          <a:solidFill>
            <a:srgbClr val="F6F5BD"/>
          </a:solidFill>
          <a:ln w="3240">
            <a:solidFill>
              <a:schemeClr val="tx1"/>
            </a:solidFill>
            <a:miter lim="800000"/>
          </a:ln>
          <a:effectLst/>
        </p:spPr>
        <p:txBody>
          <a:bodyPr wrap="none" lIns="90000" tIns="46800" rIns="90000" bIns="4680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int foo;</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a:latin typeface="Courier New" panose="02070309020205020404" pitchFamily="49" charset="0"/>
              <a:ea typeface="msgothic" charset="0"/>
              <a:cs typeface="msgothic" charset="0"/>
            </a:endParaRP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p2() {</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t>
            </a:r>
          </a:p>
        </p:txBody>
      </p:sp>
      <p:sp>
        <p:nvSpPr>
          <p:cNvPr id="24581" name="Rectangle 5"/>
          <p:cNvSpPr>
            <a:spLocks noChangeArrowheads="1"/>
          </p:cNvSpPr>
          <p:nvPr/>
        </p:nvSpPr>
        <p:spPr bwMode="auto">
          <a:xfrm>
            <a:off x="3091910" y="3734514"/>
            <a:ext cx="733192" cy="359010"/>
          </a:xfrm>
          <a:prstGeom prst="rect">
            <a:avLst/>
          </a:prstGeom>
          <a:noFill/>
          <a:ln w="3240">
            <a:solidFill>
              <a:srgbClr val="FFFFFF"/>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anose="02070309020205020404" pitchFamily="49" charset="0"/>
                <a:ea typeface="msgothic" charset="0"/>
                <a:cs typeface="msgothic" charset="0"/>
              </a:rPr>
              <a:t>p1.c</a:t>
            </a:r>
          </a:p>
        </p:txBody>
      </p:sp>
      <p:sp>
        <p:nvSpPr>
          <p:cNvPr id="24582" name="Rectangle 6"/>
          <p:cNvSpPr>
            <a:spLocks noChangeArrowheads="1"/>
          </p:cNvSpPr>
          <p:nvPr/>
        </p:nvSpPr>
        <p:spPr bwMode="auto">
          <a:xfrm>
            <a:off x="7069693" y="3750583"/>
            <a:ext cx="733192" cy="359010"/>
          </a:xfrm>
          <a:prstGeom prst="rect">
            <a:avLst/>
          </a:prstGeom>
          <a:noFill/>
          <a:ln w="3240">
            <a:solidFill>
              <a:srgbClr val="FFFFFF"/>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anose="02070309020205020404" pitchFamily="49" charset="0"/>
                <a:ea typeface="msgothic" charset="0"/>
                <a:cs typeface="msgothic" charset="0"/>
              </a:rPr>
              <a:t>p2.c</a:t>
            </a:r>
          </a:p>
        </p:txBody>
      </p:sp>
      <p:sp>
        <p:nvSpPr>
          <p:cNvPr id="24583" name="Text Box 7"/>
          <p:cNvSpPr txBox="1">
            <a:spLocks noChangeArrowheads="1"/>
          </p:cNvSpPr>
          <p:nvPr/>
        </p:nvSpPr>
        <p:spPr bwMode="auto">
          <a:xfrm>
            <a:off x="9342877" y="4618945"/>
            <a:ext cx="874255"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solidFill>
                  <a:srgbClr val="990000"/>
                </a:solidFill>
                <a:latin typeface="Calibri" panose="020F0502020204030204" pitchFamily="34" charset="0"/>
                <a:ea typeface="msgothic" charset="0"/>
                <a:cs typeface="msgothic" charset="0"/>
              </a:rPr>
              <a:t>强符号</a:t>
            </a:r>
            <a:endParaRPr lang="en-GB" sz="1800" b="1" dirty="0">
              <a:solidFill>
                <a:srgbClr val="990000"/>
              </a:solidFill>
              <a:latin typeface="Calibri" panose="020F0502020204030204" pitchFamily="34" charset="0"/>
              <a:ea typeface="msgothic" charset="0"/>
              <a:cs typeface="msgothic" charset="0"/>
            </a:endParaRPr>
          </a:p>
        </p:txBody>
      </p:sp>
      <p:sp>
        <p:nvSpPr>
          <p:cNvPr id="24584" name="Line 8"/>
          <p:cNvSpPr>
            <a:spLocks noChangeShapeType="1"/>
          </p:cNvSpPr>
          <p:nvPr/>
        </p:nvSpPr>
        <p:spPr bwMode="auto">
          <a:xfrm flipH="1">
            <a:off x="8428477" y="4799351"/>
            <a:ext cx="917575" cy="1588"/>
          </a:xfrm>
          <a:prstGeom prst="line">
            <a:avLst/>
          </a:prstGeom>
          <a:noFill/>
          <a:ln w="25560">
            <a:solidFill>
              <a:srgbClr val="990000"/>
            </a:solidFill>
            <a:miter lim="800000"/>
            <a:tailEnd type="triangle" w="med" len="med"/>
          </a:ln>
          <a:effectLst/>
        </p:spPr>
        <p:txBody>
          <a:bodyPr/>
          <a:lstStyle/>
          <a:p>
            <a:endParaRPr lang="en-US">
              <a:solidFill>
                <a:srgbClr val="990000"/>
              </a:solidFill>
            </a:endParaRPr>
          </a:p>
        </p:txBody>
      </p:sp>
      <p:sp>
        <p:nvSpPr>
          <p:cNvPr id="24585" name="Text Box 9"/>
          <p:cNvSpPr txBox="1">
            <a:spLocks noChangeArrowheads="1"/>
          </p:cNvSpPr>
          <p:nvPr/>
        </p:nvSpPr>
        <p:spPr bwMode="auto">
          <a:xfrm>
            <a:off x="9342877" y="4110946"/>
            <a:ext cx="874255"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solidFill>
                  <a:srgbClr val="990000"/>
                </a:solidFill>
                <a:latin typeface="Calibri" panose="020F0502020204030204" pitchFamily="34" charset="0"/>
                <a:ea typeface="msgothic" charset="0"/>
                <a:cs typeface="msgothic" charset="0"/>
              </a:rPr>
              <a:t>弱符号</a:t>
            </a:r>
            <a:endParaRPr lang="en-GB" sz="1800" b="1" dirty="0">
              <a:solidFill>
                <a:srgbClr val="990000"/>
              </a:solidFill>
              <a:latin typeface="Calibri" panose="020F0502020204030204" pitchFamily="34" charset="0"/>
              <a:ea typeface="msgothic" charset="0"/>
              <a:cs typeface="msgothic" charset="0"/>
            </a:endParaRPr>
          </a:p>
        </p:txBody>
      </p:sp>
      <p:sp>
        <p:nvSpPr>
          <p:cNvPr id="24586" name="Line 10"/>
          <p:cNvSpPr>
            <a:spLocks noChangeShapeType="1"/>
          </p:cNvSpPr>
          <p:nvPr/>
        </p:nvSpPr>
        <p:spPr bwMode="auto">
          <a:xfrm flipH="1">
            <a:off x="8425302" y="4298228"/>
            <a:ext cx="917575" cy="1588"/>
          </a:xfrm>
          <a:prstGeom prst="line">
            <a:avLst/>
          </a:prstGeom>
          <a:noFill/>
          <a:ln w="25560">
            <a:solidFill>
              <a:srgbClr val="990000"/>
            </a:solidFill>
            <a:miter lim="800000"/>
            <a:tailEnd type="triangle" w="med" len="med"/>
          </a:ln>
          <a:effectLst/>
        </p:spPr>
        <p:txBody>
          <a:bodyPr/>
          <a:lstStyle/>
          <a:p>
            <a:endParaRPr lang="en-US">
              <a:solidFill>
                <a:srgbClr val="990000"/>
              </a:solidFill>
            </a:endParaRPr>
          </a:p>
        </p:txBody>
      </p:sp>
      <p:sp>
        <p:nvSpPr>
          <p:cNvPr id="24587" name="Text Box 11"/>
          <p:cNvSpPr txBox="1">
            <a:spLocks noChangeArrowheads="1"/>
          </p:cNvSpPr>
          <p:nvPr/>
        </p:nvSpPr>
        <p:spPr bwMode="auto">
          <a:xfrm>
            <a:off x="1342369" y="4642565"/>
            <a:ext cx="874255"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solidFill>
                  <a:srgbClr val="990000"/>
                </a:solidFill>
                <a:latin typeface="Calibri" panose="020F0502020204030204" pitchFamily="34" charset="0"/>
                <a:ea typeface="msgothic" charset="0"/>
                <a:cs typeface="msgothic" charset="0"/>
              </a:rPr>
              <a:t>强符号</a:t>
            </a:r>
            <a:endParaRPr lang="en-GB" sz="1800" b="1" dirty="0">
              <a:solidFill>
                <a:srgbClr val="990000"/>
              </a:solidFill>
              <a:latin typeface="Calibri" panose="020F0502020204030204" pitchFamily="34" charset="0"/>
              <a:ea typeface="msgothic" charset="0"/>
              <a:cs typeface="msgothic" charset="0"/>
            </a:endParaRPr>
          </a:p>
        </p:txBody>
      </p:sp>
      <p:sp>
        <p:nvSpPr>
          <p:cNvPr id="24588" name="Line 12"/>
          <p:cNvSpPr>
            <a:spLocks noChangeShapeType="1"/>
          </p:cNvSpPr>
          <p:nvPr/>
        </p:nvSpPr>
        <p:spPr bwMode="auto">
          <a:xfrm flipH="1">
            <a:off x="2158344" y="4856876"/>
            <a:ext cx="917575" cy="1588"/>
          </a:xfrm>
          <a:prstGeom prst="line">
            <a:avLst/>
          </a:prstGeom>
          <a:noFill/>
          <a:ln w="25560">
            <a:solidFill>
              <a:srgbClr val="990000"/>
            </a:solidFill>
            <a:miter lim="800000"/>
            <a:headEnd type="triangle" w="med" len="med"/>
          </a:ln>
          <a:effectLst/>
        </p:spPr>
        <p:txBody>
          <a:bodyPr/>
          <a:lstStyle/>
          <a:p>
            <a:endParaRPr lang="en-US"/>
          </a:p>
        </p:txBody>
      </p:sp>
      <p:sp>
        <p:nvSpPr>
          <p:cNvPr id="24589" name="Text Box 13"/>
          <p:cNvSpPr txBox="1">
            <a:spLocks noChangeArrowheads="1"/>
          </p:cNvSpPr>
          <p:nvPr/>
        </p:nvSpPr>
        <p:spPr bwMode="auto">
          <a:xfrm>
            <a:off x="1342369" y="4100698"/>
            <a:ext cx="874255"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solidFill>
                  <a:srgbClr val="990000"/>
                </a:solidFill>
                <a:latin typeface="Calibri" panose="020F0502020204030204" pitchFamily="34" charset="0"/>
                <a:ea typeface="msgothic" charset="0"/>
                <a:cs typeface="msgothic" charset="0"/>
              </a:rPr>
              <a:t>强符号</a:t>
            </a:r>
            <a:endParaRPr lang="en-GB" sz="1800" b="1" dirty="0">
              <a:solidFill>
                <a:srgbClr val="990000"/>
              </a:solidFill>
              <a:latin typeface="Calibri" panose="020F0502020204030204" pitchFamily="34" charset="0"/>
              <a:ea typeface="msgothic" charset="0"/>
              <a:cs typeface="msgothic" charset="0"/>
            </a:endParaRPr>
          </a:p>
        </p:txBody>
      </p:sp>
      <p:sp>
        <p:nvSpPr>
          <p:cNvPr id="24590" name="Line 14"/>
          <p:cNvSpPr>
            <a:spLocks noChangeShapeType="1"/>
          </p:cNvSpPr>
          <p:nvPr/>
        </p:nvSpPr>
        <p:spPr bwMode="auto">
          <a:xfrm flipH="1">
            <a:off x="2158344" y="4283750"/>
            <a:ext cx="917575" cy="1588"/>
          </a:xfrm>
          <a:prstGeom prst="line">
            <a:avLst/>
          </a:prstGeom>
          <a:noFill/>
          <a:ln w="25560">
            <a:solidFill>
              <a:srgbClr val="990000"/>
            </a:solidFill>
            <a:miter lim="800000"/>
            <a:headEnd type="triangle" w="med" len="med"/>
          </a:ln>
          <a:effectLst/>
        </p:spPr>
        <p:txBody>
          <a:bodyPr/>
          <a:lstStyle/>
          <a:p>
            <a:endParaRPr lang="en-US"/>
          </a:p>
        </p:txBody>
      </p:sp>
      <p:sp>
        <p:nvSpPr>
          <p:cNvPr id="16" name="圆角矩形 121">
            <a:extLst>
              <a:ext uri="{FF2B5EF4-FFF2-40B4-BE49-F238E27FC236}">
                <a16:creationId xmlns:a16="http://schemas.microsoft.com/office/drawing/2014/main" id="{B28F34B9-9F06-73AD-D5D1-460D1B069B2A}"/>
              </a:ext>
            </a:extLst>
          </p:cNvPr>
          <p:cNvSpPr/>
          <p:nvPr/>
        </p:nvSpPr>
        <p:spPr bwMode="auto">
          <a:xfrm>
            <a:off x="-182651" y="316050"/>
            <a:ext cx="3722367"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17" name="标题 1">
            <a:extLst>
              <a:ext uri="{FF2B5EF4-FFF2-40B4-BE49-F238E27FC236}">
                <a16:creationId xmlns:a16="http://schemas.microsoft.com/office/drawing/2014/main" id="{8ED8515B-95BB-A388-F4A1-94ED8F991CE9}"/>
              </a:ext>
            </a:extLst>
          </p:cNvPr>
          <p:cNvSpPr txBox="1">
            <a:spLocks/>
          </p:cNvSpPr>
          <p:nvPr/>
        </p:nvSpPr>
        <p:spPr bwMode="auto">
          <a:xfrm>
            <a:off x="335827" y="319412"/>
            <a:ext cx="3023869"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解析重复的符号定义</a:t>
            </a: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C41AE2F8-48B6-C110-28C5-3C30EC734F83}"/>
                  </a:ext>
                </a:extLst>
              </p14:cNvPr>
              <p14:cNvContentPartPr/>
              <p14:nvPr/>
            </p14:nvContentPartPr>
            <p14:xfrm>
              <a:off x="3879720" y="1944360"/>
              <a:ext cx="3680640" cy="2482920"/>
            </p14:xfrm>
          </p:contentPart>
        </mc:Choice>
        <mc:Fallback>
          <p:pic>
            <p:nvPicPr>
              <p:cNvPr id="2" name="墨迹 1">
                <a:extLst>
                  <a:ext uri="{FF2B5EF4-FFF2-40B4-BE49-F238E27FC236}">
                    <a16:creationId xmlns:a16="http://schemas.microsoft.com/office/drawing/2014/main" id="{C41AE2F8-48B6-C110-28C5-3C30EC734F83}"/>
                  </a:ext>
                </a:extLst>
              </p:cNvPr>
              <p:cNvPicPr/>
              <p:nvPr/>
            </p:nvPicPr>
            <p:blipFill>
              <a:blip r:embed="rId4"/>
              <a:stretch>
                <a:fillRect/>
              </a:stretch>
            </p:blipFill>
            <p:spPr>
              <a:xfrm>
                <a:off x="3863520" y="1928160"/>
                <a:ext cx="3713040" cy="2515320"/>
              </a:xfrm>
              <a:prstGeom prst="rect">
                <a:avLst/>
              </a:prstGeom>
            </p:spPr>
          </p:pic>
        </mc:Fallback>
      </mc:AlternateContent>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9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8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58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5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P spid="24584" grpId="0" animBg="1"/>
      <p:bldP spid="24585" grpId="0"/>
      <p:bldP spid="24586" grpId="0" animBg="1"/>
      <p:bldP spid="24587" grpId="0"/>
      <p:bldP spid="24588" grpId="0" animBg="1"/>
      <p:bldP spid="24589" grpId="0"/>
      <p:bldP spid="2459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1271464" y="1412776"/>
            <a:ext cx="10153128" cy="5224462"/>
          </a:xfrm>
        </p:spPr>
        <p:txBody>
          <a:bodyPr/>
          <a:lstStyle/>
          <a:p>
            <a:pPr marL="0" indent="0">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dirty="0">
                <a:solidFill>
                  <a:srgbClr val="6B0874"/>
                </a:solidFill>
              </a:rPr>
              <a:t>规则</a:t>
            </a:r>
            <a:r>
              <a:rPr lang="en-GB" b="1" dirty="0">
                <a:solidFill>
                  <a:srgbClr val="6B0874"/>
                </a:solidFill>
              </a:rPr>
              <a:t> 1:</a:t>
            </a:r>
            <a:r>
              <a:rPr lang="zh-CN" altLang="en-US" dirty="0"/>
              <a:t>不允许多个同名的强符号</a:t>
            </a:r>
            <a:endParaRPr lang="en-GB" dirty="0"/>
          </a:p>
          <a:p>
            <a:pPr marL="457200" lvl="1" indent="0">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每个强符号只能定义一次</a:t>
            </a:r>
            <a:endParaRPr lang="en-GB" dirty="0">
              <a:latin typeface="Microsoft YaHei" panose="020B0503020204020204" pitchFamily="34" charset="-122"/>
              <a:ea typeface="Microsoft YaHei" panose="020B0503020204020204" pitchFamily="34" charset="-122"/>
            </a:endParaRPr>
          </a:p>
          <a:p>
            <a:pPr marL="457200" lvl="1" indent="0">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否则</a:t>
            </a:r>
            <a:r>
              <a:rPr lang="en-GB"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链接器错误</a:t>
            </a:r>
            <a:endParaRPr lang="en-GB" dirty="0">
              <a:latin typeface="Microsoft YaHei" panose="020B0503020204020204" pitchFamily="34" charset="-122"/>
              <a:ea typeface="Microsoft YaHei" panose="020B0503020204020204" pitchFamily="34" charset="-122"/>
            </a:endParaRPr>
          </a:p>
          <a:p>
            <a:pPr marL="0" indent="0">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marL="0" indent="0">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dirty="0">
                <a:solidFill>
                  <a:srgbClr val="6B0874"/>
                </a:solidFill>
              </a:rPr>
              <a:t>规则 </a:t>
            </a:r>
            <a:r>
              <a:rPr lang="en-GB" b="1" dirty="0">
                <a:solidFill>
                  <a:srgbClr val="6B0874"/>
                </a:solidFill>
              </a:rPr>
              <a:t>2:</a:t>
            </a:r>
            <a:r>
              <a:rPr lang="zh-CN" altLang="en-US" dirty="0"/>
              <a:t>若有一个强符号和多个弱符号同名，则选择强符号</a:t>
            </a:r>
            <a:endParaRPr lang="en-GB" dirty="0"/>
          </a:p>
          <a:p>
            <a:pPr marL="457200" lvl="1" indent="0">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对弱符号的引用解析为强符号</a:t>
            </a:r>
            <a:endParaRPr lang="en-GB" dirty="0">
              <a:latin typeface="Microsoft YaHei" panose="020B0503020204020204" pitchFamily="34" charset="-122"/>
              <a:ea typeface="Microsoft YaHei" panose="020B0503020204020204" pitchFamily="34" charset="-122"/>
            </a:endParaRPr>
          </a:p>
          <a:p>
            <a:pPr marL="0" indent="0">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marL="0" indent="0">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dirty="0">
                <a:solidFill>
                  <a:srgbClr val="6B0874"/>
                </a:solidFill>
              </a:rPr>
              <a:t>规则 </a:t>
            </a:r>
            <a:r>
              <a:rPr lang="en-GB" b="1" dirty="0">
                <a:solidFill>
                  <a:srgbClr val="6B0874"/>
                </a:solidFill>
              </a:rPr>
              <a:t>3:</a:t>
            </a:r>
            <a:r>
              <a:rPr lang="zh-CN" altLang="en-US" dirty="0"/>
              <a:t>如果有多个弱符号，选择任意一个</a:t>
            </a:r>
            <a:endParaRPr lang="en-GB" dirty="0"/>
          </a:p>
          <a:p>
            <a:pPr marL="457200" lvl="1" indent="0">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可以用 </a:t>
            </a:r>
            <a:r>
              <a:rPr lang="en-GB" altLang="zh-CN" b="1" dirty="0" err="1">
                <a:latin typeface="Microsoft YaHei" panose="020B0503020204020204" pitchFamily="34" charset="-122"/>
                <a:ea typeface="Microsoft YaHei" panose="020B0503020204020204" pitchFamily="34" charset="-122"/>
              </a:rPr>
              <a:t>gcc</a:t>
            </a:r>
            <a:r>
              <a:rPr lang="en-GB" altLang="zh-CN" b="1" dirty="0">
                <a:latin typeface="Microsoft YaHei" panose="020B0503020204020204" pitchFamily="34" charset="-122"/>
                <a:ea typeface="Microsoft YaHei" panose="020B0503020204020204" pitchFamily="34" charset="-122"/>
              </a:rPr>
              <a:t> –</a:t>
            </a:r>
            <a:r>
              <a:rPr lang="en-GB" altLang="zh-CN" b="1" dirty="0" err="1">
                <a:latin typeface="Microsoft YaHei" panose="020B0503020204020204" pitchFamily="34" charset="-122"/>
                <a:ea typeface="Microsoft YaHei" panose="020B0503020204020204" pitchFamily="34" charset="-122"/>
              </a:rPr>
              <a:t>fno</a:t>
            </a:r>
            <a:r>
              <a:rPr lang="en-GB" altLang="zh-CN" b="1" dirty="0">
                <a:latin typeface="Microsoft YaHei" panose="020B0503020204020204" pitchFamily="34" charset="-122"/>
                <a:ea typeface="Microsoft YaHei" panose="020B0503020204020204" pitchFamily="34" charset="-122"/>
              </a:rPr>
              <a:t>-common </a:t>
            </a:r>
            <a:r>
              <a:rPr lang="zh-CN" altLang="en-US" dirty="0">
                <a:latin typeface="Microsoft YaHei" panose="020B0503020204020204" pitchFamily="34" charset="-122"/>
                <a:ea typeface="Microsoft YaHei" panose="020B0503020204020204" pitchFamily="34" charset="-122"/>
              </a:rPr>
              <a:t>来覆盖这个规则</a:t>
            </a:r>
            <a:endParaRPr lang="en-GB" b="1" dirty="0">
              <a:latin typeface="Microsoft YaHei" panose="020B0503020204020204" pitchFamily="34" charset="-122"/>
              <a:ea typeface="Microsoft YaHei" panose="020B0503020204020204" pitchFamily="34" charset="-122"/>
            </a:endParaRPr>
          </a:p>
          <a:p>
            <a:pPr marL="0" indent="0">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	</a:t>
            </a:r>
          </a:p>
        </p:txBody>
      </p:sp>
      <p:sp>
        <p:nvSpPr>
          <p:cNvPr id="4" name="圆角矩形 121">
            <a:extLst>
              <a:ext uri="{FF2B5EF4-FFF2-40B4-BE49-F238E27FC236}">
                <a16:creationId xmlns:a16="http://schemas.microsoft.com/office/drawing/2014/main" id="{36B1535A-64A1-B897-5CDB-1936AC081AEE}"/>
              </a:ext>
            </a:extLst>
          </p:cNvPr>
          <p:cNvSpPr/>
          <p:nvPr/>
        </p:nvSpPr>
        <p:spPr bwMode="auto">
          <a:xfrm>
            <a:off x="-182651" y="316050"/>
            <a:ext cx="3722367"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5" name="标题 1">
            <a:extLst>
              <a:ext uri="{FF2B5EF4-FFF2-40B4-BE49-F238E27FC236}">
                <a16:creationId xmlns:a16="http://schemas.microsoft.com/office/drawing/2014/main" id="{CCFACEB4-6447-857C-FDDD-09F5AE343844}"/>
              </a:ext>
            </a:extLst>
          </p:cNvPr>
          <p:cNvSpPr txBox="1">
            <a:spLocks/>
          </p:cNvSpPr>
          <p:nvPr/>
        </p:nvSpPr>
        <p:spPr bwMode="auto">
          <a:xfrm>
            <a:off x="335827" y="319412"/>
            <a:ext cx="3023869"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解析重复的符号定义</a:t>
            </a: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3E30F64F-FE5C-A589-9F25-AA6A13CBDA5F}"/>
                  </a:ext>
                </a:extLst>
              </p14:cNvPr>
              <p14:cNvContentPartPr/>
              <p14:nvPr/>
            </p14:nvContentPartPr>
            <p14:xfrm>
              <a:off x="2661120" y="458640"/>
              <a:ext cx="8264520" cy="4991400"/>
            </p14:xfrm>
          </p:contentPart>
        </mc:Choice>
        <mc:Fallback>
          <p:pic>
            <p:nvPicPr>
              <p:cNvPr id="2" name="墨迹 1">
                <a:extLst>
                  <a:ext uri="{FF2B5EF4-FFF2-40B4-BE49-F238E27FC236}">
                    <a16:creationId xmlns:a16="http://schemas.microsoft.com/office/drawing/2014/main" id="{3E30F64F-FE5C-A589-9F25-AA6A13CBDA5F}"/>
                  </a:ext>
                </a:extLst>
              </p:cNvPr>
              <p:cNvPicPr/>
              <p:nvPr/>
            </p:nvPicPr>
            <p:blipFill>
              <a:blip r:embed="rId4"/>
              <a:stretch>
                <a:fillRect/>
              </a:stretch>
            </p:blipFill>
            <p:spPr>
              <a:xfrm>
                <a:off x="2644920" y="442440"/>
                <a:ext cx="8296920" cy="5023800"/>
              </a:xfrm>
              <a:prstGeom prst="rect">
                <a:avLst/>
              </a:prstGeom>
            </p:spPr>
          </p:pic>
        </mc:Fallback>
      </mc:AlternateContent>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2">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60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1524000" y="3962401"/>
            <a:ext cx="9144000" cy="1103841"/>
          </a:xfrm>
          <a:prstGeom prst="rect">
            <a:avLst/>
          </a:prstGeom>
          <a:solidFill>
            <a:schemeClr val="bg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lstStyle/>
          <a:p>
            <a:pPr eaLnBrk="0" hangingPunct="0">
              <a:spcBef>
                <a:spcPct val="0"/>
              </a:spcBef>
            </a:pPr>
            <a:endParaRPr lang="en-US" dirty="0">
              <a:latin typeface="Calibri" panose="020F0502020204030204" pitchFamily="34" charset="0"/>
            </a:endParaRPr>
          </a:p>
        </p:txBody>
      </p:sp>
      <p:sp>
        <p:nvSpPr>
          <p:cNvPr id="24" name="Rectangle 23"/>
          <p:cNvSpPr/>
          <p:nvPr/>
        </p:nvSpPr>
        <p:spPr bwMode="auto">
          <a:xfrm>
            <a:off x="1524000" y="1879599"/>
            <a:ext cx="9144000" cy="1098550"/>
          </a:xfrm>
          <a:prstGeom prst="rect">
            <a:avLst/>
          </a:prstGeom>
          <a:solidFill>
            <a:schemeClr val="bg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lstStyle/>
          <a:p>
            <a:pPr eaLnBrk="0" hangingPunct="0">
              <a:spcBef>
                <a:spcPct val="0"/>
              </a:spcBef>
            </a:pPr>
            <a:endParaRPr lang="en-US" dirty="0">
              <a:latin typeface="Calibri" panose="020F0502020204030204" pitchFamily="34" charset="0"/>
            </a:endParaRPr>
          </a:p>
        </p:txBody>
      </p:sp>
      <p:sp>
        <p:nvSpPr>
          <p:cNvPr id="26626" name="Text Box 2"/>
          <p:cNvSpPr txBox="1">
            <a:spLocks noChangeArrowheads="1"/>
          </p:cNvSpPr>
          <p:nvPr/>
        </p:nvSpPr>
        <p:spPr bwMode="auto">
          <a:xfrm>
            <a:off x="2057400" y="2165351"/>
            <a:ext cx="1045776" cy="610361"/>
          </a:xfrm>
          <a:prstGeom prst="rect">
            <a:avLst/>
          </a:prstGeom>
          <a:solidFill>
            <a:srgbClr val="F6F5BD"/>
          </a:solidFill>
          <a:ln w="3240">
            <a:solidFill>
              <a:schemeClr val="tx1"/>
            </a:solidFill>
            <a:miter lim="800000"/>
          </a:ln>
          <a:effectLst/>
        </p:spPr>
        <p:txBody>
          <a:bodyPr wrap="none" lIns="90000" tIns="46800" rIns="90000" bIns="4680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27" name="Text Box 3"/>
          <p:cNvSpPr txBox="1">
            <a:spLocks noChangeArrowheads="1"/>
          </p:cNvSpPr>
          <p:nvPr/>
        </p:nvSpPr>
        <p:spPr bwMode="auto">
          <a:xfrm>
            <a:off x="3507961" y="2165351"/>
            <a:ext cx="1045776" cy="610361"/>
          </a:xfrm>
          <a:prstGeom prst="rect">
            <a:avLst/>
          </a:prstGeom>
          <a:solidFill>
            <a:srgbClr val="F6F5BD"/>
          </a:solidFill>
          <a:ln w="3240">
            <a:solidFill>
              <a:schemeClr val="tx1"/>
            </a:solidFill>
            <a:miter lim="800000"/>
          </a:ln>
          <a:effectLst/>
        </p:spPr>
        <p:txBody>
          <a:bodyPr wrap="none" lIns="90000" tIns="46800" rIns="90000" bIns="4680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26628" name="Text Box 4"/>
          <p:cNvSpPr txBox="1">
            <a:spLocks noChangeArrowheads="1"/>
          </p:cNvSpPr>
          <p:nvPr/>
        </p:nvSpPr>
        <p:spPr bwMode="auto">
          <a:xfrm>
            <a:off x="2057400" y="3079751"/>
            <a:ext cx="1045776" cy="891079"/>
          </a:xfrm>
          <a:prstGeom prst="rect">
            <a:avLst/>
          </a:prstGeom>
          <a:solidFill>
            <a:srgbClr val="F6F5BD"/>
          </a:solidFill>
          <a:ln w="3240">
            <a:solidFill>
              <a:schemeClr val="tx1"/>
            </a:solidFill>
            <a:miter lim="800000"/>
          </a:ln>
          <a:effectLst/>
        </p:spPr>
        <p:txBody>
          <a:bodyPr wrap="none" lIns="90000" tIns="46800" rIns="90000" bIns="4680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y;</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29" name="Text Box 5"/>
          <p:cNvSpPr txBox="1">
            <a:spLocks noChangeArrowheads="1"/>
          </p:cNvSpPr>
          <p:nvPr/>
        </p:nvSpPr>
        <p:spPr bwMode="auto">
          <a:xfrm>
            <a:off x="3507961" y="3079751"/>
            <a:ext cx="1292638" cy="610361"/>
          </a:xfrm>
          <a:prstGeom prst="rect">
            <a:avLst/>
          </a:prstGeom>
          <a:solidFill>
            <a:srgbClr val="F6F5BD"/>
          </a:solidFill>
          <a:ln w="3240">
            <a:solidFill>
              <a:schemeClr val="tx1"/>
            </a:solidFill>
            <a:miter lim="800000"/>
          </a:ln>
          <a:effectLst/>
        </p:spPr>
        <p:txBody>
          <a:bodyPr wrap="none" lIns="90000" tIns="46800" rIns="90000" bIns="4680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double x;</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26630" name="Text Box 6"/>
          <p:cNvSpPr txBox="1">
            <a:spLocks noChangeArrowheads="1"/>
          </p:cNvSpPr>
          <p:nvPr/>
        </p:nvSpPr>
        <p:spPr bwMode="auto">
          <a:xfrm>
            <a:off x="2057400" y="4129089"/>
            <a:ext cx="1169208" cy="891079"/>
          </a:xfrm>
          <a:prstGeom prst="rect">
            <a:avLst/>
          </a:prstGeom>
          <a:solidFill>
            <a:srgbClr val="F6F5BD"/>
          </a:solidFill>
          <a:ln w="3240">
            <a:solidFill>
              <a:schemeClr val="tx1"/>
            </a:solidFill>
            <a:miter lim="800000"/>
          </a:ln>
          <a:effectLst/>
        </p:spPr>
        <p:txBody>
          <a:bodyPr wrap="none" lIns="90000" tIns="46800" rIns="90000" bIns="4680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x=7;</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y=5;</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31" name="Text Box 7"/>
          <p:cNvSpPr txBox="1">
            <a:spLocks noChangeArrowheads="1"/>
          </p:cNvSpPr>
          <p:nvPr/>
        </p:nvSpPr>
        <p:spPr bwMode="auto">
          <a:xfrm>
            <a:off x="3507961" y="4129089"/>
            <a:ext cx="1292638" cy="610361"/>
          </a:xfrm>
          <a:prstGeom prst="rect">
            <a:avLst/>
          </a:prstGeom>
          <a:solidFill>
            <a:srgbClr val="F6F5BD"/>
          </a:solidFill>
          <a:ln w="3240">
            <a:solidFill>
              <a:schemeClr val="tx1"/>
            </a:solidFill>
            <a:miter lim="800000"/>
          </a:ln>
          <a:effectLst/>
        </p:spPr>
        <p:txBody>
          <a:bodyPr wrap="none" lIns="90000" tIns="46800" rIns="90000" bIns="4680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double x;</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26632" name="Text Box 8"/>
          <p:cNvSpPr txBox="1">
            <a:spLocks noChangeArrowheads="1"/>
          </p:cNvSpPr>
          <p:nvPr/>
        </p:nvSpPr>
        <p:spPr bwMode="auto">
          <a:xfrm>
            <a:off x="2057400" y="5195889"/>
            <a:ext cx="1169208" cy="610361"/>
          </a:xfrm>
          <a:prstGeom prst="rect">
            <a:avLst/>
          </a:prstGeom>
          <a:solidFill>
            <a:srgbClr val="F6F5BD"/>
          </a:solidFill>
          <a:ln w="3240">
            <a:solidFill>
              <a:schemeClr val="tx1"/>
            </a:solidFill>
            <a:miter lim="800000"/>
          </a:ln>
          <a:effectLst/>
        </p:spPr>
        <p:txBody>
          <a:bodyPr wrap="none" lIns="90000" tIns="46800" rIns="90000" bIns="4680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x=7;</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33" name="Text Box 9"/>
          <p:cNvSpPr txBox="1">
            <a:spLocks noChangeArrowheads="1"/>
          </p:cNvSpPr>
          <p:nvPr/>
        </p:nvSpPr>
        <p:spPr bwMode="auto">
          <a:xfrm>
            <a:off x="3507961" y="5195889"/>
            <a:ext cx="1045776" cy="610361"/>
          </a:xfrm>
          <a:prstGeom prst="rect">
            <a:avLst/>
          </a:prstGeom>
          <a:solidFill>
            <a:srgbClr val="F6F5BD"/>
          </a:solidFill>
          <a:ln w="3240">
            <a:solidFill>
              <a:schemeClr val="tx1"/>
            </a:solidFill>
            <a:miter lim="800000"/>
          </a:ln>
          <a:effectLst/>
        </p:spPr>
        <p:txBody>
          <a:bodyPr wrap="none" lIns="90000" tIns="46800" rIns="90000" bIns="4680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26634" name="Text Box 10"/>
          <p:cNvSpPr txBox="1">
            <a:spLocks noChangeArrowheads="1"/>
          </p:cNvSpPr>
          <p:nvPr/>
        </p:nvSpPr>
        <p:spPr bwMode="auto">
          <a:xfrm>
            <a:off x="2057400" y="1174751"/>
            <a:ext cx="1045776" cy="610361"/>
          </a:xfrm>
          <a:prstGeom prst="rect">
            <a:avLst/>
          </a:prstGeom>
          <a:solidFill>
            <a:srgbClr val="F6F5BD"/>
          </a:solidFill>
          <a:ln w="3240">
            <a:solidFill>
              <a:schemeClr val="tx1"/>
            </a:solidFill>
            <a:miter lim="800000"/>
          </a:ln>
          <a:effectLst/>
        </p:spPr>
        <p:txBody>
          <a:bodyPr wrap="none" lIns="90000" tIns="46800" rIns="90000" bIns="4680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35" name="Text Box 11"/>
          <p:cNvSpPr txBox="1">
            <a:spLocks noChangeArrowheads="1"/>
          </p:cNvSpPr>
          <p:nvPr/>
        </p:nvSpPr>
        <p:spPr bwMode="auto">
          <a:xfrm>
            <a:off x="3507961" y="1174751"/>
            <a:ext cx="1045776" cy="610361"/>
          </a:xfrm>
          <a:prstGeom prst="rect">
            <a:avLst/>
          </a:prstGeom>
          <a:solidFill>
            <a:srgbClr val="F6F5BD"/>
          </a:solidFill>
          <a:ln w="3240">
            <a:solidFill>
              <a:schemeClr val="tx1"/>
            </a:solidFill>
            <a:miter lim="800000"/>
          </a:ln>
          <a:effectLst/>
        </p:spPr>
        <p:txBody>
          <a:bodyPr wrap="none" lIns="90000" tIns="46800" rIns="90000" bIns="4680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b="1">
              <a:latin typeface="Courier New" panose="02070309020205020404" pitchFamily="49" charset="0"/>
              <a:ea typeface="msgothic" charset="0"/>
              <a:cs typeface="msgothic" charset="0"/>
            </a:endParaRP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36" name="Text Box 12"/>
          <p:cNvSpPr txBox="1">
            <a:spLocks noChangeArrowheads="1"/>
          </p:cNvSpPr>
          <p:nvPr/>
        </p:nvSpPr>
        <p:spPr bwMode="auto">
          <a:xfrm>
            <a:off x="5265770" y="1304926"/>
            <a:ext cx="2969380" cy="365999"/>
          </a:xfrm>
          <a:prstGeom prst="rect">
            <a:avLst/>
          </a:prstGeom>
          <a:noFill/>
          <a:ln w="9525">
            <a:noFill/>
            <a:round/>
          </a:ln>
          <a:effectLst/>
        </p:spPr>
        <p:txBody>
          <a:bodyPr wrap="none" lIns="90000" tIns="46800" rIns="90000" bIns="46800">
            <a:spAutoFit/>
          </a:bodyPr>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dirty="0">
                <a:latin typeface="Microsoft YaHei" panose="020B0503020204020204" pitchFamily="34" charset="-122"/>
                <a:ea typeface="Microsoft YaHei" panose="020B0503020204020204" pitchFamily="34" charset="-122"/>
                <a:cs typeface="msgothic" charset="0"/>
              </a:rPr>
              <a:t>链接时错误</a:t>
            </a:r>
            <a:r>
              <a:rPr lang="en-US" altLang="zh-CN" sz="1800" dirty="0">
                <a:latin typeface="Microsoft YaHei" panose="020B0503020204020204" pitchFamily="34" charset="-122"/>
                <a:ea typeface="Microsoft YaHei" panose="020B0503020204020204" pitchFamily="34" charset="-122"/>
                <a:cs typeface="msgothic" charset="0"/>
              </a:rPr>
              <a:t>:</a:t>
            </a:r>
            <a:r>
              <a:rPr lang="zh-CN" altLang="en-US" sz="1800" dirty="0">
                <a:latin typeface="Microsoft YaHei" panose="020B0503020204020204" pitchFamily="34" charset="-122"/>
                <a:ea typeface="Microsoft YaHei" panose="020B0503020204020204" pitchFamily="34" charset="-122"/>
                <a:cs typeface="msgothic" charset="0"/>
              </a:rPr>
              <a:t>两个强符号</a:t>
            </a:r>
            <a:r>
              <a:rPr lang="en-GB" sz="1800" dirty="0">
                <a:latin typeface="Microsoft YaHei" panose="020B0503020204020204" pitchFamily="34" charset="-122"/>
                <a:ea typeface="Microsoft YaHei" panose="020B0503020204020204" pitchFamily="34" charset="-122"/>
                <a:cs typeface="msgothic" charset="0"/>
              </a:rPr>
              <a:t>(p1)</a:t>
            </a:r>
          </a:p>
        </p:txBody>
      </p:sp>
      <p:sp>
        <p:nvSpPr>
          <p:cNvPr id="26637" name="Text Box 13"/>
          <p:cNvSpPr txBox="1">
            <a:spLocks noChangeArrowheads="1"/>
          </p:cNvSpPr>
          <p:nvPr/>
        </p:nvSpPr>
        <p:spPr bwMode="auto">
          <a:xfrm>
            <a:off x="5265770" y="2159001"/>
            <a:ext cx="4083468" cy="692883"/>
          </a:xfrm>
          <a:prstGeom prst="rect">
            <a:avLst/>
          </a:prstGeom>
          <a:noFill/>
          <a:ln w="9525">
            <a:noFill/>
            <a:round/>
          </a:ln>
          <a:effectLst/>
        </p:spPr>
        <p:txBody>
          <a:bodyPr wrap="none" lIns="90000" tIns="46800" rIns="90000" bIns="46800">
            <a:spAutoFit/>
          </a:bodyPr>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Microsoft YaHei" panose="020B0503020204020204" pitchFamily="34" charset="-122"/>
                <a:ea typeface="Microsoft YaHei" panose="020B0503020204020204" pitchFamily="34" charset="-122"/>
                <a:cs typeface="msgothic" charset="0"/>
              </a:rPr>
              <a:t>对 </a:t>
            </a:r>
            <a:r>
              <a:rPr lang="en-GB" sz="1800">
                <a:latin typeface="Microsoft YaHei" panose="020B0503020204020204" pitchFamily="34" charset="-122"/>
                <a:ea typeface="Microsoft YaHei" panose="020B0503020204020204" pitchFamily="34" charset="-122"/>
                <a:cs typeface="msgothic" charset="0"/>
              </a:rPr>
              <a:t>x </a:t>
            </a:r>
            <a:r>
              <a:rPr lang="zh-CN" altLang="en-US" sz="1800">
                <a:latin typeface="Microsoft YaHei" panose="020B0503020204020204" pitchFamily="34" charset="-122"/>
                <a:ea typeface="Microsoft YaHei" panose="020B0503020204020204" pitchFamily="34" charset="-122"/>
                <a:cs typeface="msgothic" charset="0"/>
              </a:rPr>
              <a:t>的引用将是相同的未初始化的 </a:t>
            </a:r>
            <a:r>
              <a:rPr lang="en-GB" sz="1800">
                <a:latin typeface="Microsoft YaHei" panose="020B0503020204020204" pitchFamily="34" charset="-122"/>
                <a:ea typeface="Microsoft YaHei" panose="020B0503020204020204" pitchFamily="34" charset="-122"/>
                <a:cs typeface="msgothic" charset="0"/>
              </a:rPr>
              <a:t>int.</a:t>
            </a:r>
          </a:p>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Microsoft YaHei" panose="020B0503020204020204" pitchFamily="34" charset="-122"/>
                <a:ea typeface="Microsoft YaHei" panose="020B0503020204020204" pitchFamily="34" charset="-122"/>
                <a:cs typeface="msgothic" charset="0"/>
              </a:rPr>
              <a:t>这就是你真正想要的 </a:t>
            </a:r>
            <a:r>
              <a:rPr lang="en-GB" sz="1800">
                <a:latin typeface="Microsoft YaHei" panose="020B0503020204020204" pitchFamily="34" charset="-122"/>
                <a:ea typeface="Microsoft YaHei" panose="020B0503020204020204" pitchFamily="34" charset="-122"/>
                <a:cs typeface="msgothic" charset="0"/>
              </a:rPr>
              <a:t>?</a:t>
            </a:r>
            <a:endParaRPr lang="en-GB" sz="1800" dirty="0">
              <a:latin typeface="Microsoft YaHei" panose="020B0503020204020204" pitchFamily="34" charset="-122"/>
              <a:ea typeface="Microsoft YaHei" panose="020B0503020204020204" pitchFamily="34" charset="-122"/>
              <a:cs typeface="msgothic" charset="0"/>
            </a:endParaRPr>
          </a:p>
        </p:txBody>
      </p:sp>
      <p:sp>
        <p:nvSpPr>
          <p:cNvPr id="26638" name="Text Box 14"/>
          <p:cNvSpPr txBox="1">
            <a:spLocks noChangeArrowheads="1"/>
          </p:cNvSpPr>
          <p:nvPr/>
        </p:nvSpPr>
        <p:spPr bwMode="auto">
          <a:xfrm>
            <a:off x="5265770" y="3194051"/>
            <a:ext cx="3613788" cy="365999"/>
          </a:xfrm>
          <a:prstGeom prst="rect">
            <a:avLst/>
          </a:prstGeom>
          <a:noFill/>
          <a:ln w="9525">
            <a:noFill/>
            <a:round/>
          </a:ln>
          <a:effectLst/>
        </p:spPr>
        <p:txBody>
          <a:bodyPr wrap="none" lIns="90000" tIns="46800" rIns="90000" bIns="46800">
            <a:spAutoFit/>
          </a:bodyPr>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dirty="0">
                <a:latin typeface="Microsoft YaHei" panose="020B0503020204020204" pitchFamily="34" charset="-122"/>
                <a:ea typeface="Microsoft YaHei" panose="020B0503020204020204" pitchFamily="34" charset="-122"/>
              </a:rPr>
              <a:t>在</a:t>
            </a:r>
            <a:r>
              <a:rPr lang="en-US" altLang="zh-CN" sz="1800" dirty="0">
                <a:latin typeface="Microsoft YaHei" panose="020B0503020204020204" pitchFamily="34" charset="-122"/>
                <a:ea typeface="Microsoft YaHei" panose="020B0503020204020204" pitchFamily="34" charset="-122"/>
              </a:rPr>
              <a:t>p2</a:t>
            </a:r>
            <a:r>
              <a:rPr lang="zh-CN" altLang="en-US" sz="1800" dirty="0">
                <a:latin typeface="Microsoft YaHei" panose="020B0503020204020204" pitchFamily="34" charset="-122"/>
                <a:ea typeface="Microsoft YaHei" panose="020B0503020204020204" pitchFamily="34" charset="-122"/>
              </a:rPr>
              <a:t>中写入</a:t>
            </a:r>
            <a:r>
              <a:rPr lang="en-US" altLang="zh-CN" sz="1800" dirty="0">
                <a:latin typeface="Microsoft YaHei" panose="020B0503020204020204" pitchFamily="34" charset="-122"/>
                <a:ea typeface="Microsoft YaHei" panose="020B0503020204020204" pitchFamily="34" charset="-122"/>
              </a:rPr>
              <a:t>x</a:t>
            </a:r>
            <a:r>
              <a:rPr lang="zh-CN" altLang="en-US" sz="1800" dirty="0">
                <a:latin typeface="Microsoft YaHei" panose="020B0503020204020204" pitchFamily="34" charset="-122"/>
                <a:ea typeface="Microsoft YaHei" panose="020B0503020204020204" pitchFamily="34" charset="-122"/>
              </a:rPr>
              <a:t>可能会覆盖</a:t>
            </a:r>
            <a:r>
              <a:rPr lang="en-US" altLang="zh-CN" sz="1800" dirty="0">
                <a:latin typeface="Microsoft YaHei" panose="020B0503020204020204" pitchFamily="34" charset="-122"/>
                <a:ea typeface="Microsoft YaHei" panose="020B0503020204020204" pitchFamily="34" charset="-122"/>
              </a:rPr>
              <a:t>y</a:t>
            </a:r>
            <a:r>
              <a:rPr lang="zh-CN" altLang="en-US" sz="1800" dirty="0">
                <a:latin typeface="Microsoft YaHei" panose="020B0503020204020204" pitchFamily="34" charset="-122"/>
                <a:ea typeface="Microsoft YaHei" panose="020B0503020204020204" pitchFamily="34" charset="-122"/>
              </a:rPr>
              <a:t>！ 邪恶</a:t>
            </a:r>
            <a:r>
              <a:rPr lang="en-US" altLang="zh-CN" sz="1800" dirty="0">
                <a:latin typeface="Microsoft YaHei" panose="020B0503020204020204" pitchFamily="34" charset="-122"/>
                <a:ea typeface="Microsoft YaHei" panose="020B0503020204020204" pitchFamily="34" charset="-122"/>
              </a:rPr>
              <a:t>!</a:t>
            </a:r>
            <a:endParaRPr lang="en-GB" sz="1400" dirty="0">
              <a:latin typeface="Microsoft YaHei" panose="020B0503020204020204" pitchFamily="34" charset="-122"/>
              <a:ea typeface="Microsoft YaHei" panose="020B0503020204020204" pitchFamily="34" charset="-122"/>
              <a:cs typeface="msgothic" charset="0"/>
            </a:endParaRPr>
          </a:p>
        </p:txBody>
      </p:sp>
      <p:sp>
        <p:nvSpPr>
          <p:cNvPr id="26639" name="Text Box 15"/>
          <p:cNvSpPr txBox="1">
            <a:spLocks noChangeArrowheads="1"/>
          </p:cNvSpPr>
          <p:nvPr/>
        </p:nvSpPr>
        <p:spPr bwMode="auto">
          <a:xfrm>
            <a:off x="5265770" y="4140201"/>
            <a:ext cx="3083193" cy="365999"/>
          </a:xfrm>
          <a:prstGeom prst="rect">
            <a:avLst/>
          </a:prstGeom>
          <a:noFill/>
          <a:ln w="9525">
            <a:noFill/>
            <a:round/>
          </a:ln>
          <a:effectLst/>
        </p:spPr>
        <p:txBody>
          <a:bodyPr wrap="none" lIns="90000" tIns="46800" rIns="90000" bIns="46800">
            <a:spAutoFit/>
          </a:bodyPr>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dirty="0">
                <a:latin typeface="Microsoft YaHei" panose="020B0503020204020204" pitchFamily="34" charset="-122"/>
                <a:ea typeface="Microsoft YaHei" panose="020B0503020204020204" pitchFamily="34" charset="-122"/>
                <a:cs typeface="msgothic" charset="0"/>
              </a:rPr>
              <a:t>在</a:t>
            </a:r>
            <a:r>
              <a:rPr lang="en-GB" sz="1800" dirty="0">
                <a:latin typeface="Microsoft YaHei" panose="020B0503020204020204" pitchFamily="34" charset="-122"/>
                <a:ea typeface="Microsoft YaHei" panose="020B0503020204020204" pitchFamily="34" charset="-122"/>
                <a:cs typeface="msgothic" charset="0"/>
              </a:rPr>
              <a:t>p2</a:t>
            </a:r>
            <a:r>
              <a:rPr lang="zh-CN" altLang="en-US" sz="1800" dirty="0">
                <a:latin typeface="Microsoft YaHei" panose="020B0503020204020204" pitchFamily="34" charset="-122"/>
                <a:ea typeface="Microsoft YaHei" panose="020B0503020204020204" pitchFamily="34" charset="-122"/>
                <a:cs typeface="msgothic" charset="0"/>
              </a:rPr>
              <a:t>中写入</a:t>
            </a:r>
            <a:r>
              <a:rPr lang="en-GB" sz="1800" dirty="0">
                <a:latin typeface="Microsoft YaHei" panose="020B0503020204020204" pitchFamily="34" charset="-122"/>
                <a:ea typeface="Microsoft YaHei" panose="020B0503020204020204" pitchFamily="34" charset="-122"/>
                <a:cs typeface="msgothic" charset="0"/>
              </a:rPr>
              <a:t>x</a:t>
            </a:r>
            <a:r>
              <a:rPr lang="zh-CN" altLang="en-US" sz="1800" dirty="0">
                <a:latin typeface="Microsoft YaHei" panose="020B0503020204020204" pitchFamily="34" charset="-122"/>
                <a:ea typeface="Microsoft YaHei" panose="020B0503020204020204" pitchFamily="34" charset="-122"/>
                <a:cs typeface="msgothic" charset="0"/>
              </a:rPr>
              <a:t>将覆盖</a:t>
            </a:r>
            <a:r>
              <a:rPr lang="en-GB" sz="1800" dirty="0">
                <a:latin typeface="Microsoft YaHei" panose="020B0503020204020204" pitchFamily="34" charset="-122"/>
                <a:ea typeface="Microsoft YaHei" panose="020B0503020204020204" pitchFamily="34" charset="-122"/>
                <a:cs typeface="msgothic" charset="0"/>
              </a:rPr>
              <a:t>y！</a:t>
            </a:r>
            <a:r>
              <a:rPr lang="zh-CN" altLang="en-US" sz="1800" dirty="0">
                <a:latin typeface="Microsoft YaHei" panose="020B0503020204020204" pitchFamily="34" charset="-122"/>
                <a:ea typeface="Microsoft YaHei" panose="020B0503020204020204" pitchFamily="34" charset="-122"/>
                <a:cs typeface="msgothic" charset="0"/>
              </a:rPr>
              <a:t>讨厌</a:t>
            </a:r>
            <a:r>
              <a:rPr lang="en-US" altLang="zh-CN" sz="1800" dirty="0">
                <a:latin typeface="Microsoft YaHei" panose="020B0503020204020204" pitchFamily="34" charset="-122"/>
                <a:ea typeface="Microsoft YaHei" panose="020B0503020204020204" pitchFamily="34" charset="-122"/>
                <a:cs typeface="msgothic" charset="0"/>
              </a:rPr>
              <a:t>!</a:t>
            </a:r>
            <a:endParaRPr lang="en-GB" sz="1800" dirty="0">
              <a:latin typeface="Microsoft YaHei" panose="020B0503020204020204" pitchFamily="34" charset="-122"/>
              <a:ea typeface="Microsoft YaHei" panose="020B0503020204020204" pitchFamily="34" charset="-122"/>
              <a:cs typeface="msgothic" charset="0"/>
            </a:endParaRPr>
          </a:p>
        </p:txBody>
      </p:sp>
      <p:sp>
        <p:nvSpPr>
          <p:cNvPr id="26641" name="Text Box 17"/>
          <p:cNvSpPr txBox="1">
            <a:spLocks noChangeArrowheads="1"/>
          </p:cNvSpPr>
          <p:nvPr/>
        </p:nvSpPr>
        <p:spPr bwMode="auto">
          <a:xfrm>
            <a:off x="1127448" y="6095959"/>
            <a:ext cx="10298310" cy="456473"/>
          </a:xfrm>
          <a:prstGeom prst="rect">
            <a:avLst/>
          </a:prstGeom>
          <a:noFill/>
          <a:ln w="9525">
            <a:noFill/>
            <a:round/>
          </a:ln>
          <a:effectLst/>
        </p:spPr>
        <p:txBody>
          <a:bodyPr wrap="none" lIns="90000" tIns="46800" rIns="90000" bIns="46800">
            <a:spAutoFit/>
          </a:bodyPr>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6B0874"/>
                </a:solidFill>
                <a:latin typeface="Microsoft YaHei" panose="020B0503020204020204" pitchFamily="34" charset="-122"/>
                <a:ea typeface="Microsoft YaHei" panose="020B0503020204020204" pitchFamily="34" charset="-122"/>
                <a:cs typeface="msgothic" charset="0"/>
              </a:rPr>
              <a:t>噩梦场景</a:t>
            </a:r>
            <a:r>
              <a:rPr lang="en-US" altLang="zh-CN" b="1" dirty="0">
                <a:solidFill>
                  <a:srgbClr val="6B0874"/>
                </a:solidFill>
                <a:latin typeface="Microsoft YaHei" panose="020B0503020204020204" pitchFamily="34" charset="-122"/>
                <a:ea typeface="Microsoft YaHei" panose="020B0503020204020204" pitchFamily="34" charset="-122"/>
                <a:cs typeface="msgothic" charset="0"/>
              </a:rPr>
              <a:t>:</a:t>
            </a:r>
            <a:r>
              <a:rPr lang="zh-CN" altLang="en-US" dirty="0">
                <a:latin typeface="Microsoft YaHei" panose="020B0503020204020204" pitchFamily="34" charset="-122"/>
                <a:ea typeface="Microsoft YaHei" panose="020B0503020204020204" pitchFamily="34" charset="-122"/>
                <a:cs typeface="msgothic" charset="0"/>
              </a:rPr>
              <a:t>两个同名弱符号，由不同的编译器来编译会采用不同的排列规则</a:t>
            </a:r>
            <a:r>
              <a:rPr lang="en-GB" b="1" dirty="0">
                <a:latin typeface="Microsoft YaHei" panose="020B0503020204020204" pitchFamily="34" charset="-122"/>
                <a:ea typeface="Microsoft YaHei" panose="020B0503020204020204" pitchFamily="34" charset="-122"/>
                <a:cs typeface="msgothic" charset="0"/>
              </a:rPr>
              <a:t>. </a:t>
            </a:r>
          </a:p>
        </p:txBody>
      </p:sp>
      <p:sp>
        <p:nvSpPr>
          <p:cNvPr id="26642" name="Text Box 18"/>
          <p:cNvSpPr txBox="1">
            <a:spLocks noChangeArrowheads="1"/>
          </p:cNvSpPr>
          <p:nvPr/>
        </p:nvSpPr>
        <p:spPr bwMode="auto">
          <a:xfrm>
            <a:off x="5265770" y="5159376"/>
            <a:ext cx="3847826" cy="365999"/>
          </a:xfrm>
          <a:prstGeom prst="rect">
            <a:avLst/>
          </a:prstGeom>
          <a:noFill/>
          <a:ln w="9525">
            <a:noFill/>
            <a:round/>
          </a:ln>
          <a:effectLst/>
        </p:spPr>
        <p:txBody>
          <a:bodyPr wrap="none" lIns="90000" tIns="46800" rIns="90000" bIns="46800">
            <a:spAutoFit/>
          </a:bodyPr>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Microsoft YaHei" panose="020B0503020204020204" pitchFamily="34" charset="-122"/>
                <a:ea typeface="Microsoft YaHei" panose="020B0503020204020204" pitchFamily="34" charset="-122"/>
                <a:cs typeface="msgothic" charset="0"/>
              </a:rPr>
              <a:t>对</a:t>
            </a:r>
            <a:r>
              <a:rPr lang="en-GB" sz="1800">
                <a:latin typeface="Microsoft YaHei" panose="020B0503020204020204" pitchFamily="34" charset="-122"/>
                <a:ea typeface="Microsoft YaHei" panose="020B0503020204020204" pitchFamily="34" charset="-122"/>
                <a:cs typeface="msgothic" charset="0"/>
              </a:rPr>
              <a:t>x</a:t>
            </a:r>
            <a:r>
              <a:rPr lang="zh-CN" altLang="en-US" sz="1800">
                <a:latin typeface="Microsoft YaHei" panose="020B0503020204020204" pitchFamily="34" charset="-122"/>
                <a:ea typeface="Microsoft YaHei" panose="020B0503020204020204" pitchFamily="34" charset="-122"/>
                <a:cs typeface="msgothic" charset="0"/>
              </a:rPr>
              <a:t>的引用将指向同名的初始化变量</a:t>
            </a:r>
            <a:endParaRPr lang="en-GB" sz="1800" dirty="0">
              <a:latin typeface="Microsoft YaHei" panose="020B0503020204020204" pitchFamily="34" charset="-122"/>
              <a:ea typeface="Microsoft YaHei" panose="020B0503020204020204" pitchFamily="34" charset="-122"/>
              <a:cs typeface="msgothic" charset="0"/>
            </a:endParaRPr>
          </a:p>
        </p:txBody>
      </p:sp>
      <p:sp>
        <p:nvSpPr>
          <p:cNvPr id="21" name="圆角矩形 121">
            <a:extLst>
              <a:ext uri="{FF2B5EF4-FFF2-40B4-BE49-F238E27FC236}">
                <a16:creationId xmlns:a16="http://schemas.microsoft.com/office/drawing/2014/main" id="{F9BF67CB-0860-04FE-9EEF-356FC7384ED5}"/>
              </a:ext>
            </a:extLst>
          </p:cNvPr>
          <p:cNvSpPr/>
          <p:nvPr/>
        </p:nvSpPr>
        <p:spPr bwMode="auto">
          <a:xfrm>
            <a:off x="-182651" y="316050"/>
            <a:ext cx="3722367"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22" name="标题 1">
            <a:extLst>
              <a:ext uri="{FF2B5EF4-FFF2-40B4-BE49-F238E27FC236}">
                <a16:creationId xmlns:a16="http://schemas.microsoft.com/office/drawing/2014/main" id="{EA324319-D0BC-2617-172F-65F385D0F2BE}"/>
              </a:ext>
            </a:extLst>
          </p:cNvPr>
          <p:cNvSpPr txBox="1">
            <a:spLocks/>
          </p:cNvSpPr>
          <p:nvPr/>
        </p:nvSpPr>
        <p:spPr bwMode="auto">
          <a:xfrm>
            <a:off x="335827" y="319412"/>
            <a:ext cx="3023869"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解析重复的符号定义</a:t>
            </a: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93C3C117-2153-FFAF-18D3-D629695402F1}"/>
                  </a:ext>
                </a:extLst>
              </p14:cNvPr>
              <p14:cNvContentPartPr/>
              <p14:nvPr/>
            </p14:nvContentPartPr>
            <p14:xfrm>
              <a:off x="1547280" y="2393280"/>
              <a:ext cx="3064320" cy="3463560"/>
            </p14:xfrm>
          </p:contentPart>
        </mc:Choice>
        <mc:Fallback>
          <p:pic>
            <p:nvPicPr>
              <p:cNvPr id="2" name="墨迹 1">
                <a:extLst>
                  <a:ext uri="{FF2B5EF4-FFF2-40B4-BE49-F238E27FC236}">
                    <a16:creationId xmlns:a16="http://schemas.microsoft.com/office/drawing/2014/main" id="{93C3C117-2153-FFAF-18D3-D629695402F1}"/>
                  </a:ext>
                </a:extLst>
              </p:cNvPr>
              <p:cNvPicPr/>
              <p:nvPr/>
            </p:nvPicPr>
            <p:blipFill>
              <a:blip r:embed="rId4"/>
              <a:stretch>
                <a:fillRect/>
              </a:stretch>
            </p:blipFill>
            <p:spPr>
              <a:xfrm>
                <a:off x="1531080" y="2377080"/>
                <a:ext cx="3096720" cy="3495960"/>
              </a:xfrm>
              <a:prstGeom prst="rect">
                <a:avLst/>
              </a:prstGeom>
            </p:spPr>
          </p:pic>
        </mc:Fallback>
      </mc:AlternateContent>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6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6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6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6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6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6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6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26626" grpId="0" animBg="1"/>
      <p:bldP spid="26627" grpId="0" animBg="1"/>
      <p:bldP spid="26628" grpId="0" animBg="1"/>
      <p:bldP spid="26629" grpId="0" animBg="1"/>
      <p:bldP spid="26630" grpId="0" animBg="1"/>
      <p:bldP spid="26631" grpId="0" animBg="1"/>
      <p:bldP spid="26632" grpId="0" animBg="1"/>
      <p:bldP spid="26633" grpId="0" animBg="1"/>
      <p:bldP spid="26636" grpId="0"/>
      <p:bldP spid="26637" grpId="0"/>
      <p:bldP spid="26638" grpId="0"/>
      <p:bldP spid="26639" grpId="0"/>
      <p:bldP spid="26641" grpId="0"/>
      <p:bldP spid="266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nSpc>
                <a:spcPct val="150000"/>
              </a:lnSpc>
              <a:buNone/>
            </a:pPr>
            <a:r>
              <a:rPr lang="zh-CN" altLang="en-US" b="1" dirty="0">
                <a:solidFill>
                  <a:srgbClr val="6B0874"/>
                </a:solidFill>
              </a:rPr>
              <a:t>避免：</a:t>
            </a:r>
            <a:r>
              <a:rPr lang="zh-CN" altLang="en-US" dirty="0"/>
              <a:t>如果你能</a:t>
            </a:r>
            <a:r>
              <a:rPr lang="en-US" altLang="zh-CN" dirty="0"/>
              <a:t>---</a:t>
            </a:r>
            <a:r>
              <a:rPr lang="zh-CN" altLang="en-US" dirty="0"/>
              <a:t>尽量</a:t>
            </a:r>
            <a:r>
              <a:rPr lang="en-US" altLang="zh-CN" dirty="0"/>
              <a:t>---</a:t>
            </a:r>
            <a:r>
              <a:rPr lang="zh-CN" altLang="en-US" dirty="0"/>
              <a:t>这样程序的模块化好</a:t>
            </a:r>
            <a:endParaRPr lang="en-US" altLang="zh-CN" dirty="0"/>
          </a:p>
          <a:p>
            <a:pPr marL="0" indent="0">
              <a:lnSpc>
                <a:spcPct val="150000"/>
              </a:lnSpc>
              <a:buNone/>
            </a:pPr>
            <a:endParaRPr lang="en-US" dirty="0"/>
          </a:p>
          <a:p>
            <a:pPr marL="0" indent="0">
              <a:lnSpc>
                <a:spcPct val="150000"/>
              </a:lnSpc>
              <a:buNone/>
            </a:pPr>
            <a:r>
              <a:rPr lang="zh-CN" altLang="en-US" b="1" dirty="0">
                <a:solidFill>
                  <a:schemeClr val="accent2"/>
                </a:solidFill>
              </a:rPr>
              <a:t>否则：</a:t>
            </a:r>
            <a:endParaRPr lang="en-US" b="1" dirty="0">
              <a:solidFill>
                <a:schemeClr val="accent2"/>
              </a:solidFill>
            </a:endParaRPr>
          </a:p>
          <a:p>
            <a:pPr marL="457200" lvl="1" indent="0">
              <a:lnSpc>
                <a:spcPct val="150000"/>
              </a:lnSpc>
              <a:buNone/>
            </a:pPr>
            <a:r>
              <a:rPr lang="zh-CN" altLang="en-US" dirty="0">
                <a:latin typeface="Microsoft YaHei" panose="020B0503020204020204" pitchFamily="34" charset="-122"/>
                <a:ea typeface="Microsoft YaHei" panose="020B0503020204020204" pitchFamily="34" charset="-122"/>
              </a:rPr>
              <a:t>使用</a:t>
            </a:r>
            <a:r>
              <a:rPr lang="en-US" dirty="0">
                <a:latin typeface="Microsoft YaHei" panose="020B0503020204020204" pitchFamily="34" charset="-122"/>
                <a:ea typeface="Microsoft YaHei" panose="020B0503020204020204" pitchFamily="34" charset="-122"/>
              </a:rPr>
              <a:t> </a:t>
            </a:r>
            <a:r>
              <a:rPr lang="en-US" b="1" dirty="0">
                <a:latin typeface="Microsoft YaHei" panose="020B0503020204020204" pitchFamily="34" charset="-122"/>
                <a:ea typeface="Microsoft YaHei" panose="020B0503020204020204" pitchFamily="34" charset="-122"/>
                <a:cs typeface="Courier New" panose="02070309020205020404" pitchFamily="49" charset="0"/>
              </a:rPr>
              <a:t>static </a:t>
            </a:r>
            <a:r>
              <a:rPr lang="zh-CN" altLang="en-US" b="1" dirty="0">
                <a:latin typeface="Microsoft YaHei" panose="020B0503020204020204" pitchFamily="34" charset="-122"/>
                <a:ea typeface="Microsoft YaHei" panose="020B0503020204020204" pitchFamily="34" charset="-122"/>
                <a:cs typeface="Courier New" panose="02070309020205020404" pitchFamily="49" charset="0"/>
              </a:rPr>
              <a:t>：如果你能</a:t>
            </a:r>
            <a:endParaRPr lang="en-US" dirty="0">
              <a:latin typeface="Microsoft YaHei" panose="020B0503020204020204" pitchFamily="34" charset="-122"/>
              <a:ea typeface="Microsoft YaHei" panose="020B0503020204020204" pitchFamily="34" charset="-122"/>
            </a:endParaRPr>
          </a:p>
          <a:p>
            <a:pPr marL="457200" lvl="1" indent="0">
              <a:lnSpc>
                <a:spcPct val="150000"/>
              </a:lnSpc>
              <a:buNone/>
            </a:pPr>
            <a:r>
              <a:rPr lang="zh-CN" altLang="en-US" dirty="0">
                <a:latin typeface="Microsoft YaHei" panose="020B0503020204020204" pitchFamily="34" charset="-122"/>
                <a:ea typeface="Microsoft YaHei" panose="020B0503020204020204" pitchFamily="34" charset="-122"/>
              </a:rPr>
              <a:t>定义了一个全局变量，就初始化它</a:t>
            </a:r>
            <a:endParaRPr lang="en-US" dirty="0">
              <a:latin typeface="Microsoft YaHei" panose="020B0503020204020204" pitchFamily="34" charset="-122"/>
              <a:ea typeface="Microsoft YaHei" panose="020B0503020204020204" pitchFamily="34" charset="-122"/>
            </a:endParaRPr>
          </a:p>
          <a:p>
            <a:pPr marL="457200" lvl="1" indent="0">
              <a:lnSpc>
                <a:spcPct val="150000"/>
              </a:lnSpc>
              <a:buNone/>
            </a:pPr>
            <a:r>
              <a:rPr lang="zh-CN" altLang="en-US" dirty="0">
                <a:latin typeface="Microsoft YaHei" panose="020B0503020204020204" pitchFamily="34" charset="-122"/>
                <a:ea typeface="Microsoft YaHei" panose="020B0503020204020204" pitchFamily="34" charset="-122"/>
              </a:rPr>
              <a:t>使用</a:t>
            </a:r>
            <a:r>
              <a:rPr lang="en-US" dirty="0">
                <a:latin typeface="Microsoft YaHei" panose="020B0503020204020204" pitchFamily="34" charset="-122"/>
                <a:ea typeface="Microsoft YaHei" panose="020B0503020204020204" pitchFamily="34" charset="-122"/>
              </a:rPr>
              <a:t> </a:t>
            </a:r>
            <a:r>
              <a:rPr lang="en-US" b="1" dirty="0">
                <a:latin typeface="Microsoft YaHei" panose="020B0503020204020204" pitchFamily="34" charset="-122"/>
                <a:ea typeface="Microsoft YaHei" panose="020B0503020204020204" pitchFamily="34" charset="-122"/>
                <a:cs typeface="Courier New" panose="02070309020205020404" pitchFamily="49" charset="0"/>
              </a:rPr>
              <a:t>extern</a:t>
            </a:r>
            <a:r>
              <a:rPr lang="en-US"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：如果你引用了一个外部全局符号</a:t>
            </a:r>
            <a:endParaRPr lang="en-US" dirty="0">
              <a:latin typeface="Microsoft YaHei" panose="020B0503020204020204" pitchFamily="34" charset="-122"/>
              <a:ea typeface="Microsoft YaHei" panose="020B0503020204020204" pitchFamily="34" charset="-122"/>
            </a:endParaRPr>
          </a:p>
        </p:txBody>
      </p:sp>
      <p:sp>
        <p:nvSpPr>
          <p:cNvPr id="4" name="圆角矩形 121">
            <a:extLst>
              <a:ext uri="{FF2B5EF4-FFF2-40B4-BE49-F238E27FC236}">
                <a16:creationId xmlns:a16="http://schemas.microsoft.com/office/drawing/2014/main" id="{2D5C889C-8A88-DF25-B40A-1DF6868210BC}"/>
              </a:ext>
            </a:extLst>
          </p:cNvPr>
          <p:cNvSpPr/>
          <p:nvPr/>
        </p:nvSpPr>
        <p:spPr bwMode="auto">
          <a:xfrm>
            <a:off x="-182651" y="316050"/>
            <a:ext cx="1994175"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5" name="标题 1">
            <a:extLst>
              <a:ext uri="{FF2B5EF4-FFF2-40B4-BE49-F238E27FC236}">
                <a16:creationId xmlns:a16="http://schemas.microsoft.com/office/drawing/2014/main" id="{DD07682F-B698-4DBD-22F2-8A9F096A6258}"/>
              </a:ext>
            </a:extLst>
          </p:cNvPr>
          <p:cNvSpPr txBox="1">
            <a:spLocks/>
          </p:cNvSpPr>
          <p:nvPr/>
        </p:nvSpPr>
        <p:spPr bwMode="auto">
          <a:xfrm>
            <a:off x="335827" y="319412"/>
            <a:ext cx="1475697"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全局变量</a:t>
            </a:r>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9970A0FB-952C-BEE5-FAB2-595C9A4FA113}"/>
                  </a:ext>
                </a:extLst>
              </p14:cNvPr>
              <p14:cNvContentPartPr/>
              <p14:nvPr/>
            </p14:nvContentPartPr>
            <p14:xfrm>
              <a:off x="7149600" y="1616760"/>
              <a:ext cx="3844800" cy="3441240"/>
            </p14:xfrm>
          </p:contentPart>
        </mc:Choice>
        <mc:Fallback>
          <p:pic>
            <p:nvPicPr>
              <p:cNvPr id="2" name="墨迹 1">
                <a:extLst>
                  <a:ext uri="{FF2B5EF4-FFF2-40B4-BE49-F238E27FC236}">
                    <a16:creationId xmlns:a16="http://schemas.microsoft.com/office/drawing/2014/main" id="{9970A0FB-952C-BEE5-FAB2-595C9A4FA113}"/>
                  </a:ext>
                </a:extLst>
              </p:cNvPr>
              <p:cNvPicPr/>
              <p:nvPr/>
            </p:nvPicPr>
            <p:blipFill>
              <a:blip r:embed="rId3"/>
              <a:stretch>
                <a:fillRect/>
              </a:stretch>
            </p:blipFill>
            <p:spPr>
              <a:xfrm>
                <a:off x="7133400" y="1600560"/>
                <a:ext cx="3877200" cy="3473640"/>
              </a:xfrm>
              <a:prstGeom prst="rect">
                <a:avLst/>
              </a:prstGeom>
            </p:spPr>
          </p:pic>
        </mc:Fallback>
      </mc:AlternateContent>
    </p:spTree>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1"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charset="-122"/>
          </a:defRPr>
        </a:defPPr>
      </a:lstStyle>
    </a:lnDef>
    <a:txDef>
      <a:spPr>
        <a:noFill/>
        <a:ln w="25400" cap="flat" cmpd="sng" algn="ctr">
          <a:noFill/>
          <a:prstDash val="solid"/>
        </a:ln>
        <a:effectLst/>
      </a:spPr>
      <a:bodyPr wrap="square">
        <a:spAutoFit/>
      </a:bodyPr>
      <a:lstStyle>
        <a:defPPr algn="l">
          <a:defRPr kumimoji="0" sz="1800" b="0" i="0" u="none" strike="noStrike" kern="1200" cap="none" spc="10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itchFamily="18" charset="0"/>
          </a:defRPr>
        </a:defPPr>
      </a:lstStyle>
      <a:style>
        <a:lnRef idx="2">
          <a:schemeClr val="accent1"/>
        </a:lnRef>
        <a:fillRef idx="1">
          <a:schemeClr val="lt1"/>
        </a:fillRef>
        <a:effectRef idx="0">
          <a:schemeClr val="accent1"/>
        </a:effectRef>
        <a:fontRef idx="minor">
          <a:schemeClr val="dk1"/>
        </a:fontRef>
      </a:style>
    </a:tx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69473</TotalTime>
  <Words>2773</Words>
  <Application>Microsoft Macintosh PowerPoint</Application>
  <PresentationFormat>宽屏</PresentationFormat>
  <Paragraphs>464</Paragraphs>
  <Slides>26</Slides>
  <Notes>19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黑体</vt:lpstr>
      <vt:lpstr>Microsoft YaHei</vt:lpstr>
      <vt:lpstr>Microsoft YaHei</vt:lpstr>
      <vt:lpstr>Arial</vt:lpstr>
      <vt:lpstr>Arial Black</vt:lpstr>
      <vt:lpstr>Arial Narrow</vt:lpstr>
      <vt:lpstr>Calibri</vt:lpstr>
      <vt:lpstr>Courier New</vt:lpstr>
      <vt:lpstr>Menlo-Regular</vt:lpstr>
      <vt:lpstr>Times New Roman</vt:lpstr>
      <vt:lpstr>Wingdings</vt:lpstr>
      <vt:lpstr>默认设计模板</vt:lpstr>
      <vt:lpstr>计算机原理与系统 26 程序的静态和动态形式I 链接Part2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.text 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clc</dc:creator>
  <cp:lastModifiedBy>Jingtao FAN</cp:lastModifiedBy>
  <cp:revision>3483</cp:revision>
  <cp:lastPrinted>2019-07-03T00:25:39Z</cp:lastPrinted>
  <dcterms:modified xsi:type="dcterms:W3CDTF">2022-05-24T09:56:02Z</dcterms:modified>
</cp:coreProperties>
</file>