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ink/ink16.xml" ContentType="application/inkml+xml"/>
  <Override PartName="/ppt/notesSlides/notesSlide20.xml" ContentType="application/vnd.openxmlformats-officedocument.presentationml.notesSlide+xml"/>
  <Override PartName="/ppt/ink/ink17.xml" ContentType="application/inkml+xml"/>
  <Override PartName="/ppt/notesSlides/notesSlide21.xml" ContentType="application/vnd.openxmlformats-officedocument.presentationml.notesSlide+xml"/>
  <Override PartName="/ppt/ink/ink18.xml" ContentType="application/inkml+xml"/>
  <Override PartName="/ppt/notesSlides/notesSlide22.xml" ContentType="application/vnd.openxmlformats-officedocument.presentationml.notesSlide+xml"/>
  <Override PartName="/ppt/ink/ink1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21.xml" ContentType="application/inkml+xml"/>
  <Override PartName="/ppt/notesSlides/notesSlide27.xml" ContentType="application/vnd.openxmlformats-officedocument.presentationml.notesSlide+xml"/>
  <Override PartName="/ppt/ink/ink22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3.xml" ContentType="application/inkml+xml"/>
  <Override PartName="/ppt/notesSlides/notesSlide30.xml" ContentType="application/vnd.openxmlformats-officedocument.presentationml.notesSlide+xml"/>
  <Override PartName="/ppt/ink/ink24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5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3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37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35.xml" ContentType="application/inkml+xml"/>
  <Override PartName="/ppt/notesSlides/notesSlide40.xml" ContentType="application/vnd.openxmlformats-officedocument.presentationml.notesSlide+xml"/>
  <Override PartName="/ppt/ink/ink36.xml" ContentType="application/inkml+xml"/>
  <Override PartName="/ppt/notesSlides/notesSlide41.xml" ContentType="application/vnd.openxmlformats-officedocument.presentationml.notesSlide+xml"/>
  <Override PartName="/ppt/ink/ink37.xml" ContentType="application/inkml+xml"/>
  <Override PartName="/ppt/notesSlides/notesSlide42.xml" ContentType="application/vnd.openxmlformats-officedocument.presentationml.notesSlide+xml"/>
  <Override PartName="/ppt/ink/ink38.xml" ContentType="application/inkml+xml"/>
  <Override PartName="/ppt/notesSlides/notesSlide43.xml" ContentType="application/vnd.openxmlformats-officedocument.presentationml.notesSlide+xml"/>
  <Override PartName="/ppt/ink/ink39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40.xml" ContentType="application/inkml+xml"/>
  <Override PartName="/ppt/notesSlides/notesSlide46.xml" ContentType="application/vnd.openxmlformats-officedocument.presentationml.notesSlide+xml"/>
  <Override PartName="/ppt/ink/ink41.xml" ContentType="application/inkml+xml"/>
  <Override PartName="/ppt/notesSlides/notesSlide47.xml" ContentType="application/vnd.openxmlformats-officedocument.presentationml.notesSlide+xml"/>
  <Override PartName="/ppt/ink/ink42.xml" ContentType="application/inkml+xml"/>
  <Override PartName="/ppt/notesSlides/notesSlide48.xml" ContentType="application/vnd.openxmlformats-officedocument.presentationml.notesSlide+xml"/>
  <Override PartName="/ppt/ink/ink43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44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ink/ink45.xml" ContentType="application/inkml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ink/ink46.xml" ContentType="application/inkml+xml"/>
  <Override PartName="/ppt/notesSlides/notesSlide57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707" r:id="rId2"/>
    <p:sldId id="1089" r:id="rId3"/>
    <p:sldId id="1088" r:id="rId4"/>
    <p:sldId id="1119" r:id="rId5"/>
    <p:sldId id="1120" r:id="rId6"/>
    <p:sldId id="1122" r:id="rId7"/>
    <p:sldId id="1201" r:id="rId8"/>
    <p:sldId id="1123" r:id="rId9"/>
    <p:sldId id="1124" r:id="rId10"/>
    <p:sldId id="1126" r:id="rId11"/>
    <p:sldId id="1127" r:id="rId12"/>
    <p:sldId id="1128" r:id="rId13"/>
    <p:sldId id="1131" r:id="rId14"/>
    <p:sldId id="304" r:id="rId15"/>
    <p:sldId id="1135" r:id="rId16"/>
    <p:sldId id="1136" r:id="rId17"/>
    <p:sldId id="1147" r:id="rId18"/>
    <p:sldId id="1148" r:id="rId19"/>
    <p:sldId id="1149" r:id="rId20"/>
    <p:sldId id="1150" r:id="rId21"/>
    <p:sldId id="1164" r:id="rId22"/>
    <p:sldId id="1165" r:id="rId23"/>
    <p:sldId id="1166" r:id="rId24"/>
    <p:sldId id="1151" r:id="rId25"/>
    <p:sldId id="1152" r:id="rId26"/>
    <p:sldId id="1153" r:id="rId27"/>
    <p:sldId id="1154" r:id="rId28"/>
    <p:sldId id="1155" r:id="rId29"/>
    <p:sldId id="1156" r:id="rId30"/>
    <p:sldId id="1157" r:id="rId31"/>
    <p:sldId id="1158" r:id="rId32"/>
    <p:sldId id="1159" r:id="rId33"/>
    <p:sldId id="1160" r:id="rId34"/>
    <p:sldId id="1161" r:id="rId35"/>
    <p:sldId id="1162" r:id="rId36"/>
    <p:sldId id="1202" r:id="rId37"/>
    <p:sldId id="285" r:id="rId38"/>
    <p:sldId id="286" r:id="rId39"/>
    <p:sldId id="287" r:id="rId40"/>
    <p:sldId id="374" r:id="rId41"/>
    <p:sldId id="364" r:id="rId42"/>
    <p:sldId id="1170" r:id="rId43"/>
    <p:sldId id="293" r:id="rId44"/>
    <p:sldId id="295" r:id="rId45"/>
    <p:sldId id="353" r:id="rId46"/>
    <p:sldId id="355" r:id="rId47"/>
    <p:sldId id="306" r:id="rId48"/>
    <p:sldId id="1180" r:id="rId49"/>
    <p:sldId id="1182" r:id="rId50"/>
    <p:sldId id="1184" r:id="rId51"/>
    <p:sldId id="1185" r:id="rId52"/>
    <p:sldId id="1186" r:id="rId53"/>
    <p:sldId id="1188" r:id="rId54"/>
    <p:sldId id="1189" r:id="rId55"/>
    <p:sldId id="1191" r:id="rId56"/>
    <p:sldId id="1138" r:id="rId57"/>
    <p:sldId id="1139" r:id="rId58"/>
    <p:sldId id="1140" r:id="rId59"/>
    <p:sldId id="1195" r:id="rId60"/>
    <p:sldId id="1196" r:id="rId61"/>
    <p:sldId id="1027" r:id="rId62"/>
    <p:sldId id="1197" r:id="rId63"/>
    <p:sldId id="1198" r:id="rId64"/>
    <p:sldId id="1199" r:id="rId65"/>
    <p:sldId id="1141" r:id="rId66"/>
    <p:sldId id="1144" r:id="rId67"/>
    <p:sldId id="856" r:id="rId68"/>
    <p:sldId id="909" r:id="rId69"/>
    <p:sldId id="912" r:id="rId70"/>
    <p:sldId id="914" r:id="rId71"/>
    <p:sldId id="915" r:id="rId72"/>
    <p:sldId id="918" r:id="rId73"/>
    <p:sldId id="919" r:id="rId74"/>
    <p:sldId id="1203" r:id="rId75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D3E4EF"/>
    <a:srgbClr val="FED3CD"/>
    <a:srgbClr val="E8E7F1"/>
    <a:srgbClr val="FFFFE3"/>
    <a:srgbClr val="D7F0EA"/>
    <a:srgbClr val="005493"/>
    <a:srgbClr val="0096FF"/>
    <a:srgbClr val="76D6FF"/>
    <a:srgbClr val="00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38" autoAdjust="0"/>
    <p:restoredTop sz="96229" autoAdjust="0"/>
  </p:normalViewPr>
  <p:slideViewPr>
    <p:cSldViewPr>
      <p:cViewPr varScale="1">
        <p:scale>
          <a:sx n="141" d="100"/>
          <a:sy n="141" d="100"/>
        </p:scale>
        <p:origin x="616" y="192"/>
      </p:cViewPr>
      <p:guideLst>
        <p:guide orient="horz" pos="4065"/>
        <p:guide pos="211"/>
        <p:guide pos="7469"/>
        <p:guide orient="horz" pos="2160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28:07.1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5701 11803 6453,'-24'-26'900,"17"-12"89,15 26 990,17-14-1844,-1 28 0,3 5-135,10-4 0,0 1 0,-7 4 0,1 0 270,18-1 0,1-4-1,-14-5 1,-2 0-315,0 1 0,-1 0 45,-1-2 0,-4 1-269,-2 2-721,23 7 900,-17-3 585,3 1 0,-2 0-46,-11-4-449,9 1 0,0-1-90,-12 0 540,14 4 0,4 1 0,10-2-450,-15 2 0,0-2-90,12-3 0,-7-1 0,-1 1 180,10 4-60,-12-1 0,6 1 0,-2-3-30,5-2 0,-3-1 0,-5 4 0,-1-3 0,10-11 0,0 1-270,-5 13 0,-1 1 180,-4-8 0,-1 1-171,4 9 1,-3 2-280,2-3 495,-5-1 1,1 1 88,-8-1 1,2 2 45,7 6 0,5 2 0,1-2 150,0-4 0,2-3 0,1 0-1015,-5 0 0,2-1 0,-1 0 1,-1-2 804,4 0 0,-2-2 0,-1-3 179,0-3 1,0-2 0,-5 0-165,-7 1 0,0-1-419,13-1 1,6 0-1,-1 0 284,-7 2 0,-2 2 0,1-1 60,4-1 0,0 1 0,0 2-696,1 4 0,0 4 0,-5-1 726,-10-1 0,0 0 227,14 2 1,5 1 0,-8-2-228,-5-1 0,6-1 0,5-2 629,3-7 1,3-6-870,-6 0 0,1-3 0,-1 1 180,-4 4 0,0 1 0,0-1 120,0-3 0,1-1 0,-10 6 30,-5 8 270,5 7 2472,-7 6-2383,5-4 1,4-1-803,-1-5 0,0-2 353,1 4 0,-1-1 0,16-10 135,-21 5 0,0 0 45,7-4-495,2-1 0,1-1-1324,-9 4 1,-3-2 818,4-8 1,-5 3 0,-30 1 0</inkml:trace>
  <inkml:trace contextRef="#ctx0" brushRef="#br0" timeOffset="22949">17416 10094 6633,'-10'-14'3276,"-6"10"0,11 7-2594,-11 28 0,0 6-772,4-4-730,0 0 1,-3 9 0,1 0 0,5-13 163,4-10 1,-9 22-1,5-12 1,19-53 0</inkml:trace>
  <inkml:trace contextRef="#ctx0" brushRef="#br0" timeOffset="23419">17392 10156 6633,'-4'8'3276,"2"-1"0,9 5-383,0 0-2803,0 0 45,7 18 0,0 7-1170,-7 3 1,-2 1 449,6-1 0,-1-2 180,-6-3 1,-9-7-2564,-19-18 4606,-9 0 0,-2 0 393,-4 3-1717,4-3 1,6-1 585,21-5-540,5-1-181,-1-1 1,4-2 0,0 1-90,18 11-180,-6-7-1549,26-3 1,4-3-1639,-8-6 2808,-4-2 1,5-4 0,-7 1 0,0-8 0,-8 4 0,1 0 0</inkml:trace>
  <inkml:trace contextRef="#ctx0" brushRef="#br0" timeOffset="24737">25492 10083 6993,'-10'-2'3276,"1"1"0,-1 15-2432,-5 18 0,-4 15 1,1-2-2484,-1 1 1,1 0 1091,5-8 1,1 0 0,3-6 0,4-1 0,31-68 0</inkml:trace>
  <inkml:trace contextRef="#ctx0" brushRef="#br0" timeOffset="25039">25506 10103 6453,'15'38'1092,"0"0"0,-6 7 0,0 3-475,3-9 0,0 1 0,-2-2-1966,-2 4 0,-5-6 1349,-8-9 0,-2-28 0,-8-2 0</inkml:trace>
  <inkml:trace contextRef="#ctx0" brushRef="#br0" timeOffset="25233">25455 10499 6363,'-32'8'3276,"8"-2"-2800,48-11 0,16-6-476,-10-8 0,0-1 0,7 5 0,-2-1 0,-12-5 0,0 0 0</inkml:trace>
  <inkml:trace contextRef="#ctx0" brushRef="#br0" timeOffset="100986">30979 11304 6453,'-20'-18'1092,"-1"0"0,0 3 0,-1 2-391,-7-4 0,-2 8-1286,-4 19 0,2 13-508,13 3 1,1 5 0,2-1 605,-6 5 0,2 1 577,1 3 0,5-5 949,9-17-410,-3 9 1,1 1-450,1 0 30,-2 7 0,-2 9 0,3-6-210,1 7 135,0-1 0,2-2-45,6-18 270,25 7-360,-14-20-90,18 12-90,-1-12 0,1-3 0,10 0 150,-7 0 0,5 0 0,-4-2 120,7-1 1516,-5 2 0,3 1-2551,-2-1 1,0-1 404,-6-1 1,3-2 509,2-3 0,4-2 0,0-4 599,-5-4 1,0-3 0,-1-2-1,1-4 1,0-1 0,-2 0-570,9-1 0,-6-4 135,-7-16 0,-12 1-45,-18 11 44,0-5 1,-4 1-135,-7 10-90,-13-11-269,9 12-316,-1-6 0,0-1 585,-2-1-1549,0-7 1,0 3 714,8 16 419,-13-11 0,-4 2 325,5 13-360,-19-1 1,-1 3 449,15 10 45,1 1 0,-1 2-135,-13 3 180,4 6 0,-2 2 0,8-7 0,1 1 0,-7 6 0,0 0 0</inkml:trace>
  <inkml:trace contextRef="#ctx0" brushRef="#br0" timeOffset="103999">31947 11260 6453,'-6'50'546,"0"-1"0,-1 1 0,1-1 0,1-10 0,1-4 0,-1 2 0,1 15 0,0 4 0,2-16 0,2-18 0,2 10 0</inkml:trace>
  <inkml:trace contextRef="#ctx0" brushRef="#br0" timeOffset="104567">31936 11272 6004,'10'-23'3276,"-12"12"0,30-1-2865,-1 19 1,-1 4-412,-1-1 225,17 9 0,-4 5 315,-24-3-226,-13 9 1,-9 2 315,-15-5 0,-7-2-855,-6 7 0,-1 0 225,3 3 0,2-3 0,0-3 0,14 0 0</inkml:trace>
  <inkml:trace contextRef="#ctx0" brushRef="#br0" timeOffset="105238">32455 11529 6633,'4'-34'1638,"0"-1"0,-7-8 1638,-10 11-923,-1 28-2893,-25 5 450,25 2-89,-14 6-811,-5 19 810,11-7 180,-13 12 90,18-14 810,-4 22-810,12-21 449,-2 18 1,12 3-31,23-22 1,12-5 0,1-2-1603,2 2 1,1-2 0,0-2 623,4-2 1,0-2 0,-2-5 0,11-9 0,-14-5 0,-26-2 0</inkml:trace>
  <inkml:trace contextRef="#ctx0" brushRef="#br0" timeOffset="114422">30022 12982 6633,'25'-7'1638,"0"-1"0,0-3-546,11 9 0,11 4 0,-9-1-988,0 0-127,-5 0 1,10-2 0,1 1-1,-5-2-22,4-1 1,0-1-1,-7 0 0,3-1 0,1 1 0,-1 1-135,4 2 0,-1 3 0,-2-2-45,6-2 0,0 0-868,-3 3 1,2 1 0,-8 0 617,1 0 1284,6-6 1,4-1-720,-16 0 0,-2 1-180,13-3-30,-10 2 0,5-1 1,-7 1-61,-4 1 90,2 0 0,1 0-90,7 2 540,-12-1 0,1 0 629,18-2 649,-17 2 0,-1 0-2062,12-3 334,-2 1-450,3 0 1,-1 0 269,-6 2 450,-1 2 0,6 2 0,-3-2 359,-1-3 1,-2 1-630,1 4 0,0-1-270,-3-5 1,-7 0 179,-15 5-3097,3-3 617,-6 3 2660,-1-1 0,-3-2 0,0-1 0</inkml:trace>
  <inkml:trace contextRef="#ctx0" brushRef="#br0" timeOffset="143868">31917 13758 6453,'2'1'3276,"-5"0"0,20-7-2452,-14 4 2452,-5-3-6553,-2 7 2457,26-15 1,-11 8 0,26-15 0</inkml:trace>
  <inkml:trace contextRef="#ctx0" brushRef="#br0" timeOffset="144453">32086 13676 6363,'-11'-8'3276,"23"2"0,35-6-4369,-11 7 1,5 1 0,-2 0-547,2-1 1,-1 0 982,10-1 1,-11 0-1,-29 0 1,-7 2 0</inkml:trace>
  <inkml:trace contextRef="#ctx0" brushRef="#br0" timeOffset="145146">32378 13489 6363,'-27'38'819,"0"0"0,12-6 0,3 2 0,4 1 273,3 4 0,3 1 0,9-6-365,19 0 0,9-15-1820,-2-22 1,3-13 0,-1-1-70,6-4 0,-7-6 1410,-13-10 0,-13 6-427,-15 26-1,-25 5 539,17 30 451,-5 6-855,18-8 0,4-1-45,0-2-900,30-8 1,6-6 719,-15-10 414,23-4 1,1-2-145,-19-4 0,8-3 0,-20 7 0</inkml:trace>
  <inkml:trace contextRef="#ctx0" brushRef="#br0" timeOffset="145827">32697 13677 6004,'4'-8'3276,"4"3"0,-2 8-1638,21 29 0,5 14-1875,-16-16 0,0 0-856,6-1 1,2 0 0,-4-5 272,1 3 1,-9-41 0,-7-8 0</inkml:trace>
  <inkml:trace contextRef="#ctx0" brushRef="#br0" timeOffset="146033">33005 13623 6363,'-28'29'309,"0"-1"1,0 1 0,0 0 0,-6 7 0,4-2 0,2 0 0,9-6 0,19-16 0</inkml:trace>
  <inkml:trace contextRef="#ctx0" brushRef="#br0" timeOffset="146315">32922 13805 6543,'20'-19'3276,"3"3"0,-11 14-4213,19-2 0,6 1 937,-10-2 0,0 1 0,8 0 0,-1 0 0,2-4 0</inkml:trace>
  <inkml:trace contextRef="#ctx0" brushRef="#br0" timeOffset="146741">33173 13593 6094,'-23'15'3276,"-7"22"0,15-11-2370,-2 13 1,1 1-907,7-14-45,-2 0 0,4 3 629,11 6 1,4-4-405,-3-8-630,16 7 1,9-9 449,2-36 0,0-10 0,-6 15 0,-1-2 0,2-11 0,-1 0 0</inkml:trace>
  <inkml:trace contextRef="#ctx0" brushRef="#br0" timeOffset="153946">31740 14895 6813,'-5'-9'3276,"1"2"0,13 21-6553,4-18 0,0 15 3120,-2-22 0,-11 7 0,0-2 0</inkml:trace>
  <inkml:trace contextRef="#ctx0" brushRef="#br0" timeOffset="155335">32185 14779 6993,'-5'-26'1638,"0"-1"0,-2-9 1638,4 13-563,-7-10-2803,2 14-990,-22 1 1395,2 43 0,0 13-225,7-15 0,1 3-150,0 18 0,1 8 0,6-8-120,5-3-135,21-2 0,10-11 45,14-47 1,6-16 44,-6 19 0,1-5 81,-9-8 0,1-9 0,1-4 0,-4 0 0,-5 6-171,-2-5 1,-3 0-339,7-4 0,2-4 1,-9 10 562,-17 8 0,-7 31 450,2 4 179,-7 8-269,5 0 449,-5 12 1,-4 10 0,-1 3-630,4-3 0,1 3 0,-1 0 0,0 0-180,-5 10 0,0 0 0,1-1 30,-1 2 0,0-1 0,15-10-1579,19-16 1,5-8 597,-2-8 891,16-20 0,11-15 1,-9 2 508,-5-6 533,-2 5 1,3-7 0,-14 5 1626,-26-2-2249,6 14-1,-18-3 271,3 22-540,3 3 0,-15 24 495,11 7 0,2 3-406,2-12 1,3 0-30,1 12 0,4 4 0,10-17-1699,24-33 1,4-6 4646,-7 24-2739,8-31 1,-11-2-989,-29 23-2558,12 9 3248,37-5 1,-19-8 0,1-5 0,0 0 0</inkml:trace>
  <inkml:trace contextRef="#ctx0" brushRef="#br0" timeOffset="155642">32569 14759 6273,'34'1'809,"0"-1"1,0 1 0,12-8 0,0-1-810,-8 4 0,1 2 0,-4-2 0,0-5 0,-10-3 0,-18-3 0</inkml:trace>
  <inkml:trace contextRef="#ctx0" brushRef="#br0" timeOffset="156303">32899 14640 6993,'-21'16'1092,"0"0"0,-2 13 0,0 6 0,6-3 0,0 4 0,2-2 546,-4 5 0,6-2-2281,10-1 1,6-6 372,1-18-159,36-1 429,-22-8 235,10-4 0,5-8-55,-2-14 0,0-9 0,-3 4-180,-3 8 0,-2 0 30,3-15 0,1-6 0,-15 21 105,-24 37 0,-9 5 45,-5-18 57,9 26 1,3 15 0,13-16-1543,25-33 1,4-2 1632,1 40 1310,6-55 0,-5 4-218,-30 41 0,-7 11-2679,6 3-380,-1 8 1,1-3 818,5-19 1,15-14 0,-14-17 0</inkml:trace>
  <inkml:trace contextRef="#ctx0" brushRef="#br0" timeOffset="172256">31450 15859 6004,'28'-29'1638,"4"-7"0,2-2-218,-9 9 0,1 0-1330,5-8 0,3-1-120,-10 11 0,1 1 0,1-2 75,-2 1 0,2-1 0,0 0 0,-1 0-45,4-3 0,0 0 0,0 1 30,1-3 0,0 0 0,-5 3-120,-8 4 0,-4 4 0,0-2-180,-1 0 0,-4 1 180,-8 15 0,-10 2 0,5 7 1,0 1 89,0 3 359,-13 13 181,-5 2 0,-4 3-151,-2 2 1,-3 1 0,2-1-300,-4 3 0,0 0-1183,3-2 1,-2 2 0,12-8 272,15-10 1,-7 8 0,28-26 0</inkml:trace>
  <inkml:trace contextRef="#ctx0" brushRef="#br0" timeOffset="172512">32033 15201 6453,'10'36'1638,"0"0"0,6 5-3186,-8-6 0,-4-5 1548,-4-21 0,5 8 0,-15-26 0</inkml:trace>
  <inkml:trace contextRef="#ctx0" brushRef="#br0" timeOffset="173118">31347 14743 6273,'40'-5'1092,"-3"6"0,6 3 0,-4 1 546,-10-1 0,1 2-2731,9 0 1,4 0 0,-7 0-1913,-1-1 3005,-12-7 0,-21-2 0,-1-4 0</inkml:trace>
  <inkml:trace contextRef="#ctx0" brushRef="#br0" timeOffset="173375">31684 14677 6094,'2'3'3276,"38"21"0,-17-11-2505,11 12 1,-10 3-4049,-38 1 3077,-4-1 0,-5-2 0,-1-12 0,-2-3 0,-8 1 0,1 0 0</inkml:trace>
  <inkml:trace contextRef="#ctx0" brushRef="#br0" timeOffset="182304">30690 17119 6094,'-16'-20'3276,"8"0"0,10 17-2093,42-7-1183,3 20 0,-22-10 0,1 2 45,9 15 0,0-1 45,-7-19 0,-2-1-90,20 20-45,-12-23 0,-4-3 45,-18 9-45,22-6 0,2 1 45,-17 3 90,19-3 0,-2 2-90,-20 3 90,16 1 540,-2-16-271,16-2 1,-14 0 0,0 0-360,11 0-3277,-11 7 0,-30 18 2734,-4 10 0,-2-6 1,-5-1-1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51:30.47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18889 14567 6543,'8'-2'1619,"15"-2"-1529,-10 2-90,18-3 90,-9-1 0,1 1-90,-1-2 90,3-1 90,-5 2 90,14-4 360,5 0-271,-5 4 1,3 1-360,-5 2 0,0 1 45,0 0 0,-1 2 90,-4 3 0,-1 1 225,12 3-181,-12-3 1,0 0-180,11 1 90,-5-3 0,0-2-90,-7 1-45,12 0 0,0 0 45,-15 2 0,18 2 0,-20 3 0,-4-2 90,31 7-90,-23-8 0,9-1 0,0-2 0,-5-3-135,8 0 1,2-1 44,-8 1 45,8 1 0,1 1 135,-4 1-90,-6-1 0,0 0 0,3 0-90,9-2-180,-7-1 0,-9 0 0,3-1-135,6-1 1,3 2 89,2 0 0,0 1 225,-6-1 0,1 3-90,16 6 0,-3 3 180,-12-2 225,7 3 0,-1 0-45,-17-6 989,25 1-629,-30-6 449,9-5 1,3-4-765,-7 0 0,0-1-270,3-2 0,2 1-45,1-1 0,0 1-315,-3 6 0,0 1-45,0 0 1,3 2-91,3 4 0,4 3 1,-4-1 449,-5 0 0,-1 1-90,13 3 0,2 1 0,-8-2 0,-2 0 630,-7-3 0,0 0-361,4 3 1,-1-2 360,10-2-180,-21-3-90,7-1 180,3 0 179,3-3 271,15-8-630,-15 3 90,4-4 0,-12 2-3547,6-3 887,-6 5 1041,-4 1 1349,-14 8 0,-6-1 0,-1 0 0</inkml:trace>
  <inkml:trace contextRef="#ctx0" brushRef="#br0" timeOffset="7727">23292 14651 6183,'6'2'2519,"2"-3"-2519,-2 0 360,16-3-180,-10 2 180,12 0-91,-11 1 1081,21-1-1081,-14 0-89,15 1 90,-11 0-180,4 1 0,10 0-90,-6 1 0,0-1 60,0 0 0,6-2 0,0 1 0,-4 0 0,-1 0 0,2 1 7,3-1 1,2 0-1,1 0 1,-4 1-185,9-1 0,-3 0 162,-6 2 0,-5-1-135,-3 0 90,10 0-269,3-1-1,5 0 90,-14 0 0,5 1 0,-4-1 135,-4 1 0,-1 0 45,15 0 0,-1 0-180,6 3 450,-9-2-90,9 1 135,-19-3 0,-1-1 44,18-3-359,-6 2 0,1 0 45,-16 1 0,-1 0 90,11 0 0,0 0 45,-9 1 0,-1-1-120,7 2 0,0 0-15,-7 0 0,-1 1 45,3 1 0,2 0 149,2 1 1,4-1 0,-3 0-240,-4 1 0,1-1-30,9 0 0,3 1 0,-6-2-488,3 1 518,-14-1 0,2 0-90,12 0 0,1-1 90,-5 0 0,2 0 0,2 0 0,4 0 0,-2 0 0,5 0 0,-2 0-477,7-1 0,-3 0 477,-18 1 0,1 0-56,11-1 0,5 1 0,-2-1 101,3 0 0,1 1 0,-11-1 0,3 1 0,1 0 0,-6-1-338,8 1 0,-4 0 293,-6 0 0,0 1 259,9 0 1,5 0-260,-8 1 0,3 0 0,-1-1 0,-4 1 0,-2-1 0,1 0 277,1 1 1,0-1-1,-2 1-277,11-1 0,-1 0 0,-11-1 0,0 0 0,2-1 0,3 1 0,1 1 0,-1-1 227,8-1 0,0 0-227,-14 1 0,0-1 0,-2 1 0,1 0 0,1 1-30,11-1 0,6 0 0,-6 0-15,-12 0 0,0 1-647,6-1 0,7 0 0,0 0 1,-7 1 691,-10-1 0,1 0 0,10 0 0,10-1 0,-1 1 0,-9 0 0,-12-1 0,-1 1-690,22-1 0,-1 0 690,-7 0 0,-1 0-90,-7 0 0,6 1 0,0-1-90,6 2 0,2 0-48,-10-1 0,4 0 0,-1 1 1,-3-1 197,-2 1 0,-2 1 0,0-1 90,3-1 0,2 0 0,-3 0 1314,2 0 0,0-1-1075,-1-1 1,3 0 0,-2-1-210,0 1 0,-2-1 536,6 0 1,-2 0-537,9 0-90,2 1 0,-24 1 0,1 0 0,0 0 0,0 0 518,-2 0 0,0 0-608,7-1 0,0 0 0,9-1-168,-4 1 0,2-1 78,9 0-388,0 0 478,-5 1-90,0 0 90,-5 1 0,0 0 90,-11 0 0,1 0-496,9 0 1,-2 0 405,-4 0 302,11 0-77,-6 0 0,5 1-652,-4 0 0,2 0 1,-1 0 516,7 0 0,-2 0 45,4 0 0,-5 1-246,-17-1 291,1 0 321,5-1 1,4 1-412,4-1 0,1 0-45,-1 0 0,0 0-759,-2 0 0,-4 0 714,-4 0 2304,13 1-2349,-9-1 0,3 0 0,7 0 0,2-1 75,-11 1 0,1 0 0,-2 0-155,5-1 0,-3 1 170,-6 0 0,-3 0 45,3 0 0,-1 1-440,-1 0 440,5 0 0,3 0 1063,-10 1 0,0 0-1063,12 0 0,0 1 45,-8 0 0,-2 1-45,13 1 0,-6-1 850,-9-1-850,-18-1-1343,6 0-1175,-6 0-361,7-4 2879,-9-2 0,-1-6 0,-8-2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52:11.8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13973 6015 6183,'6'8'3276,"21"1"-3044,-12-5 128,29 0 0,-11-5-180,-1 0 0,1 0-180,12-1-1011,-9 0 0,4-1 1,-5 1 1100,7 0-45,1 0 0,-2 0-1606,-14 2 1831,1 2 0,-2 1 270,12 2-180,-8-1-784,5 0 0,9 0 0,-6 0 424,-11-2 0,0-1 0,11 2 0,4 0 0,-6-2 1704,9-3-1704,-3 0 0,3-1 0,-8 1 0,0 0 283,9-1 1,-1 1-284,-13 0 0,-2 1-90,12 0-45,-1 2 1,2-1 89,-16 1 0,1 0-45,6 0 0,3 1 0,-1-1-185,1 1 0,-2-1 275,1 1 0,-1-1-45,-3 0 0,-2 0 1914,10-1-1869,-2 1 90,-1-1-90,-3-1 0,1-1 0,10 0 0,-10 0 0,0-1 0,5-2-947,2 0 947,1-1-45,-11 2 0,-1-1 1225,17-1-1120,-9 0 0,6 0 0,-5 1-15,-13 2 0,-1-1-45,16 0 0,5-2 0,-7 2-90,1 0 90,-9 2 0,-1 0-602,4 0 602,1 0 0,1 0 45,-10 1 0,2-1 420,1 0 1,2-1-346,5 0 0,4-1 0,-2 0-75,6-1 0,0 0-826,6-1 1,-3 0 915,-18 3 0,-2-1 135,1 1 0,2 0 209,2 0 1,4 2 0,-1-1-330,4 2 0,0 1 0,-1-1-150,-4 0 0,0 0 0,0 1-1093,4 2 1,0 1 0,-9-1-2185,-8-3 2457,19-5 1,-46-4 0,-3-6 0</inkml:trace>
  <inkml:trace contextRef="#ctx0" brushRef="#br0" timeOffset="1086">19795 5922 6004,'42'2'2518,"-9"0"-2068,1-3 539,7 1-539,-9 0 0,12 0 314,-7 1 1,1 0-361,-1 0 1,0 1-513,5-1 1,1 1 107,1 0 0,-5 1 0,4-1 0,-6 1 0,1-1 0,9 0-732,-9-1 1,9-1-1,2 1 1,-8-1 776,-4 0 0,0 0-23,1 0 1,5-1-1,0 1 1,-9-1-710,13-1 867,-15 1 0,4-1-150,2 1 0,5 0 0,-2 0-30,2 0 0,1 0 0,-5 0 0,4 1 0,0-1 0,-5 1 0,5 0 0,-4 0 0,8 0 0,5-1 67,-9 1 0,5-1 1,0 0-1,-7 1-128,-3-1 0,0 1 78,-2 0 1,8-1 0,1 1 0,-3-1 0,-8 1-18,-4 1 0,-3 0 45,16 0 0,-1 0 45,-1 3 0,-1 0-45,-13-1 0,4 0 872,1 1 1,4 1 0,2-1-896,1-1 1,2 0 0,1 0-1,-2 0-231,3 1 1,-1 0-1,0-2 231,-4 0 1,1 0-1,-1-2 1,-1 1 37,3-2 0,-1-1 0,-3 0-60,5 0 0,2 1 0,-4 0 0,4 0 0,3 0 0,-3 1 66,-3 2 0,0 1 0,0 1 0,-1-1-21,0 0 0,-1-1 0,1 1 0,-2 1-165,13 1 0,-2 1 0,-8 0-1281,6 2-1876,-38-1 2457,-35-20 1,7 1 0,-19-15 0</inkml:trace>
  <inkml:trace contextRef="#ctx0" brushRef="#br0" timeOffset="2438">5153 4321 6453,'1'11'2069,"0"0"90,0 22-1440,0 2-1109,2-1 1,0 7-1,1-5-150,-2-10 1,1-1 44,1 21 0,2-4-1124,0-21 1619,-2-10 0,0 0 0,-3-10 0</inkml:trace>
  <inkml:trace contextRef="#ctx0" brushRef="#br0" timeOffset="2954">4841 4271 6004,'-17'12'899,"1"1"270,-12 23-719,11-10 45,4 0 0,2 6 134,9 4 1,5 4-1,0-2-539,-2-2 0,1 0-232,2 3 1,1 3-1,3-2 412,8 5 0,2-5-2301,3 5 2031,-3-7 0,2-4 90,-1-14-90,2-2 784,1-3-919,10-7 0,2-2-45,6-1-90,-1-9 0,6-4 1,-4-3 224,-6-4 0,-3-3-711,-1 3 1,1-1 0,-3-1 845,0-5 0,-5 1 90,10-15 412,-13 7 1,2-6 0,-4-1-54,-4 2 1,-3-1 0,0 0-480,5-1 0,1 0 0,-5-3-155,-10-11 1,-6-2-1,-3 8 185,1 19 0,-2 2 30,-5-13 0,-2-4 0,1 7-30,-10-4 0,0 14 0,-5-2 0,2 4-90,-13-6-120,6 13 0,-5 0 0,5 6-420,-9 9-553,9 11 1,-5 7 0,5 0-547,13-3 1,1 4 545,-10 13 1,-3 8 0,5-5 967,12-12 1,2 0 0,-9 14 0,0-2 0,-3-4 0</inkml:trace>
  <inkml:trace contextRef="#ctx0" brushRef="#br0" timeOffset="41155">4835 9659 6903,'-5'-3'3148,"3"-1"-2788,4 1 360,8-4-91,37-7-809,-24 8 0,4-1 1,-2 3-181,-11 5-899,6 11 1528,-16 30 1,-5 8 180,9-4 89,-11-12 1,-4 8 0,-2-1 0,3-10-540,-3 2 0,-1 0 0,3-5 0,8-20-90,2-2 540,25-1-271,-10-5-404,14-8 1,2-5-766,2-13 675,-10 8 1,-2-1-316,-5-1 0,-3-1-719,7-15 809,-1-1-629,-4-8 1169,-16 18 0,-3-1 0,2-11 0,-6 13 0,1 1 0</inkml:trace>
  <inkml:trace contextRef="#ctx0" brushRef="#br0" timeOffset="41707">5167 9558 6094,'-40'-16'2968,"3"3"-2339,10 3 1,-2 1 89,0 2 1,0 0-450,-2 0 0,0 1-315,5 1 0,0 1-360,-13 2 0,1 3-404,-3 7 404,9-1 0,1 4-314,-6 16 539,10 0 315,9 13 0,2 1 135,4-1 119,5-4 1,0 7 0,3-6-120,5 2-45,3 1 0,2 2-46,9 5-595,-7-23 1,1 0 415,11 17-90,6-10 0,6-1 0,4-8 1,3-2 29,-5-2 0,3 1 0,-1-5-612,11-4 1,-2-5 671,-14-6 0,-1-3 45,2-6 0,-1-3 45,-5-2 0,0-1-45,0 2 0,0-3-105,-2-4 0,0-4 0,-1-2 0,-4-2 0,-2-3 0,1 0 90,2-4 0,0-2 0,-1 0-194,-2-5 1,-2 0-1,-2 2 254,-2-2 0,-4 1-128,-5 6 1,-1-1 0,-1 4 217,-2-16 575,-2 11 1,-7 4-37,-24 8-2358,5 16 1,-3 2 485,5 3 0,-1 2 523,-4 4 0,-3 7 539,4 5 1,-4 5-1,1 2 1,2-2-1,-10 3 1,-2 1-1,5 0 1,-1-1-1,0 1 1,1-1 0</inkml:trace>
  <inkml:trace contextRef="#ctx0" brushRef="#br0" timeOffset="69015">11080 10460 6273,'-27'-31'3276,"1"0"-1874,-2-1-458,8 9 1,1 2-765,5 7-91,-6-4 1,-2 7-539,2 26 359,-5-5-45,10 19 0,4 5 45,-1 8 90,3-13 0,1 1 0,2-6 0,1 3 0,-3 19 0,1 5 0,3-2 0,0 0 0,0-14 0,0 2 0,3 1 60,6 10 0,4 1 0,-1-6-280,-1-15 0,0-1 280,3 11 0,3 5 0,-1-4-15,1-7 0,1-3 0,4 1 0,2-1 0,-1-4 0,3-5 0,0-7 0,3-7 0,6-7 0,1-5-45,15-2-1093,-5-3 1,7-4 0,-7 3 567,-17 6 1,0-1 464,9-2 0,4-2 0,-5 3-587,10 1 647,-10 2-694,11-12 1,1-2 873,-5-2-45,-4 1 0,2-4-353,-3-8 0,-6 0 218,3 0 421,-7 6 0,3-4 0,-4 3-961,4-12 315,-9 9 0,-1-3 90,-8-4 0,-4 0 90,-2 12 0,-1 0 45,-6-18 0,-3 1 45,0 17 0,-2 1 334,1-4 1,-3-2 10,-7-3 0,-3-2 0,1 4-166,4 7 1,-1 2 844,-12-19 1,1 3-890,3 16 2481,-10 2-2751,1 7-1549,-11 8 1,-7 9 1605,11 12 1,-2 7 0,1-2 0,7-9 0,1-1 0,0 2 0,-1 11 0,0 1 0,0-1 0</inkml:trace>
  <inkml:trace contextRef="#ctx0" brushRef="#br0" timeOffset="70115">13430 10319 6004,'-18'3'1529,"4"7"-810,-7 17 180,8 14 1,2 3-810,3-18 0,1 0-45,-3 17 0,2 1-180,5-12 0,1-2-45,0 12-289,1-9 0,0 0 109,2 4-45,0-12 1,1 3-181,2 8 0,4 2 630,4 8 0,4-1 180,-1-5 0,3-3-90,5-2 0,3-6-135,13-2-90,5-5 90,-14-9 90,-2-4 674,-1-7 1,0-2-315,1-2 334,9-7 0,1-3-1234,-11 0 0,-2 0 135,1-2 1,0 1 44,19-7-180,-9 2 720,-6-8-90,1 2 0,-5-6 809,-5-4-629,-6 10 224,1-5 1,0-2 45,1-8-495,-6 16 0,0-2 89,-1-5 1,-1-2 180,-6 3 0,-1-1-225,3 3 0,-2-1 539,-13-14 1,-4 4-540,-1 10 45,-5-7 0,-1-2-91,6 7 1,1 1-135,-1-1 0,-1 0-163,-1-4 0,0 4 73,-6-3-765,-3 9 1,-7 4-785,-8 12 1,-2 4-1,5-6 1,-1 3 1299,0 13 1,-3 6 0,7 0 0,-7 10 0,11-3 0,0-1 0</inkml:trace>
  <inkml:trace contextRef="#ctx0" brushRef="#br0" timeOffset="82608">4913 14511 6363,'-8'6'3276,"2"-3"0,-1 1-563,4-3-2803,1-1 180,24-8-90,-11 5 0,26-8 0,-15 6-270,5-2-809,3 4 809,-14 2 180,0 3-540,-18 22 540,-1-8 1,-9 25 448,-6-7 1,2 0-1999,14-5 1,6-1-1,-2 4 1,8-4 1561,14-11 0,6-6 0,-4-9 0,0-2 0,11 9 0</inkml:trace>
  <inkml:trace contextRef="#ctx0" brushRef="#br0" timeOffset="82784">5207 14824 6004,'-9'24'1092,"0"0"0,-2 2 0,-1-1 2184,-9 5-2190,-1-3 1,-2 1-2167,6-9 1,0-1 449,-1 3 1,0-5-2648,-13-16 2457,15-15 1,-6-7 0,6 2 0</inkml:trace>
  <inkml:trace contextRef="#ctx0" brushRef="#br0" timeOffset="83427">4725 14877 6094,'-18'16'3276,"-3"11"-1695,2-5-1042,4 5 361,9-13 269,9 30-809,7-1-270,0-8 0,4 1 45,3-6 0,3-2-90,-1 0 0,6-1 134,5-7 1,5-1 0,1-6-135,11-6 0,3-8 45,-2-5 0,2-5 0,-4-3 0,-4-5 0,-4-6-45,-3-3 0,-4-5 135,-3-10 0,-5 1-135,-10 19 0,0-1-45,4-9 0,2-6 0,-3 1 0,-6 2 0,-3 0 0,-1 1 0,2-5 0,0-1 0,-3 5 0,0-3 0,-3 4 90,-7-4 0,-2 6-139,-3-9 49,3 17 0,-5 0 179,-12 1 1,-2 2-180,-6-4 0,-1 0 0,-3 0 0,10 13 0,3 2 0,-14-6-90,-1 3 0,5 11 90,11 1-90,-11 2 1,7 4-1,-1 4-90,3 4 0,-1 4 45,3 2 0,0 2 45,-4 4 0,2 3-21,-1 5 1,1 4-983,4-1 1,1 3 0,2 0-547,-2 7 1,2 1 723,4-10 0,-1 1 1,4-2 914,3 5 0,3-4 0,-4 8 0,2-17 0,0 1 0</inkml:trace>
  <inkml:trace contextRef="#ctx0" brushRef="#br0" timeOffset="100715">22340 11935 6813,'-7'6'3276,"4"-2"0,-2-1-653,19 2-2443,-6-3 0,12 4-90,-8-3-90,0 0 90,1-1-90,0 0 0,1-1 224,14-11 1,4-4-135,-9 1 0,0-3 0,7-10 0,2-8 0,-5 3-90,-9 5 0,-3 1-125,3-13 0,-8 4 35,-15 13 0,-9 3-630,-35 18 630,20-3-270,-11 23 1,-1 11 89,21-6 0,2 0 225,-7 7 0,1-1 0,8-6 0,2-1 45,-11 19 90,12-17 135,0 2 0,3 0-45,5-7 250,-1 14-250,7-21 270,7 6 449,16 7-809,-6-8 180,23-3-270,-17-17-540,15-10 0,4-3-269,2-2 179,-5 1 1,3-2-1010,-3-1 1,-3 2-1,-13 5 1,0 1 1623,8-4 0,4-2 1,-6 3-1,6-1 1,-10 3-1,0 1 0</inkml:trace>
  <inkml:trace contextRef="#ctx0" brushRef="#br0" timeOffset="101300">23152 11795 6723,'-9'-27'3276,"0"5"0,-11-9 0,-25 24-3198,21 12 0,-1 3-78,0 0 0,3 4-89,-9 27-1,16-8-90,1 8 90,5-14 0,1 3 90,3 14 0,2 1 0,4-17 0,0-1 45,0 8 0,6-6-225,19-18 90,-10-10-90,11-9 90,-11-3-360,8-15 810,-2-7 0,-1-2 134,-6 9 1,-1 1-2011,4-7 0,-5 4 1606,-8 14-90,-12 28-90,0 10-809,4 24-181,2-19-2197,20 6 2457,2-44 1,3 1 0,-5-15 0</inkml:trace>
  <inkml:trace contextRef="#ctx0" brushRef="#br0" timeOffset="101552">23243 11765 10591,'9'3'3276,"21"6"0,14 9-2010,-16-7 1,1 3-2709,2 3 1,-2 1 1441,10 10 383,-14-5 1,-1 4-564,-9 2 1,-1 0 89,1-4 0,-3 0 0,-3 2 0,-6-2-3043,-12 10-144,-7-34 0,2 9 2599,-1-37 0,11 3 1,0-3-1</inkml:trace>
  <inkml:trace contextRef="#ctx0" brushRef="#br0" timeOffset="101756">23556 11798 6273,'1'-10'3276,"-7"-1"0,-6 17 0,-7 7-1638,3 12 0,0 3-260,-6 12-1738,7-14 1,0 1-1280,-1 2 1,0-2-1639,-3 7 3058,4-6 1,3-4 0,9-17-1,3-2 1</inkml:trace>
  <inkml:trace contextRef="#ctx0" brushRef="#br0" timeOffset="102270">23958 11784 10591,'3'-4'3276,"1"2"-166,11-2-2210,7 1-451,1 1 1,3 0-360,21-1-90,-20 1 0,0 1 0,4-1-180,-10 1-90,-3 0-899,5-1-2108,5 1 0,-11 0 0,0 2 2924,-21 3 0,-2 0 0,-3 2 0</inkml:trace>
  <inkml:trace contextRef="#ctx0" brushRef="#br0" timeOffset="102615">23943 11970 7173,'-9'2'3276,"48"2"0,0-4-2184,-2-1 0,6 1 0,-5-1-385,-11 0 1,-2 0-1641,16-1 1,-4 0 842,-11-1 465,-3 1-555,8 0-2318,-13 3-779,-1 0 0,-17 1 746,-11-1 2763,4-1 1,-1-4 0,4-1 0</inkml:trace>
  <inkml:trace contextRef="#ctx0" brushRef="#br0" timeOffset="106701">25241 11555 11221,'22'17'1092,"-1"-1"0,0 0 0,-2 0 2184,3 4-2722,13 13-375,-7-6-1176,-4-5 0,-1 1 997,2 3-1453,-1 4 0,-2 0 1273,-6-4 45,-3-2 0,-4-2 659,-7-6-3801,-12 13 0,2-18 2487,-8-8 0,8-15 0,2-16 0</inkml:trace>
  <inkml:trace contextRef="#ctx0" brushRef="#br0" timeOffset="106919">25609 11534 6813,'-17'-4'3276,"1"4"-1638,-2 16 0,-2 8 0,-2 3 0,-1 4-1556,-1-1 0,-2 3 0,1-2-1721,-2 6 1,2-2 746,0 0 0,3-4-187,0-2 229,5-5-2427,5 5 0,9-16 3116,6 1 1,6-18 0,3-3 0</inkml:trace>
  <inkml:trace contextRef="#ctx0" brushRef="#br0" timeOffset="107255">25908 11511 6183,'20'17'3276,"-9"-7"-1638,3 19 0,0 6 1638,-2 12-2483,-3-12 1,-1 2-1334,-3-7 1,-1-2-541,3 16-539,-3-9 1619,9-6 0,-7-21 0,7 2 0</inkml:trace>
  <inkml:trace contextRef="#ctx0" brushRef="#br0" timeOffset="107639">26134 11568 8702,'-23'22'3276,"3"8"0,1 11-1638,8-5 0,0 2-1335,3-11 0,-1 0-348,0 6 0,-2 0-45,3-7 0,-2-2-1979,-13 10 1440,5-10-271,-13-10 1530,-4-30 0,0-9 224,13 12 1,0-1-451,-14-11 1,8 0-225,26 7-180,16 9 0,14 4-1093,8 0 1,10-1 0,-5 1-547,-11 1 1,0 0 818,8-1 1,8-1 0,-1-1 0,-7 1 331,-6 0 0,-3 0 0,8-1 1,-1-1-1,9-6 0</inkml:trace>
  <inkml:trace contextRef="#ctx0" brushRef="#br0" timeOffset="107906">26450 11462 6183,'-1'-4'3276,"-4"0"0,2 4 0,-4 16-421,4-1-3710,0 26 1,1 4-1125,1-5 886,1-6 1,2 6 0,-1-9 272,0-10 1,8 12 0,-5-36 0</inkml:trace>
  <inkml:trace contextRef="#ctx0" brushRef="#br0" timeOffset="108208">26499 11520 7353,'24'-17'3276,"-9"5"0,26 4-1875,-13 4 0,-1-1-1580,3 1 224,5-1 0,-2 2 224,-18 2 721,11 1-1,-25 6-719,-1 10 180,-3 9-270,-2 2 90,-1 5-91,0-3-134,-1 4 0,1 2-3296,-3 11 2936,3-9 0,0 0-585,-1 3-739,3-13 1,-1 4 1463,-1 2 0,1 3 0,-1-2 0,0 0 0,1-2 0,-2 14 0,-1 0 0</inkml:trace>
  <inkml:trace contextRef="#ctx0" brushRef="#br0" timeOffset="109443">22275 13296 6993,'-3'7'3276,"0"-1"-1875,0-2 39,1-1 1258,15 7-1888,0-7-271,14 4-179,16-17-270,-16 2 0,10-7 0,-14 1 0,1-4-90,-1-2 0,-3-2 0,-5-3 90,-6 4-90,0-5 90,-16-14-90,1 19-90,-9-15 0,3 24-540,-21-2 270,7 12 90,1 6 1,0 5-91,-9 22 360,12 0 0,0 9 0,2-2 225,3-3 0,3 3 44,0 9 1,0 5 0,6-7-574,7-17 1,3-3 303,3 9 0,4-4-90,8-8-899,14 0-650,6-19 1,6-8 1354,-5-6 0,2-6 0,-1 1 0,-4 3 0,-2 1 0,0-4 0,1-8 0,-1 0 0,0 0 1</inkml:trace>
  <inkml:trace contextRef="#ctx0" brushRef="#br0" timeOffset="110013">22819 12927 7083,'-2'-10'3276,"1"5"0,-1 2-24,2 10-2892,0 6 135,0 15 0,-1 9-615,-2 2 0,-2 6 0,1-3 60,2-7 0,0-1 0,-1 1-210,-3 13 0,-1 3 0,0-5-1369,2-4 1,-1-5-1639,-1 7 836,2-13 2621,6-47 900,3-21-271,-1 16 1530,8-25-1709,-3 23 359,11-18-269,11 16-540,-3 9-91,5 5 91,-16 16 450,-4 9-360,-4-2 1079,-5 25 180,-20 8-1214,7-22 0,-1 1-270,-3-1 0,-1-3-45,-7 3-1709,-4-2-1568,15-15 2621,15-38 1,8 3-1,4-1 1,-1 0 0</inkml:trace>
  <inkml:trace contextRef="#ctx0" brushRef="#br0" timeOffset="110341">23313 13097 6273,'-28'1'3276,"8"3"0,30-3-1638,19 18 0,4 6 1638,-4-2-3035,5 4 1,-2 1-152,-15-2 180,1 14-90,-5 4-90,-3 1-655,-6-2 565,-4-13-1129,-4 3 0,-2 0-1300,0 7 790,1-10 1,1-6-1639,1-18 0,6-29 3106,0-7 0,2-15 1,0 8-1</inkml:trace>
  <inkml:trace contextRef="#ctx0" brushRef="#br0" timeOffset="110533">23610 13093 6273,'4'-11'3276,"-14"8"0,2 6 0,-20 22-2184,10 0 0,-1 5 0,-1 4-1850,2-3 1,-2 3 0,1 1 0,0 1 429,0 3 0,0 3 0,1-1 1,0-3-1,-1 2 0,1-2 1,4-5-1,9-4 0,0 0 1</inkml:trace>
  <inkml:trace contextRef="#ctx0" brushRef="#br0" timeOffset="111052">24078 13196 6633,'-6'1'3276,"1"0"0,3-1 0,2 1-1759,22 0 1,12-1-1518,-5-1 0,1-1-1093,4 0 1,2 0 0,-4 0 272,11 3 1,-18-2 0,-42 10 0</inkml:trace>
  <inkml:trace contextRef="#ctx0" brushRef="#br0" timeOffset="111333">24025 13446 6903,'-9'7'3276,"-1"-1"0,-4-1 0,9-6-1680,0 0-967,27-7-179,9 3-405,13 6 0,4 2-135,-22-2 0,0 1-135,21 5 0,-1 0-45,-6-2-269,-3-1-1350,-1-3-1388,-10-11 0,-11 0 2457,-4-7 1,-17 4 0,-1-1 0</inkml:trace>
  <inkml:trace contextRef="#ctx0" brushRef="#br0" timeOffset="114998">25100 13090 6723,'1'-6'3276,"1"-6"0,12 0-1912,-4 0-1095,12 5 631,7 12-361,-5 7 1,2 3-270,16 7-120,-16 1 0,2 5 0,-4-2-60,3 8-269,-4-3 1,-1 0 178,-4 2 90,-6-10 20,1 6-110,-7-12-2788,-2 15-489,-2-19 2457,-1-6 1,-3-18 0,0-15 0</inkml:trace>
  <inkml:trace contextRef="#ctx0" brushRef="#br0" timeOffset="115249">25559 13038 7083,'4'-30'3276,"-3"1"0,-6 18-743,-1 3-2263,0 7-180,0 6 89,-5 11-89,-2 10 90,-9 13 0,-3 4-495,4-8 1,-1 0-779,1 0 1,-3 3 0,2-3-547,-3 3 1,2-2-1,4-8 1,1-3 1487,-6 10 0,13-24 0,5-10 1</inkml:trace>
  <inkml:trace contextRef="#ctx0" brushRef="#br0" timeOffset="115482">25451 13273 6273,'26'-2'1092,"0"0"0,11-1 0,2 1 546,0 0 0,4-1-825,-4 0 0,4-2 0,2 0 1,-5 1-1324,-5 0 0,-3 1 1,2-1-311,4 0 1,3-2 0,-1 1 0,-8 2-2458,10-2 2457,-9 1 1,-37 2 0,-7-1 0</inkml:trace>
  <inkml:trace contextRef="#ctx0" brushRef="#br0" timeOffset="115709">25950 13051 9691,'-13'24'1638,"8"0"0,0 4 0,-1 2 0,0 1-2520,2 3 1,2-1-559,2 13-199,2-18 1,3-1-1639,8 12 2860,-1 0 0,4-27 0,-7-18 0</inkml:trace>
  <inkml:trace contextRef="#ctx0" brushRef="#br0" timeOffset="116190">26221 13031 6633,'6'-19'3276,"1"3"0,30-4 0,-19 13-1051,27-10-2135,-18 18-90,11 6-270,-12 1 1,0 1-1,8 4-900,-21 33 1305,-29-27 0,-5-1-90,7 4 0,-2-1-45,-6-6 0,5 1-90,28 29 180,-2-23-45,12 10 0,3-1 135,4-4 359,-12-1 1,-7 3-495,-15-5 0,-6-1-225,1 0 1,-5 0-641,-10-1 1,-9 2 0,-1-2 0,5-5-820,5-3 1,-1-2 1091,-10 8 1,-5 1 0,7-8 0,2-17 0,0-5 0</inkml:trace>
  <inkml:trace contextRef="#ctx0" brushRef="#br0" timeOffset="123554">22310 14619 6903,'-4'-9'3276,"-1"0"0,-9-12-2182,5 9-914,-7-8-3457,-1 7 2392,8 8 1655,-8-2-950,10 10 90,-1 4-135,-8 18 0,-1 4 225,0 2 0,0 1 0,-1 3 180,2 12 269,12-14 1,3 5 0,3-2-585,2-2 0,8-2-958,8-3 1,8-1 0,1-9-547,4-16 1,3-11 1546,6-8 1,3-6-1,-7 0 1,-10 3 0,-3 0-1,7-9 1,0 0-1</inkml:trace>
  <inkml:trace contextRef="#ctx0" brushRef="#br0" timeOffset="125202">22536 14642 6273,'-5'-4'3276,"1"-1"-1425,4 2-1311,0 2 1349,1-1-1799,-1 8 0,-1-3 90,0 4-180,-1-4 0,1-1 90,-1 1 0,1 0-90,0-2 90,0 1 180,0-1-180,1 0-1,-2 2-89,1-2-89,-1 2 89,0 0 89,0-2-89,1 2 0,0-2 90,1 0 270,-1 8-180,2-1 270,0 35-360,0-18-45,-1 10 0,-1 2 45,-3 5-309,2-16 1,-1-1 218,-4 9-180,0-7-1259,-3 1 989,4-9 1,1-6-361,7-22 0,5-11 540,1-2 1,2-3 269,1 0 0,1-1 578,7-12 0,3-2-99,-3 9 1,2 0 0,-1 2-615,1-2 0,1 2-135,5-5 1,-1 11-1,-11 23 0,-7 29 270,-8 0 360,-6 14 0,-2 7 89,5-7 1,1-1-450,-6-1 0,7-7-810,33-16 810,-15-38 0,-1-11 90,5 2 0,1-3 809,2-11 1,-4 3-450,-6 12-270,7-14 90,-18 36-360,-6 24 90,1 2-90,-2 21 90,3-11 0,2 9-90,2-16-193,-1 6 283,2-12-90,3 2 90,-1-6 0,4 0-180,6-8 180,-5-5-90,8-3-45,-1-18 1,-1-4 134,0 1 269,4-16 1,-2-1-180,-13 16 90,-1-2 0,-4 1-180,-5 13 283,-2-4-283,1 13-90,1 4 0,2-1 0,-1 2-810,1 0 541,3 1 179,0 0-990,17-9 811,1-15 898,0 4 1,-8-4-180,-14 18 90,-6 4-181,1 1 271,-6 3-360,6-2 0,-6 1 0,4-1-180,-1-1 0,-2 2-90,2 3 90,-1 1 0,-6 8-180,8-6-180,-5 6-449,9-7-541,0-1-359,2 0 0,1-1 270,1-1 1439,2-1 0,2-3 0,0-1 0</inkml:trace>
  <inkml:trace contextRef="#ctx0" brushRef="#br0" timeOffset="126068">23126 14710 6543,'-5'-6'3276,"1"0"-795,4 6-1042,0 5-1169,0 0 90,1 6 90,-1 8-1,3 22-359,0 7-135,2-7 0,1 0-45,4 8 90,-5-22 0,2-5 180,15-4 90,-6-18 180,25-24-360,-19 1 224,4-16 1,-1-8 315,-8 6 0,-2 1-760,2-1 1,-1 0 354,-1 1 0,-4 3 494,-5 5-809,-3 4-1169,-4 9-810,-4 14-270,3 6 91,0 1-1029,0 8 2837,2-6 0,-1 5 0,1-9 0</inkml:trace>
  <inkml:trace contextRef="#ctx0" brushRef="#br0" timeOffset="127594">23464 15028 12930,'14'3'1439,"7"-2"-1439,4-2 0,-2 0-180,-6-3 180,-6 3-180,8 0 270,-4 2 270,17 2-360,-16-1 0,7 2-180,-4-2 90,-6-2 90,19-2 0,-10-1 0,11-4 0,-16 3 360,10-1-180,-18 5 179,10-1 181,-7 1-450,2 0-90,5-2-90,-1 0 0,-3 1 90,-3 0 180,-2 1-180,-5 0 270,8-1-270,-7 0 0,6-2-90,-6 2 90,3-1-90,-4 1 0,1 0 0,6-1 90,-6 1 630,14-3-450,-12 2-180,13-2 0,-13 1 90,10-2 0,-8 2-90,3-1 0,-6 3 0,-2 0-90,-2 1 90,1 0 0,0 2 0,-2-1-90,0 1 0,2 1-180,0 0-540,4 1 630,-1-1 90,-1 0 0,-3-2 90,-1 0-1093,-1 0 1,1 0 0</inkml:trace>
  <inkml:trace contextRef="#ctx0" brushRef="#br0" timeOffset="148123">23931 14798 6363,'5'-42'3276,"-2"11"0,-3 4 0,-2 14-2490,-3-7-156,-4-7-540,0 4-180,-2-3 0,3 13 0,0 6 0,0 2-450,-26 4 450,14 2 45,-14 8 1,0 3-46,6 1 30,3 4 0,-5 7 0,4-3-210,-4 15 180,3-2 0,1 3 0,12-6 0,4 0 45,2 7 0,1 0 45,2-8 0,0-2 45,3 2 0,3-5-45,3-4 90,2-4 90,13 10-90,-4-13 0,11 7-90,1-13 90,6-3-90,1-3 0,0-6 0,2-7 0,-9-1 90,-5 1 0,1-5 44,6-18 1,-1-4-135,-11 17 0,0 0 45,9-21 0,-5-3-135,-16 12 1,-3 2-91,3-7 90,-4 9 0,-1 5 0,0 14-90,0 1-90,0 2-719,0 2 809,0 1 90,0 4 90,3 4 0,-2-2 0,2 3 0,0-3 90,3 4-90,1 15 0,-2-6-90,-1 18 45,-4-8 0,-2 3 195,1 5 0,0 4 0,0-1-106,0 2 1,-1 1-15,1-3 0,0 1 0,0 1 60,-1-2 0,-1 0 0,1-2-45,-1 4 0,0 1-794,0 2 0,-1 3 0,1-7 794,0-11 0,-1-1-31,-5 9 1,-3 5-1,1-6 76,-4 7 90,-5 8 0,0-5-1253,4-24 1253,-5 6 90,-8 3-1,-9 4-179,9-15 0,0-1-90,-9 6 1900,2-15-1900,1-13 167,16 2-796,-17-9 1659,26 1-2199,22-35 1079,-4 23 90,3 0 0,1 2-90,-4 10 90,1 0 0,0 1 90,0 0-90,1-1 0,-1 1-1305,10-6 1,6-4-335,12-8 1,4 0 1270,-7 1 1,1 0 0,-6 6 0,0 1 0,-3 2 0,9-10 0</inkml:trace>
  <inkml:trace contextRef="#ctx0" brushRef="#br0" timeOffset="156850">23017 11267 6993,'-2'-8'2878,"1"1"-1708,0 2 1348,1 0-2248,0 2 1349,-5 33-1349,2-8-135,-1 3 0,0 3-45,-2 8 0,1-4 0,0 2-323,1-8 1,-1 3 202,1 2 0,-2 4 0,0 2-465,-2 3 1,0 4-1,-1-1 1,1-3-166,0-2 0,1-2 1,0 1-61,-1 2 0,-1 3 1,1-3-1,2-7-1528,0 4 1528,3-18 720,6-13 0,-1-11 0,1-3 0</inkml:trace>
  <inkml:trace contextRef="#ctx0" brushRef="#br0" timeOffset="157135">22960 11689 6723,'10'-23'3276,"-1"9"0,24 20-2010,-11 25 1,-2 8-1132,-1-17 0,-5 2-15,-7 15 0,-7 8 0,-6-6-1065,-9-9 1,-5-2-149,2-2 1,0 2 0,-1-4 122,0-1 0,0-3-470,-9 9 271,9-13 1169,-8 0 0,7-8 0,-5-1 0</inkml:trace>
  <inkml:trace contextRef="#ctx0" brushRef="#br0" timeOffset="158027">22971 13177 6813,'-12'-29'1638,"0"0"0,-5-15 1638,-2 14-653,-4-8-3343,-2 10 360,0-2-89,8 24-91,10 13 180,-1 3 0,-1 6 91,1 4 89,-1 3 270,0 14 0,-1 3 0,2 0-45,-1-2 0,3 3 134,6-9 1,3-4-453,1 6 318,0-4 0,1-2-45,3-4 0,4 7-90,2-2 0,5 1 90,1-20-90,-4-8 0,-1-16 0,-6 0 182,1-7 0,1-4 87,-3 0 1,1 0-90,2-3 0,-1-1 135,-2-1 0,-1 0 90,0 2 0,-2 0-225,4-14-450,-1 1 90,-8 35 90,-2 10 0,0 5 90,-1 11 450,1 7 180,1 13-271,5-4 1,1 2-225,3-5 0,0-1-45,0 2 0,2-3-855,7-1 1,5-9 854,13-23 0,1-7 0,10 16 0,-12-22 0,-1 0 0</inkml:trace>
  <inkml:trace contextRef="#ctx0" brushRef="#br0" timeOffset="164296">25107 14833 6004,'-7'-11'3148,"4"5"-2788,-1-1 449,3 2-449,0 2-90,1-1 90,-1 2-181,0-1 181,0 0-180,-1 1-90,1 0-90,0 1-1529,1 0-1529,9 6 1619,-2-2 1439,4 2 0,-6-3 0,-5-2 0</inkml:trace>
  <inkml:trace contextRef="#ctx0" brushRef="#br0" timeOffset="164887">24999 14972 6633,'-13'0'3276,"5"2"0,5-4-2722,5 3-554,1 1 90,1 0 360,16-1-360,-6-1 0,20-3 0,-15-1 0,17-6 0,-6-2 0,1-2 89,1-7-89,-17 8 90,13-22 90,-16 11-90,6-15 90,-17-5-270,-2 19 90,-12-13-360,-11 29 0,-2 2 90,-1 9-809,-13 25 719,20-11 0,-5 10 0,0 2 180,7-1-1549,-2 8 1,3 1 1703,4-3-358,3 6 0,3-1 293,6-11-978,14 5 1,6-4 887,4-13-1104,16-1 1,3-3 384,-2-9-284,-1-4 1,7-3 0,-5 1 515,-16 0 1,0-1 576,23-4 0,-2-2 0,-16-2 0,-2-2 0</inkml:trace>
  <inkml:trace contextRef="#ctx0" brushRef="#br0" timeOffset="165360">25673 14821 6723,'4'-45'3276,"-2"16"0,-1-15-563,-7 8-2713,-10 15-90,3-1-270,-11 18 180,12 12 0,-6 9 0,-1 4 180,1 1 45,1-1 0,0 2 0,3 2 0,3-1 45,-4 9-1729,3-7 1,2 0 1613,2 3 115,2 0 0,2 0-90,1-2 0,5 7-270,18 4 90,-6-14-449,33-28 359,-28-13 135,1-5 0,-1-3 135,-7 1 0,-3 1 270,10-23 0,-6 5 269,-8 17 2737,-4 17-2620,0 1-206,-5 37-450,2-11-45,0 6 0,1 3-1124,11 11 359,-2-12-1529,13-6 810,-8-24 180,5-6-630,4-16 1979,1-12 0,-1-4 0,-4-3 0</inkml:trace>
  <inkml:trace contextRef="#ctx0" brushRef="#br0" timeOffset="165600">25808 14739 6633,'-1'-22'3276,"6"8"0,35 43 0,-15-8-3153,-3-4 0,0 5 57,6 19 0,-3 1-135,-11-21 0,-1 1-438,12 19 0,-3-2-57,-9-14 191,-7-14-3018,0 1 0,-2-11 747,-1-4 1720,-1-8 810,0-13 0,-1 3 0,0-9 0</inkml:trace>
  <inkml:trace contextRef="#ctx0" brushRef="#br0" timeOffset="165818">26125 14678 6813,'-2'-16'3276,"1"7"0,-2-3-113,-1 11-2534,-4 5-269,-3 9 90,-15 21-360,7-5-90,5-9 0,-1 3-1093,-1 4 1,-2 4 0,2-1-547,0 2 1,0 1 545,1-4 1,-2 3 0,4-4 666,-1 18 1,13-34 0,2 0 0</inkml:trace>
  <inkml:trace contextRef="#ctx0" brushRef="#br0" timeOffset="166127">26235 14930 7713,'37'13'3276,"-6"2"0,-2 10-923,-3 12-2264,-12-13-89,-2 12-449,-13-23-2828,-19 19 0,0-17 0,-8 6 3216,6-18 0,7-8 0,1-3 0</inkml:trace>
  <inkml:trace contextRef="#ctx0" brushRef="#br0" timeOffset="167609">26995 14936 7443,'-7'-2'3276,"0"-1"-885,5 2-1852,5-1-269,3 3 989,24-2-1079,-12-1 0,8-3 0,0-3-180,-1-2 45,-2-1 0,1-3-90,0-4 0,-2 0 45,10-8-183,-12 8 1,-2 1 92,-8 5-90,2-14-90,-13 0 180,3 0-179,-18 4 179,5 14-180,-9-2 365,6 6-725,-21 2 1,7 8-1,-16 8 360,14 2-3007,2 4 2802,10-4 295,-6 10 180,8-3 45,3-2 0,2 2 90,3 7 0,1 0 135,-3 19-428,6-19 1,2-1 607,6-1-91,2-2 901,19 12-901,7-20 1,3-3-585,-12 1 1,3-4-869,12-10 1,6-6 0,-6-5-547,-7-6 1,-3-5 687,14-3 0,-3-3 951,-13 1 0,-5 0 0,-5 5 0,-2-1 0,1-1 0,-1 0 0</inkml:trace>
  <inkml:trace contextRef="#ctx0" brushRef="#br0" timeOffset="168149">27602 14266 6183,'-3'-4'3276,"3"10"0,1 33-1192,1-8-1725,-3 2 1,-1 1-677,-2 0 497,-3 13-135,2-20 0,0 2-135,-5 16 0,-2 4 0,5-16 0,-1 2 0,0-1 0,-1 0 0,1 1 0,0-1-150,0 0 0,-1 1 1,2-4-256,1-5 0,1-2 225,-1 5 0,0-3-359,3-5-2648,8-25 1660,3-9 1617,2-9 0,3-5 1092,4-2 0,3-2 0,2 5-1156,12 2 0,2 5 109,2-4 0,-4 13 1593,-9 38 0,-13 12 0,-22-4 0,-8-1-1406,7-2 0,-3-4 80,-10-9 0,-2-7-2021,-18-4-1568,21-25 2457,-7 6 1,31-21 0,10 10 0</inkml:trace>
  <inkml:trace contextRef="#ctx0" brushRef="#br0" timeOffset="168621">27916 14659 11311,'-4'-4'3276,"1"1"-886,8 2-2390,4 4 360,25 26-360,-11-6 90,0 5 0,-2 3-90,-7-8 0,-2 0 0,0 0 0,1 1 135,3 7 0,-1 0-90,-4-8 0,-1 0-495,2 6 0,-1 1-1259,0 12-1568,-11-7 3264,-10-26 0,3-9 1,-3-15-1</inkml:trace>
  <inkml:trace contextRef="#ctx0" brushRef="#br0" timeOffset="169025">28287 14495 6183,'-16'-16'3276,"3"5"0,5 17 0,-9 26-2883,2-3 0,-1 1-393,3-4 0,-1 1-45,-1 2 0,-1 3 135,-8 9 0,2 0-90,9-20 0,1 1 90,-12 21 0,-1 1 45,6-13 0,1-1-315,-3 5 0,-1 0-654,3-4 0,0 0 204,1-2 1,2-3-2648,4 3 0,6-14 2869,2 1 0,6-20 0,3-5 1</inkml:trace>
  <inkml:trace contextRef="#ctx0" brushRef="#br0" timeOffset="176033">22355 16662 6993,'-5'8'3238,"1"-3"-2968,2-1 360,2 2-361,0-2 721,3 8-720,1-5 180,22 15-450,-14-14 0,22 7-3277,7-22 3162,-17 3 115,0-5 0,0-4 89,-4-11 1,3-5 0,-7 3 0,-9 8 90,-9-9-180,0 13-180,-9-15-269,-12 11 3661,6 6-3752,-19-1 450,21 13-90,-9 12 0,-1 5 270,7-1-90,-2 3 0,2 1 90,7-2 0,1 2 270,0 14 0,1 3-90,0 2-312,1-1 1,2 1 311,6-10 0,6-2-225,10 3 0,2-1-135,-7-4 0,3-1-270,14-2 0,2-7-359,-1-14-374,3-9 1,7-5 0,-4-2 737,-8-2 1,-1-1 0,6 1 0,2-2-1,-7-1 1,3-19 0</inkml:trace>
  <inkml:trace contextRef="#ctx0" brushRef="#br0" timeOffset="176662">22967 16603 6453,'-21'-9'3276,"-18"1"0,5 2-3082,-5 4-104,24 9-90,-4 12-179,4 7 89,5 7 0,0 9 0,2-4 135,2-12 0,2 0-195,1 15 0,2 6 0,3-12-120,7-15-809,15 10-1170,5-39 900,2-11 1304,-8-9 0,-3-5 1683,-8 4 0,-2 1-1118,0 0 1,-2 1 379,-7-3 179,-7 29-269,-4 14-810,1-2-3277,11 27 0,16-41 1645,10 2 1632,-9-17 0,-3-7 0,8-13 0,-3-1 0</inkml:trace>
  <inkml:trace contextRef="#ctx0" brushRef="#br0" timeOffset="176868">23044 16613 12390,'34'25'1079,"1"0"1,-4-2-1,-3 5-690,-3 11 1,-1 8 0,-3-4-435,-4-11 0,-3 0-270,0 14 1,-6-7-1845,-7-23 450,-1-3 1709,10-30 0,1-12 0,-2 2 0,3-8 0,0 0 0</inkml:trace>
  <inkml:trace contextRef="#ctx0" brushRef="#br0" timeOffset="177034">23408 16610 6633,'-21'-8'3276,"6"4"0,-4 10-23,-3 12-2534,-6 11-689,4-1 0,-3 6 0,2-3-435,4-5 1,0 2-689,-7 12 1,-1 6 0,7-7 272,11 0 1,-3 9 0,23-38 0</inkml:trace>
  <inkml:trace contextRef="#ctx0" brushRef="#br0" timeOffset="177529">23667 16688 6813,'-23'-1'3276,"0"0"0,19 0-1103,2 0-1723,21 3-91,25-2 1,7-2-495,-25 2 1,2 0-686,6-2 1,8-1 0,0-1 0,-5 1-820,1 0 1,-2-1 982,2 0 1,-2 0-1,5 2 1,-38 4 0</inkml:trace>
  <inkml:trace contextRef="#ctx0" brushRef="#br0" timeOffset="177718">23704 16845 7083,'-14'3'3276,"6"-1"0,5-4 0,27-2-2850,14-1-516,8 0-3187,2 3 1223,-10 0 975,2 0-423,-13 0 0,2 1-117,-1-1 0,0-1 1177,9-2 0,-1-2 0,9-3 0,-5-6 0</inkml:trace>
  <inkml:trace contextRef="#ctx0" brushRef="#br0" timeOffset="178043">24189 16543 6273,'-7'-1'3276,"-3"-9"0,19 8 0,16 11-3209,10 11-157,-14-4 0,0 2-90,4 13 90,-6 0 90,-6-2 630,-17 18-540,-3-17-508,-12 13 328,2-21-1549,-8 5 1,-2 2-1639,-3 2 1831,-1 0 1,0-2 639,5-10 0,3-5 0,7-12 0</inkml:trace>
  <inkml:trace contextRef="#ctx0" brushRef="#br0" timeOffset="179087">24792 16531 6273,'-3'-6'3276,"2"-2"0,5 3-383,10 2-2219,8 9 1,3 4-540,-2 1 0,2 1-90,11 7 0,3 6-75,-1 4 0,0 5 0,-4-1-150,-4-1 0,-3 1 120,2-5 0,1 1 0,-11 1-525,-20 11 1,-11-6-2693,-7-8 0,-6 10 2457,12-50 1,14-13 0,1-1 0</inkml:trace>
  <inkml:trace contextRef="#ctx0" brushRef="#br0" timeOffset="179469">25352 16472 7623,'-4'-7'3276,"-1"0"0,3 5-2273,-2-1-643,2 2-180,0 0 90,0 1-180,-2-1-90,-5 5 0,-4 5 90,-18 20-45,15-13 0,-3 4 75,-9 14 0,-6 8 0,4-5-120,5-5 0,-1 0-656,4-2 1,-5 5-1,0 2 1,1-1 0,5-7-984,2-1 1,0 0 818,-2 4 1,-2 5 0,-1 1 0,4-8 272,3-5 1,1-3 0,-5 12 0,0-4 0,-2-10 0</inkml:trace>
  <inkml:trace contextRef="#ctx0" brushRef="#br0" timeOffset="221570">21960 11612 6004,'-9'31'269,"1"-1"1,-2 8 0,-1 0-135,0 0 0,1 1-407,-1 0 1,1-1 451,-3 8-1054,3-9 0,1 1 964,2-7 0,0 0 0,-2 12 0,1 0-45,3-10 0,1 0 45,0 1 0,0 0-90,1 0 0,0 1 224,1-2 1,-1 3-180,2 0 0,0 7 0,-1 0 0,1-4 0,0 7 0,-1 1-614,1-1 1,0 7 0,0 0-1,0-8 659,-1-3 0,1-4-60,-1-5 0,1 2 0,-1 2-292,-1 3 0,-1 3 0,1 1 0,-1-5 307,1 7 0,-1 5-12,1-15 0,-1 6 0,-1 4 1,1 3-1,0 0 0,-1-2 1,2-3 109,-1 4 1,0-2 0,1-1 0,-1 0 0,1 1-280,-1-4 0,0 1 1,1 0-1,-1 0 1,0-1-1,1-1 158,-1 11 1,0-1-1,1-3 1,-1-4 263,1-4 1,0-4 0,0 0-257,0 1 0,-1 0 0,1 10 6,1-12 0,0 6 0,0 5 0,0 4 0,0 1 0,0 2 0,0-1 0,1-1 0,0-4 0,-1-4-36,1 6 0,1-5 0,-1-1 0,1-1 0,-1 2 0,1 5 24,-1-6 1,1 3 0,-1 3-1,0 2 1,0 1 0,0-1-1,0-1 1,1-2 0,0-4 0,0-4-43,1 8 0,0-5 0,0-2 0,1-3 0,-1-1 18,-1 8 0,1-2 0,-3 2 143,-1-4 1,-2 4 0,0 0 0,-1-1 0,1-7-9,-1 12 0,-2-3 112,-2-4 1,-1 4-1,-1-1 1,2-9 695,1-11 1,1-2-615,-7 19 1,-3 7 0,4-7-330,-2 3-90,1 4 0,5-5 0,12-30 2284,17 9-2194,-4-17 0,21 5 0,-14-7 90,21 1-90,-2-2 0,2-1 0,5-1 0,-8 0 0,1 0 6,6 0 1,0-1-7,-14 0 0,2 0 45,2 1 0,6 0 0,1 0 0,-6 0 0,2 0 0,1 0-23,-3 1 1,7-1-1,-1 0 1,-4 1 66,7-1 1,-5 0-45,-7-1 0,2 1 0,7-1 0,7-1 0,2 1 0,-4-1-45,-2 0 0,-4 0 0,3 0 0,-1 0 0,3 0 0,0-1 0,-2 1 0,-6-1 0,-1 1 0,1 0 0,1-1 0,-1 1 0,2-1 0,1 1 0,0 0 0,-1 0 0,7-1 0,-1 1 0,1 0 0,3-1-186,-5 1 1,5 0-1,1-1 1,-1 1-1,-2-1 1,-5 1 185,-3 0 0,-5 0 0,0 0 0,3 0 0,3-1 0,2 0 0,1 0 0,1 0 0,1 0-251,-6-1 0,1 0 0,1-1 1,-1 1-1,0 0 0,0-1 233,5 1 0,0 0 0,-1 0 0,1-1 0,0 1-224,-4 0 0,2-1 1,1 1-1,-2-1 0,-1 1 1,-3 0 218,2 0 1,-3 1-1,-1 0 1,0 1-1,0-1 1,-1 1-1,1 1 1,6 0-87,-7 1 0,3 0 0,3 1 0,2-1 0,2 1 1,-1 0-1,0 0 0,-2 0 6,4-1 0,-1 0 0,0 0 0,1 1 1,-1-1-1,2 0 0,0 1-7,-6-1 0,1 1 0,1 0 0,0 0 0,0 0 0,0 0 1,0-1-1,-2 1 0,-1-1-359,6 0 1,-1 0 0,1 0 0,-3 0 0,-1-1 0,-2 0 0,-4 1 117,2-1 1,-5 0 0,0 0 0,4-1 350,3-1 0,5 0 0,3-1 0,-2 0 0,-3 0 0,-7 0 0,-2-1 0,-5 0 0,2-1 0,10-1 0,-1 0 0,1 0 0,0 0 0</inkml:trace>
  <inkml:trace contextRef="#ctx0" brushRef="#br0" timeOffset="222776">22834 11316 6183,'9'-22'1484,"19"-8"1,15-1-1238,-6 13 0,8 1 1,3 1-1,0 0-657,-8 1 0,-1-1 1,1 1-1,3 0 1,4 1 349,-7 5 0,3 1 0,4 0 0,1 1 0,1 0 0,0 1 0,-3 0 0,-2 1 0,-4 0-323,5 0 1,-5 1 0,-2 0 0,1 1 0,5 0 348,0 0 0,4 1 0,3 0 1,1-1-1,0 1 0,-3 0 0,-3 0 1,-7 1-483,10-2 1,-8 1-1,4-1 534,-5 1 0,3 0 0,1-1 0,0 0 0,-2 0 4,-1 0 1,-3-1-1,3 0 1,6-1-82,-10 1 1,5-1 0,4 0 0,3-1 0,1-1 0,2 1 0,0-1 0,0 1 0,-2 0 0,-3 0 0,-3 1 58,7-1 0,-4 1 0,-2 0 0,-1 0 0,1 0 0,2-1 0,4 0-67,-7 1 1,4-1-1,3 0 1,1 0 0,0-1-1,1 1 1,-2-1 0,-1 1-1,-4 1 1,-3 0 0,-5 0 66,14 0 0,-8 1 0,-2 0 0,4 0-98,-5 1 1,3 0 0,2 0 0,-1 0 0,1 0 0,-2 1-83,3-1 0,-1 1 0,0 0 0,1-1 0,0 1 135,-3 0 0,0-1 0,1 1 0,0-1 0,0 1 0,0 0-103,1 1 1,3 0 0,-1 0 0,-1 1 0,-4 0 0,-5-1 180,13 1 0,-3 1-50,-9-1 1,5 0-1,-1 1 1,-5 0 16,5 2 0,-5 0 138,-10 0 1,1 0-184,13 2 0,1 1 726,-15-1 0,0 1-681,5 1 0,-1 2 45,-5 2 0,-1 1 135,8 9 0,-8 4 0,-13-3 224,-4 6 1,-1 1-135,1 12 214,-5-8 1,0 7-1,-2 2-552,-2-2 1,-3 2 0,-1 2-1,1-1 68,1-2 0,-1-1 0,1 1 0,-2 0 338,0 4 1,0 0-1,-1 1 1,0 2-267,0 1 0,-1 3 0,1 1 0,0-3 0,0-6-50,1-4 1,1-5 0,0 4 12,-1 2 1,0 6 0,-1 2 0,1-3 0,1-8 9,1 5 0,0-1 135,1 0 0,0 6 0,1 3 0,0-5-90,0 2 0,0-3 0,1 5-39,0-11 0,0 4 1,1 3-1,-1 2 1,1-1-1,-1-3 1,1-3-52,0 8 0,1-5 0,-1 0 0,1 4-90,0-3 0,0 3 0,0 1 0,0 2 0,0 0 0,1-1 90,-1-6 0,2 2 0,-1 0 0,1 0 0,-1-1 0,0-2 0,0-1-387,0 3 0,0-2 0,-1-1 0,1 0 0,0 1 372,0-1 0,1 2 0,0 1 0,0-2 0,0-2 0,-1-4 45,2 6 0,-1-4 0,0 1-405,2 5 1,1 2-1,-1 1 1,1-3 404,-1 1 0,-1-3 0,1 5-161,0-5 1,0 5 0,1 2-1,-1-3 1,-1-5 130,-1-1 0,-2-4 0,1 1-120,1 6 0,0 2 0,-2 5-60,-1-10 0,-2 6 0,0 2 0,-1 1 1,-1-1-1,0-4 305,-2-1 1,-2-2 0,1-1 0,-2 1 0,2 3-36,0-3 0,1 3 0,0 1 0,0 1 0,0-1 0,-1-2 0,-1-4 22,-3 9 1,-1-4-1,0-2 1,0-4 7,1-3 0,-1-3 0,2-2 59,-1 0 1,-1 0 225,-5 14 0,-2 0 124,2-5 0,-2 0-304,-2 6 0,-2-1-46,-1-3 1,-1-4-135,10-16 0,-1 0 231,-6 5 1,-4 3 0,-1-2-1370,-3-2 1,-2-1 0,1 1 355,3-1 1,0 0-1,-3 0 737,-10 0 0,-6 2 0,0-3 0,7-6 0,3-6 0,1-2 0,-8 2 0,1 0 0,-1 0 0</inkml:trace>
  <inkml:trace contextRef="#ctx0" brushRef="#br0" timeOffset="225244">29823 12764 6004,'39'-4'90,"-40"46"-270,-15-19-476,-5 6 1,-3-1-1,-1-9 1,-2-1 0</inkml:trace>
  <inkml:trace contextRef="#ctx0" brushRef="#br0" timeOffset="235018">29261 11983 7803,'-3'0'3276,"-3"10"-3877,-14 26 1,-3 7 600,11-21 0,-1 0 0,-5 12 0,-4 6 0,3-7-1258,-3 3 1213,7-13 1,1 2 116,-2 1 0,2-1-431,-2 4 1798,16 3-360,29-45-854,-5 3 0,0-2-180,-3-2 0,2-1-270,13-6 0,3 1-1259,-10 5 0,1 1-155,12-5 1,-2 2 1378,-2 0 1,-22 12 0,-26 8 0</inkml:trace>
  <inkml:trace contextRef="#ctx0" brushRef="#br0" timeOffset="235195">29231 12351 7173,'-9'40'3276,"5"-8"-795,46-31-4460,-10-5 1614,8-9 1,9-5 0,-5 0 0,-16 6 0,-1-2 0,11-5 0,-1-1 0,1 1 0</inkml:trace>
  <inkml:trace contextRef="#ctx0" brushRef="#br0" timeOffset="235483">29746 12186 6543,'-35'21'655,"0"1"0,-1-1 1,1 0-1,-7 2 0,5 0 983,-8 8 0,16-4-904,33-15 120,19-10 1,7-3-495,5 3-45,8-3 0,2-1-540,-19 4 0,-1-1-495,20 2-449,-11 3-630,-28-3-1478,-13 14 168,-1-8 3109,-12 11 0,3-9 0,-3-1 0</inkml:trace>
  <inkml:trace contextRef="#ctx0" brushRef="#br0" timeOffset="235777">29053 12698 6273,'-19'-10'3276,"5"5"0,16 13 0,2 2-2939,8 31-1507,-7-17-449,2 18-180,-5-15 90,-1 3 1709,-5 16 0,-1 2 0,-1 2 0,0-1 0,-1-1 0</inkml:trace>
  <inkml:trace contextRef="#ctx0" brushRef="#br0" timeOffset="235868">28986 13256 6004,'-9'44'89,"0"0"1,2-8 0,5-6 0,9-10 0,4-16 0</inkml:trace>
  <inkml:trace contextRef="#ctx0" brushRef="#br0" timeOffset="236217">29241 12967 6453,'23'-30'546,"0"-1"0,1 0 0,-1 0 0,7-9 0,0 1 0,0 13 649,0 18 1,-1 7-1376,9-7 135,-12 8 0,-1 3 135,0 13 180,-13-7 0,9 8 180,-16-10 449,3 5-449,-2 0 269,6 14-539,-5-6 90,0 8 0,0 5-180,-3-6 0,0 2-60,-1 4 0,1 3 0,-1-2-537,-1-1 0,0-2 372,-1 5 0,0-1-2114,-6 14 540,1-13 135,-1-8 0,-1-2 315,-1 0 1259,-5 7 0,4-22 0,-3 0 0</inkml:trace>
  <inkml:trace contextRef="#ctx0" brushRef="#br0" timeOffset="236502">29268 13087 6273,'8'47'288,"0"1"0,-3-10 0,0-8 0,-1-15 0</inkml:trace>
  <inkml:trace contextRef="#ctx0" brushRef="#br0" timeOffset="236704">29373 13060 6183,'7'41'819,"0"0"0,-13-5 0,-6 1 0,5-8 2457,9-9-2362,-28 17-2553,45-40 1,11-10 1579,2-6 0,0-1 1,-9 6-1,1-1 1,8-5-1,0 0 0</inkml:trace>
  <inkml:trace contextRef="#ctx0" brushRef="#br0" timeOffset="237117">30244 12493 6183,'-31'37'3276,"9"-13"-1638,6-1 0,-1 1 1638,-6 5-1984,-5 1 1,-5 2-2932,-3 0 1,-1 0-1,1 1 1,-1-2 1258,-7-1 0,6-8 0,20-14 0,-7-2 0</inkml:trace>
  <inkml:trace contextRef="#ctx0" brushRef="#br0" timeOffset="237263">29867 12847 6273,'20'36'1092,"0"0"0,-4-11 0,-3 0 546,-10 5 0,-3-1 356,-2 5-3633,0-4 1,-1 0 818,3-2 1,-2 10 0,7-40 0</inkml:trace>
  <inkml:trace contextRef="#ctx0" brushRef="#br0" timeOffset="237428">29968 13055 0,'33'-13'819,"1"1"0,-1-1 0,-7 0 0,0 2 273,6 4 0,6 3 0,-1 0-1096,2 0 0,0 1 0,-5 0-941,-9 0 1,0 0 944,13-3 0,5-2 0,-12 1 0,-15-1 0,5-6 0</inkml:trace>
  <inkml:trace contextRef="#ctx0" brushRef="#br0" timeOffset="237746">30442 12684 6633,'-20'33'468,"1"0"0,-1 0 0,0 0 0,0 2 0,0-1 0,3 2 0,4 2 187,7 2 0,5 3 1,3 1-1,1-1 0,0-4 437,-1 4 0,2-5 0,6 1-483,8 0 1,5 1-1,4-3 1,2-11-580,6-12 0,4-11 0,2-2-368,-4-3 1,2-2 0,0-2-1,-3 0 68,12-1 1,-4-4-480,-1-6 0,-14-8 749,-33-5 0,-14-7 0,1 5 0,0-14 0,-1 10 0,0 1 0,0 0 0</inkml:trace>
  <inkml:trace contextRef="#ctx0" brushRef="#br0" timeOffset="238546">31112 12578 6273,'-3'46'468,"0"-1"0,-1 1 0,1 0 0,0-5 0,0-1 0,1-1 0,-1-1 624,1 3 0,-1-1 0,1 1 0,-3 9 0,0 2 0,8-9-2731,11-15 1,2-3 982,-11 14 1,2-10-1,36-44 1,-25-21 0</inkml:trace>
  <inkml:trace contextRef="#ctx0" brushRef="#br0" timeOffset="238692">31449 12454 7263,'11'27'360,"-12"21"-900,2-21 0,-3 0-495,-4 4 1,-2-2 1034,-7 3 0,-1-2 0,-3-2 0</inkml:trace>
  <inkml:trace contextRef="#ctx0" brushRef="#br0" timeOffset="238848">31164 12975 6183,'-10'7'3276,"29"-15"-2983,7-1 1,2-2 0,14-7-1,-18 12 1,1 1 0</inkml:trace>
  <inkml:trace contextRef="#ctx0" brushRef="#br0" timeOffset="239107">31229 13027 6633,'-36'32'3276,"8"-3"0,32-5-3089,18-4 0,4 0-52,-8-1 0,-1 0 0,14 0 0,-5 2 1079,-17 6 1,-9 1-766,-23 16-1439,13-17 1,-1-2-899,-18 3-1389,24-31 1336,10-8 772,8-13 450,3-3 719,2-7 0,3-5 0,0-3 0</inkml:trace>
  <inkml:trace contextRef="#ctx0" brushRef="#br0" timeOffset="239617">31686 12644 7263,'-15'-8'3276,"6"4"-1638,-10 19 0,-1 11 0,2 10 0,4 4-1515,3-6 0,1 1-213,1 14 0,4-2 0,11 2 0,0-20 0,0-2 90,1 3 0,-2 7 0,-5-15 90,-7 7-225,-17-5 0,-6-1-315,6-9 1,-2-2 89,-17 8 0,7-13-539,27-49 854,25 18 0,11 0 225,7-9 0,5 3-90,1 7 0,2 4 419,-4 2 1,2 0 0,-2 6 344,2 5 1,-4 9-496,-5 7 1,-9 7-225,-24 16 0,-13 4-135,-5-7 0,-6-1 0,-1-3-420,-8 7 0,2-5 285,12-10 0,0-3-1664,-17 11-1478,-5-13 2457,17-11 1,4-12 0,28-11 0</inkml:trace>
  <inkml:trace contextRef="#ctx0" brushRef="#br0" timeOffset="239778">31580 13187 6993,'34'25'409,"0"1"1,0-1-1,0 0 1,-1 5-1,2 3 1,0 0 0,-5-2-1,-7-5 1229,-6-4 0,-2 0-2731,11 14 1,4 5 0,-5-11-2185,-5-13 3030,11 6 0,-21-24 0,-3-4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56:37.69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18009 15078 6004,'7'-9'989,"9"0"-989,-5 1 270,16 2 90,-8 5 269,10 0 1,2-1-360,10-1-135,-9 1 0,1-1 89,-7-1 1,-2 0-135,6-1 270,14-4-270,-27 5 360,31-6-450,-24 6 90,15 2 0,3 2-45,-10 2 0,-2 2-45,4-1 0,0 0 45,-1 1 0,-2 0 134,4-1 1,10 1 0,-5-3 0,0-1-90,4 1 30,-8 0 0,6 0 0,-8-1-30,2 2-90,-4-1 0,4 1 135,1-1 0,-1 0-135,-5-2 0,1 1 0,14 0 0,1-1-1639,-13 0 1,-2 0 1523,8-1-410,-12 1 0,-1 0 525,9-1-60,-6 2 0,-2-1 150,3 2 45,-4 0 0,0 0-45,2 1-90,12-1 2812,-17-1-2812,1-3-1027,2 1 0,1 1 937,8-1 0,-7 1 0,-2 1-2216,-4 1 2216,-1 1 0,1-1-90,9 1 540,10-2 89,2 0-269,-3-1 2268,-13 0-2358,-9 1 3186,-1 1-2890,8 1-26,16 3-270,-12-2 225,-1-2 0,-1-1-136,-12-2 361,20-8-720,-21 0-180,-2 1-2917,-2 2 0,-13 15 1286,-1-3 1991,-8 6 0,-2-6 0,-2-2 0</inkml:trace>
  <inkml:trace contextRef="#ctx0" brushRef="#br0" timeOffset="2272">4305 15070 6273,'-6'2'720,"4"-3"179,12 2-539,-2-1 1169,27 7-809,0 2-630,-1 0 45,-1-1 0,-1 0-45,-7-1 90,2 0 0,3 0 449,8-1 1,-1-2-540,-9-1 0,0 0-45,11 1 0,1-2 179,-1-2 1,-3-1-225,-4 0 45,-2 0 0,2 1 0,-3 1 0,-2 0 45,5 0-135,12 1 0,0 0 45,-5-2 0,0-1 0,1 0 90,4-2-135,-10 0 0,-1 1-45,2 0 180,6 1 0,-1 0 90,-11 1-1102,1-1 0,-2 1 1102,-12-3 630,13-4-451,-11 1 91,7-3-450,-18 5-180,-4 2-269,-3 2-2828,3 14 0,-8-4 3240,-2 11 0,-14-12 0,-4-1 0</inkml:trace>
  <inkml:trace contextRef="#ctx0" brushRef="#br0" timeOffset="5387">9214 15100 5914,'-10'-2'539,"-7"-4"-539,9 3 540,-8-8-90,13 8 1619,-4-5-1979,9 6 539,13-1-89,22-3-180,9-1-181,-17 3 1,2 0 45,1 1 0,3 1-75,2 1 0,5 0 0,-2 0-150,5-1 0,2 1 22,-13 1 1,3 0-1,2 0 1,2 0 174,-1 1 1,2 1 0,2-1 0,-2 1 0,-4-1-168,5-1 0,-4-1 0,3 2-30,3 0 0,3 1 0,-1-1 0,-8 0 0,-4-3 0,-5 0-671,13 2 671,-17-1 0,0 1 315,9 1 0,-2 1-45,-1-1-90,-1 0 0,0-1 269,3-6-89,4-7-360,-9 1 90,-6-5-450,-9 7-179,2 5 269,-3 3-948,3 12-2059,-4-2 887,5 4 2390,-6-7 0,-6-2 0,-5-3 0</inkml:trace>
  <inkml:trace contextRef="#ctx0" brushRef="#br0" timeOffset="6907">22560 15099 6004,'17'-7'584,"5"2"1,5 1-2224,3 0 1,1 0 986,-2 1 0,2 0 1422,10-2 0,4-1 0,-2 1-411,-1 0 1,1 0-180,2 1 0,4 0 0,2 0 89,-4 2 1,3 1 0,0 0 0,-2-1-180,-7 1 0,-2-1 0,1 1 0,1 0-411,7-1 1,3 1 0,-2 0 0,-5-1 350,-5 0 0,-5 0 0,-1-1-30,1-1 0,-3 1 90,2-1 314,-3-2 1,0 1 2108,1-1-2063,0-3 0,-3 0-270,-16 2-14,6-4-436,-14 5 3392,-2 2-4741,1 0-1658,-3 3 258,-9 7 3019,1-3 0,-10 2 0,5-6 0</inkml:trace>
  <inkml:trace contextRef="#ctx0" brushRef="#br1" timeOffset="8074">29076 15128 9398,'23'-1'1903,"0"0"-1823,15 1 0,4 0-262,-14-1 0,1 1-1100,15 0 0,0 0 1208,3 0 251,-9 1 1,-1 1-234,7 0 42,-5 1 1,-2 0-584,-3 1 354,0 1 23,4 0 0,1-1-107,5 1 87,-3-2 1,8-1 0,-4-1 330,-6-1 0,1-3 370,-3 1 1,6-1-1,0 0 1,-5 1-163,1-2 0,-1 0 69,3 0 1,3 0 0,-10 1 109,-4 1-514,8-1 1,1-2 121,-7-3 41,12 0-922,-6-4-917,-24 10 845,11-1 719,-17 7 1,-5-2 0,0 2-1</inkml:trace>
  <inkml:trace contextRef="#ctx0" brushRef="#br1" timeOffset="14592">8237 15922 14118,'5'-5'266,"-1"1"0,1 0 1,1 0-1</inkml:trace>
  <inkml:trace contextRef="#ctx0" brushRef="#br1" timeOffset="16505">8330 15896 15283,'16'-1'286,"4"0"-99,8-1 1,1 0-172,2 0 118,2 1 1,-2 0 7,-10 1 183,27 0-156,-20 1 110,10 0 249,-18 1-77,4 1-195,-8-1-230,13 1 62,-15-2-165,5 0-61,-2 0-104,-4 1-409,8 1 527,5 3-228,-3 0 80,7 2-76,-11-2 38,-4-2-94,-1-1 464,-1 0 313,8 0-110,-4-1 387,14 0 3,-18-1-3930,18 3 3994,-7 1-80,6 0 75,10 1-392,-18-4 47,14-1 16,-21-2-43,13-1-14,12-3 99,-14 2 169,12-1 2682,-1 1-1563,-18 1-1819,7 0 1,1 0-482,-5 0 60,8 1 1,4 1-183,-8 1 0,0 1 206,5 0 0,-1 1-419,11 3 72,-22-2-62,-8-2 516,24 7 391,-18-5 59,7 1 0,2-1-3331,3-1 3292,0-1 397,-2 0 137,-12-2 2727,1 1-1520,24-1-1391,-17 0-284,19-1 253,-14-2-308,-3 0 0,2-1-314,1 1 1,1 0 13,4 0 1,0-1-5,2 2 0,-3 0 20,8 0 103,-12 0 1,1 0-31,0 1 1,-1-1-609,13 0 1007,1 0 0,1 0-309,1 2-95,-11-1 1,-1 1 24,4 2-25,-2 2-90,12 2 349,-13-2 111,3-1 1,3 0-72,-5-2 1,-1 0 82,-1-1 1,1 2-33,7-1 1,3 1-1,-6 0 31,3 0-81,-8 0 0,5 0 0,-4 0 361,-2-2 1,-4 1-502,-1-1 0,-1 1 378,3-1 0,-3 1 8,-3 0-56,1 0 96,22 0-286,-13-1 1,3 0 15,0 0 0,2 0-825,11-1 0,-3 0 818,2 0-281,0 0 1,-1 1 475,-2 2-210,-10-2 1,-1 1 204,-2 1 29,1 0 212,14 0-363,-7-1-3,7 1 239,-6-2-418,-8-1-652,-5 1 1,1 0 1582,0 0 1,0 0-2123,18 1 2118,-10-1 1,-1 0-804,-5 1-343,16 0 539,-22-1-200,4-1 1,1 0-1404,4-1 1333,0 0 0,6-2 0,-6 2 1285,7-1-1262,-3 0 1,2 0-609,-10 3 1,-2 1 736,10-1 1265,-9 0 1,0 1-1433,-1-1 1,-1 0-384,18-1 250,-2 1 0,1-1 59,-15 0 0,-1 1 239,4 0 1,-2-1-368,8 1 167,-5 0 1,2 0-82,-7 0 0,0 1-49,11-1 0,-1 0 199,11 0-228,-14 0 406,14-1-411,-12 0 1,6-1-1,0 1 12,-4 0 1,0 0 0,1 1-67,10-2 0,2 1 0,-4 0 67,-3 1 1,-2 0-44,-4 0 1,2 0 0,0 0 44,-2 1 0,-1-1 0,1 1 141,-1-1 1,-1 0-1,2 1-201,8 0 0,1 1 0,-5-1-363,-11 0 1,-2 0 573,11 1 0,2-1-59,-5-1 0,-1 1-201,-6-1 0,-1 0 238,8 0 1,0 1 139,-10-1 1,1 1 29,17 0 0,0 0 138,-18 0 1,2 0-829,11 1 1,6 0 0,-6-1 751,-9 1 0,-1-1-74,12 2 0,2 0-439,2 0 0,0 0 194,-6-1 1,4 1 22,-5-2 1,4 1-1,0 0 1,-5-1 153,7 1 1,-3-1-1,-6-1 1,0 0-1,-5 0 43,9-1-279,-4-1 0,3 0 304,-8 0 1,0 0 1289,13-1 0,0-1-1066,-6-1 1,-3 0 59,-5 1 1,-2 0 339,-3 0 0,1-1-636,5-1 0,-2 2-359,-1-1-339,20-1-2204,-1 15 2546,-26-4 0,16 5 0,-34-7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57:29.08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20424 3165 6273,'0'-8'3276,"-1"-7"-1514,0 7-1223,-1-6-449,2 12 0,1-2 90,0 4 1169,8 10-1079,-3-3 270,12 26-450,-10-13-90,5 16 90,-5-9-120,-2 5 0,0 8 0,-2-1 30,-2 2 0,0 1-773,1-1 0,2 2 0,-3-5 728,-4-5 0,-1-2-438,-3 1 1,1-2 212,-1-2-45,0 0 1,1-5-136,3-17-539,1 0 449,0-7-90,0-3-604,0-30 604,2 4 630,1-17 0,3 15 0,-1 9 0</inkml:trace>
  <inkml:trace contextRef="#ctx0" brushRef="#br0" timeOffset="922">20582 3327 5914,'20'-17'89,"0"-1"1,7-2 0,-1 3 540,1 6 1169,16 4-1259,-22 8 89,-4 12-89,-14 0 0,-1 3-180,-2 2-91,-1 5-89,-2 1-45,-1 4 0,-2 3-135,-3 12 0,-1 1 0,3-8 0,-1 1-45,-2 2 0,2-2-944,11 3 809,0-24-360,25-12-269,0-39 629,-12 16 0,0-2 45,-2-1 0,0-3-135,7-16 0,2-4 360,-7 15 0,0-1 0,0 1-30,0-2 0,0 0 0,1 2 30,8-14 0,-4 9-180,-10 19 0,2 13 180,-16 28 90,0 2 0,-4 4 360,2-7-181,2-5 136,-1 15 0,0 4-405,1-4-90,-1 12 0,2 0-90,5-2-180,3 4-1127,4-21 1038,1-15-1170,16-15 1079,-11-2 180,15-10-90,-3-21 540,-9 10 539,1-10 1,-1-2-90,-4 2 899,1-10 0,0 2-1259,-7 15-135,-1 2 0,-1 4-135,-6 16-450,0 3-1349,-10 21 2836,6-7-1397,-5 18 0,0 3-90,5 7 360,-1-10 1,1-1-181,3 10 270,7-5 0,4-1 359,2-4-44,3 0 0,3-9-90,3-32 0,0-10-135,7-2 359,-6-13 1,-3 0 90,-11 8-44,-3 3 1,-2 1 133,-6 6-91,-3-3 811,-24 3-1171,10 12-179,-18-3-3148,0 16-129,20-2 3264,2-4 0,23-4 1,12-6-1</inkml:trace>
  <inkml:trace contextRef="#ctx0" brushRef="#br0" timeOffset="1501">21560 3153 6004,'-7'5'3276,"2"-1"-2505,3-2 2108,7 9-2430,0 2-269,3 13-180,-4-1 0,-1 2 0,0 5 0,0 1 0,1 12 0,-1 0 0,0-4 0,0-1 45,1-1 0,0-2-135,1-6 0,0-3 0,3 8 0,2-12 540,4-35-360,-4 2 0,6-15 0,3-14-90,-7 12-1071,1-7 0,4-8 1,-3 6 1250,3-10-60,-2 6 0,2-7 0,-4 8-1794,0 0 1809,-4 11 0,0-2 1125,1-12-91,-6 9-1259,0 0-3187,-8 16 2747,-9 23 0,6-5 0,-5 8 0</inkml:trace>
  <inkml:trace contextRef="#ctx0" brushRef="#br0" timeOffset="2666">22170 3217 6363,'3'-7'3276,"-2"2"-75,-4 4-3201,-7 6 0,1-2-90,-6 7 0,6-3-360,-13 13 270,8-6 0,-18 16 180,16-13 0,-4 4 90,7-7-90,-2 4-90,6-5-449,3 17 449,8-16-90,6 12-90,26 2 270,-15-12 0,19 12 90,-17-11 0,-5-4 180,1 3-1,-9-6 2340,-12 17-2069,-2-11 44,-16 9 1,-5-1-495,-1-4-45,1-3 0,0 0-1115,-12 2-99,12-6-450,-5 1-90,20-9-1349,5-4 1978,9-7 451,6-6 629,8-6 0,6-7 0,5-2 0</inkml:trace>
  <inkml:trace contextRef="#ctx0" brushRef="#br0" timeOffset="3642">22274 3280 13289,'25'13'2519,"-9"-3"-2114,9 13 0,1 3-316,-2-1-1728,-3-1 1,1-1 1451,0-1 606,7 5 1,2 0-420,5 6-45,-6-7 0,-3-2 591,-6-5-996,-6-5-89,-5-3-361,1 1-269,-5-6-16,-1 1-2092,4-6 3046,-4-3 0,2-6 0,-6-3 0</inkml:trace>
  <inkml:trace contextRef="#ctx0" brushRef="#br0" timeOffset="3918">22665 3138 7083,'-12'1'3276,"-1"3"0,1 6-2812,1 2-14,-3 7-91,1 0 136,-7 16 0,-2 5-540,5-8 0,0 2-1048,-3 8 1,-3 5 0,4-5-547,3-6 1,3-1 545,1 0 1,1 4 0,2-9 272,2 0 1,1 14 0,8-41 0</inkml:trace>
  <inkml:trace contextRef="#ctx0" brushRef="#br0" timeOffset="5086">23173 3275 6453,'-8'-30'3276,"-4"7"0,1 3-1373,-3 8-1992,-2 7-91,-3 2-90,-13 4 0,4 7 90,-5 8 315,11 4 0,2 1 135,-6 6 89,2 15 1,3 2-643,10-9 328,0-3 0,2 2-135,5 9 90,4-19 0,1 8 0,3-24-720,26-17 1,7-13 404,-13 3 0,2-5-595,9-5 1,4-4-1,-5 2 1045,-9 1 0,-3 1 135,4-6 0,-4 4-90,-10 12 180,1-4-111,-12 16-339,-3 2-270,-12 24 1,-4 10 269,3-5-49,-3 7 0,1 0 139,6-5 1638,-2 11 0,0 5-1474,3-9 0,-1 3-44,0 6 0,-2 6 0,2-5-75,2-6 0,2-1-45,0 2 0,1 2 0,1-5 0,0 10 0,2 6 0,1-3-90,3-14 90,-2-4 0,4-7-1169,22-23 809,-10-6 207,8-15 1,3-9 242,-1-11 0,-2-5 60,-7 15 0,-1 0 0,0 0-210,-1-3 0,0-1 0,-3 5-210,1-16-529,-18 15 709,-13 28 1619,-4 11-179,-6 17-1171,13-2-89,6 5-90,26 4 0,-6-11 0,9-1 0,4 0 540,19 2-360,-5-2-418,1-3 418,-22-11-46,8 3 1,2 0-494,1 2-1280,8 2 1,-1 2-1639,-10-4 0,22 8 0,-32-15 2733,6-1 0,-16-8 0,0-2 0</inkml:trace>
  <inkml:trace contextRef="#ctx0" brushRef="#br0" timeOffset="5934">22835 2953 6273,'-12'-7'3276,"4"1"-1065,3 2-2121,3 3-90,-4 6 0,3 1 90,-4 5 540,1 13-450,2-8 0,-2 12-90,3-13 0,-1 3-90,-2 6 0,0 2-180,-5 16 180,2-2 0,-1 2 90,3-10 0,1 1 44,-1 3 1,0 1 135,0 3 0,0 0 224,4-1 1,-1-2-450,1-10 0,1-1 225,5 19 180,10-28-360,-4-3 90,11 2-180,-9-9 0,3 1 0,-3-2-90,8 3 90,-2-2 90,3 1-360,1-5-360,-8-2-2647,25-6 438,-16 0 410,22-12 1800,-25 3 629,4-6 0,-12 2 0,-1-1 0</inkml:trace>
  <inkml:trace contextRef="#ctx0" brushRef="#br0" timeOffset="22034">19987 8338 7443,'2'-2'3276,"0"0"-2415,-2 2-51,3 6-1,0 4-89,2 12-180,-4 21-450,-2-8-90,-4 8 0,-3 3-135,2-20 0,-1-2 45,-1 12 0,-1-1-270,-6 9 90,8-23-449,-3 8-1350,7-19 630,5-4 0,12-26 1169,-1 4-180,4-12 0,2-2 360,2-3 135,3-4 0,2-1 90,-11 18 0,2 0 404,14-15 1,1 2 0,-3 6 719,9-2-719,-29 28 0,-9 7-1,-2 4 181,-5 13 0,-2 6-585,2-4 0,0 1-135,-3 6 0,1 1 0,2 5 0,3-5-90,3-8-1549,4 1 1,3-2 803,1-14 475,13 0 180,-9-14 0,5-5-539,9-18 449,-8 7 90,11-14 180,-12 7 0,0 0 270,1-4-746,0 0 1,0 0 834,-7 10 2521,2-3-2610,-7 13-90,-1 4 269,-2 8-269,0 1 0,-2 8-90,-1 1 90,0 19-90,1 0-45,0-3 0,0 1 45,3 15 2633,1 5-2633,7-6 90,0-13-90,1-6 90,6-15-360,2-15 0,0-1-90,2-11 90,-8 3-135,8-18 0,0-2 405,-2 2 180,-5 5 0,2-5 0,-6 5 180,-8 4-270,1-8-1,-11 20-1078,-9 8 449,2 3-89,-7 4 449,13 1 0,1 1 0,5-2-270,0 0 90,1 0 810,-1-1-360,1-3 359,-2-3-89,-1-2-180,-1 1-180,-2 3 90,3 3 0,-13 9-180,9-3 180,-12 10-90,12-8 269,-15 12-1438,0-1-360,4-2-180,3-2-1350,14-6 2969,2 6 0,2-3 0,1 1 0</inkml:trace>
  <inkml:trace contextRef="#ctx0" brushRef="#br0" timeOffset="22982">20773 8517 6633,'-23'-34'3276,"5"9"0,13 19-1103,4 9-2263,2 2 90,1 6 90,0 1 360,7 30-180,-2-9-135,-1-3 0,1 0-45,0-2 0,3 8-90,-5-23 0,2 5 90,0-9-1,-1-3 1,7-3 0,6-20-90,-4 5 90,7-21-90,-11 10 180,5-9-90,0 0-90,-4 7 270,7-12 90,-8 12 134,-1-1 1,-1-1-495,-2-2 360,-5-16-720,-8 29-2917,-6 0 78,5 12-78,-6 4 2769,6 2 1,-2 0-1,4-2 1</inkml:trace>
  <inkml:trace contextRef="#ctx0" brushRef="#br0" timeOffset="24632">21287 8402 6273,'3'-6'3276,"-6"-9"0,0 8-2362,-9-3-1004,3 12-180,-26 26 180,20-13-90,-4 7 1,0 3-271,9-1 270,0 6-90,8-3 180,20-5 0,5 0 90,-6 2 90,8-1 0,-1-3 540,-15-8 89,-6 2-269,-7-3-90,-8 0 180,-10 1-91,-6 2-89,-17 5-1349,3-4-271,10-3-1888,14-7 1619,17-5 270,7-2 1259,16-14 0,-4 4 0,11-9 0</inkml:trace>
  <inkml:trace contextRef="#ctx0" brushRef="#br0" timeOffset="25720">21116 8373 6094,'-34'-9'3276,"12"3"0,6 3-24,29 7-3162,-3-3 0,32 5-90,-19-5 0,24 1 0,-24 0 0,7 0 90,-11 1-90,-1 1 0,3 1 0,-8 14 0,-15 8 0,-12 10 0,-10-4-90,1-4-135,-4 4 0,-1 3 135,11-16 0,1 0 45,-12 15 0,0-1-45,-3 1 90,17-20-180,-7 8-179,17-18 359,1 2 90,6-6 539,14 1-359,-3-2 90,12 0 359,7-1-314,-4 1 0,2-1-574,-7 0 0,2 0 214,6 0 0,-1 0 225,4 0-180,9-1-1,-14-1 361,15-2-450,-31 3-1709,1 0 180,-18 4-1748,-10 8 2719,-13 0 0,4-2 0,-8-3 1</inkml:trace>
  <inkml:trace contextRef="#ctx0" brushRef="#br0" timeOffset="26065">21060 8550 6813,'-7'-14'3276,"2"1"0,26 13 0,9 17-2400,9 4-696,-15-2 0,-2 1-90,1 0-90,7 6 180,-6-6 0,-2 0-270,-2-3-1350,15 14-538,-33-27-91,-2-4 2069,-14-8 0,7 1 0,-11-9 0</inkml:trace>
  <inkml:trace contextRef="#ctx0" brushRef="#br0" timeOffset="26807">21524 8437 6453,'-1'-10'3276,"1"2"-255,4 7-1852,6 6-449,3 1 359,16 18 0,2 5-899,-1-1-1161,0 1 1,6 6-1,-5-5 981,2 3 45,-4-3 0,-1-2-45,-6-6-90,5 4-2249,8 4 900,-11-11-360,-1-2 90,-17-17 180,-1-3 270,1-4 3751,-1-2-3031,-2-3 539,-1-3 0,-2-2 0,-2-1 0</inkml:trace>
  <inkml:trace contextRef="#ctx0" brushRef="#br0" timeOffset="27105">21919 8433 6273,'-3'-5'3276,"-1"-1"-1874,-2 1 127,1 1-270,-1 0-719,0 2-180,1 1 539,-11 14-269,-12 27-450,3-6-401,9-8 1,1 0 400,-8 16-1050,4-10 960,-7 11-90,8-14-270,-1 0 1,0 0-361,0 3 135,2-5 1,2-2-946,8-8-1837,4 6 98,2-11 2369,7 1 810,1-15 0,3-4 0,0-3 0</inkml:trace>
  <inkml:trace contextRef="#ctx0" brushRef="#br0" timeOffset="28007">22368 8269 6453,'-9'33'3276,"-3"2"-1676,-1-2 1,-1 6-1302,5-2 1,1 3 0,0-3-210,-1-2 0,2 1 539,6 7 1,5 5 0,6-11-1709,23-9-560,-6-4 1,2-5-1,-3-16 1,0-6-1360,14-7 2998,-10-3 0,-11 2 0,-1 0 0</inkml:trace>
  <inkml:trace contextRef="#ctx0" brushRef="#br0" timeOffset="28766">22826 8594 6903,'-5'-26'1638,"-5"3"0,-2-1 1638,-2-9-2010,-3 7 1,-3 7-1807,-18 22 360,11-2 0,-10 16-225,17 12 1,4 3 314,-1 2 90,-2 6 0,4 4 0,12-17 0,3-1 0,-1 16-45,11-12 0,5-4-225,8-9 90,11 4 0,-8-19-90,-7-6 91,1-3-91,0-4-90,-1-2 180,15-20 1079,-15 7 1,-1-1-406,-2 5 1,-1 0-90,-1-3 0,-5 4-405,-10 12-180,-3 9-90,-4 8 0,0 4-89,-2 5-91,-4 18 0,0 4 450,1 1-212,-1 1 1,3 0 301,6-10 180,2 0-182,1-2 362,1 11-180,2 0-136,4-12 1,1-1-314,3 3-91,13-5 0,-10-26-90,4-5 0,-3-5-89,0-3-181,5-13 855,-6-4 0,-1-1 1214,3-9-1304,-6 12 0,-3 5 641,-7 17-596,0 12 450,5 25-450,2-11 4,5 7 0,6 1-50,7-5 1,4-2-1774,5-1 1,1-4 1609,0-9 1,-3-6 0,7-7 0,-25-24 0</inkml:trace>
  <inkml:trace contextRef="#ctx0" brushRef="#br0" timeOffset="30063">23365 8387 6813,'-6'-9'3276,"-5"-8"0,6 10-2002,-1-5 345,47 36-1260,-13-3 1,5 5 0,0 0-270,3 2 0,2 0 0,2 4-733,-6-4 1,3 4 0,0 1-1,-1-1 1,-3-3 642,1 2 0,-3-3 0,3 3 0,-4-4 0,3 4 0,0 1 0,-1-3 0,-5-3-486,4 4 0,-1-2 456,4 4 0,2 2 0,0 0-979,-3-3 1,0-1-1,-4-2 919,0-2 1,-1 0-241,-1-1 0,0 2 0,-8-9-479,-12-10-2250,-2-2 3387,-4-5-328,-6-50 0,1 19 0,0-5 0,0 0 0</inkml:trace>
  <inkml:trace contextRef="#ctx0" brushRef="#br0" timeOffset="30417">24385 8220 6453,'-38'2'3276,"20"2"0,-22 5-2182,27 0 165,-13 10-989,8-5-90,-2 3 0,-1 1-1452,-5 7 1317,10-8 0,-5 5 27,-3 7 0,-5 9 0,-3 3 0,0-1 0,5-5-531,2-4 1,3-4-1,-4 5 420,4-3 1,-4 4-1,-2 2 1,-1 2-1,0-1 1,2-1-1,2-4-703,-3 5 0,2-2 0,1-2 0,0-1 142,-3 6 0,0-1 1,1 0 29,-1 2 0,0 1 1,4-4-781,5-4 1,4-3 1275,-7 11 1,5-8-1,10-23 1</inkml:trace>
  <inkml:trace contextRef="#ctx0" brushRef="#br0" timeOffset="38703">3550 15495 6004,'6'7'1978,"1"-2"-1798,0-2 270,18-3-270,3-4-90,8 0 90,-2-1 180,13-4-91,-15 3 1,0-1-225,-4 2 0,-1 0-523,3-1 0,-3 2 568,-3 3 0,0 1 0,0 1 90,1 1 89,3 1 1,4 0-135,6 0 0,3 0-75,-7 0 0,2 1 0,-1-1 30,0 1 0,-1-1 0,2 2 90,12 1 0,2 1 0,-4 0-180,-7-2 0,-1 0-898,6 1 1,4 0 0,-7-1 1077,6-1-121,-9-1 1,7 0 0,-6 0-103,-9-1 1,-1 0 72,4 1 0,3-1 0,-2 1-368,-1-1 0,-2 0 338,17 1 30,-14-1 0,3 0 0,-3 0-30,-7-1 0,1 0 60,9 1 0,7 0 0,1 1-14,-5 0 1,1 0 0,1 1 0,2-1-11,-5-1 0,2 0 0,1 0 0,-1 0 0,0 1-36,10 0 0,-1 0 0,-1 0 0,-3 0 0,3-1 0,-2 0 0,-4-1 0,5 0 0,-3-1 0,-4 1 0,0-1 45,7 0 0,2 0-45,-12-1 0,0 0 0,0 1-30,3-1 0,0-1 0,0 1 0,-4 0 0,0 0 0,-1 0 666,-1 0 0,-1 0 0,-1 1-636,7-1 0,-1 1 90,1-1 0,3-1-630,5-1 1,4-1-1,-4 0 540,1 1 0,1-1 0,-4-1 0,7-1 0,-3-1 0,-8 2-63,-13 1 1,-1 0 62,7-1 0,4 0 0,-4 0-877,1 0 1,-3 2 876,11-2 31,-8 2 0,8-1 0,-5 1-31,-6 2 0,0-1 0,5 1 0,5-1 0,-2 0-45,5 1 0,-2 1 810,-7-1 1,-1 0-766,-4 1 0,-1-1-89,18-1 488,-14 0 0,1-1-399,3 1 0,1-1 0,7 0 0,1 0 0,-15 0 0,1 1 0,0 0 997,0 0 0,0 0 0,1 0-1027,11 0 0,1 0 1,-1 1-1,-10 0 0,-1 1 0,0-1-331,5 1 0,1 0 0,-4 0 406,-5 0 0,1 0 22,1 1 1,7 0-1,-1 1 1,-5-1-24,-4 0 1,1 0 22,12 1 1,9 1 0,2-1-1,-7 0-841,-9 0 1,-4-1 0,1 1 773,4-1 0,1 1 0,0 0-60,0-1 0,1 1 0,-3 0-263,6 1 1,-2 0 367,-5-1-1,0 0-44,1 2 0,-1-1 45,-6-1 0,-3 0 45,10 0-225,3 0 1,2-1 44,5 0 491,-15-1 0,1 0-401,-1 1 0,-2-1 90,11 0 2866,6-1-2911,-12-2 0,0-1-45,-12 2 0,0-1 0,19-2 0,0 0 1063,5 0-1063,-17 3 0,1-1-45,-5 1 0,-1 0 218,0 0 1,-2 0-84,10-3 89,-9 0-89,-8 0 0,6-1-90,13-3 0,-4 4 135,-7 1 0,-1 1-45,4 0 90,-6 0-90,-11 1 90,14-3 0,-3-2-90,9-2 0,-13 2 177,-5 1-807,-1 2-2737,4 14 0,-12 15 2730,-19 22 1,0-24 0,-3-2 0,-6 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58:59.3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9775 10896 6094,'-43'-20'3276,"2"7"-2235,-2-4-681,14 12 0,20 6 89,-4 1-269,4 0-90,-11 6-90,4 7-90,-3 4 90,6 2 0,-3 20 0,9-15 0,-1 4 0,-3 11 0,-2 7 0,1-2 0,1 2 0,1 0-1093,1-7 1,-1 2 0,3-6 797,2 5-541,8 2 836,0-22-11,5 10 0,2 4 11,0-7 0,2 0-45,3 9 0,1 1 0,-3-9 0,1-2-90,5 4 0,0-3 135,3 0 60,2-7 0,6 2 0,-3-4 30,11 0 0,-2-1 0,3-2 45,-11-11 0,-1-3 45,17 4 357,-6-3 0,3 2-312,2-1 0,2 2-135,-8-2 0,3 1 0,0-1-357,1 2 0,0-1 0,1 1 297,1 0 0,-1-1 0,4 1-53,-2-1 1,4 1-1,-1-1 1,-5 0-8,-6-1 0,-3-1 0,2 1 30,4 0 0,3-1 0,0 1 0,0 0 3,6-1 1,-1 1 0,3-1 18,-7 0 1,2 0-1,0-1 1,3 0-5,-4-1 0,3 0 0,0-1 0,-1 0 0,-3 0 532,-2 1 1,-1-1 0,-2 0-1,-1-1-550,11-3 0,-2-1 0,-4-1 0,-3 0 0,-2-1 45,8 0 0,2-1-15,-7 2 0,1 0 0,-4 0 15,-3 0 0,2 1-712,8 1 1,8-1 0,1 1 0,-9 1 531,-8 0 0,0 1 0,7-1 0,10 0 0,0 0 0,-8 0 423,-6 0 0,-2-1-288,3-1 0,3 0 0,-3 0 0,0-2 0,-2 0-161,4-1 1,-2-2 340,7-3 359,-6-3 1,-2-1-90,1-4-270,-3 0 0,-3 0-90,-10 1 107,-2-3-107,-12 8 0,-1-1 1440,1-12 0,-2-6-1485,-2-2 0,-1-1 0,2-2 0,0 0-734,-5-3 0,-1 5 689,-3 5 235,-3-7 1,-2-2-236,1 14 0,-1 0 45,-2-9 0,-1-1 105,-4-2 1,-1 2-106,2 8 0,1 0-45,-3-5 0,-1 0 0,-2 1 0,1 2 0,-4-5-386,7 14 0,0 0 296,-7-6-135,-5 1 0,-3 0 135,-4-3 30,5 8 0,-5-3 0,4 5-30,-10-3 180,2 6 0,-6-1 0,4 2 0,13 6 0,-1 1 0,-9-1 0,-8-2 0,0 2 0,7 1-45,6 2 0,1 1-16,-9-1 1,-6-1 0,4 1 311,2 1 1,2 0-477,-4 0 0,1-1 90,4 2 1,-3-1-76,-3 1 0,-3 0 0,4 0 120,7 1 0,1 1-612,-7-2 0,-3 0 0,4 1 657,10 0 0,1 1 90,-11-2 0,0 0 11,11 2 1,-2-1-87,-8 1 0,-5-1 0,5 2 218,7-1 0,0 2-278,-15-1 0,-6 1 0,4 1-417,4 0 1,1 1 446,7 0 0,0-1 0,1 1-30,-2 0 0,1 1 0,3-1 0,-2 1 0,-1-1 0,-2 1 0,1 0 0,-3 0 0,-1 0 0,0 1 0,-2-1 0,2 1-45,-3 3 0,3-1 45,5 0 0,1-1 0,-1 2 0,-2 2 470,-11 8 0,4 1-515,21-9 0,0 2-216,-7 2 1,-5 4-1,-1 2 1,3 0-833,-1 6 1,3 2 0,0 2 825,2 2 1,-1 2 0,0 1-1,1-1 1,-3 1 0,2-1 0,2 1-1,9-1 1,0 0 0,1 0 0</inkml:trace>
  <inkml:trace contextRef="#ctx0" brushRef="#br0" timeOffset="8381">5555 10606 6273,'7'5'1619,"19"6"-1529,-6-4-90,12 5 90,-1-5-90,-11-2 180,13 0 0,2 0-90,-2-1-30,4-2 0,8 1 0,-4-2-15,-11-1 0,2-1 0,7-1 0,9 0 0,1 0 0,-5 0-45,-6 0 0,-2 1 0,1-1-177,10 0 0,2-1 0,-2 1 237,-9 2 0,-2 1 0,-2 0 75,3 0 0,1 1 254,2 0 1,3 0 0,-2 1-210,0 0 0,1-1-90,-2 1 0,2 0 0,1 0-1183,1 0 1,1 0 0,-1-1 886,-7 1 1,-1-1-1,3 0 206,0-1 0,3 0 0,1 0 0,-4 0 210,2-1 1,-2 0 0,1-1-211,7-1 0,1 0 0,-2 0 0,3-1 0,1 0 22,-10 0 1,4-1-1,-1 0 1,-4 1-23,8-1 0,1 1-539,-7 1 1,5 0 0,0-1 0,-5 2 493,2 0 0,-2 1 45,-5 0 0,2 1 0,0 1-431,6-1 1,1 1 0,-3 0 430,5 0 0,-1 0 490,-4 0 1,3-1-1,-3 0-355,9-1 0,-5-1-90,-16 1 0,2-1 105,12-1 0,7 1 0,-7-1-66,-12 1 0,-1 0-39,14-1 0,8 0 90,-8 2 0,7 0 0,-1 0 0,-6 0-135,-2 0 0,1 0 153,-2 1 0,9-1 0,2 1 1,-2-1-1,-9 1-108,7 0 0,-5 0-135,-8 0 1,2 0 0,-1-1 134,6 1 0,-2 0-45,-13-1 0,0 0 30,9 1 0,4-1 0,0 0 0,4-1 0,-2 0 15,3 1 0,3 0-336,-12 0 1,6-1-1,1 1 1,-3-1 0,-6 1 290,3 0 0,-2 1 0,12-1 0,7 0 0,-9 0 438,-17 1 0,-3-1-483,17 2 0,6-1 45,-3 1 0,4 0 0,1 1 112,-7 0 1,0 0-1,1 1 1,0-1-69,1 0 1,0 1 0,0-1 0,-2 0 432,5 2 1,-3 0 0,-5-1-433,-8 0 0,1 0 77,8 0 0,6 1 0,0 0-62,0-1 0,1 1 0,1 0-60,-7 0 0,2-1 0,0 0 0,-3 0 0,3 0 0,-3 0 0,0 0 30,-4-2 0,0 1 0,1-2-30,4-1 0,1 0 0,2-1 0,-7 0 0,1 0 0,0 1 0,-1-2-30,6 1 0,-2-1 0,0-1 30,-4 0 0,-1 0 0,-2 0-211,6 0 1,-3 0 210,0 0 0,4-1-90,5 1 0,5-1 0,-6 1 0,-12 0 1,-1 1 59,6-1 0,3 0 0,-6 0-60,12 0-45,-3-1 0,8-1-113,-11 1 1,6-2 0,1 1-1,0-1 194,-10 1 0,-1 0 0,1 0 0,1 0 0,2 0-96,-2-1 1,3 1-1,3-1 1,-1 0 0,-1 0-1,-2 1 1,-5 0 171,3-1 1,-5 1-1,-1 0 1,2 0 3,3-1 1,2 1 0,-2 0 0,-4 1 18,5 0 0,-4 1 0,-9 0 0,3 1 15,7-1 0,5-1 0,2 0-38,-5 0 1,2 0-1,-1-1 1,-2 1 424,3 0 1,-2 0 0,3 1-1104,-2 0 1,5 1-1,1 1 1,-5-1 0,-10 1-1,9 0 1,2 4-1,-15-2 1,-44-2 0</inkml:trace>
  <inkml:trace contextRef="#ctx0" brushRef="#br0" timeOffset="11882">14973 10673 7353,'18'-44'2338,"-2"5"-2158,-3 21 630,10-23-450,-9 12 44,-2 0 1,-1-1-45,-3-2 809,0-13 1,-1-2-721,-3 7-89,1-4 0,-3-2 45,-2 20 0,-3-2-1498,1-10 1,-1-6 0,0 4 989,0 3 1,-1 0 42,2 2 0,-1-1 0,-1-2-1033,-4-1 1,-1-1 0,1 5 661,2 9 0,-2-1-280,-8-10 1,-5-8 0,-1 0-1,2 10 621,3 13 0,-1 2-30,-7-8 0,-5-5 1,-2 3-124,4 6 1,-1 2-1,-3-1 130,-4-3 1,-4-1 0,0 0 0,0 1 22,3 2 0,1 1 0,0 0 0,-4-1 47,4 3 0,-2-1 0,-3 0 1,1 1-1,2 1 0,3 2-17,-10-5 0,3 4 0,-3-1 42,5 2 0,-4 0 0,0-2 0,1 2 0,4 2 48,2 1 0,3 1 0,-3 0 60,-1-1 0,-4 0 0,-1-2 0,1 2 0,6 1 45,-9-3 0,-1-1 26,8 4 1,-4-2 0,-3-1 0,-2 0 0,0 1-207,6 2 1,-2 0 0,-1 0 0,0 1 0,2 0 0,1 0-10,1 0 0,2 0 0,1 1 0,-3-1 0,-4 0-144,4 2 0,-4 0 0,-4-1 0,-2 0 1,-1 0-1,0 0 0,1 1 0,4 0 0,4 2 1,5 1 419,-3-1 1,6 2-1,1 1 1,-7-2-144,-1 0 1,-6-1 0,-5-1 0,-3 0 0,-1-1 0,2 1 0,2 1 0,6 0 0,7 2-338,-9-2 0,8 2 1,-4-1 328,0 0 1,-6-1 0,0 0 0,1 1 0,8 0 48,4 1 0,6 1 0,-3 0 37,-2 0 1,-2-1-1,-1-1 1,0 1-46,-1 0 1,1-1-1,-3 0 1,-2 0-84,4 0 1,-4 0 0,-1-1 0,0 0 0,0 1 0,1 0-30,-1-1 0,1 0 0,1 1 0,-3-1 0,-2 0 11,6 1 0,-3-1 1,-2 0-1,-1 0 0,1 0 1,0 0-1,3 0 0,4 2 11,-10-3 1,4 1 0,1 1-1,-5-1 11,11 2 1,-4-1 0,-2 0 0,-2 0 0,1 0-1,1 0 1,2 1 0,5 1 11,-9-1 0,5 1 0,0 1 0,-7-2 27,11 3 0,-4-1 0,-4-1 0,-2 0 0,-1 1 0,0-1 0,0 0 0,2 1 0,4 0 0,4 1-148,-8-2 1,5 2 0,3 0-1,-2 0 1,-5-1 108,3 1 1,-3-1 0,-3 0 0,-2 0-1,0 0 1,1 0 0,1 1 0,2 1 11,-5 1 0,1 0 0,1 1 0,1 0 0,2 0 0,0 1-81,-1-1 0,2 1 0,1 0 0,-2 0 0,-2 0-3,4 1 0,-2-1 1,-2 0-1,0 1 1,-1 1-1,1 0 1,0 1-150,2 2 0,0 1 1,1 0-1,-1 2 0,1-1 1,0 1-1,2-1 83,-2 1 0,1 0 0,1 0 0,0 0 0,-1 1 0,-1 0 39,0 0 1,-2 1-1,0 0 1,-1 1-1,1-1 1,3 1-1,3-1 43,-8 2 1,5-1-1,1 2 1,-4 1 86,9-2 0,-4 1 1,-1 2-1,0-1 0,0 1 1,4-1-1,5-2-4,-9 2 0,6 0 0,-5 1 15,2-1 0,-6 2 0,-2 1 0,-1 0 0,2 0 0,5-2 123,-1 0 1,4 0-1,2-1 1,0 0-139,-5 2 0,2-1 0,-5 4-42,7-2 0,-6 3 0,-2 2 0,0 0 0,4-2 0,7-2 12,1 0 0,6-3 0,-4 2 166,1 1 1,-3 1 0,-2 1-1,0 1 1,2 0-62,-4 4 0,1 0 0,1 0 0,3-1-75,4-3 0,3-1 0,-4 3-7,0 0 1,-4 3 0,-1 1 0,3-1 0,6-3-54,-3 3 0,5 1-30,-1 2 0,1 4 0,1 2-60,2 4 0,3 2 1,1-1 89,1-8 0,0-1 0,-1 5-95,3-2 1,-3 6-1,-1 3 1,2-1-1,0-3 1,4-8 49,-2 5 0,1-1 386,-2 3 1,-4 8-1,2 0 1,5-9-1377,8-5 1,3-4-226,-1-1 1,2-1-1799,16 21 2518,-2-36 500,5-9 0,-13-14 0,-1-4 0</inkml:trace>
  <inkml:trace contextRef="#ctx0" brushRef="#br0" timeOffset="12352">3899 9352 6453,'-19'-2'3276,"4"-1"0,-7-3-2902,13 13-554,0 0 91,11 27 89,2-6-1639,0 2 1,1 3 1253,2 11 295,-2-13 0,0 2-899,1 4 0,0 0 854,-1-7 0,0 0 45,1 9 0,1 0 0,-2-14 0,0 2-57,6 19 1,1 2 371,-2-14 0,0 0 44,3 11 1,0-3 360,6 4-270,-5-20 809,12-4 0,6-19-629,12-13-1009,-23-9 1,5-11 0,2-6 0,1-5 0,0-1 0,-1 3 0,-4 6-352,2 0 1,-3 4 0,1-2 0,3-8 802,-7 10 1,2-5-1,2-4 1,2-3-1,1-2 1,1-2-1,0-1 1,-1 1-1,0 0 1,-2 2-1,-1 2 1,-2 4-1,-3 3 1,5-11-1,-3 5 1,-3 3-1,1-2 1,3-5-1,-2 3 1,0-1 0,1 1-1,-1-1 1,0 0-1,0 1 1,1-1-1,-1 1 1,0-1-1</inkml:trace>
  <inkml:trace contextRef="#ctx0" brushRef="#br0" timeOffset="41564">20105 12341 6004,'16'-5'719,"-5"2"-3996,28-8 1613,-21 7 1754,17-5 396,-10 5 0,-1 0-486,3 0 0,0 1 0,0 0 0,5 2-90,-6-1 639,5 1 0,4 0-189,10-2-180,-12 1 0,6 0 0,-3 0-135,5 0 0,-1 1-45,1-1 0,0 0 90,7 3 0,-1 2 89,-4 1 1,-2 0-135,-3 0 0,0-1 45,8 3 0,-4-1-90,-9-2-94,11-1 1,4 0 138,-19 0 0,2-1-45,13 0 0,6 0 0,-7 1 45,-12-1 0,-2-1-599,11 2 0,4 0 0,-8 0 914,2 0 149,7-3 1,10-2 0,-7 0-465,-18 0 0,0-1-209,12-1 0,10-2 0,1-1 1,-6 2 73,-8 0 0,-3 1 0,1 0 67,0 0 1,1 0-1,1-1 1,1 2 22,1-1 0,1 2 0,1-1 0,-2 1 90,-2 0 0,-1 1 0,0 0 0,-1-1-60,6 1 0,0-1 0,4 1 42,-7-1 0,4 1 0,1-1 0,-3 1 0,-6-1-72,3 1 0,-1-1 0,2 0 0,7-1 0,1 0 0,-5 1 29,-2-1 1,-3-1 0,-2 1-30,12-1 0,1 0 0,-11 1 0,4 0 0,-1 0 0,-2 1-474,11-1 0,-1 1 474,-11 1 0,1-1 0,3 1 127,-2 0 0,3 1 1,-1-1-1,-3 1-217,-5 0 0,-2 0 0,4 0-18,2 0 0,7 0 0,1-1 0,0 1 1,-4 0 77,9-1 0,-3 0 0,-1 0 30,0 0 0,0 1 0,2-1 45,-3-1 0,2 1 0,0-1 0,-4 1-309,-3 0 1,-3 1 0,2 0 293,8-1 0,3 0 0,-1 0 0,-3 2 0,1 1 0,0 0 247,-5-1 0,1-1 0,1 1 0,1-1-367,-1-1 0,2 1 0,0-1 0,0 0 1,-2 0 109,5 0 0,-2 1 0,-1-1 1,0 1-539,0-2 1,-1-1 0,-1 2 0,-6 0-653,3 4 1,-4 1 1279,-6-2 0,-1 0 0,-1 2 0,-4-1 0,-7-1 0</inkml:trace>
  <inkml:trace contextRef="#ctx0" brushRef="#br0" timeOffset="42617">20206 14734 5914,'38'-7'809,"-16"3"-269,24-2 0,1 0-361,-10 1 46,6 0 0,8 0-15,-11 1 0,2 1 0,-2 0-210,2 0 0,3 0-23,-4 2 1,6-1-1,-1 0 1,-7 1-1113,-5 1 0,-4 1 1180,13 0 0,-4-1 45,-3 0 106,10-4 0,3 1-106,-21 0 0,1 1-115,8-2 0,6 0 0,2 0 137,-7 0 1,1 0-1,0 0 1,-2 0-113,1 0 0,-3 1 0,3 0 0,11-2 0,2 0 0,-2 1 30,-13 2 0,-2 0 0,-2 0 15,6 0 0,0 0 0,6-1 0,3 0 15,-8-1 0,3 0 0,-3-1-60,8-1 0,0 0 0,-12 2 0,2-1 0,-2 0 0,-1 1 0,0-1 0,0 1-30,4 0 0,1 0 0,1 0-30,8 0 0,1-1 0,-1 1 60,-4 0 0,-1 0 0,-2 1 0,-4 0 0,-2 0 0,-1 0-45,10 0 0,2 1-612,-2 0 0,6 1 0,0 0 1,-3-1 656,-5 1 0,-3-1 0,3 1 67,5 0 1,6 0-1,-1 0 1,-8 1 667,-1-1 1,-2 0-1006,6 0 0,4 0 0,-4 0-180,1-1 1,0 1-371,-10 1 1,4 1 0,-2-1 0,-9 1 891,3-2 1,-4 3 0,-7-4 0,-18-3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00:04.90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7652 8115 6723,'-5'-10'3276,"-2"-2"0,-2-19-473,5 9-2713,2-4 0,6 15 90,10 5-90,22 19 0,4 14 179,-10 2 1,-1 6-1161,-13-5 0,-1 3 1,-1-2 845,1 3 0,0 0-828,1 13 1,-4-4 693,-4-13-451,2 5 0,-2-1 180,-2-14 271,2 14-181,-12-40 2976,0 1-2796,-5-11 2430,4 8-2250,0-2 90,3 5-90,1 2 0,0 1 0,1-1-269,1-2-631,3-3 540,-1 1 270,1 1 180,-3 4 810,-1 2-720,1-1-180,-2-3-90,2 1 0,-2-2-90,3 0 90,0-3-3187,8-19 3072,-5 10-2063,7-18 2268,-8 19 90,4-10 0,0-5 224,-1 4 1,1-3 45,4-11 0,1-5 0,-1 3-271,-1 4 1,1-1-45,1-2 0,4-6 0,0 0 0,-2 10-1574,-1 9 0,-1 2 1594,1-7 0,2-3 1,-2 11-1685,0 15 2433,-3 22 0,-8-3 0,2 11 0</inkml:trace>
  <inkml:trace contextRef="#ctx0" brushRef="#br0" timeOffset="951">8508 7953 6633,'-20'-21'3276,"6"7"-885,-2 0-1761,-17-4-630,19 11-180,-27-6-180,24 19 0,-16 24 270,15-7-1549,4 3 1,2 2 1343,3 3-241,0 13 626,6-19 0,0 2-88,1 1 1,1 2 311,0 6 1,1 1-90,2-3 0,1-1-135,3 15 0,1-22 0,3-4-90,1-3 0,9 4 180,14-30-90,-4-24 0,-1-7-90,-3 14 0,-1-1 876,-4-4 1,-1-4 0,-2-1-877,-1-3 0,-3 0 0,-1 2 0,0 1 0,0-4 108,-2-1 0,1-10 0,1-3 0,-2 3 0,-2 9-197,-1-1 0,-2 1 134,1 1 0,0-6 0,-1 1 0,-2 11 632,-3-3-363,-2 10 1,-2 0-135,-1-13-90,-3-5-90,-2 14-90,4 18 324,-2-3-414,5 13 740,-2 2-965,-7 32 1,0 14 674,0-1-823,6-10 1,-1 11-1,0 4 1,2-2-1,1-6 643,1 6 0,2 1-18,0-11 0,-1 6 0,2 2 0,0 0 0,2-3-892,4 1 1,2 0 0,1-3 0,-1-2-274,-2 0 1,-1-2 0,5-2 768,14 10 0,6-2 0,-3-16 0,4-26 0,-1-8 0,1 0 0</inkml:trace>
  <inkml:trace contextRef="#ctx0" brushRef="#br0" timeOffset="1427">8844 7778 6633,'31'2'3276,"-3"0"0,-1 7-1830,-3 2 1,3 4-1043,3 6 1,3 3-2044,4 3 1,1 1 1363,-1 4 1,-1-1-319,-5-3 0,-2-2-892,-8-7 1,0-1-155,1-2 1,-1-6 1273,-5-9 1,-4-10-1,-13-10 1</inkml:trace>
  <inkml:trace contextRef="#ctx0" brushRef="#br0" timeOffset="1646">9311 7534 6903,'-31'25'1092,"0"-1"0,9-6 0,2 1 193,-3 7 1,2 4-1397,6-1 1,1 3 0,1 5-710,-1 5 1,0 5 0,1 1 0,0-4-274,-2 1 1,1-2 0,0 2 623,2-3 1,0 4 0,2-3 0,1-10 0,-2 2 0,-1-4 0</inkml:trace>
  <inkml:trace contextRef="#ctx0" brushRef="#br0" timeOffset="2799">8586 8557 7173,'0'-5'3276,"1"3"-2504,1 6-413,2 3 541,0 12 269,2 21-1034,-2-8 0,0 1-225,-1-4 0,0 1-1304,0 17 0,-1 3-245,-3-1 1,-1-2 1091,0-10 1,1-1 0,-2 3 0,-2-8 0,-2-23 0</inkml:trace>
  <inkml:trace contextRef="#ctx0" brushRef="#br0" timeOffset="3056">8414 8866 6813,'15'39'819,"0"0"0,4-7 0,3-1 0,1-1 819,4 10 0,4-5-1154,-1-12 1,4-2 0,-5-7-665,7-12-913,-10-20 1,4-11 0,-6 0-547,-5 2 1,-3-3 545,4-6 1,2-5 0,-2 2-547,-3-2 1,-1-2 1525,-5 10 1,0-4 0,0-1 0,-1 2 0,1-3 0,-1 2 0,0-3 0,-1 0 0,0 1 0,0-1 0,1 0 0</inkml:trace>
  <inkml:trace contextRef="#ctx0" brushRef="#br0" timeOffset="11480">8795 7947 6004,'5'-5'2248,"10"-15"-1618,-1 4 404,4-7 1,3-4-676,-1 6 1,0 0-360,-1 0 0,0 0-980,14-11 980,-20 19 0,0 1-193,8-6 13,-10 10-270,3-2 405,-22 37 0,-9 14 90,10-16 0,-1 1-1056,-4 9 0,-2 4 1,2-3 1055,4-8 0,1 0-132,-4 12 1,1-2 176,1-2-971,3-9 1,0-2 1060,4-4-154,7 7 334,1-13 1278,21-10 0,7-9-1349,-3-12 0,2-8-357,0-1 1,5-5-1,0-2 1,-5 3-53,-6 3 0,-3 2 0,1-4-700,2-6 1,3-6 0,-4 2 0,-6 6-2458,-3-10 2636,-3 11 0,-6 3 641,-20 2 0,-2 11 0,-8-6 0</inkml:trace>
  <inkml:trace contextRef="#ctx0" brushRef="#br0" timeOffset="11764">9010 7053 7083,'-7'34'3276,"6"-11"-3404,12 13-1221,3-12-720,10 14 1439,-7-8-190,4 8 1,-11-18 0,-2-3 0</inkml:trace>
  <inkml:trace contextRef="#ctx0" brushRef="#br0" timeOffset="12344">8811 7982 6183,'-13'-2'2609,"4"-11"-2609,9 4 90,3-8 0,1 7 360,4-6-1,3-2 91,12-14-360,-7 10 0,7-5-90,-7 12 0,0-1 0,3 0-90,0-1-90,4-1 0,0 0-180,3-2 90,-3 3 0,0 1-719,-2 5-630,-8 21 1529,-16 19 89,-4 6 61,-5-3 0,-5 5 0,1-3-15,5-6 0,1 1-1116,-4 9 0,0 4 1,2-6 1070,5-10 0,1-2-720,0 9 0,1-3 900,2-5 1889,17 12-1620,18-37-1168,4 5 629,-3-19 0,11-12 0,0-4 0,-8 4 0,-7 3 0,0 0 0,7-4 0,0 1 0,0-1 0,0 0 0</inkml:trace>
  <inkml:trace contextRef="#ctx0" brushRef="#br0" timeOffset="13887">22280 8470 5914,'9'-4'899,"11"-4"-179,13-2 69,9-1 105,-16 6 1,1-1-98,0 2 0,1 1-44,9-2 1,1 1-136,-7 1 1,0 0 221,5 0 0,0 1 281,-1 4 0,-2 0 595,9 2-917,-15-1 1,0 1 435,18 1-3794,-4-4 2776,8 0-326,-21-3 1,0 0 55,11-2-254,-6 2 1,1 1 99,3 0 217,-7 2 0,1-1 7,18-4 143,-19 0 1,-1-1-832,11-3 831,-17-2-388,-21 9 10,-3-2 0,0-3 1,-1-4-1</inkml:trace>
  <inkml:trace contextRef="#ctx0" brushRef="#br0" timeOffset="15559">24205 8381 6004,'7'-1'719,"0"-1"-179,4-1 359,10-2-719,-5 1 180,10-2-180,-14 4 90,10-2-180,-8 2 0,5 0 340,16-1-182,-5 0 18,-5 1 1,1-1 176,5 0-219,-8 0 0,3 0 77,4-1 1,2 1-82,6 0 1,0 2-49,-6-1 0,-1 1-183,-1 2 1,-2 3-58,5 1-109,15-1 1,2 0-87,-3 1-830,-5-3 1,6-1 0,-9 1 236,-6-2 714,0 1 0,-2 0-135,-8 0 228,20 2 49,-16-2-1018,5 0 1,1 0 1252,-9-1-318,25 1 343,-31 0 1932,17 0-2141,9-2 389,-10 1-219,-6-1 1,-2-1-1,-8 1 6,9-1-2,-14 1 118,0 1 2933,13-1-2356,5 2-813,-1-1-3186,12 3 2966,-24-1-47,16 2 208,-20-1 138,13 3 351,-9-2 5,2 1 11,8 0 484,-10-2 7,6 0 2232,3-2-2090,-6 0-801,13 0-462,-11 1-13,6-1 29,6-1-93,-12 0 19,9 0 543,-25 0-89,3 0 566,5 0 417,8-4 497,24-7-702,-7 1-675,-15 3 0,0 2 295,5-1-276,-9 4-571,6 3-510,-9 0-315,3 0-2322,8 2 0,-17-2 1518,10-2 1449,-17-6 0,0-7 1,-1-4-1</inkml:trace>
  <inkml:trace contextRef="#ctx0" brushRef="#br0" timeOffset="17947">28449 7296 6094,'1'-7'1349,"-1"0"899,-2-4-1618,1 3 719,-3-5 810,3 1-1799,-1 5 899,17-9-1169,-6 13 0,14-6 90,23 7-225,-16 5 0,0 2-225,2 2 0,-1 3 0,-5 3 1,-6 4-91,-11 14-90,-19-4 0,-5 1 181,-5 4 224,3-8 0,-3 2 224,-6 0 1,1-1-90,-1 1-300,1-3 0,3-1 300,13-11 0,1 1 630,22 13-360,4 0-46,1-1 1,1 2-3148,7 12 3103,-3-2-1,-17-12 624,-21 5-713,2-10-90,-14 10-90,5-15-1639,-10 4 1,-2 0-1639,6-4 2531,-12 2 1,47-26 0,17-12 0</inkml:trace>
  <inkml:trace contextRef="#ctx0" brushRef="#br0" timeOffset="18290">28950 7342 7892,'19'-6'3276,"-1"3"0,10 31-23,-10-7-3073,10 19 0,-7 4-45,-10-11 0,0 3-285,-3-3 0,-2 2 0,1-1-30,1 5 0,-2-1-135,-3 1 0,0-1-1324,0-6 1,3-5-1639,8-8 2457,1 16 1,1-51 0,-8-2 0</inkml:trace>
  <inkml:trace contextRef="#ctx0" brushRef="#br0" timeOffset="18543">29357 7361 6633,'-24'15'3276,"9"-3"0,-13 16-653,14-5-2039,-12 17 1,-1 4-540,13-22 0,0-1-213,-4 8 0,-3 3 0,3-5 168,-4 3-1170,-4-3 1,-1 0-180,1-2 567,1-3 0,1-3-927,9-13 180,-1-2-1080,-18-6 2609,11-1 0,-14-6 0,18 1 0</inkml:trace>
  <inkml:trace contextRef="#ctx0" brushRef="#br0" timeOffset="18695">28810 7770 6453,'-30'-39'3276,"9"8"0,26 24-4255,28-7 0,7-1 529,5 1 150,-15 3 0,5 0 1,0 1-794,0 4 1,0 2 0,0 0-1,2 0 1,-1 0 0,1 1 864,1-2 1,0 1 0,-2 1 0,11-1 0,-5 0 0,-1-1 0</inkml:trace>
  <inkml:trace contextRef="#ctx0" brushRef="#br0" timeOffset="19440">29600 7480 6094,'24'-39'3276,"-12"15"-1638,16 15 0,2 7 804,-9 8-2442,2 11 0,-11 32-90,-10-15 0,-3 4 120,-4 8 0,-3 5 0,0-5 60,1-2 0,-1-2-368,-2-7 0,-1 1 0,1-10 457,3-10 541,-4-5-630,7-28-90,-1 7 0,12-18 0,11-11 0,2 2-60,0 8 0,4 2 0,0-1-165,-1-3 0,1-1 0,1-1 1,2 5-869,14-3 1,2 5 0,-4 4 545,-9 3 1,-2 5 0,5 4 0,-7 8 0,-20 6 0</inkml:trace>
  <inkml:trace contextRef="#ctx0" brushRef="#br0" timeOffset="20393">30341 7674 6813,'-8'-45'1092,"0"0"0,-5 10 0,-5 7 193,-5 16 1,-2 7-1466,-14 8 135,17 11 0,2 3 45,1 1 0,-8 12 0,7-5 360,-6 14 0,1 3-91,2-1-134,3-4 0,1 2 135,9-9 0,3-4-90,-1 7-90,8-3 0,4-3 0,5-14 0,24-1-135,-8-22 0,1-8-45,6-1 0,0-3 45,1-1 0,2-5 45,-6 2 0,2-5 0,-1 0 0,-3 3-798,1-2 0,0 0 888,-2-1 0,5-4 0,-1-1 0,-4 4 90,2-7 0,-3 2-657,2 0 1,-2-1 566,-3 5 0,-2 1 90,5-10 0,-2 2-90,-3 3 90,-2 3-45,-5 3 0,0 2-1035,-4 5 1,3-12 89,-22 49 450,-1 5 135,-4 9 1,-2 3 224,-1 3 447,1-3 1,-1 3-403,1-3 0,1-1 589,3-6 1,-1 3-411,-5 13 1,-4 9 0,0 2 0,4-6 0,-1-1 0,2 1-113,1 0 1,-3 6-1,2 0 1,5-12-341,2 9 318,7-1 0,8-37 90,24-6-630,12-21 271,6 1-91,-10-8 0,0-4 225,-8 4 0,1-2 75,-3 3 0,2-1 0,-3 1 15,5-7 0,-9 15 719,-19 37 1,-7 9-225,-3 11-180,-5-6 1,-4 5-1,6-2-405,9 1 1,5-4-136,0 0-360,11 10-270,0-42-829,9-8 1,5-8 1193,5-15 1,1-4 0,-1 8 0,0-3 0,-2-11 0,0 0 0</inkml:trace>
  <inkml:trace contextRef="#ctx0" brushRef="#br0" timeOffset="20574">31008 7321 6273,'-9'27'652,"6"-16"0,24 22 1,-6-25-1</inkml:trace>
  <inkml:trace contextRef="#ctx0" brushRef="#br0" timeOffset="23207">17729 9593 7443,'-4'0'3238,"1"-1"-2788,4 0 269,5-3-629,-3 2 0,6-3 180,3 6-180,-5 0-90,10 2 90,3 0 90,-3-1 359,14-1 721,17-4-1125,-23 1 0,0 0-90,13 0 0,0 0-1078,-12 1 0,-2 0 1078,3 0 0,-2 1-45,13-1 180,4 0 0,6 0-90,-7-1 0,5 0-90,-4 0 0,6 0 0,1-1 0,-6 1-81,-8 1 1,-3-1 0,3 0 80,7 0 0,4-1 0,1 1 0,-3-1-270,0-1 0,-1 0 0,1 0 225,-4 1 0,1-1 0,1 1 0,-1-1-254,-1 0 1,0 0 0,0 1 0,-3-1 298,0 0 0,-3 1 0,1 0-30,-1 1 0,0-1 0,1 2-615,5 0 0,1 1 1,-2 0 644,5-1 0,0 1-424,0 1 1,3 0 0,-7 0 423,-13 0 0,0-1-286,18 1 0,8 0 0,-5 0 286,-13-1 0,0 0 313,11 0 0,5 0 1,-1 0-344,-9 0 0,-1-1 0,-2 1-15,5-1 0,0 1 463,-6 0 0,2 0 0,-3 0-418,1 1 0,0-1 0,12 1 0,1 0 0,-9-1 0,0 0 1051,3 1 0,1-2-1021,-10 0 0,0-1 0,-3 1 681,-2-1 1,-1 0-712,4 1 0,4-2 0,-3 1-45,2-1 0,-2 1 0,4-1 0,0 0 45,0 0 0,0 0-45,-3 1 0,-3 0 239,11-1-194,-6 1 0,8 1 0,-6-1 0,-9 1 0,-1 1 52,15-1 1,6 0 0,-6 0-53,-11 1 0,-3 1-1315,2-1 0,0 1 1045,-2-1 0,2 0-1369,7 1 1,3-2 1510,-5-4 0,2-1 1,-1 0-1,6 1 1,-1-1-1,3-7 1,1 1-1</inkml:trace>
  <inkml:trace contextRef="#ctx0" brushRef="#br0" timeOffset="27853">24781 8859 7892,'4'-5'3276,"8"-5"-2864,-6 7 308,12-1-360,-8 6 1079,25 22-1169,-15-8-135,-2-1 0,2 4 44,1 4 1,-2 1-90,7 9-45,-2-1 0,1 5-90,-1 3 0,-1-1-270,-7-10 1,1 1-856,5 11 1,-2-2-2108,-5-6 1787,-4-10 670,3-13 1,-7-12 0,3-5 0</inkml:trace>
  <inkml:trace contextRef="#ctx0" brushRef="#br0" timeOffset="28223">25309 8772 6273,'-14'-20'3276,"-2"16"-435,-3 3-2661,0 18 270,-3 8-271,4-4 181,-10 8 0,-3 3-225,10-9 0,-1 0-45,-1 2 0,-2 2 0,2-2-90,2-1 0,1 0-45,-7 12 0,1 1-1170,9-11 1,3 0 1214,4 5 0,4-1 0,0-2 0,26-16 0</inkml:trace>
  <inkml:trace contextRef="#ctx0" brushRef="#br0" timeOffset="28693">25590 8792 6453,'-20'12'3276,"2"0"-1964,6-3-1312,2 3 45,-6 9 0,-1 6 224,1-1 1,2 3 225,-1 9 0,2 0-405,3-12 0,6-3 899,24 12-629,-4-27 134,8-3 1,4-3-225,2-4 0,1-3-270,-2 2 0,2-1-90,16-5 0,0-1-225,-20 3 0,0 1-899,20-6 0,0 0 224,-2 0-224,-16 5 0,-4 0 134,-10 3 1080,3 0 0,-13 3 0,0-1 0</inkml:trace>
  <inkml:trace contextRef="#ctx0" brushRef="#br0" timeOffset="29041">25858 8811 6183,'-7'-15'3276,"1"4"-1694,4 11-593,-7 21-629,2-4 0,-1 8 0,1 3-91,-1 8-601,2-10 0,0 3 422,0 5 0,0 5-910,0-1 1,0 6 0,-1 1 0,1-5 202,1-4 0,1-2 1,-1 3 616,1 2 0,-1 7 0,1 0 0,0-4 0,1-9 0,3 13 0,0-10 0,0 1 0</inkml:trace>
  <inkml:trace contextRef="#ctx0" brushRef="#br0" timeOffset="31208">27101 9407 6993,'-9'30'1092,"-1"0"0,1-1 0,0 0 546,1 2 0,0-1-597,-1 0 1,0 1-1402,-1 2 0,1-1-359,-4 15-920,4-15 1,3-3-668,4-7 687,3-2-339,9 0 1149,1-9 809,12-6 0,-7-11 0,5-7 0</inkml:trace>
  <inkml:trace contextRef="#ctx0" brushRef="#br0" timeOffset="31657">27375 9441 6633,'-10'-13'3276,"2"-2"0,6 10-1822,12-7-1095,3 9 271,29 8-540,-9 9-90,7 7-360,-6 13-90,-19-3 181,1 7 59,-21-8 0,-9 7 0,-1-3 1649,-5 7 0,-2-1-1319,7-7 0,0 0 0,0-3-165,-4 1 0,9-10-315,14-16 91,5-3-1370,17-4 1,5-1-1639,2 0 2101,2-1 1,2-1 365,-12 0 1,-1-1 809,12-5 0,8-7 0,-17 4 0</inkml:trace>
  <inkml:trace contextRef="#ctx0" brushRef="#br0" timeOffset="31941">27909 9462 6543,'1'31'3276,"6"2"0,3-6-1740,8 11 1,2-1-1627,-3-5-180,4 7 0,0-3-270,-9-16-2737,11 13 3219,5-24 0,-8 0 1,1-17-1</inkml:trace>
  <inkml:trace contextRef="#ctx0" brushRef="#br0" timeOffset="32207">28239 9475 6813,'-24'17'1092,"0"1"0,-3 6 0,0 3 546,-4 10 0,0 2 0,5-7 0,0 1-1166,3-4 0,-1 2 0,2-4-3364,-9 9 2173,9-10-2558,-4-9 0,16-14 2457,-14-6 1,15-8 0,-2-4 0</inkml:trace>
  <inkml:trace contextRef="#ctx0" brushRef="#br0" timeOffset="32451">27780 9790 5914,'-9'-11'719,"4"-4"720,5 6-629,1-2 2068,-1 0 398,10 10-255,24-2-3501,-5-1 0,6 0 1,3-1-341,4-1 1,3-2 0,2 0 0,-3 0 521,-5 0 0,-1 0 0,-1 0 0,0 0 0,2-1 0,0 0 0,-2-1 0,-6 2 1,-5 0-1,0-1 0</inkml:trace>
  <inkml:trace contextRef="#ctx0" brushRef="#br0" timeOffset="33541">28718 9511 6813,'-2'-21'3276,"7"-3"0,4 8-23,25-16-3343,-14 28 90,10-9-180,-16 39 0,-13 15 0,-4 5 180,3-19 0,-1 0-202,-3 22 1,-2-1 201,-1-21 0,0-4 90,-5 13 0,-4 9 269,-4-4-179,4-13-180,-2 3-90,9-21-269,16-30 269,0 3 45,12-21 0,4-4 135,1 2 224,-2 9 1,9-8 0,0 0 0,-5 8-225,-6 7 0,0 2-120,13-14 0,6-4 0,-6 9-1409,-2 7 223,6-2-2061,-10 17 977,-12 9-129,8 3 1890,-12 1 539,0 1 0,-7 2 0,-2-1 0</inkml:trace>
  <inkml:trace contextRef="#ctx0" brushRef="#br0" timeOffset="34483">29400 9626 6183,'-1'-29'3276,"0"4"0,-8-7 0,3 13-1500,-8-8-1956,2 17 0,-2-2 90,2 10-90,2 5-405,-8 12 1,-1 7 359,2-1 0,0 3 135,-2 1 0,-1 3 0,2 2 180,-1 8 0,1 3 0,3-4-45,1-6 0,2-1-45,-4 16 0,12-15 0,26-39 0,13-19 0,1-3 60,-3-1 0,-1-2 0,3-3-441,-6 8 1,1-2 0,2 0-1,-1-1 1,-3 1 492,1-4 1,-1-2-1,-3 2 1,-2 3-23,7-10 0,-3 1 119,-7 7 1,0-1 0,-3 4-120,4-8-90,-2 3 0,-2 3-899,-10 16 629,-4 11 0,-3 4-360,-21 40 540,8-15 0,0-1 0,-2 4-317,-5 7 1,-3 5-1,3-5 407,4-8 0,1 0 30,-6 9 0,-2 5 0,2-1-539,0 5 1,5-5 598,-3 7-862,2-1 1,2-2 771,9-15-90,5 15 0,8-25 1813,4 3-1993,26-27 90,-16-2-300,8-10 0,7-7 1,-4 1 62,-5 1 0,-1 0 417,2-1 0,2-2 0,-4 3 45,-4 3 0,-4 1 2248,10-9-2023,-11 10 450,0 0-540,-12 14 90,-7 13-181,-1 2 3135,-5 11-2325,-2 17-360,7-14 1,0 2-405,0-2 0,0 2 45,4 4 0,1-1-180,3-3 160,3 5-250,-1-13-90,1-3-3097,27 3 0,-3-31 2457,10-12 1,-19-18 0,-15-5 0</inkml:trace>
  <inkml:trace contextRef="#ctx0" brushRef="#br0" timeOffset="34685">29972 9334 7263,'-1'-10'3276,"-4"-1"0,1 17-4071,-1 5-2482,6 22 2724,0-13 1,2 2-1,-3-21 1</inkml:trace>
  <inkml:trace contextRef="#ctx0" brushRef="#br0" timeOffset="48642">14194 4611 6453,'-3'-4'2519,"-17"17"-2159,10-4 179,-18 24-898,6 9 359,8-1 0,1 0 0,3-16 0,2-2 0,1 7 0,0-1 0</inkml:trace>
  <inkml:trace contextRef="#ctx0" brushRef="#br0" timeOffset="48951">14260 4642 6363,'4'-8'3276,"-3"-1"-1515,0 3-1581,0 3 90,0 6 630,5 14-630,-2-2 89,5 26 1,0 6-720,-1 2-733,-3-13 1,1 6 0,-3-5-547,-2-7 1,-3-3 982,1 3 1,-3-2-1,-5 5 1,-2-15 0</inkml:trace>
  <inkml:trace contextRef="#ctx0" brushRef="#br0" timeOffset="49077">14103 5085 6273,'-25'-12'3276,"9"2"-4915,54-5 1,18 1-1639,-10 5 2783,-9 1 0,8-1 0,-8 4 186,3 7 308,-3 1 0,-5-1 0,-3 0 0</inkml:trace>
  <inkml:trace contextRef="#ctx0" brushRef="#br0" timeOffset="51473">15765 4786 6183,'-5'3'2609,"-2"-2"667,-12-11-2504,9 2-413,-4-9-808,37-2 449,-7 9-270,22-3-225,-9 15 0,4 5 225,4 1 0,5 1 1,0 0 419,-4-2 0,-1 0 0,4-1 232,5 2 0,4 0 0,0 0 1,-1-2-596,-10-3 1,-1-1-1,0 0 1,1 0 279,1 0 1,0 0-1,1 1 1,1-1 22,7 0 0,3 0 0,-1 1 0,-5-1-60,-8 0 0,-4-1 0,3 1-98,3 0 1,4 0-1,-1 0 1,-5-1 22,3 1 0,-2-1-15,-5 0 0,2 1 0,-2-1-75,3 0 0,1 0-15,-2-1 0,3 0 0,-2 0 60,7-1 0,-1 0 60,-7 0 0,3 0 0,-2-1-218,-1-1 0,0-1 0,0 0 218,3-1 0,0 0 0,-1 0 60,1-1 0,0 1 0,-1 0-866,-1 0 1,0-1 0,-2 1 880,2 0 0,1 0 105,5 0 0,4 0 0,-3 1-204,-3 0 1,3 0 98,-7 1 0,7 0 0,5-1 0,-1 1 0,-2 0 0,-8 1 190,-2 0 0,-5 0 0,6 0-295,1 0 0,6-1 0,3 1 0,2-1 0,-2 0 0,-3 1-505,8-1 1,-3 1 0,-1 0 0,-1 0 519,-5 0 0,-1 0 0,0 0 0,1 0 22,4 0 1,2 1 0,-2-1-1,-7 1 896,-2 1 1,-1 1-874,1 0 0,4 2 0,3-1 0,-2 1 67,-4 0 1,-1 0-1,1 1 1,3-1-98,2 1 0,3 1 0,1 0 0,0-1 1,-2 1 29,5 1 0,-1 0 0,-1 0 0,-1-1-338,-6 0 1,-1 0 0,0-1 0,0 0-271,-1-1 1,0 0 0,0 0 0,-2-1-143,7-1 1,-2-1-1,0-1 750,4-3 0,1-2 0,-4 0 0,1-2 0,-2-1 0,-1-5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01:19.6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4671 10196 6633,'3'-4'3276,"1"3"-1638,22 6 0,6 4-994,-3-1-1524,2 1 0,0 0 1240,-5-2 358,2 3 1,1 2-269,10 14-405,-14-12 0,-1 0 11,-5 12-146,-15-12-90,-2 2-1459,-3 8 1,0 2-1639,0-4 2325,-2 22 952,1-38 0,0-5 0,0-1 0</inkml:trace>
  <inkml:trace contextRef="#ctx0" brushRef="#br0" timeOffset="281">5044 10130 6183,'-1'-11'3276,"-2"6"0,-28 36-2272,3 6-914,10-14 0,-1 4-180,-1 7 0,0 4 0,3-1-1549,2 0 1,0 0 837,0-4 1,-1 3 0,3-3 800,2 6 0,5-6 0,3-15 0,0 6 0</inkml:trace>
  <inkml:trace contextRef="#ctx0" brushRef="#br0" timeOffset="1646">7453 9985 6183,'2'-5'2879,"0"1"-2250,-3 10-179,-4 17-360,-1 1-90,1 15 0,1 3-180,3-2 0,2-1 0,4-3-179,8-17-451,18-20 405,-7-21 1,0-7 359,-2 3 0,0-2 135,1-5 0,-1-1 719,-3-2 1,-3 3-271,-2 4-44,-2 3 0,-3 4-585,-6 17-90,-1 44 539,-1-6 1,0 1-270,0 2 0,-1 1 45,4 3 0,1 3-105,2-5 0,0 2 0,0-4-1243,-2-3 1,1-1 1242,0 4 0,2 2 0,-3-5 47,-5 6 103,-4-10-90,-1 3 180,-12-14 0,-3-2-180,2-4 90,-23 11 0,26-21 539,-14-5-359,12 0-90,-1-14 0,6-8-225,24-14 0,8-4 0,-15 9 0,1 1-311,9 2 0,5 0 0,-2 6 176,7-5-270,4 1-460,2 9 1,11-3 0,3-1 0,-5 3 491,-7 2 0,-2 1 0,2-1 1,9-3-1,5-2 0,-1 0 1,-7 3-1,-3 1 0,-1 0 1</inkml:trace>
  <inkml:trace contextRef="#ctx0" brushRef="#br0" timeOffset="5943">14531 10650 6094,'6'-12'1638,"19"9"0,4 4 1202,-3 0-2615,18 11 0,1 7-135,-24 0 0,-3 2-90,6 1 0,-1 0 45,-8-1 0,-2 0 179,-3 3 1,-1 0 225,-1 23-810,-3-18 1,-2 0-361,-5 7-180,-4-16-359,4-14 0,0-2 1259,0-20 0,0 3 0,-1-17 0</inkml:trace>
  <inkml:trace contextRef="#ctx0" brushRef="#br0" timeOffset="6205">15033 10455 6453,'0'-3'3276,"-15"18"-2144,-3 3-548,-5 4 1,-1 1-315,-1 2 90,-12 7-90,20-16-1,0 0 1,-8 14 0,-7 12 0,4-4-450,8-12 0,1 2 180,-3 6 0,-4 9 0,2-2 0,7-10 0,4-2 0,6 10 0</inkml:trace>
  <inkml:trace contextRef="#ctx0" brushRef="#br0" timeOffset="6698">15189 10748 7263,'-10'3'3276,"2"0"-1875,4-3 38,2 1-719,5 1-360,1-1 0,5 1 359,10-1-539,-3-1 45,23-2 0,5-1-630,-13 1 0,1 0 180,13-1 0,-2-1-1414,-14 3 1,-5-1 793,2 0-234,-2-1-2198,13-3 2612,-23 0 0,6-3 0,-25 2 0</inkml:trace>
  <inkml:trace contextRef="#ctx0" brushRef="#br0" timeOffset="7165">15435 10511 6004,'-10'-11'3276,"2"2"-796,3 1-2390,5 4 180,0-1 270,4 11-180,0 8-181,1 4 1,-3 6 45,-3 6 0,-1 3-45,0-6 0,0 1-1071,-1 7 0,0 3 0,-1-3 981,1-4 0,-1-2 45,0 11 0,-1-2 45,2-5-720,2-7 1,1-1-631,2-8-2107,23-9 2763,3-44 0,6 1 0,-20 10 1,0 0-1</inkml:trace>
  <inkml:trace contextRef="#ctx0" brushRef="#br0" timeOffset="7898">16132 10310 6813,'2'-10'3276,"-1"6"-975,0 16-1851,-4 26-660,-1-7 0,-3 7 0,-1-1 240,-1-4 0,0 0 0,-2 1 120,-1 7 0,-2 1 0,1-4-700,-1-6 0,1-5 550,-2 10 90,15-26-90,2-3 180,7 2 0,1-4 180,16 1 89,4-8 1,3-2-360,-4 1 0,2-1-90,6-2 0,-1 0-180,-5-1 0,-4 1-180,5-1-540,-3-1 1,-1 0 360,-5 0 379,14-6-2538,-30 9 1978,-2-3-179,-7-1 899,-3-1 0,-3-3 0,1 2 0</inkml:trace>
  <inkml:trace contextRef="#ctx0" brushRef="#br0" timeOffset="8194">16369 10548 6543,'-9'3'3276,"-11"24"0,4 17-1638,2-6 0,0 4-1245,3 5 0,1 1-483,2-12 0,2 0-1484,-2 13 0,8-2-65,14-23 1,2-2 818,1 24 1,23-35 0,-25-25 0</inkml:trace>
  <inkml:trace contextRef="#ctx0" brushRef="#br0" timeOffset="8584">16724 10473 6633,'-10'17'3276,"10"11"-3697,4 0 1,3 3 690,6 15-394,-1-10 0,0-3 304,1 3-166,-2-5 0,2 4 1,-2-4-555,4 10-1099,1 6 1,2-5-1639,-3-21 3455,0-7 1,-5-20 0,-6-14 0</inkml:trace>
  <inkml:trace contextRef="#ctx0" brushRef="#br0" timeOffset="8943">16918 10554 6723,'-20'27'819,"0"1"0,2 2 0,-2 3 0,5-5 2457,-3 5-1920,-2 8 1,-2 0-2257,-2-9 451,-1 0-361,-1-13 540,12-16 630,-27-16 90,22 4 0,-16-13 719,15 0-899,10 9 90,-1-9-360,13 13-270,34-10 0,-9 10-690,8 2 1,11-1-1,-1 2-133,-8 2 1,-1 1 0,3 0 952,4-1 0,4 0 0,-1-1 0,-4 1 0,-5 0 0,-4 1 0,0 0 0,8-4 0,1 1 0</inkml:trace>
  <inkml:trace contextRef="#ctx0" brushRef="#br0" timeOffset="9746">17208 10592 6723,'-4'-7'3276,"0"0"-1785,0 1-141,0-1-721,2-1-539,3 1 0,4-3 180,17-7-360,-10 8 0,12-6-90,-15 12-449,1 15 539,-6-1 0,0 14 0,-7-5-90,-1 4 180,0 2 0,-1 2 180,-1 20-45,3-7 0,3-2 45,8-1-1530,23-36 1080,-9-15 210,-3-13 0,1-9 1,-4 4 328,3-5 31,-4 5 0,2-3 0,-3 6-120,-3 5-180,8-11 270,-9 68-90,-5-11 44,-1 21 1,0 3 45,-3-4-950,0-8 1,0 0 1219,1 15-271,-1-14-400,0 8 401,-1-16-90,-1-1 180,-4 21-1855,-5-15 0,0 1 1450,4-8 1,-2 0-653,-6 7 0,0-6 607,2-13 303,-5 1-303,-26-12 180,12-10-90,-15-2 270,21-10-180,10-4 2088,6 8-2538,6-11 3636,17 5-2993,1 2 0,5-2 167,15-10 0,8 0-540,-7 6 0,2 0 0,-1 1-198,-5 4 0,-1 1 0,1 0-462,5-1 1,2 0 0,-6 3-1050,11-5 225,-10 4 0,2-1 1109,0 1 0,0 1 0,-5 2 0,1 1 0,3-2 0,1 0 0</inkml:trace>
  <inkml:trace contextRef="#ctx0" brushRef="#br0" timeOffset="12071">18252 10751 6363,'-8'2'3276,"-5"-3"-75,4-2-2662,-2 0 451,7-1-720,4 4 269,18 4-89,7 2 0,7 1-330,2-4 0,5-2 0,-2 1-120,6 4 0,3-2-225,-7-4 0,4-2 0,-1-1 0,-7 0-785,-7 1 1,-1 0 604,22-2 1,-3 0-586,-13 3-649,-1-1 1,-2-2 818,-5-1 1,19-6 0,-42 2 0</inkml:trace>
  <inkml:trace contextRef="#ctx0" brushRef="#br0" timeOffset="12406">18831 10569 6993,'-13'7'3276,"6"-1"0,28 11-1103,17 5-2218,-5-2 0,4 1-180,0 0 0,-1 0 90,-9-5 0,-1 0-45,3 4 1,-2-3 179,-9-3 90,7 10-360,-46 15-180,6-12-643,-9 1 1,-8 7 0,2-6-547,10-9 1,-1-2 1120,-14 15 0,2-4 0,11-15 1,11-13-1</inkml:trace>
  <inkml:trace contextRef="#ctx0" brushRef="#br0" timeOffset="13485">19577 10497 7173,'3'-9'2429,"0"2"-271,13-5-1978,-8 8-90,10-4 360,-5 15-360,-4-2 90,8 9 0,-9-6 359,5 15-359,-6-8 270,-2 23 0,-2 8-630,-3-10 0,-1 2 135,0 12 0,0-1 45,-1-15 0,-1-4 450,-6 17-360,5-31 269,-5 9-269,6-25-90,-1-1 0,0-8-90,2-7 90,0-3 90,8-30 135,2 17 0,3-3-45,0 2 0,2-2 0,0 2-495,2-8 0,2 2 450,6-7 0,-1 4-405,-1 6-1369,7 1 1,5 3 1149,-5 20 1,0 3 0,1-9 0,0 3 0,16 18-1</inkml:trace>
  <inkml:trace contextRef="#ctx0" brushRef="#br0" timeOffset="14032">20277 10730 7263,'-14'-29'3276,"6"12"-1638,-1-8 0,0-1 1344,2 0-2982,-5-10-179,1 9-1171,-5 15 901,2 1-901,-20 29 1170,18-2 180,-1 5 0,-1 2 90,3 2 135,0 4 0,0 2 315,-1 13-360,6 1 0,5 0-180,6 1-45,1-17 0,6-6-945,32-19 630,-17-10 1,20-11-46,-21-3 0,-4-2 405,6-5 270,-4 1 0,-3 0 180,-6 6 539,-2-5-180,-10 17-359,-15 21-900,5 2-719,-5 15 180,15-15-271,5-5-179,0-8-1838,16-7 2597,-8-1-140,12-8 1,-12 2 0,-1-2 0</inkml:trace>
  <inkml:trace contextRef="#ctx0" brushRef="#br0" timeOffset="14288">20343 10671 6183,'1'-4'3276,"0"0"0,-1 3-2272,2 0-1004,1 3 1214,24 14 1,8 4-1125,-8-4-333,10 6 0,-1-1 243,-14-7-90,19 13-179,-8-3 89,7 4-1459,-20-10 1,-3 0-1639,-5-4 26,4 4 3251,-18-22 0,-2-9 0,2-1 0</inkml:trace>
  <inkml:trace contextRef="#ctx0" brushRef="#br0" timeOffset="14534">20734 10521 7353,'-15'5'3276,"-8"14"-1638,-6 14 0,0 5-147,11-16 0,0 0-1401,-4 8 0,-1 3 0,4-4 0,-3 3-225,1 0 0,-2 3-315,8-13 1,1 2-644,-1 8 1,-1 5 0,2-7 436,-3 7 1,8-7-1,4-10 1,9-26 0</inkml:trace>
  <inkml:trace contextRef="#ctx0" brushRef="#br0" timeOffset="23151">5082 11844 6453,'15'2'3149,"0"-1"-2520,-4-2 1,1-2-91,2 1-89,2-1 450,15 1-720,0 6-180,1 0 90,-10 6-270,-22 20 0,-10 7 0,1-7 0,-3 1 180,2 0 0,0 2 0,-3 0 359,-7 7 1,-2 1 0,3-6-90,8-9 0,1-1 224,-5 16 1,11-9-225,45-30-719,-2-6-676,-10-2 1,-1-2-225,-5 1-1350,6-5 2699,-17-9 0,-5 5 0,-6-9 0</inkml:trace>
  <inkml:trace contextRef="#ctx0" brushRef="#br0" timeOffset="23353">5124 12077 6723,'28'26'3276,"-3"-8"-1638,-3-5 0,2 0-777,3-2 1,-1-1-2211,13 4-75,-15-6 1,1 0-286,4 2 1229,6-3 1,1-2 0,-3-3-1,-3-1 1,1 0 0</inkml:trace>
  <inkml:trace contextRef="#ctx0" brushRef="#br0" timeOffset="26207">14723 12131 6363,'6'-8'3276,"9"-3"-1515,-1 1-1401,9 0-270,-7 7 0,1 3 0,15 9 0,-14-2-90,14 7 90,-17 2-90,-6-4-90,1 5-270,-18 13 0,-14 4-179,-5 8 269,3-10 180,14-15 360,27 5 0,4 3 0,3 0 899,-8 11-629,-17-21-1,-5 9-179,-4-12 450,-11 7-631,3-5 1,-6 4 0,-1-1-629,1-3-541,2 0-449,7-7-1709,11-4 1798,4-7 1350,13-18 0,-2 1 0,8-14 0</inkml:trace>
  <inkml:trace contextRef="#ctx0" brushRef="#br0" timeOffset="26454">15141 12121 6183,'-3'14'3276,"1"-1"-2414,3-2 397,4 7-719,2-2 44,8 9 1,3 3-450,-5-8 0,1 3-45,4 8 0,2 6 0,-1-2-135,-3-1 0,-1-2-45,2 6 0,-1 0-1549,-3-1 1,-2-5-1201,-2-7 1400,7 17 1439,-11-41 0,-3-7 0,1-6 0</inkml:trace>
  <inkml:trace contextRef="#ctx0" brushRef="#br0" timeOffset="26719">15477 12124 6633,'-6'-1'3276,"-5"8"-165,1 3-2392,-10 19 1,0 6-421,3-5 1,-4 4 0,1-1-525,-2 2 0,-1 0-128,5-6 0,-2 2 0,2-5-907,0-2 1,2-5-164,1-3-1186,-7 6 1789,3-14 1,4-2 0,-1-9 0</inkml:trace>
  <inkml:trace contextRef="#ctx0" brushRef="#br0" timeOffset="26909">15102 12406 6813,'-5'-25'3276,"13"1"0,2 9-2582,16 5 1,13 3-1,-1 2-2333,6 1 1,5 4 1364,-12 0 1,7 2 0,1-1 0,-1 1 0,-6 0 0,-1 1 0,-5 0 0,1 1 0,7 3 0,0 0 0,0 0 0</inkml:trace>
  <inkml:trace contextRef="#ctx0" brushRef="#br0" timeOffset="27650">15776 12045 6363,'-9'-7'3276,"5"2"0,32-11-2729,6 14 0,2 2-682,-9-4 0,1 1-360,14 7 1,-6 4-46,-21 4 45,-17 16 1,-9 6 449,-1-6 0,-5 1 105,0 2 0,-4 2 0,2 1 179,0 2 1,1 1 0,2-4-150,0-5 0,6-1 270,6 8 0,9-6-91,22-21-179,10 2 0,-6-3 0,-1 1 0,-7-1-90,16 3-899,-18-4 179,0-1 720,-25-13 0,-5 1 0,-10-8 0</inkml:trace>
  <inkml:trace contextRef="#ctx0" brushRef="#br0" timeOffset="27986">15746 12227 6543,'8'-8'3276,"22"20"0,-5 9-2459,-2-1 0,2 1-323,1 3 1,-1-2-315,10 8 45,1-3 0,-3-3-135,-11-9-90,17 11 269,-35-23-1708,-2-2-180,-7-1-1658,-3-3 1337,-3-1 1940,-16-18 0,10 4 0,-14-14 0</inkml:trace>
  <inkml:trace contextRef="#ctx0" brushRef="#br0" timeOffset="31063">16744 12099 6633,'-14'8'3276,"6"-5"0,-5 1-1822,47-1-1185,-11-1 1,9 2 0,10 1 0,-3-1-225,-3 0 0,0 0-75,-3-1 0,1 1 0,2 0-1063,11 0 1,1 1 0,-5-1-193,-13-1 0,-1-1 192,17 3 1,5 0 0,-9-2 272,-1-4 1,6 0 0,-32-8 0</inkml:trace>
  <inkml:trace contextRef="#ctx0" brushRef="#br0" timeOffset="31301">17300 11996 6543,'4'27'3276,"27"4"0,6-10-4463,-10-10 0,0 0 1457,6-1-1,-1 0 1269,12 8-1178,-19 5-180,1 1-1819,-43 10 1,-16 3-1,1-11 1,-3-1 1091,-2 8 1,0-4 0,6-9 0,5-9 0,13-11 0</inkml:trace>
  <inkml:trace contextRef="#ctx0" brushRef="#br0" timeOffset="31939">18019 12080 6453,'-8'2'3276,"5"-3"-1425,6-1 668,35-16-2609,-15 11 0,2 2 45,0-5 0,0 2 0,6 12 0,-5 6 45,-14 3 135,-1 9 0,-2 6 45,-10 7 0,-4 0-180,4-8 0,-1 0-318,-3 9 0,0-3 318,0-9 0,-5 11 0,4-13-90,-1 2-360,7-24 91,13-37 269,-1 2 135,-3 7 0,3-4 374,6-8 1,3-4 0,-1 3-195,0 1 0,1 1-288,-1-3 1,3-2 0,-2 6-703,0 5 1,-2 8-855,2 0-1658,17 2 1157,-20 21 1332,7 15 1,-19 2 0,-2 7-1</inkml:trace>
  <inkml:trace contextRef="#ctx0" brushRef="#br0" timeOffset="32574">18726 12335 6543,'5'-44'1092,"1"0"0,-2 16 0,0 0 546,-1-13 0,-3 4 265,-6 13-3791,-26-3 1528,12 29 0,-16 14 45,18 10 0,1 6 270,5-7 0,0 1 45,-5 9 0,1 2 495,4 6 0,6-4 134,7-2-539,-4-9 0,5-5 270,14-14 0,13-33 0,2-10-270,3 1-60,-12 10 0,2-5 0,-1 0 194,2-9 1,-1-1-824,-6 5 0,0-2 1,0 1 628,-2 4 0,1 1 0,-2 0 15,7-18 0,-5 5 135,-7 10-442,-2 4 262,-3 4 0,-3-5-270,-2 11-90,-2 1-359,-14 47 3294,8-10-2350,-2 21 0,0 3-135,4-1-60,3-8 0,0 6 0,1-5-700,2-9 0,-1-1 580,1 16 0,1-1-270,1-1-1279,5-2 1,4-3 1220,16-12 1,-2 18-1,-1-57 1</inkml:trace>
  <inkml:trace contextRef="#ctx0" brushRef="#br0" timeOffset="32770">19044 12088 6723,'4'-6'3276,"5"11"0,-2 0-2370,8 22 1,3 10-2546,2 7 1,0 1-1,0-3 1,-1-1-1,2 6 1,-1-8 1572,-1-18 1,-6-8-1,0-10 1</inkml:trace>
  <inkml:trace contextRef="#ctx0" brushRef="#br0" timeOffset="32999">19327 12057 7659,'-10'-5'3276,"-15"25"0,5-4-1638,0 9 0,-1 3-1032,-1 4-1356,3-1 1,-4 7-1,3-2-889,4 4 1,0-1 545,0-8 1,-1 2 0,4-4-2185,0 19 2948,11-41 1,2-8 0,0-2 0</inkml:trace>
  <inkml:trace contextRef="#ctx0" brushRef="#br0" timeOffset="36302">14529 13992 6273,'-3'-11'3276,"8"-11"-1874,-2 9-503,15-14-899,-1 16-90,9 2 0,-6 7 0,2 14 0,-12-1 0,3 6 1,-6-2-271,2 10-225,-5 5 0,0 1 316,1 10-744,-3-8 1,-1-2 652,-3-2-596,-5 10 1,-2 2 685,-1 8 180,0-4 1,1-5 358,7-20-89,13-32 0,10-30 150,-7 12 0,1-4 0,1 1 518,-2 3 0,0 1 1,2-2-250,6-11 1,4-3 0,-1 4-361,-6 11 1,0 2 0,2 0-1260,8-7 1,2 0 0,0 6 29,-3 5 1,0 4 870,4-1 0,-2 6 1,-5 11-1,-8 6 1</inkml:trace>
  <inkml:trace contextRef="#ctx0" brushRef="#br0" timeOffset="36807">15367 14050 6363,'-11'-26'1092,"0"0"0,-7-4 0,-1 6 1479,6 15-2841,-14-4-629,4 32 539,7-2 90,-9 15-135,10-1 1,2 2 314,-1 3 135,0 6 0,5 2-180,10-17 0,5-4-945,14 9 451,22-45 1303,-24-5 1,-2-5 584,0-5 0,-4 0-899,-8 4-360,-13 40-1529,4 25 720,-1-2-990,15-2 989,1-35-89,12-9 899,-8-6 0,4-9 0,-5 0 0</inkml:trace>
  <inkml:trace contextRef="#ctx0" brushRef="#br0" timeOffset="36994">15419 13995 6273,'15'6'3276,"-4"-2"-6553,9 10 2925,-6-4 2237,21 13-1525,-11-7-90,4 7 0,0 2-90,-4 0 384,-2-1 1,0 4-1780,-5 0 1,-3-2-135,6 8 90,-1 5 89,-18-35 1170,-2-8 0,-1-2 0,-1-7 0</inkml:trace>
  <inkml:trace contextRef="#ctx0" brushRef="#br0" timeOffset="37212">15724 13935 8522,'-15'1'3276,"-20"29"-1638,16-8 0,-2 5-2242,2 1 1,-2 5-1,-1 1 1,4-1-490,3 2 1,2-1 0,1 0 545,-5 1 1,0 0 0,7-5 0,15 9 0,4-42 0</inkml:trace>
  <inkml:trace contextRef="#ctx0" brushRef="#br0" timeOffset="37555">15758 14157 7623,'-4'-3'3276,"0"-1"0,24-5-2722,-8 4-330,13-1 1,3 1-135,13 3-45,-16 0 0,1 1-90,7 2 0,-3 0-135,2 1-89,16 0-721,-17-3 271,-11 0-91,4-2-2248,-9-1 1978,-8 2 260,-14-11 1,-3 7 0,-11-8 0</inkml:trace>
  <inkml:trace contextRef="#ctx0" brushRef="#br0" timeOffset="37917">15970 13888 6094,'-7'-5'3276,"1"-1"-1066,3 4-770,0 1-541,2 0-629,4 10 270,0 9-361,2 8 1,-1 9-270,-3 5 0,-2 11 1,0-3-496,1-2 0,1 1 235,-2-10 1,0 3 0,0-1 0,3-3-1290,3 14 1,3-10 1153,4-14 0,5 5 0,-7-41 0</inkml:trace>
  <inkml:trace contextRef="#ctx0" brushRef="#br0" timeOffset="38901">16749 13915 7083,'-3'-8'3276,"0"7"-2414,-6 21-683,-8 20-179,2-2-180,0 3 1,1-2-1,5-9 45,0 3 0,3-3 45,8-15 360,16 11 269,15-22 1,8-7-270,0 2 0,1-2-1909,6-2 1,-1-2 1625,-11-1 1,-3-1-1914,9-4 2016,-12 2-810,-2-2 1,-2 0-1619,-7 2-361,9-6 2699,-27 12 0,-3 1 0,-3-3 0</inkml:trace>
  <inkml:trace contextRef="#ctx0" brushRef="#br0" timeOffset="39212">17004 13939 3269,'-16'15'3276,"8"-5"-809,-8 10-1375,9 11 0,2 8 0,2-2-706,-1-5 0,1 1-1206,1 5 1,0 6 0,0-1 0,1-7 355,2-8 0,2-4 14,1 8 1,2-5-49,2-17 498,23-7 0,-18-5 0,15-7 0</inkml:trace>
  <inkml:trace contextRef="#ctx0" brushRef="#br0" timeOffset="40629">17398 14000 6183,'0'-18'3276,"12"-9"-2144,-5 3-862,13-3 0,-8 16-1,30-15-358,-21 15-91,3 0 0,0 3-90,-4 12 90,-1 1-90,-2 11 180,-10 7 0,-4 5 225,-2 8 0,-1 3-90,0 1 0,-1 1-45,-3-5 0,-2-2-45,2-5 0,-1-2-45,-2 9 0,-1 7 270,0-11 180,4-22-450,9-51 225,4 14 0,2-3 74,-2-1 1,2-2 0,0 1 15,4-3 0,2 1 270,4-2 0,0 2-958,-8 12 0,1 1 598,3-6 0,2-2-525,3 0 0,2-3 1,-2 5-241,-5 6 0,0 1-90,15-20 1,-1 7-1709,-6 22 2428,-6 17 0,-5 2 0,-9 11 0</inkml:trace>
  <inkml:trace contextRef="#ctx0" brushRef="#br0" timeOffset="41234">18014 14173 6183,'2'-34'1638,"1"8"0,1-1 0,-1-5 0,1 1-552,0 3 1,0 1-2462,1-15 1375,-5 22 0,-1 3-796,-11-6 257,4 13-840,-19 12 930,13 11-1,-5 10 0,1 3 270,0 3 180,5-1 0,-1 7 0,2-4 270,1 6 135,1 7 0,4-3-136,8-19 181,8 8-180,-2-23-90,4-3 0,-2-7 761,3-6-941,18-28-520,-7 8 295,2-6 0,1-1 90,-11 14 1,0 1 44,6-9 0,0 0 0,-5 9 0,0-2 90,4-9 0,3-5 0,-2-1-764,-4 1 1,-1 0 0,0-1 913,3 0 0,0 0 0,-3 1-900,-1-15 0,-8 9 660,-8 26-180,-15 15 405,-5 36 0,2 19 0,8-19 0,1 3-1,0 1 1,0-1-285,-4 8 0,1-1 1,4 1-908,4 5 0,4 1 0,7-12-2001,16-8 2428,5-9 1216,0-37 1,-16-1 0,3-8 0</inkml:trace>
  <inkml:trace contextRef="#ctx0" brushRef="#br0" timeOffset="41444">18347 13844 6094,'10'-27'3276,"10"26"-256,2 17-2570,2 18-180,-4-2-91,-4-6 91,-3 0 0,2 2-225,-4-4 0,0 2-1138,2 7 1,0 5 0,-2-5 347,-2-8 0,-1-1 160,1 11 0,-2-6-1124,-4-17 1709,-1-6 0,-3-5 0,-1-4 0</inkml:trace>
  <inkml:trace contextRef="#ctx0" brushRef="#br0" timeOffset="41654">18623 13768 6813,'-21'27'1092,"-1"-1"0,-4 14 0,0 4 0,5-10 0,-2 2 0,2 0-1466,3-2 0,1 0 0,1-2-211,0 4 0,1-1-1054,1 0 1,2 2-1,0 10 1,0-1 1306,3-14 1,1-1 0,1 4 0,2-10 0,4-20 0</inkml:trace>
  <inkml:trace contextRef="#ctx0" brushRef="#br0" timeOffset="42921">18996 14013 6903,'5'0'3276,"5"-3"-2324,-4 0 127,13-1 270,5 2-809,2 0 269,21-1-1007,-13 1 378,14 1 0,-8-1 0,2 0-180,-5 1 0,2 1-60,-3-1 0,2 0 0,-2 0-120,6 1 0,-1 0-450,2-2 1,-2 0 89,5 0-244,-1-2-296,-33 3-2197,-3-1 3196,-2 2 1,-6-2 0,-2 0 0</inkml:trace>
  <inkml:trace contextRef="#ctx0" brushRef="#br0" timeOffset="43322">19722 13808 12750,'2'8'1079,"17"18"-1079,2-4-495,11 7 1,1-1-46,-1 0 45,-3-5 1,-4 1-1305,-15 12 674,-12-8 1,-6 2 584,-3 4 0,-5 0 71,-8 7 1,-4-2 0,7-11 0,0-1 0,0-1 0,-1-1 0</inkml:trace>
  <inkml:trace contextRef="#ctx0" brushRef="#br0" timeOffset="44004">20233 13914 6094,'37'-14'3276,"-8"4"-2865,5 3 399,-7 6-270,-6 19-450,-4-4 0,-1 13-1,-12-7 1,0 14-135,-4-2 0,-2 1 45,1-3 0,0-1 0,-2 4 0,0 0 90,-2-1 0,0-5 90,1-7 0,-3 14 90,8-35 90,15-35-360,-4 9-624,2-2 1,5-10 0,2-1 0,-3 6 803,-1 3 0,2 0 202,4-6 0,5-7 1,1 0-1,-2 7-528,4-2 0,1 5-394,-8 7 0,1 0 1,-2 2-271,2 0 1,-3 5-900,3 5-1568,2 31 2926,-14-5 1,7 18 0,-17-12 0</inkml:trace>
  <inkml:trace contextRef="#ctx0" brushRef="#br0" timeOffset="44427">20952 14038 6363,'-4'-36'1092,"0"1"0,2 6 0,-3 4 2184,-18-7-2369,1 38 0,-3 8-1042,0-1 0,2 4 135,-3 7 0,3 5 0,7 3 0,7 2-225,7-3 0,4-2-225,5 16-89,16-5-2738,7-41 2352,-5-9 528,0-8 487,-10 3 180,-2-1 989,-3-7 810,-24 19-2069,7-1 2970,-15 16-3420,16-2-2827,21-8 987,-4-4 1031,14-6 1259,7-21 0,-11 10 0,10-16 0</inkml:trace>
  <inkml:trace contextRef="#ctx0" brushRef="#br0" timeOffset="44652">21047 13916 12300,'8'4'989,"1"1"-809,-2 2 0,3 1 180,11 12-180,-6-6 180,14 16-90,-3 5-270,-4-6 44,-5 0 1,-2 0-45,-2-3-315,-2 6 1,-1-1-406,-3-4-359,1 15-2198,-7-8 2457,0-19 1,0 3 0,0-24 0</inkml:trace>
  <inkml:trace contextRef="#ctx0" brushRef="#br0" timeOffset="45400">21371 13906 6094,'-27'31'1092,"-1"-1"0,5-3 0,0-1-32,0 1 0,-2 4-1600,3-3 1,-2 5-1,0 1 1,2-5-496,-3 7 1,0-2 764,-3 5 0,-3 3 0,4-5 270,4-7 0,3-5 0,-2-1 0,-5 2 0</inkml:trace>
  <inkml:trace contextRef="#ctx0" brushRef="#br0" timeOffset="48667">14350 14685 6004,'14'-13'3276,"-7"7"-1708,18-6-1102,-14 9-36,19-2-484,-5 3 1,0 2-60,13-3 118,-11 3 0,2 0 466,18 4-2001,-18-1 1,1 0 1409,0 1 1,-1-1 9,2 1 0,-2 1-252,8 1 527,1 1 0,5 0-220,-6-1 1,1-1-816,9 2 1,-1 0 850,-10-3 1,-2-1-89,16-1-207,-25 0 0,0-2 314,0 1 1,2 0 1360,10-1 0,6 0-1097,-6-1 0,7 1 1,3-1-1,-1 1 0,-3-1-143,-2 1 1,-3 0-1,0 0 1,5-1-330,-4 1 1,5-1 0,3 0 0,0 1 0,-1-1 0,-4 0 0,-5 0 437,9 0 0,-6 1 1,0-2-80,-4 1 0,1 0 0,1-1 0,3 0 12,2-1 0,2 0 0,2-1 0,1 0 0,-1 0-158,1 1 1,-1 0 0,1-1 0,0 1-1,2-1-125,-8 1 0,2 0 0,0 0 1,1 0-1,-1 0 0,0 0 1,-1 0 119,2 0 0,0 1 0,-2-1 0,1 1 0,-1 0 0,1 0-1,2 1 1,0 0-1,0 0 1,0 0 0,-1 0-1,-1 1-60,0-1 1,-2 0-1,0 0 1,1 0 0,3 0 3,-2 1 1,4-1 0,1 0-1,1 0 1,-1-1 0,-3 1-1,-4 0-75,4 0 0,-5 0 0,-1 0 0,3-1 59,3 0 1,3 0 0,1-1-1,0 1 1,1-1-213,-5 0 1,1 0-1,0 0 1,0 0-1,-1-1 1,-2 1 197,-2 1 1,-2-1 0,-1 1 0,1-1 0,2 0 116,1 0 1,3 0-1,1 0 1,0 0 0,-1 0-1,-1 0-51,5 0 1,0 1 0,-1 0-1,-2 0 1,-2 0-50,-5 0 0,-3 0 0,0 1 0,5-1 30,-3 1 0,3 0 0,3-1 0,1 1 0,0-1 0,-2 1 0,-3 0-144,2 0 0,-3 1 0,-1-1 1,1 1-1,1-1 157,1 0 0,2 0 1,1 0-1,-1 0 1,0 1-1,-2-1 27,-1 0 0,-3 0 0,0 1 0,2-1 0,4-1-293,-1 0 1,4 0 0,4 0-1,1-1 1,0 0 0,-2 0 0,-4 0-1,-5 1 23,3 0 0,-7 0 1,0-1-1,7 0 270,-4 0 0,7 0 0,4-1 0,2 0 0,1-1 0,-1 0 0,-4 1 0,-6-1 0,-7 1 0,3-2 0,-8 0 0,3 0 0,13-2 0,-1 0 0,1 0 0,0 0 0</inkml:trace>
  <inkml:trace contextRef="#ctx0" brushRef="#br0" timeOffset="50178">8758 6645 7263,'-6'-5'3058,"2"-2"-2068,3-1-721,1 0 1,3 0-270,18 1 0,9 1-180,-4 3 0,2 1-180,16-2 1,1 1-72,-13 3 1,0 2-20,1 0 0,3 1 150,8 1 0,5 0 1,1 0 299,-3 0 0,0-1 0,4 0-115,-12 0 1,3-1 0,2 1 0,1-1 0,0 0 0,0 0 188,2-1 1,2 1 0,0-1 0,-1-1 0,-1 1 0,-2 0-578,-2 0 1,-3-1 0,-1 1 0,1-1 0,2 1 531,0-1 1,3 1 0,0-1 0,0 0 0,-1 1 0,-3-1-30,7 1 0,-3-1 0,-1 1 0,-1 0-703,7 0 1,-1-1 0,2 1 702,-7 0 0,1 0 0,0 0 0,-5 0-602,8 0 1,-2 0 601,1 0 0,0 1-200,2-1 0,-1 0 200,-2 0 0,5 1 0,-9-1 0,5 0 0,1 0 0,-4 1 30,-3-1 0,-3 0 0,2 0 8,5 0 1,3 0 0,0 0 0,-5 1-39,-8-1 0,-3-1 0,2 1 30,12 1 0,2-1 0,4 1-30,-13 0 0,2-1 0,1 1 0,1 0 0,0-1 0,1 1 0,0 0 0,1 0 0,0-1 0,-1 1 0,-2 0 0,-2 0 0,1 0 0,2 0 0,3 0 67,-3-1 1,4 0-1,2 1 1,1-1-1,0 0 1,-1 0-1,-4 0 1,-5 0-23,5-1 0,-7 1 0,1 0 0,10-1-32,-13-1 1,6 1 0,4-1 0,4 0 0,2 0 0,3 0 0,-1-1-1,1 1 1,-2-1 0,-2 1 0,-4 0 0,-4-1 0,-6 1-14,18-1 0,-11-1 0,1 1 0,10-1 12,-18 2 1,4-2 0,4 1 0,4 0 0,2-1 0,2 0 0,1 1-1,1-1 1,-1 0 0,0 1 0,-2 0 0,-3 0 0,-2 0 0,-4 0-115,5 1 1,-2 0 0,-4 1 0,-1-1 0,0 1-1,1 0 1,1-1 0,4 1-6,-2-1 1,3 0 0,1-1-1,2 1 1,1 0 0,0 0 0,0-1-1,-2 1 1,-1 0 0,-3 1 0,-2-1 54,5 1 1,-3 0-1,-2 0 1,-1 1 0,-1-1-1,-1 1 1,-1-1 177,7 0 0,-3 0 0,-1 0 1,2 0-1,3-1-114,-2 1 1,4-1 0,2-1 0,1 1 0,-2-1 0,-3 1 0,-4 0 101,3-1 0,-5 1 1,0 0-1,5 0-63,-3 0 1,3-1-1,3 0 1,2 1-1,0-1 1,-1 1-1,-1 0 167,-1 0 0,1 0 0,0 0 1,-1 0-1,-1 1 0,-3-1 0,-4 1-173,4-1 0,-6 1 0,1-1 0,8 2-13,-10-1 1,6 1 0,5 0 0,3 0-1,2 0 1,1 0 0,-1 0 0,-2 0-1,-4 1 1,-4-1 0,-6 0 100,9 1 1,-9 0-1,-1 0 1,9 0-234,-6 0 0,6 1 0,4-1 0,3 1 0,1 0 0,-1 0 0,-3 0 0,-5 0 1,-6-1-14,3 0 1,-7 0-1,0 0 1,4 0-23,5 0 0,6 1 0,3 0 0,-1-1 0,-2 1 0,-7-1-231,8 1 1,-7-1-1,3 0 298,-3 0 1,3 1-1,0-1 1,0 0-113,-3 0 0,0 0 0,2 0 1,5 0 89,-12 0 1,4 0 0,3 0 0,2 0-1,1 0 1,0 0 0,-2 0 0,-2 0 0,-3 0 89,9 0 0,-3 0 0,-2 0 0,1 0 0,4 1 0,-6-1 0,5 0 0,2 0 0,1 1 0,-2-1 0,-2 0 0,-6 0 0,-6 0 0,-1 0 0,0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02:54.65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1339 14777 7263,'8'-9'1799,"0"3"-1799,8 8 90,-4 1 629,26 7-404,-15-4 0,4-2-16,8 0 1,5-2 0,2-1 90,3-2 0,1-3 0,-1 1-330,-5 1 0,-1-1 0,0 0-819,0-2 0,1-2 1,-5 2 848,-5 3 0,1 1 2,6 0 0,5-1 0,1 1 207,0-1 1,0 0 0,0 0-240,-5 1 0,0 0 0,1-1 90,9 0 0,2 0 0,-4 1-105,-4 0 0,2 1 22,-1 0 1,8 1-1,1 0 1,-3 0 21,-10 0 1,-1 0 0,-1 0 0,3 1-72,0 0 0,2 0 0,0 1 0,1 0 0,0 1 0,2 0 0,0 0 0,0 1 0,0 0 0,-1-1-197,0 0 1,-2-1 0,1 0-1,0 0 1,1 0 178,-2 0 0,1 0 0,0 0 0,0 0 0,-2-1 0,-2 0 0,2 0 0,-3-2 0,-1 0 0,1 1 0,4-2 0,0 0 0,1 1 0,1-1-90,0 1 1,0 0 0,2 1 0,2-1 89,-6 0 0,2 1 0,2-1 0,0 0 0,-1 0 0,-3 1 167,1-1 1,-3 0 0,0 0 0,0 1 0,2-1-186,4 0 0,1-1 0,1 1 0,0 0 0,-3-1-5,6 0 1,-1-1 0,-2 0-1,-3 1 23,0-1 0,-4 0 0,6 1-15,-7 0 0,4 1 0,3 0 0,1 0 0,0 0 0,-2 0-290,-2 0 1,1 0 0,-1 1 0,-1-1 0,0 0 0,-3 0 304,10 1 0,-3-1 0,0 1 0,2-1 60,-3 0 1,4 0 0,-1 0 0,-1-1-1,-4 0-60,6-2 0,-5-1 0,1-1 0,0 2 0,0-1 0,2 0-130,-9 1 1,1-1 0,0 1 0,0 0 159,9-1 0,0 0 0,2 0-8,-4 2 1,3-1-1,0 1 1,-5 0 7,-3 0 0,-4 0 0,5 0-12,3 0 0,7 1 0,1-1 0,-3 1 0,-9 0-18,-1 0 0,-1 1 54,-2 1 0,7-1 0,2 1 0,0 1 0,-6-1-24,2 1 0,-4 0 0,2 0-30,-1 0 0,2 0 0,1 0 0,2 1 0,-1 0 0,4 1 0,-1 1 0,-2-1 0,-6 0 0,-4-1 0,-4-1 0,5 1 15,1 1 0,7 0 0,4 0 0,-1 0 0,-3 0 0,-8-1-15,7 1 0,0-1-18,-4-1 0,8 1 0,2 0 0,-1 0 0,-5 0 18,0-1 0,-4-1 0,4 1 0,-5 0 0,4-1 0,1 1 0,-2 0 0,-3-1 0,-1 0 0,-3 0 0,5 0 0,3 1 0,6-1 0,2 1 0,-2 0 0,-7-1-344,-5 1 1,-4-1 0,3 0 343,2 0 0,4 1 0,2-1 0,-1 1 0,-4-1-30,9 0 0,-3 0 0,-2 0 426,-3-1 0,-1 1 0,4 0-378,1-1 0,6 1 0,2 0 0,-2 0 0,-5 0-18,-2-1 0,-3 1 0,4 0 45,-6 0 0,4 0 0,3 0 0,0 1 0,0 0 0,-2 0-27,2 1 0,-1 0 0,-1 0 0,0 1 0,-1-1-18,5 0 0,-2 0 0,1 0 0,6 0-12,-12 0 1,5 0 0,2 0 0,2 1 0,0-1 0,-1 0-1,-3 0 1,-3 0-7,3-1 0,-4 0 0,-1 0 0,0-1 0,4 1-118,3 0 1,2 1 0,1-1 0,1 1 0,-1-1 0,-2 0 117,4 0 0,-1 0 0,-1-1 0,-3 1 0,-4 0 18,-2-1 0,-4 0 0,5 1 18,0 0 0,5 0 0,2 0 0,-3-1 0,-6 1-444,7-1 0,-1 1 426,-9-1 0,3 0 0,1 1 0,1-2 0,0 0 0,0-1 0,1 0 0,4-1 121,-6 1 0,3-1 1,1 0-1,1 0 1,2 0-1,0 0-133,-5 0 1,2 0 0,1-1 0,1 1 0,0-1 0,-1 1 0,-1-1 0,-1 1-50,6-1 0,-2 1 1,-1-1-1,0 1 0,0-1 1,1 0 60,3 0 0,0 0 0,1-1 0,-1 1 0,-2-1 0,-4 1 0,1 0 0,-4 0 0,-1 1 0,1-1 0,1 0 0,-1 0 0,1 0 0,3 0-15,-4 0 0,4 0 0,0 0 0,0 1 0,-3-1 0,-5 1 15,-2-1 0,-4 1 0,6 0-26,0 0 0,5 0 1,5 0-1,2-1 0,0 1 1,0-1-1,-3 1-113,2-1 1,0 0-1,0 0 1,-1 1 0,0-1-1,-1 0 124,-3 1 0,-2 0 0,1 0 0,-1 0 0,3 0 1,2 0 23,-4 0 1,3-1 0,2 1 0,1 0 0,1-1 0,-1 1 0,-2 0 0,-3 0 0,-3 0 230,4 0 1,-5 1-1,-2-1 1,2 1-1,5-1-308,-1 0 1,5 0-1,3-1 1,1 1 0,0 0-1,-2-1 1,-2 1 0,-5 0-257,1 0 0,-4 0 0,-2 0 0,1 0 1,2 0-224,2 0 1,3-1 0,1 0 0,0 1 0,-5 0 0,-5 0-161,0 0 0,-5 1 1,3-1 53,5 0 1,4 0 0,-1 0 0,-4 0 730,5-1 0,-4-1 0,11-2 0,-4 0 1,-21 0-1,0 0 0</inkml:trace>
  <inkml:trace contextRef="#ctx0" brushRef="#br0" timeOffset="40923">21567 13870 6543,'-30'6'3276,"4"1"0,2 35-2909,14-5 0,2 4-127,0-8 0,0 1 0,2 0-31,2 5 1,2 1 0,3-2 15,4 5 0,3-5-90,-1-8 0,4-6 45,12-12 0,2-7-270,2-6 90,17-18-180,-17-12 135,-13 11 0,0-2 90,5-16 0,-1-1 45,-6 12 0,-2-1 179,-3-6 1,-1-4 0,-4 4-90,-3 8 0,-4 2 0,-6-19 0,-5 3-1259,-10 10-2198,-21 13 2457,28 17 1,-5 11 0,19-5 0</inkml:trace>
  <inkml:trace contextRef="#ctx0" brushRef="#br0" timeOffset="41245">21814 14092 6273,'31'-5'1092,"0"-1"0,9 2 0,4 0-273,-9 2 0,4 0 0,0 0 0,-2 0-754,2-2 0,-2 0 0,-2 0-1704,11 1 1,-6-2-1166,-9-6 1365,-24 5 782,-5-4 0,-3 3 1,-5-3-1</inkml:trace>
  <inkml:trace contextRef="#ctx0" brushRef="#br0" timeOffset="41475">22175 13863 6723,'-24'30'1092,"14"5"0,2 10 0,2 0 0,1-3 0,2 1 0,0 0 0,0 5 0,0 0 0,1-2-1734,0 4 1,3-7-179,14-7 1,-8-23 0,9 7 0</inkml:trace>
  <inkml:trace contextRef="#ctx0" brushRef="#br0" timeOffset="42248">22928 13890 6543,'-24'26'3276,"-1"8"-1638,8-13 0,0 1-544,-8 20-644,13-19 1079,7 14-270,35-10-1049,-1-16 0,9-2 0,3-4-1030,0-6 1,5-5 0,0-2 0,-3 2-274,1 3 1,-1 1 0,-2-4 545,7-7 1,-2-3 0,-24 4 0,-28 8 0,-5-4 0</inkml:trace>
  <inkml:trace contextRef="#ctx0" brushRef="#br0" timeOffset="42504">23089 13917 6813,'-10'5'1638,"0"20"0,4 10-546,2-2 0,2 3 0,0 1 0,-2 3 0,1 0 0,0 2-2185,2 4 1,1 1 0,7-7 663,9-9 0,4-5 1,5 7-1,19-33 1</inkml:trace>
  <inkml:trace contextRef="#ctx0" brushRef="#br0" timeOffset="42807">23537 13934 7083,'22'32'3276,"-3"-1"0,-14-8-2184,0 8 0,0 9 0,1-2-564,-2 3 0,1 2-798,0 3 0,0 5 0,1-6-1369,0-4 1,2-10-1639,7-10 2457,1-20 1,-1-33 0,-9 6 0</inkml:trace>
  <inkml:trace contextRef="#ctx0" brushRef="#br0" timeOffset="43176">23790 13956 7083,'-32'34'1638,"16"-13"0,-1 4-546,0 10 0,0 5 0,2-4 546,2-6 0,-1 1-1316,-4 10 0,-2 6 0,2-9-2481,-5-2-1079,-17-9 3058,15-14 809,2-19 1,-1-5 809,3-2-809,-10-6 0,17 10 269,8 1-269,30-16-1080,-6 7-944,8 0 0,7-2-245,10 0 1,2 1 1169,-7 1 1,0 0 0,9-2 0,-3 2 0,-20 7 0,-1 0 0</inkml:trace>
  <inkml:trace contextRef="#ctx0" brushRef="#br0" timeOffset="44022">24079 13936 7892,'15'12'3276,"-1"5"-975,0 5-2256,-5 5 0,-3 2-225,2 9-1459,-2 2 1,-2 2 758,-3 3 475,-2-8 0,-2 0 136,-3 4 107,-4-5 1,-1-2 341,-2-5 1067,-4 0 0,0-8 102,7-23-449,5-17-316,15-13 1,10-7-113,-2 7 0,6-3 1,0-1-1,-1 3 31,-4 3 0,0 1 0,2 0-458,7-5 0,5-4 0,-1 3 0,-4 8 267,-7 8 1,0 3-1406,7-5 1,4-1 0,-1 7 436,0 12 1,-2 4-1,20-12 1,-15 27 0</inkml:trace>
  <inkml:trace contextRef="#ctx0" brushRef="#br0" timeOffset="44423">24742 14207 6903,'11'-48'1638,"-6"20"0,-2 2 1638,-8 11 0,-1-7-2670,-3 14-786,-12 9 0,6 3 90,-11 6-45,8 4 1,-1 6 89,-8 16 0,0 4 45,4-5 0,4 2-765,6 10 0,9-4-854,18-9-20,18-23 1,7-9 1373,-5-9 1,0-3 0,0 2 0,0-1 0,-3-4-1,-1-1 1</inkml:trace>
  <inkml:trace contextRef="#ctx0" brushRef="#br0" timeOffset="44809">25109 14004 7083,'-9'-2'3276,"4"2"0,-4 2 0,22 46-2804,-3-16 0,2 5 0,1 1-1565,0 3 1,1 2 0,0-2-1,0-1 1,1-1 0,-3-4 436,-2-1 1,-2-8-1,-7-17 1,-1-7 0</inkml:trace>
  <inkml:trace contextRef="#ctx0" brushRef="#br0" timeOffset="45043">25442 13962 6273,'-24'-4'3276,"4"2"-2184,-4 26 0,-5 19 0,0 0-518,0-5 1,1 1 0,-1 2-575,1 0 0,0 2 0,-1-1 0,3-3 0,1-3 0,1-3 0,4-3 0,5-3 0,-1 0 0</inkml:trace>
  <inkml:trace contextRef="#ctx0" brushRef="#br0" timeOffset="45398">25505 14152 6363,'26'-12'1092,"1"0"0,21 0 0,1 5 546,-20 5 0,1 2-1783,15 1 0,7 1 0,-10-1-1744,2 2 1889,5-1 0,-5-2 0,-28-4 0,7-5 0</inkml:trace>
  <inkml:trace contextRef="#ctx0" brushRef="#br0" timeOffset="45693">25833 13909 6183,'-17'35'1638,"8"-7"0,1 1 0,0-5 0,1 1 0,0 6 0,1 0 61,-1 8-1339,-1 0-90,0 2-794,2-9 0,-1 4 0,1-2-1115,1-2 1,0 0-1,-3 18 1,1-3-1639,4-10 2862,7-14 1,-2-11 0,2-2-1</inkml:trace>
  <inkml:trace contextRef="#ctx0" brushRef="#br0" timeOffset="46853">26528 13996 6543,'-8'-8'3276,"0"2"0,-9 7-2452,8 0-734,-8 16 0,-1 5-90,6 3 0,0 4 0,-1 9 0,3-2-45,3-2 0,5 0 105,5 3 0,4 2 0,7-14 120,16-21 0,4-16 539,-5-10 1,-2-9-1,-3-4-359,-6-9 0,-6-6 0,-3 2-1200,-3 6 1,-2 1-1,-10 9-799,-14 11 1,-1 14 818,2 28 1,10 20 0,15-24 0</inkml:trace>
  <inkml:trace contextRef="#ctx0" brushRef="#br0" timeOffset="47120">26730 14151 6273,'10'26'1092,"-1"-1"0,7 15 0,3 0-346,-3-10 0,2-1-746,7 3 0,0-5 0,5-2 0,-7-28 0</inkml:trace>
  <inkml:trace contextRef="#ctx0" brushRef="#br0" timeOffset="47330">26940 14118 6903,'-26'27'1092,"0"-1"0,0 5 0,-2 3-2184,-1 1 0,-2 4 0,4-4 1092,3-3 0,5-2 0,-5 13 0,33-46 0</inkml:trace>
  <inkml:trace contextRef="#ctx0" brushRef="#br0" timeOffset="48237">27308 13989 6543,'-19'2'3276,"4"0"-1718,-8 35 1,2 11-1829,3-6 180,4-11 0,-3 6 0,3-2-375,1 2 1,3-4-1175,3-6 1,4-2 1277,8 11 1,6-29 0,17-38 0</inkml:trace>
  <inkml:trace contextRef="#ctx0" brushRef="#br0" timeOffset="48670">27367 13888 7083,'7'43'1092,"-1"0"0,-1-17 0,0 3 0,-1 17 0,0 7 0,-1-5-2341,-1-15 0,1-2 1309,-1 2 0,1 3 0,-1-4 1619,-3 16-2174,-7-16 0,-5-4-2782,-18-3 438,-1 13 3988,2-55 0,0-13 489,13 11 0,1-1-802,-5-3 0,3-1-836,10-8-1639,39 16 1,11 3-1639,-1-6 2750,-10 8 0,5-2 0,-7 2 1,1-1-1,7-4 0</inkml:trace>
  <inkml:trace contextRef="#ctx0" brushRef="#br0" timeOffset="49239">27819 14082 6903,'24'14'3276,"1"-1"-1638,19-11 0,4-3 1638,-4 1-2838,3 0 0,2-2-2077,-14-1 1,-3-2-1639,10-1 2621,-14 2 1,-3-1-1,-14 0 1,-20 2 0</inkml:trace>
  <inkml:trace contextRef="#ctx0" brushRef="#br0" timeOffset="49697">27756 14429 6633,'-12'1'3276,"40"-3"0,7 1-1638,-9-1 0,2 1-436,6 1 1,-2 1-1203,3 1-120,-4-1 0,6 1 0,-5-1-149,11 0-721,6 1 1,-1-4-2288,-13-12 2457,-7 5 1,-15-11 0,-22 11 0</inkml:trace>
  <inkml:trace contextRef="#ctx0" brushRef="#br0" timeOffset="52083">29192 13890 6453,'6'-9'3276,"-2"5"0,0 0-1732,-4 9-1544,-8 24 0,-3 6-360,0-2 0,-1 1 0,-3 8 1,3-7 359,0-1 674,-1 4 1,8-2 854,29-13-1125,9-9 1,9-8-1498,3-10 1,5-7 0,-4 0 265,-12 6 1,-1 0 0,-1-2-267,9-5 1,0-2 0,-16 1 899,-20 4 0,-2 1 1,-12-1-1</inkml:trace>
  <inkml:trace contextRef="#ctx0" brushRef="#br0" timeOffset="52286">29377 14010 6273,'-11'24'1092,"-1"0"0,1 6 0,0 0 546,5-4 0,0 2-2233,0 5 0,0 2 1,5-2 594,8-3 0,2-2 0,-8 7 0,4-5 0,22-9 0</inkml:trace>
  <inkml:trace contextRef="#ctx0" brushRef="#br0" timeOffset="52920">29781 13950 6273,'-5'-20'3276,"-9"45"-1638,13 5 0,7 0-4232,22 7 1785,12-22 89,-1-42 0,-3-9 1080,-13 7 1278,5-13 0,-8 4 1638,-20 28-2182,8-18-914,-15 62 0,-5 22-135,8-9 0,0 2-45,1-8 0,-1 2 0,2 2 134,0-2 1,2 3 0,-1-1 0,0-5 0,-3 1 0,-2 0 15,-1 2 0,-1 3 0,-5-10-150,-17-9 0,-6-6 315,8-30 0,0-7 224,-6-4-2178,16-2 1,6-1-1639,9-1 2184,32 0 1,20-2 0,-5 3 623,-18 9 1,1 0 0,13-7 0,6-2 0,-9 3 0,-1 1 0</inkml:trace>
  <inkml:trace contextRef="#ctx0" brushRef="#br0" timeOffset="53979">30470 14209 6903,'33'-3'1638,"0"0"0,-1 2-2731,4-2 1,7-2 0,-6 0 1074,0-3 0,-5 2 0,-4-1 1,-11-3-1</inkml:trace>
  <inkml:trace contextRef="#ctx0" brushRef="#br0" timeOffset="54262">30581 13855 6993,'1'48'1092,"0"0"0,-1-14 0,-2 5-649,0-2 1,-1 9-1,-1 4 1,0 1-1,1-4 1,0-7-1194,1-4 0,0-5 1,0 3 749,-2 15 0,0 7 0,1-4 0,4-16 0,4-19 0,6 6 0</inkml:trace>
  <inkml:trace contextRef="#ctx0" brushRef="#br0" timeOffset="55507">31246 13945 6903,'2'-5'3276,"1"3"0,-2 6 0,-3 20-2040,-5 7-1056,-2 7 0,-1 2-630,-3 9-643,5-7 1,1 8 0,2-7 545,4-17 1,0-1 0,-1 22 0,2-5 0,5-21 0</inkml:trace>
  <inkml:trace contextRef="#ctx0" brushRef="#br0" timeOffset="55842">31573 14062 6273,'13'-42'3276,"-14"50"-2572,-6 14 0,-2 5-659,2-1 0,1 2-15,-2 6 0,0 3 0,5-3 719,10-5 1,4-3-840,8 9-225,17-27 0,4-13 450,-15-9 0,-1-7-15,1-2 0,2-4 0,-5 0 489,-4 0 1,-6-2-475,-6-20 0,-7 1-1214,-7 6 852,-29 22 0,-18 4 0,5 6 0,20 7 0,-2 4 1,-7 4-1,0 0 0,1 0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04:29.7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14163 4392 6094,'-3'-10'3276,"0"1"-1605,0 0-502,1 1 2069,3 1-2878,-1 3-90,0-2 90,3 2-720,20-11 360,-11 6-180,33-6 90,-31 14 90,15 2 0,-19 3 360,15 19-90,-15-5-180,8 12-3367,-13-2 3341,-3-10-417,1 9 1,-1 1 262,0-3-90,-1 13 0,0 1 180,-4-6 0,2-6 0,-3 1 0,-3 0 0,-1-1-90,-3 4-90,-3 7 90,10-30 3132,3-7-3492,1-1 877,-1-11-427,1-2 179,2-24 1,1 14 270,4-5 0,3-1 90,7-6-496,-6 12 1,0 0 135,10-9-90,-7 12 90,2-3-90,11-15 0,4-3-90,-8 14 0,0 0-30,0-1 0,2-2 0,-3 4-616,11-6 107,-15 16-2430,-5 8 1080,-2 2-1388,10-2 1067,-10 8 2210,3 0 0,-11 4 0,-2 1 0</inkml:trace>
  <inkml:trace contextRef="#ctx0" brushRef="#br0" timeOffset="1594">14999 4424 6004,'-14'-25'3276,"-1"2"0,-14-3-744,2 7-2532,-4 0 0,3 10 0,14 7 90,-11 3-90,11 4 0,-14 14-90,14-4 45,-5 15 0,1 2 45,5-3 0,0-2 0,2 3 90,4 8 0,3-1 0,-1 4 0,3-8 0,1 7 0,2-5-180,5-2 0,2-2 90,0 0 0,1-1 0,13 13 180,16-41-180,-17-7 90,16-12-90,-8-16 30,-8 2 0,1-7 0,1-1 120,-1-1 0,0-1 0,1-1-208,-4 6 0,0-1 0,0-1 0,-2 1 118,3-10 0,-1 1 0,-3 3-1583,-2 0 0,-3 3 1523,1 0 0,-2 2 0,-3 10 0,-1 1-391,0 0 1,0 2 390,3-13 45,-2 7 0,0-1-45,1-10 290,0 4-469,-5 15 3027,-4 19-2938,-1 5 1100,-9 18-1010,5-6-90,-7 13 90,0 12-45,3-5 0,0 2 45,1-6 0,0 0-547,-1 8 1,1-2 546,0 0 124,3-10 0,1 3 101,-2 8 0,0 5-46,1-4 1,1 2 0,0-1-525,-1 6 1,1-3 344,1 5 0,2-6 0,2-7 0,2-2-45,5-1 0,2-1 45,8 2 0,4 13 0,-4-39 90,-7-10 997,7-13-1042,0-8 0,1-2-45,8-11-34,-8 8 0,0-1 34,-4 4 0,0 2-90,9-17 527,-10 17 1,0 0-528,0 1 0,-1 3 0,-1 2-90,2-5 90,-10 21 0,-3 4 90,-1 6 0,0 0 90,-1 36 0,1-19 135,2 15 0,0 2-135,1-10 180,4 13 0,3 1 0,5-9-270,2-10 0,1-3-270,1-11-630,8-19-2377,-4-28 0,-7 10 3155,-1-12 0,-3-3 0,-6 9 0,-2 3 0,0-1 0</inkml:trace>
  <inkml:trace contextRef="#ctx0" brushRef="#br0" timeOffset="1841">15441 4124 6363,'2'7'3276,"0"-5"0,-2 0 0,1-1 0,3 9-2617,4 0-3936,15 8 0,-9-12 0,10-3 2457,-18-6 1,0-6 0,-7 2 0</inkml:trace>
  <inkml:trace contextRef="#ctx0" brushRef="#br0" timeOffset="5327">20812 4306 6004,'-3'-11'2158,"2"0"-1888,1 0 360,4-1-90,2 5 809,14-14-1259,-9 11 0,10-8 0,-14 14-90,4-1 0,-3 2 90,3-1 89,1 3 1081,9 23-91,1 19-989,-2-3-246,-7 5 246,-9-26-90,0 20-90,-2-12-90,0 1 0,-2 0-180,-3 17 270,1-9 45,-3-5 0,-1-2-45,2-11 0,-7 14-90,5-22-180,1-8-449,5-20 719,1 4 45,5-9 0,3-1 134,0 3 169,0 1 0,3-3 326,5-4 1,0 0-450,-4 8 0,0-1 134,5-5 1,3-3 0,-3 4-90,7-4 225,8-6 0,1 2-225,-5 10-225,-3 3 0,-2 3-225,-12 10-180,-2 3-540,-9 5-539,1 0-1838,4 3 618,0 1 2659,10 11 0,-9-7 0,6 8 0</inkml:trace>
  <inkml:trace contextRef="#ctx0" brushRef="#br0" timeOffset="5985">21662 4135 7083,'-11'-21'3276,"-3"2"0,4 16-833,-4 2-2443,2 4-180,-9 11-180,-5 11 0,-3 4 270,-6 5-30,11-9 0,-3 4 1,4-1-151,4-3 0,2 0 180,0-3 0,2 0-90,-5 15-180,33-19 360,33-4-45,-17-7 0,1 0 45,13-2 0,-4 1 540,-3 6-360,-12 1-90,-40 5 270,-5 2-270,2-4 90,-6 6 359,-6 8-3751,2 5 3122,4-6-719,14-2 809,16-24-582,31-11 492,-17 1-270,25-12 181,-30 11-271,9-3 360,-14 7 2431,10-4-2431,-14 6 790,4-3-1149,-7 3 391,0 0-212,-1 1-3007,-3 9 1157,-1 1 1851,-1 3 269,2-5 0,1-6 0,1-1 0</inkml:trace>
  <inkml:trace contextRef="#ctx0" brushRef="#br0" timeOffset="7159">21622 4147 6543,'-27'-8'3276,"3"7"0,-16 15-1373,11 8-2082,-4 12-181,9 1 270,9-6-90,5-3-270,17 14 360,0-18-135,9 5 0,3-1 136,-1-9 178,19 15 91,-23-20 1439,4 17-629,-17-8-540,-2 8 269,-19-1-269,0-6 0,-2 0-270,-8 8-556,8-9 1,1-2-2902,6-6 1638,34-30 1,11-10-1639,3-4 3735,-9 9 1,4-3 0,-3 1-397,0 0 0,-4 3 838,2-3-90,2-3-181,-13 12-89,1 0 179,7-10-539,-4 6-45,1-1 0,1 0-225,0 0 0,14-13 0,-19 21 293,7-4-293,-13 11 90,2 1-90,-7 7 90,0 0 3276,-2 7-3250,0 0-26,-2 5 0,0 0 90,-2 2 0,-1 1 0,0 2 134,1 5 1,0 3-45,3 1 0,1 1-135,-2 0 0,1-1 0,4-1 0,2-3-45,1-10 90,23 5-1729,4-39 1,2-9-1639,10 11 1638,-9-15 1,-6-3 849,-17 9 0,-3-1 1,-1 1-1</inkml:trace>
  <inkml:trace contextRef="#ctx0" brushRef="#br0" timeOffset="7364">22000 3909 7263,'-14'23'3276,"2"-2"0,16 1-1463,0-6-2633,32 14 1,-22-25 0,20-1 0</inkml:trace>
  <inkml:trace contextRef="#ctx0" brushRef="#br0" timeOffset="9645">26859 4206 6543,'-10'-7'3276,"1"-9"-1335,2 6-1221,4-8-450,3 12 0,1-2-180,0 5 89,3-2-269,21-4 90,-10 4 0,30-3 0,-27 8 90,17 0 0,-18 2 90,14 10 360,-14 19-450,0-5 90,-12 14-90,-14 7-90,2-17-135,-2 1 0,-1-1 45,-1-1-135,-5 9 0,-2 0 225,4-6 0,0-3 0,1 0-90,3-4 270,5-12-90,-1 3 989,18-31-809,-3 0 0,8-12 0,4-6 135,1-1 0,2-2-286,-7 8 1,2-1 0,1-1-30,2-2 0,3-2 0,0 0 0,-2 4-1183,1 1 1,-1 4 0,0-1 275,2-4 1,1 1 0,-2 4-84,-1 6 1,-2 7-2159,9 4 2244,-6 6 1,-3 3 0,-9 4-1</inkml:trace>
  <inkml:trace contextRef="#ctx0" brushRef="#br0" timeOffset="10591">27511 4349 8072,'0'-8'3276,"2"-11"0,-2 7-1372,5-30-1814,-3 19-180,-3-20-270,-7 23 90,-4 2-1709,-24 11 1619,18 7-89,-24 6 179,8 23 270,2 3 45,9-2 0,1 1 45,0 6-45,11-15 0,1 1 404,-2 22-89,8-1-360,0 1 90,13-20 0,7-6 180,21-16-180,-9-3 0,2-6 89,11-18 1,-1-9-30,-15 10 0,0-1 0,-1 0-467,9-10 1,-2 1 360,-4 3 1,-4 3 45,2-5-30,-4-2 0,3-8 0,-3 5-60,-6 11 0,-1 0 0,7-17 0,3-7 0,-7 10 0,-8 9 0,-4-2 0,-2 0 0,-2 13-359,-3-22-271,2 28 360,-1 0 454,2 5-364,0 7-899,-1 0 899,-5 6 0,1 1 90,-4 4 90,-8 13 180,6-7 359,-3 5 1,0 3 45,4-1 0,0 3-181,-3 13 1,1 2-270,1 0 0,2 0 0,1 2 0,2 3 74,2-9 1,1 1 0,2-1 15,1 9 0,2-2-180,-2 1 0,2-4 0,3-10 0,0-7-45,0-7-180,6 6-809,6-11 539,-5-3-1169,11-8 360,-11-5-360,3-5-1260,0-3 2879,3-17 0,-6 7 0,-1-10 0</inkml:trace>
  <inkml:trace contextRef="#ctx0" brushRef="#br0" timeOffset="10975">27896 4136 10591,'4'5'3276,"8"17"-1638,0 9 0,0 2-1534,6 12-59,-1 2 0,-3-3-135,-4-14-45,-2-4 0,0-1-135,-2-5-2428,6 13 1529,-7-21-2108,3 5 257,-2-21 3020,-1-6 0,1-5 0,-2-3 0</inkml:trace>
  <inkml:trace contextRef="#ctx0" brushRef="#br0" timeOffset="11290">28185 4109 7443,'-19'-3'3276,"4"2"0,5 5-1733,-9 14-1003,-8 18-315,5-7 0,-1 1-180,7-7 0,-1 2-1,-11 14 1,1-1-45,-2 1-263,6-6 1,-1-2-8,0 3-1259,-4 5-1748,9-8 0,-4 10 2457,3-6 1,10-13 0,3-9 0</inkml:trace>
  <inkml:trace contextRef="#ctx0" brushRef="#br0" timeOffset="12558">29033 4268 6273,'2'-6'1350,"1"0"-811,-1 0 451,13-7-720,-5 6-900,27-9-809,-15 9 1439,6 1 0,0 0 0,0 0 0,13-2 0</inkml:trace>
  <inkml:trace contextRef="#ctx0" brushRef="#br0" timeOffset="12698">29777 4226 6004,'40'-20'30,"-14"9"0,8-5 0</inkml:trace>
  <inkml:trace contextRef="#ctx0" brushRef="#br0" timeOffset="12866">30313 4170 6183,'10'-1'720,"21"-2"-720,14 0 0,-3-2 0,3 1 0</inkml:trace>
  <inkml:trace contextRef="#ctx0" brushRef="#br0" timeOffset="16244">6775 8229 6094,'41'5'1092,"-1"1"0,-3-1 0,3-1-273,-4-3 0,4 0 0,3 0 0,-2-1-953,-3 1 1,0-1 0,0 0-1,0 0 156,4 0 1,1 0 0,0 0-1,-3 0-22,4-1 0,-2 0 0,-3 0 517,6-2 1,-4-1-518,-13 1 0,0 0 438,-2 0 0,2 0-483,21-3 0,0 0 45,-19 3 0,1 0-60,7-1 0,5 1 0,-5 0-660,-8 3 1,-2 1 89,3-3 1,-4 5-2648,-8 22 2682,-24-15 1,-15 12 0,-2-20 0</inkml:trace>
  <inkml:trace contextRef="#ctx0" brushRef="#br0" timeOffset="16614">6799 8476 6183,'-35'17'3276,"17"-7"0,-2 1-2812,27-5-104,2 0 1349,33 6-1282,-7-9 0,10-2 1,3-1-1,0 1-562,-2 0 0,1 0 0,1-1 1,1 1-265,-4-1 0,0 0 0,1 0 0,1-1 0,-1 1-231,2-1 0,1-1 1,0 1-1,-3-1 1,-6 1-181,10-1 1,-3 1 299,1-1 0,3 1 1,-4 0-751,3-1 1,-2 1 1259,-13 0 0,0 1 0,-1-1 0,8 1 0,-1-1 0,-4 1 0,0 0 0</inkml:trace>
  <inkml:trace contextRef="#ctx0" brushRef="#br0" timeOffset="18877">9334 8021 6273,'2'-7'1799,"2"0"-1259,3 5-270,2 0 450,10 1-541,-8 0 181,12 1-270,-12 0 540,22 8-450,-4 11-90,3 0-90,-15 5 0,-5 3-90,-6 21 45,-2-21 0,-1 4-75,-5 2 0,-1 3 0,-1-3 120,-2 14-1071,1-12 0,0 5 1,0-7 1160,-1 1 45,-1 1 0,0-1 134,2-14-358,-4-8 89,7-18-270,3-34 225,3 4 0,2-1 180,-2 13 0,0-1 1503,3-15 0,2 2-531,8-8-268,1 9 1,6-7-1,-3 4-749,-3 6 0,0-1 0,3-2 0,5-5 0,0 1 0,-3 7-855,0 7 1,-1 3-720,8-9 0,1 5 44,-8 14 1,-1 7 270,5 6 360,-6 12 809,-10 0 0,-3 1 0,-2 0 0</inkml:trace>
  <inkml:trace contextRef="#ctx0" brushRef="#br0" timeOffset="19882">10133 8149 6453,'-28'-21'3276,"3"2"-615,13 10-2301,-6-4-360,9 7 90,-5-2-180,-2 3 0,6 3-270,-21 2 360,17 3-180,-12 13 0,-1 5 90,5 6 45,1-4 0,2 1-45,1 13 0,10-13-1516,1 6 0,2 0 1696,1 5-45,1-8 0,2 2-641,3 1 1,1-2 685,1 8 0,1-6 0,2 0 0,5-3 269,18-2-269,-4-18 2580,5-9-2760,-9-15 0,-3-4-90,2-2 955,-3 0 1,-1 0-866,-1-3-45,1-9 0,0-2 315,-1 0 135,2-7 0,-2 3-226,-11 23-178,-4 1-1,-5 23 90,-5 17 90,5-8-90,0 6 179,5 4-269,1-10-2608,17 10 1082,-1-27 1616,3-10 0,0-5 0,-1-9 0,-6 3 0,-1 0 0</inkml:trace>
  <inkml:trace contextRef="#ctx0" brushRef="#br0" timeOffset="20132">10235 8161 6363,'-8'-11'3276,"8"9"-255,11 9-2931,2 4 45,6 3 0,4 3-46,9 7 1,1 2-45,1 1 0,2 1-255,-5 0 0,1 1 1,-4 0-1430,-3 1 1,-4-1 173,-3-5 0,-4-2 1016,-8 2 449,-7-25 0,0-5 0</inkml:trace>
  <inkml:trace contextRef="#ctx0" brushRef="#br0" timeOffset="20466">10619 7918 6273,'-3'-23'3276,"-2"3"-75,-6 16-3201,3 4 90,-8 17 180,-4 13-181,6-8 1,-1 2-45,-5 7 0,0 0-45,6-7 0,-1 0 120,-3 5 0,-1 2 0,2-2 60,2-2 0,-1 2-1071,-5 12 0,-2 7 1,2-7 800,8-11 0,0-3-45,-5 15 0,4-4-3142,12-4 0,4-15 3032,3-2 0,-1-23 0,-1-10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05:16.76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23712 5734 6183,'-2'-5'1170,"3"-3"269,0 3-540,2-2-449,-2 4 2069,0 2-2519,-3 5 0,-2 4 539,-15 31-479,4-10 0,-4 4 0,2-1-105,-1 2 0,-1 3-90,-3 2 0,-6 7 0,1 0 1,6-10-1,6-11 0,0-1-435,-7 15 0,-4 6 1,7-10-421,8-11-1798,-1 20 2158,15-34 630,11-2 0,-3-12 0,6-5 0</inkml:trace>
  <inkml:trace contextRef="#ctx0" brushRef="#br0" timeOffset="389">23650 5825 6183,'-3'-14'3276,"2"2"-2504,4 12-502,-1 2 540,8 4 449,13 17-899,4 10-315,-11-12 0,-1 2 0,-2-1 0,-2 0 44,1 8 121,-10 2 0,-3 6 0,-2-4-463,-1 14 223,-1-9 0,-1 5 0,0-7-60,-3 2-315,3-8 0,1-2-225,1-5-179,1 7-1260,3-21-1169,-2 1 3238,-1-5 0,-3 0 0,-1-5 0</inkml:trace>
  <inkml:trace contextRef="#ctx0" brushRef="#br0" timeOffset="720">23439 6494 6094,'-22'-13'3276,"10"4"0,21 3-474,33 9-2712,-16 0 0,0 1-90,2 0 0,1 0-90,3-1 0,1-1-315,-4-1 1,0-1 224,-1 1 0,1-1-810,6 0 1,-3 0 449,-11 0-359,10 1-1260,-28-1 360,-9 3 1799,-11-3 0,1-1 0,-8-5 0</inkml:trace>
  <inkml:trace contextRef="#ctx0" brushRef="#br0" timeOffset="1802">30772 5835 6094,'-5'-7'1349,"-1"0"1169,-17 22-1348,4 16-766,2-7 1,-1 3-270,-3 12 0,1 1-270,6-15 0,-1 1-465,-3 4 1,-3 2-1,4-3-2677,-7 9 2549,6-10 0,2-1-171,6-4-270,3 0 899,6-10 430,3-2 1,6-11 0,1-3 0</inkml:trace>
  <inkml:trace contextRef="#ctx0" brushRef="#br0" timeOffset="2122">30984 5731 6094,'-14'26'3276,"2"0"-1425,4 2-682,7 14 0,2 4-1034,0-20 0,1 0-90,0 19 0,2 3 90,3-4 0,2-3-720,-1-13 1,-3 1-509,-5 6 1,-3 4 0,0-5 436,-2 11 1,-9-18-1,-4-5 1,-1-13 0</inkml:trace>
  <inkml:trace contextRef="#ctx0" brushRef="#br0" timeOffset="2348">30579 6351 10411,'44'-1'1638,"0"-1"0,-1-2-1252,5 5 0,4 1-2025,-13 0 1,-2 0 1091,-9-3 1,0-1 0,7 3 0,-3-2 0,0-8 0</inkml:trace>
  <inkml:trace contextRef="#ctx0" brushRef="#br0" timeOffset="3806">20189 863 6813,'-10'-23'3276,"3"5"-4461,-3-6 0,0-1 1185,3 5 209,-1-6 1,0 3-659,7 14 948,-2-7-1218,3 16-271,-17 42 990,8-16-39,-5 13 1,-1 5 218,3 0 0,1 1 912,3-14 0,0 2 0,0 1-889,1 2 0,-1 3 0,1 0 0,0-3-1643,-1 10 0,1-1 1500,2-10 0,0 2 0,0-1 255,1 13 0,0-2-386,1-9 1,1 1 219,-1 4 1,0 3 0,1 5 12,1-7 0,-1 4 0,1 2 0,1-1 0,-2-4-615,1-5 1,0-3 0,0 1 0,0 2 470,0 4 0,0 4 0,1 1 0,-1-1 0,0-2-41,0-1 1,0-1-1,0-3 1,0-1-146,0-3 0,0-3 0,0 6 183,-1-3 0,0 5 0,0 3 0,0 1 0,0 0 0,0-2 39,-1 6 0,0-1 0,0 1 0,0-1 0,0-2-72,1-3 0,-1-2 0,1 0 0,-1 0 0,1 2-135,-1-1 1,0 3-1,0 1 1,1-1-1,-1-5 1,1-5-28,0 13 0,0-3-210,0-1 0,1 4 1,0-4-331,2 1 1,0-4 1211,-1-1 0,2-1-1257,5 6 1,0-5 2203,-2-13 1837,6 14-1465,-10-39 1465,0-3-2859,6 1 576,13-1-1083,11-1 0,3-1 90,16-1-820,-14 0 1,9-1 0,1 1 0,-7-1 851,-4 2 1,1-1-76,6-1 0,6 0 0,4 1 205,-6 2 0,5 1 0,2 0 0,-3 1 0,-6-1-326,-3 0 0,-5 1 0,8 1 182,-9-1 0,6 2 0,6 0 0,3 0 0,2 1 0,0-1 0,-2 1 0,-2 0 0,-5-1 0,-6 1-247,5 0 0,-9-1 0,1 1 1,8 1 162,-5-1 1,6 0-1,4 1 1,3 0-1,3 0 1,1 0 0,0 0-1,-1 0 1,-3-1-1,-4 0 1,-4-1-7,11 1 0,-6-1 0,-3 0 0,2-1 0,6 1 32,-9 0 0,4 0 0,3-1 0,1 1 0,1 0 0,-1 0 0,-1-1 0,-4 1 0,-4-1-93,4 0 0,-4-1 0,-3 1 0,1-1 1,5 0 132,-2 1 0,4-1 0,2 1 0,0 0 0,-1-1 0,-2 1 0,-4-1-102,3 1 1,-5-1 0,1 0-1,6 1 68,-5-1 0,4 1 1,4 0-1,1-1 0,2 1 1,0-1-1,-1 1 0,-2 0-376,-3-1 0,0 0 1,0 1-1,-1-1 1,1 0-1,-1 1 0,1-1 1,0 0 68,1 0 1,0 0 0,-1 1 0,1-1 0,1 0 0,0 0 0,1-1 0,2 1 340,-5-2 0,2 1 0,2-1 0,0 1 0,2-1 0,-1-1 0,0 1 0,-2 0 0,-3-1 0,-2 1 0,-4-1 0,14 0 0,-7-1 0,-2 0 0,0 0 0,3-1 0,-5 0 0,0-1 0,-1 1 0,1-1 0,0 1 0,0-1 0,0 1 0</inkml:trace>
  <inkml:trace contextRef="#ctx0" brushRef="#br0" timeOffset="4684">20473 844 6813,'28'-16'1092,"3"5"0,9 0 0,-3 2-307,-9 1 1,3 2-764,6-2 1,7 0 0,1-1-1,-6 3-551,3 0 1,1 1 456,-8 2 0,5-2 0,4 1 0,1 0 0,-1 1-153,-2 0 0,0 1 0,1 0 1,1 1-1,1-1 0,0 1 122,0 0 0,1 0 0,1 0 1,0 0-1,0 0 0,1 0 0,-1 1-171,0 0 0,1-1 1,0 1-1,0 1 1,-2-1-1,0 1 1,-3-1 326,4 1 1,-3 1 0,-1 0 0,1-1 0,1 1 245,-1-1 1,3 1 0,0-1 0,-1 0 0,-2 0 0,-3 0-410,7 0 0,-4-1 0,6 1 367,-9-1 0,6 0 0,3-1 0,2 1 0,-1 0 0,-4-1 0,-6 1-108,9-1 1,-6 0 0,9 0-40,-14 0 0,7 1 0,4 0 0,4 0 0,0 1 0,1-1 0,-3 0 0,-3 1 0,-4 0-128,3 0 0,-5 0 0,-1 0 0,2 1 0,6 0-97,-10 0 1,3 0-1,4 0 1,2 1-1,1 0 1,1 0-1,0 0 1,0 0-1,-2 1 1,-2 0 0,-4 1-221,9 1 1,-2 1 0,-2 0 0,-1 1 0,-1-1 0,0 1 0,0-2 334,3 1 0,-1-1 0,0 0 0,-1 1 0,-1-1 0,-2 1 18,0 2 0,0-1 0,-2 2 0,-5-1 0,-7 0-454,14 12 706,-12-4 1181,-2 6-1271,-20-8 90,2 13 0,-1 4-180,1 6-30,-3-3 0,0 6 0,-2 6-132,-4-5 0,-3 5 0,-1 3 0,1-2 0,-1-3 89,2-5 0,0-4 1,0 2-1,-1 5-69,-1-1 1,-1 4 0,0 3-1,-1 2 1,0 2 0,0 0-1,-1-1-38,0-8 0,0 2 0,-1 1 0,0 0 0,0 0 0,0 0 0,0-1 1,0-2-1,1-1 30,-2 7 0,2-3 0,-1-2 0,1 1 0,-1 2 0,0 4-41,1-8 0,-1 4 0,0 1 0,0 2 0,0 1 0,0 0 0,0-1 0,0-1 0,1-2 0,0-4-446,0 10 1,1-2 0,0-3 0,0-1 0,0-1 0,0 0 140,0 3 0,1-3 0,-1 1 0,0 0 0,1 4 406,0-10 0,0 4 0,0 1 0,1 1 0,-1 0 0,1-3 0,0-4 0,0-5 0,0 10 0,0-7 0,1 3 0,-1 3 0,1 1 0,0 0 0,0 0 0</inkml:trace>
  <inkml:trace contextRef="#ctx0" brushRef="#br0" timeOffset="5252">22499 800 6813,'3'44'1092,"0"1"0,0-7 0,0 5-470,2-5 0,1 6 0,0 4 0,0 1 0,-1-2-1278,-1 0 1,0-1-1,-1 1 1,0 0 0,1 2 167,0-2 1,1 1 0,0 2 0,0-1 0,0-1 0,-2-1 562,0-1 0,-1-2 0,0-1 1,-1 1-1,-1 2 149,0-2 1,-2 1 0,0 1 0,0 1 0,-1 2 0,1 3-1,0-8 1,1 2 0,-1 1 0,0 3 0,1 0 0,-1 1 0,0-1 0,1 0 0,-1-2 0,0-2-294,0 3 0,0-2 0,0-1 0,0 0 1,1-1-1,-1 2 0,0 0 0,1 3-229,0-4 0,0 4 0,0 2 0,0 2 0,0 0 0,0-1 0,1-1 0,0-3 1,0-4-1,0-5 0,1-5-529,1 12 1,0-9-1,3 3 827,1 4 0,2 6 0,2 2 0,-1-6 0,-1-10 0,1-8 0,0-4 0,9 16 0,0 1 0</inkml:trace>
  <inkml:trace contextRef="#ctx0" brushRef="#br0" timeOffset="5779">19828 1614 6633,'48'-8'546,"-1"1"0,1-1 0,-1 0 0,1 0 0,-2 1 0,2 1-323,-2 0 1,4 1 0,-1 0 0,-1 0-202,-6 2 1,-1 1-1,-1 0 1,-3 0-83,-1 0 0,-4 1 0,6 0-150,-2 0 0,3 1 0,3-1 0,2 1 1,2 0-1,1 0 52,-2 0 1,3 0-1,1 1 1,2-1 0,0 1-1,0-1 1,0 1-1,-2-1 26,-3 0 1,-2 1 0,0-1-1,0 0 1,1 0 0,1 0-1,1 0 1,4 0 304,-9 0 0,1 1 0,2-1 0,2 0 0,0 0 0,1 0 0,1 1 0,0-1 0,0 0 0,0 0 0,-1 0 0,0 0 0,-1 1-128,1-1 0,0 0 0,0 0 0,0 0 0,0 0 0,-1-1 0,1 1 0,-1 0 0,1 0 0,-1 0 0,1 0 0,0 0-319,2 0 1,-1 0 0,1 0 0,1 0 0,-1 0 0,1 0 0,-1 0 0,0 1 0,-1-1 0,0 0 0,-1 0 0,0 0-55,3 0 0,0 1 0,0-1 1,0 0-1,-1 1 0,-1-1 1,-2 0-1,0 1 0,-3-1 1,-2 0-1,8 0 0,0 0 0,-3 0 1,-4 0-1,-4 0 0,-7-1 1,6 0-1,-10-2 0,-1-4 1</inkml:trace>
  <inkml:trace contextRef="#ctx0" brushRef="#br0" timeOffset="6347">20613 893 6633,'-23'11'819,"0"-1"0,-5 19 0,0 10 0,4-3 781,10-11 1,1 0-2694,-5 12 1,-3 4 0,3-3 390,4-8 1,2-2-282,-2 3 0,6-3 983,19 3 0,-4-15 0,33-44 0</inkml:trace>
  <inkml:trace contextRef="#ctx0" brushRef="#br0" timeOffset="6589">20734 769 6453,'-10'3'3276,"-2"15"-2216,10 6 1,4 3-791,-1 1 0,1 2-90,4 2 0,1 3 0,0 0-270,1 0 0,0 0 0,0 1-960,-3 3 1,0 1 0,-2-1-44,-2-3 1,0-1 0,-3-2 1050,-8 7 1,-3-6 0,-11-4 0,-4-17 0</inkml:trace>
  <inkml:trace contextRef="#ctx0" brushRef="#br0" timeOffset="6734">20507 1355 6633,'-21'-20'1638,"0"0"0,2 1 0,8-8 0,11 1-2731,28 17 1,16 10 0,-3-2 623,-7-8 1,1 1 0,9 6 0,5 4 0,-8 0 0,1 2 0</inkml:trace>
  <inkml:trace contextRef="#ctx0" brushRef="#br0" timeOffset="7243">21031 1112 6543,'-15'-35'1638,"-1"0"0,-8-1 0,-3 39 0,-1 12-1361,6 11 0,3 9-307,-2-1 0,0 4 0,2-3-15,2 1 0,2-2-1594,1 2 1,3-5 484,6-8 2013,5 10-319,21-15-690,4-26 0,8-14 0,0-6 132,-6 1 0,1-7 0,0-3 0,0-2 0,0 1 138,-3 4 0,0-1 0,1 0 0,-2-1 0,0 0 0,-2 1-102,3-5 0,0-2 0,-2 1 0,-3 2 0,-6 5-288,-1-18 0,-12 21 3302,-23 56-3852,7 2 1,-2 9 0,0 4 0,3-6 254,-1 6 0,1 1-45,3-3 1,-1 6 0,0 1 0,3-4 609,2-5 0,2-2 0,0-1 0,-2 8 0,1 0 0,0 2 0,1 1 0</inkml:trace>
  <inkml:trace contextRef="#ctx0" brushRef="#br0" timeOffset="7807">21245 1422 6004,'17'-33'546,"0"-1"0,0 0 0,0 1 0,2-4 0,0 1 0,-4 4 1092,-4 2 0,-2 5 1638,-1-4-2794,-4-1 1,-2 1-752,-5 5-1171,-15-7 811,-3 35 314,-3 13 0,-1 5 225,-3 6-60,7-3 0,-2 4 0,5-2 60,-4 6-60,4 1 0,-3 6 1,10-3 239,14-6 0,9-9-180,18-17 0,5-11-45,2-3 0,2-12-252,-13-4 1,3-11-1,1-5 1,-1-3-1,-2 2 1,-3 6 476,2-5 0,-4 5 0,1-5 71,-2 3 1,3-4 0,-1-1 0,-2 2 0,-4 7-27,2-5 0,-10 8-1035,-17 6 541,-23 55 478,11 2 1,-2 7 0,3-2-220,-1 3 0,2 2 250,4-3 0,2 4 0,1-3 1128,1 2 0,2 1-2371,2 4 1,1 3 0,2-3-547,2 1 1,1-3 982,1 9 1,7-9-1,15-24 1,-2-13 0</inkml:trace>
  <inkml:trace contextRef="#ctx0" brushRef="#br0" timeOffset="8607">23018 1111 6453,'3'-18'3276,"3"-2"-615,11 13-2211,-2 10 89,10 15-89,-10 18-270,-6 2 0,-1 1 0,1 3 404,8-11 1,3-11-405,-2-24-90,15-19 0,0-7-45,-18 12 0,1-4-701,5-8 1,6-10-1,3-3 1,-2 1 0,-6 9-167,0 3 0,0 0 2,2-7 1,5-9 0,0 5 0,-5 18-2458,5 26 2801,-10 0 1,-1 20 0,-16-7 0</inkml:trace>
  <inkml:trace contextRef="#ctx0" brushRef="#br0" timeOffset="9076">23669 1329 6633,'2'-35'819,"-1"1"0,0-1 0,2-3 0,-3 3 819,-4-1 0,-8 12-1361,-14 35 0,-5 9-457,-4-13 60,9 17 0,-2 12 0,8-1 165,8 1 0,12-4-1516,14-12 0,5-3 1381,7 14 90,6-38 0,-1-10-551,-13 4 551,-4 2 90,-4 3-90,-6 7 0,-3 7-90,-2 8 2938,3 1-4826,15-9-1299,13-15 568,6-8 2457,-10-2 0,4-5 0,-3 1 0,-6 5 0,-1-1 0,5-4 0,0 1 0,0-1 0</inkml:trace>
  <inkml:trace contextRef="#ctx0" brushRef="#br0" timeOffset="9288">24052 991 6453,'14'-35'819,"0"1"0,-1-1 0,-24 64 0,-8 18 819,5-14 0,-2 5-2294,2-2 1,-4 8-1,0 3 1,2-5 0,5-11-95,1 7 380,9-5 1,3-3-261,5-9-1009,20-11 1,6-10 1459,-9-12 1,0-5 0,9 0-1,-1-2 1,-13 0 0,1 0-1</inkml:trace>
  <inkml:trace contextRef="#ctx0" brushRef="#br0" timeOffset="9872">24196 1219 11400,'-26'-21'944,"-1"37"1,-1 11-900,12-7 0,0 4 0,-9 22 0,7-4-45,19-26-990,25-12 1,6-7 540,-1-6 149,-2-3 0,5-4 0,-3-1 615,-6-1 0,-3-2 719,9-8 1,-5 4-1935,-15 14 540,-6 3 0,-23 30 1,-9 16 943,13-12 1,4 0-315,6 4 0,4-1-450,5 6-405,20-31 1,8-10 224,0-7 0,2-5 989,6-3 1,0 0-225,-5 1 0,-2-2 584,-7-2 1,-1-2-1,-8 0-1169,-9-4 0,-11 6-1169,-38 13 1439,11 25 0,-1 10-60,3 2 0,0 3 0,5 1-75,3 8 0,10-2-45,15-10 0,5-4 0,4-5 0,23 11-270,-4-25 1,3-5-811,-1 2 1,0-2 539,7-2 1,2-2-361,-11 1 1,1-2-1,-3 1 990,-5 1 0,-1-1 0,15-1 0,-1-1 0,-1-2 0</inkml:trace>
  <inkml:trace contextRef="#ctx0" brushRef="#br0" timeOffset="28154">5595 8205 6004,'-7'-7'3276,"-2"-6"0,3 4-2093,-1-1-1093,6 8-630,0 1 181,-5 22 359,2-7 0,-10 27-450,-1-7-643,1 2 1,-1 9 0,2-6 635,4-15 0,0-1 0,-4 12 0,0 4 0,7-16 0,6-21 0</inkml:trace>
  <inkml:trace contextRef="#ctx0" brushRef="#br0" timeOffset="28448">5661 8167 6004,'4'17'3276,"0"-6"-346,14 23-2030,-3-6-1215,-4-4 0,-1 2-585,0 5-739,-7 6 1,-4 0 1232,-2-12 0,0 2 0,-1-2 0,-2-11 0</inkml:trace>
  <inkml:trace contextRef="#ctx0" brushRef="#br0" timeOffset="28637">5552 8529 7173,'-8'-1'3276,"3"0"0,30-1-4251,-7 2-644,25-1 1072,-9 0 1,-1-1 0,-1-1 0,-1 0 0,0 0 0</inkml:trace>
  <inkml:trace contextRef="#ctx0" brushRef="#br0" timeOffset="33869">5377 8265 6813,'-5'8'3276,"2"-3"-435,2 1-1492,20 14-899,0-2-151,9 10 1,10 9 0,-5-5-390,-10-10 0,1 0-68,2 4 1,3 6 0,1-4 0,0-13-936,3-18 1,0-13 0,-6-3 682,-8-9 0,-3-4 1,4 2-1,2-3 1,-10 0-1,-25-13 0,0 0 1</inkml:trace>
  <inkml:trace contextRef="#ctx0" brushRef="#br0" timeOffset="34120">5661 8151 0,'-10'45'819,"-1"-1"0,0 0 0,12-4 0,2-1-430,-3 8 0,-1 4 1,8-12-840,25-5-45,-2-55 1,-3-16 224,-15 11 1,-4-4 628,1-5 1,0-4 0,-7 3 1278,-7-2 0,-10 10 0,-17 21 0,-4 13 0,9 10 0,5 8-3277,9 9 1,8 1-1639,9 11 2621,24-47 1,1-10-1,-9-11 1,4-10 0</inkml:trace>
  <inkml:trace contextRef="#ctx0" brushRef="#br0" timeOffset="34284">5726 8448 6273,'-1'14'2699,"6"-19"-4678,9-33 1979,-4 12 0,1 0 0,2-7 0,-1 5 0</inkml:trace>
  <inkml:trace contextRef="#ctx0" brushRef="#br0" timeOffset="37013">7859 8181 6453,'4'1'1080,"0"0"-1170,-1 0 1889,19 7-1260,-8-5 91,16 5 809,4-9-989,2-4 0,5-2-1543,-9 4 1,2-1 0,0 0 1034,11-3 1,0 0 102,-2 2 0,0 0-1180,2 1 1,-3-1 1134,-14 2 0,1 0-408,16-1 0,7-1 0,-8 1 408,-1 0-166,5 1 0,-2 0 76,-17 2 815,5 1 1,6 0-681,1 1 0,2-1-15,1-2 0,3 1 0,-3-1-75,2 1 0,-2 0-228,7-2 0,-5 0 273,-6 2-88,9 0 178,-11 1 45,5 1 0,-2 1-135,-8-2 0,14 2 0,-3-1-90,-24-1 90,27 2 90,-19 3 0,1 0 0,-2-2 0,2 0 1152,14 2 1,1-1-1063,-11-5 0,-1-1-135,0 1 0,-2-1-45,11-2 45,3 3 0,-1 1-45,-13 0 45,14 1 0,-1 0-45,-18-1 180,18-2-91,-20 1 3179,15-3-3178,-13 1-180,5 0 0,1 1 0,1 1 413,-4 0 1,1 1-324,17 3 90,-12-1-45,-4 0 0,1 0-45,1-1 45,2 1 0,3 1-45,-12 0 0,0 0 0,2 0 0,0 0 0,21 6 45,-16-4 0,1 0 45,0 1 0,0-1-90,2 1 0,-2-1-1237,9 3 697,-13-2-1769,-1 1 670,-2 0 1,-1 1-1022,2 0 2660,3 4 0,-25-10 0,-5-2 0</inkml:trace>
  <inkml:trace contextRef="#ctx0" brushRef="#br0" timeOffset="45550">7547 10123 7083,'21'4'899,"-3"-1"-539,1 1 360,8 0-91,2-2 1,6-2-450,4-1 0,5-1 0,-2 1-180,5 0 0,1-1 0,0 0 0,4-1 0,-4 2 225,-5 1 0,1 2-46,-4-1 1,5 0 0,1 1 0,-2-1-90,-6 0 0,-1 1 0,0-1 0,2 0-89,7 0 0,3 0 1,0 0-1,-3-2 89,6-2 0,-2-2 0,-4 1-90,2-1 0,-2 0 90,-3-3 0,1-1 0,-5 1 0,-9 3 0,-2 1-1698,11-2 1,0 0 1787,10 3-2120,0 0 2120,-12 1-109,-1 0 1,8 0 0,-6 0-72,11 0-144,-3 1 0,8 1 0,-10-1 144,-1 2 872,-7 1 1,3-1-828,-6-1 0,2-1-15,3-2 0,2-1 0,-1 1-30,2 0 0,2 0 0,1-2 0,3 0 0,-9 0 830,-3 1-830,-3 2 0,7 0 0,-2 0 0,0 2 0,0 0 0,9 0 0,2 0 0,1 0 0,-4-1 748,-2 0-793,2 0 0,2-1 45,2 1-756,-12 0 0,6 1 0,-6 0 756,-11-1 0,-1 1 0,18 0 0,-5 0 2358,-16 0-2268,12-1-45,-5 2 0,2-1 270,8 4 0,0-1-225,-1 0 0,-3 0-45,-5 1 0,-1 0-45,20-2 0,-18-5 0,3-1 0,2 1 0,0 0 1638,-3-2 0,-3 1-1432,16 0 64,-25 5-180,-1-1-3123,11 1 3033,-17 0-410,30 2 320,-30-2 0,24 2-269,-23-2-361,0-1-2557,-6 0 0,-8 0 3273,-2-4 0,-3-1 0,-3-3 0</inkml:trace>
  <inkml:trace contextRef="#ctx0" brushRef="#br0" timeOffset="52656">8287 12007 6633,'22'5'2609,"-8"-2"-2070,25 5 181,2-7-540,-2 1 224,3-6 1,-2-1-225,-9 2 180,7-1 0,2 2 360,3 5-451,1 0-134,-19 0 0,2-1-45,3 0 0,1 0-45,3 0 0,1-1-45,4 0 0,-1-1 0,-12 0 0,-1-1 45,5-1 0,-1 0 45,12-3 135,-3 0 0,0 0-45,10-2-46,-11 3 1,-1 1-135,-5 3 0,8 1 0,-7 3 0,-12-1 0,11 2 180,19 3-90,-21-5-45,-1 1 0,1 0-45,0-1 90,19 1-45,-23-2 0,1 1-45,14 0 0,0 0-45,-11-2 0,-2 1 45,0-1 0,-2 0-90,8-1 0,10-3 90,-16 2 0,-1 0 0,-1 0 0,-8 1 0,9 0 45,-1 0 0,0 0-45,-1 1 0,6-1 0,-2 1 0,-11-1 0,10 1-90,5 1 90,16 0 0,-17 1 0,0 0-1639,-5-1 1,-1 0 1613,22 3 115,-25-2-180,-1-1 90,-6 0-180,7-1-90,13 3 180,-10-1 1,2 0 268,22 1-89,-23-1 0,-1 0 0,14 0-90,-14-1 3276,14 1-3250,5-3-26,-11 0 0,4-1 30,0-1 0,1 0 0,0 0-75,9-1 0,1 0 45,-3 0 0,2-1 0,-3 0 0,-1 0 0,-2 0 0,3 0 0,-1 0 0,-7 0 0,-4 1 0,1 2 45,0 2 0,-1 1 45,-7 0-90,20 2 180,-15-1-90,-5-1 180,15 2-90,-5 0-90,10-1-90,-12-1 0,0-2 90,-5-1-135,-1-3 0,2 1 45,8-1 0,11-3 0,-1-1-90,-18 4 90,1-1 0,-2 1 0,-11 1 90,11 1 0,3 0 270,2 2-226,-1-1 1,1 3 495,10 10-360,-7 3-315,-7-2 0,1-1 90,-5-3 0,-1-1-45,0-1 0,1-2-135,16-6 0,0-4 45,7-2 90,-16 2 0,-2-1-332,-4 1 242,-18 3 90,0 1-89,2 0 89,-3 0 0,7 0 0,-5 0 0,3 0 0,6-1 0,-6 1 0,15-2 0,-12 2 331,20-2-241,-1-1-90,4 1-45,-6 3 0,-1 0 45,-4 2 0,1 1 0,2 1 90,14-2-90,5 0 0,-5-2-45,-13-1 0,1 0 90,-3-2 0,-1 1-45,2 0 0,0-1 0,1 0 0,-2-1-90,12-5 90,-11 3 0,1 0 45,1-1 0,0-1-45,0 2 0,-3 0 0,9-2 360,-19 4-270,-12 3 0,-5 2-180,5 12 0,-2-7 90,13 12 0,-7-14 0,10 1 90,-10-5 0,12-5-90,-15 3 180,16-8 90,0 2-270,15-4 0,-7 4-45,-3 1 0,1 0-135,0-1-45,5-1 0,3 0 45,-4 1 0,-1 1 90,-6 0 0,1 1-45,8-1 0,-2 2 135,-9 2-89,21-2 89,-24 3 0,8 1 0,0 0 0,2 0 44,-2-1 1,3 0-45,8-1 0,6 1 0,-4-1 0,-7 0 0,-1 1 0,13-1 0,-5 1 90,-8 2-90,-5 1-90,6 3 90,-4 3-89,3 1-1,9 8 0,-24-7 90,9 4 0,-6-3-180,-4-3-180,20 8 180,1-4 180,-11-3 0,5-2 0,-23-6 90,6 0-90,-6 0 90,18 0 0,-12 0 0,19-2 90,-14 0-90,-1-1-3367,-2 0 3342,-6 0-931,14-2 956,-10 2-135,12-1 0,1 0 45,-7 1 0,26-2 0,-20 1 0,1 0-45,7 0 1,4 1 44,-1-1 0,4 1 0,0 0-60,-5 2 0,0 0 0,-3 1 60,7-1 0,-5 1 2257,11 4-2257,-34-3-1933,5 0 1933,-5 0 90,28-1 0,-6-3-90,3 1 180,-13 2 0,-4-1-180,-8 2 89,31 0-89,-17 0 451,5 1-361,0 1 3186,-11 0-2890,13 0-251,-9-3 0,0-1-45,12 0 0,-8-3 0,-2-2 180,2-4 44,-7 1 1,1-1-180,0 0 0,0-1 45,13-4 0,2-2-360,-5 3 0,0 0-1459,3 0 1,-2 1-1639,1-1 2457,-32-1 1,-20 2 0,-13-11 0</inkml:trace>
  <inkml:trace contextRef="#ctx0" brushRef="#br0" timeOffset="55390">4329 13867 6183,'-3'12'3276,"9"-6"-1335,15 6-1266,15-4 0,7-1-466,-11-2 1,1-1 0,2 1 0,8 1 0,2 1 0,4-2-48,-10-4 0,3-1 0,2 0 0,-2-1 0,-2 0-162,12 0 0,-4-1 0,2-1 0,-10 1 0,0-1 0,0 0 0,-1 0-60,11 0 0,-1-1 0,-1 3 60,-9 4 0,-1 3 0,2-1-45,0-3 0,2 0 0,0 0 0,-4 2 15,1 1 0,-3 1 0,-2 0-105,11 0 0,-3-1 360,-5-2 0,-2-1-45,13 1-180,-14-1 0,0-1 89,-8-1 1,-2-1 0,6 1 45,6 0 0,6 0-135,-4-2 0,4 1 0,-4-1 0,-3 1 0,1 0-1093,13-2 1,5-1 0,-11 1 707,-8-2 430,-5 1 0,-1 0-45,-3 1 180,6-1 0,2-1-135,-10 1 0,2 1-45,15-3 0,7-1 0,-3 1-135,1 0 0,0-1 45,2 1 0,5-1 0,-6 0 90,-1 1 0,-3 1-268,5-1 1,-3 0 267,-16 3 0,-1 1-45,-3 0 0,3 1 285,14 4 0,8 2 0,-7-1-196,-15-3 1,0 1 774,6 1 0,7 1 0,2 0 0,-2-2-890,-2-2 0,-1-1 0,0-1 0,-1 0 11,4 0 0,0 0 0,0 0 60,10-1 0,1 1 0,-6-1 45,-4-2 0,-6-1 45,10 1 0,-4 0 0,1 0-45,-18 3 0,0-1 333,3 1 0,1-1-333,-2-1 0,-2-1 45,9-1-90,-3-1 0,3-2-180,4-3 0,-1 0 180,7-3-45,-11 4 0,-1 1 45,4 5 90,-18 3 90,21 2-720,-22 5-89,-1-1-1010,12-2 1,2-1 982,-9-5 1,6 0-1,-1-2 1,-15-7 0</inkml:trace>
  <inkml:trace contextRef="#ctx0" brushRef="#br0" timeOffset="58987">4171 15471 6183,'24'14'3276,"9"-3"-1991,-3-11 1,2-3-1016,11 1 29,-5-4 1,5-2 0,-6 2-120,7-1-1273,-3 2 1,8 1 0,-8 1-481,3 3 2222,-11 1 1,6 1-1,-2 0-199,14 2 0,-3 1 24,-10-2 1,2 2-385,3 0 0,3 2 0,-4 0-45,-5 1 0,-1 1-45,10 0 0,5 2 0,-4-1 0,-1 0 0,-1-1-128,4 1 1,-3-1 127,-18-5 0,-3 0 3175,15 4-3085,-6 0 0,3 2 0,-3 0 0,-1 0-90,-2 0 0,2-1 45,4 2 0,1-1-45,-3-4 0,-1 0 0,-3 0 0,-1-1 0,0 0 0,0-1-135,-5-1 0,0-1 45,3 0 0,2 0 45,6 0 0,-1 0 45,-9-1 0,-2 0 0,15 0 90,-25-1 472,26-1-472,-16 1 90,11 0-450,-17-1-360,-3 2-89,-2-2-1,5 1-90,8-4 810,-6-1 1530,3-1-1081,-15 2 1080,-4 3-1529,-4 1-449,2 0 269,-1 0 180,1 0-90,5 0 0,1 0-270,17 1-1259,-8 0-1658,17 7 0,-28-3 2457,0 2 1,-23-6 0,-4-4 0</inkml:trace>
  <inkml:trace contextRef="#ctx0" brushRef="#br0" timeOffset="60388">7787 17492 7803,'-9'1'3276,"23"-1"-616,3-4-2233,13 2 0,13 2 1,3 0-1,-7-1-2066,-3 1 1,-1-1 1417,2 1 0,5 0 0,0 0 0,-3-1 348,11 0 0,-4-3-37,-1 0 0,2-2-30,0 1 0,3 0 0,1-1 7,-14 2 1,0 0-1,0 0 1,3 1-26,0 0 1,1 0-1,2 1 1,1-1 0,0-1-28,-1-2 0,2 0 0,1-1 0,-1 0 0,-1 0 0,-2 2-498,7 0 1,-3 1-1,0 1 1,-1-3 482,0-2 0,0-2 0,-2 0 0,-4 2-90,3 1 0,-1 2 60,-3 3 0,1 1 0,-1-1 30,-3 0 0,-2 0 0,0 0 190,2 2 0,1 1 1,-3 1-236,8 1 0,-3 0 90,-6-2 0,0 0-45,5 1 0,1 0 0,6-2 0,-5-1 0,-10 1 0,19 4 0,-1 2-90,-22-1 179,10 3 1,-1 0 0,-16-4-1314,24 4 1044,-22-6-1459,11-1 1,-1-1 818,-12-6 1,17 0 0,-47-5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32:08.30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5845 2274 6633,'-1'-5'3276,"0"2"-1425,1 3-1401,12 4-360,-5-4 0,20 1-90,-17-4 270,16-2 719,3 11-899,10 7-90,-7-2 360,-1-7 0,1-4-900,7-8 405,-13 3 0,0-1-135,8 0-269,2 11 719,-19-3 899,25 5-809,-31-6 0,26 1-900,-5 3-269,16 2 449,-4 4-90,-3-4 450,-17-2 0,-3-7 270,-7-1-180,-5 1 0,9-3-90,-9 2 360,17-10-180,-12 6 0,7-4 90,-10 7 0,3-3-180,-2 3 180,10 0-90,-5 3 89,12 2-179,-11 0 450,22 3 270,-1 1-690,-8 0 0,4 2 0,-2-1-255,3 0 0,-1 0 45,8 2 0,-1 0-405,-15-6 1,-4-2 134,0-1-90,10-3 450,-19 2 720,7 1-360,-12 1 809,17 2-899,-16-1-90,11 1 90,0 0-270,-2 0-90,25 2 180,-22-2-90,10 1 90,-19-3 0,20 1 0,-16-1 180,30 0-180,-34 1 270,18 0-180,-24-1 270,7 1 269,-10 1 361,1 1-1170,5 6 180,17-3 0,-14 1 0,11-6 0</inkml:trace>
  <inkml:trace contextRef="#ctx0" brushRef="#br0" timeOffset="2077">10130 1987 7892,'-4'4'1889,"0"-1"-1709,1 2 810,-2 8-720,-4 2-91,-11 27-134,9-19 0,-2 3-105,-2 4 0,-2 4 1,1-1-1580,-5 9 1,1-2-1,2-3 1,0-3 1124,-1 2 0,19-36 0,0 0 1</inkml:trace>
  <inkml:trace contextRef="#ctx0" brushRef="#br0" timeOffset="2549">10143 2014 6363,'9'10'3276,"-1"1"-255,6 24-2482,-3-2-224,0 0 0,0 2-135,0 3 90,-3-11 0,-1-2-90,0-2 314,-2 1 1,-1 2-315,-3 3-540,0 16-2917,-9-19 2457,-11-6 1,5-9 0,-6-4 0</inkml:trace>
  <inkml:trace contextRef="#ctx0" brushRef="#br0" timeOffset="2791">10001 2492 6183,'-6'3'3276,"3"-1"-2144,4-2-233,6 2 2377,40-3-2954,-20 1-142,6-2 0,0-1-90,-9-1-270,24-3-180,-11 4-1079,-2 5-1838,-16 19 0,-19-5 2366,-7 9 911,0-15 0,1-4 0,1-3 0</inkml:trace>
  <inkml:trace contextRef="#ctx0" brushRef="#br0" timeOffset="3683">12395 2079 6094,'-12'3'3276,"5"-1"0,-3-3-1463,3 3-1723,-6 6-180,4 0 90,-3 12 0,0 6 180,-4 8 0,1 2-180,2-7 0,0 2-225,-4 8 0,2-3-1214,3-6 179,1-2 440,19-8 1,-2-20 0,13-5 0</inkml:trace>
  <inkml:trace contextRef="#ctx0" brushRef="#br0" timeOffset="4079">12466 1997 6273,'-3'13'3276,"4"4"0,3 8-2362,8 20-824,-6-21 0,0 1 0,6 21 0,0 4 45,0-5 0,0-2-315,-1-2 0,-1-3-1459,1-8 1,-2-5-1639,-2-7 3004,-3-2 0,-5-4 0,-2-1 0</inkml:trace>
  <inkml:trace contextRef="#ctx0" brushRef="#br0" timeOffset="4535">12191 2603 6723,'-6'0'1979,"3"0"-1619,1 0-270,2 0 809,4-1 271,4-1-811,1 0 451,22-5-810,-16 4 0,17-2 0,5 1 450,10-1-46,-15 2 1,-1 1-3682,-1 0 1607,-22 0 1670,-28 4 0,5-1 0,-13-1 0</inkml:trace>
  <inkml:trace contextRef="#ctx0" brushRef="#br0" timeOffset="59683">13857 5194 6183,'-7'-5'3276,"-2"2"0,6 6-1912,-7 11-1274,-6 19 45,0 1 0,-3 4-45,-3 1 0,-2 1-135,1 0 0,-2 1-1594,-5 3 1,3-6 818,13-16 1,-6 11 0,31-44 0</inkml:trace>
  <inkml:trace contextRef="#ctx0" brushRef="#br0" timeOffset="60016">13793 5243 6004,'3'-7'3276,"8"8"0,4 24-2003,1-3-1228,-3 3 0,0 5 90,-2 0 0,-1 2-1774,0-3 1,0 1-1,-1-3 1,-2-3-1639,-4-9 2952,-7-21 1,0-1 0,-4-1 0</inkml:trace>
  <inkml:trace contextRef="#ctx0" brushRef="#br0" timeOffset="60511">13649 5598 6273,'-2'-6'3276,"1"1"-615,8 12-2121,1-3-91,7 1-269,-3-4 90,29-7-360,-14 1 0,0 1 0,0 0 90,8 3 0,-8 2 360,-5 4-270,-16-2 810,-1 3-631,-5-3-179,1 1 180,-4 1-1529,2-4 1259,-5 9 0,0-7 0,-3 5 0</inkml:trace>
  <inkml:trace contextRef="#ctx0" brushRef="#br0" timeOffset="77518">21114 6390 6094,'-7'5'179,"3"-1"1,0-1 810,3-2-541,1 1 811,4-4-361,3-2-539,2-1 450,6 1-271,1 2-449,-2 1 450,15-2-360,-18 2 180,24-5-360,-24 5 359,18-4-269,-19 3 0,6 0 0,9-1-90,-14 1 90,13-1 90,-8 0-90,-7 2 0,17-1 0,-18 2 180,17 2 90,-8 1-270,-1-1-1,8-1-268,-9-1 179,11 2-90,-1 0 180,12 2 0,-15-2-90,1-1 269,-10 0-179,-1-2-90,2 1-90,0-2 90,-6 0 0,9-2 0,-4 0 0,8-2 0,-11 2 0,-1 1 90,0 3-90,-7-1 180,10 0-90,-9 0-90,5 0 90,-1 1-90,-3 0 0,10 0 0,-7 0 0,7 0 0,-6 0 90,-1 0 0,-3 0-90,-1 1 0,0 0 90,1 0-180,2 0 180,5 0-90,-4 0 90,6-2-90,-7 1 0,2 0 0,1-1 0,2 1 0,-1 0-90,4-1 90,-6 1 0,-1 0 0,-3 0 90,6 0 0,-5 0 90,12-1 90,-4 2-180,2 0 179,27 0-269,-8-3-90,11 0 180,-4-3-90,-27 3 0,12-1 0,-20 2-90,7 1 1,-9-1-1,0 1 90,-1 0-90,2 0 0,0 0 90,2 0-90,12-1 360,10 1-180,-4-1-180,17 4 90,-27-2 0,11 1 0,-15 0-90,17-1 90,-9 0-90,25 1 90,-28-2 90,15 0-90,-22 0-90,10-1 180,-8 1-90,0 0 0,7 1-90,-9-1 180,15 2-90,-17-1 0,8 0 0,-8 0 0,16 1 0,8-1 0,11 1 0,-12-1 0,0-2 0,-21 0 90,19-2-180,0-1 90,-6 1 0,11-3-90,-17 5 0,4-1 90,-2 2-90,0 2 180,-8-1-90,13 2 0,-12-1-90,13 2 90,-5-1 0,-4 0 0,-1-1 0,-9-1 0,11 2-90,-2-1 0,9 0 180,-4 0-90,-6-2 360,2 2-360,-10-2 180,7 0-180,-5 0 89,7-2-89,-4 0 0,0 0 0,3 1 0,-8 1-89,14-1-91,-13 0-90,7 0-3007,10-11 2457,-16 0 1,12-7 0,-22 3 0</inkml:trace>
  <inkml:trace contextRef="#ctx0" brushRef="#br0" timeOffset="118769">6699 6737 6004,'-21'15'629,"7"2"-383,-11 13-121,15-9-79,3-1-5,3-8 131,3 13 1,0 2 74,3 6 8,2 5 1,2 1 218,6-3-306,2-2 1,3 2-216,-1-2 1,0-1 8,-2-3 1,1 0 40,3 6 1,-2-4-442,-5-11 169,10 14 298,2-13-144,-2-6-133,2-1 697,4-10-269,-13-4 0,11-1 180,-8-5-90,1-6-90,10-14-180,-6 0 45,-1-4 0,-1-1 134,-2-2 46,0-1 0,-2-5-180,-4 3 0,-2-1-90,2-9 0,-3-2-45,-2-1 0,-3 2 45,-1 14 0,-3 4-45,-6-12 0,2 26-89,-2-5 179,-3 0 0,-3-5 90,-3 1 89,-7-7-89,7 9 270,-15-18-270,19 23 0,-9-10 450,4 9-180,-2 6-1080,-29 11-919,17 22 1,1 6 1091,4-11 1,0 0 0,-2 15 0,3-3 0,3-8 0</inkml:trace>
  <inkml:trace contextRef="#ctx0" brushRef="#br0" timeOffset="119968">8354 6610 6094,'-30'20'1638,"0"-1"0,-12 3-417,24 24-1851,13-17 0,0 2 1,0 6-1,0-4 495,1-6 1,1-1-1,-3 23 0,0 1 180,4-17 0,0-2 45,0-1 0,1 0-90,2 7 0,0-3 0,3 3 0,6 8 89,1-10-89,0 1 180,3-2 0,2-2 180,1-1 674,3-3 1,4-5-406,0-18 1,3-5-585,10 1 0,3-5 105,-8-4 0,2-4 0,-3 0-60,7-1 0,-4-2-90,-3-1 0,-5-4-90,-5-4 0,-3-2-90,8-16 90,-8 14 0,-1 1 0,3-10 0,-8 13 0,2-4 135,-4 0 0,-2-1 0,0 3 0,-1-1 45,0-7 0,-1 2-90,-5-2 270,-2 2-90,-1 15 180,-5-22-270,1 17-3367,-8-21 2892,6 25-155,-8-11 270,6 16 90,-6-7 90,1 4 0,2 2-269,-13-12 3571,12 15-3527,-11-1 0,-4 3 585,-5 4-180,-12 0-90,8-1-360,-9-2 0,17 3 360,-12 19 0,2 6 0,14-1 0,-1 6 0,-1-1 0</inkml:trace>
  <inkml:trace contextRef="#ctx0" brushRef="#br0" timeOffset="127902">21529 7178 6183,'-3'-12'3276,"0"1"-2954,-1 11-322,1 1-90,-2 3 1,1 1 89,-8 20 179,1-2 316,-5 7 0,-1 1-315,1-2-135,-5 7 0,0-2-225,8-14-90,-11 20-1709,13-15 1259,7-14 720,2 15 0,3-23 0,5 5 0</inkml:trace>
  <inkml:trace contextRef="#ctx0" brushRef="#br0" timeOffset="128347">21541 7141 6183,'-21'13'3276,"5"6"-1065,17-6-5488,5 16 1973,-1-13 2098,5 13 1,2 4-795,-2-5 0,0-1 0,1 2 0,0 0 475,-2-4 0,-2-2-296,-3 8-179,-1-14-89,-1 8-451,-5-20 1233,2-2-1862,-1 0 1169,-4-3 0,2-1 0,-3-2 0</inkml:trace>
  <inkml:trace contextRef="#ctx0" brushRef="#br0" timeOffset="128873">21335 7585 6094,'-9'-4'3276,"3"-3"0,15-3-2543,1 3-463,15 1-180,-10 6 0,5 3-90,3 2 0,-9-1 0,9 0 360,9-2 0,-7-1-270,13 0 0,-17-2 449,-1-1-359,-12 2-360,-1 0-3097,-8 0 2457,-6-1 1,0-3 0,-5-2 0</inkml:trace>
  <inkml:trace contextRef="#ctx0" brushRef="#br0" timeOffset="139184">23874 6977 6453,'-22'9'3276,"11"-4"0,4 1-1732,11-6-915,11 1-269,3 1-315,13 0 0,6-1 0,2 0 0,4-3-90,-3-2 0,5-4 0,1 0 0,-4 0-15,-5 3 0,-2 0 0,1-1 30,6-5 0,2-2 0,-6 3-150,-5 3 0,-6 3 91,1 1-271,1 3 0,-2 0 180,-11 0-3097,14 0 1247,-25-4 861,2-1 1169,-8-2 0,-3 4 0,-4-1 0</inkml:trace>
  <inkml:trace contextRef="#ctx0" brushRef="#br0" timeOffset="139760">23808 7227 6004,'-26'-3'3276,"13"-2"-1638,33 2 0,13 0 1638,17-4-3074,-16 2 0,6-1 0,-2 0-202,3-1 0,0-2 0,-5 2 0,5-3 0,0 1 0,-3 0-60,-1 0 0,-2 1 0,2 0-30,6-2 0,4-2 0,-1 1 0,-7 2 45,0 1 0,-3-1-195,0 0 0,3-3 0,-9 3-1019,-3-2 180,11-5-540,-25 9-1658,-6 4 2881,-5-2 1,-2 2 0,-4 0 0</inkml:trace>
  <inkml:trace contextRef="#ctx0" brushRef="#br0" timeOffset="140245">24649 6821 6363,'-16'1'3276,"3"1"0,25 1-23,10 7-3253,3-1-270,5 3 0,2-1-90,-2-2 45,2 1 1,0 0-136,-6 0 450,-1-1 0,-14-1 180,-8-4 449,-2 7-89,-4 1-360,-18 28-360,6-16-1459,-7 7 1,-2 2-1,8-12 1,-1-1-1,-8 10 1,0 0 1511,7-10 0,1-2 1,-16 12-1,11-15 0</inkml:trace>
  <inkml:trace contextRef="#ctx0" brushRef="#br0" timeOffset="141381">25375 6920 6903,'-1'-3'3276,"-1"-1"-705,1 3-1762,7 8-629,-2 0-150,3 22 0,1 14 0,-1-4-75,-1-9 0,0 0 45,-1 9 0,1 4 0,1-9 630,10 0-450,-9-29 89,8-20 1,2-12-135,-3 0 0,0-3 0,7-11 0,0-3 45,-6 12 0,0 0 0,0-2 239,2-5 1,1-2 0,-2 3-240,2-3 0,0 1-360,0-4 0,-4 8-360,-8 19-2737,-9 23 798,2 1 770,-3 9 1709,4 20 0,0-17 0,1 16 0</inkml:trace>
  <inkml:trace contextRef="#ctx0" brushRef="#br0" timeOffset="141733">25998 6741 6813,'-8'-8'3276,"1"8"-3742,-6 23 1,-1 8 645,1-1-21,1 5 0,-2 8 0,2-7-69,0 2-759,0-6 0,-2 6 0,2-7-2209,0 3-399,1 10 3016,16-43 1,11-17 0,-4-3 0</inkml:trace>
  <inkml:trace contextRef="#ctx0" brushRef="#br0" timeOffset="142235">26049 6696 6723,'3'40'3276,"0"-28"-2689,-1 16 0,2 13 0,1 0-497,4-2 0,3 1 0,-1-2 60,-2-5 0,0 0 0,1 0 209,2 6 1,1 1 0,-2-9-90,2-7-1619,-14-29 809,-4-8-629,-10-9 0,-5 16 1079,-2 2 1214,-4 5 0,-1 1 2152,-23-1-2504,5 2 307,12-6-809,28 1-90,1 0 0,5-1 540,14-14-810,-2 3-1549,21-13 1,7-3 1091,-16 9 1,0 1 0,10-5 0,-2 1 0,0-5 0</inkml:trace>
  <inkml:trace contextRef="#ctx0" brushRef="#br0" timeOffset="164280">6628 7833 6183,'-15'6'3276,"8"-3"-2054,-9 0-413,4 10-809,7-5 0,-6 33 90,11-13-180,1 11 90,8 4-90,-2-20 45,2 2 1,2 1 44,6 5 89,4 6-89,-4-15 0,-1-2-89,2 1-856,12 14 1,1 0 674,-9-11 225,0 1 0,1-1 315,-4-13 899,5-8-1079,-3 2-450,22-20 90,-29 8 0,9-6 1,2-4 1528,6-22-630,-9 11 1,-2-3-495,-2-4 0,-3 0-135,-6 12 0,-2-1 45,-2-11 0,-5 1 495,-7-4-316,2 9 1,-2 1-135,-3-3 720,-15-3 89,-14 7-719,7 1-45,4 11 0,-1 3-675,-1 6 1,-6-2-631,7 5-359,8 4-1748,-19 7 770,13-2 1967,-16 7 540,17-4 0,-2 0 0,0-1 0</inkml:trace>
  <inkml:trace contextRef="#ctx0" brushRef="#br0" timeOffset="165866">12713 7644 6183,'-20'-4'3276,"7"4"-1155,-6-1-1581,10 4-540,5-2 0,1 1 0,2-1-90,-3 2 0,2 1-539,-6 15 89,2 5 180,-5 18 180,2 2 0,1 7 240,4-14 0,0 2 0,1-1-30,-1-4 0,-1 0 0,2-1-30,2 2 0,1 1 0,3-2 0,7 7 0,2-3 0,-5-9 0,1 1 45,6 14 0,2 0 45,-5-19 0,1-2 0,10 16 0,-1-6 450,5-18-451,-15-12 271,20-5 360,-3-25-495,-5-4 0,0-4-315,-4 9 0,-1-3-60,-2-3 0,0-3 0,-4 5 150,2-4 0,-6 10 0,-1-1-360,-8-13 90,-3 9-179,-3-18 179,1 22-90,-2 2 90,3 7 0,-1-1 0,-2-7 1,0-1 359,-1 0 179,-3-6 1,-1 1 0,4 14-90,-5-9 540,3 8 89,-5-6-719,3 3 899,-22-16-899,23 26 90,-24-11-270,20 19-3187,-21 10 1157,19-1 1131,-8 10 989,14-5 0,1-3 0,-3 0 0</inkml:trace>
  <inkml:trace contextRef="#ctx0" brushRef="#br0" timeOffset="237129">20691 592 6363,'5'-6'3276,"-3"2"0,0-2-473,-11 1-3523,-31 27 91,8-4 269,4 1 0,2 3-372,3 1 463,5-3-541,6 6 720,9-12 204,11 15 515,36-11-44,-17-8 0,-1 1 224,1 0 1,-10 4-2115,-31 17 1,-13 1-405,0-5 1163,-2-9 0,-5 1 0,8-10-1,15-13 1,-6-8 0</inkml:trace>
  <inkml:trace contextRef="#ctx0" brushRef="#br0" timeOffset="237342">20776 763 6183,'25'-6'3276,"-6"2"0,25-5-743,-23 5-5674,24-4 1792,-27 3-270,-1 1-1658,19-13 2724,-20 8 1,13-10 0,-26 11-1</inkml:trace>
  <inkml:trace contextRef="#ctx0" brushRef="#br0" timeOffset="238000">21013 555 4467,'-12'10'1638,"-3"15"0,1 10-2672,4-5 0,1 4 0,1-1 1034,-7 9 0,3 0-45,5 9 0,5-7 1408,5-24-2083,12 17 451,-6-23-445,34-9 983,-13-37 1,1-11 1368,1 13 0,-1 0-882,1-9 0,-3 3-576,-7 12 3096,-14 32-2351,7 16-475,-5-3-181,0 4 1,-1 5-45,-4 5 0,-3-1 225,2 15-405,-4-21 0,-2-6-45,-1-16 0,1-8 90,-3-19 0,4 7 539,6-34-449,2 26 90,6-15-180,-3 17-450,7-3 1,5-1 359,15 1 0,2 1 0,-13 1 0,0 1 0,7 7 0,1 0 0</inkml:trace>
  <inkml:trace contextRef="#ctx0" brushRef="#br0" timeOffset="238537">21538 735 7173,'-6'-6'3276,"2"2"0,2 19-114,-2 1-3207,-2 15 0,-1 4 45,-1 6-360,1 10 1,11-11-631,33-45 198,-13 26 837,-2-38 0,0-11 314,-6 5 1,-2 0-180,1 0 90,11-16-90,-20 31 0,-2 6-270,-2 4-90,-10 46 270,4-25-90,0 4 0,0 0 180,6-1-360,1-11-3097,36 1 0,-2-33 2641,-12 10 1,1-1-1,9-22 1,-17 11 0</inkml:trace>
  <inkml:trace contextRef="#ctx0" brushRef="#br0" timeOffset="238812">21961 747 6903,'-16'-7'3276,"4"3"0,-7 31-293,12-13-2893,-9 18 539,12 15-719,4-27-900,14 7 1,6-5-1169,7-21 519,6-2 1,0-3-1562,-5-6 3200,9-8 0,-25 12 0,2-2 0</inkml:trace>
  <inkml:trace contextRef="#ctx0" brushRef="#br0" timeOffset="239312">22104 676 6273,'-18'5'3276,"7"-1"0,9-1 0,49 3-1860,-25-5-1956,7 2 1,3-3 539,11-12 0,-22 7 0,11-9 0</inkml:trace>
  <inkml:trace contextRef="#ctx0" brushRef="#br0" timeOffset="239645">22211 562 6813,'-1'-3'3276,"-5"39"-2213,-4 10 1,0 4-1064,4-14 0,0 2 350,-3 10 0,-1 6 0,6-9-261,8-16 1,2-2-45,-5 7 0,2-3 135,15-3 860,-9-29-950,1-2-540,13-13-270,-7 2-919,6-11 1,1-6 1169,-5 2 1,-2 0 0,2-1 0,0 0 0,-5 4 0,0-1 0</inkml:trace>
  <inkml:trace contextRef="#ctx0" brushRef="#br0" timeOffset="240628">22676 632 6723,'-12'-4'3276,"3"0"0,8 4-1283,41 7-4511,-8-5 2518,0 0 0,8 0 0,-5-1 0,9-2 0,-9 0 0,0-1 0</inkml:trace>
  <inkml:trace contextRef="#ctx0" brushRef="#br0" timeOffset="240864">22954 638 6094,'-32'19'749,"0"0"1,0 0-1,4-1-749,-1 2 180,2-1 1458,-3 4 0,1 2 1113,10-7-2527,-6 5 1,9-3-45,25-17 270,17-4-360,-5-1-630,21-7 1,6-7 539,-12-8 0,-1-1 0,6 7 0,-2-2 0,-19-4 0,0 1 0</inkml:trace>
  <inkml:trace contextRef="#ctx0" brushRef="#br0" timeOffset="241137">22844 583 6273,'2'38'655,"-1"0"0,1 0 1,-7 9-1,-2 2 0,0-2-608,2-12 1,0-2-1,0 0-47,-6 13 0,2-9 0,8-21 0,9-28 0</inkml:trace>
  <inkml:trace contextRef="#ctx0" brushRef="#br0" timeOffset="241374">22828 873 6813,'-23'11'1092,"1"1"0,-5 6 0,1 3-616,-3 14 0,3 0-1331,10-15 1,1 0 198,-9 13 1,12-11-1,18-25 1,8-5 0</inkml:trace>
  <inkml:trace contextRef="#ctx0" brushRef="#br0" timeOffset="241512">22940 892 6993,'14'44'-225,"-3"-11"0,-23-16 0,2-9 1</inkml:trace>
  <inkml:trace contextRef="#ctx0" brushRef="#br0" timeOffset="241816">22714 994 6633,'6'35'655,"1"0"0,-1 0 1,2 0-1,1-1 0,1-2 983,2 5 0,2-2-1766,3-1 1,-1-4-3150,-4-6 1606,-2-2 862,-10-5 809,-29-5 0,10-5 0,-18 4 0</inkml:trace>
  <inkml:trace contextRef="#ctx0" brushRef="#br0" timeOffset="242237">22735 1433 7892,'-9'-29'1638,"0"0"0,-10-14-546,40 15 0,18-3 0,-2 2-2397,-3-5 1,-1 1 1363,-7 7 1,2-1 0,0-3 380,4-7 0,3-4 0,-2 0 0,-8 7-575,-11 8 0,-2 0 132,16-12 1,4-4 0,-20 18-268,-38 27-765,-11 24 1,7 6 405,29-14 898,-5 9 1,6-3 360,42-18 989,-22 16 0,-8 5-1349,-15 2 89,-12 3 1,-8 6 0,0-5-495,1-9 0,-2-2-958,-2 3 1,-2 1 0,2-8 272,-10-11 1,9-7 0,27-29 0</inkml:trace>
  <inkml:trace contextRef="#ctx0" brushRef="#br0" timeOffset="242460">22947 1122 7083,'26'27'546,"0"0"0,0 0 0,0 1 0,8 2 0,-1 0 0,-1-3-1420,4 4 1,-3-5 198,-9-10 1,-1-7 674,5-16 0,-18-4 0,2-5 0</inkml:trace>
  <inkml:trace contextRef="#ctx0" brushRef="#br0" timeOffset="243186">23630 754 6183,'-13'-12'3276,"3"2"0,1 14 0,2 0-1410,-5 6-1911,-11 18 0,-1 4 45,3-4-390,-1 4 0,-5 7 1,9-8-1051,11-8 361,5 18 899,18-39 180,9-1 90,-18 5 270,-4 4-90,-4 0 1034,-6 13 0,-2 4-404,-1 9-676,0-1 1,10-3-1844,36-20 526,-11-28 1,3-12 0,-4 2 2191,-6 8 0,-2-2-964,17-30 0,-13 16 1034,-44 77-1169,21-10 0,4 2-1639,1-4 1,2-3-1639,9 10 2730,5-64 1,1-17 0,0-3 0,-6 5 0,1 0 0</inkml:trace>
  <inkml:trace contextRef="#ctx0" brushRef="#br0" timeOffset="243486">23751 842 6543,'26'-22'1092,"-1"0"0,6 11 0,-6 9 2184,-16 16-1638,1 25 0,-3 10-975,-7-4 0,-2 2-1756,1-3 1,-1 2 0,1-3-547,-2 2 1,1-8 1500,5-8 0,-2-43 0,3-20 0</inkml:trace>
  <inkml:trace contextRef="#ctx0" brushRef="#br0" timeOffset="243640">23766 1020 6993,'-9'44'655,"0"0"0,0 0 1,1-8-1,-1 0 0,0-2-826,-7 14 1,0-6 0,-2-4 0,0-17 0,0 0 0</inkml:trace>
  <inkml:trace contextRef="#ctx0" brushRef="#br0" timeOffset="243928">23509 1452 6094,'-3'-6'3276,"9"0"-1638,17 2 0,8 1-764,1 0 0,4 1 0,-1 0-1009,9-1 0,1 1 525,-1 0 0,3 0 0,-7 1-345,-13 1 0,-2 0-1684,2 0 1,-3 0 818,-7-1 1,-18-4 0,-3-2 0</inkml:trace>
  <inkml:trace contextRef="#ctx0" brushRef="#br0" timeOffset="248916">17930 611 11760,'6'34'1092,"0"0"0,-3 1 0,-2 3-295,2 0 0,-1 3 0,-1 0-1890,-4 7 1,-1 1 0,-1-5-547,1-6 1,0 0 545,1 2 1,0 2 0,2-10 272,2-12 1,5 7 0,-1-38 0</inkml:trace>
  <inkml:trace contextRef="#ctx0" brushRef="#br0" timeOffset="249220">17961 665 6903,'3'-22'3276,"0"12"-1638,35 0 0,11 12 0,-21 22 0,1 6-2064,19-14 0,-4 2 561,-22 14 0,-12 6-981,-15-5 1,-8 2 0,0-4 800,5-5 0,-3 0-585,-7 9 0,-5 8 1,-1-1-1,3-9 630,2-12 0,0-2 0,-10 16 0,5-12 0,12-27 0</inkml:trace>
  <inkml:trace contextRef="#ctx0" brushRef="#br0" timeOffset="249470">18325 653 6273,'32'-4'1638,"0"0"0,9 1-1860,-5 2 0,-4 2 0,-15 2 0,-13 6 0</inkml:trace>
  <inkml:trace contextRef="#ctx0" brushRef="#br0" timeOffset="249653">18392 709 6723,'-13'44'1638,"10"-21"0,0 3 0,-2 12 0,-1 6-2422,5-7 1,0 5 0,1 1-1,1-5 784,1 7 0,0-2 0,-2-1 0,0 2 0,2-9 0,3-9 0</inkml:trace>
  <inkml:trace contextRef="#ctx0" brushRef="#br0" timeOffset="249864">18391 1047 6183,'0'-10'3276,"7"-14"0,21 15 0,-9-8-3569,14 20-2984,-10 29 2457,-21 8 1,8 3 0,-22-4 0</inkml:trace>
  <inkml:trace contextRef="#ctx0" brushRef="#br0" timeOffset="249999">18416 1238 7083,'-5'37'3276,"3"-9"0,23-26-3854,5-10 1,4-4 577,8-9 0,1-1 0,-3 4 0,-1 1 0,0-5 0,1 0 0</inkml:trace>
  <inkml:trace contextRef="#ctx0" brushRef="#br0" timeOffset="250711">18965 767 6273,'-6'-25'1638,"1"0"0,-14 1 1638,9 27 0,-9 22-2922,5 4 0,-2 10 0,-1 3 0,3-5-354,-1 2 0,0 0-135,-1 0 0,-3 6 0,2-1 0,6-7-1504,6-7 1,4-6 508,2-1-2147,37-41 3140,-20-6 0,-1-7 0,1-1 1126,1 1 1,1-1-1,-1 0-978,-1-1 0,-1 0 0,-3 2 483,-1 3 1,-3 3 1754,1-1-1979,-5 14 179,-9 35-269,-1 0 60,-2 18 0,0 13 0,4-8-510,5-21 0,1-1 240,-5 14 0,-1 4 0,7-20 194,20-37 0,3-18-299,-9 0 0,-1-4 285,4-1 0,1-3 0,-2 1-1352,-1-8 1,-3 5 1156,-6 12 0,-4 14-585,-7 28 720,-8 19-79,1-2 0,1 1 168,1 11 1,1 0-660,3-8 1,1 7-1,1-5-1139,1 14 2175,-2 1 0,5-5-3833,16-24 2499,-3-18 1,7-3 0,-9-16-1</inkml:trace>
  <inkml:trace contextRef="#ctx0" brushRef="#br0" timeOffset="251065">19381 822 6633,'-12'18'3276,"6"-5"0,-6 13-2002,6-4-914,2 2 224,0 12 1,0 1-405,1 3-60,2-7 0,1 5 0,2-6-1074,5 4 774,2 12-1979,20-38 810,-7-19 629,12-5 1020,-17-10 0,-1-9 0,-2 1 1229,-4-3 0,-2-1-960,4 1 1,0-2 0,-7 3-255,-12-5 0,-8 9-3592,-18 9 2878,-1 25 1,0 7 0,-3 8 0,16 1-1,0 1 1</inkml:trace>
  <inkml:trace contextRef="#ctx0" brushRef="#br0" timeOffset="251385">19786 821 18057,'5'1'-3277,"3"25"2457,-7-12 1,0 19 0,-7-20 0</inkml:trace>
  <inkml:trace contextRef="#ctx0" brushRef="#br0" timeOffset="251543">19763 1137 6453,'1'25'655,"1"0"0,-5 23 1,1-19-1,-5-7 0</inkml:trace>
  <inkml:trace contextRef="#ctx0" brushRef="#br0" timeOffset="253980">25502 561 6453,'-1'-11'3276,"0"7"0,0-3-1732,3 9-915,2 9 360,-1 22 1,-1 9-855,-1 0 0,-1 2-386,1-9 1,0 1-1,-1 0 221,-2 1 0,-1 1 0,0-5-60,0-6 1,0-2-181,-2 8 0,1-1-630,-3 6-739,2-11 1,0-2 818,1-5 1,-2 2 0,7-34 0</inkml:trace>
  <inkml:trace contextRef="#ctx0" brushRef="#br0" timeOffset="254452">25523 587 6363,'1'-16'3276,"39"1"-2347,-10 17 0,2 4-929,-2-5 0,0 1 0,3 3 0,-4 5 97,-11 11 0,-6 2-457,-2 1-135,-3 6 0,-7 1-135,-13-9 1,-4-2 359,-10 15 568,10-16 0,-4-1-73,-12 5 0,1-3 135,-1 1 134,-2 1 1,1-1 765,10-5-721,19 9-359,2-8-1035,34 4 1,11-3-405,-9-4 166,9-4 1,11-1 0,-10-4 436,-3-5 1,4-2-1,-4-2 1,-24-4 0</inkml:trace>
  <inkml:trace contextRef="#ctx0" brushRef="#br0" timeOffset="255364">25903 980 14729,'13'-12'899,"9"-9"1,3-4-721,9-11-134,-9 10 0,-4 0-224,-10 3-1,-13 13-90,-3 0-810,-17 0 721,8 7-1036,-23 23 1,-2 13 1304,22-13 0,2 3 120,-10 13 0,-3 6 0,11-1-390,18 2 1,7-3 134,-3-6 0,4-4 135,8-6 0,5-9 90,10-23 0,-1-9 270,0-2-219,-6-4 1,7-11-1,-2-1 1,-5 6 128,-8 7 0,-1 0-223,10-19 1,2-6 0,-9 12-138,-15 18-720,-23 27 1,-4 10 899,2 7 90,-2 3 0,-4 9 0,14-6-450,37 10 270,-21-1 45,35-52 0,7-18 270,-26 7 0,-3-5 194,6-5 1,2-5 0,-5 6-240,-1-10-180,-12 9-540,-15 57 1,-4 15 449,-3 1 431,9-8 1,1 13 0,1 4 0,0-3 0,2-9-162,0-3 0,1-1 247,-2 11 0,-1 11 0,0-2 1,-1-14 2770,-3-5-2794,-6 7 1,-6-3-225,-10-12-315,4-11 0,-1-5-1484,-18-16-20,22-35 1,8-11 1228,11 20 0,3-2 1,0-2-1,2-3 1,4 5-1,6 8 0,1 0 1</inkml:trace>
  <inkml:trace contextRef="#ctx0" brushRef="#br0" timeOffset="256310">26589 673 6363,'-12'45'1638,"3"-5"0,-1 2 0,3-11 0,0-1 0,-2 9 0,0 1-2459,1-3 0,1-4-2456,4 2 77,5-11 3110,10-38 720,7-15 0,2 0-181,-2 11 451,20 10-540,-27 19 89,3 10 1980,-8 4-90,-7 6-1395,-7-2 1,-5 1-2584,-8-5 1,-4-3-1639,-13 9 2457,-5-31 1,33-20 0,2-6 0</inkml:trace>
  <inkml:trace contextRef="#ctx0" brushRef="#br0" timeOffset="257921">27455 636 6543,'-5'-7'3276,"2"3"0,22 1 0,0 3-3119,8 0-67,14 2-180,-15 3-1170,-3 21 540,-33-2 1,-10 2 1214,-4 4 0,-3 0-361,0-5 1,1-1 495,-8 9-540,35-28 315,20-5 0,11-8-2044,6-9 1,2-4-1,1 5 1,-1-2 1491,2-11 1,-9 1-1,-17 7 1,-6-4 0</inkml:trace>
  <inkml:trace contextRef="#ctx0" brushRef="#br0" timeOffset="258202">27601 520 6363,'-3'43'409,"0"0"1,0 0-1,0 0 1,0 0-1,-1 1 1,-2-1 0,1-1-1,-1-2-1502,0 9 1,0-3 0,-1-5 868,-4-3 0,5-16 224,15-29 0,-5-2 0,0-1 0</inkml:trace>
  <inkml:trace contextRef="#ctx0" brushRef="#br0" timeOffset="258322">27574 918 6273,'-27'19'-23,"-1"1"1,0-1 0,-11 8-1,11-8 23,24-15 0,4-2 0,2-4 0</inkml:trace>
  <inkml:trace contextRef="#ctx0" brushRef="#br0" timeOffset="258731">27537 952 6183,'40'-6'1092,"0"0"0,-5-3 0,-9 8 2184,-24 19-2909,-28 12 0,-13 5-607,17-11 0,0 2 1,0 0-91,-4 1 0,0 2 0,9-4-659,16 13 359,40-42 570,-8-8 0,4-5 0,-2 1 465,-6 0 0,0 1 1233,9-4 0,-7 3-777,-18 11-501,-34 32 0,-14 11-360,7-10-374,7-5 1,-4 4 0,6-6 103,4-6-2518,1 0 1708,12-10-89,3-3 1169,16-16 0,15-18 0,-3 3 0,-10 10 0,1-2 0,10-10 0,0 0 0,0-1 0</inkml:trace>
  <inkml:trace contextRef="#ctx0" brushRef="#br0" timeOffset="259170">27852 902 6453,'2'-38'1638,"0"-1"0,15 9 1638,-24 63-1373,22 13-1813,2-39 315,6 6 0,-2 5 674,-20 26-1079,13-23 0,-4 2-1093,-26 8 1,-16 2 0,-1-7-547,-3-15 1,-1-2-1,-4 16 1,3-5 2295,-11-27 981,80 3 0,14 3 1638,-13 6-3062,6 5 1,10 4-1,-7 1-1853,-13 0 1,-2-1 982,14 0 1,0-4-1,2-6 1,-12-25 0</inkml:trace>
  <inkml:trace contextRef="#ctx0" brushRef="#br0" timeOffset="259755">28362 710 7263,'-16'-6'3276,"-30"18"-1638,26 6 0,2 3-147,-5-4 0,2 2-1896,6 5 1,6 2 404,10 4 0,4-3 90,-2 6 269,-2 8 1,-4 4-630,-11 1 1,9-16-1370,27-36 1,7-12 3276,-7-4 0,0-7-709,4-3 1,1-4 0,-2 3-660,1-5 0,-8 18-1363,-18 44 1,-8 22 0,1-4 526,3-10 1,6-5-2712,28 5 2730,-8-66 1,-4 5 0,3-6 0,-5 5 0,0-7 0</inkml:trace>
  <inkml:trace contextRef="#ctx0" brushRef="#br0" timeOffset="259965">28545 800 6183,'13'40'1092,"1"-1"0,-2 0 0,-4 2 0,-9 5 0,-5 4 0,1-5-1760,2-12 1,-1-2 667,-5 25 0,-2-20 0,6-40 0,-6-11 0</inkml:trace>
  <inkml:trace contextRef="#ctx0" brushRef="#br0" timeOffset="260265">28492 1037 6633,'9'24'1092,"0"0"0,-3 13 0,-8 1-32,-22-2 1,-4-2-1016,12-3 0,-1-3 90,-15-2 0,-3-7 629,10-11 1,1-3 2511,-22 7-2594,60-18-772,-8 5-510,25-6 0,19-4 1,-1 3-494,-11 7 1,-1 4 0,1-2 623,0-3 1,-1-2 0,0 3 0,10 5 0,-7-1 0,-13-5 0</inkml:trace>
  <inkml:trace contextRef="#ctx0" brushRef="#br0" timeOffset="260813">29023 747 14639,'37'-4'809,"0"0"1,1 0-1,-12 0 1,0 1-1050,8 0 0,5 0 0,-5 1-1399,-3 0 1,-6-1 818,-1-2 1,13-3 0,-41 1 0</inkml:trace>
  <inkml:trace contextRef="#ctx0" brushRef="#br0" timeOffset="260993">29229 593 6633,'-4'4'3276,"-14"31"-2184,8-2 0,2 9 0,2-2-692,5 4 0,2 0 1,-6-7-1,0 0 1,7-9-1,26-12 1</inkml:trace>
  <inkml:trace contextRef="#ctx0" brushRef="#br0" timeOffset="261293">29425 499 6723,'-16'38'819,"1"-1"0,7 1 0,2 5 0,-1 3-164,-1-6 0,0 3 1,-1 2-1,1 0 0,2-4 119,1-1 1,1-2-1,1-1 1,0 0-1435,-1 16 0,1-1 1,1-11-2573,2-2 3232,-5-9 0,2-19 0,-4-18 0</inkml:trace>
  <inkml:trace contextRef="#ctx0" brushRef="#br0" timeOffset="261856">29129 1044 6723,'-20'-22'3276,"6"5"-1638,38 4 0,12 3 1075,3 0-3298,5-1 1,3 0-496,-17 7 1,-3 1 1079,4 5 494,-47 20 1,-18 8 14,8-9 1,-4-1 0,-1 2-420,-4 3 0,-3 1 0,4-1-225,-9 4 0,12-5-1933,25-6 1438,16-13 405,16-7 0,5-5 225,6-4 180,5-3 0,-2-1 90,-12 4 449,7 2 1,-4 5-540,-21 9-3457,-22 38 1697,-9-18 1040,-2-1 0,-3 1-629,3-5 0,1-2 1259,-10 8 1349,7-3 0,5-1-989,15-11-1890,25-15 1,8-7 990,6-7-137,-2 0 0,-2-1 0,-13 3 0,-1 0 0</inkml:trace>
  <inkml:trace contextRef="#ctx0" brushRef="#br0" timeOffset="261981">29348 1196 6183,'-18'33'1092,"0"1"0,2-6 0,1 2-546,0 6 0,2-2 0,0-5 0,-3 3 0,1 0 0</inkml:trace>
  <inkml:trace contextRef="#ctx0" brushRef="#br0" timeOffset="262137">29116 1512 6903,'-6'-4'3276,"8"1"-3619,27-10 1,23-4 0,-3 2-1277,-9 3 0,1 1 1217,-4 0 1,5-2-1,0 1 1,-7 2 0,0 0-1,-6 3 1,6-3 0</inkml:trace>
  <inkml:trace contextRef="#ctx0" brushRef="#br0" timeOffset="262512">29680 914 6723,'10'-7'3276,"1"4"-1638,18 3 0,5 3 895,1-1-5810,12-1 1157,-28-4 2120,15-18 0,-24 9 0,7-13 0</inkml:trace>
  <inkml:trace contextRef="#ctx0" brushRef="#br0" timeOffset="262737">29877 778 7083,'-16'40'546,"1"1"0,-1 0 0,0-1 0,-1 1 0,1-2 0,1 2 74,3-2 0,-1 2 0,3-2 1,5-7 2655,7 11-2171,-8-10 1,4-10-1106,26-38-90,-7 1-1549,15-16 1,3-4-1,-10 10 1,0-2 1273,-1-2 1,5-4 0,-1-1 0,-4 5 0,-1-1 0,-3 2 0,5-11 0,-1 1 0</inkml:trace>
  <inkml:trace contextRef="#ctx0" brushRef="#br0" timeOffset="262972">30157 692 7892,'-10'35'819,"1"0"0,0 0 0,0-3 0,1-1 273,0 6 0,1 4 0,1-6 2071,0 9-4256,0-5 1,0 7 0,1-8-2185,2 0 2621,-3 8 1,2-16-1,6-37 1,-1-7 0</inkml:trace>
  <inkml:trace contextRef="#ctx0" brushRef="#br0" timeOffset="263120">30067 1130 7083,'40'2'1169,"0"1"1,-4-2-1826,11-8 1,-4-4-1,-27-1 1,10-9 0</inkml:trace>
  <inkml:trace contextRef="#ctx0" brushRef="#br0" timeOffset="263352">30096 965 6633,'-18'41'409,"0"1"1,0 0-1,0 0 1,1-1-1,-2 0 1,0-1 0,2-3-1,1-2-1058,-3 16 1,2-10 648,-7-11 0,17-30 0,-4-6 0</inkml:trace>
  <inkml:trace contextRef="#ctx0" brushRef="#br0" timeOffset="263588">29851 1409 6183,'27'-10'3276,"-1"1"-3197,4 7 1,7 2 0,-4 1 100,12 0-150,-12-1 0,4 0 0,-1 3 899,7 9 0,-5 2-4206,3 7 3330,-16-7 1,-6 1 0,-18-5 0,-30-11 0</inkml:trace>
  <inkml:trace contextRef="#ctx0" brushRef="#br0" timeOffset="265572">25431 1863 7353,'3'2'3276,"0"8"0,-3 32-2756,0-10 1,-1 7 0,0 2 0,0-2-931,0 3 0,0-2 1,0 0-1,0 8 1,0 0-1,0-8 0,-1 0 1</inkml:trace>
  <inkml:trace contextRef="#ctx0" brushRef="#br0" timeOffset="265964">25459 1874 6363,'4'-26'3276,"27"4"0,-3 9-1875,3 14 1,2 6-1852,5 20 135,-17 1 1,-4 2 224,-4 9 0,-15-7 0,-10 1 225,-21 3 0,-4-4-1562,16-8 1,1-1 1426,-15 8 0,5-6 90,22-15 450,27 3-360,3-3-630,19 6-1189,0-6 1,3-5 1091,-14-5 1,0-1 0,9 3 0,-3-3 0,-4-13 0</inkml:trace>
  <inkml:trace contextRef="#ctx0" brushRef="#br0" timeOffset="266755">25821 2226 6993,'1'12'3276,"2"-6"0,33-17-3262,-16 0 31,4-3 0,1-4 225,4-17-180,-2-2-270,-15 6 0,-8 0-629,-25-1 269,-6 8 360,-14 28 30,20 18 0,0 11 0,5 1 285,1 7 0,4 1-282,-3-5 0,0 1 0,5-2 237,9 6 0,6-7-90,11-6 90,27-11-180,-18-16-540,14-17 1,3-10 898,-14-7 1,-2-3-748,7 1 1,-3-1 837,-8-1 0,-7 2 809,-6 7 1079,-14-2-3013,-9 46 1,2 11-1394,8 0 1843,-9 9 0,8-9-1324,33-41 1,4-10 4914,-19 9-2466,9-11 0,-4 9-630,-26 38 833,3 4 0,1 4-608,1 4 0,1 1-46,-1 0 1,0 1-90,2-3 0,-1-1 180,-2 7 449,-3-6-179,-5-3-316,-4-5 1,-6-1-1080,-5-8 1,-3-3-540,3 3 0,1-7-2063,-12-30 0,33 3 2711,20-20 1,0 17 0,2-1 0</inkml:trace>
  <inkml:trace contextRef="#ctx0" brushRef="#br0" timeOffset="267067">26399 2188 6273,'31'-36'3276,"-6"6"0,-24 26 0,1 13-2400,-2 0-786,0 18 0,2 7 45,1 0 0,2 2 270,6 11 0,2-1-360,1-12 0,2-6-45,14 1-270,-7-31-3007,5-32 3113,-16-13 0,-3-4 0,3 17 0,-2-1 1,-8-1-1,1 0 0,-1 1 0</inkml:trace>
  <inkml:trace contextRef="#ctx0" brushRef="#br0" timeOffset="267223">26604 1950 6363,'28'15'854,"-1"0"1,16 7-855,-8-31 0,-20 1 0,3-9 0</inkml:trace>
  <inkml:trace contextRef="#ctx0" brushRef="#br0" timeOffset="268857">27607 1965 7892,'12'-3'3276,"35"-13"-61,-24 9-3620,1-1 1,2 0-2873,5 4 0,-19 2 2692,9 0 0,-21 2 1,0 0-1</inkml:trace>
  <inkml:trace contextRef="#ctx0" brushRef="#br0" timeOffset="269211">27742 1929 6453,'-9'48'1638,"-1"0"0,3-1-546,1-12 0,0 6 0,1-7-987,4 2-1744,-3-9 1,-1 0-303,-4 7 1851,-1-6 1,-1-3 448,-1-9 91,-3-6 180,8-9 2646,-7-2 0,-4-2-1643,0 0-1093,4 0-180,9 1 269,8-2-629,1 3-1529,37-4 270,-18 4-380,21 0 1,4-1-1639,-1 0 2621,-12 0 1,-2 1-1,1-2 1,-15 1 0</inkml:trace>
  <inkml:trace contextRef="#ctx0" brushRef="#br0" timeOffset="269971">27481 1996 6633,'-27'-9'3276,"19"5"0,56 5 0,-11 1-2810,-4-3 1,9-1-1,1 0 1,-6-1-692,-4 0 0,-1-2-868,12 1 1,5-2 0,-20 1-2185,-26 3 2457,-6 1 1,-32 5 0,18-2 0</inkml:trace>
  <inkml:trace contextRef="#ctx0" brushRef="#br0" timeOffset="270204">27721 1971 6183,'-25'28'3276,"3"15"0,20-21 0,-2 18-2504,-1-4 0,0 7 0,-2-2-548,-1 3 1,-1 2-473,2-6 1,-2 6 0,1-1 0,1-7-158,-3-3 0,4-4-2872,14 18 2457,16-65 1,7 0 0,-5-15 0</inkml:trace>
  <inkml:trace contextRef="#ctx0" brushRef="#br0" timeOffset="270391">27747 2374 6633,'-8'12'3276,"36"17"-705,-11-19-4210,12 1 1,0-4-1112,-10-9 2750,11-5 0,-18-1 0,-1 0 0</inkml:trace>
  <inkml:trace contextRef="#ctx0" brushRef="#br0" timeOffset="270663">28043 2091 6273,'-30'-3'3276,"8"1"0,55 2-3991,-3-2 0,6 0 1,-2-2-925,3-2 1,1-1 1091,-3 1 1,1 0 0,-8-3 0,-4-10 0,-19 3 0</inkml:trace>
  <inkml:trace contextRef="#ctx0" brushRef="#br0" timeOffset="270922">28202 1906 6813,'-11'40'1092,"8"-1"0,2 10 0,0-4 546,-5-6 0,1 2-819,3-2 0,2 5 0,-1-1 0,0-8-4096,-1 7 0,8-11 0,-2-23 2457,9-36 1,-9 9 0,0-8 0</inkml:trace>
  <inkml:trace contextRef="#ctx0" brushRef="#br0" timeOffset="271092">28204 2193 6543,'-37'25'819,"-1"1"0,0-1 0,0-4 0,7-1-1639,8 15 1,33-40 0,14-6 0</inkml:trace>
  <inkml:trace contextRef="#ctx0" brushRef="#br0" timeOffset="271183">28225 2249 6453,'49'-1'0,"0"0"0,0 0 0,-9-1 0,0 1 0,0-1 0</inkml:trace>
  <inkml:trace contextRef="#ctx0" brushRef="#br0" timeOffset="271404">28510 1934 6273,'27'2'3276,"-11"5"-2621,8 1 0,-1 2 1,-11 1-1,-5 8 0</inkml:trace>
  <inkml:trace contextRef="#ctx0" brushRef="#br0" timeOffset="272032">28452 2113 6183,'-22'20'3276,"6"-6"-1238,56-34-2218,-23 11 135,7-3 0,1-1 1094,-1 2-1499,-8 5-1948,-7 33 2398,-8-8 210,-2 15 0,-1 12 0,2-3-31,5-1 1,1-2-120,-3-5 0,0 2 0,1-4 210,6 4 0,0-9-180,-5-17 2718,0 5-2898,-10-16 90,-2-1-45,-16-5 0,-3 0 135,3-1-90,-8-1 0,0-1 3276,11 3-3700,-12-8 245,24 8-1171,28-16 1170,2 13 180,14-3 0,11-4 0,-6 3 135,-17 6 0,0 1 404,19-3 1,7-1 0,-10 5 0,-11 8 224,-2 6 1,-6 8-1005,-21 12 0,-12 8 1,0-1-1400,5 1 1,-3 0 545,-2 1 1,-3 2 0,-3-6 945,-10-5 1,0-9-1,4-7 1,-21-1 0</inkml:trace>
  <inkml:trace contextRef="#ctx0" brushRef="#br0" timeOffset="274188">25554 2804 7533,'-3'-14'3276,"-9"14"0,-7 19-3854,8 26 1,6 8 82,5-18 0,3 0 1574,4 6 1,4 3-1,0-7-269,11 3 629,-19-7 0,-8-3-989,-25-1-1080,-3 1 1,-2 0-1530,-4-1 520,17-13 1,2-2-647,7-3 1517,17-14 1,3-3 0,13-10 0</inkml:trace>
  <inkml:trace contextRef="#ctx0" brushRef="#br0" timeOffset="275638">27655 2940 7263,'3'-16'3276,"-2"2"0,-6 7 0,-32 31-3468,15-1 0,0 4-33,-2-1 1,1 2-226,4 15 0,8-2 630,13-7 45,0-8 0,1-2 135,0-2-180,-12 4-270,-3-7-1619,-5 2 1439,8-12-540,17-12 900,0-2-270,29-12 0,8-1 90,-2 2 180,-10 3 0,6-2 0,-6 2 0,6-1 270,-1-8 0,-3 1 1169,-18 14-1349,16-14 0,-39 36 899,-6 23-899,7-16 90,-2 16-3547,31-32 0,-9-16 2457,20-23 1,-23 3 0,-2-6 0</inkml:trace>
  <inkml:trace contextRef="#ctx0" brushRef="#br0" timeOffset="275800">27912 2988 6183,'-17'5'2249,"28"12"-3069,15-7 1,9 4 0,-11-11 0</inkml:trace>
  <inkml:trace contextRef="#ctx0" brushRef="#br0" timeOffset="276534">28039 3000 7353,'8'0'3276,"39"-7"0,-16 18-384,15-9-2892,-34 21 0,-28 14 0,-7 1 180,5-5 90,2-2 0,-4 5 0,5-7-90,5-9-180,11 20-90,7-34-1350,28-8 1,8-6 270,-1-5 944,-5 1 0,3-3 630,1-8 0,-6 0 45,-9 5-181,5-8 1,-8-3-899,-32 7 179,-1 1 0,-19 11 360,6 14 495,-2 9 0,1 2-135,0 1-90,-11 14 809,25 4-809,8-17 0,2 17-1819,30-21 1,7-6 147,-12-2-148,22-3 1,-2-5 1130,-28-7 1,16-10 0,-23 11 0</inkml:trace>
  <inkml:trace contextRef="#ctx0" brushRef="#br0" timeOffset="276978">28773 3012 6273,'-15'21'1092,"-1"-1"0,16 20 0,7-2 2184,2-4-1740,11-3 1,3-12-1897,3-38 360,-5 1 629,-9-8 1,-9 0-3907,-36 3 528,27-11 2093,14 12 1,19 13-1,2-2 1,0 0 0</inkml:trace>
  <inkml:trace contextRef="#ctx0" brushRef="#br0" timeOffset="277267">29197 2740 7892,'-21'12'1638,"9"12"0,2 6 1638,-1 12-2730,5-12 0,-1 10 0,0 6 0,-1 3 0,0-1 0,1-5-1202,0-1 1,0-2-1,0-1 1,-1 1 0,1 1 317,-1 7 1,-2 3 0,1 0-1,1-2 1,1-6-756,-1 6 1,1-4 0,4-26 436,8-46 1,4-20-1,-7 22 1,0-1 0</inkml:trace>
  <inkml:trace contextRef="#ctx0" brushRef="#br0" timeOffset="277453">28982 3261 6183,'-6'-3'3276,"26"-10"0,4-3-4528,17 1 0,4 1-367,-18 6 0,0 1 963,12-2 1,-3 1-1,-11 4 1,-6 1 0</inkml:trace>
  <inkml:trace contextRef="#ctx0" brushRef="#br0" timeOffset="277769">29424 2949 6723,'-14'38'546,"0"1"0,0-1 0,-1 0 0,1-5 0,1-2 0,5 1-1639,10 15 1,8 3 0,2-12-2185,9-9 3115,7-20 1,1-9 0,-6-20-1,7-10 1</inkml:trace>
  <inkml:trace contextRef="#ctx0" brushRef="#br0" timeOffset="279070">29808 2974 6813,'5'-19'3276,"-20"17"0,1 4-1785,-9 34 1,3 12-1582,11-23 0,3 2 90,-4 21 0,5-3 0,14-17 90,1-6 90,-3-9 0,-2-1 1618,-18 16-5075,-20-10 168,5 5 1130,-8-17 360,29-10 1619,4-12 0,5 4 0,4-10 0</inkml:trace>
  <inkml:trace contextRef="#ctx0" brushRef="#br0" timeOffset="279217">29771 3163 6723,'41'-16'1092,"1"-1"0,-14 7 0,0-1 546,8-2 0,-2 0-1432,1-8 0,-1 4 0,-17-2 0</inkml:trace>
  <inkml:trace contextRef="#ctx0" brushRef="#br0" timeOffset="279820">30011 2979 6273,'-11'-1'3276,"-7"24"-1638,9 4 0,0 3-282,-1 3 1,1 2-1387,1 0 0,2 1 0,7-5-240,25 8-89,2-8 239,0-44 0,8-16 0,-5 1-1262,-10 8 1,-1-1 1561,15-16 0,-4 2 360,-13 13-270,-6 5-810,4 13 540,-7 0 539,-2 26 1,-5 12-45,-7 3 0,-1 2-450,4-4 0,-2 0-45,-6 12 0,-2-8-270,4-18 2673,3-1-2493,7-22-90,9-15 0,4-9-420,6-5 0,3-4 1,-2 2-31,0 0 1,1 0 629,0 4 0,5-4 0,-2 2 0,-5 8 0,0 6 0,19-12 0</inkml:trace>
  <inkml:trace contextRef="#ctx0" brushRef="#br0" timeOffset="280414">30480 3151 6813,'-9'18'3276,"1"-2"0,-2 3-293,-3 21-3163,10 0-180,1-2-1979,34-27 3283,-5-33 1,1-9-360,-8 15 0,0-1-361,5-13 1,-10 11-225,-20 25 270,-5 17 0,4 3-990,21-8 361,-13 22-271,33-49 90,-12-7 0,8-10 1,2-2 899,-1 1 1034,2-5 0,-5 2-1124,-22 20 989,-23 26-1394,10 11 0,1 4-495,-7-4 1,5 0-1010,17 5 1,8-6-1639,4-18 0,17-6 3171,-14-16 0,-6 1 1,6-6-1</inkml:trace>
  <inkml:trace contextRef="#ctx0" brushRef="#br0" timeOffset="280634">30968 3097 6273,'40'27'3276,"4"-14"-4419,-5-28 0,-1-8 1143,-16 7 0,-1 0 0,5-2 0,-5 1 0,-16 1 0</inkml:trace>
  <inkml:trace contextRef="#ctx0" brushRef="#br0" timeOffset="280862">31183 2972 6094,'-27'31'1092,"0"0"0,4-6 0,4 1 546,5 12 0,5 1 1638,-2-2-1638,2 4 0,0-2-800,6-15-1198,6 15-2917,33-41 2999,-7-17 1,0-4 0,-3 6 0,-2-1 0,2-13 0,-1-1 0</inkml:trace>
  <inkml:trace contextRef="#ctx0" brushRef="#br0" timeOffset="281184">31344 2949 6273,'27'21'3276,"-6"-2"-2184,-6 7 0,0 9 0,-3 0 546,-4 8 0,-2 1-546,5-7 0,2 1 0,-5-2-98,-7 10 0,-12-1-2087,-9-8 1,-10-1 0,-1-5 727,4-11 1,-2-4 0,0 2 0,-5 11 0,-2 1 0,2-10 0,-3-20 0,0-1 0</inkml:trace>
  <inkml:trace contextRef="#ctx0" brushRef="#br0" timeOffset="290034">31212 920 6903,'8'-27'3276,"-2"6"0,16 14-2272,-10 4-285,26-2-179,-20 8-360,8 1 0,-21 15-1696,-9 10 0,-4 3 1336,0 7-640,-4-4 1,-4 9 0,-2 2 0,3-9-820,2-7 1,0-2 581,-6 13 1,-3 6-1,5-12 518,3-13 269,7-11 1619,4-12 1927,3-2 0,1-1 0,2 0-375,28-5-2438,-5 2 0,5 0-2102,15-3 1,3 0 1091,-3 3 1,-1 0 0,-12 1 0,-3 2 0,-2 2 0</inkml:trace>
  <inkml:trace contextRef="#ctx0" brushRef="#br0" timeOffset="290730">31539 1154 6723,'-6'-6'3276,"0"7"0,0 6-1638,-5 14 0,-3 6-1302,-2 5-1236,2-5 1,2-2 90,3-5-2468,37-37 347,-13 3 3088,10-10 1,7-7 0,-6 4 831,-4 3 269,7-11 0,-8 14 540,-28 47-1439,-1-3-180,-4 17-90,-5 3-1080,10-18-989,14-1 1484,14-32 1,4-10 1888,-1 2 0,0 0-1124,1-7 0,-2 4 3006,-9 15-2440,-17 15-566,-5 15-46,0 6 1,1 0-315,1-4-45,1 5 1,2-6-136,8-20 0,2-3-180,3-6-90,3-3-1099,11-15 1,1-3 328,0 2-329,11-13 1,-1 1 818,-20 17 1,14-10 0,-26 24 0</inkml:trace>
  <inkml:trace contextRef="#ctx0" brushRef="#br0" timeOffset="291689">31922 1221 16078,'-12'28'1349,"2"-6"-1709,0 6 0,4-3-2917,9-15 1427,17-42 2120,-4 5-90,-3-2 0,-1 2 1259,-1 12 990,7 3-1979,-3 0-181,2 7 1440,-11 34-1799,-5-11-1003,-1 16 1,-3 11 0,2-8 436,3-2 1,-6 13-1,4-11 1,7-34 0</inkml:trace>
  <inkml:trace contextRef="#ctx0" brushRef="#br0" timeOffset="292843">31860 1635 7892,'-9'-3'3276,"14"8"0,4 1-1638,14 9 0,3 2-1031,-2-1-563,4 2 1,-1 0 45,-4-4-225,3 0 1,0-1-676,0-2-2467,19 5 0,-31-14 2457,-2-6 1,-12-3 0,-1-3 0</inkml:trace>
  <inkml:trace contextRef="#ctx0" brushRef="#br0" timeOffset="293172">32104 1525 6453,'-10'0'3276,"2"0"0,17 18 0,1 3-1051,11 21-3297,-4-11 1162,1-1 408,12 7-408,4-2-225,-9-10 0,0-1-674,9 6-830,-17-8 1,-4-1 818,-7-6 1,-5 10 0,-7-21 0</inkml:trace>
  <inkml:trace contextRef="#ctx0" brushRef="#br0" timeOffset="293740">31808 1934 7083,'24'1'3276,"7"5"0,-13 1 0,18 9-2568,-1 1 0,4 0-574,-11-6 1,4 0-45,12-2 0,7 0 0,-8-3-90,5-3 90,-7-5 0,-8-2 90,-24 0 90,-2-2-270,4-30-225,-1 8 0,1-4-585,3-12 1,2-6 809,-1 13 0,3-6 0,1-2 0,0 2 0,-3 5 0,-2 3 0,-2 3 0,2-2 0,3-7 0,1-1 0,0 1 0,0 0 0</inkml:trace>
  <inkml:trace contextRef="#ctx0" brushRef="#br1" timeOffset="294122">32796 454 14250,'39'-17'-1235,"-7"4"1</inkml:trace>
  <inkml:trace contextRef="#ctx0" brushRef="#br0" timeOffset="296506">31927 2616 11760,'37'-3'1638,"0"0"0,2-2-1117,5-2 0,-2-2-431,-9-2 270,-4 1-270,-29 14-1,-16 11 1,-6 4 0,-9 8-1131,5-1 1,-3 6-1,4-4 1041,-4 6 0,1-1 0,0 0-360,3-2-359,2-6-1530,1 0-1028,23-23 1067,29-34 3289,-2 10 1,3-1 201,-6 1 1,1 0-1147,-1 6 0,-1 5 674,8 8 181,-9 8 648,-6 15 0,-4 6-327,-8 8-907,-10 3 1,-5-1-495,-6-10-269,-9 2-2918,6-33 0,8-11 2734,-4-32 1,12 10 0,2 12 0,-1 0 0</inkml:trace>
  <inkml:trace contextRef="#ctx0" brushRef="#br0" timeOffset="296755">32113 2422 6723,'11'33'546,"-1"0"0,1 0 0,4 7 0,1 5 0,1-1 0,-2-7 1092,0 0 0,0-1-2411,2 2 1,0 3-1,-3-8-1026,-4 0 1529,10-14 1,-11-13 0,11 1 0</inkml:trace>
  <inkml:trace contextRef="#ctx0" brushRef="#br0" timeOffset="296900">32424 2677 6903,'-33'32'254,"1"-1"1,-1 1 0,0 0 0,6-9 0,1-2 0,3 2-255,-1 8 0,1 3 0,10-10 0,12-13 0,4-1 0</inkml:trace>
  <inkml:trace contextRef="#ctx0" brushRef="#br0" timeOffset="297198">32498 2462 6723,'-5'42'1638,"-1"-1"0,1 0-983,-4 2 0,0-7 1,5-26-1,-6 7 0</inkml:trace>
  <inkml:trace contextRef="#ctx0" brushRef="#br0" timeOffset="297540">32483 2563 6363,'15'-18'3276,"2"7"0,28-8-2542,-20 15-734,16 5-809,-25 25 359,-14 0 990,-20 20 539,-10-18 495,6-11 0,1-2-944,4-1-630,6 8-2968,26-13 989,2 1 1979,15-14 0,-24-1 0,7-7 0</inkml:trace>
  <inkml:trace contextRef="#ctx0" brushRef="#br0" timeOffset="297677">32421 2797 6363,'-16'45'1092,"0"0"0,1 0 0,5-7-590,11-21-502,3 6 0,-2-16 0,1 0 0</inkml:trace>
  <inkml:trace contextRef="#ctx0" brushRef="#br0" timeOffset="297975">32462 2888 6453,'19'-12'3276,"-6"5"-1638,11-2 0,3 3 0,-1 5 0,0 4-121,0 4 1,-1 3-1248,11 7-45,-44 8 0,-9-1-585,-2-7-720,-10 4 1,-1 0-630,6-7 70,-5 0 1,-2-2 818,-1-9 1,-7 3 0,20-14 0</inkml:trace>
  <inkml:trace contextRef="#ctx0" brushRef="#br0" timeOffset="298098">32482 2998 6453,'-26'23'150,"0"1"0,0 0 0,-13 10 0,17-14 0,24-23 0</inkml:trace>
  <inkml:trace contextRef="#ctx0" brushRef="#br0" timeOffset="298329">32457 3071 6183,'2'6'3276,"1"9"0,7 17-1638,9-1 0,3 0 0,-9-9 0,0 0-3210,10 6 1,0-5 1571,-7-9-3277,19 6 0,-15-33 2457,7 13 1,-23-32 0,-6 15 0</inkml:trace>
  <inkml:trace contextRef="#ctx0" brushRef="#br0" timeOffset="298972">32933 2801 6273,'-21'32'1638,"1"-1"0,-5 11 0,25-4 0,12-6 1638,26-24-3018,-13-17 1,-3-8 550,0-27-1574,-21 17 1,-6 2-1125,-14 3 1069,9 17 1,17 2 0,10 0 0</inkml:trace>
  <inkml:trace contextRef="#ctx0" brushRef="#br0" timeOffset="299290">33234 2563 9871,'-7'2'3276,"-4"17"0,2 6-2402,-2 14 1,-2 11-1,1-5-694,4-12 0,-1 4-60,0-1 0,-3 11 0,0 4 0,-1 0 0,1-5 0,3-9-480,-1 0 0,2-2-460,-2 10 1,-2 11 0,4-8 0,8-24-1,14-30 1,4 8 0,3-37 0</inkml:trace>
  <inkml:trace contextRef="#ctx0" brushRef="#br0" timeOffset="299587">33373 2617 6183,'-4'4'1638,"-6"17"0,-2 7 1638,-3 10-2184,1-1 0,-2 10 0,0 3-1024,5-10 1,0 3 0,-1 1-1,1-1 1,1-3-219,-4 9 0,2-3 0,-3 1-670,2 0 1,-1 5 0,-1-9 0,2-24 163,-6-37 1,0-21-1,10 15 1,1 1 0</inkml:trace>
  <inkml:trace contextRef="#ctx0" brushRef="#br0" timeOffset="299723">33023 3135 6813,'26'-32'126,"-1"1"0,1-1 0,-5 4 0,1 1 0,2 7-126,19 11 0,-1 8 0,5-4 0,0-1 0</inkml:trace>
  <inkml:trace contextRef="#ctx0" brushRef="#br0" timeOffset="300494">33452 2876 6183,'-2'-15'3276,"0"5"-1638,-21 29 0,-3 11 1345,11-9-2594,5 17 1,2 13 0,4-10-300,7-10 45,9 14 0,-9-6-1934,-40-32 450,30-17 1259,-21 2-90,43-14 315,18 4 0,5 3 315,-5 0-1110,7-2 1,-2 1 1199,-13 6-114,4-7 0,0 0-246,-6 6-136,3-5 1,-10 3-404,-27 16 179,0-1 0,-9 6-180,3 0-180,-8 18 1,1 4 449,3 2 180,2 9 0,14-7 0,27-34 0,7-6-90,9 11 524,-8-21 0,2-13 0,-3-4-315,-10-4 1,-5-4 0,0 3-210,10-2 0,-3 1-210,-9 1 0,-2-3 1,-9 16-151,-9 20 450,-19 32 180,13-4 1368,1 1 0,1 2-1131,4 2 1,1 1-238,1-5 0,1 3-450,-2 13 0,1 5 0,1-6-45,2-12 0,0-1-1414,3 20 1,4-12-1639,0-31 0,7-5 696,-10-7 2581,0-2 0,-2-1 0,-1-2 0</inkml:trace>
  <inkml:trace contextRef="#ctx0" brushRef="#br0" timeOffset="300737">33614 2894 6903,'30'10'929,"1"0"1,11-3-1,-1-1-929,-15-2 0,-2-1 0,10-2 0,-13-1 0,-21-1 0</inkml:trace>
  <inkml:trace contextRef="#ctx0" brushRef="#br0" timeOffset="329874">1227 11969 5914,'-11'-29'1439,"5"5"-1349,-1-7 270,54 27 719,-5 16-480,-9-3 1,6 3 0,-2-1-241,5 2 1,0-2-210,-8-2 0,1-2 0,0-2 30,8-2 0,-1-3-90,-5-2 0,1-2-120,-5 0 0,2 0 0,1 1 120,-2 0 0,-1-1 0,0 2-45,9-1 0,0 0-135,6-2 0,-2 0 0,-17 1 0,-1-1 45,2 0 0,1 0 90,9 0 0,-2 1-45,8 1 0,-2 0 45,-9 0 0,-1 0 225,8-1-450,-1 0 0,0 2 45,-14 2 0,-2 0 45,24 5 90,-10 5 135,-6-3 0,0-1-45,2 0-225,5-4 0,1-2-3142,8-5 1427,-5 2 1030,-6 8 1,-37 3 0,-3 6 0</inkml:trace>
  <inkml:trace contextRef="#ctx0" brushRef="#br0" timeOffset="334532">1346 13099 6004,'17'-15'269,"17"1"1,8 1 135,-7 2 0,0-1-176,8-1 1,3 4 21,-9 6 0,1 3 1,-1 1-316,2 0 1,1 0 84,-4 0 0,3-1 0,-3 1 14,-1 1 0,-2-1 324,6 0 1,-1 0-180,-6 0 0,1-1-180,4 1 0,3 1 0,-1 0 20,6-1 0,-1 1 25,2 1 0,0 0 90,-9-1 0,-2 0-45,10-1 0,2-2 0,-16 0 0,0-1-90,2 1-60,5 1 0,7 1 0,-6 0 60,-1 0-891,0 1 0,6 0 1,-8 0 1070,-5-1 55,13 0 1,1 1-236,-4-1 60,-4 2 0,6 1 0,-5-1-60,11 2 0,-7 0 0,1 0-45,-16 0 0,-1-1 224,6 0 1,1-1-90,2 2 0,1-2 0,8 0 0,-3-2-270,0-1 0,-7 2 1,4 1 268,4 4 1,-2 1-45,-11-3 0,0-1 0,20 4 0,-3-2-45,-11-4-45,-7-1 0,0 0 45,3 2 1567,-2 1 0,1 2-1612,-4-1 0,0 0 90,4 1 0,1-1 118,-2-2 1,0-1-209,0-4 0,-2 0 45,8-1-135,-4 2 0,-2 0 45,-15 3 90,13 1-90,-11 4 90,-5-3-90,22 10 90,-18-7 360,24 8-90,-24-10-90,4 1-1259,-7-11-91,-7 3-2107,0 4 2457,-16 4 1,-13 9 0,-9-1 0</inkml:trace>
  <inkml:trace contextRef="#ctx0" brushRef="#br0" timeOffset="340194">1507 13930 6004,'-14'-6'30,"3"1"0,10 5 0</inkml:trace>
  <inkml:trace contextRef="#ctx0" brushRef="#br0" timeOffset="341220">1310 14036 6094,'-16'-5'1798,"5"3"-1708,3-7 630,28 17-450,-10-3 179,29 10 1,5 2-360,-14-7-1606,17 3 0,-1-3 1606,-17-8 225,8-2 0,9-1-76,-2 1 1,5-1 0,-3 0-210,-9 0 0,-2 0 0,2-1 0,8 2 0,3-1 0,0-1-30,-8-2 0,1-2 0,0-1 0,-2 2-60,4-2 0,-1 1 0,5 0-303,-5 3 0,6 1 0,3 0 0,0 1 0,-3 0 0,-6-1 393,7-1 0,-7 1 0,4 1-8,-1 5 1,3 1-1,2 1 1,-1 0-1,1-3 1,2-1-1,-1 1 1,-6-1-23,-7 2 0,-4-1 0,4 0-286,2-1 1,5 0-1,1 0 1,-4 0 0,-10 0 375,9 2 0,-5 0 0,6 1 0,-2-1-1,7 0 1,1-1-23,-6-1 1,5 0 0,-1-1-1,-3 0-67,-6 0 0,-3-2 0,2 0-30,12-2 0,3-2 0,-3 2-30,-10 3 0,-2 1 0,-1 0 105,14 0 0,0 1-15,-13 3 0,1 1 0,-5 1 1416,10 4-1446,-14-3 0,0-1 90,8-3 669,-4-3 1,6-1 0,0 1-760,1 3 0,0 0 0,3 1 45,0-2 0,2-1 0,1 1 0,-2 2-90,-5 0 0,1 1 0,-2 1 0,-3-1 1681,15 2 0,-4 0-1771,-3 1 1,-6-1 134,-14-3 90,3 2 0,0-1 809,-2-3-2338,5 2-1838,-22 8 527,-15-1 2750,-10 14 0,-12-8 0,-6-1 0</inkml:trace>
  <inkml:trace contextRef="#ctx0" brushRef="#br0" timeOffset="347830">1267 15387 6094,'-5'-17'449,"3"9"-449,0-6 360,6 6-180,9-2 0,9 6 0,19 3-180,-15 7 360,15 4 179,-23-7-269,4 0 90,-7-3 557,11-8-1064,5 1 0,2 0 465,13-2-166,-10 3 0,-1 2-242,-7 5 0,-1 2-180,17 6 270,2-3 180,-14 6-198,-22-9-48,10 3-161,-3-3 103,0-1 34,-1 0 0,-7 0 0,28 12 719,-5-6-539,11 5-180,-9-12 90,-22-3-90,5 0-89,1 0 89,7 2 0,10 1 269,-7 0 1,0 1-90,4 0-180,10 1-269,-9-1 269,-16-1 90,15 1-90,-20 0 180,12 1-90,-8-1 90,27 1-180,-25-2 90,12 0-90,5-2 360,15-2-405,-15 1 0,3-1-45,0 3 0,-2 0 90,13-2 180,-20 7 0,-2 1 360,5-3-270,8 3-136,-13-7 1,-3-1-45,-3-1-45,9 1 1,0 1 44,-7 1 0,14 2-3277,2 2 3251,-21-2 26,15 3 0,-11-1 0,2 1 0,3 2 180,6 3-90,3-1 3186,-3-2-3218,-6-3 0,-1 0-58,-4-3-135,9 1 0,-1 0 135,-12-1 45,10 1 0,2-1 135,-7 0-90,7-3 0,4 0-90,-7 1 0,0-1-45,4 0 0,1 0-45,-7 2 0,1 0-90,3 1 1,-2 0 89,2 0-180,1-2 0,-1 0-90,2-3 180,6-1 90,-6 0 0,-2 2 0,2 2 90,2 1 0,-1 3 270,0 6 90,6 2-270,-16-6 90,-3-4-180,18-13 0,-19 6-180,10-2 0,0 1 0,-11 4-899,33 6-91,-17 5 1170,6 2 0,-12-3 0,-13-4 0</inkml:trace>
  <inkml:trace contextRef="#ctx0" brushRef="#br0" timeOffset="354960">1301 16515 5914,'0'-17'0,"0"9"0,2-6 0</inkml:trace>
  <inkml:trace contextRef="#ctx0" brushRef="#br0" timeOffset="356093">1340 16481 6004,'28'1'299,"1"0"1,4 0 0,-4-1-300,-13-1 135,13-1 0,4 0 224,-6 1 1,-1-1-315,8-1 0,2 1-135,10-2 1,-1 1 223,-17 0 1,-1 1-135,5-1 0,0 1 0,7 0-269,3 3 358,-16 0-89,16 2 90,-10 0 90,-4-1 0,1 0-90,11 0 0,9 1 270,-14-4-270,-17 1 270,29-4-450,-8 2 90,-7 0-3277,13 1 3072,-33 1 295,24 3 90,3 2-270,-7-1 90,2 0-180,-1 0 270,1 0 45,-8-2 0,-1 0 3141,11 2-2621,-7-3-745,-12-1-269,18 4 628,-6 1 451,9 2-180,-8-3-630,-6-1 90,-6-2 0,11 2 90,-14-2 899,26-4-989,-24 1-90,22-6 0,-29 5-180,19-1 270,-20 4-90,7 0 540,-1 2-90,-9-2 270,6 1-540,-11-1-90,0 0-90,10 1 90,-6-1 269,9 0-179,-10 0-2248,6-1-271,-3 5 1773,-3 42 1,-12-16-1,-1 1 1,1 1 0</inkml:trace>
  <inkml:trace contextRef="#ctx0" brushRef="#br0" timeOffset="362515">1544 17753 5914,'37'-6'629,"11"-1"-674,-16 3 0,2 1 45,-1 2 0,2 1 0,0 0 225,13-1 0,0 1-90,-2 1 0,0-2 269,-2-5 1,-2-2-450,-7-2 0,2 1 165,5 8 0,5 3 0,0-2 82,-10-5 1,1-1-1,0-1 1,-1 2-203,2 4 0,-1 3 0,0-1 0,-2-2 0,0-5 0,-3-3 0,0 3 0,14 3 0,-4 3 0,-7 2 45,-5 3 0,1 2 225,10 3-180,-6-3 404,8-4 1,0-1-315,-4-3-655,-7-1 1,-3-2 654,-11-3-45,10-4 0,2 0-225,1 1 90,10 3 0,12 1 0,-7 3 45,-20 3 0,0 1 15,13 0 0,7 2 0,-7-2-105,-10 0 0,-5 0 45,21 0 134,-17-3 1,0-1-45,11 1 0,4-1-90,-7 3 0,-8 1 180,1 1 609,2-1 1,5-1-655,5-2 0,-1-1-90,-7 2 0,0 0-75,2-1 0,3 1 0,-8 0 30,-4 3 0,11 3 0,2 3-315,-15 0 0,-1 0-135,21 7-89,-3-1-181,-16-7 360,-3 2 90,0-1-449,23 11 50,-30-13 759,19 7 270,-10-12-90,-10-3-90,10 0 180,-9-4-450,1 2 90,12 1 809,9 2 309,-10 1-398,7-3-720,-23 1 0,18-5 90,-16 3 90,8-2 0,-11 4 180,-3-1 89,1 1-269,0-1 360,12-5-360,-10 3 270,16-12-630,-8 0 90,-3 3-540,3-2 180,-11 13-2827,13 14 2792,-15 12 0,-1-6 0,-18 1 0</inkml:trace>
  <inkml:trace contextRef="#ctx0" brushRef="#br0" timeOffset="372117">25866 9445 6273,'11'-5'3276,"29"-7"-1638,-8 3 0,0 1-147,-5 1 1,1 0-2752,13-3 1,-3 1-270,-18 6 709,23 5 1,-34 2 0,7 5 0</inkml:trace>
  <inkml:trace contextRef="#ctx0" brushRef="#br0" timeOffset="372326">25887 9607 6633,'-20'11'3276,"18"-3"0,16-7-2632,21-2-2218,10-2 0,3 2 1574,-12 3 0,0 0 0,10-2 0,-5 2 0,-11 8 0</inkml:trace>
  <inkml:trace contextRef="#ctx0" brushRef="#br0" timeOffset="372618">25610 9885 6633,'-35'23'3276,"6"-3"0,22-9-833,43 4-3536,6-12 1,11-4 0,-1 0 557,-10 3 0,-2 1 1,6-3-13,-4-3 1,8-2 0,3-2 0,-2 0 0,-3-1 0,-10 1-1093,8-4 1,-5-1 1208,7 1 0,3-1 1,-22-2-1,-33-7 1,-5 7-1</inkml:trace>
  <inkml:trace contextRef="#ctx0" brushRef="#br0" timeOffset="372865">26143 9573 6633,'-26'31'3276,"9"-9"-2184,-1 1 0,-5 5 0,0 0 546,-7 7 0,-3 1-1935,7-8 0,-2 2 1,-1 0-1,0-2 87,-4 4 0,0-2 1,-1 2-611,4-3 1,-2 2 0,1-1 0,4-5-820,0-1 1,4-3 982,-8 11 1,13-13-1,25-27 1,2-4 0</inkml:trace>
  <inkml:trace contextRef="#ctx0" brushRef="#br0" timeOffset="373022">25876 10043 6183,'-3'45'364,"0"0"0,0 0 0,0 1 0,4 4 0,3-3 0,2-8 0,10 5 0,13-34 0</inkml:trace>
  <inkml:trace contextRef="#ctx0" brushRef="#br0" timeOffset="373345">25945 10249 6273,'15'-41'819,"0"0"0,7 13 0,5 2 0,-2 9 943,14 14-1583,-7-2 1,-4 5 2249,-5 34-1440,-14 14-854,-6-22 0,1 1 0,0-2 0,1 1 45,1 16 0,0 2-1819,-4-3 1,-1 0 1091,1 7 1,0-4 0,-3-12 0,-3-9 0,-3-18 0</inkml:trace>
  <inkml:trace contextRef="#ctx0" brushRef="#br0" timeOffset="373587">26034 10273 7083,'27'14'819,"0"0"0,8-3 0,-39 35 0</inkml:trace>
  <inkml:trace contextRef="#ctx0" brushRef="#br0" timeOffset="373684">26023 10455 7173,'41'-24'0,"-1"0"0,0 1 0,0-1 0,-6 4 0,0 0 0,0 0 0,0 0 0</inkml:trace>
  <inkml:trace contextRef="#ctx0" brushRef="#br0" timeOffset="374427">26624 9569 6813,'-24'-10'3276,"58"13"0,-7 3-2235,20 1 1,-1 7-2681,-28 8 1,-4 2-1111,17 5 3018,-42 14 1,-13 1 450,-7-13-316,3-3 1,-1 0 1233,3-7 0,2-2-776,-2 3-772,-10 9-180,35-21-1529,41-15 809,-10 1-283,4-7 1,9-4 0,-7 1-1837,6-3 2794,3-3 0,-4 2 3411,-23 10-1638,-22 28 0,-7 9-814,-2 6-2084,-6 4 1,-3 2-380,8-14 1,1-2 1484,-3-1 0,-1-1 0,-10 12 0,-1-8 0</inkml:trace>
  <inkml:trace contextRef="#ctx0" brushRef="#br0" timeOffset="374871">26656 10183 6363,'28'-37'1092,"0"1"0,-13 6 0,1 9-1399,21 29 1945,-46 18 0,-12 6-443,8-9 0,-3 0-1465,-21 18 1,14-11-901,34-29 811,-8 2-331,25-18 0,19-16 1,-5 3 1498,-14 11 1,-2 0-136,17-13 1,-9 8 1214,-28 20-1799,-16 11-3367,19-15 2730,15-18 1,-4 5 0,2 0 0,-5-1 0,0 1 0</inkml:trace>
  <inkml:trace contextRef="#ctx0" brushRef="#br0" timeOffset="375187">27227 9664 7083,'-6'-21'3276,"3"6"-3674,7 21-321,1 0-541,5 8 1980,-5 16 0,-1 5-91,3 11-395,-6-11 0,-1 11 0,-1 5 0,-1 1 0,1-5 418,-1 0 0,-1-2 0,0-1 0,1 2-646,-1-5 0,1 2 0,0 0 0,0-2 0,-1-2 653,0 13 1,-1-3 0,-2-15 779,-5-19-900,-1-6-539,-18-28-3058,-2-17 1965,10 10 1,-3-5 0,0 0-1,3 1 1,0 0 0,0-1 682,-1-1 0,-1-1 1,3 2-1,-5-9 1,4 2-1,8 11 0,-1 0 1</inkml:trace>
  <inkml:trace contextRef="#ctx0" brushRef="#br0" timeOffset="375782">27999 9489 6903,'-8'3'3276,"1"2"0,-13 36 0,7-13-3284,-7 8 0,-6 9 0,3-5-82,7-14 1,-2 1 89,-4 5 0,-7 7 0,-2 3 0,2-3 0,7-11 0,-6 8 0,4-9 0,0 1 0,1-1 0</inkml:trace>
  <inkml:trace contextRef="#ctx0" brushRef="#br0" timeOffset="375962">27864 9814 6273,'-2'23'1638,"-2"4"0,-2 2 1638,-1 6-4618,3 15 0,4-1-1536,9-14 2222,-2-6 1,3-7-1,5-21 1,0-11 0</inkml:trace>
  <inkml:trace contextRef="#ctx0" brushRef="#br0" timeOffset="376164">27947 9900 6273,'31'-22'655,"-1"-1"0,2 7 1,5 1-1,2 0 0,-5 0-904,8-10 0,0 1 1,-2 9-1,3 2 1,-13-3-1,-16-23 1</inkml:trace>
  <inkml:trace contextRef="#ctx0" brushRef="#br0" timeOffset="376514">28206 9482 6633,'-12'-10'1638,"2"40"0,3 18 0,4-14 0,1 3-1325,-1 2 1,0 3 0,1 1-134,3-3 0,2 0 0,0-4-90,-1-6 0,2 0 336,2 9 1,3 5-1,1-3-381,6 3 0,2-3 15,-3-9 0,1 1 0,0-3-15,0 5 0,3-8-1684,7-17 1,1-13 1568,-12-21 0,-5-12 0,0 1 0,8 4 0,-2-2 0,-8-6 0,0 1 0,-1-1 0</inkml:trace>
  <inkml:trace contextRef="#ctx0" brushRef="#br0" timeOffset="376619">28460 9550 6273,'41'18'809,"-13"-11"1,2 18 0</inkml:trace>
  <inkml:trace contextRef="#ctx0" brushRef="#br0" timeOffset="377087">28683 9592 6993,'27'-4'1092,"-1"0"0,9-1 0,-2 6 2184,0 31-1740,-29 5 1,-11 7-2630,-8-6 1,-8 2 0,1-2 737,1-1 1,1-1 0,1-3 0,-1 3-1,5-7 1,10-11 0</inkml:trace>
  <inkml:trace contextRef="#ctx0" brushRef="#br0" timeOffset="377423">28820 9846 6723,'31'-11'990,"-43"49"2286,-16-11-2216,3 1 1,10-5 827,25-19-808,31-11-900,2-3-45,-16 6 0,-2 1-2834,-4 5-578,-9 11 2457,-11-4 1,-12 5 0,3-12 0</inkml:trace>
  <inkml:trace contextRef="#ctx0" brushRef="#br0" timeOffset="378057">29090 9631 6273,'13'-31'1092,"1"1"0,3-3 0,0 14-796,4 39 0,-8 14-1106,-34 3 1,-5 2 989,27-1 0,-2 1 674,-35 3 1,5-10-495,34-24-180,9 4 44,16 1 1,2 0 45,-3 1 719,-1 11 1,3 10 0,-6-4-721,-10 3-1908,2 6 1,-4 1 1973,-9-5-684,-12 10 1,-5 2-192,5-21 1,-5-2-121,-9 2 1,-7 0-1,0-12 2189,-9-21 0,0-10-1124,1 6 0,5-4 1124,1-16 0,19-4-2622,41 12 1,25 3 0,-1-3 272,-18 2 1,-1-1 0,1-1 0,1 3 454,8 0 1,4 3 0,-2 0 0,-2 1 0,0-2 0,-3 1 0,-8 2 0,-1-2 0</inkml:trace>
  <inkml:trace contextRef="#ctx0" brushRef="#br0" timeOffset="380695">27281 11109 6183,'0'-26'3276,"-1"11"0,-4 8-1965,-4 27 1,-3 14-1942,-3 3 1,-2 4 599,-2-2 0,-3 3 0,2-5 120,0-1 0,2-4 180,-4-1 0,12-9 584,42-27 1,13-9-765,-19 7 0,2 0-240,11-3 0,6-2 0,-5 3-300,-11 4 0,-3 3-1124,2 2 0,-4 5-1394,-8 11 719,-18 14 2249,-14-6 0,-5 0 0,-10 11 0,8-13 0,0 0 0</inkml:trace>
  <inkml:trace contextRef="#ctx0" brushRef="#br0" timeOffset="380874">27323 11558 9602,'39'30'-410,"1"0"0,-46 6 1,3-7-1,42-33 1,18-17-1,-24 1 0,-34 11 1</inkml:trace>
  <inkml:trace contextRef="#ctx0" brushRef="#br0" timeOffset="381060">27403 11512 7083,'-28'39'409,"0"0"1,0 0-1,0 0 1,0 0-1,2-2 1,1-2 0,2-1-1,1-2-1502,-1 3 1,2-1 0,6-7 272,7-4 1,9-10 0,9-21 0</inkml:trace>
  <inkml:trace contextRef="#ctx0" brushRef="#br0" timeOffset="381248">27297 11845 6273,'37'24'36,"-1"1"0,0-1 0,-1-1 0,1-2 0,-12-12-36,-15-13 0,3-8 0,-9-3 0</inkml:trace>
  <inkml:trace contextRef="#ctx0" brushRef="#br0" timeOffset="381379">27635 11436 6723,'0'47'389,"1"0"1,-1-1 0,0 1 0,-2 1 0,0-3 0,6-11-390,17-10 0,-13-37 0,7-21 0</inkml:trace>
  <inkml:trace contextRef="#ctx0" brushRef="#br0" timeOffset="381686">27654 11545 7083,'27'1'1638,"0"0"0,19 4 1638,-36 8-2460,-12 19 1,-9 6 667,-13-7 1,-2 1-1171,7 7 1,-2-1 674,-15-7 1,5-8-1080,21-14-3187,33-4 1638,15-15 1,7-6 1091,-3 2 1,0-1 0,4-2 0,-4-2 0,-1-4 0</inkml:trace>
  <inkml:trace contextRef="#ctx0" brushRef="#br0" timeOffset="382166">28094 11240 6273,'-15'-14'3276,"4"4"0,36 26-4369,3-4 1,9 0 0,-4-1-231,-4 2 1,1-1 1322,8 0 0,4-1 0,-10-5 0,-10-7 0,4-2 0</inkml:trace>
  <inkml:trace contextRef="#ctx0" brushRef="#br0" timeOffset="382746">28472 11283 6993,'-38'26'468,"0"-1"0,0 0 0,0 0 0,1 0 0,-8 6 0,4-2 0,7-2 1170,4 0 0,16-8-1094,39-21 1,20-10-1,-6 0-364,-2 0-747,-1 0 0,6-3 0,-15 6 747,-22 9 700,-7 6-700,-17 19 0,-6 6-367,1 0 187,-4 5 0,1-1 0,7-6-90,-4 7 0,8 3-3187,33 6 2756,-26-13 1,4-5 850,46-14-510,-27-22 1529,14-24 1,0-4-901,-6 12-89,7-18 0,-2 13 899,-14 42-444,-5 2-590,-5 11 0,-4 6-1864,-6 14 1,-3-2-1,5-16 1,-1-2 982,-8 4 1,-1-12-1,7-28 1,-9-16 0</inkml:trace>
  <inkml:trace contextRef="#ctx0" brushRef="#br0" timeOffset="382945">28302 11822 6813,'8'26'-180,"2"-4"0,-50-46 0,16 6 1</inkml:trace>
  <inkml:trace contextRef="#ctx0" brushRef="#br0" timeOffset="383244">28035 11630 6273,'-5'46'468,"0"-1"0,0 1 0,0 0 0,2-6 0,-1 1 0,0-3 0,-3-4 1170,-8 11 0,0-8 1638,1-3-2973,-3 3 0,3-7-303,12-26 90,28-9 0,22-7-910,-11 7 1,6 0 0,1 0 0,-2-1-274,1-2 1,-1-2 0,1 2 272,-1 2 1,4 2 0,-3 0 0,-11-1-1180,-2-2 650,-3 0 1349,3-7 0,-15 6 0,3-3 0</inkml:trace>
  <inkml:trace contextRef="#ctx0" brushRef="#br0" timeOffset="383386">28640 11974 6453,'0'45'819,"5"1"0,-5-31 0,2 1 0</inkml:trace>
  <inkml:trace contextRef="#ctx0" brushRef="#br0" timeOffset="385975">29588 11270 6453,'5'-7'3276,"-2"4"-1964,1 0-983,-17 21 1,-14 19 0,2-4-285,10-12 0,0 1-1138,-12 15 1,-4 6 0,6-8 747,3-6 1475,5-4-321,25-22-135,30-12 1,9-6-810,-19 8 0,1-2-958,13-4 1,4-2 0,-10 3 272,-12 1 1,1-2 0,-41 13 0</inkml:trace>
  <inkml:trace contextRef="#ctx0" brushRef="#br0" timeOffset="386134">29565 11435 6094,'-2'46'168,"0"-1"1,0 0-1,-1 0 1,1 0 0,0-1-1,-1-1 1,0-4 0,3-5-169,2 0 0,2-10 0,-2-16 0,1-2 0</inkml:trace>
  <inkml:trace contextRef="#ctx0" brushRef="#br0" timeOffset="386837">29518 11714 6813,'38'-25'1638,"-12"18"0,2 4 0,0-4 0,-3 6-3277,-1 18 1,-9 4-1639,-24 4 3773,-17 10 0,-6 1 943,6-17 0,1-3-90,-9 19-1169,17-22 270,50 6-315,-38 13 0,-13 4-720,-1-10 0,2-3 765,15 7 900,-10-33 134,42-16 0,16-1-674,-13 16 404,5 20 1,-2 5-1035,-15-4-810,7 9 1,2-8-740,-6-37 1,-1-5 957,8 12 1041,-9-16 0,-4 1 2338,-12 19-1798,-2 6-91,1 4 361,8 35-2070,-5-21-739,9 7 1,4-5-1639,6-23 2457,18-13 1,-16-10 0,-3-7 0</inkml:trace>
  <inkml:trace contextRef="#ctx0" brushRef="#br0" timeOffset="387310">30358 11416 6273,'-19'22'1638,"-7"8"0,-5 7-546,5-2 0,-2 3 0,1-2-278,4-6 1,1-2-1,5-1-1669,3 2 1,12-9 854,31-27 0,12-10 180,-5 5 0,-1 4 854,2 7 1,-10 9-765,-26 18-90,-12 8 0,-6 2-1,0-10 1,-3 0 150,-4 4 0,-2 3 0,3-4-330,6-9 0,2 0 135,-4 16 0,12-9-405,41-35-1369,9-7 1,1-4 443,-15 4 0,0-1 1195,4-5 0,2-3 0,-8 6 0,-8 4 0,13-12 0</inkml:trace>
  <inkml:trace contextRef="#ctx0" brushRef="#br0" timeOffset="387498">30447 11860 6453,'4'39'409,"1"0"1,-1 0-1,3-3 1,1-2-1,1-6 1,6 1 0,7-14-1</inkml:trace>
  <inkml:trace contextRef="#ctx0" brushRef="#br0" timeOffset="388016">30835 11473 6273,'-11'-8'3276,"4"1"0,30-14 0,4 10-2343,-5 2 0,3 2-484,14 4 1,0 5-450,-1 3 0,-4 2 0,-5 4-270,-18 4-89,-11 7-1280,-16-3 1,-7-1-1,-4 1 1,-2-1 1091,2 3 1,-1-2 0,-1-4 0,3-4 0,6-6 0</inkml:trace>
  <inkml:trace contextRef="#ctx0" brushRef="#br0" timeOffset="388783">30833 11617 6273,'37'-2'1092,"1"-1"0,-8 4 0,-11 4 1929,-52 26-2931,14-14 0,-3 0 629,-10 5 1,-4 3-1,4-4-134,9-5 0,2-1-585,-17 8 0,15-7-900,44-23 1,23-11-1,-2 1 90,-5 4 1,0 1 1498,-1 4 1,2 1 0,-7 5-150,0 14-981,-33 21 0,-12 15 0,2-6 621,3 6-61,3-6 1,0 7 0,1-5-30,1-8 0,1-2-90,2 1 0,-5-6-1349,-19-8 1574,-3-35 0,-4-11 44,-6-2 1,-1-2-495,-4 3 1,16 0-856,47-8 810,10 21 135,4 3 0,12-2 0,2 1 1,-8 2 898,-1 4 1,-2 2 327,3-3 0,2 1 0,-12 11 540,-19 29 0,-10 7-2082,-1-3-1189,4-4 1,5-11-1639,9-30 2621,6-4 1,0-2-1,-2-8 1,0-1 0</inkml:trace>
  <inkml:trace contextRef="#ctx0" brushRef="#br0" timeOffset="389007">31348 11739 6183,'-47'-11'3276,"59"7"-2935,17 1 0,7 2-1241,0 3 1,1-3 243,3-8 1,-8-3-1,-15-1 1,4-11 0</inkml:trace>
  <inkml:trace contextRef="#ctx0" brushRef="#br0" timeOffset="389590">31469 11561 6903,'-15'47'546,"0"-1"0,1 1 0,3-3 0,0 4 0,2-3 0,1-6-700,2-3 0,2-4 334,2 10 0,-1-3-864,-8-7 1224,10-34 1622,13-19-2162,2 2 584,10-12 1,2 0-135,-4 6 3,2 0 1,-3 3-814,-14 16 720,6-5 0,-8 8 493,1-3 316,27-20-1169,-11 11 0,4-1 0,8-5 0,-2 3-45,-5 4 0,3 0 135,4 1 0,6-1 0,1 1 0,-7 3 225,-4 2 0,-2 3 89,19-3 1,-11 11 269,-39 24 1,-12 8-1125,2-4 1,-3 2-1,1-1-585,-3 9 1,-1-3-605,-2 1 1,5-17 982,21-61 1,-1 5-1,1 5 1,1 1 0</inkml:trace>
  <inkml:trace contextRef="#ctx0" brushRef="#br0" timeOffset="389757">31921 11597 6813,'-11'39'546,"0"0"0,0 1 0,0-1 0,-1 11 0,1-3 0,0-23-262,4-27 1,6-9-1,3-35 1</inkml:trace>
  <inkml:trace contextRef="#ctx0" brushRef="#br0" timeOffset="390098">31835 11447 6453,'-30'33'655,"0"-1"0,11 1 1,1 5-1,2 0 0,3-5 983,6-3 0,1 2-983,-1 3 0,-2 10 1,0 2-1,1-1 0,3-8 817,1 4 1,6-2-2566,10 5 1,6 3 0,1-10 515,-4-17 0,6-7 656,11-9 1,9-7 0,3-4 0,-6-2-1249,6-11 0,-3-3 76,-3 7 1,3 0 0,-5-3 991,3-12 1,-10 1 0,-11 7 0,-5-3 0</inkml:trace>
  <inkml:trace contextRef="#ctx0" brushRef="#br0" timeOffset="402167">9646 2184 6094,'-12'38'1092,"0"1"0,0-1 0,0 5-2185,2 3 1,0 8 0,5-11-1330,11-16 2242,6 3 1,7 9 0,2 2 0,-3-8 224,-4-9 0,2-1 257,6 8 1,5 7 0,2-3 0,-3-9-33,-2-12 0,1-5-89,12 4 0,0-4 89,13-9 596,-18-9 0,2-4 0,0 0-776,1 0 0,2-3 0,4-1 0,4-3 0,-3 0 60,-9 3 0,-2-2 0,0-3-15,-3-3 0,1-6 0,-2 1 0,-3 2-90,6-4 0,-4-2 1015,-4-8 0,-2-5 1,-8 2-972,-14-1 1,-4 4-90,5 3 0,-1 1 414,-5-2 1,-3 2-415,-9-5 638,-5 1-638,4 12 0,-2 0 45,5 7 0,-1 3 212,-16-15-212,14 17 0,-1 0-90,-3 2 0,0 1 0,2 0 0,1 1-135,-24-7-630,-3 24 570,16 4 0,-5 4 1,1-2 284,-11 1 0,-1 0-247,11 0 1,0 1 0,4-1 201,-15 0-90,26-5-225,-2 6 0,1 2 45,-4 5-630,0 3 1,1 3-1170,4 16 430,4 0 1,1 2 1292,5-13 1,1 0-1,-4 11 1,-1-1-1,-7 5 1</inkml:trace>
  <inkml:trace contextRef="#ctx0" brushRef="#br0" timeOffset="406008">12149 2007 6183,'-23'0'3059,"8"0"-2655,-11 3 1,-2 2-45,2 1-135,0 0 0,-1 5-90,4 12 0,3 2-225,-6 6-45,6 6 0,3 1-135,9-3-994,-1 11 994,5-15 0,1-4-90,4 11 1,4 5 763,2-7 1,5 0 44,4 1 1,4 3 0,-1-5-405,-1-4 0,2-5 45,15 1 0,6-5 601,-10-12 0,2-3 1,2-2-542,10-3 0,5-2 0,-1-1-240,0 2 0,1-1 0,-2-3-30,-4-4 0,-1-2 0,-3-1 0,-5-2 0,-2-1 0,-3 0 390,0-3 0,-1-3 134,9-6 1,-2-5-135,-13-5 0,-5-3-360,-6 4 0,-3 0 45,-1 4 0,-4 0-315,-10-6 1,-3 0 179,1 11 0,-1-1 270,-6-16 0,-2-3 494,-3 3 1,-1 3-540,8 13 0,0 2-211,-4 0 0,1 6 346,0 10 224,-15 2 1,-4 1-315,-2-1-60,-4 1 0,-9 0 0,7 1-390,-3 0-45,3-2 1,-3 4-1235,5 10 1,4 4-1639,-7 6 2808,1 2 1,0 2 0,19-5 0,3 1 0,-4 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0:20.2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21707 6091 6094,'16'-1'1529,"29"-7"-1410,-11 2 1,5-2 0,-2 1 15,7 0 0,1 0-45,-2-1 0,3 1 0,-5 1 225,0 4 0,-4 1-180,-4 0 0,2 1-46,0 0 1,3 1 0,-1-1-45,4 0 0,0-1-156,-4 0 1,1 1 0,2-2 50,4-2 0,0 0 0,4-1 186,-8 2 0,2 0 0,2-1 0,-1 1 0,-1 0 31,3-2 0,-2 1 1,1 0-1,0 0-470,3 1 1,2-1 0,-2 1 0,-3 0 432,-1 0 0,-2 1 0,-4 0-75,1 0 0,0-1-45,3 1 0,5 0 0,2 1-778,-3 0 1,4 1 0,0 0 0,-3 0 717,0 0 0,-3 0 0,4 0 6,-6 0 0,4 1 0,1 0 0,0-1 0,-2 1-278,-3-1 0,0 1 1,0-1-1,-2 0 0,-1 0 422,10 1 0,-3-1 0,7 0 132,-13 0 1,4 0 0,4 0 0,2-1-1,1 1 1,0 0 0,-2 0 0,-4 1-164,4 0 1,-2 1 0,-2 0 0,0 0 0,1 0 0,0-1-199,5 0 1,0 0 0,0 0 0,1-1 0,-2 1-1,-2 1 103,3 0 0,0 1 0,-2 1 0,-4-1 1,-6 0-100,6 0 0,1 1-256,-9-1 1,6 0 0,4 0 0,1 0-1,-1 0 1,-4 0 187,3 0 1,-3 0 0,0 0 0,4 0 157,-4 0 0,4 0 0,1 0 0,0 0 0,-1 0 0,-5 0 0,4 0 0,-3-1 0,-3 0 0,-3 0 45,10 0 0,-2 0 30,-6 0 0,1 0 0,-3 0 60,2-1 0,-2 1 45,1-1 0,-1 1 740,-1-1 1,3 0-472,1 0 1,5 0 0,1 0 0,-5 0-408,8 0 1,1 0 145,-12-1 1,5 1 0,3-1 0,-3 1 0,-6-1-9,7 0 0,-3 1-75,-3-1 0,1 0 0,-2 0 30,4 0 0,-1 0-45,-1 0 0,4 0 319,-1 0 1,5 0-1,3 0 1,0 0-455,-9 0 0,1 0 0,0 1 0,2-1 0,2 0-129,-5 0 1,2 1-1,1-1 1,2 0 0,-1 1-1,1-1 1,0 1-65,4-1 0,1 0 1,1 0-1,0 1 0,-1-1 1,-3 0-1,-3 1 351,9-1 1,-5 1 0,-1-1 0,2 1-105,-4-1 0,4-1 0,0 1 0,-6 0 0,-7 0 81,-6-1 0,-3 0 135,21-1 0,-2 0-90,-19 1 0,0-1-166,10 0 1,7 0 0,1 0 0,-7 0 75,-5 0 0,1 1-820,8 2 1,8 1 0,0 0 0,-13 2-634,1 7 1277,-2-1 0,-8 4 176,-24 6 0,-9-7 0,-6 3 0</inkml:trace>
  <inkml:trace contextRef="#ctx0" brushRef="#br0" timeOffset="1274">21751 7809 6004,'40'-3'341,"0"0"1,0 0 0,-5 0 0,0 1 0,2-1-163,6 1 1,3-1 0,0 1 0,-5 0-1819,2 0 1,1 0 1459,-1 0 0,6 0 1,0 0-1,-9 1 179,-9 0 0,-1 0 90,6 0 0,6 0 0,2-1 18,-5 1 1,2-1 0,2 1 0,4-1-289,-6 0 0,4 1 0,4-1 0,0 0 0,0 1 0,-3-1 0,-2 0-208,-1 1 0,-2-1 0,-1 0 0,0 1 0,2-1 352,8 0 0,4 0 0,0 0 0,-4 0 0,-9 1-576,2-1 1,-6 0 566,2 0 0,2 0 15,-3 0 0,3 0 0,-3 0 30,6 0 0,2 0 22,-12 1 1,3-1-1,2 0 1,2 1 111,1-1 0,4 1 1,1 0-1,-2 0 1,-2 0-15,7 0 0,-4-1 0,4 1-49,-8 0 1,3 0 0,1 0 0,-3 0 0,-6 0 153,2 0 0,-2 0-256,-2 1 0,4-1 0,1 0 0,-4 0 121,13 0 0,2 0 177,-7 1 0,6-1 1,2 1-1,-1 0-267,-7 0 0,0 0 0,1 0 0,0 1 0,0-1-15,-3 0 0,0 0 0,0 0 0,1 0 0,-1 0 0,0 0-59,7 0 0,0 0 0,-1 0 0,0 0 0,-2 0 29,3 0 0,-1 0 0,-2 0 0,-5-1 0,7 1 0,0-1-153,-9 1 0,6 0 0,2 0 0,-1 0 1,-5 0 137,1 0 0,-4 0 0,4 0 177,-3 0 1,5 0 0,1 0 0,-1 0-1,-4 0-177,5 1 0,-4-1 1,-1 0 59,5 0 0,6 0 134,-13-1 1,6 1 0,5-1 0,0 1 0,0-1 0,-5 0 67,7 0 1,-3 1-1,0-1 1,3 0-159,-6 0 1,3 1 0,1-1 0,1 0 0,0 0 0,-1 0-45,-2 1 0,1-1 0,-1 0 0,0 0 0,0 1 0,-1-1-45,-1 0 0,-1 1 0,1-1 0,-2 0 0,1 1 1,-2-1 26,4 0 0,-2 1 0,-1-1 0,1 1 0,2-1 18,-3 0 0,4 1 0,0-1 0,-2 1 0,-3-1 0,-6 1-429,13-1 0,-3 1 459,2 0 0,4 0 0,-5 0-30,-6 0 0,-4 0 0,2 0 0,0 1 0,-1-1 0,1 1 48,-4-1 1,2 1-1,0-1-48,2 0 0,1 1 0,-1 0 0,0-1 0,0 1 0,1 0 0,7-1 0,1 1 0,-1 0 420,-10 0 1,-2 0 0,3 0-489,3 0 1,3 0 0,0 1-1,-3-1-97,-2 1 0,-2-1 0,1 1 45,5 0 0,2 0 0,-5 1-150,-4-1 1,-3 1 46,0 0 0,2 0-270,11 1 1,7 1 431,-17-3 0,4 1 0,3-1 0,-1 1 0,-2-1 17,2 0 0,-2 0 0,0 0 0,1 0 44,0 0 0,1 0 1,1 0-1,-2 0 1,-5-1-1,2 0 1,-5-1-1,-2 0 1,4 1-1,-1-1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0:41.4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9457 15793 6273,'4'-1'1350,"-2"0"-811,1 1 631,0-1 988,5-1-2068,-3 0 0,2-1-270,6 1 90,-5 1 1,8 0-1,-6 1 180,6 1 359,10-2-89,3-2-270,0-1 0,-5 1 0,-8 1-180,27 0 90,-18 1 0,7 0 0,0 0 0,-7 0 0,15-2 0,-10-2 0,-8 0 0,14-2 0,-16 2-180,25-5 90,-20 6 45,1 1 0,0 1 135,-4 2-90,7 2 0,-17 0 0,0-1 0,0 0 0,20 2 0,-16-2 0,22 1 90,-7-3 0,-8 1 45,4-3 0,2 1 225,4 2-225,-1 1 0,1 0-46,9 3-44,-10 0 0,-1 0-224,12 3 89,-3-1-90,-2 2 180,-22-5 0,8 2 0,-5-2 90,0-2-90,5 0-90,-2-1 0,0 0 90,-8 1 0,-1-1 180,4 3 0,-7-2 359,12 1 451,-4-3-810,-3 0 179,6-2 451,10-5-720,-8 2-270,10-4-90,-20 5-539,-6 2-2430,-4 1 3239,-20-2 0,0 0 0,-18-3 0</inkml:trace>
  <inkml:trace contextRef="#ctx0" brushRef="#br0" timeOffset="1505">17233 15595 6723,'-17'19'-719,"1"-2"719,-3 5 0,3-5 0,4-5 0</inkml:trace>
  <inkml:trace contextRef="#ctx0" brushRef="#br0" timeOffset="2017">17297 15569 6094,'-1'3'809,"1"0"-269,0-3-630,1 2 270,1 1-90,1 2 90,0 1 2068,10 27-1258,-2-1-900,1 9 90,-5-12-91,-7-8 1,-8 17-180,1-10-359,-8 18-2828,1-10 553,2-7 2270,-1-1 0,0-2 1,2-8-1,-9 16 1</inkml:trace>
  <inkml:trace contextRef="#ctx0" brushRef="#br0" timeOffset="2294">16870 15998 6094,'2'-17'3276,"3"5"-1629,5 13-1160,3 2-156,1 1 215,11 2 1,1 0 223,6-1-353,-4 0 1,4-2 231,1-8 0,3-4 1,-3 1-295,0-1 0,1 0-213,0-1 0,3 0 0,-3-1-743,-1-1 1,-4 1-1517,2-1 918,1-1 1062,-32-2 0,-10 5 0,-12-8 1</inkml:trace>
  <inkml:trace contextRef="#ctx0" brushRef="#br0" timeOffset="2735">17259 15641 6453,'-12'1'2159,"-5"5"-1979,8 0 180,-13 11-360,11-7 90,-8 7 0,7-5-90,-1 0 0,-1 1 269,-8 6 1,-5 2 270,0 1 0,0 0-835,-2 0 0,2 0 384,4-4 1,2-1-791,-14 13 431,19-16-1967,-18 17 1248,28-23-900,0 6 1889,4-8 0,2 2 0,0-8 0</inkml:trace>
  <inkml:trace contextRef="#ctx0" brushRef="#br0" timeOffset="13696">23509 15662 6273,'-36'28'3276,"15"-12"-1335,2 0-1221,15-13 0,-1 1-630,1-1 0,-2 3 179,-11 20-89,-3 4-270,4-6 0,-1 1-539,-7 13-2648,4-5 77,18-20 2841,3-6 359,9-11 0,0-6 0,-1-1 0</inkml:trace>
  <inkml:trace contextRef="#ctx0" brushRef="#br0" timeOffset="14044">23496 15618 6273,'1'-7'3276,"0"4"-1874,-1-1-323,0 4-359,4 3-360,-2 1 449,8 12-89,2 14-630,-3-4 0,2 9-1,-6-7-44,1 2 0,1 1-135,3 14-1549,-3-11 1,1-2 1164,-3-11 114,1-3-2917,-5-7 1157,-1-6-399,-8 9 2519,-4-7 0,-4 2 0,-1-4 0</inkml:trace>
  <inkml:trace contextRef="#ctx0" brushRef="#br0" timeOffset="14417">23346 15985 6004,'-6'1'3276,"5"8"0,8-2-2273,9 6 77,33-14-900,-13 2-136,-10-4 1,-1 0 135,-4 4 90,-4 3 0,-7 0 180,8 1-90,-8-3-270,2 0-2249,-7-2 270,-4 0-1388,-8-19 2457,0 6 1,-8-17 0,1 10 0</inkml:trace>
  <inkml:trace contextRef="#ctx0" brushRef="#br0" timeOffset="23567">1045 17521 6273,'-6'7'2699,"-4"-1"-630,6-12-1979,0 4 539,41-20-449,6 13-180,-16 2 0,1 1 0,18 4 90,-7 3 0,0 2 45,-14-1 0,1-1 90,19 2 0,1 0-90,-16-1 0,3 0-285,12 3 0,6 3 0,-4-2 60,-10-2 0,0 1-824,6 1 1,4 2 0,-11-1 733,-10 0-1993,22 5 1993,-17-4 1,18 4 134,-13-8 0,0-1 135,2 1 89,4-2 1,1 0 135,-17-2 0,-1 1 978,7 1 0,2 1-1233,-1 0 0,2 1 0,-3 0-105,-1 0 0,-2 0-135,13 2 0,2 0 45,0-3 0,-2 0 135,-14-1 0,0-1-228,15 1 0,-2-1 318,-10-3-90,10-3 45,-12 2 0,1-1 135,1-1 0,1 1-180,-2-1 0,-2 1-1164,9-2 1164,-17 3 90,-7 2-90,-1 0 360,20-3 1475,-3 1-2374,13-1 449,-18 1 90,-8 4 719,-3 1 181,-4-1 1031,2 1-1391,4-2-450,-4 0-1,13 0 1,12-5-90,-9 1-3277,12-3 2353,-26 3 24,8 0 1,-7 2-91,3 0-2287,5 4 3152,-14 8 0,-2-2 0,-13 5 0</inkml:trace>
  <inkml:trace contextRef="#ctx0" brushRef="#br0" timeOffset="26682">8998 17391 7443,'-7'-6'2698,"0"2"-2788,-3 16 90,3-2 180,-9 21 0,-2 3 0,2-5-1819,-6 10 1,-2-1 1383,6-16 345,-9 11 50,6-11-140,-9 13 0,13-15 0,-3 4 0</inkml:trace>
  <inkml:trace contextRef="#ctx0" brushRef="#br0" timeOffset="26923">9059 17392 6004,'6'20'2068,"-1"7"-1078,-6-1 629,-3 20-2069,2-17 0,0-1-179,-1 15-900,-1-9 0,-2-3 1529,-1-10 0,-5 14 0,3-26 0</inkml:trace>
  <inkml:trace contextRef="#ctx0" brushRef="#br0" timeOffset="27078">8913 17760 6183,'-38'9'3276,"11"-1"0,15-2-383,15-4-3613,27-4-919,12-2 1,6 0-1,-5 0 1,2-1 824,-9 1 1,2 1 0,-2-1 813,1-1 0,-3 1 0,14-4 0,0-1 0</inkml:trace>
  <inkml:trace contextRef="#ctx0" brushRef="#br0" timeOffset="27803">15118 17394 6633,'3'17'3276,"-9"33"-2054,1-27-953,-2 4 1,-2 0 90,-6-4-180,1 1-90,-1-2-180,-2 0-1549,-1 0 1,-1 1 1355,0 2 1,-9 9-1,29-34 1</inkml:trace>
  <inkml:trace contextRef="#ctx0" brushRef="#br0" timeOffset="28098">15200 17271 6633,'2'-13'2519,"-1"29"-91,-5 26-1888,3 6-45,0-3 0,1 2-406,2-19 1,0-1-45,0 0 0,0 2-225,1 4 1,-1-3-2880,-2-4-218,-4 18 2597,0-29 680,-3-3 0,0-8 0,-2-1 0</inkml:trace>
  <inkml:trace contextRef="#ctx0" brushRef="#br0" timeOffset="28215">15030 17737 6543,'-7'-23'3276,"4"5"0,42 16-3274,9 6 0,2 1 0,-18-6 0,0 1 0,17 2 0,0 1 1</inkml:trace>
  <inkml:trace contextRef="#ctx0" brushRef="#br0" timeOffset="29064">17154 15690 6453,'-15'4'3276,"-2"-3"-4123,-6 1 37,3-1-989,-24 15 1799,20-7 0,-1 1 0,-5 2 0,-1 0 0,1 0 0,-1-1 0</inkml:trace>
  <inkml:trace contextRef="#ctx0" brushRef="#br0" timeOffset="29221">16488 15874 0,'-47'10'0,"0"-1"0,0 1 0,0-1 0,-1 1 0,1-1 0,0 1 0,0-1 0,0 1 0,2-1 0,0 0 0,1 0 0,-1 0 0,0 0 0,0 0 0,1 0 0,-1 0 0</inkml:trace>
  <inkml:trace contextRef="#ctx0" brushRef="#br0" timeOffset="29306">13306 16522 4585,'-35'6'0,"0"0"0,0 0 0,1 1 0,-1-1 0,0 0 0</inkml:trace>
  <inkml:trace contextRef="#ctx0" brushRef="#br0" timeOffset="29514">11697 16892 5443,'-47'10'117,"-1"0"0,0 0 0,0 0 0,0 0 0,0 1 0,1-1 0,-1 0 0,0 0 0,0 0 0,0 1 0,0-1 0,1 0 0,-1 0 0,0 0 0,0 0 0,0 0 0,0 0 0,-1 0 0,1 0 0,0 0 0,0-1 0,0 1 0,2-1 0,0 0 0,1-1 0,1 0 0,2 0 0,1-1 204,-11 1 0,2 0 1,1-1-1,2-1 0,1 0 1,2 0-1,0-1 0,2 0-932,-10 1 1,2 0 0,2-1 0,2-1 0,0-1 610,-7 0 0,0-2 0,5-1 0,12-4 0,0-9 0,34-14 0</inkml:trace>
  <inkml:trace contextRef="#ctx0" brushRef="#br0" timeOffset="29906">9509 17328 6094,'-24'12'0,"0"0"0,-16 8 0</inkml:trace>
  <inkml:trace contextRef="#ctx0" brushRef="#br0" timeOffset="30147">9310 17455 6094,'-39'1'3276,"7"-1"-346,25-2-2210,15 2 134,25-14 1,9-6-676,-8 4 1,1-2-1273,4-2 1,4-4 0,1 0 272,-9 4 1,1 0 0,0 0 0,2 1 684,2 3 1,1 1 0,1 0 0,-3 1 0,5-6 0,-2 1 0,-1 2 0,-5 8 0,0 0 0,0 0 0</inkml:trace>
  <inkml:trace contextRef="#ctx0" brushRef="#br0" timeOffset="31331">22878 15670 6813,'26'-28'3276,"-26"31"-1515,-38 5-2854,6 5 1,-5 5 0,-2 1 445,-2-3 1,0 1-1,-3-1 604,2-2 1,-2-1 0,-1 0 0,-3 0 588,8-3 0,-3 0 0,-1 0 0,-1 0 0,2-1 0,2 0-667,-8 2 1,2 0-1,1 0 1,-5 1 145,11-3 1,-3 0 0,-1 1 0,-2 0-1,1 0 1,0 1 0,2-1-506,-2 1 1,0 1-1,0 0 1,1-1-1,0 1 1,1-1 464,1 0 0,1 0 0,0-1 0,0 1 0,0-1 0,0 1 15,-1 0 0,-1 0 0,1 0 0,-1 0 0,3 0 0,2-2 22,-6 2 1,3-1-1,2-1 1,2 0 7,-3 0 0,3 0 0,-1-1 0,2 0 0,-1 1 0,-5 0-30,3 0 0,-5 1 0,-3 1 0,-2 0 0,2-1 0,3 1-164,4-2 0,2 0 0,1-1 0,-3 2 0,-7 0 274,11-2 1,-5 1 0,-4 0-1,-3 2 1,-2-1 0,-2 1 0,0 0-1,0-1 1,2 1 0,1-1 0,3 0-1,3-2 1,5 0-351,-15 4 0,7-3 0,3 1 0,-2-1 0,-5 1 260,8-1 0,-3-1 0,-2 1 0,-2 1 0,0-1 0,-1 1 0,0 0 0,1-1 0,2 1 60,1 0 0,-1 0 0,0 1 0,0 0 0,1-1 0,1 1 0,2-1 0,3-1 0,3-1-323,-8 3 1,6-2 0,0 0 0,-7 2 162,6-2 0,-7 2 0,-3 1 0,-3 1 0,-1 0 0,1 0 0,4-1 0,4-1 0,6-2-189,-13 5 1,8-2-1,0-1 209,-1 2 0,-1-1 0,-3 0 132,9-2 0,-4 1 0,0 0 0,1-1 0,5-1 16,1 0 1,3-2 0,-5 2 195,-1-1 1,-8 2 0,-3 0 0,0 0 0,4-1 0,6-1 117,2-1 1,6 0 0,-5-1-331,-2 2 0,-5-1 0,-2 2 0,1-1 0,2 1-50,-1 2 1,3-1 0,0 1-1,0 1 150,-2-1 0,2 1 1,-2 1-1,-2 0-187,8-1 0,-2 0 0,-1 1 0,0 0 0,0 0 0,1-1 33,-5 2 0,0 0 0,1 0 0,0-1 0,2 0-18,-1 1 0,1-1 0,1-1 0,1-1 0,-10 3 0,1-1 0,7-3 274,11-4 1,3-1-680,0-2 0,3 0-674,-4-1 467,-5 0-2665,33-6 2410,7-2 867,7-6 0,2-2 0,1-4 0</inkml:trace>
  <inkml:trace contextRef="#ctx0" brushRef="#br0" timeOffset="31609">15762 17033 6183,'-34'5'3276,"6"2"-1638,-2 28 0,1 10-1046,4-9 0,-1 3-570,4-4 1,-4 5-1,0 0 1,3-6 67,-2 5 0,3-4 449,-3 8 1,13-13-900,28-32-2338,28-14 1878,-9 0 1,9-5 0,2-1 0,-6 2 491,-7 3 0,-2 1 0,3-1 1,7-3-1,6-3 0,-1 1 1,-8 3-1,-6 1 0,1 0 1</inkml:trace>
  <inkml:trace contextRef="#ctx0" brushRef="#br0" timeOffset="33906">22971 17616 6453,'3'9'3276,"3"-1"-345,24-2-2481,-4-2-226,1-3 1,1-1-45,0 0-90,6-1 180,-3-6 0,-1-1-180,-3 1 45,14-5 0,-2 1-135,-23 6-90,14-2 90,-18 8 90,-2 1 0,8 2 269,8-2 1,13-4-360,-9 2 0,1-5-90,-10 2 0,1 1 90,9 3 270,-5 2-180,-8 0 0,-6-1 90,8-4-270,0-1-90,18-2 180,-11 1 0,2 0 90,-7-1 0,0-1 0,0 0-90,-3 1 0,-6 2 0,-2 0-90,-4 2 90,1-1-270,9-2 0,3 0 90,8-4 90,-10 3 90,-3 0-90,-12 4 0,2 0 90,2 2 270,4 0 90,3 0-270,-2 1 180,6-4-180,-8 1-1080,25-2-1438,-13 4 1169,6-2-2018,-14 6 1337,-15-1 1940,-3 1 0,-4-3 0,-2-2 0</inkml:trace>
  <inkml:trace contextRef="#ctx0" brushRef="#br0" timeOffset="37673">29084 15877 6183,'-3'-7'1260,"-1"-2"-1710,-14-12 720,2 15 0,-7-7 0,7 19 89,6 0 361,-13 13-810,10-7-180,-16 16-90,11-6 360,-14 15 180,11-11 0,-5 5 90,14-16 360,-7 17-540,7-3 0,1 2-135,-1 1 0,3 4-15,3 5 0,4 6 0,4-4-75,7-4 0,4-2 0,1 10 0,5-5 45,5-22 0,3-6 90,7 0 0,-1-2 0,-11-4 0,-6-2 360,21 6-180,-16-7 0,15 3 0,-22-9 269,6-4 91,9-10-540,-8 3 810,14-23-631,-25 24 1,7-14 180,-9 7-360,-3 8-180,3-11-90,-4 10-449,3-16 449,-2 11-719,7-28 629,-7 27-315,2-10 0,2-5 540,-4 3 1,-1 0 134,5-19 90,-4 1-90,-7 39 0,0 1 90,0-2 89,-6-21-179,4 15 90,-4-16 270,2 16 1799,-10-10-1439,3 6-361,-5-4 1,8 12 450,-7-6-720,7 8-90,-12-5-90,13 13-1529,-12 5-630,4 4 2249,-19 17 0,14-12 0,-8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1:41.2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19868 8788 6273,'8'-3'900,"3"-2"-810,-4 3 0,4-1 180,38 0 89,-13 0-269,-7 1 0,0 0 360,7-2-90,-4 1-270,-5 0 0,4 0 0,-12 2 359,20-1-269,-12 1 90,6-1 0,2 0-90,-2 0-547,-7 1 0,1 0 457,1 1-180,0 0 90,-1 1 0,-1 0 90,5 0 0,1-1 0,5 0 90,3 0 0,-1-2-90,-7 0 45,-1 0 0,5 1-75,-1 2 0,2 2 0,-1 0-105,-1-2 0,1 1-129,2 1 1,2 2-1,-3-1 39,-5-2 0,-3 0 90,-4 0 0,1 0 45,12-1 0,-1-1 0,-12 0 0,1 0 488,19 1 1,4 0-459,-14-1 0,-1 0 0,1 0 0,0 0 0,0 0 0,-2 0-1665,11 0 0,-4-2 1635,-14 1 0,-2-1 0,11 0 155,0 0-425,-2 0 0,6 1 1,0-1 119,-4 0 0,-1 0 0,1 0-136,7 0 0,1 0 1,-2 0 240,6-1 0,-5-1-45,4-1-210,-9 0 0,8 0 0,1 0-120,2 0 1,1 1-1,1 0 706,-13 0 1,0 0 0,1 0 0,-1 1-197,14-1 0,-1 1 0,-7 0 90,-17 2 0,-2-1-1,6 1 1,3 0 551,14-1 0,5-1-349,-16 2 0,3 0 0,1-1 1,-2 1-323,6-1 0,-1 0 0,1 1-568,8-1 0,0 0 0,-6 0 553,-15 1 0,-2 0-45,0 0 0,3 1-292,4-1 0,5 1 1,0 0 291,-7 0 0,-1 1 0,2 0 0,6-1 0,1 1 0,-2 0 0,4 1 0,-3 0-385,-13 0 1,-2-1 339,0 1 0,0 0 45,22 3-424,-15-2 1,0 0 423,-8 0 0,0-1 668,6 1 1,1 0-669,1 0 0,-1-1 0,2 0 0,2 1-24,5 0 1,4 1 0,-3-1 23,-2 1 0,-1-1 0,-6 0 0,2 1 0,-2-1 0,10 2 0,-4-1 45,-13-2 0,1 1-75,17 1 0,7 0 0,-6 0 75,-16-1 0,-1-1-253,22 2 0,-1 0 298,-9 0 346,-7-1 0,4 0-931,-2 1 0,0 1 45,1-2 1,-1 2-1170,6 3 0,-4-1 1619,6 1 0,1-2 0,-16-8 0</inkml:trace>
  <inkml:trace contextRef="#ctx0" brushRef="#br0" timeOffset="13568">6866 10579 6004,'16'1'449,"0"0"-179,16-1 0,4-1-180,9 0-60,-12 1 0,4 0 0,-5-1-30,13 1 0,-19 0 0,2 1 45,15 2 0,-2-1-45,2 1-1541,6 0 1,-2 0 1630,-17-2 334,-2-2 0,1 0-244,9-4 45,2-2 0,4-2-360,-5 5 0,-2 0-85,-1-2 1,-2 1 264,-5 5 0,-1 2 225,1 2 0,-2 1-180,6 0 1137,-3 0 1,1-2-1138,10-3 0,-10-1-88,8-1-2,-6 0-45,-2 0 0,0 0 135,6-1 45,-6 1 0,2 0 179,-5-2 1,1 1-270,2-1 0,2 0-45,8-1 0,2 0-90,7 0 1,-2 0 89,-15 2 0,0-1-374,14-1 1,-2-1 373,-3 0 45,-14 1 0,-1 0 135,8-1-45,2 2 0,3-1-135,-5 2 0,2 0-319,2 1 1,3 0 0,-3 0 273,-5 1 0,-1 1 15,3 1 0,3 0 0,-6 0-60,2 2 90,0 0 0,-1 0 180,1 0-90,-1-1 270,8-1 456,-17-1-726,8 0 134,-3 0 1,1 1-225,4 0 0,-3 1 0,0-1 90,-2 3-90,-1-1 0,1 2-45,-5-2 0,2 1-191,10 1 0,0 0 146,10 0 0,-13-2 0,0-1 1,13 1 317,-9 0 1,3 0-50,0 0 1,-2 1-45,-3-2 0,-1 1-45,-3-1 0,0-1 90,2-4 0,-3-1-90,4-3-45,-1 0 0,-1-1-45,-3-1-90,18-4 0,-22 7 1384,6 0-1384,-12 4 180,8 4 0,0 1 90,2-1-1268,-1 2 1,0-2 1357,-5-3 179,2-2 1,1-2-180,8-2-180,-9 1 0,3-1-254,12-5 1,-3 0 253,2-1-106,-1 1 0,-3 0 193,-13 3-362,-2 2-267,-2 2-50,-1 2-322,-3 4 1637,-4 4-792,-14 35 1,-4-20 0,-13 23-1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2:24.06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11039 13847 6004,'-19'-4'1529,"7"3"-1259,-9-3 89,10 4 1530,-24 21-1259,10 1-315,-4 12 0,1 3-226,11-10 1,3 0-90,-4 5 0,1 3-480,2 6 1,0 6-1,0 0 300,4-12 0,0 1 0,0 1 1,0 1-459,-1 7 1,-2 1-1,1 1 1,1-1 704,0-1 1,0 0-1,1 0 1,0-2 261,0 8 1,1-2 0,1-3-1029,2-12 0,1-2 0,0 0 848,-1 2 1,1 1 0,0-3-163,3 4 1,1-3 102,1 3 0,5 1 0,6 3 0,5-11 0,3-1 291,-1 1 0,0-1-381,4 4 0,1-2 0,6 8 90,3 0-90,1-2 891,1-10 0,2-2-847,-14-9 1,3-3 75,11 0 0,6-2 0,-5-3 15,-9-6 0,-1-3 105,12-3 0,6-4 0,-3-2 119,4-7 1,-3-3 404,2 1 1,-1 0-720,-6-2 0,-5 1 45,2-5 0,-2-2 0,5-5-30,-11 5 0,2 0 0,-2-1 192,0 4 1,-1 1-1,-1-3-222,7-9 0,0-3 0,-7 6 671,2-8-731,-7 3 0,1-7 0,-3 4-15,-7 14 1,-1-3-28,-2-3 0,2-8 0,-1-4 0,0 3 0,-2 7-1160,-2-3 0,-1 1 1232,2-7 0,1-6 0,-4-1-297,-3 7 0,-3-1 0,-1 0 1,0 5 296,1 6 0,0 3 0,-2-3-129,-1-5 0,0-5 1,-2-1-1,1 2 0,-1 8 129,-3-2 0,0 5 0,-4-4 0,-2-1 60,-1 1 0,-4-1 0,2 2-60,0 3 0,-1 1 627,0-3 0,-1-2 1,1 5-628,-12-2-180,-2 13 90,5 8 0,2 6 0,-2 3 519,1 2 0,-4 6-1249,-5 5 1,-6 5 0,-3 5 0,2 4 690,10 0 1,-1 5-1,1 4 1,0 0-1,0 0 1,-1-3-1,1-3 1,-1-1-1,0-2 1,1 1-1,0 2 1,1 2 0,6 3-1,0 0 1,1 0-1,-1 0 1,0 0-1,0 0 1,1 0-1</inkml:trace>
  <inkml:trace contextRef="#ctx0" brushRef="#br1" timeOffset="18772">7780 8998 9146,'-4'0'1034,"1"1"-377,0 2 1820,-6 30-1844,4-14-513,-2 8 1,0 2-457,-5 14 178,4-12 0,0 1-135,1-6 1,0 0 156,-1 9 0,0 0-29,2-7 0,0 3-928,1 6 1,-1 6 0,1-3 132,0-2 0,1 1 741,0-4 0,1 3 0,0-2-62,0 5 1,1-1 167,1-5 0,-1 1 0,1-1-1127,-1 9 0,0 0 1073,1 1 0,0 2-337,1-5 0,1 2 0,-1-6 488,0-9 0,1 0 223,0 17 1,0 7 0,0-8-253,1-20 0,-1 0 15,1 8 1,0 5 0,0-5 74,0-5 0,-1 0 821,2 17 0,0 1-821,1-15 0,0 1 1159,1 7 0,2 1-1249,-1-3 0,0-3 931,0-8 1,-1-3-797,1 2 1744,-3-12-1114,-1-6-458,0 4-442,-1-6-629,2 5 179,-1-4-2069,7 9 2699,0-13 0,2-1 0,-2-12 0</inkml:trace>
  <inkml:trace contextRef="#ctx0" brushRef="#br0" timeOffset="20136">8127 8760 6363,'16'-20'1709,"27"-1"-1529,-19 15-1795,24-3 1974,-19 4 270,4 1 1,7-2 0,-3 0-495,-8 1 0,3-1 45,7-1 0,7-2 0,2-1 0,-5 1-120,-9 1 0,-4 0 0,3 0-797,3-1 1,2 0-1,0-1 1,-2 1 766,-2 0 0,-2 1 0,0 0 15,16-3 0,0 1-21,-14 3 0,1 1 0,-2 0 66,5 0 0,4 1-36,-2 2 0,8 1 0,2 0 0,-1 1 0,-7 1-24,-7-1 0,-3 1 0,3 1-432,11 0 0,7 0 1,-2 1-1,-8-1 447,-7 2 0,-5-1 0,2 1 0,0-1 183,-3-1 1,4 1-319,10 0 0,5 1 0,-3 0 0,-6 3 0,0 0 412,1-1 0,3-1 0,-7 3-322,4 13-90,-18-1 135,-3 11 0,0 4-45,2 3 0,-3-2 0,-2 0-90,-2-5 1052,0-1-1052,1-2 90,5 10-90,-5-10 1484,-4-5 0,-1 2-1484,4 16 210,-7-3 0,1 8 0,-2-4-75,-1-6 0,0 3 26,0 2 1,1 8 0,0 3 0,0-2 0,-1-10-237,0 0 0,1-1 165,1-1 0,1 6 0,1 3 0,0-4 0,-2-8 0,0-5 0,1-3 30,1 9 0,2 4 0,-1-3 60,-4-5 0,0 1-30,-1 0 0,0 2 0,-2 1-60,0 2 0,-2 0 0,1-1 0,0 10 0,-2 0-14,-3-4 1,-1 2-1,0-6 14,0-10 0,-1-1 30,-1 6 0,0 3 0,-1-4 25,-3 12-55,0-6 0,0-1 90,-1-4 0,-1 0 0,-2-1 90,-1-7-90,-7 10 327,6-18-57,-17 10-270,14-12-885,-4 2 1,-1-1 884,0-3-1722,-23 5 1542,17-8-175,4-4 1,-2 1-95,-14 4-641,7-2 1,-1 1 999,12-3 0,-2 0 750,-18 6 0,-2 1-750,4-2 0,0 0-45,1 0 0,-2 0 408,7-2 0,-3-1 0,2 1-408,-4 0 0,-1 1-45,1 1 0,-4 1 0,-2 1 90,1-2 0,-4 1 0,1 0 0,3-1-114,2 0 0,2 0 1,-1-1 135,-2-1 1,-4 0-1,1-1 1,9-2-23,7-4 0,2 0 29,-8-1 1,-3 1 0,4-1-75,8-1 1,1 1 44,-15 0 0,3 0 0,0 0 2724,1 1-2724,10-1 0,-1-1 0,-1 1 0,-2 0 0,-9 0 0,-1-1 30,9-1 0,-1-1 0,0 0 15,-16-2 0,3-1-45,7 0 0,2 0 45,-4-4 0,1-1-49,10 1 1,0-1 3,-13-2 0,1 0 90,11 2 0,1 1 74,2 2 0,2-1 106,-9-1 159,8 1-249,-8-3-73,7 2 1,-2-2-153,-4-1 0,0 0-178,0-1 0,0 1-587,-3 0 1,3 1-1980,-4 6 1150,7 9 1,-1 1 1627,-16 2 1,17 0 0,1-1 0,-13-7 0</inkml:trace>
  <inkml:trace contextRef="#ctx0" brushRef="#br0" timeOffset="34812">9911 11522 6004,'-2'1'44,"1"-4"1,3-2 0,3-4 0</inkml:trace>
  <inkml:trace contextRef="#ctx0" brushRef="#br0" timeOffset="35130">10148 11046 6004,'4'-13'359,"6"9"271,0 13 90,4 16-91,-2 20-449,-2-8 0,0 3 0,3 0-180,-3-10 135,2 0 0,2 3 90,-5-9 0,1 1-450,1 7 0,0 0-675,1 14 900,-27-4 0,4-25 0,-15 2 0</inkml:trace>
  <inkml:trace contextRef="#ctx0" brushRef="#br0" timeOffset="35286">9993 11566 916,'-31'5'2969,"14"-3"-2610,-4 1 2524,22-5-2793,12-3 1003,5-3-1813,22-8 1,9-4 459,-17 7 1,0 0 0,1-1 0,-1 0 0,0-1 0,-2 1 0,8-4 0,0 1-1</inkml:trace>
  <inkml:trace contextRef="#ctx0" brushRef="#br0" timeOffset="35679">10116 11144 7713,'-1'-3'989,"1"-1"-899,0 4-270,-1-1-180,-1 1-359,-11 11 899,-1 6 269,-8 14 1,-2 2-360,0 4-90,0 0 0,0 1-450,9-14 1,2-1-46,0-1 0,1-1-325,-8 21 1,15-25 0,5-7 0</inkml:trace>
  <inkml:trace contextRef="#ctx0" brushRef="#br0" timeOffset="35876">10099 11138 6363,'-23'28'900,"2"9"-1440,-1 3 90,6 5 450,8-18 0,1 0 0,-6 13 0,4-14 0,1 0 0</inkml:trace>
  <inkml:trace contextRef="#ctx0" brushRef="#br0" timeOffset="37635">12899 11195 6004,'18'-1'629,"1"-2"-359,23 0 0,5 1-270,-16 1 0,2 1-844,6-1 0,5 1 1,-2 1 843,0 2 0,-1 0 60,-6 0 0,1 0 0,-2 0-60,3 0 0,-1 0 0,3 0 0,4 0-608,-5-2 0,4-1 0,0 0 0,-5 0 698,2 0 0,0 0-68,0 0 1,6 0-1,-1 0 1,-7-1 567,-8-1 0,-2 0-440,10-1 0,5-1 0,0 0-150,-3 0 0,-1 0 0,2-1-340,6 1 0,2-2 1,0 1 219,-1 1 0,1-1 0,5 0 42,-14 2 1,4-1 0,3 0 0,1 0 0,0 1 0,-4-1 0,-3 1-8,4-1 0,-5 1 0,0-1 1,5 0 161,-1 1 0,6-1 0,3-1 0,0 1 0,-3 0 0,-4 0 0,-9 0 103,8 0 0,-5 0 60,7-2 0,5 1 0,-5-1-105,-4 1 0,1 0 22,-2 0 0,7-1 1,-1 0-1,-5 1-112,5-1 0,1 1-23,-6 1 1,6-2-1,0 2 1,-3 0-23,-1 1 0,-3 0 0,4 1-36,-8 1 0,4 0 0,0 0 0,1 0 0,-2 0 314,3 1 0,-1 0 0,1 0 0,2 1-331,-4 0 0,4 1 0,0 0 0,0 0 1,-2 0-1,-4-1-99,8 2 0,-5-1 1,2 0 205,-3 0 0,3 1 0,-1 0 0,-4-1 218,8-1 0,1-1 89,-4 0 0,6-1 0,0 0 0,-4 0-346,-4 0 1,-3 1 0,3-1 258,1-1 0,3 1 0,1-1 1,-3 2 255,5 2 1,-2 1 0,-4 0-406,-4-1 0,1 2-59,3-1 0,5 2 0,-1 0-322,-1 2 1,0 0-1,-4-1-14,-5-1 1,1 0-67,-2-1 0,6 1 0,-1 0 0,-6-1-118,-5-2 1,-1-1 269,6 0 0,5-1 0,2 0 0,-7 0-298,1-1 1,0 1-23,2-2 0,7 1 1,-1 0-1,-9-1-245,-7 1 1,-3-1-7,25 2 0,-5 0 755,-17 2 0,6 1 0,-35-5 0,-6-1 0</inkml:trace>
  <inkml:trace contextRef="#ctx0" brushRef="#br0" timeOffset="40071">6678 10362 6723,'2'4'3276,"0"-2"0,0 1-383,4 0-2533,2 1-270,15 7-450,-9-5-360,9 4-719,-11-4-360,0 1-1478,3 11 168,-11 0 3109,-1 5 0,-13-5 0,-2-5 0</inkml:trace>
  <inkml:trace contextRef="#ctx0" brushRef="#br0" timeOffset="40278">6530 10669 6903,'-11'10'3276,"11"-4"0,33-13-2184,-2-1 0,6-3 0,0 1-1419,5-1 1,0 0-124,-5 2 0,1-2 1,-3 1-1190,2-1 1,-8 1 818,-9 3 1,8-6 0,-34 11 0</inkml:trace>
  <inkml:trace contextRef="#ctx0" brushRef="#br0" timeOffset="40594">6688 10723 6723,'-5'10'3276,"1"-1"-1695,1-3-231,2 0-541,7 1-1978,37-6 449,-16-2 315,0-2 1,0-3-811,-3-8 1,-3-3 1394,9-7 674,-6 3 1,-3 1-45,-6 3 1258,-14 10-988,-24 31-1080,2-2 0,-3 3-720,-5 7 1,-2 2-811,-3 2 1,2-3 450,8-9 0,1-2 0,-15 10-720,11-16 1799,14-9 0,-6 0 0,15-8 0</inkml:trace>
  <inkml:trace contextRef="#ctx0" brushRef="#br0" timeOffset="41080">6659 10866 6004,'12'-8'3276,"2"-1"-1875,0 0-682,0 1-89,3 2-990,-7 4-359,2 0-451,-13 9 91,-8 7 629,-4 4 1034,-1 9 1,-4 12 0,-1 2 0,4-5-181,2 0 1,1-1-338,-4 1 1,-3 5 0,2-1-1,11-9-2585,22 8 1888,-5-35-359,27-22 1168,-20-8 1,-3-3 90,-2 6 0,1-1-133,2-5 0,-1 1 763,2-5-443,1 2 1,6-5 0,-3 4-324,-6 9 1,1 1-105,4-9 0,3-3 0,1 7-500,1 13 1,-2 6 289,3 0-90,21 13 270,-32 13 0,1 12 121,-7 6 0,-3 8-481,-7-4 0,-4 3 0,2-2 0,5 8 1,-2-1 29,-4-10 0,-3 0 0,-1-11-929,0-13-2003,-16-1 3262,3-11 0,-8-2 0,7-10 0</inkml:trace>
  <inkml:trace contextRef="#ctx0" brushRef="#br0" timeOffset="41286">6855 11180 6273,'-22'-36'3276,"12"16"-1721,10-8 1,4 1-1466,7 13-90,14-10 0,-13 28 0,0 8 90,-2 5 809,-3 27 181,-7-8-271,-6-3 1,6-7-4087,35-37 0,-6-19 2808,0-2 1,1-6 0,-7 0 0,-4 0 0,-4 8 0,0 0 0</inkml:trace>
  <inkml:trace contextRef="#ctx0" brushRef="#br0" timeOffset="42952">6730 9161 6453,'7'-7'3276,"0"2"0,-7 7-2452,0 1-284,-1 5 314,-10 19 1,-3 4-405,-7 7-961,0 3 1,-1-1 420,-4-4-225,9-11 1,-2 1-1325,-1 6 1,1 1-1,4-7 1,1 0 27,-2 3 1,3-4 1610,7-9 0,4-18 0,0-5 0</inkml:trace>
  <inkml:trace contextRef="#ctx0" brushRef="#br0" timeOffset="43151">6772 9281 6273,'21'-2'3276,"-3"-3"0,2 3 0,-1 2-4379,-3 6 24,-2 2-2159,-5 7 3238,-22 27 0,4-15 0,-3-5 0,0 1 0</inkml:trace>
  <inkml:trace contextRef="#ctx0" brushRef="#br0" timeOffset="43361">6658 9580 6363,'-14'22'3276,"10"-10"0,19-16-473,21-16-2983,-8 4 0,4-2 0,-2 1-180,-5 3 1,0 0-579,21-12 0,-7 5-591,-25 17-1357,-5 6 817,-11 12 1529,-5 2 540,-9 7 0,-2-4 0,0 1 0</inkml:trace>
  <inkml:trace contextRef="#ctx0" brushRef="#br0" timeOffset="43481">6620 9839 6183,'3'22'2069,"36"-37"-2518,-13-8 179,0 0 0,1-3-360,-5-2 1,-2 1 629,4-7 0,-5 8 0,-2 1 0,-2 3 0</inkml:trace>
  <inkml:trace contextRef="#ctx0" brushRef="#br0" timeOffset="43874">6848 9622 6273,'-7'48'1092,"0"1"0,3-22 0,1 0 546,0 20 0,2-2-1329,5-9 230,0-1 201,2 4 1,-2 2-831,-5-15 0,-1-1 0,5 9 0,-4-3 70,-11-13-160,1-21 0,-4-3 90,-10-4 0,-2-1 90,-3-2 45,-8-9 0,4-2-315,19 6-90,-5-17 90,31 22 0,9-1 1,3 0 359,10-4 90,3 0 0,4 0 224,0 4 1,1 2-315,0-1 0,3 3 329,0 5 1,2 2 0,-6 6 120,-11 5 0,-4 5-495,9 4 0,-12 6-1138,-28 5 1,-13 5 0,-1-4-547,5-5 1,-1-1-1,-14 15 1,0-6 818,4-19 1,-1-9 0,0-5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3:32.68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10581 2549 6094,'-7'-8'1619,"0"1"180,-3-4-630,1 1 450,-5-3-809,-5 15-721,1 11-89,-1 12-1093,9 11 1,3 12 0,1-5 1079,2-9 1,-1 1 12,1 5 0,-1 8 0,0-1 0,1-6-117,2-3 0,0-1 162,0-1 0,1 6 0,-1-1 0,1-4-643,0 3 0,0-1 627,1 1 1,-1 2 0,1-4 15,0-7 0,0-2 0,0 10 0,-1 6-405,-1-1 0,-3 6 1,1 1-1,1-5 270,0-10 0,2-3 0,-1 3 316,-2 10 0,0 7 0,-1-4 0,3-11-586,1-1-585,5 6 1,0-1 1124,0-12-45,0 0 0,1-4 1105,-4-18 109,0-2 690,1-2-779,27-1-991,-10-2-89,26 2 590,-18-2 0,4 1-650,9-2 0,6 0 0,0-1-120,-7 0 0,-1 0 0,2-1-389,8 0 1,3 0 0,-4-2 178,-7-1 0,-3-2 1,-2 0 29,0 1 0,2 0-150,4-2 0,4 1 0,-3 0-465,-4 2 0,-1 0 615,11-1 1,1 2 134,-3 3 0,-1 1 225,2 2 0,4 0 179,-10 0 1,4 0 0,1 0 0,-3 0-241,2 0 1,-2 0 0,0-1-90,5 1 0,1 0 0,-3-2 90,-9 0 0,-3-2 0,3 0-523,-1-1 1,3 0 0,0-1 0,-2 1 462,-1 1 0,-1-1 0,2 0 30,5-1 0,5 0 0,-1 1 0,-7 0-312,-5 0 0,-1 1 252,3 0 0,5 0 0,-4 0-30,-4 1 0,3 1-296,4-1 0,9 1 1,-1 0-1,-6 0 296,1 0 0,0 0 36,-6 0 0,5 1 0,2-1 0,-1 0 0,-5-1 71,-1 1 0,-4-2 0,0 1-107,8 0 0,0 0 0,1 0 30,-1-1 0,0-1 0,1 0-90,0 1 0,1-1 1,1 1 59,-1 0 0,1 0 0,3 2-36,-7 0 0,3 1 0,1 0 0,-1 1 0,-5-1 36,-1 1 0,-3 0 0,3 0 45,9 3 0,5 1 0,0 0 0,-6 0 629,3 1 0,-1 2-614,-2-1 0,4 1 0,-4-1-15,-1 0 0,1 1-315,1-1 0,6 0 0,1 0 0,-8-2-180,-1 0 1,-1-1 89,-4 0 0,5 1 0,0-1 1,-3-2-1280,10-6 1,-4-5-1,-1-6 1,-2-4 1501,1 4 0,-3-4 0,-12-4 0,-8-4 0,-13-7 0</inkml:trace>
  <inkml:trace contextRef="#ctx0" brushRef="#br0" timeOffset="1028">10839 2576 6453,'27'-18'2969,"10"-5"-2790,6 8 1,5 1 45,-6 2 0,0 1-1318,-4 2 1,1 1 0,-1 1 170,2 2 0,-3 0 967,-7 2 0,-1-1-474,1 0 0,1 0 474,0 0 0,1 0-287,1-1 0,1 1 286,-2 1 1,5-1 135,7 0 0,9-1 0,1 1 0,-7 0-244,-12 1 1,-4 1 0,3-1 130,13-1 1,6 0-1,0 0 1,-10 1 156,-8 0 1,-4 0-90,3 0 0,1 0 75,-1 0 0,3-1 0,-2 1-75,6-1 0,0 0-15,-7 0 0,2 1 0,2-1 127,1-1 0,3 0 1,0-1-1,-2 1-157,2 0 0,-2-1 0,1 0-90,0 1 0,1-1 0,1 0 0,-2 0 0,2-1 0,-1 0 0,-1 0 0,2-1 0,0 0 0,-2 1 86,-5 1 1,-1 0 0,1-1-87,3 1 0,1-2 0,-2 2 0,9 0 0,1 0 217,-12 3 0,4 0 0,1 0 1,1-1-286,4 1 1,1 0-1,1 0 1,0 0 31,-5 1 0,2-1 0,0 1 0,-2 0 0,-2 0 138,10-1 1,-2 1 0,-4 1-103,-8-1 0,-3 0 0,2 1-68,8 0 1,3 0 0,-4 0 22,-1 1 0,1 1 0,-5 0 0,6 1 0,-1-1 0,-7 1 0,-4 2 0,-2 0-45,13 3 0,-4 1 610,-2 0-700,10 3-45,-22 0 1,-1 1 224,1 1 357,-4 6 0,-3 0-267,-12-2 1169,-3 8 0,-2 2-1349,-1 8-90,0 1 0,0 1-45,2-9 0,0 0 0,2 8 1,0 0-46,1-2 0,0 1-157,-1-1 1,1 2-1,-1-2 292,1 4 0,0 0-15,0 9 0,0 4 1,0-3 194,-2-1 0,0 1 104,-1-1 1,1 3 0,-1-3 30,-1 2 0,-1 2-390,-1-8 0,1 5 1,-1 0-1,0-4 150,1-8 0,-1-2 0,1 2-143,-1 5 1,0 2 0,1 2-1,-1 1-453,1-4 1,-1 2-1,1 0 1,-1-2 0,0-2-313,0 7 0,0-3 0,0 3 861,0-7 0,0 5 0,0 0 0,-1-1 1,0-2 106,-3 11 0,0-4 0,-2-2 0,2-11 0,0-2 0,-1 1 0,-3 9 0,1-1 0,0 1 0</inkml:trace>
  <inkml:trace contextRef="#ctx0" brushRef="#br0" timeOffset="5598">1140 14125 6363,'-4'-12'1619,"10"-6"-1978,3 5 89,15-2 90,6 12 90,-5 2 412,20 9 103,-20-3 507,10 5 1,1 0-243,-5-2-105,10-1 1,4-3-188,-12-5 0,3-1-242,8 3 1,6-1 0,-4 1 120,-5-2 1,-1 2-32,5 2 0,3 2 0,-9 1-924,-1 1 905,-8-1 1,-1 0 148,3-2 142,13-1 62,5-3-529,-20-2 1,3 0-329,12-3 1,5 2-31,-8 6 0,1 3 0,-1-1 46,4-4 0,2 1 58,-3 7 0,2 2 0,-3-1 121,-6-4 0,-1-2-125,7 3 1,0-1 63,0-3 1,-4-1-430,7-1 421,-12-2 0,6-1 1,-5 0 84,-5-3 0,0 0 52,7 0 1,4-1-1,-5 0 58,-11-1 0,-3-1-91,7-1 1,2 1-45,5 3 1,4 1-1,-3 1 46,-4-2 0,-1 1 236,3 2 0,3 0 0,-1 2 169,10 0 0,-5 2 0,5-1-875,-13-1 1,5-1-1,-6 0 875,5-4-233,3-5 1,2-2-128,1-3-1093,-6 4 1,7-2 0,-9 3-2185,-1 5 3170,1 1 1,-12 4 0,-32 7 0,-10 2 0</inkml:trace>
  <inkml:trace contextRef="#ctx0" brushRef="#br1" timeOffset="6940">16946 14066 14271,'2'-8'546,"0"0"474,0 2-39,1 1-3034,14 0 4545,-7 2-809,11 0-681,-10 3 471,13 1 100,2 3-1226,3 1 1,6 2-1,1-1 392,13-1 0,1 0-578,-13 1 0,0 0 0,1-1-255,-2-3 0,1-1 0,-3 0-45,1 0 0,-2 1 1,1-1 1,1 1 113,-2 1 1,2 1 0,-2 0 42,3 1 1,0 1 7,7 0 0,1 1 20,0 1 0,0-1-62,-6-1 0,2-1 890,1-1 1,3 0 0,-3 0-1088,3 0 1,-1-1 61,-5-1 1,2 0-1,-3-1-4,-4 0 0,0-1 52,16 2 1,1 0-145,-9 1 1,1 0-278,0 2 1,5 2 0,-4-1-455,1 2 1,2-1 495,-5-1 1,6 0 0,1-1 0,-2-1-15,-4-2 0,0-1 0,-1 0 0,-1-1-596,10 2 1,-2-1-1,0-1 482,4-2 1,0 0 0,-9-1-1307,6 0 1537,-13 2 0,5 0 0,-5 0 16,-9 0 1,-1 0-1073,20 0 1,-2 0 1036,-5 0 294,1-1-39,1-1 0,1 0 142,-15 1 0,1 0 477,14-1 1,3 0-521,-2 0 0,0 0-47,-6 1 1,0-1-880,8 0 0,-2-1 1102,-11 2 1,-2-1 226,11-1 872,-11 1 0,3-1-250,11-1 1,7 0-365,-16 1 0,3 0 0,1 1 0,2-1-275,-2 0 1,2 1-1,1 0 1,0-1 0,0 2-832,0 0 0,0 0 1,1 1-1,-2 0 0,-1-1 724,0 1 1,-2 0-1,-1 0 1,1 1-146,3 2 1,2 0 0,-4 1 0,-7-3 0,9-3 0,-3 1 0,0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4:17.3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3007 10777 6363,'27'2'819,"1"0"0,6-2 0,4-2 0,-5-1 2457,9-2-2882,2 0 1,10-1 0,-6 2-170,-13 2 0,-1 0 74,11-1 1,5 1 0,-6 0-210,-16 1 0,0 1 90,21 0 0,-1 1-90,-7 3-90,-15-1 0,2 0-1093,5 0 1,4 2 0,-5-2 207,4 0 1171,0-1 1,7 0 0,-4-2-287,-9-3 0,-3-1 0,0 1 0,0-1-135,8-4 0,-2 0-45,0-2-270,5 0 1,1-1 89,9 0 315,-21 5 0,0 0 45,14 4 180,-26 1 3096,16 2-912,-9-1-3083,-10 0-2558,-4 4 2457,-20-3 1,-14 2 0,-2-5 0</inkml:trace>
  <inkml:trace contextRef="#ctx0" brushRef="#br0" timeOffset="7658">5590 10729 6813,'1'-8'3276,"39"2"0,-11 4-2972,9 1 1,9 0 0,-7 0-125,1 0 119,1-2 1,10 0 0,-11 0-120,-8-1-240,3 0 0,8 0 0,-6 0-30,7 0 60,-4 1 0,7 0 0,-8 1 30,3 0 45,8-1 0,-4 1-45,-25 0 45,16-1 0,0-1 135,-10 2-90,20-2 90,0 5 0,-19 1-90,0 1 0,1 0 0,-2 2 0,2-3 0,-1-2 359,0-1-2088,-3 8 1,-4 2-1639,-11-3 117,-8 15 3160,-21-19 0,0-6 0,-9-5 0</inkml:trace>
  <inkml:trace contextRef="#ctx0" brushRef="#br0" timeOffset="8745">6020 10807 6004,'-10'-20'3276,"0"13"-2184,-9 32 0,-4 23 0,2-5-141,9-19 1,-2 2-1222,-2 6 0,-4 8 0,-1 4 0,0-1 1,3-8 269,-6 6 0,2-5 0,1 0 0,0-3 0,4-13 0,1 0 0</inkml:trace>
  <inkml:trace contextRef="#ctx0" brushRef="#br0" timeOffset="9044">5718 11122 7533,'-9'41'1092,"0"1"0,4-7 0,1 1-511,2 5 1,3-2-402,3 6 1298,5-26-1298,-3-10-1350,34-13-359,-17-10 436,9-12 1,8-8 0,-5 3 647,-14 12 1,-1-1 0,8-7 0,3-3 0,-6 6 0,-3 2 0</inkml:trace>
  <inkml:trace contextRef="#ctx0" brushRef="#br0" timeOffset="9541">5597 11651 6903,'-12'1'1638,"11"28"0,8 14-1564,1 5 1,1 2 44,-2-17 1,-1 0 0,-2 1 679,2 7 1,-3 1 0,-8-18-4077,-28-35 2621,2 11 1,15-19-1,6-8 1,14-19 0</inkml:trace>
  <inkml:trace contextRef="#ctx0" brushRef="#br0" timeOffset="10074">5803 11492 6453,'-20'40'1092,"13"-7"0,3 6 0,1 1 0,-1 3 0,1 2 0,1 1-608,-2 2 1,2 1 0,5-7-1250,7-4 1,5-13 944,5-26 329,3-20 1,3-11 0,-2 5 569,5 5-809,8-6 539,-32 75-2338,3-16-1748,34-21 0,-19-6 2770,1-22 1,-3-4 0,-14 14 0,0 1 0</inkml:trace>
  <inkml:trace contextRef="#ctx0" brushRef="#br0" timeOffset="10330">6084 11879 6004,'5'-1'3276,"20"-25"0,-14 23 0,9 27-2670,-16 9-3883,16 9 0,-10-40 2457,17-43 1,-21 10 0,0-11 0</inkml:trace>
  <inkml:trace contextRef="#ctx0" brushRef="#br0" timeOffset="10464">6200 11707 6903,'25'9'-899,"-3"-2"899,-11-7 0,-1-1 0,0-1 0</inkml:trace>
  <inkml:trace contextRef="#ctx0" brushRef="#br0" timeOffset="10827">6447 11522 7263,'-19'28'3276,"5"-3"0,8 24-2992,3-6-140,3-7 0,-1 11 0,1 6 0,0 0 0,0-5 328,-2-4 0,1-3 0,-1 0 0,1 3-427,0-3 0,2 4 0,-1 1 0,0-1 0,-1-4 0,-1-7-1684,-4 16 1,-1-24 818,0-32 1,-6-37 0,4 5 0</inkml:trace>
  <inkml:trace contextRef="#ctx0" brushRef="#br0" timeOffset="11100">6292 12155 6813,'23'-31'-90,"0"0"0,0 0 0,-9 1 0,2 4 1728,20-2 0,-2 8 1638,-22 14-1822,3-1 794,28-1-3341,-7-14 1,4-11 0,-2 1 727,-11 8 1,-3-1 0,2 0 0,11-9 0,2-2 0,-12 2 0,-22 8 0,0-1 0</inkml:trace>
  <inkml:trace contextRef="#ctx0" brushRef="#br0" timeOffset="11239">6795 11609 6453,'-13'46'468,"0"-1"0,1 0 0,-1 1 0,7 6 0,2 4 0,4-5 0,6-15-865,16-8 397,23-22 0,3-14 0,-28-10 0,-3-7 0,6-5 0,0 0 0,0 0 0</inkml:trace>
  <inkml:trace contextRef="#ctx0" brushRef="#br0" timeOffset="11709">6721 10809 6633,'19'16'1638,"1"0"0,8 9 1638,9 1-104,-11-8-2947,0-2 0,9 4 0,3 0 0,-6-1-405,6 1 0,0 1-113,3 0 1,7 5 0,-1-2-1,-8-4 110,-7-5 0,-3-1-910,8 3 1,4 2 0,-8-4-2185,0 0 2012,0 1 0,-8-5 1287,-23-10 0,-6-4 0,-3 0 0</inkml:trace>
  <inkml:trace contextRef="#ctx0" brushRef="#br0" timeOffset="11999">7036 11240 6273,'21'14'819,"0"0"0,13-4 0,8-3 0,3-2-401,-3-2 0,3-2 0,1-1 0,-2 1-928,6 1 0,-1 0 0,-2-5 510,0-7 0,-2-3 0,-15-1 0,-20 0 0,5-16 0</inkml:trace>
  <inkml:trace contextRef="#ctx0" brushRef="#br0" timeOffset="12167">7616 11093 6183,'-23'43'-18,"1"-1"0,-1 1 0,1-1 0,3-12 1,1-1 17,-3 10 0,-3 10 0,2-4 0,6-17 0,9-19 0,2-5 0</inkml:trace>
  <inkml:trace contextRef="#ctx0" brushRef="#br0" timeOffset="13149">7834 11216 6273,'-20'6'3276,"3"2"0,9 6-3629,-8 23 1,11-4 1990,42-38 0,4-2-1136,-24 52-442,16-53 0,11-16 0,-16 8-330,-25 14-810,-31 31 1,-3 12 1349,42-11-225,-38 10 0,7-6-195,45-31 0,10-9 240,-2-3 135,3-2 0,-1 2 44,-10 5-538,7 9-541,-51 19 1,-25 11-1,4-2 720,11-7 0,0 1 0,-6 4 0,-5 3 0,5 1 689,9 0 1,5 0 0,6-6-330,6 2 824,18-3 1,11-6-1478,12-26 1,12-16 0,3-6 0,-4 4 232,-6 6 0,-2 1 0,0-2-870,9-8 1,1-1 0,-26 11 1032,-55 26 0,-18 8 392,27-14 0,-1 0-286,-4 6 1,-3 3 0,9 5-782,16 14 1,7 0-418,2 0 404,-2 3 1,9-5 674,19-23 0,2-8 0,-4-3 0,2-5 0,1 0 0</inkml:trace>
  <inkml:trace contextRef="#ctx0" brushRef="#br0" timeOffset="13285">8105 11692 6183,'-4'44'-30,"0"0"0,0 1 0,0-1 0,17-10 0,6-4 1,-3 1 29,-7 5 0,-3 0 0,8-12 0,23-19 0,-1-15 0,-20-20 0</inkml:trace>
  <inkml:trace contextRef="#ctx0" brushRef="#br0" timeOffset="13694">8329 11551 6363,'-31'-1'3276,"3"2"0,67-7-2184,-5-4 0,7-4 0,-6 1-1014,-11 4 1,1 0-1120,11-6 0,6-1 0,-9 1-578,-7-4 1640,-16-9 0,-5-3 0,-2 5 0,-7-1 0,1-1 0</inkml:trace>
  <inkml:trace contextRef="#ctx0" brushRef="#br0" timeOffset="13858">8517 11250 6543,'2'42'327,"1"1"1,0-1 0,-1 1-1,1-1 1,0 1 0,-2 4-1,1 1 1,-1-2 0,1-3-1,2-6-1966,5 5 1,0-7 818,-4 11 1,-9-64 0,0 0 0</inkml:trace>
  <inkml:trace contextRef="#ctx0" brushRef="#br0" timeOffset="14024">8517 11550 7083,'-35'24'359,"-1"-1"1,0 1 0,7 4 0,-2 4 0,6 0 0,8-5-360,15 13 0,-9-1 0,9-10 0,41-44 0</inkml:trace>
  <inkml:trace contextRef="#ctx0" brushRef="#br0" timeOffset="14164">8578 11684 6543,'33'3'1092,"-1"0"0,2 2 0,-5 1 2184,-12 4-1732,5 3-3183,1-2 1,0-3 818,-4-5 1,24 3 0,-35-20 0</inkml:trace>
  <inkml:trace contextRef="#ctx0" brushRef="#br0" timeOffset="14382">8858 11191 7353,'4'32'1092,"0"1"0,-3-5 0,5-5-4369,24-7 2962,-20-18 1,6-9-1,-19-12 1</inkml:trace>
  <inkml:trace contextRef="#ctx0" brushRef="#br0" timeOffset="21421">9890 8853 2134,'-39'29'1092,"-1"0"0,20-13 0,1 3-735,-2 9 0,-3 8 1,-2 5-1,3 4 1,5-2-299,6-3 1,5 1 0,1 2 0,2 0 0,0 0 0,-2-2-447,-3 3 0,0-1 1,0-1-1,0 1 0,3 0 369,0 5 0,3 3 0,0-1 0,1-3 0,1-7 348,1 5 1,2 0-466,1-7 0,1 7 0,2 4 0,-1 0 0,0-2 0,0-6 253,0 4 1,-1-6 0,2 7-158,1-6 0,2 8 1,2 4-1,0 1 1,0-3-1,0-7 1,-1-8 102,3 0 0,5-2-256,-1-4 1,5 6 0,4 6 0,2 1 0,1 2 0,1-2 0,-3-4 0,-2-5 236,4 3 0,-2-6 0,0-1 0,3 4 154,-5-2 1,2 4 0,1 1 0,0 1 0,0-1 0,0-4 0,-2-4-170,15 8 0,-2-7 0,-5-6 15,-11-7 0,1 0 224,8 5 1,6 5 0,1 0 0,-6-4-45,-5-4 0,-1 0 44,5 2 1,5 4 0,0-1 0,-7-5-2331,12 3 2196,-13-4 0,6-7 194,1-14 1,6-10 0,1-2 0,-4 0-61,-5 0 1,-3 1 0,4-4-263,-2 2 0,5-3 0,2-2 0,0 0 1,-3 1-1,-6 1 53,-3 0 0,-4 0 0,2-3-16,7-6 1,4-5 0,0-3 0,-2-3-10,-8 1 1,-1-3 0,-1-3 0,-1 2 0,1 2-36,2 4 0,0 3 0,0-1 0,-1-6 25,-5 2 1,1-7 0,0-3 0,0-1 0,-3 3 0,-2 5-1,-4 8 20,0-3 0,-3 0 130,-1-1 1,1-7 0,0-6-1,0-2 1,-3 0 0,-3 2-311,-4 4 0,-4-1 0,-1 1 0,-2-1 0,0-1 0,0-1 78,1 7 1,0-1 0,0-2 0,0 1 0,-1-1 0,-1 0 0,1 1-1,-1 1 182,-2-4 1,1-1-1,-1 1 1,-1 1-1,0 1 1,-1 2-1,0 3-179,-4-2 0,-2 1 0,1 4 0,0 2 1,2 3-37,-6-12 0,2 6-90,-2 6 0,-5 3 30,-5 4 0,-6 0 0,2 2 105,-3-4 0,-1 1 15,5 5 0,-3-2 0,-2 3-241,-4 2 0,-3 2 1,1 3 180,11 5 0,0 3 0,-3 0 90,0 0 0,-5 1 0,-1-1 0,1 2 0,5 1 0,0 2 0,4 2 0,-5 0 215,-3 1 1,-5 2 0,-3-1 0,0 1 0,3-2-284,-1-1 1,2-1 0,0 0-1,-2 2-148,7 0 0,-1-1 0,0 2 1,-1 2-1,1 6-331,-2 5 1,-1 6 0,-1 3 0,2 2 0,4-1 0,6-2 312,2 4 0,6-1 1,0 5-1,-2 1 1,-2 5-1,-1 1 1,3-1-1,5-5 0,0 6 1,0 0-1</inkml:trace>
  <inkml:trace contextRef="#ctx0" brushRef="#br0" timeOffset="23075">27994 12550 5914,'-27'16'269,"-1"0"1,-2 1-554,0 1 0,0 0 374,3-1-23,-1 2 1,-8 8 0,-2 3-1,3 0-90,9-4 1,2 1 0,-1 1-1,-1 2 38,-3 1 0,-2 3 0,-2 1 0,1 1 0,2-1 0,5-4 56,-4 8 1,5-3 0,2 4 40,2 2 0,0 5 1,5 1-1,8 1 355,9-6 1,7 1 0,5 1 0,4 0 0,1 1-366,0-6 1,3 1 0,2 0 0,2 0 0,3 1 0,1-2 0,3 0-386,-2-5 1,2 1-1,3 0 1,2-1-1,0 0 1,1-2-1,0 0 1,0-2-1,-1-2 257,3 2 0,1-1 1,1-2-1,-1-2 0,0-1 1,0-2-1,-1-1-52,2-2 0,0-2 0,-1-1 0,1-2 0,0 0 0,1-1-192,4 0 0,2 0 0,0-2 0,-1 0 1,-3-2-1,-6-1 240,-3-1 1,-5-2 0,7-1 268,3 1 1,9 1 0,4 0 0,-1-2 0,-6-2 0,-10-3-1020,-5-7 0,-5-3 960,15-3 0,5-5-216,-16 1 0,4-4 0,1-3 0,-2 2 0,-4 3-99,7-3 0,1-3-232,-8 3 1,7-6 0,4-3 0,1-2 0,-2 0 0,-4 3 0,-8 3 396,-3 1 0,-6 2 0,1-5-26,6-8 1,3-7 0,1-2 0,-3 1 0,-8 7 85,-2-4 0,-8-3 89,-3 4 1,-1-8 0,-1-4 0,-4 1 0,-2 4 119,-6 4 0,-3 3 1,-3-1-1,-1-4-171,2 6 1,0-5-1,-2-1 1,0-1 0,-2 1-1,1 2 1,-1 3-40,-1 1 1,-1 2 0,0 2 0,-1 1 0,-3-2 60,-1-1 0,-3-1 0,-2 0 0,0 0 0,2 4 0,2 4 447,-2-3 1,1 5 0,-5-1-778,0 4 0,-4-4 0,-4 0 0,-2 1 1,0 3-1,0 5-476,-1 5 1,-1 4-1,0 3 1,-2 3 0,-4 0 625,5 3 0,-4 0 0,-1 2 0,-2 1 1,-1 1-1,2 1 0,1 0 0,4 2 1,0 0-1,2 2 0,1 0 0,1 2 0,0 1 1,0 2-1,-4 6 0,0 0 0,1 1 1,-1-1-1,0 0 0,1 1 0</inkml:trace>
  <inkml:trace contextRef="#ctx0" brushRef="#br0" timeOffset="29103">4462 17216 6004,'47'5'2608,"-27"-4"-2113,20-2 0,1-2-495,-4-2-1093,1 1 1,7 1 0,-5 0 80,-13 1 0,1 1 1499,13 0 1,10-1-1,1 0 1,-9 1-219,-6-1 1,0 0-364,5 0 1,8 0 0,-1-1 0,-8 1 138,-8 0 0,-2 0 45,11-1 0,2 1-425,7 1 1,-4-1 424,0 1-90,-1 1 0,8 0 0,-8 0-45,-21 1 0,0 0 45,17 2 0,6 1 0,-7-1 90,4 2-90,-9 0 0,1-1 2457,12-10-3266,-29 1 438,18 4 1,-41 1 0,-5 8 0</inkml:trace>
  <inkml:trace contextRef="#ctx0" brushRef="#br0" timeOffset="34808">13428 16418 6004,'4'25'562,"0"0"0,-1 16 0,1 8 0,-1-3-697,2-2 0,0 2-225,-1-7 0,0 5 1,0 3-1,-1 1 0,-2 0 630,-2-7 0,0 1 0,-2 1 0,-1 0 0,0 0 0,-1 2-26,-1-1 0,0 2 0,-2 0 0,0 1 0,0 0 0,-1 0 1,1-1-401,0 0 0,0 1 1,0-1-1,-1 0 1,-1-1-1,-1-1 1,-2-1 304,-3 2 1,-1 0 0,-1-2 0,-3-1 0,-1-5 0,-4-4-83,-12 0 1,-5-7-1,0-4 1,3 1-38,6 2 0,2-1 0,-3-5 0,-10-4 0,-4-6 0,6-4 240,10-5-1,2-3 442,-10-2 0,-4-3-756,11-1 0,-3-3 0,-1-1 0,4 1-45,-14-3 0,3-2 104,11 3 1,1-3-1,4-4-509,-1-21 1,7-1-723,-1 1 1127,1-4 0,3 2 441,12 13-591,4-6 0,0-9 0,2 6 240,-1 14 0,1 0-363,0-14 1,0-5-1,0 9 363,2 9 0,-3-17 0,1-4-180,0 21 1,2 0-91,-1-16 0,1-7 0,3 2 390,4 8 0,2 2 0,0 2 457,-1-8 0,0-1-457,3 4 0,1-2 0,2 4 60,6 1 0,-1 3-90,-8 6 0,2-1 134,12-9 1,-1 9-45,-15 20-115,-2 2-245,-10 14-2069,-18 32 2159,16-27 1259,-7 15 91,0-15-3599,3 10 2339,-6 7 0,9-6 0,2-8 0</inkml:trace>
  <inkml:trace contextRef="#ctx0" brushRef="#br0" timeOffset="34953">12329 16733 6993,'-26'39'-60,"1"-1"0,0 1 0,0 0 0,-4 5 0,1-3 0,4-6 0,7-13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6:02.6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5352 14721 6004,'27'-9'749,"1"1"1,17-7-1,0 1-479,-19 7 0,1 0-90,16-5 0,2 1 314,0 5 1,-2 1-225,-11 1 0,1 1 0,8-1 0,-1 0-1040,4-1 1040,-1 1-90,-19 2 0,3 0 29,13 2 1,7 1 0,-4 0-165,-5-1 0,1 1-15,9 0 0,4 2 0,-4-1 15,-5 0 0,-3 0-45,-5-1 0,-1 0 0,8 0 0,-2 0 0,5-1 334,1-1-334,-5 0 0,2 0 45,1-2 0,2 1-787,-4-1 0,2 0 1,-3 0 786,3 0 0,1 0-23,-4 1 1,5 0-1,0 1 1,-7 1-23,-4 0 0,0 0 0,11 1 0,4 0 0,-7 0-23,6 4-67,-7-1 0,4 1 30,-9-2 0,3 1 0,-2 0 188,-5-1 1,-1 0 0,4 1-3,3-2 0,4 1 0,3 0 0,-2-1 0,-5 1-66,0-1 0,-3 0 0,2 1-394,6-1 1,4 1 0,0-1 0,-4 1 363,-2 0 0,-4 0 0,0 0-30,-3 0 0,0-1 0,-2 1 1132,7 0 0,2 0-1132,4-1 0,5 1 0,-7 0 0,-12-2 0,2 1-679,7-1 1,8 1 0,0-1 0,-8 0 678,-7-1 0,-1 0 30,7-1 0,3 1 0,-5 0-300,-8-1 0,-3-1 315,0 1 0,4 0-23,10-1 1,9-1-1,1 0 1,-7 0-23,1 1 0,2-1 30,-8 2 0,7-1 0,5 0 0,0 0 0,-3 1 0,-8 0-30,1 0 0,-7 1 0,3 0-189,1 1 1,3-1-1,0 0 1,-4 0 188,11 1 0,-6-1 0,-10 1 0,1-1-137,7 0 1,6 0 0,-2-1 106,-5 1 0,0-2 0,0 1 0,7 0 0,0 0 0,3-1 30,-1-1 0,2-1 0,0 0 0,-5 0 109,-2 0 0,-3 0 0,1 0-87,0 0 1,2 0 0,0-1-1,-2 2 68,5-1 0,-3 0 0,-3 1-218,-4 0 1,0 1 186,2-1 1,3 1 0,-1 1 525,10-1 1,0 2-586,-19-1 0,1 0 0,5 1-210,2 0 1,6 2-1,2-1 1,-2 1 0,-6-1 209,10 1 0,-1 0 0,-3 0 0,6 0 0,-2 1 0,-7-1-64,-7 1 0,-3-1 64,1 1 0,3 0-19,6 1 1,5 0 0,-4 0 18,-1 0 0,1 0 38,-8 0 0,5 0 0,1 0 0,1 1 11,6 0 1,3 1 0,-1 0 0,-4 0-14,-3-2 1,-2 1 0,2 0 12,2 0 1,3 1 0,1-1 0,-2 0 197,-4-2 0,-1 0 0,-1-1 0,-4 0 870,9 0 0,3 1-967,-10-1 1,8 1 0,5 0 0,2 0 0,-2 0 0,-4 0 0,-7 0 200,-1-1 1,-7 0 0,10 1-257,-8-1 0,5 1 1,6 1-1,4-1 0,2 1 1,0 0-1,1 0 1,-1 0-1,-4-1 0,-3-1 93,2 0 0,-2 0 0,-1-1 1,-2 0-1,1 0 0,0 1 1,2 0-180,-2 0 1,1 1-1,1 0 1,1 0 0,-1 0-1,-1 0 1,-1-1 0,-2 0 136,6-1 0,-1 0 1,-1-1-1,-2 0 1,-4 0-1,-6 0 179,9-1 1,-7 1-249,3-1 0,2 1 58,-5 0 0,3 0 0,4-1 113,-4 1 0,3 0 0,4 0 1,1 0-1,0 0 0,-1-1-125,0 0 0,0 0 0,0-1 0,0 1 1,0-1-1,0 1-66,2 0 0,-1 0 0,2 1 1,-1-1-1,-1 0 0,1-1 38,-2 0 0,2-1 1,-1 1-1,-1-2 0,-2 2 1,-4-1 294,7 0 1,-4-1 0,8 0-252,-12 1 0,6 0 0,4-1 0,3 0 0,2-1 0,-1 1 0,-1 0 0,-3 0 0,-6 0 382,6 0 1,-5 0 0,-1 1 0,0-1-1,6 0-354,-4 0 1,6 0 0,3-1-1,0 1 1,0-1 0,-3 1-1,-4 0 1,-7 0 281,9 0 0,-8 1 0,-1-1-129,1 1 1,-1 0-1,0-1 0,2 1 0,-1 0 1,-1 0 141,5-1 0,4 1-457,-10 0 0,7 0 0,5-1 0,-1 1 0,-2 0 1,-6 0-6,0 0 0,-4 0 0,6 0-276,-1 1 0,6-1 1,5-1-1,2 1 0,-1-1 1,-3 1-1,-8 0 254,-1 1 1,-5 0 0,-2 0 0,5 0-169,7 0 1,5-1-1,0 0 1,-1 0-1,-5 1-5,2-1 0,-4 1 1,0 0-101,-1 0 0,0 0 1,-3 0-147,3 0 1,0 0-436,-2 0 1,3 0 0,-2 0 235,6-1 1,3 1 444,-14 0 0,4 0 1,2-1-1,0 1 1,-1 0-234,4 0 1,0 0 0,0 0-1,-1-1 198,1 1 0,0 0 0,0 0 0,-1 0-216,-3 0 1,0 0 0,-2 0 0,-3 1-208,4-1 0,3 1 317,-5 0 0,6 0 1,4 0-1,0 0 1,-5 0-104,-4 0 1,-3 1 0,0-1-1,3 1 204,5-1 1,3 0-1,2 0 1,-3 0-1,-5 1 171,-2 0 1,-4 0 0,3 0-126,4 0 0,2 1 0,3 0 1,0 1 18,-2 0 1,1 0 0,1 0 0,1 1 0,1-1 104,-5 0 0,1 0 1,0 1-1,1-1 0,2 0 1,0 1-27,-6 0 1,2 0 0,2 0 0,0 0 0,-1 1 0,-1-1 0,-3 0 0,-4 0 119,7 1 0,-5-1 0,0 0 0,4 0 12,1 1 0,7 0 0,1 1 0,-1-1 0,-4 0 1,-8-1 192,7 1 1,-1-1-82,-5 0 1,9-1-1,4 1 1,0 0-1,-3 0 1,-9-2 218,-5 1 1,-5-1-1,4 0-178,0 0 1,5 1 0,2-1 0,-1 0 0,-3 0 274,12 0 0,-3-1 0,-4 1 169,2 0 1,0-1-265,-1 1 1,4-1-1,-1 1 3,-2 0 0,0 0 1,-1-1-38,-4 1 1,-2-1 0,4 1-135,0-1 0,4 1 0,-1 0 0,-3-1 122,-3 0 0,-3 1 0,1-1 18,8 0 1,1 0-1,-4 0-39,-3 0 0,-2 0-132,-5 0 0,1 0 0,2-1 89,8 0 1,3-1 0,-2 1-180,-5-1 0,-1 0 1,0 0-31,9 0 1,1 0 0,-3-1 36,5 0 0,-3-1-22,0 0 1,-1 0-30,-11 1 0,0 0-140,11-1 0,-2 1-119,-14-1 1,-2 5-1422,16 23 1,-12 9 1091,-35 10 1,16-7 0,-6-1 0,-35-18 0,1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6:47.9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13518 14231 6094,'-17'4'2338,"6"-2"-1708,-19 4-540,19-4 449,-8 13-179,13 4 90,-2 17-180,1-3-90,2 5 0,2-9 89,4 7 1,4 0-90,6 6 90,14-2 0,11-8-1311,-5-29 0,5-10 1,-2 1 995,9 6 0,0-4-463,1-18 0,2-9 0,-10 3 508,-3-8 0,-3-4 0,-5 0 0,-16 7 90,-1-10-45,-16 15 0,-6 1 0,-4 9 0,-5 3-645,-6 1 0,-5 3 1,1 3 14,0 4 0,1 4 611,-10 7 1,5 3-1107,12 5 271,7 1 1213,5-1-404,5-4 0,3-5 0,3-3 0</inkml:trace>
  <inkml:trace contextRef="#ctx0" brushRef="#br0" timeOffset="425">14403 14139 6453,'-33'-12'1638,"-1"0"0,-12-3 1638,16-11-2272,33 18-2643,31-4 1,10 3 1151,-19 5 0,3 1 14,10-1 1,8-1 0,1 0 0,-8 1-146,-7 1 1,-1 1 287,6-1 0,2 0 1,-5 1-661,0 3 990,-2 26 0,-23-10 0,-4 20 0</inkml:trace>
  <inkml:trace contextRef="#ctx0" brushRef="#br0" timeOffset="762">14478 14275 6183,'-26'15'1889,"-12"8"-1259,10-5 134,2-1 1,0 0-405,3-1-90,-9 6-180,23-15 0,5-3-270,18-3 0,10-6 0,20-4 90,4-3 90,-10 3 180,-10 20 0,-5 6-90,-9 2 45,-3 12 0,-6 2 45,-16 0-654,-7 10 744,2-16 89,0-2-89,1-5-809,7-9-180,10-11-900,21-22 809,2-3-257,-1 0 1,2-4 571,-3 4 1,0-2 494,7-8 0,-2 1 0,-5 6 0,-2 2 0,-2 2 0,0-1 0</inkml:trace>
  <inkml:trace contextRef="#ctx0" brushRef="#br0" timeOffset="1427">14603 13667 6094,'3'33'819,"0"0"0,2-1 0,2 1 0,-1 1-172,-1-1 0,0 0 0,1 1-108,2 7 1,2 1 0,4 1 22,4-1 0,5 2 0,1-1 0,-3-5-1655,-4-6 1,-3-4 0,3 3 871,6 7 0,3 5 0,0-2 0,-4-11 311,11-1 289,-1-4-379,-2-2 0,6 3-1170,3 1-2107,-10-19 528,-2-12 860,-21-41 1889,-5-4 0,-2 17 0,-2-2 0,-1 5 0,0 0 0</inkml:trace>
  <inkml:trace contextRef="#ctx0" brushRef="#br0" timeOffset="1558">15035 13792 6273,'-11'10'3276,"-27"-7"-1604,14-3-2932,-14-4 1,31 3 0,11 3 269,7 1 170,4-1 1,3-3 0,-1-2 0</inkml:trace>
  <inkml:trace contextRef="#ctx0" brushRef="#br0" timeOffset="2209">16120 13773 9332,'-5'4'1439,"1"3"-225,2 34 0,2 10-2729,-2-2 1575,0-13 0,1 4 0,-1 1-540,-1-3 0,-1 0 1,1-2-601,2-1 1,3 0 92,0 3 1,2 2 0,4-8 986,20-1 0,6-18 0,-4-19 0</inkml:trace>
  <inkml:trace contextRef="#ctx0" brushRef="#br0" timeOffset="2490">16481 13466 6543,'-10'5'1080,"0"3"-676,-5 27 1,1 14 644,6-9 1,3 4-1,-2 0-1569,-2 0 1,-1 1 0,2 4 986,4-5 1,2 5 0,0 2 0,1-1 0,0-5-462,0-5 0,1-3 0,0-1 0,0 4 102,0 2 0,1 4 0,-1 0 0,0-1 0,1-3-49,0 5 1,0-4 0,2 1-60,0 5 0,2 1 0,1-6-225,0-9 1,2-2-28,2 9 0,1-5-648,5-12-359,1-20-360,-6-14 1427,-4-22 1,-4-15 0,-3 4 0,-1 12-1,-1 0 1,-1-18 0,0 0 0,0 0-1</inkml:trace>
  <inkml:trace contextRef="#ctx0" brushRef="#br0" timeOffset="2742">15711 14025 6273,'22'-13'3276,"-4"4"-1874,13-7-1222,-7 7-180,4 3-180,1 1-270,0 2-899,9 6-450,-5 6 1169,-3 3-179,-12 15 809,-14-8 0,-5 9 0,-6-6 0</inkml:trace>
  <inkml:trace contextRef="#ctx0" brushRef="#br0" timeOffset="2949">15911 14230 6273,'-31'39'3276,"8"-4"-1425,58-2-1761,-20-15 45,9 6 0,-1 2 135,-16-1 0,-3 13-1909,24-43 1,5-8 1206,-4 5 1,-3-7 0,5-5-1,-4 1 1,-7 3 0,0 0 0</inkml:trace>
  <inkml:trace contextRef="#ctx0" brushRef="#br0" timeOffset="3409">16477 13938 6543,'-19'7'3276,"7"-3"-1784,-3-1-773,14-4 315,22-8 1,10-2-855,-4 3-135,6-4 0,0 2-495,-1 5-629,-1 6 179,-3 3-179,-8 5-91,-13 3 91,-4 3 90,-5 5-271,-10 14 1080,-10 5 540,6-14 0,-1 0 314,-1-2 1,0 0 89,0-3 1,2-1 765,-10 16-1261,13-15 271,27-1-450,0-14-90,19 1 45,-9 7 0,-2 3-198,-5 3 198,2 1 0,-6 2 225,-20 3-90,-4 1 179,-4-3 1,-1-1-360,1 0-989,-10 9 989,47-33 0,18-12 0,-3 1 0,-13 5 0,1 0 0,18-7 0,1 1 0,-1 0 0</inkml:trace>
  <inkml:trace contextRef="#ctx0" brushRef="#br0" timeOffset="3838">17374 13927 6004,'-16'3'1888,"-7"-1"-1168,5-1 359,-8 2-89,8 2 1259,-17 22-5192,11 2 3033,-5 10 90,14-7-90,9-6 0,2 2-135,3-3 0,0 1-878,0 6 0,1-1 833,9 17-604,10-18 1,4-2 873,5 2-45,-2-6 0,4-4 851,6-17 1,3-10-867,-7-4 0,2-4 0,-1 0-206,-1 2 1,1 1 0,-1-4 175,7-12 0,-1-6 0,-6 3 834,-9 4 0,-4-2-804,0-12 0,-3-7 0,-4 6-210,-8 12 0,-3 1 492,0-22 0,-8 4-1841,-21 16-270,-7 7 90,1 15 0,-3 4 944,6 4 1,-1 1 89,-13 3 0,-1 3 585,7 1 0,2 1 0,-4 0 0,1-1 0,-3-1 0,1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7:10.88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1332 2379 6633,'-29'-2'3276,"27"6"-2144,45 0-1582,-1 0-206,-6-4 1,11-2-1,5-1 1,-2 0 0,-9 1-984,-2-1 1,0-1 1367,-1 0 0,6-1 0,3 0 0,1 1 0,-3 0 901,4 3 0,0 0 0,-3 1 0,-2 0-540,-2-1 0,-3-1 0,3 2 207,1 0 1,3 1-1,0 0 1,-1 1-208,-6 2 0,-1 1 0,0 1 0,-1-2-60,9 0 0,-1-2 0,5 1-83,-8-1 0,2 1 0,3 0 1,2-1-1,0-2 130,-7-2 0,2-1 0,1-1 0,1 0 0,-1-1 0,0 1 1,0 0 206,3 0 1,0 1 0,0-1 0,-1 1 0,0-1 0,0 0-255,-3 0 0,0-1 0,-1-1 0,1 1 0,-1 0 0,1 1 29,4 0 1,3 2 0,0-1 0,-2 1 0,-5 0 0,-7 0 312,5 0 1,-4 0-418,-2 0 0,5 0 0,1 0 0,-2-1-709,8-3 0,-1 0 0,-5 0 664,-3 1 0,2-1-120,-1-1 0,9-1 0,6-2 0,0 1 0,-3 0 1,-8 1-7,2 0 1,-7 1-1,4-1 144,-3 0 0,5 0 0,1-1 0,-3 1 0,-6 2-962,9 0 0,-10 3 1297,-4 4-263,-2 25 0,-31-15 0,-11 18 0</inkml:trace>
  <inkml:trace contextRef="#ctx0" brushRef="#br0" timeOffset="19264">14883 1535 6543,'12'-26'3276,"3"-3"0,-5 15-2902,2-2-194,-6 9 0,1 1-315,21 11 0,7 8 135,6 13 60,-15-6 0,3 5 0,-7 4-1101,-10 9 1,-7 4-1,-1-2 1086,2-1 0,-3-1-15,-4-3 0,-2 2 0,0-8 240,0-3 629,-5-7-899,3-10 270,3-38 0,3-15-180,3 7-60,5-6 0,3-9 0,8 3-1123,8 10 1,6 5 0,-1 1-1,-8 4 1,-1 3 0,1 0 545,6-3 1,2 2 0,-7 14 0,-5 24 0,-15-3 0</inkml:trace>
  <inkml:trace contextRef="#ctx0" brushRef="#br0" timeOffset="19748">15414 1777 6723,'15'-29'3276,"10"3"-2184,-5 3 0,2-5 0,-1 2 129,1 2 1,-3 0-1492,6-14 0,-13 5-719,-29 18 764,-5 19 0,-4 8 225,-4 11 0,0 7 240,3 2 0,-1 5 0,3-1-16,0 0 1,4 2 165,6 0 0,2 3 0,7-7-480,14 4-180,14 6-1369,6-41 1,2-7-1639,1-2 1966,2-3 1,0-3 1310,3-13 0,0-2 0,-5-2 0</inkml:trace>
  <inkml:trace contextRef="#ctx0" brushRef="#br0" timeOffset="20042">15675 1698 6993,'24'-12'1638,"0"-1"0,16-8 0,3 6 0,0 1-1621,-18 6 0,-2-1-1656,20-11 1,-4-6 1396,-21 5 1,-2-1-1,11-1 1,-5 0 0,-17-12-1</inkml:trace>
  <inkml:trace contextRef="#ctx0" brushRef="#br0" timeOffset="20900">16000 1372 6453,'-14'-8'3276,"1"8"0,0 0-2235,-1 24 1,4 8-1042,0 0-45,-2 12 0,-1 5 45,6-16 0,1 0-1639,-1 1 1,1 0 1292,-1-3 1,2 2 433,1 1 1,1 2 0,1-2-449,1-5 0,4-1-315,9 14 1,6-12-316,13-33 522,-6-21 1,4-16 0,0-5 0,-5 9 647,-3 4 0,-2 0-191,2-5 1,2-7 0,-1 1 0,-7 14 10,-7 12 0,2-5-180,-18 37 270,3-2 1267,-8 15-1177,4-5-90,0 3 314,1 8 1,1 1-315,0 1 51,0 6 0,3 1 578,16-1-1754,22-37 1,6-6 764,3 8 225,-14-22 0,7-11 0,-2-4 1,-7 6 223,3-14 913,-6 1 0,2-9 0,-8 8 1211,-10 3-2348,1 4 0,-3 5 420,-7 16-735,4 13-89,7 8 359,13 20 1169,4 10-539,-3-1-1697,-9-9 1,-3-2 1246,-3-3-270,2 8 0,-4 3 0,-16 9 270,7-3 0,-19-25-90,29-43 0,7-14 0,-8-4-725,8 8 1,10-10 0,1 0-1,-5 8 500,-6 11 1,0 2 74,5-11 0,3-5 0,-3 9-3127,3 3 2999,-14 23 0,5-4 1,-16 21-1</inkml:trace>
  <inkml:trace contextRef="#ctx0" brushRef="#br0" timeOffset="21386">16815 1523 6183,'10'-2'3276,"11"25"0,-14-8-1642,7 22-1365,-18 5 1,-5 2-135,4-16 0,0 1-195,-1 4 0,-2 4 0,2-6-119,-2 3-91,3-12-450,8-24 720,0-1 90,4-6-180,-1-2-1003,10-13 1,6-10 0,-3 4-1362,5-6 2514,-3 3 0,4-5 0,-4 7 300,-1 3 630,9-2-900,-13 15 179,3 10 1,-13 13 180,3 8 2826,3 14-2049,-3-6 1,1 3-959,1 2 1,1 3-660,0 3 0,-1 3 1,0-3-511,-2-5 1,1 1 899,0 3 0,2 3 0,-2-10 0,0-13 0,10 11 0</inkml:trace>
  <inkml:trace contextRef="#ctx0" brushRef="#br0" timeOffset="23137">18990 1693 6363,'9'-44'1638,"-1"7"0,-1-2 0,-2 2 0,-1 0-147,3-9 1,-5 3-3201,-16 7 899,-1 16-269,-21 29 809,13 19 0,2 6 270,4-12 0,1 1-45,-3 10 0,2 3 90,4 11 0,4-1 45,-1 2-113,8-9 1,0 9 0,5-1-1,6-13-1281,9-16 0,5-7-315,16 8 0,2-12 1619,-11-20 0,-3-11 45,3-11 0,-5-5 1593,-8 5 0,-5 4 1638,0 3-2730,-1-1 1,-5 10 712,-17 31-1079,4-1-1035,-2 16 1,3 3-2204,8-1 3058,25 9 0,-7-36 0,18-18 0</inkml:trace>
  <inkml:trace contextRef="#ctx0" brushRef="#br0" timeOffset="23522">19322 1436 7083,'20'22'3276,"2"-1"0,15 1-2100,-10-5 1,0 2-1627,-3-2 0,1 1-135,12 7 1,0-1 629,-12-8 0,-5 0 1844,2 24-1709,-27-24-180,-20 13-90,6-12-1394,0 0 0,-3 0 1484,-19 8 0,9-7 0,13-19 0</inkml:trace>
  <inkml:trace contextRef="#ctx0" brushRef="#br0" timeOffset="23964">19991 1210 6273,'20'27'3276,"3"16"-2457,-16-12 0,-1 8 0,-1 2 0,-1-3 145,-1 1 1,-2-1-1,0 1-987,0-2 1,0 1-1,-2 1 1,-2-2-1071,-5 7 1,-3-1 0,1-10-2185,3-2 2806,-2 2 1,4-11 0,8-32 0,2-7 0</inkml:trace>
  <inkml:trace contextRef="#ctx0" brushRef="#br0" timeOffset="24163">20047 1667 6273,'26'-28'3276,"0"16"-1638,15 13 0,2 10-192,-22 6 1,-2 2-1357,13 4 0,-9 3-1183,-29 5 1,-13 4 0,0-7-668,-5 3 121,-8 6 1,1-4 176,10-22 383,1-3 1186,-2-9 1,7-6 0,-1-6 0</inkml:trace>
  <inkml:trace contextRef="#ctx0" brushRef="#br0" timeOffset="24451">20631 1306 6183,'28'13'1638,"-12"7"0,-4 3 1638,-8 19-2184,-2-9 0,-2 5 0,0-2-339,-3 2 0,-1 0-798,1 5 0,-4 1-525,-5-11 1,-3-1-1,1-3-779,0-6 0,0-1 256,-6 6 1,-2 2 0,-1-5-547,0-8 1,-1-4 982,0 0 1,-1-2-1,-23 0 1,9-7 0</inkml:trace>
  <inkml:trace contextRef="#ctx0" brushRef="#br0" timeOffset="24973">18654 1328 5914,'-22'19'1439,"11"-8"-900,-18 24-359,21-21 180,-5 9 1079,3-3-1079,4-8 90,1 33 0,2 7-540,4-9-566,2-11 1,2 11-1,2 3 1,2-2 0,2-8 619,7-5 0,4-6 1,-1 2-1,-1 17 0,0 3 1,3-9-1,11-18 0,0 0 1</inkml:trace>
  <inkml:trace contextRef="#ctx0" brushRef="#br0" timeOffset="27649">23236 629 6273,'-5'-41'3276,"-7"6"0,0-9-3269,-16 35 1,-2 10-8,9 7-45,-18 17 0,2 4 45,16-2 30,5 2 0,-2 5 0,4-3-30,0 9 0,2-6 0,3 5 90,18 7 0,5-3-90,0-4-1020,13-14 1,11-2-1,2-12 1020,1-24 0,1-16 0,1 3 0,-4 12 0,-1 3 0,-1-5 0,2-12 0,-1 0 0,0 0 0</inkml:trace>
  <inkml:trace contextRef="#ctx0" brushRef="#br0" timeOffset="27982">23524 613 6453,'-7'0'3276,"-5"28"-885,5-5-1986,-4 21 0,0 3-585,1-5 45,1-5 0,2 1-2114,6 8 900,5-27 629,3 9-629,9-43 1349,9-24 0,-3 6 0,-8 10 0,0 0 0</inkml:trace>
  <inkml:trace contextRef="#ctx0" brushRef="#br0" timeOffset="28291">23612 725 6004,'0'35'3276,"-1"-2"-1245,-8-10-1942,-2 7-89,2-5-2428,24-25 1798,-5-4 90,17-23 1,5-9 2113,-8 6 0,0 1-1656,0 1 0,-1 1 442,-3 3 0,-3 4 629,-5 9-449,0 5-450,-4 3 179,-2 10-2618,-12 33 2439,2-15-1708,-7 22 1528,5-27-989,-9 22-540,6-9 629,-2 7-2287,24-12 2927,-3-22 0,14-1 0,-12-14 0</inkml:trace>
  <inkml:trace contextRef="#ctx0" brushRef="#br0" timeOffset="28785">23959 651 6094,'-2'46'3276,"1"-12"-1638,0-5 0,-1 2-957,1 0 1,0 1-637,0-1 0,-1 4-225,0 7 0,-1 7 0,-1 2 0,1-6-913,-1-9 1,1-4 0,-1 3 272,1 7 1,-1 4 0,1-2 0,-1-8-820,0-6 1,1-8 818,1-3 1,2-17 0,0-2 0</inkml:trace>
  <inkml:trace contextRef="#ctx0" brushRef="#br0" timeOffset="29068">24053 616 6183,'19'-23'3276,"-6"12"0,33-3-1830,-17 25 1,-2 10-952,-7 8 0,-10 8-1315,-15-3 1,-9 5 0,-5 0 0,0-3 454,-2-1 1,-3-3 0,-3-1 0,0-3 0,-3 2 0,0-4 0,4-7 0,-18-5 0</inkml:trace>
  <inkml:trace contextRef="#ctx0" brushRef="#br0" timeOffset="30267">25133 688 6453,'-26'-39'3276,"4"10"-435,8 16-3291,-1 10 360,8 6 90,-6 3 0,1 10 0,-3 10-90,-1 13 0,1 6-135,4 2 0,4 1 45,2-8 0,2 1 1,12-12-946,26-18 1,6-9 944,8 1 1272,-13-31 0,3-16 0,-12 7 310,-15 9-1223,3-4 1,-8 9 0,-34 37-989,5 9-181,-9 8-649,26 1 1,6-1-1021,2-6 2659,15 20 0,-5-41 0,2-2 0</inkml:trace>
  <inkml:trace contextRef="#ctx0" brushRef="#br0" timeOffset="30479">25574 874 6183,'12'19'3276,"-2"9"-255,-9-11-3381,-1 6-539,0-4 899,-12 12 0,6-22 0,-9 12 0</inkml:trace>
  <inkml:trace contextRef="#ctx0" brushRef="#br0" timeOffset="30864">26438 403 6543,'9'-8'3276,"4"5"-1638,-10 24 0,-5 10 1075,3 14-2713,-5-11 0,-2 5 0,-1-4-45,0-6 0,-2-2-315,-6 15 0,-1-1-180,4-15 1,-1 1-554,-8 13 1,-3 5 0,3-5-547,7-13 1,0-2 982,-14 25 1,9-18-1,21-38 1,2-4 0</inkml:trace>
  <inkml:trace contextRef="#ctx0" brushRef="#br0" timeOffset="31101">26358 820 6183,'24'-23'1092,"0"1"0,10 0 0,0 12 508,-12 24 1,-1 5-1421,21-1-90,-26 3 0,-7 3 719,-22 17-1902,-14-9 1,-9 5 0,3-3-547,9-2 1,-1-1 1169,-4-4 1,-7 3 0,0-4 0,8-9 0,-1-11 0,-15-1 0</inkml:trace>
  <inkml:trace contextRef="#ctx0" brushRef="#br0" timeOffset="34769">23127 1918 7533,'2'-16'3276,"-1"1"0,-4 9-2183,-31 9-1273,18 2 1,-24 11-1,25 1 0,2 1-913,6 19 1,5 12 0,2-3-373,4-8 0,1 0 645,-4 0 1,-3 6 0,1-2 0,2-7-388,6-8 1,-3-4 726,-15 1 0,-3-4 750,3-11 1259,-6-4-1169,21-11 1169,28-20-630,-2 6 1,6-3 0,-2 1-810,-3 2 0,2-2-45,-1 0 0,6-3 0,-2-1 0,-5 3 1134,-3 2 0,-3-1-939,4-3 0,2-4 0,-4 3-106,-6 5 1,-4 0 45,2-9 0,-6 2-270,-13 11-90,-10-1-1349,-20 20 854,7 10 1,-1 7 404,-9 11 0,1 3 225,6-4 0,3 0 0,3 4 0,5 3-225,13 15 1,5-3 179,0-5 1728,0 5 0,9-7-983,36-30-475,-21-11 389,6-17 1,8-11 0,-5-4 29,-12 1 1,-3-3 0,1-4-955,2 0 1,3-5-1,0-1 1,0 1-1,-5 3 385,1-2 0,-4 3 0,-1 0 30,4-5 0,-2-1 0,-3 6 120,-6 8 0,-3 7-540,0 0-179,2-11 179,-13 37 90,0 6-225,-7 22 0,1 8 405,3-13 1,1 1-1,-6 19 0,1 0 0,5-19 0,1 2-270,-1 17 0,0 7 0,1-5 315,0-13 0,1 2-45,1 7 0,0 8 0,1-2 1,1-11-91,3-2-3097,9 1 527,-11-60 2750,-8-25 0,-5 12 0,-8 0 0</inkml:trace>
  <inkml:trace contextRef="#ctx0" brushRef="#br0" timeOffset="34917">23575 2094 6363,'-19'-31'1638,"51"8"0,16 6-2242,-22 11 1,2 2 56,18-2 1,8-1 0,-12 3 0,-9 5 0,15 0 0</inkml:trace>
  <inkml:trace contextRef="#ctx0" brushRef="#br0" timeOffset="43214">9250 14501 6363,'1'-11'900,"1"1"-900,1 7-360,23-3 270,-12 5 450,21 4 0,2 0-180,-10 2 89,12-1 1,0-1-90,-12-4 0,17-2 225,-10 0 0,2 0-181,-3 1 1,1 0-1864,8-1 1,-1 1 1625,-11 1 1,2 1-505,12 1 1,5 2 0,-6-1 516,-15-2 0,0 1 0,15 0 0,6 1 0,-11-1 90,-13-4-110,7 0 1,8-1 0,-2 0 19,-1 2 0,0 0 0,1-1 0,4-1 0,-3 1 0,3 2 0,-6 1 0,-2-1 0,-7 0 0,-2-1 0,3 0 90,11-1-90,-10 2 45,0 0 0,2 0 45,-1 1 0,1 1-45,5-2 0,0 0-90,-7 1 0,-1 0 2373,22-4-2418,-16 2 0,-1 0 0,10 0 45,4-1 0,0 1 45,-12 2 2717,13 0-2582,-18 1 0,1-1-135,2-4 0,1 0 0,1 3 0,0 0 157,2-3 0,-5 1-157,-1 6 180,-9 0 359,-2 1 1260,-3-5-1529,-4-1-90,4-2-90,-8 1-1259,17-3-180,-16 4-1928,4 5 2904,-37 4 0,-5 1 1,-13-4-1</inkml:trace>
  <inkml:trace contextRef="#ctx0" brushRef="#br1" timeOffset="45856">9469 16641 23292,'-11'-22'-3277,"2"4"0,9 13 0,-1-2 1483,1 4 1094,-2-2-900,4 5 3234,0 0-644,23 10 1277,9-1-1255,4-1 0,4-2-109,-8-1 0,0-1 104,-1-3 1,2 2-191,11 4 1,-3 0 1435,-9 0-2337,0 1 0,4 1 271,-3-5 0,3 0 0,-4-2 263,14 2-334,-9-2 0,7-1 0,-9-1 122,-4-4-32,3-2 1,0-1 374,-3 1-220,0 0 0,-1 0 332,1 2-236,0 0-38,-2 2-305,7 2-147,-10 2 1,1 1-166,8 0 1,1 1 58,2 0 0,-1 1-92,3-1 0,-2 0 12,-3 1 0,-1-1 234,9 1 0,-1-1-152,-18 0 0,1-1-2,23-5 1,-4-3 418,-18 1 36,9-3 0,0 2 269,-17 4-185,7 0 1,1 1-20,-8 0-65,28 0 106,-35 0 290,29-2-448,-21 0-212,8 0 1,0 0 31,-4 0 165,23 0-49,-33 2-118,9 0-557,-8-1 134,-6 1-2936,-7 11 0,-10 1 2855,-10 8 0,-5 2 0,-5-2 0,2-2 0,0-1 0</inkml:trace>
  <inkml:trace contextRef="#ctx0" brushRef="#br0" timeOffset="49116">23931 2377 6543,'1'2'3276,"2"-1"-75,37-3-2662,-15-2-224,4-1 0,6-1-90,10 0 0,2 0-315,-8 1 0,0 0-1549,13 2 1,-5 1 818,-13 1 1,-19-1 0,-22-5 0</inkml:trace>
  <inkml:trace contextRef="#ctx0" brushRef="#br0" timeOffset="51719">3476 3798 6543,'-34'8'1638,"0"1"0,-11 10-83,2 3 1,3 3-2407,7 9 311,16-5 0,0 5 1,3-3 335,3-7 0,2 1-179,-3 10 1,0 8 0,0 2 0,4-4 292,3-2 0,4-2 0,3 4 70,1-2 0,1 6 0,2 2 0,2 0 0,5-2 0,5-4 364,6-7 1,7-3 0,3-2 0,3-1 0,-1-1 0,-2 1-806,3 8 0,-3 0 0,1-1 0,2-3 0,4-5 536,0-8 0,2-2 0,3-4 0,1-3 0,-1-1 0,-2-3 33,0-2 0,-1-4 0,0-2 0,0-1 0,0 1-526,4 0 0,0-1 1,0 0-1,0 0 1,-2 0 327,5 0 0,-3-1 0,2 1 0,3-2-379,-7 0 1,4 0 0,3-1 0,0 0 0,-1-1 0,-5 1 0,-6 0 97,4 0 1,-6 1-1,6-5 302,-7-1 0,6-2 0,5-3 1,2-2-1,-1 0 0,-2 0 0,-6 1 1,-8 2 217,0-4 1,-7 1 0,3-3 233,5-5 1,5-3 0,1-3 0,-3 1 0,-8 2 380,1-12 1,-6 0 18,-4 7 1,0-2 0,-3-3-582,-4-2 1,-2-4-1,-2-1 1,-2 3-443,1-2 0,-4 2 0,-6-4-390,-7 5 1,-5-5-1,-4-1 1,-2 3-1,2 8 674,-1 3 0,0 6 0,-5 1-157,-4-1 1,-5-1 0,-1 3 0,2 7-113,-1 6 0,-4 5 22,-1 1 1,-5-1 0,-4 2-1,0 0 365,6 3 0,-2 1 0,-1 1 0,1 0 0,-1-1-108,3-1 0,-1 0 0,0 0 0,0 1 0,0 2 18,-5 1 0,-1 1 0,1 1 0,0 2 0,2 2-312,-2 1 0,3 1 0,0 4 1,-4 6 239,13-3 0,-3 5 0,-1 4 0,-2 1 0,0 1 0,0 1 0,2-1 0,0-2 0,3-3 0,-4 2 0,2-4 0,1 0 0,1 0 0,-1 1 0,-1 4 0,2 6 0,0-1 0,0 1 0,-1-1 0,1 1 0,0-1 0,0 1 0,-1-1 0</inkml:trace>
  <inkml:trace contextRef="#ctx0" brushRef="#br0" timeOffset="55149">25527 1878 6453,'-15'-1'3276,"-1"13"-75,3 8-3231,2 8 0,-2 7 0,2-4-690,-1 6-373,0 2 1,-2 9 0,5-11 449,4-13 1,1 21 0,10-47-1</inkml:trace>
  <inkml:trace contextRef="#ctx0" brushRef="#br0" timeOffset="55615">25562 1858 6363,'8'-22'3276,"-4"12"-1155,6 6-1851,-7 12 404,7 34 1,2 10-585,-2-9-158,-2-9 1,1 8 0,1 2-1,-2-6-292,1 0 1,0 0 119,0-2 0,0 3 0,-1-4 330,-1-7 0,-3-5-989,-7-1 449,-6-27-270,-19-25 1,-5-9 2113,10 14 0,-1 0-944,-8-12 0,1 2 809,4 11 0,10 6-1978,16 12-2558,48 3 2948,-8 0 0,3 2 1,0 1-1,0-1 1,-5-5-1,-1 0 1</inkml:trace>
  <inkml:trace contextRef="#ctx0" brushRef="#br0" timeOffset="55894">25830 1942 6543,'3'-8'3276,"6"3"0,7 10-1642,22 13-1694,-11 4 0,3 5 0,-2 1-1579,4 5 1,-1 2 811,-7-8 0,1 1 1,-5-2-772,-1 13 698,-18-29 95,-7-4 0,0-2 0,-4-4 0</inkml:trace>
  <inkml:trace contextRef="#ctx0" brushRef="#br0" timeOffset="56107">26120 1879 6633,'-27'25'1638,"1"0"0,-5 1-2011,4 6 1,-4 9 0,0 0 44,3-3 0,-1 0 0,2-2 1,3-4-1,0-1 0,0 0 1,-2 2-1,-1 0 0,0 0 1</inkml:trace>
  <inkml:trace contextRef="#ctx0" brushRef="#br0" timeOffset="63772">22998 1205 6633,'4'-8'3276,"8"8"-1785,-7 4-861,9 13-360,-8-3 359,-1 16 1,-1 4-450,-2-2-315,-1 14 0,-3 0-135,-3-9-1369,-2 6 1,-1 1-815,0-6 814,0 3 1,2-2 1032,4-19 0,2 8 0,6-32 1</inkml:trace>
  <inkml:trace contextRef="#ctx0" brushRef="#br0" timeOffset="64296">23154 1458 6004,'24'-24'1638,"0"0"0,10-12 33,-21 43-1581,-11 4-45,-4 13 0,-2 6-225,-2 10-270,-1-1 0,3-1-629,7-5-1350,36-39 2249,-15-10-166,1-7 0,-3-2 526,-8 5 179,0 2 2917,8-13-2054,-16 21-1672,2 4-269,-21 43 539,4-7 0,1 9-450,14-5 450,2-17 603,13 5-873,19-47 1124,-19 6 1,-1-4 539,4-12 1,-3-1-1080,-7 13 0,-4 0-180,-9-6 0,-3 4-495,-3 15-2737,-14-9 3084,11 25 1,-2-2-1,3 7 1</inkml:trace>
  <inkml:trace contextRef="#ctx0" brushRef="#br0" timeOffset="64844">23703 1357 6273,'-3'-6'3276,"1"1"0,0 5-4251,-1 40 885,1-18 225,1 20 0,1 4 225,7-6-315,-5-13 0,1-2 135,5-5 449,3-18 721,23-32-991,-13 4 1,1-2-135,3-6 0,-1 0-651,-5 2 0,-2 0 606,-4 7 0,-3 3-90,1-2-3367,-1-14 0,-13 28 0,-4-2 3103,-4 15 1,-1 1 0,2-2 0</inkml:trace>
  <inkml:trace contextRef="#ctx0" brushRef="#br0" timeOffset="68149">24903 1575 6993,'37'-5'1092,"-1"0"0,-5 0 0,-1-1-1471,2 1 1,1 0-169,10 1 1,-1 0 0,5-1 0,-12 3 0,-1 1 0</inkml:trace>
  <inkml:trace contextRef="#ctx0" brushRef="#br0" timeOffset="68265">25455 1530 6363,'17'4'360,"32"-5"-907,-21 1 1,1-1 0,0 0 0,-1-1 0,14-2 0</inkml:trace>
  <inkml:trace contextRef="#ctx0" brushRef="#br0" timeOffset="68445">25837 1500 6273,'36'3'819,"0"1"0,0-1 0,11 2 0,-5-1-2026,-1-1 398,-22-2-11,24 1 1,-35-3 0,3 0 0</inkml:trace>
  <inkml:trace contextRef="#ctx0" brushRef="#br0" timeOffset="69897">24999 1335 6363,'-7'-3'3276,"8"23"-165,1-6-3231,14 17 0,11 10 0,4-13-270,2-24 0,4-10 1,1 0 359,9 6 0,3-1 0,-5-5-60,-9-9 0,-2-5 0,-12-1-810,-13-18 990,-31 54-90,-3 5 0,7 2-180,33 2 90,21-16-360,-5-7 1,6-3-1,0-1-90,-4-3 1,-1-1-1,1-1 390,1-2 0,1 1 0,-3-1 150,5 0 0,-7 1-2077,-14 5 2886,-6 12 1042,-40 28-771,2 2 404,14 0 0,8-1-944,14-12-316,20-15 1,8-12-15,-5-18 0,0-12 0,-1 3-130,4 2 1,-2 1-21,-6-1 0,0-2 0,-13 6 160,-25 5-940,-3 12-2158,-21 11 269,11 15 2609,13 17 0,14-18 0,16 0 0</inkml:trace>
  <inkml:trace contextRef="#ctx0" brushRef="#br0" timeOffset="70234">26324 1393 6273,'-28'2'1638,"52"0"0,9 0 1638,-17-2-2184,19 1 0,15 0 0,-1 0-2185,-11 0 1,-2-1 0,2 0-1,4 0 1,2 0 0,-1-1-1,-4 0 1,-1-1 0,-3 1 436,-1-2 1,-6 0-1,4-5 1,-17 0 0</inkml:trace>
  <inkml:trace contextRef="#ctx0" brushRef="#br0" timeOffset="70468">26878 1308 7263,'37'3'1574,"-1"0"0,3 6-1529,4 1 0,-9 6 1034,-32 13-1484,-16-1 1,-10 3 404,-7-4 0,-6-1 0,1-2 0,0 0 0,0-1 0,7-6 0,0-1 0,0 1 0</inkml:trace>
  <inkml:trace contextRef="#ctx0" brushRef="#br0" timeOffset="72120">27359 1335 7083,'9'-26'3276,"-6"12"-615,25-14-2482,-12 18 1,4 0 180,1 9-180,-8 3 90,5 20-90,-7 21-360,-7-6 0,-2 1 180,1-11 0,-2-1 180,-7 14 0,-3-7-90,4-20 0,-6 10-180,18-44 0,10-15 479,6 1 1,6-4 0,-2 0-360,-6 5 0,-1 1 0,2-1-150,5-4 0,2-1 0,-3 10-2488,7 9 989,-21 19 799,21 30 1,-22-12 0,13 22 0</inkml:trace>
  <inkml:trace contextRef="#ctx0" brushRef="#br0" timeOffset="72583">27977 1454 6993,'-6'-25'1092,"-1"-1"0,-10 4 0,-6 5-793,-6 6 0,-1 5-299,5 0 0,0 7 288,-7 21 1,8 5-379,14-5-1226,-1 20 1316,13-23-211,14 12 211,-3-19 1100,25-13 0,2-12-291,-14-24-854,4 21 0,-5-1-225,-27-11-3007,-6 44 1079,8-10 2074,20 0 124,11-24 0,-1 2 0,1-8 0</inkml:trace>
  <inkml:trace contextRef="#ctx0" brushRef="#br0" timeOffset="72776">28054 1351 8432,'26'-3'1092,"0"0"0,9 7 0,-3 4 2184,-3 10-3331,-4 3 0,3 5 0,-5-4-125,-1 2-1459,4 15 1,-8-7 1265,-18-28 0,1 9 1,-7-29-1</inkml:trace>
  <inkml:trace contextRef="#ctx0" brushRef="#br0" timeOffset="72964">28384 1289 6363,'-43'9'3276,"12"-2"-1638,-4 17 0,0 4 1638,3 2-4487,1-2 1,1 1 41,3 3 76,9-3 1,-3 6 0,2-4 545,2-7 1,2 0 0,-10 20 0,3-6 0,11-23 0</inkml:trace>
  <inkml:trace contextRef="#ctx0" brushRef="#br0" timeOffset="84419">24158 1724 6633,'-8'-16'3276,"-2"1"0,3 9-473,3 49-2668,4-16 0,0 2-90,1 9 0,-2 4-135,-3-5 0,0 2 0,-1-3-219,1-5 1,-1 0 68,-1 7 0,0 4 1,-1-1-1400,0 8 1,0-4 991,2-11 1,0-1-993,0 7 1,5-9 1580,6-24 0,1-3 0,3-13 1</inkml:trace>
  <inkml:trace contextRef="#ctx0" brushRef="#br0" timeOffset="84737">24124 2084 6453,'9'-22'3276,"12"6"0,-7 7-3269,23 15 1,6 7-143,-18-3 0,0 1 90,15 5 0,-3 0 45,-2 5 629,-24 17-179,-12-11-135,-8 4 0,-6 0-225,-6-10 0,-4-3-90,-5 4 0,-2-1-45,5-6 0,-2-2-1395,-13 3 1,-3 0 1029,8-6 0,-1-1 1,1 0-1,-4 1 1,1-1-1,-4-3 0,0 0 1</inkml:trace>
  <inkml:trace contextRef="#ctx0" brushRef="#br0" timeOffset="86651">24883 2360 6633,'4'-11'3276,"-1"4"-345,22-5-2931,-16 11-1170,17 4 1,-24 7 1169,-14 17 0,-7 4 0,-3-4 0,-3 3 0,-1 0 0</inkml:trace>
  <inkml:trace contextRef="#ctx0" brushRef="#br0" timeOffset="88952">22804 463 5914,'-11'43'359,"4"-9"1,0 1-405,0-4 0,1 1 105,1 11 0,0 6 0,2-8 30,0 4-90,2 1 0,-2 6 0,-1-4 0,-1 3 0,0-6-311,2-8 1,-1 3 280,1-1 0,0 8 0,-1 6 0,1 2 0,0-1 0,1-4-189,1-3 1,0-2-1,1-1 1,1 1-1,-1 0 1,-1 2-1,0 1 1,0 0-1,0 0 1,1-2 0,1 2-1,0 1 1,0-1-1,0 1 1</inkml:trace>
  <inkml:trace contextRef="#ctx0" brushRef="#br0" timeOffset="89357">22717 2449 5914,'-16'38'449,"0"0"1,6-8 0,7-6-360,11-17 0,11-10 314,13 5 1,10 2 250,-3-3 0,8 0 1,4 0-1,2-1 0,1 1-519,-10-1 0,3 1 0,0-1 0,2 0 0,-1 0 0,1 0 0,-2 0-605,-1 0 1,1 1 0,-1-1 0,0 0 0,0 0 0,-1 0 0,-1 0 335,4-1 1,0-1-1,-1 1 1,-1 0 0,-4-1-1,-4 1 317,-1-1 1,-5 1-1,6-1-169,-2 1 0,6 0 0,3-1 0,1 1 0,-1 0 0,-3 0-38,8 1 1,-3 0 0,1 0-1,2 0-149,-8 0 0,1-1 0,2 0 0,0 1 0,2 0 0,1 2 104,-6 1 1,3 1-1,0 1 1,1 0-1,1 0 1,-2 1-1,-1 1 1,-2-1-208,3 1 1,-2 0 0,-2 1 0,0 0 0,2 0 0,3 0 319,-2 0 0,4 0 0,1 1 0,1-1 0,0 0 0,-1 1 0,-1-1 0,-3 1-30,4 0 0,-1 1 0,-2 0 0,-1-1 0,-1 0 0,-3-1-105,6 1 0,-4-1 0,-1-1 0,1 0-45,-3-1 0,0 0 0,1-2 0,0 0-521,-1-2 1,1-1-1,1 0 1,-1-1 0,-1 0 150,2 0 1,-1 0 0,-1-1 0,3 0 504,1 0 0,4 0 0,-1-1 0,-1 0 0,-5 0 0,4 0 0,-5-2 0,-2 1 0,10-2 0,1 0 0</inkml:trace>
  <inkml:trace contextRef="#ctx0" brushRef="#br0" timeOffset="89871">23396 574 6273,'41'-10'224,"0"1"1,0 0 0,0 0 0,-2 3 0,0 1 0,1 1 0,3 1 0,5 0 139,-7 1 0,4 0 0,1 0 0,3 1 0,2 0 0,1 0 0,0 1 0,1-1 0,1 1-617,-10 0 1,1 1 0,2 0 0,1 0 0,0 0 0,1 0 0,0 1 0,0-1 0,-1 0 0,0 0 0,-1-1 0,-1 0 0,-2 0 0,4-2 1,-2 0 0,-1-1 0,-1 0 0,0-1 0,0 1 0,0-1 0,2 2 0,1 0 0,2 1 19,-3 0 1,4 2 0,2 0 0,1 0-1,2 1 1,1 0 0,-1 0 0,0 0-1,-2 1 1,-2-1 0,-2 0 0,-5 1-1,-3-1 1,-4 0 228,14 2 0,-10-1 0,-1 1 0,9-1 3,-12 0 0,5-1 0,4 1 0,3 0 0,3 0 0,0 0 0,0 0 0,-1-1 0,-2 1 0,-4-1 0,-4 0 0,-7-1 0,9 1 0,-8-1 0,-1 0 0,5-1 0,4 1 0,1 0 0,-1-1 0,0 1 0,0-1 0,0 1 0,1-1 0</inkml:trace>
  <inkml:trace contextRef="#ctx0" brushRef="#br0" timeOffset="90217">27723 559 6094,'42'11'74,"-1"1"1,1-1 0,-1 0 0,4 0 0,-3-1 0,-3 1-1714,2 5 1,-8-2-925,-11-4 2518,2-2 0,-1 2 1814,-14 5-555,-10 13 0,-2 5-944,7 8-158,-3-6 1,-2 8-1,1 2 1,1-6 22,2-1 0,0 2 134,0 0 1,0 8 0,0 4 0,0-2 0,-1-8-840,-1 8 1,0-3 614,0-9 0,-1 2 0,0 2 0,-1-3 75,-4 6 0,-1-1 0,-1 3-776,3-8 1,0 3-1,-1 2 1,1-1 0,0-2 442,-1 1 1,0-3 0,0 1 0,1 1 389,0 5 0,0 1 0,0 0 0,0-4-177,1 2 0,-1-3 0,1-6 0,-1-7 0,1-2 0,-2 8 0,1-1 0,-1 1 0</inkml:trace>
  <inkml:trace contextRef="#ctx0" brushRef="#br0" timeOffset="92359">14970 2470 5914,'39'-11'30,"0"1"0,-12 6 0,-1 1-30,18-4 0,-1 2 0,1 11 67,-9-1 0,10 2 1,1 0-1,-8-2-67,-4 0 0,2-2 252,7 1 0,11-1 0,3 1 0,-3-2 0,-13-1-182,-9-2 0,-1-1 424,9-1 1,6-1 0,5 0-1,-1-1-260,-7 1 0,0-1 0,2-1 0,2 0 0,3 1-599,-8 0 1,3 0 0,2 0 0,2 0 0,0 0 0,2 0 0,-1 0 0,0 0 0,-1 1 289,-2 0 0,0-1 0,1 1 0,-1 0 0,0 1 1,1-1-1,-1 0 0,2 0 0,-1 0 156,0 1 0,1-1 0,1 0 0,1 0 0,-1 0 0,0 1 0,-1-1 0,-2 1 0,-2 1 0,-3-1-51,5 1 0,-4 1 0,-3-1 0,0 2 0,1-1 0,3-1 3,-2 1 1,3 0 0,0-1 0,1 1-1,0-1 1,1 1 0,-2 0 0,-1 1-445,2 0 0,-1 1 0,-1 0 0,0 0 0,0 0 1,0 0-1,-1 0 411,5-1 0,-1-1 0,-1 1 0,1-1 0,1 1 0,2 0 89,-7 2 1,3 0 0,1 0 0,0 1 0,0 0 0,-1 0 0,-1-1 0,-3-1-55,2-1 1,-3 0-1,-1-1 1,0-1-1,2 1 1,3 1-256,-2 0 0,4 0 0,1 0 0,2 1 0,1-1 0,-1 1 1,0-1-1,-2 0 0,-2 0 120,2 0 0,-2-1 1,0 1-1,-2-1 0,1 0 1,-1 1-1,2-1 241,2 1 0,3 0 1,-1 0-1,1 0 1,-4 0-1,-2 1 1,-6-1 539,8 1 1,-7 0-1,1-1-1011,10-2 0,2-3 1,-8 3-796,-17 2 1,-4 1 269,8-2 1,-11 4 1554,-31 12 0,-15 1 0,-2-7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9:10.8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25993 9011 6004,'7'4'539,"0"-1"-359,1 1-270,11 10 270,17 9 449,0-16 1,3-2-495,-14 2 0,1-2 434,9-10 1,4-8 0,-6 2-120,3-5-90,5-2 0,0 1-91,-9 5 46,2-1 0,4-1-135,7-1 0,0 1-90,-10 2 0,1 0 0,3 1 0,4 0 0,-8 2 0,0 1-63,0 0 1,0 1 152,-1 2-90,-1 1-90,16 9 0,-21 0 0,10 5 270,-7-2 180,0-2-360,0-1 134,-4-3 1,-1-2-135,-3 1 0,19-1 0,-2-1-90,-13 1-45,6 1 0,3 1-45,-4 2 0,0 1 0,15 1 0,1 1 45,1 1 0,1 0 45,-16-4 0,1 0 0,-2 0 90,6-1 0,-2 0-270,-4-2 1,-3-1-811,1 0-649,-1 0 1,-3-2 818,-8-6 1,24-7 0,-41-7 0</inkml:trace>
  <inkml:trace contextRef="#ctx0" brushRef="#br0" timeOffset="1839">22600 15074 5914,'0'0'0</inkml:trace>
  <inkml:trace contextRef="#ctx0" brushRef="#br0" timeOffset="3164">22594 15071 6094,'8'-9'2428,"-1"2"-2788,7 8 270,9 9 270,7 2-90,-2 1-90,-5-5 270,16 0-180,-11-1 0,2 0 180,8 0 0,2 0 44,3-1 1,-3-1-270,-13-2 0,-3-1 45,18-2 0,-8-2 0,7-1-120,-6 2 0,7 0 0,-3 1 75,-4 0 0,-1 0-15,0 0 0,2 0 0,-3 1 60,2 1 0,-6 1 0,1-1 42,5-1 1,9 1 0,-7 0 179,6-1-156,-11 0 1,7 0-1,2 0 1,-3-1 113,1 1 0,-3-1 0,0 1-283,0-1 1,-1 1-1,0 0 193,0-1 1,1 0 0,-1 0 595,13-1 0,-3 1-86,-17-1 0,0 1-874,7-1 0,4 1 0,-7 0 1532,1-1-1787,11 0 1187,-13-1-403,-4 0 0,0-1 276,7 0-823,8-1 1,1 0-327,-10 2 67,-6 0 1,3 0 190,-3 3 1,0 1-157,14 0 161,-2 0 0,0 1-209,1 0 915,0-2 1,3-1-938,-14-1 1,2-1 812,10 0 1,5-1 0,-1 1-479,-7 0 1,0 0-1,-2 1-15,14-2 0,-2 0-26,-7 3 0,-2-1-45,-6-1 1,-2 0-144,15-1 440,-9 1 1,6-2 0,-3 1-181,-2 1 0,-1 0-51,8-1 1,-1 0-97,-7 1 0,-6 2-173,-6-1 95,8 2 0,12-1-11,-5 1 336,-4-1 0,8-1 0,-5 1 30,-12 0 0,0 0-45,23-1 1,-2 1 44,-9 0 0,-15 1 0,2 0 44,11 0 1,0 0-45,-5 0 0,0 0 0,11 0 0,0 0 90,-9 0 0,-2 0-1558,2 1 1,-2-1 1512,-6 0 0,-2 1 45,3-1 0,0 1-45,0-2 0,0 0 0,5 1 0,1 0-45,-1-2 0,1 0 0,12 2 0,-1-1 0,3 1 0,-6 1 0,0 2 153,6 3-7,-7-1-110,-4-3 0,1 1-51,11-1 1653,-15-1 0,4-1-1040,10-1 1,-1-2-509,-21 1 1,3 0-827,10-2 1,9-1 0,0 0 0,-9 1 659,-12 1 0,0 0 27,22-1 1,8 0 0,-12 2-165,-9 3 176,-10-1 1,2 1 35,4-2 1,-1-1-91,4 0-944,5-2 0,-1 1-225,-12 0 1259,17 8 1,-32-3 0,1 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39:33.1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21200 5346 6363,'-6'-5'3276,"3"0"-2864,6 3 1387,40-5-1619,-24 3-45,12 0 0,3 0 135,5-1-180,0 0 0,-3 0 0,-1-2-90,4 0-45,2 1 0,2 2 0,-10 5 0,0 0 135,14 0 0,4-1 209,-15-1 1,1 1 0,-3-1-255,3 0 0,-2 0 90,12-3 0,-6 1-135,-20 3 90,14 2 180,-4 2-869,-14-2 599,13 1 0,-18-3 90,-1-1 180,29-7-360,-19 4 45,8-1 0,-1 1 45,-9 3-90,23 3 90,-24 1-90,11 3 0,3 0-90,9-6 479,-4 0 1,2-1-390,4-6 0,-1-2 45,-16 3 0,1 0-45,14-1 0,2 2-45,-11 4 0,-2 2 135,-2-1 0,1-1 135,11 2 0,-2-1-45,-6-1 225,6-1 0,3 0-135,9-1-180,-18 1 0,0 0 90,-3 1 0,1 1-46,3 2 1,1 0-45,-7 0 0,2 0 0,5 1 0,4 1 0,1 0 30,2-1 0,1-1 0,-2 0 15,6 2 0,1-1-45,-9-2 0,4-1 0,-2 0 0,-8-1 0,9 0 0,-3-2 0,5 0 0,-6-1 0,1 0 30,1-1 0,9-2 0,-4 1 15,-7 1 0,-1 0-1138,2 0 1,2 0 0,-3 0 1034,0 0 1,-4 2 57,-4 0 0,-3 1 0,11-1 0,2 0 0,1-1 0,3 0 0,4-1 0,2 0 0,-22 2 0,1 1-45,21-2 0,1 2 90,-20 0 0,0 1 15,6 1 0,4 1 0,-5 0-15,-9 1 0,-1 0-15,8 1 0,5 1 0,-2-1-75,6 2 0,0-1 45,0 1 0,-2 0 1638,-8-2 0,1 1-1720,4-1 1,4 0 0,-1 0 21,-7 0 0,1-1 0,2 1-8,3 0 1,3 1 0,1 0 0,-1-1 37,8 2 0,-1 0 0,-1-1 119,-3 0 1,-2 0 0,4-1 108,-7-1 0,2 0 0,2-1 0,-1 0 0,-2 1-176,1-1 1,-2 1-1,0-1 1,1 1-138,3-2 1,2 0-1,-1 0 1,-3 1 24,2 0 0,-3 1 0,-5-1 0,-8 0 0,-1 0-180,7 0 0,3 0 1,-5-1 89,9 1 90,-7 0 0,1 1-45,-8 0 0,-1 1 225,17 6 90,-11-2 0,1 1 269,2 2 1,-2-1-270,7 3 0,0-4 0,0-1-180,-12-4 229,-4-1 0,2 1-229,13 1 90,-5 1-90,5 0 0,3 3-180,-26-4-3097,18 5 0,-27-6 2457,-3-4 1,-12-7 0,-9-7 0</inkml:trace>
  <inkml:trace contextRef="#ctx0" brushRef="#br0" timeOffset="1203">25874 2412 6723,'-17'-12'3276,"4"2"-615,6 16-2257,-3 22 1,1 5-405,-3 4-45,2 7 0,1 3-45,7-18 0,4-1-45,5 15 1,6-1 224,4-8 0,7-8 314,14-14 1,1-10-315,-11-2 0,-3-8 90,12-24 0,-6-9 44,-14 8 1,-4-1-135,1 6 0,-3-2 390,-4-6 0,-5-4 0,-5 7-121,-19 0-314,11 0 0,-3 6 135,-22 19 0,-4 8 0,-1 4-1395,16-2 1,-1 0-425,-17 0 1,4 7 1490,15 29 1,18-18-1,4 20 1</inkml:trace>
  <inkml:trace contextRef="#ctx0" brushRef="#br0" timeOffset="1635">26231 2541 6723,'4'-4'3276,"23"8"0,-13 0-1638,12 9 0,2 6-672,0 16-1371,-8-8 0,0 2-1214,0 16-20,-10-16 1,-2-2-1639,-2-4 2644,4 3 1,-9-32-1,3-4 1</inkml:trace>
  <inkml:trace contextRef="#ctx0" brushRef="#br0" timeOffset="1825">26580 2521 6543,'-34'10'1092,"0"-1"0,-5 14 0,-1 2-713,9-11 1,-1-1-1,2 3-1009,-11 14 1,7 0-1170,8 2 614,10-9 1,3 2 1184,2 2 0,1 0 0,-3 10 0,11-7 0</inkml:trace>
  <inkml:trace contextRef="#ctx0" brushRef="#br0" timeOffset="3101">26757 2337 6633,'-8'-20'3276,"6"12"0,4-7-383,12 20-2848,9 2 0,3 1-45,2 0 45,3-1 0,-3-3 45,-11-4 539,11-1-359,-32 12-270,5-3 315,-15 22 0,-5 7-225,5 5-1183,3-6 1,0 7 0,2-6-13,2 9-534,4-2 1,3-4-1639,4-20 2604,17 13 0,-13-28 0,9 0 0</inkml:trace>
  <inkml:trace contextRef="#ctx0" brushRef="#br0" timeOffset="3296">26863 2613 6633,'-2'-16'3276,"2"3"0,13 5-23,2 2-4892,13-3 1,4 0-1639,6-2 2808,3 0 1,9-3 0,-8 2 0,4-3 0,0 1 0,-1 0 0</inkml:trace>
  <inkml:trace contextRef="#ctx0" brushRef="#br0" timeOffset="3571">27237 2353 6183,'-32'-14'3276,"21"8"0,-15-13 0,29 12-2939,28-10-1976,-3 16 1,2 4 1393,19-2 1,-21 5 0,-8 2 0,-15 8 0</inkml:trace>
  <inkml:trace contextRef="#ctx0" brushRef="#br0" timeOffset="3774">27325 2339 6363,'-27'34'1092,"0"-1"0,3 0 0,4 3 0,10-4 0,3 2 0,2 2-1835,-1 7 1,1 2-1,1-3 383,-3 4 1,4-1 560,10 7 1,5-16 0,-2-34-1,18-11 1</inkml:trace>
  <inkml:trace contextRef="#ctx0" brushRef="#br0" timeOffset="4028">27231 2622 6993,'-17'7'3276,"11"-2"0,26-8-3408,9-4 1,11-4 0,3 0 0,-6 2 131,-3 2 0,1 0 0,12-5 0,6-3 0,-16 4 0,-21 6 0</inkml:trace>
  <inkml:trace contextRef="#ctx0" brushRef="#br0" timeOffset="8339">28740 2453 6903,'-15'20'1092,"-1"1"0,5 3 0,1 1 238,3 0 1,2-1-1286,4 5 0,5-5 314,20-10-179,2-5 180,12-30 0,-4-13 359,-21 5 1,-5-2-855,15-8 0,-11 4-1504,-29 14 1,-7 6 818,3 7 1,-12 11 0,29-6 0</inkml:trace>
  <inkml:trace contextRef="#ctx0" brushRef="#br0" timeOffset="8624">29011 2239 6273,'2'-2'3276,"8"9"-1638,11 12 0,5 8-546,0 4 0,2 4 0,-1 1-2185,-2 1 1,-1 1 0,-1-1-1,1-6 1,1-1 0,-5-3 363,6 13 1,-23-60 0,-2-7-1</inkml:trace>
  <inkml:trace contextRef="#ctx0" brushRef="#br0" timeOffset="8785">29335 2321 6363,'-21'-10'819,"1"26"0,-6 18 0,0 6 0,2-4-1042,1-3 1,2-1 0,0 4 222,-1 5 0,-1 4 0,2-1 0,5-7 0,3-5 0,11-9 0,25-17 0</inkml:trace>
  <inkml:trace contextRef="#ctx0" brushRef="#br0" timeOffset="9203">29508 2243 6453,'-27'-7'3276,"13"4"0,-10-6 0,20 5-2760,4 2-66,20-5-675,21-6 0,5-1-134,1 1-151,-10 2 0,6-2 0,-12 4 510,-14 5 540,13-3-720,-28 7-2788,1 1 2968,-18 23 0,7-13 0,-14 17 0</inkml:trace>
  <inkml:trace contextRef="#ctx0" brushRef="#br0" timeOffset="9418">29575 2274 6903,'-12'20'1638,"5"4"0,0 3 1638,-5 13-1638,5-10 0,2 2-1515,1 2 0,1-1-303,-1 10 45,0-11 1,1 2-1505,8 3 1,0-4-1639,-2-6 2621,4 2 1,2-10-1,-4-22 1,1-3 0</inkml:trace>
  <inkml:trace contextRef="#ctx0" brushRef="#br0" timeOffset="9585">29540 2588 7083,'-1'-5'3276,"-1"-2"0,1 3-1103,25-7-3252,-7 5-14,14-6 1,9-3 0,-5 1 436,7-5 1,4-1-1,-2-2 1,-21 6 0</inkml:trace>
  <inkml:trace contextRef="#ctx0" brushRef="#br0" timeOffset="9832">29894 2243 6273,'-1'-6'3276,"19"-11"0,5 2-4369,7 2 1,7-2 0,-4 1-2185,8-4 3205,3 3 1,-9 2-1,-30 11 1,-4 1 0</inkml:trace>
  <inkml:trace contextRef="#ctx0" brushRef="#br0" timeOffset="10023">30005 2224 6633,'-20'36'1092,"1"-1"0,3-7 0,1 3 0,2 12 0,2 8 0,1-3-2167,4-14 1,1 0-1,1 0 175,-4 10 1,0 1 0,4-6 899,5-7 0,5-12 0,5-21 0,3-12 0</inkml:trace>
  <inkml:trace contextRef="#ctx0" brushRef="#br0" timeOffset="10200">29913 2569 6183,'-10'-6'3276,"4"1"0,11-4 0,28-7-960,-2 4-3409,5 2 1,9-1 0,-5 2-547,-14 4 1,1 0 1169,15-1 1,6-1 0,-8 3 0,-3 5 0,-10-1 0,-1 1 0</inkml:trace>
  <inkml:trace contextRef="#ctx0" brushRef="#br0" timeOffset="10482">30415 2202 6903,'-39'-13'3276,"14"-1"0,47 6 0,-1-1-4915,12 1 1,3 0-1488,-3 2 2910,15 0 1,-3 1-1,-27 3 1,19 0-1</inkml:trace>
  <inkml:trace contextRef="#ctx0" brushRef="#br0" timeOffset="10693">30432 2225 6183,'-7'38'546,"-1"0"0,1 0 0,0 0 0,-4 10 0,0 0 0,2-2-474,5-5 1,2-2 0,-1-4-1,-3-1 1,4-7 0,10 0 0</inkml:trace>
  <inkml:trace contextRef="#ctx0" brushRef="#br0" timeOffset="10896">30422 2499 6993,'10'-23'3276,"18"2"0,19 4-4915,-6 13 1,-4 9 818,-14 22 1,9-1 0,-51 14 0</inkml:trace>
  <inkml:trace contextRef="#ctx0" brushRef="#br0" timeOffset="11057">30417 2685 7173,'-25'10'1638,"0"0"0,57-10-398,-9-4 1,5-3-2061,9-3 1,8-3 0,0 0 0,-8 1 350,-7 1 1,-2 1 0,5-2 0,2-2 0,-5 3 0,4-5 0</inkml:trace>
  <inkml:trace contextRef="#ctx0" brushRef="#br0" timeOffset="11343">30854 2220 6993,'-18'-11'3276,"15"6"0,4-3-473,16 8-3928,27-2 1,4-1-585,-10 0 344,8 0 0,-2-1-344,-24 2 360,-3 0 359,-5 1 990,-5 1 0,-6 1 0,-3 0 0</inkml:trace>
  <inkml:trace contextRef="#ctx0" brushRef="#br0" timeOffset="11553">30904 2253 6726,'-15'32'3276,"7"-11"0,-7 22-1638,7-7 0,1-1 497,-1 6-2345,2-11 0,-1 5 0,1-2-1429,0 4 1,2-2 1104,0-1 1,0-2-1,1-3 1,1-5 0,2-8-1</inkml:trace>
  <inkml:trace contextRef="#ctx0" brushRef="#br0" timeOffset="11759">30887 2506 6903,'7'-11'3276,"3"-3"0,10 2-3269,5 9 0,1 3-1266,4 1-380,-2 6 1,-3 3 818,-17 7 1,1 0 0,-14 3 0</inkml:trace>
  <inkml:trace contextRef="#ctx0" brushRef="#br0" timeOffset="12069">30745 2742 8702,'4'7'3276,"-1"-2"0,32-5-1643,-14-2-2128,26-3 1,1 0 134,-16 2-1279,10 1 1,-4-2 883,-25-3 0,1 2 0,-13-8 1</inkml:trace>
  <inkml:trace contextRef="#ctx0" brushRef="#br0" timeOffset="13902">31712 2600 7803,'-2'-9'3276,"-1"0"0,2 8-6553,11 1 0,-1 2 2457,16-2 1,-12-4 0,4-3 0</inkml:trace>
  <inkml:trace contextRef="#ctx0" brushRef="#br0" timeOffset="14125">32185 2578 6453,'9'-4'0,"0"3"-449,5-3 449,-1 2 0,1 0 0,0 0 0</inkml:trace>
  <inkml:trace contextRef="#ctx0" brushRef="#br0" timeOffset="14217">32570 2582 6273,'39'-5'0,"1"-1"0,-1 1 0,9-1 0,-1 0 0</inkml:trace>
  <inkml:trace contextRef="#ctx0" brushRef="#br0" timeOffset="14345">32817 2580 6094,'13'0'3148,"8"-3"-3968,2-18 1,-5 4 0,1-12 0</inkml:trace>
  <inkml:trace contextRef="#ctx0" brushRef="#br0" timeOffset="21722">21208 6385 7443,'-4'1'1799,"13"-1"-1350,8 0 1,14 1 0,3 2-360,2 0-180,10 2 0,1 1-90,-21-4 0,-1-1 60,11-2 0,4-1 0,-3 0 345,2-1 0,-2 0-135,4-3 0,-4 1 360,9 1-46,-13 4 1,-1 0-405,6-1 90,3-1 0,2-1 90,-15-3 0,-2-1-180,17-2 225,-11 2 0,-4 1-135,-11 5 0,12 0 0,-15 2 134,13 1 1,4-2 135,14-1-90,-14 0 0,5 0 0,0 0-91,-1-1 1,0-1 0,-2 1-45,7-2 0,-1 1-90,2 0 0,-4 1 225,3-2-180,-19 2 45,8 0 0,3 0-45,7 2-90,-4 0 0,0 0 0,7 2 135,-5 0 0,0 1-45,2 2-90,-2-1 0,0 1 0,5-1-45,-2-2 0,4-2 45,3-2 0,0-2 0,-10 2 0,1 0 0,-1-1 0,1 0 0,-7 1 0,-6 1 45,19-2 0,3 1 45,-5 0-1183,-1 0 1,7-1 0,-6 1 1034,-14 0 1,0 0 86,13-2 1,7-1 0,-3-1 60,1-4 0,-2-1-120,-10 4 0,1 0 0,2 0 30,9-1 0,2 0 0,-1 2 0,-6 4 0,-2 1 0,-1 0 45,8 0 0,1 2-45,-2 1 0,2 2 0,-8-1 0,-1 0 0,9 0 0,6-1-45,-6-1 0,1 0 1137,-15-1 0,1 0 0,1 0-1063,4 0 0,2 0 0,0-1 0,-5 1-74,5 0 0,-1-2-45,1 0 0,3-2 1,-1 0-181,-4 0 0,-1 0 0,0-1 240,2 1 0,0 0 0,0 0 30,5 0 0,1 0 0,-3 1 0,4 3 0,-5 1 0,-14 0 0,0 0-270,19 2 0,-3 1 180,-14-1 45,5 0 1,1 1 44,10 4-90,-13-3 0,14 5 90,-29-6-45,15 0 0,2 1 45,-4-2-150,2 1 0,7 0 0,-5-1 240,14 1 449,-7-2 1,8 1 0,1-4-1633,-4-6 1,0-2 0,-1 1-1,-5 3 1,0 2 0,-1-4 545,4-5 1,0-4 0,-9 1 0,-4-6 0,5-9 0</inkml:trace>
  <inkml:trace contextRef="#ctx0" brushRef="#br0" timeOffset="23971">18041 2365 6453,'2'-15'3276,"0"7"0,4-1-1373,-3 20-1633,1 4-90,-2 11 0,-2 15-180,1-6-396,-3-3 0,0 10 1,-1 4-1,0 1 0,1-7-697,1-1 1,1-4 0,0 4 404,-3 9 1,0 5 0,0-2 0,3-9 687,3-6 0,4-13 0,0-19 0,3-4 0</inkml:trace>
  <inkml:trace contextRef="#ctx0" brushRef="#br0" timeOffset="24452">18058 2426 6363,'6'-14'3276,"39"-1"-1638,-14 16 0,2 3-1226,-3-6 0,0 4-502,3 10 0,-11 8-630,-31 13 1,-10 4 539,9 10 120,-14-11 0,-9 3 0,4-8 150,1-3 90,-7 1 0,3-2-90,16-14 180,-1 4 539,28-3 271,33 2-990,-10-3-180,-5-6 0,1-1-3187,15 5 1638,-19-5 1,1 1 1383,-1-2 1,-2 0 0,11 2 0,-18-6-1</inkml:trace>
  <inkml:trace contextRef="#ctx0" brushRef="#br0" timeOffset="24961">18604 2350 6273,'-6'-7'3276,"-1"9"-1638,-15 32 0,-2 10 1345,2-2-2916,8-11 1,-3 7-1,1 0 1,2-7-113,4-6 0,0-1-1048,-4 15 1,-1 6 0,3-8-2185,6-5 2824,5 6 0,15-58 0,7-20 1</inkml:trace>
  <inkml:trace contextRef="#ctx0" brushRef="#br0" timeOffset="25337">18549 2500 6094,'19'-39'3276,"-2"10"0,-14 29-1553,3 34-1409,-3-9 1,0 1-180,0 1 0,0 2 135,3 13 0,0 1-180,-1-11 0,1 0-720,1 2 0,0 3 1,-2-4-1010,-3 0 1,-7-7 4195,-32-6-1747,5-29 404,-2-16 1,3-2-676,15 13 91,-8-8-630,19 15-1639,24-4 1,8 0-1202,4 0 1985,3 0 1,6-2 854,6-3 0,-2 0 0,-20 7 0,-1 0 0,18-8 0,0 0 0</inkml:trace>
  <inkml:trace contextRef="#ctx0" brushRef="#br0" timeOffset="25711">18933 2510 6273,'-27'-6'3276,"13"11"0,20 3-1638,12 21 0,2 5-1245,-8-11 0,0 0-393,6 12 0,0 1-135,-7-9 1,-1 0 134,4 12 0,-1-2 0,1-3 0,-4-8 0,0-1 0</inkml:trace>
  <inkml:trace contextRef="#ctx0" brushRef="#br0" timeOffset="25965">19141 2404 6543,'-12'-3'3276,"-7"10"0,-4 27-293,-1 6-2848,11-17 0,0 3-45,-3 10 0,-2 6 0,2-5-225,5-11 0,0 1-685,-4 9 1,-4 9 0,1 0 0,3-7-820,4-7 1,0-1 1091,-1 1 1,-1 3 0,2-6 0,1 3 0,3-12 0</inkml:trace>
  <inkml:trace contextRef="#ctx0" brushRef="#br0" timeOffset="29001">20401 2495 7173,'0'-10'3276,"32"0"0,3 5-2325,-7 1 1,4-2-1717,2-4 1,-2-1 44,4-1-2557,12 4 2457,-48 18 1,-1 5 0,-12 1 0</inkml:trace>
  <inkml:trace contextRef="#ctx0" brushRef="#br0" timeOffset="29147">20595 2519 6004,'-18'36'395,"1"0"1,6 1 0,1 7 0,1 0-1,3-4-1055,2-5 1,2-2 0,0 1 112,-2 15 1,0 3 0,3-12 0,3-9 0,-1-27 0</inkml:trace>
  <inkml:trace contextRef="#ctx0" brushRef="#br0" timeOffset="29369">20540 2678 6543,'14'-18'3276,"-3"8"-1638,13-5 0,3 1-364,-3 7-2913,17 4 1,-3 11 1270,-32 15 1,-3 5 0,12-6 0,-3 0 0,-20 11 0,-1-1 0</inkml:trace>
  <inkml:trace contextRef="#ctx0" brushRef="#br0" timeOffset="29553">20625 2927 6273,'-26'23'819,"1"0"0,-1 0 0,5 6 0,12-9 2457,24-21-4369,20-9 1,14-7 0,-4 1 862,-5-1 1,-2 0-1,2 1 1,2-2 0,-5 2-1,-9 2 1,0 0 0</inkml:trace>
  <inkml:trace contextRef="#ctx0" brushRef="#br0" timeOffset="29886">21123 2477 6903,'-3'-15'3276,"-3"8"0,-4 3-203,-1 13-3103,-3 22 0,-2 13 0,1-3 75,5-14 0,-1 3-171,-1 3 0,-2 9 0,-2 3 0,2-3 0,2-9-54,2-2 0,1-3-913,-5 15 1,-2 3 0,12-20 272,15-28 1,-9 10 0,21-48 0</inkml:trace>
  <inkml:trace contextRef="#ctx0" brushRef="#br0" timeOffset="30326">21090 2539 6723,'6'-17'3276,"-2"5"0,1 34-1013,2 9-1948,2 13 0,3 8-225,-5-20 0,0 0 0,0 3-180,1 3 0,0 4 0,1 0 0,-2-5-450,2 6 0,-2-5-1099,-3 6 1,-7-15-1639,-13-35 2546,-16-14 2369,1 0 0,-3-1 0,2 5 0,4-2-1174,5-21-1557,41 15 1,17-1 0,0 4 623,0 6 1,1 1 0,7-7 0,3-3 0,-12 3 0,-10-1 0</inkml:trace>
  <inkml:trace contextRef="#ctx0" brushRef="#br0" timeOffset="30695">21350 2556 6363,'-11'-23'3276,"13"6"0,2 14 0,24 16-2804,-9 14 0,0 12 0,1-2-1057,8 3 1,0 1 314,-6 0 0,1 3 0,-2-5-1214,1-1 0,-3-7 314,-5-7-89,1 1-2018,-8-18 3017,-3-7 0,1-3 0,-4-6 0</inkml:trace>
  <inkml:trace contextRef="#ctx0" brushRef="#br0" timeOffset="31335">21381 2522 6633,'-12'-12'3276,"3"1"0,8 10-1373,1-2-3342,2 11 540,1-4 1348,0 5 541,-1-7 989,-2-2-3688,-3 5 180,2-1 1529,0 12 0,1-11 0,0 6 0</inkml:trace>
  <inkml:trace contextRef="#ctx0" brushRef="#br0" timeOffset="31727">21347 2564 10501,'-2'7'3276,"8"8"-2081,9 6 1,2 2-1106,5 11 0,-3-3 0,4 7 0,-2-2-270,0 6 0,-1-1-913,-4-9 1,1 0 0,-2-2-151,3 5 0,-2-5 1272,3-1-479,-12-18 711,2 1-3538,-5-13 2457,-2-30 1,0 11 0,-3-22 0</inkml:trace>
  <inkml:trace contextRef="#ctx0" brushRef="#br0" timeOffset="32034">21709 2417 6633,'0'-17'3276,"1"4"0,-9 19-1638,-11 25 0,-3 8-1155,6-15 0,-1 3-483,-2 7 0,-3 7 0,-2 2 0,3-1-820,2-3 1,1-1 0,0 1 0,1-1-1,0 1 1,0 0 0,2 0 0,-1-1 272,-2 6 1,0-2 0,5-6 0,3 10 0,9-39 0</inkml:trace>
  <inkml:trace contextRef="#ctx0" brushRef="#br0" timeOffset="33671">22529 2368 6363,'3'-9'3276,"0"4"0,-13 5-2182,4 6-869,-10 16 0,-1 4-45,4 1-1,-3 4 1,-2 9-248,8-7 1,-1 5 0,1 0 0,1-2-1026,0 1 1,0-3 0,2 2 948,-1 7 1,2 1-1,3-8 1,3-3-1,22-62 1</inkml:trace>
  <inkml:trace contextRef="#ctx0" brushRef="#br0" timeOffset="33938">22567 2393 6723,'9'26'1638,"0"1"0,6 13-546,-6 1 0,-1 8 0,0-2 129,-1-2 1,0-2-2861,0 4 1,-1-4-1639,-4 0 2457,-21-41 1,6-10 0,-12-6 0</inkml:trace>
  <inkml:trace contextRef="#ctx0" brushRef="#br0" timeOffset="34081">22558 2799 6094,'-45'-20'1092,"1"0"0,3 2 0,18 1-2155,53 3 1,30 3 0,-7 0 1062,-26 2 0,1 0 0,8-1 0,9-2 0,-3 0 0,-11 1 0,-6-6 0</inkml:trace>
  <inkml:trace contextRef="#ctx0" brushRef="#br0" timeOffset="34344">22796 2426 7892,'-6'-5'3276,"16"-4"0,8 0-4915,11-1 1,1-1-917,-3 3 2555,-1 1 0,-4 4 0,-16 5 0,0 3 0</inkml:trace>
  <inkml:trace contextRef="#ctx0" brushRef="#br0" timeOffset="34745">22791 2436 7803,'15'37'1638,"0"1"0,-4-5-546,13 3 0,9 7 0,1-3-788,-9-11 1,0-2-1,1-1-304,3-2 0,2-2 0,-3 0 0,5 11 0,-5-11 0,-6-28 0</inkml:trace>
  <inkml:trace contextRef="#ctx0" brushRef="#br0" timeOffset="35000">23148 2434 6543,'-26'12'1638,"0"14"0,-1 5 0,7-14 0,-1 2-546,-6 16 0,-3 6 0,5-5-486,-1 5-816,2-3 0,-5 9 1,5-5-1430,6-3 1,2-2-1,-4 5 1,3-3 818,7-1 1,20-43 0,-3-6 0</inkml:trace>
  <inkml:trace contextRef="#ctx0" brushRef="#br0" timeOffset="37007">23881 2343 6633,'-12'4'3276,"4"0"-3167,-11 20 1,-7 15 0,4-5-20,-4 9-61,5-10 1,-3 6 0,2-1-508,0 7 1,3-2-737,6-12 0,1 0-425,-2 19 1,3-3 1041,8-19 1,15-18 0,-2-26-1</inkml:trace>
  <inkml:trace contextRef="#ctx0" brushRef="#br0" timeOffset="37237">23875 2451 6183,'3'-17'3276,"0"5"-1638,-1 38 0,-1 18 0,2-8 0,1 3-1076,-1-5 0,0 3 0,0 1-1655,1 2 1,0 1 0,-2-6-547,-2-7 1,-1-3 982,1 7 1,-1-5-1,-10-10 1,1-17 0</inkml:trace>
  <inkml:trace contextRef="#ctx0" brushRef="#br0" timeOffset="37439">23787 2898 6273,'-28'-22'819,"0"0"0,0 0 0,-5 4 0,12-2 556,33-18 1,19 2-3015,8 20 1,6 4 1309,-12-4 1,1-1-1,-1 3 1,10 2-1,-6 3 1,-2-4-1</inkml:trace>
  <inkml:trace contextRef="#ctx0" brushRef="#br0" timeOffset="37820">24059 2428 6993,'-9'-5'3276,"2"9"0,0 7-1103,2 18-2083,0 7-150,0-3 0,0 9 0,1-2 60,-1-6 0,1-1 0,2 0 509,2 3 1,2 0 0,3-5-375,4-1 0,5-11-135,16-22-1639,-1-5 1,0-4-1639,4-10 2621,-11 7 1,-2 0-1,0-11 1,-15 8 0</inkml:trace>
  <inkml:trace contextRef="#ctx0" brushRef="#br0" timeOffset="38195">24536 2275 6633,'-26'32'3276,"1"2"0,9 0-2184,-1 3 0,-5 11 0,2-3-860,6-13 0,1-2 0,-2 5-485,0-1 1,-2 6 0,-2 2 0,0 0-1,2-1 1,2-6-841,-2 6 1,2-5 0,0 1-1,-3 5 1,0 0 0,4-7-2185,2 0 1312,17-34 1335,1-4 630,2-5 0,-1-3 0,1-2 0</inkml:trace>
  <inkml:trace contextRef="#ctx0" brushRef="#br0" timeOffset="39072">24535 2539 6004,'-3'-4'3276,"0"0"0,3 4-1013,0-1-1094,-5 19-629,-1 3-226,-1 4 1,-1 0-225,-2 8 90,-4 7 0,-3 2 0,-5 3-810,2-10 1,-1 1-464,4-4 1,0 3 0,1-5-547,-3 0 1,8-15 1072,12-16 1,6-10 0,7-13 0</inkml:trace>
  <inkml:trace contextRef="#ctx0" brushRef="#br0" timeOffset="39486">24555 2572 6633,'6'-6'1638,"-2"29"0,-1 16-485,1 5 1,-1 4-1124,-2-15 0,1 1 0,1 1 439,0 7 1,2 0 0,0-6-3348,8 11 1169,-39-29 1979,17-12 854,-27-28 0,-4-9-494,14 17 269,-3 0 1,3 1-1080,15 7 680,0-1-2139,39-1 1,13 0-1639,-5-4 2808,1-2 1,9-5 0,-9 1 0,-3-6 0,-5 2 0,0 0 0</inkml:trace>
  <inkml:trace contextRef="#ctx0" brushRef="#br0" timeOffset="39921">24772 2551 7533,'-27'16'1638,"10"10"0,3 7 0,5 0 0,3 1-867,0 7 1,3-1-1132,5 6 720,9-28-270,0-19 0,7-6-180,-7 0 180,10-6 180,1-3-270,-6 5-90,8-4-2069,0 2-1118,-6 3 3174,7-7 0,-19 8 1,-2-3-1</inkml:trace>
  <inkml:trace contextRef="#ctx0" brushRef="#br0" timeOffset="40209">24921 2498 6453,'-6'7'1638,"1"19"0,1 10 0,0 5 0,1 7-2332,2-6 1,0 7-1,1 1 1,0-4 693,-1 3 0,1-4 0,1 0 0,-1 0 0,1-1 0,0-7 0,0 11 0</inkml:trace>
  <inkml:trace contextRef="#ctx0" brushRef="#br0" timeOffset="40675">24685 2738 13020,'-3'42'-365,"1"-1"1,-1 0 0,0 6 0,-2-1 0,2-9 0,-2-2 0,0-10 0,0 0 0</inkml:trace>
  <inkml:trace contextRef="#ctx0" brushRef="#br0" timeOffset="69583">6796 7378 6273,'-12'-8'3276,"3"1"0,2 6-1193,0 0-2262,7 1 448,19 4 1,12 2-180,0-3 0,2-1-45,2 4 0,1-1 45,2-5 0,-4-1 0,-11-1 90,20 0-90,-14 3-90,-1 0 180,14 3-180,-24-2 90,15 2 0,-11-3 0,-6 0 0,24-2-90,-17 0 44,2 0 1,0 1-45,-1-1 90,24-2-90,-30 1 0,13-3 0,-18 2 180,23-8 0,-2 1-270,0-1 90,11 3 0,-28 6 0,9 1 90,2-1-180,-6 3 90,5-2 0,-11 2 0,-11 0-90,9 0 90,-7 0 0,9 0 0,3-3 0,-7 1-90,15-2-179,-4 1 179,-4 1-180,12 0 180,-13 0 180,9 0 0,-1 1 0,-9-1-90,2 1 0,-9 0 0,4 1 0,-5-1-630,8 2-2647,-5-4 0,1 1 2936,-9-12 1,-7 5 0,-4-8-1</inkml:trace>
  <inkml:trace contextRef="#ctx0" brushRef="#br0" timeOffset="83301">16245 7492 6273,'10'-4'3276,"-8"3"-1811,29-7 1,8-1-1286,-18 6 179,25 3 1,5 3-90,-20 4 0,0 0-180,5 3 0,0-2-45,-7-1 0,0-2 180,6-4 0,-3-1-135,-6 0-45,6 0 0,1-1-45,8-3-1639,-14 0 1,1 0 1612,16-3 26,-2-1 0,-30 4 405,20-7 0,2 0-405,-6 3-45,5-3 0,1 2-45,4 7-90,6-1 135,-8 0 0,0 0 45,9-2 1638,-4 1 0,0 0-1445,-15 4 0,0 0-148,3-1 0,2-1 225,10 0 0,-4-1-270,-13 0 0,4-1 0,-1-1-90,-11 2 0,32-3 180,0 4-90,-13 2 0,0 0 0,-4 0 0,-1 2 0,-4 0 0,-1-1 0,7 2 90,-4-3-45,7-3 0,1 0-45,-6 1 0,19 0 0,-3 1 0,-25 2 45,4 1 0,0 0-45,-9-1 0,8 0 0,-5-1 90,29 8-90,-23-4 0,1 1 0,0 1 0,3-4 0,-3 0 0,2-1 0,-2-2 0,-13 1 0,12 2-90,9-1 0,2 1 90,-6 0-30,2 0 0,6 0 0,-8 0 30,-5 1 180,10 0 0,0 0-180,-11-1 45,12-2 0,1 1-45,-8-1 44,14 0 1,1 0-45,5 1 45,-16 0 0,2-1-90,0-1 0,0 0-90,-8-1 1,0 0 44,0-1 0,0 1-90,17 0 180,-33 3-90,8 1 180,3 3-90,-12-3 0,25 1-90,-18-4 0,12-2 90,-14 1 0,0 0 0,-1 1 90,4 0-180,6-1 0,-6 1 90,-5 0-270,-1 1 270,-3 0-270,8 2 270,-6 0 0,-1 1-270,7-3-539,-10 0-2468,12-9 2457,-28-2 1,2-5 0,-18 0 0</inkml:trace>
  <inkml:trace contextRef="#ctx0" brushRef="#br0" timeOffset="98510">16230 6558 6273,'-23'0'2159,"3"19"-1889,-6-10 224,0 30 1,4 6-495,3-12-30,3-3 0,-3 5 1,4-3 118,5-3 1,4 1 60,5 7 0,2 4 0,1-2-105,0 7 0,2-2-45,5 3 0,4-2 225,5-9 0,3-6 315,12-2-361,-7-6 1,3 0-45,8-6 0,5-3-165,-4-1 0,3 1 0,2-1-60,1 0 0,2-1 0,5 0 180,-10-5 0,5 0 0,3 0 0,-1-1 0,-1 0 0,-5-1-258,-2 0 0,-4-1 0,0 0 0,3-1 63,2 0 0,4-1 0,2-1 0,-1 1 1,-3 0-1,-6 0-135,0 0 0,-5 0 0,3 1-165,6 2 0,4 1 1,0 0-1,-4 0 225,-3 1 0,-3-1 0,3 1 360,-1 0 0,4-1 0,-1 1 0,-1-1 0,0-1 0,-2-1 0,0 1-180,10-1 0,-3-1 0,-11 0 0,0-1 45,4 0 0,-1-1 134,-11 1 1,4-1 517,5 2 0,7-1 1,0 1-1,-6-1-607,-5 0 0,1 0-910,12-1 1,10 1 0,-1-1 0,-10-1 513,-15 0 0,-1 0-13,13-1 0,10-1 1,-1 0-1,-9 0 184,-9 0 0,-1 0-148,8 0 0,5-1 0,2 1 305,-4 2 1,2 0-1,0 1 1,-5 0-99,10-2 0,0-1 53,-5 3 1,5 0 0,0-1-1,-5-4 1115,-7-3 0,-3-3 0,0-1 0,9-4 0,0-1 0,0-3-740,-1-2 1,-1-3 0,-4-1-383,-7 2 0,-3-1 0,-4 1 30,0-4 0,-4 1 315,-7 0 0,-2 2-135,-1 1 0,1-5 360,-6 7-360,0 8 395,0-16-485,-6-2 0,-1 1-90,0-4 60,0 4 0,-2-5 0,0 4 299,-2-12-224,1 12 0,1 0 135,-2-3 270,-11-8-540,2 17-90,1 3 0,-4-1 45,-12-3 0,0 1 45,12 10 0,0 0 45,-10-6 0,-1 1-90,4 7 0,1 2-135,-18-8-640,13 8 1,-9-2 0,0 1 0,7 1 446,1 2 1,0 1 394,-5-2 1,-7 0 0,-1 0-1,8 3-22,4 1 0,2 2 0,-14-2 0,1-1-1089,15 3 0,2 1 1134,-3-1 0,0 0-45,-17-3 0,18 4 0,-3-1 0,-6 0 0,-3-1 0,1 2-45,0-1 0,-1 1 482,3 0 1,-5 0-1,-1 0 1,2 0-528,-4 2 0,1 0 0,-2 1-45,6 0 0,-1 0 0,-2 1 0,-2-1-325,6 2 1,-2 0 0,-2 0 0,0 0-1,2 0 1,3 0 459,0 0 0,3 0 0,1 0 0,-4 1 18,-2 0 0,-4 1 0,0 0 0,3 0 0,7 0 1135,-1 1 0,3 0-1093,-5 1 0,-4 0 0,2 0-90,6 0 0,2-1 0,-2 1-75,-4 0 1,-2 1 0,0-1 104,-3 1 0,0 0 0,1-1 30,4 0 0,3 0 0,0-1-30,-7 2 0,3-1 209,11-1 1,3-1-120,-13 1-90,14-1 3276,-13 1-3118,4 6 0,2 2-158,-2-1 0,1 1 0,-3 3-1639,3 6 1,3 1-213,-5 9 1851,9 0 0,-7 10 0,0 1 0,6-6 0,3-6 0,2 0 0,-1 2 0,1 1 0,0-1 0,-1 0 0</inkml:trace>
  <inkml:trace contextRef="#ctx0" brushRef="#br0" timeOffset="113774">6707 8310 6183,'-21'-2'3276,"14"1"-75,-11-4-2572,17 4-629,3 0-90,4 1 180,4 0-90,12 4 0,-6-1 0,27 6 0,-19-4 180,21 4 0,8-2-45,-13-8 0,1 0-135,5 4 0,2-1-60,-5-6 0,2-3 0,-8 0-120,3 1-210,-2 2 0,9 0 1,-3 1-61,-3 1 0,0 1 330,-6-1 0,1 1 1,-3 0 74,3-1 0,-3 0-225,8-1-180,-21 3-899,25-4 1439,-21 3 270,14-5-1,-32 4-179,0 0 270,4-2-450,0 0 180,2 0-180,-3 1-270,-4 2-2608,-2 2 2878,0 0 0,0 0 0</inkml:trace>
  <inkml:trace contextRef="#ctx0" brushRef="#br0" timeOffset="117146">16223 8453 6723,'28'-14'1092,"1"-1"0,-1 4 0,2 2-77,8-1 1,3 3-971,8 5 0,-1 3 0,-15 0 0,0-1-75,1 1 0,4 0 0,0-1-240,0-1 0,1 0 1,1 1-249,-3 1 1,2-1 0,0 2 0,0 0-303,1 0 1,1 1 0,-1 1 0,-2 0-274,1 0 1,-1 0 0,1 1 880,8 2 0,1 1 0,-3-2 514,0-3 1,2-1-348,-7-2 0,5 0 0,0 0 0,-4-1 105,-5 0 0,-2-1 0,2 0 7,4 0 0,3 0 1,-1 0-1,-5 1 248,1 0 0,0 0 504,-2-2 0,5-1 0,1 0 0,-3 1-376,2 1 1,-2 0 0,1 0-414,8-1 0,0 0 0,-3 1-102,2 1 0,-4 3-18,-11 4 0,1 0-1079,13-8 0,2-2 989,-14 2 0,2-1-210,7 0 0,5-1 1,-6 1 299,-16 1 0,-1 0 1103,12 1 0,5 1 1,-6-1-834,-11-1 0,0-1-858,18 1 0,7 1 0,-8-1 678,-17 0 0,0 0 239,12 2 1,4 2 0,-2 0 1398,-3-3 0,-2 0-1369,2 3 0,-1-1-135,-5-4 1,-5 0-1855,-5 0 1990,2 1 1990,4 1-2170,10 7-180,-17-3 90,6 4-1079,-11-2 269,-5-3-153,5 2 963,7-3 0,-12-4 0,11-1 0</inkml:trace>
  <inkml:trace contextRef="#ctx0" brushRef="#br0" timeOffset="127534">8771 9526 5914,'26'-8'1574,"0"-1"0,5 2-720,15 1 1,4 1-541,-18 6 1,-1 1-135,10 1 0,3-2 150,4-1 0,4-3 0,-5 1-285,-11 0 0,-1 0-15,3-1 0,3 0 0,1-1-60,5 2 0,0-1 0,-5 1-15,-13 0 0,1 1 27,4-1 0,9 0 0,4 0 0,-3 0 0,-5-1-252,9-4 0,-2 0 180,-6 3 0,1 0 0,-2 0 45,10-4 0,-7 1 405,-9 6 180,4 2 269,-8 10-719,-6-3 0,20 2-90,-11-7-60,0 0 0,6 1 0,-4 0 60,11 1-90,0 2 0,8 1 0,-8-1 0,-17-3 1,-3 0 89,13 2 0,0 0 0,-4-4 0,-4 0 0,4-1-45,-1-1 0,1 0-45,0 0-1549,4 0 1,-1 0 983,-6-1-199,19 1 1,-1 0 763,-19-1-507,11 1 0,0-1-33,-17 1 91,18 1-810,-19 0 629,-8-1 1342,-8 0 1,-8-1-1,-1 0 1</inkml:trace>
  <inkml:trace contextRef="#ctx0" brushRef="#br0" timeOffset="129646">16788 9421 6004,'33'-6'1799,"2"1"-1575,-9 1 1,3-1-1864,20-3 1,0 0 1504,-4 1 753,-13 3 1,4 0-1,-4 2-529,-5 3 0,-1 1-840,22 3 1,0 1 749,-15-2 0,0 1 45,14 2 0,-1 1 87,-10-3 0,-1 0 93,8 0 0,2 0-90,1-1 0,4-2 89,-12-1 1,3-2 0,1 1 0,-2-1-225,4 1 0,-1 0 0,3-1 566,2 0 0,3 0 1,0-1-1,-2 0-544,-8 0 1,-1-1 0,-2 0-1,-2 1-22,-1-1 0,-3 2 0,4-2-45,6-1 0,6-1 0,-2 1 0,-8 0 0,-8 2 1,-2 1 1136,8-2 0,6 1 0,-4 0-992,7-1 1,-6 0-101,-6 1 45,11-1 0,0 0 225,-2 1-84,-9 0 1,3-1-142,8 0 0,0-1-45,-15 1 0,-1 1 0,5-2 0,-4 2 0,-11 1-135,6 3 0,2 0 135,-2-1 0,4 2 0,3 0 270,15-1-180,-14 1-90,-4-2 0,1 1 270,20-1-270,-11 0-1623,10-1 1623,-32 0-101,22-3 191,-19 1-180,15-1-90,-26 2-3097,13-2 0,-12 2 3598,3-9 0,-20 0 0,-7-8 0</inkml:trace>
  <inkml:trace contextRef="#ctx0" brushRef="#br0" timeOffset="134070">13766 8894 6094,'-9'-24'3276,"-10"-14"-706,5 11-1850,-10-7-630,17 31-90,-8-1-270,6 7-1079,-22 32 899,7-4 120,6-4 0,-2 6 0,1 2 150,5 2 0,2 2 1,0-1 134,-6 5 0,2 0 45,3 4 0,7-4 0,9 0 0,0-22-1426,7 12 0,2-1 1515,-3-14 91,6 6 0,7-1 629,17-7 1,4-4-675,-12 1 0,2 0-590,4-3 1,6 1-1,1-1 1,-8-2 454,-6 0 0,0-2-172,14 3 0,6 0 0,-7-2 172,-14-4 0,-2-2-45,10 2 0,3-1 75,-5-2 0,2-2 0,-3 0 105,-6 1 0,1-1 596,14-1 0,6-1 0,-2-2-701,-10 0 0,-3-3 0,0 2-30,7 0 0,0-2 360,7-5 0,-6-6 809,-12-18 66,-14 15 1,0-2-1551,-4-5 0,-3 1 225,-4-6 0,-9 4 0,-2 2 90,0 10 351,-13-15 1,-4-1-622,-6 9 180,5 3 0,-4 0 315,-6-1 0,1 4-135,-2-4-1,-5 0 1,2 0-90,16 11-45,-17-8 1,-1-1 44,12 7 0,-1 0 0,-6-2 0,3 2 0,-15-1-45,7 3 0,-4 4-90,-1 10 0,-2 6-1125,1 2 1,-4 6 1085,14 0 0,-5 3 0,-2 3 0,2-1 0,4-2 0,-3 1 0,4-2 1,-3 3-1,-1 4 0,-1-1 0,0 1 0,0 0 0</inkml:trace>
  <inkml:trace contextRef="#ctx0" brushRef="#br0" timeOffset="136471">7616 8943 6453,'-43'-19'3276,"26"14"-3205,-11-2 0,1 4 109,11 13-135,-3 5 0,0 3-45,2 3 0,-6 10-360,8-1-30,11 0 1,3 8-1,0-4 390,-3-8 0,1 2-1093,4 11 1,3 5 0,3-8 347,9-3-645,7-1 1,2-2 1209,1-1 180,-3-9 0,-1-2 0,-4-8 0,0-1 0</inkml:trace>
  <inkml:trace contextRef="#ctx0" brushRef="#br0" timeOffset="136898">7723 9554 6004,'45'-3'152,"0"1"1,0 0 0,0 0 0,0-1 0,0 1 0,1 0 0,1 1 0,-2 0 0,-5-1 0,-10-1-63,10-8 989,-3-6 0,-7-1-539,-9 5 0,1-3 719,3-15 0,-3-4-1259,-5 2 0,-3-1-30,-3 1 0,-1-2 0,-3 3 30,-1 2 0,-4 2 45,-9-9 0,-3 3 45,0 12-90,-1-1 0,-3-1-495,-6-5 1,-3 2 269,7 8 0,-3 0 195,-11-3 0,-6-2 0,-2 5 420,0 9 0,-1 5 0,-2 1-598,-2-4 1,-1 2 0,-6 4 207,13 6 0,-5 4 0,-3 3 0,-1 1 0,2 0 0,2-1 0,5-2 0,-12 2 0,6-2 0,-4 3 0,7 2 0,0 0 0,-1 0 0,1 0 0,0 0 0,0 0 0</inkml:trace>
  <inkml:trace contextRef="#ctx0" brushRef="#br0" timeOffset="165036">21442 14615 6543,'7'-19'1260,"27"5"-991,-15 11 136,6 3 0,4 0 179,9 0 1,0-2-540,-4 1 0,3 0 0,4-2 0,6-1 0,4 0 0,0 0-58,-8 0 1,0 0 0,1 0 0,2 0 0,3-1-45,-8 2 1,4 0 0,2 0 0,1-1 0,-1 1 0,1 0-1,-3 0 1,-2-1-408,2 1 1,-1-1 0,-2 0-1,-1 1 1,1-1 0,-1 1 445,8 0 0,-1 1 0,-1 0 0,1-1 0,1 0-432,1-2 0,1 0 0,0 0 1,-2 0-1,-2 1 58,-4 1 0,-3 2 0,1-1 1,5 1 493,-4-1 1,4-1 0,4 0 0,0 1 0,-1-1-1,-3 2 1,-5 0 99,2 1 1,-5 2-1,-2-1 1,2 2 201,4 0 1,0 2 0,2-1 0,0 1-479,-1 0 0,2 1 0,1-1 0,-2 1 0,-3-1 44,3 1 0,-2 0 0,4 0 45,-5-1 0,6 0 0,2 0 0,0-1 0,-4 0 0,-7 0-54,10-1 0,-3 0 16,-3-1 1,4 1 0,0-1-1,-2 0 53,-4 0 0,-1-1 0,-1 0 30,-2 1 0,1-1 0,4 0 102,2 0 0,6 0 0,2-1 0,-2 1 0,-6-1-132,-7 1 0,-5-1 0,8 0 15,-3 0 0,8 0 0,5 0 0,2 0 0,1 0 0,-2-1 0,-4 1 0,-5-1 183,3 0 0,-7 0 0,0 0 0,8 0-556,-8 0 0,5 0 0,4-1 1,3 1-1,1 0 0,0 0 1,0 0-1,-2 0 0,-2 0 1,-4 0-220,4 1 1,-2 0 0,-3 0 0,0 0 0,1 0 0,1 0 477,1-1 1,3 0 0,0 0 0,1 1 0,-3-1 0,-2 0 0,-4 1 0,17 1 0,-7 1 0,-5-1 0,-11-1-1,1-1 1</inkml:trace>
  <inkml:trace contextRef="#ctx0" brushRef="#br0" timeOffset="166445">22553 13692 6004,'35'-12'1092,"1"0"0,-9 1 0,-1 3-931,10 7 0,6 3-319,-3 0 1,4 0-1,3 0 1,1 0 265,-7 0 0,2 0 0,1-1 0,0 1 0,0 0-112,4 0 1,0 0 0,1 0 0,0 0 0,1 0 63,-2 0 0,1 0 0,2 0 0,-2-1 0,-3 1 0,-4-1-159,6 1 1,-5-1 0,4 1 62,-3-1 0,6 1 0,0 0 0,-2 0 0,-7-1-865,11 0 0,-6 0 841,-12 0 0,1-1 1,0 1 29,5 0 0,1 0 0,-1-1 237,-6-1 1,0-1 0,6 1-118,-1 0 0,7 0 0,3 0 0,1 0 0,-3 0 0,-5-1-213,6 0 0,-6 0 0,5-1 159,-5 1 0,4 0 0,2 0 0,0 0 0,-1 2-90,1 0 0,0 1 0,1 1 0,-3 0 0,-3 0-36,5-1 0,-3 1 0,4 0 60,-4 0 0,4 1 0,3 1 0,2-1 0,-3 1 0,-3-1 165,5-1 0,-2 0 0,-2 0 0,-2 0-105,3 1 0,-3 0 0,5-1 30,-9-2 0,6-1 0,2-1 0,-2 0 0,-3 0 0,-8 0-15,4 0 0,1-2-71,-8 2 0,7-1 1,5 0-1,2-1 0,1 2 1,-2-1-1,-4 2-154,1 1 0,-3 1 0,-1 0 0,2 1 0,5-2 146,-4 0 1,3 0 0,3-1 0,1 1 0,1-1 0,0 0 0,-1 1 0,-1 1 55,-2 0 1,0 1-1,0-1 1,-1 2-1,1-1 1,-1 0-1,-1 0 1,0 0-49,2 0 0,0 0 0,-2 0 1,1-1-1,0 1 0,1-1 1,1 1-135,-5-1 0,1 1 0,1-1 0,0 1 0,0-1 0,1 0 0,-1 1 0,0-2 1,-2 1 133,8-1 0,0-1 0,0 0 1,-1 0-1,-1-1 0,-1 1 1,-1 0 25,0 1 0,-2 0 0,-1 0 0,0 0 0,1 0 0,1-1-26,1-2 0,2 0 0,2 0 1,-1-1-1,-2 0 0,-4 1 1,-7 1-35,1 0 0,-7 0 0,5 1-60,2-1 0,7 0 0,2 0 0,1 1 0,-4-1 0,-6 1 30,0 0 0,-5 0 0,4 1-126,6-1 0,6 1 0,3-1 1,-3 1-1,-7 0-75,-5 0 1,-5 0-1,2 0 291,13 0 0,3 0 0,-4 0 0,-2 0 0,-3 0 0,-12-1 0,0 1 0</inkml:trace>
  <inkml:trace contextRef="#ctx0" brushRef="#br0" timeOffset="166674">30969 13676 6004,'49'1'218,"-1"0"0,1 0 1,0 0-1,-1-1 1,1 1-1,0 0 1,-5-1-1,3 0 1,1 0-1,1 0 0,-1 0 1,-1 0-1,-4-1 1,-2 1-1,-5 0 208,14-1 1,-8 1 0,6 0-826,-7-1 1,6 1 0,4 0 0,1 0-1,-3 0 1,-5 1 0,-8-1-52,7 1 1,-3 1 449,-1 1 0,7 1 0,2 0 0,-4-1 0,-11 1 0,10 2 0,-9-1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19:31.6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6524 4746 6004,'-24'-14'1529,"0"0"0,6 5-855,-18 4 1,-1 8-45,7 38-540,10-19 0,1 3-45,5-1 0,0 4 44,-2 3 1,-1 5 0,2 1-120,2 2 0,1 2 0,0 1-30,-4 3 0,-1 1 1,7 4 81,9-2 0,4 5 1,5-2-1,2-7 98,2-10 0,2-6 0,1 3-90,3 10 0,1 1 0,4-6 150,15-3 0,2-11-90,-9-11 0,1-4-231,5 3 0,3-1 141,1-8 0,4-2 0,-4-1-45,-6 0 0,2 0-45,1 0 0,7 0 0,0-1 0,-4 1-90,9-1 0,-1 1 60,-4 1 0,4-1 0,2 0-186,-12-1 0,3-1 1,0 0-1,-1 0 0,-5 0-490,0 0 0,-4 1 0,3-2 728,3 0 1,5 0 0,-3-2-1,-7-1-247,-8-3 1,-3-1-181,6-4 0,3-3-75,3-2 1,5-4-1,-4 2 253,-1 1 0,-1 0 0,-4 2 0,2-1 0,-7 4 0,0-2 0</inkml:trace>
  <inkml:trace contextRef="#ctx0" brushRef="#br0" timeOffset="308">8046 5284 6183,'6'-37'819,"1"0"0,-8 3 0,-2-2 0,-5 1-592,-5 1 1,-4 1-1,-1-1-753,-3-2 0,-2-1 1,-1 2 704,-1 6 1,-1 1 0,-1 2 90,-2 2 0,-1 1 0,2 3-180,2 1 0,-2 0 201,-10 1 1,-7-2 0,-5 1 0,2 2-157,2 4 0,0 3 0,-1 0 0,-1-1-135,6 0 0,-1 0 0,0-1 0,-2 2 0,-3 1-103,4 4 0,-5 2 0,-1 0 1,-1 2-1,2 1 0,4 0 0,6 0-726,-6 1 1,6 1-1,-4 3 307,-1 0 0,-4 1 1,-3 2-1,2 3 1,5 5-299,1 9 1,4 7 0,3 1 0,0-3 777,-4-2 0,3-2 0,-3 3 1,9-3-1,-3 3 0,0 1 1,2-2-1,2-4 0,2-3 0,0-1 1,0 0-1</inkml:trace>
  <inkml:trace contextRef="#ctx0" brushRef="#br0" timeOffset="38599">6645 6313 5914,'-1'43'1638,"-1"0"0,1-5-2458,1-1 1,1 10 0,-1 2 0,1-11 446,1 10 440,0-13 0,-1 4 1,1-7 1503,0-4-918,-1 3 1,0 2 23,-2 13 219,0-8 0,0 8 0,-2 2-671,1-9 0,-1 3 0,0 0 0,-1 0 1,1-3 116,-1 9 0,-1-4 0,0 6-211,0-8 0,0 5 1,-1 2-1,0 0 0,0-1 1,2-4 155,1 5 0,0-3 1,1-2-1,-1 0-55,-1-3 1,-2-2 0,1 1 0,3 3-164,3-2 1,1 5-1,3 1 1,-1-2 0,1-4-1,-2-9 280,1-2 1,1-1-454,0 14 1,1 9 0,0-1 0,-3-11 3175,-2 4-3213,-2-11 1,1 9 0,0 2-1,0-5-72,2 6 1,1 2-248,-1-4 1,0 5 0,0 2 0,1-3 157,-1-6 1,1-2-1,-1 0 1,0 2 180,-1 0 1,-1 2-1,0 0 1,0 0 0,0-3-136,0 9 1,-1-3 0,-1 5 101,-1-12 0,-1 4 1,0 2-1,0 0 0,-1-3 1,2-5-166,-1 4 0,0-5 0,0 5-11,-1 3 1,0 8-1,0 1 1,0-3-1,0-8-224,1 3 1,0 0 297,0-4 1,0 7 0,0 3 0,0-2 0,1-7-293,-1 7 1,0 1 365,2-12 0,-1 5 0,1 5 0,-1 1 0,1 0 0,0-1-155,0-2 1,0 1-1,0 0 1,1-1-1,-1-1 1,1-2 302,-1 8 1,1-4 0,0 1 0,0 2 176,0-7 1,-1 4 0,1 1 0,0-2 0,0-6 0,1-9 189,0 18-35,0-15 0,1 7 0,-1 0-149,2 5 1,-1 0 0,1 0-120,-1-3 0,1-1 0,0 4-76,-1-4 0,1 4 0,1 2 0,-1-2 0,0-6-104,-1-3 0,1-5 0,0 6-180,0 0 0,1 8 0,-1 2 1,1 0-1,-1-4 0,0-6 330,0 7 0,0 0-18,0-4 0,0 8 0,1 2 0,-1-2 0,0-7-85,-1-5 0,0-5 1,0 2 79,1 3 1,-1 3-1,1 1 1,0-1 67,0 1 0,1 1 0,-1-2 0,1-2-15,-1-3 0,0-3 0,1 2 30,1 16 0,1 3 0,-1-8-60,-2-18 0,0 1 15,1 5 0,0 9 0,0 6 0,1 0 0,-1-3 0,-1-9 74,1 8 1,-1-1-93,0-4 0,2 7 1,-1 3-1,0-5 0,-2-9 183,0 11-90,0 1 45,0-12 0,0 8 0,1 3 0,0-5 14,-1-6 1,1-2 0,0 3-576,0 9 0,1 6 1,-1-1-1,1-8 471,-1-2 0,1-1-92,1 4 0,0 5 1,-1-7 136,-1-13 0,1 2-72,0 7 0,1 10 0,1 3 0,-1-3 0,-1-10-63,0-6 0,-1 1 37,1 5 1,1 8 0,-1 5 0,1-1 0,0-6 127,1 3 0,0-4 0,0 3-98,-1 0 1,-1 3-1,1 1 1,-1 0-113,2-2 0,0 1 0,-1-2 0,0-4 247,-1-5 1,-1-4 0,0 0-158,1 14 0,1-3 738,-1-16 0,1 0-648,1 21 0,1 1-45,-2-17 0,-1 0-315,0 5 0,-1 3 0,-1-8-180,-1-8-312,1 15 0,1 5 1032,0-15 0,0-1 0,0 7 0,1 0 1081,-3-4 1,0-4-1532,0-7 180,-2-3 0,8-14 180,1-3 0,36-6-90,-22 0 1548,18-10 0,6-8-1480,-15 4 1,0-1 0,1-1-219,-1 3 0,-1-1 0,3-1-760,1 0 1,4-3 0,-2 1 0,-5 4 401,-5 4 1,-1 1-166,19-12 0,-3 3 673,-22 11 809,17-9-629,-28 16 360,7-4-540,2-12-540,3-11 180,3-5 180,-8 6 2724,-2 3-2544,3-17-90,-4 9-367,-6 3 0,-1-10 0,0-1 1,-1 7 321,-1 8 0,-1-1-22,1-12 1,0-10 0,0-3-1,-2 2 382,-2 6 0,-1-1 0,-1 1 0,1 2-203,1 4 0,0 3 1,0-1-1,-1-3-195,-2-5 1,0-4 0,-2-1 0,0 2 0,1 7 142,0 6 0,1 4 0,-1-3 7,-1-8 1,-1-5-1,0-2 1,1 0-400,1 5 1,2-2 0,0-1 0,0 2 0,0 2 308,0 0 1,0 3 0,0 0-1,2-3 41,-1-1 0,2-4 0,-1 0 0,2 3 0,0 8 866,3-1 1,0 4-840,1-13 0,0 1-45,-2 20 0,-1 1 34,1-11 1,0-4-65,1-3 0,2-5 0,-1-1-60,0 10 0,1-2 0,-1 0 0,1 1 318,-1 1 1,0 1 0,0 1 0,0 1-229,2-9 0,0 3 0,-1 7 0,0 1 0,-2 7 0,1-4-60,2-6 0,1-4 0,-1 5 60,-1 4 0,0 1 0,2-6 0,0-3 0,-1 7 79,0 5-34,1-13 0,0-1-45,1 0 0,-2 4 0,1-4 135,-1 1 0,-2 5-45,1 0 43,-2 5 1,1-8-1,0-1-193,0-6 0,-1-1 0,1 3 60,-1-1 0,0-1 0,1 0 0,0-3 0,0 10 0,0 6-786,1 2 0,2-7 0,-1 5 696,1-13-416,0 10 1,0-5-1,-1 9 506,-3 4-246,3-13 0,0-1 246,-1 5 60,0 0 0,2-7 0,-2 7-60,0-1 0,-1 5 0,1-10 0,0 0 0,-2 8 0,0 11 0,-1 0 0,1-18 0,2-9 0,-2 8 704,0 18 0,-2 1-614,2-22 0,0-1 830,-1 21 1,-1-2-921,1-8 0,-1-3 0,1 3 439,-1 10 1,0-2-530,2-12 0,1-8 0,1-3 0,-1 6 60,1 4 0,-1 4 1,0-2 29,0 3 0,1-2 0,-1 0 0,0-2 0,0-6 0,0-1 0,0-2 0,0-1 574,-1 6 0,1-1 0,-1-1 0,1-3 0,0-2-574,-2 11 0,1-2 0,0-2 0,0-1 0,0-2 0,0 1 0,0 0 0,0 1 0,0 1-410,1-2 0,0 1 1,1-1-1,-1 2 1,0-1-1,1 1 0,-1 1 1,0 0 270,0-2 0,-1 1 0,1 1 0,0 0 0,-1 0 1,1 1-1,0 1-116,1-5 0,0-1 0,0 1 0,0 2 0,-1 3 1,0 5 209,0 2 1,-1 5-1,0-5-189,0-6 0,0-7 0,-1-2 1,0 4-1,-1 9-674,-1 6 0,0 3 728,0-22 0,-2 3-90,0 11 238,-1 1-28,0 5 0,-1-6 0,1 1 240,-1-11 0,0-3-45,0 7 0,1-5 0,0-1 0,0 5-105,1 8 0,0 4 0,1-5-131,-1-6 0,2-7 0,-1-2 0,1 2 0,-1 7 236,1-6 0,-1 0 104,1 9 0,-1-5 1,1-2-1,-1 2 1,0 6-285,0-12 0,-1 5 45,1 3 0,-1 0-60,2 8 0,0-1 0,1 3 60,-1 7 0,1 0 0,0-15 0,0-3 180,-2 7 0,0-2 0,-1 5-136,1 3 1,-1 1 172,-1-22 1,-1 3-128,-3 14 448,-2 0 1,-1-2-764,3 10 0,0-2-23,-1-5 1,-3-7 0,1 0 0,0 4 202,-1-4 0,-2 1 45,2-1 0,-2-2 0,-4 6 451,-10 4 1,-6 8-1217,-7 4 0,-5 7 825,9 8 0,-2 3 0,2 1 30,-5-2 0,3 3 90,-1 10 0,0 0 0,7-10 0,1 0-90,-16 1-45,1-4 0,0 0-45,-3 3 1508,12 1 1,0 1-1464,11 0 0,1 2 209,-5 1 0,-3 0-464,-1 1 0,-3 0 0,3 0 165,4-1 0,0 3 45,-9 8 0,-4 5 0,5 2-855,8 4 1,5 2 404,-1 2 0,-1 1 450,-9 5 0,2-7 0,9-16 0,2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0:37.1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22726 7788 6094,'-10'-1'179,"6"27"-179,-3-11 360,6 14 0,2 11 0,0-3-91,-2-9 1,1 0-302,0 8 1,-2 5 0,0-2 150,-2-5 1,-2-1 0,1 1-90,-1-1 0,0 0 0,0 5 75,1-1 0,0 5 0,0 4 0,1 1 0,1 1 0,1-2-60,2 2 0,1-1 0,2 2 0,0-1 0,0 0 0,-1 0-566,0-1 1,-1 1-1,-1 0 1,1-2 0,1 0-1,1-1 539,2 1 0,1-1 0,1-1 0,0-1 0,0-4 132,2 11 0,-1-4 0,-1-7-105,-2-12 0,-1 0 15,2 16 0,0 7 0,-1-9-60,-2 4-45,0-4 0,0-2-389,1-6 434,3 2 706,16-3-76,-1-10-360,7 5 0,-6-15-90,-9-8 3096,1 1-2935,2-1 109,16 2 0,9 2-151,-6-1 1,3 0 0,2 0-1025,-1 1 1,3-1 0,0 1-1,-2-1 755,6 1 0,-2 0 0,1-1-30,2 0 0,0-1 0,-2-1-576,-10-2 1,-2-2 0,1 1 545,-1 0 0,0-1 0,4 0-66,7 0 1,6-2 0,1 1 0,-1 3 95,-11 1 0,0 3 0,0 0 0,0 0 0,0-1-326,8-1 1,-1-2 0,1 1 0,-2 1 325,-2 4 0,0 2 0,-2 0 0,-1-1 0,3 1 0,-2-2 0,1 0 0,-5-3 0,2 0 0,1-1 0,-1 0-23,-1 1 1,0 0-1,0-1 1,2 0 47,8-1 1,2 0-1,-2-2 1,-5 1-26,3-1 0,0 0 235,-10 1 1,5 1-1,4 0 1,0 1-1,-1 0-235,4 1 0,0-1 0,1 2 0,-1-1 0,0-1-117,-6 0 0,-1 0 0,1 0 0,-1 0 0,3-1 117,0 0 0,3 1 0,0-2 0,0 1 0,-1-2 0,-5-1-90,3-2 0,-4-2 0,-2 0 0,2 0 0,-1 0 0,0 1 0,2-2 0,6 0-20,-10 0 0,4-1 0,4-1 0,1 0 0,2 0 0,0-1 0,-2 1 0,-2 0 0,-4 1 262,10-2 1,-6 2 0,0-1 0,3 0 0,8-1-87,-19 3 0,4-2 0,4 1 0,2-1 0,3 0 0,1 0 0,1-1 0,1 0 0,-1 1 0,0-1 0,-1 1 0,-2 0 0,-2 0 0,-4 1 0,-3 0-174,13-2 1,-6 1-1,-3 0 1,-1 0-1,0 0 1,2 1-1,3-2 135,-3 2 0,3-1 0,1 0 0,2 0 0,1 0 0,-2 0 0,-1 0 0,-2 0 0,-5 1 0,-4 0 18,12-2 0,-6 0 0,-4 1 0,-1 0-15,3 0 0,-2 1 0,0 0-22,0 0 0,1 0 0,0 0 22,0 0 0,1 1 0,-1 0-30,0-1 0,0 1 0,2 0-45,-1 0 0,2 0 0,2 0 0,5 0-365,-11 0 0,5 0 1,2 0-1,1 0 1,1-1-1,-1 1 0,-3 0 1,-3 0 57,3 0 0,-3 1 0,-2-1 0,1 1 0,3-1 5,2 0 0,5 0 0,2 0 0,0 0 0,-3 0 1,-8 0-1,-9 0 347,-3-1 0,-7 0 0,13-6 0,-32-5 0</inkml:trace>
  <inkml:trace contextRef="#ctx0" brushRef="#br0" timeOffset="979">23651 7813 0,'42'-6'158,"1"-1"1,0 0-1,0 1 1,-1-1-1,3 0 1,0 0-1,0 0 1,1 1-1,1-1-69,-1 1 0,1-1 1,2 1-1,-1 0 0,0 0 1,-2 0 35,3 0 1,-2 0 0,-1 0 0,1 0 0,3 0-139,-7 1 0,2-1 1,1 0-1,1 1 0,-1-1 1,-3 1-1,-3 0 58,7-1 0,-5 1 0,0 0 0,5-1 14,-3 0 0,3-1 1,4 0-1,1 0 0,-1-1 1,-3 1-1,-4 1-37,7-1 1,-7 0-1,3 1 1,8-2-37,-18 3 1,5-1 0,4-1 0,3 0 0,2 0 0,1 0 0,0 0-1,-1 0 1,-2 0 0,-3 1 0,-4 0 0,-4 1 13,7-1 0,-6 1 0,-3 0 0,1 1 0,7-2 70,-5 2 1,3-1-1,3-1 1,2 1-1,1-1 1,0 1-1,-1 0 1,-1 0-1,-2 2-83,3-1 0,0 1 0,-1 1 1,-1 0-1,-1 0 0,-1 0 0,-1 0 13,5 0 0,-4-1 0,0 1 0,2 0 0,5-1-20,-8 1 0,3 0 0,3 0 0,1-1 0,1 1 0,1 0 0,0 0 0,-1 1 0,-1-1 0,-3 2 0,0-1 0,-1 1 0,1 0 0,-1 0 0,1 1 0,0-1 0,1 1 1,1-1-129,-3 1 1,1-1 0,1 1 0,1-1 0,-1 1-1,1 0 1,0 0 0,0 0 0,-1 0 0,0-1-1,-2 1 102,7 0 1,-1 1 0,0-1-1,0 0 1,-1 0 0,-1 0-1,-1 1 1,-2-1 0,-1 1 15,7 1 0,-1 0 0,-3 0 0,0 0 0,-3 0 0,0-1-78,-1 0 0,-1 0 0,-1 0 0,-3-1 0,-4 0 108,11 1 0,0 0 90,-8 0 0,6 0 0,2 1 0,-3-1 0,-8 0 0,1 0 0,-2 1 209,12 1 1,7 2 0,-5 0 415,-6 1 0,-2 1-565,-3-1 0,3 1 0,1 3 382,-4 2 1,1 2-1,1 2 1,-2 0-473,7 3 0,0 1 0,-1 0-60,1 1 0,0-1 0,-3 1-131,-7-3 0,-2 0 0,-7-3 131,2 5-90,4 6 2234,-15-5-1830,-7 2 1,-1 1 45,0 11 179,-6 2 1,-2 2-90,-7 6-518,-3-12 0,-3 10 0,-3 4 0,1-2 0,1-5-22,2-4 0,1-3 0,-2 6-320,2-5 0,-2 6 1,-2 4-1,0 2 1,-1 1-1,2-2 0,0-3 1,3-6-240,-1 2 1,3-5-1,0 0 1,-2 4 262,1 0 1,-2 4-1,0 3 1,-1 2-1,1-2 1,1-2 0,1-5 160,-1 2 0,2-3 0,0-2 0,-1 2 225,-2 11 0,-2 2 0,1-1 0,1-4 0,0-2 0,1-4 0,1 0 0,-1-1 0,0 0 0,0 0 0</inkml:trace>
  <inkml:trace contextRef="#ctx0" brushRef="#br0" timeOffset="2305">22767 12603 6273,'-2'9'2339,"2"6"-2114,0 10 0,0 5 359,0 13 1,0 3-628,0-2 0,-1 6 294,-1-14 1,-1 6 0,-1 1 0,-1 0 0,1-3-1196,-2 8 0,0-4 1,0 5 961,0-4 0,0 5 0,-1 1 0,0-1 0,1-4-18,1-8 0,0-2 0,0 0 0,0 4 12,2 0 1,-1 4 0,0 4 0,1 0 0,0 0 0,0-4 0,1-6-13,-1 8 0,1-6 0,0 7 0,0-7 0,0 5 0,1 5 0,-1 1 0,1-1 0,1-3 0,0-4 101,1 4 1,1-5-1,2-1 1,0 0 100,2 2 0,2 0 1,0-1-1,1-3-82,-3 5 0,2-2 0,6-14 105,14-17 0,8-13-255,4-11 0,5-8 0,-1 1-30,-9 7 0,-1 1 0,3 1-518,5-3 0,3-1 0,0 2 0,-5 3 443,3 6 1,-2 2-76,-4 0 0,2 0 0,-2 1 120,-2-1 0,-1 0 0,12-1 0,0 0 987,-13 1 0,1-1-777,10-1 0,7 0 0,-1-1 0,-8 2 0,0 0 0,5 0-462,-9 2 1,4 1 0,4-1 0,1 1 0,-1 1 0,-2-1-1,-6 0 319,3 0 1,-4 0 0,-1 1-1,4 0 38,-1 1 0,3 1 0,2 0 0,0 1 0,-1-1 0,-2 1 56,8 0 0,-3 1 0,0-1 0,3 0 138,-9-1 1,2-1 0,1 0 0,1 0 0,-1-1 0,0 1-150,-1 0 0,-2 0 0,0 0 0,1 0 0,2 0 0,3-1 3,-4 1 0,3-2 0,2 1 0,2 0 0,1 0 0,0-1 0,-1 1 0,-1-1 0,-2 1 0,-3-1-63,8 1 0,-3 0 0,-2-1 0,-1 1 0,2-1 0,2 1 26,-4 0 0,2 0 0,2 0 0,0 0 0,-1 0 0,0 1 0,-2-1 0,-3 0-98,8 0 0,-1 1 0,-3-1 0,-2 1 0,-5-1 12,-2 0 0,-5 1 1,7 0-96,-1 0 1,5 0 0,4 0 0,2 1 0,2 0-1,-2 0 1,-3 0 79,1 0 0,-2 1 0,0 0 0,0 0 0,2 0 0,3 0 57,-10-1 0,3 1 0,0-1 0,2 1 0,1 0 0,0 0 0,0 0 0,-1 0 0,-1-1 0,-2 1-121,4 0 0,0 0 0,-1 0 0,0 0 0,-1 0 0,-1 0 0,-1 0 0,-2-1 169,4 1 0,-2 1 0,-2-1 0,0 0 0,0-1 0,0 1 78,6-1 0,0-1 0,-1 0 0,1 0 0,0-1 41,-4 0 1,0-1 0,0 0 0,0 0 0,-2 0 0,-1 0-128,7 0 1,-2 0 0,-1 0-1,5 0 22,-4 0 1,3-1 0,2 1 0,1-1 0,0 1-1,-2-1 16,-3-1 0,1 1 0,-1-1 0,-1 0 0,0 0 0,-3 1-201,9-1 1,-3 1-1,0-1 1,2 0 65,-7 1 0,3-1 0,1 0 0,-1 0 0,-3 0 0,-5 1 81,1-1 1,-4 1 0,2 0-827,9 1 1,3 0 0,2 0 0,-2 1-1,-10-1 1,-1 1 0,0 0 0,0 0 510,8-1 1,1 1 0,-1 0 0,-5 0 308,-3-1 0,-3 0 0,-4-1 0,-3-2 0,-3-2 0,13-11 0,-10-4 0</inkml:trace>
  <inkml:trace contextRef="#ctx0" brushRef="#br0" timeOffset="3369">23738 12626 1773,'47'-7'323,"1"-1"1,0 1 0,0-1 0,-1 1 0,2 0 0,3-1 0,1-1 0,-2 2 0,-3-1-1,-7 2-143,-1 0 0,-5 0 0,3 0 18,3 0 0,5-1 0,2 0 0,-2 0 0,-6 1-766,-1 0 0,-5 0 0,1 1 658,12-2 0,2 0 0,-3 0-30,-11 3 0,-2-1 0,0 1-30,-1 0 0,1 1 0,5-1-15,4 1 0,8 1 0,4-1 0,1 1 0,-3-1 0,-6 2-199,-4-1 1,-6 0 0,1 1-1,4-1 171,-2 1 0,3 0 0,3-1 1,1 1-1,0 0 0,-2 0 0,-3 1 13,4 0 0,-1 1 0,-3 1 0,0-1 0,-3 0 102,8 1 0,-3 0 0,3-1-102,-7 1 0,3 0 0,1 0 0,0 0 0,-3 0-23,-1 0 1,-3 0 0,1 1-1,5-1-67,-5 1 0,4-1 0,1 1 0,2 0 0,2 0 1,1-1-1,0 1-29,-1-1 0,3 0 0,0 0 1,2 0-1,1 0 0,-1 0 0,0 0 1,-2-1-1,-1 1 119,-2 0 0,-1 1 0,-1-1 0,0 0 0,-1 0 0,1 0 0,1 0 0,0-1-5,0 1 0,3-1 1,1 0-1,0 0 1,0 0-1,-2-1 1,-3 1-1,-4-1 1,-5 0 64,11 0 0,-8-1 0,2 1 173,-2-1 0,1 0 0,2 1 0,2-2-143,-3 0 0,1 0 0,3 0 0,0-1 0,1 0 0,-1 1-75,3-1 0,1 1 0,0-1 0,0 0 0,0 1 0,0-1-29,-1 0 0,0 0 0,0 0 1,0 0-1,2 1 0,0-1-166,-5 2 0,3-1 0,2 1 0,-1 0 1,0 0-1,-3 0 0,-5 0 0,-4 1 30,5 0 0,-6 1 1,5 0-121,3 1 0,6 1 0,4 0 0,1 1 0,-4-1 0,-7 1 210,2 0 0,-5 1 1,1-1 59,-2 1 0,3 0 0,-1 0 0,-3 0 0,5 0 0,-3 0 0,-5-1 0,12 3-45,-7-1 0,3 6 464,-8 9 1,-1 9-1,-4 3-599,-5 4 0,-5 4 1,2 4 214,0-6 1,2 4 0,0 1 0,-2 0 0,-2 0 180,-7-4 0,-1 0 0,-3 0 0,0 0 0,1-1-287,0 2 0,1 0 1,-1 0-1,0-2 1,-1-3 160,3 5 0,0-4 0,-3 2 359,-3 3 1,-2 4 0,-2-2 0,0-5 176,-1-2 1,-3 0-245,0 7 1,-1 7-1,-2 1 1,0-5-20,-1-7 0,0-2 0,-1 0-363,-1 9 0,-1 1 0,1-1-120,0-8 0,0-2 0,-1 1-660,0 3 1,0 0-1,-1 1-272,0 2 1,0 2-1,-1 2 530,2-9 0,-1 3 1,-1 0-1,1 0 1,1-4 521,-2 7 0,1-4 0,-1 1 0,0 1 0,0 0 0,0-8 0,-3 0 0</inkml:trace>
  <inkml:trace contextRef="#ctx0" brushRef="#br0" timeOffset="7172">22831 6272 6004,'14'0'2068,"34"-3"-269,-6 0-1304,-12 1 0,-1 0-45,6-1 449,-2 1-764,-4 2 0,4-1-135,15-2 0,3-2 0,-17 3 0,0 0 0,0-1-528,10-2 0,-3 0 618,6-2 0,-25 3 90,7-1 0,2 0-90,8 0-90,-10 1 0,5-1 0,4 1 0,4 0 0,-3 0 0,-5 1 0,0 0-224,7-1 1,4 0 0,-7 1 223,7 0 405,-17 6 0,0 1-315,7 2-90,-10-1 0,-1 1 978,14 1-978,-2-2 0,0 0 0,10 2 0,-10-2 0,-2-1-89,-7 0 89,-13-2 746,20 2-746,-9-2 0,1 0 0,13 1 45,2 0 0,-1-1-45,-12 0-45,-3 0 0,0-1-380,0 0 335,1 0 0,3-2 1,1 0-91,4-1-45,-8 0 0,3-1 15,3 0 0,5-1 0,1 1-250,5-2 0,3 0 0,-1 1 460,1-1 0,-1 0 0,-1 1 0,-9 0 0,-2 1 0,1 0 30,3-1 0,0 1 0,0 0 60,12 0 0,1 1-862,-4 0 0,4-1 0,-4 1 817,1 0 0,0 1-307,-6 0 0,2 0 0,-6 0 352,12 0 270,-8 0 1,2 0-271,-12 3 0,1-1-90,3 2 0,1-1-45,-2 0 0,2 1-45,11 0 0,2 0 0,-2-4 0,0-1 90,-5 2 0,1-1 0,5-2 0,-4-1 2398,-8 0-2398,-5 0 89,-1 1-89,-8 1 1869,26-1-1958,-11 1 20,6 1-66,-13 1 0,-1 0 46,16 0 89,-13 1 0,4-2 0,-3 1 44,-1 0 1,-1-1 45,13 0 0,-1 0 0,-12 0 0,0 2-45,15 2 0,1 1-45,-15-2 0,0 0 14,6 1 1,4 0 0,-4-1-15,-6-2 0,-2-1 0,8 1 0,1-1 45,-2-1 0,-2-1-135,6 0 30,-9 2 0,7 1 0,-4 0-30,-5 1 0,1 0 90,7 1 0,5 0 0,-3 0 0,6 0 0,-3 0 0,-7 0 0,2-1 0,-2-2 0,4-2 0,1 0 0,-8 0 0,-5 1 0,0-1 22,11-1 1,8-2-1,0 1 1,-10 1 67,9-2 0,-1 0 0,9-1 0,-7 1-45,-14 3 0,-2 0-497,16-3 0,-1 1 452,-1 1 0,-20 1-45,9-1 0,3 0 45,-12 1 0,0 0 139,7-1 0,4 0 0,-2 0-94,2 0 0,0-1 15,-1 2 0,1-2 0,-2 2-15,0-1 0,0 0 135,14 0 0,-4-1 0,-7 2 45,2 0 0,1 1-135,-11 1 0,0 1-150,1 0 0,4 0 0,3 1-345,4-1 0,5 1 0,-1-1 1,-4 1 359,9 1 0,0-1-216,-12-1 0,4 1 0,-1-1 0,-9-1 171,10 0-295,-4 0 1,1 0 294,10 0-49,-6 2 0,3 1-41,-9 2 0,-1 0 90,-7 0 0,2 0-120,2 1 0,2 0 1,-3 0-61,12 2-225,2 1 0,2-1 225,-16-3 1,-1 0 1094,0 0 1,1 0-826,5 1 0,-2-1 90,-5-1-1175,-1 0 0,0 0 1355,-1-2-303,-2 0 1,0 0 302,8 0 178,5-1 0,5-1-238,-11 1 0,0 0 0,2 0-300,4-1 0,3 1 0,-1 0-361,4 1 1,1 0 0,-4 0-90,7 1 1,-5 1 1633,-9-1 1,-2 2-2310,1 0 1,-1 2 837,-8 0 0,0 0 1,0 0-1,0 0 0,12 6 1</inkml:trace>
  <inkml:trace contextRef="#ctx0" brushRef="#br0" timeOffset="15674">22603 6695 6453,'-1'-11'3276,"1"5"-3763,-7 4 307,4 7-90,-3 14 450,5 9 270,1 13-270,1 0-180,3 6 0,0 0-450,1 1-459,-1-3 0,0-1 280,0-5-631,2 7 64,-1-16 927,2 0-419,-1-21 0,1-9 0,0-5 0</inkml:trace>
  <inkml:trace contextRef="#ctx0" brushRef="#br0" timeOffset="16134">22667 6679 6723,'-2'-9'3276,"2"-3"-2414,0 8-1312,15 1 270,4 7 0,7 1-629,18 5 179,-11-1 360,8 1 90,-14 1 0,-1 0 90,-2 1 90,0 1 0,-3 4 630,-2 12-270,-5-9 90,-4 5-270,-9-21-90,0 2-360,-1 0 90,0 1-360,-8 14 540,2-9 180,-6 11 630,-6-2-451,6-6 1,-8 9-90,8-10 0,0 1 90,-7 10-270,-13 14-90,14-18 0,0 0-45,-1-1 0,0 1-630,-7 4 0,1-1-224,-3 2 122,7-5 1,0-1-34,0 2 175,5-3 0,-1 0 0,-2 2 0,-10 10 0</inkml:trace>
  <inkml:trace contextRef="#ctx0" brushRef="#br0" timeOffset="19768">32192 5354 6094,'-13'-18'1034,"-6"-10"0,-3-3-1034,-7-4-45,4 3 0,-3 0 315,-2 6 0,1 3 0,5 6 0,1 0-1381,-6-5 0,0 2 1381,-8-4 45,9 9 0,0 1-315,-10-3 0,-5 1 0,-7 3-440,13 10 0,-2 2 1,0 2 49,-2 0 0,0 1 0,0 1 180,-6 2 0,0 2 1,2 2-561,10 1 1,1 2-1,3 0 815,-2 1 0,2 0 45,0 1 0,2 0 126,-11 4 188,14-6 1,-2 2 830,-4 1 1,-2 2-966,-4 5 0,1 1-181,7-6 1,1 4-867,-2 12 1,6 1 956,6 2-90,5-6 0,2 0 1888,4 7-1769,6 1 1,3 8 0,0-4-381,0-12 0,2 1 201,2 16 0,2 7 0,4-8-30,4-12 0,4-3-90,3 2 0,4 3 0,-1-3 0,1 3 0,3-2-60,-1-2 0,2 2 0,2-3-90,-1-1 0,2-2 1,3-1-407,-5-6 0,3-1 1,0 0-1,-1 0 616,5 4 0,0 1 0,-1-4 309,0-6 1,-1-3 0,-4-2-460,16 2-360,-8-4 1,5 0-211,-4-3 0,3-2 1,-2 0 749,7 1 0,0 0 0,-10-3 0,1-2 0,-7-1 0,6-6 0</inkml:trace>
  <inkml:trace contextRef="#ctx0" brushRef="#br0" timeOffset="19963">32268 5728 6094,'-18'-39'655,"0"1"0,0-1 1,2 3-1,0 2 0,-3 5 0,-7 5 1,-5 6-1676,-11 0 1,-7 2 0,1 3 1019,5 5 0,0 1 0,0 1 0,-7-2 0,-1 0 0,5 4 0,4 11 0,-1 1 0</inkml:trace>
  <inkml:trace contextRef="#ctx0" brushRef="#br0" timeOffset="21198">23047 7806 6094,'-2'-12'899,"-1"1"-989,-14 1-180,6 6-269,-14 7 539,12 4 0,-3 5 0,5-4 0</inkml:trace>
  <inkml:trace contextRef="#ctx0" brushRef="#br0" timeOffset="22371">22866 12575 5914,'7'-4'180,"3"-3"-180,-2 2-90,8-4 90,19 0 0,-9 3 0,17 0 0</inkml:trace>
  <inkml:trace contextRef="#ctx0" brushRef="#br0" timeOffset="22516">23304 12483 6004,'38'-26'0,"0"0"0,1 1 0,-1 3 45,-7 10 0,0 3-90,1 1 0,-1 2 45,0 3 0,-2 1 0,11 2 0,-10 0 0</inkml:trace>
  <inkml:trace contextRef="#ctx0" brushRef="#br0" timeOffset="22711">23896 12343 6004,'16'19'629,"-1"-2"-179,-3-2-630,-4-7-90,1 3 90,-6-9 180,-2-1 0,-1-1 0,2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1:26.3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15778 3569 6004,'-34'1'2158,"3"0"-539,-7 2-989,13 0 314,-12 5 1,-2 3-315,-4 7-898,9-4 1,1 2 357,1 6 171,0 10-321,17-2 0,1 8 0,1-3-75,-1 1 0,2 1-509,-1 4 1,0 4 0,4-6 643,5-13 0,3-2-332,4 13 0,2-3 422,2-1-46,0-6 1,2 1-1091,9 2 1,2-2 1045,5 6 45,4 1 0,6 0-695,0-9 0,1-2 740,-6-4 0,1 0 204,-1-2 0,3-1 0,0 0-144,6-2 0,0-1 0,-1-1-60,9 2 0,1-1-68,-11-5 1,4 0-1,-1 0 1,-5-3 148,1-2 1,-2-1-142,2 0 0,2 0 0,-4 0 724,-6 1 0,-1-1-709,7 2 0,3 1 45,9 5 0,-2 2-90,-15-5 0,-1 0 45,17 6 0,-2-1-45,1 3 119,-11-5 1,5 2 0,-1-2-30,5 1 0,1 0-90,-4-1 0,2 0 0,-3-1 0,-1-3 0,1-2-30,4-4 0,4-2 0,-4 0 30,-6 0 0,4 0-105,-5-1 0,7 0 0,5 0 0,0 0 1,-3 0-1,-8 0-727,10 0 1,-1 0 763,-5 0 1,4 1 0,3-1-1,-1 0-250,-1-1 0,1 0 1,-1-1-1,0-3 363,-5-2 0,-2-2 0,1-1 0,2 1-9,-2 2 0,2 2 0,0-1 0,0-2 0,-2-2 54,7-9 0,-1-3 0,-3-2 0,-4 0 60,-8 2 0,-4 0 0,1-1-1,4-4 1,0 0 0,-5 1 222,-3 1 1,-6 0-148,-7 0 0,-5-1 1074,-5 1 1,-3-1-1300,0 0 0,0 0 1150,-1 1 1,-4 1-1106,-2 1 0,-5 0 44,-4-3 1,-3-1 0,0 0-90,-5-7 0,-2 0-89,6 9 0,-4-2 0,0 1 0,1 3 89,-7-3 0,-3 3 45,6 5 0,-5-1 0,0 0 0,4 2-716,-7-2 1,1 1 700,2 2 0,-2-1 0,4 2-30,11 6 0,-1 0 60,-6-4 0,-5-2 0,1 1-60,-1 0 0,-3-1-464,3 1 0,-6-2 0,0 0 1,5 3 463,-1 0 0,2 1 0,3 2 0,-2-1 0,4 2-90,-13-3 445,0-1-355,1 1-60,8 4 0,-6 0 1,2 1 59,2 2 0,-2 1-23,-1 1 1,-5 1-1,0 0 1,3 4 22,3 2 0,3 3 0,-1 1 30,-9 1 0,-1 1 0,3 1 528,1 0 1,2 1-694,-5 0 0,-3 2-45,8 1 0,-2 2 0,-1 0-113,6-2 1,-1 1 0,-1 0 0,1 1-83,2-1 0,1-1 0,-1 2 0,-1 2-281,-3 3 1,-2 4-1,0 1 1,3-2 0,4-4 455,-4 2 0,1-1 0,3 0 0,-4 3 0,-1-1 0,5-5 0,0-7 0,0 0 0</inkml:trace>
  <inkml:trace contextRef="#ctx0" brushRef="#br0" timeOffset="3049">20407 5880 6183,'-10'3'3276,"2"-4"-2234,4 3-412,12 1 149,19 3 1,13 2-1,0-1-599,8-2 0,2-1-472,-14-1 1,1 2-1,2-1 1,2-2 313,5-2 1,2-2-1,2-1 1,2 0-415,-10 2 1,1 0-1,1 0 1,2 1-1,1-1 1,1 1-19,-3 0 0,2 0 1,2 0-1,0 1 1,1-1-1,-1 1 0,0 0 1,-1 0 67,2 0 1,0 0-1,-1 0 1,0 1 0,0 0-1,0 1 1,0 1 341,0 1 0,2 0 0,0 2 0,-1 0 0,-2 0 0,-3 0 0,-5 1 0,11 2 0,-6 1 0,-1 1 0,0 4 0,1 0 0,-1 0 0</inkml:trace>
  <inkml:trace contextRef="#ctx0" brushRef="#br0" timeOffset="3562">20194 9073 6633,'2'-9'3276,"13"9"-2457,12-3 0,14-1 0,6-1 0,-1 1-745,-2 1 1,3 0 0,1 0 0,1 0 0,-1 1-609,-2-1 0,-1 0 0,1 0 0,3 0 0,3 1 169,-7 2 1,4 0 0,4 0 0,2 1 0,-1-1 0,-1 2 0,-3-1 0,-5 1 0,-6-1-273,11 2 1,-8 1 0,5 1 533,-6-2 0,5 2 0,3-1 0,2 1 1,-1 0-1,-3 0 0,-5 1-370,5 0 1,-4 2 0,-3-1 0,-1 0-231,2 0 0,-2-1 1,1 1 702,10 2 0,3 1 0,-9-2 0,-17-2 0,-3 0 0,24 6 0</inkml:trace>
  <inkml:trace contextRef="#ctx0" brushRef="#br0" timeOffset="4076">20105 11824 6183,'22'-18'1638,"0"0"0,21-1 0,-15 1 0,1 1-776,-7 10 0,5 3-817,7-1 0,7-1 0,2 0 0,-2 1-1138,2-2 1,-1 1 0,3-1 436,-8 2 1,1-1-1,2 1 1,1-1 0,1 0 108,1-1 1,3 0 0,1-1 0,0 0 0,-4 1 0,-3 1-237,5-1 0,-5 1 1,6-1 557,-6 1 0,4-1 0,3-1 0,2 1 0,0 0 1,-1 1 372,-1 1 0,1 0 0,-1 0 0,2 1 0,0 0 0,1 1-216,-7 1 1,1 0-1,2 1 1,-1 1 0,1-1-1,0 1 1,-2-1 0,0 0-137,3-1 1,-1 0 0,0 0-1,0 0 1,-2 0 0,1 1-1,-2 1 198,4 1 0,1 1 0,-1 0 0,-2 0 0,-5 1 0,-5 1 6,9 1 0,-6 1 0,-2 1 0,0-1 0,-3 1 0,0-1 0</inkml:trace>
  <inkml:trace contextRef="#ctx0" brushRef="#br0" timeOffset="4876">19605 17715 6633,'13'11'3276,"-4"-2"-2890,30-4 0,14-4-746,-10 1 0,3-2 1,0 1-734,-3 0 1,0 1 0,1-1 267,4-1 1,0 0-1,-4-2 870,-5-1 0,-1-1 15,-4 1 0,1-1 0,-1 0-15,6-1 0,6 0 64,-4 1 0,9 0 0,3 0 0,-1 0 0,-5 2 25,-9 0 1,-3 1 0,1 1 0,5 0-96,1-1 1,6 1 0,4-1 0,1 1-1,-1 0 1,-3 1 0,-5-1 72,4 1 1,-5 1-1,-1-1 1,2 1-59,-2 0 0,3 0 0,0 0 0,-3-1 0,-5 1-89,10-1 1,-1-1-101,-10-2 0,3 0 0,2-1 0,1-1-521,-4-1 1,1-1-1,1-1 1,0 1 0,-3 0 414,3 0 0,-2 2 0,-1-1 1,1-1-1,5-2 0,2 0 1,-4 0-1,-10 1 0,-2-1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1:43.4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6273 17217 6094,'26'0'2518,"-12"0"-809,23-2-809,-22 3-451,7 0-89,-8 2-90,-3 1 90,2 0 0,9 1-241,8-1 1,7-1 0,-2-1-165,-8 1 0,0-1-235,14 1 0,5-1 0,-4-2 280,-6-1 0,1-2-60,6 1 0,5-1 1,-4 0 59,-1 1 0,-1-1-30,5 1 0,4 1 0,-4 1 60,-11 2 0,-3 1 0,0 0 29,2-1 1,0 1 0,0 0-30,-2 0 0,0 0 0,1 0 30,4 0 0,1 0 0,-5-1-60,-6-1 0,-2 0 0,20 1 0,4 0 0,-6-2 0,-1-1 0,-15 1 0,1-1 0,13 1 0,7-1 0,-5 1 45,-5-1 0,2 0 0,0 0 0,5-1 0,3 0 0,-2 0-23,-4 0 1,-1-1-1,0 0 1,1 0-23,-2 0 0,0 0 0,2 0 0,-2 0 0,-2 1 0,10-3 0,-3 1 0,1 0-23,-4 1 1,1 0-1,-1 0 1,-5 0 22,-3 1 0,0-1 0,4 1 0,8 0 0,0-1 0,-5 1 0,5-1 0,0 0-23,-9 1 1,4-1 0,0 1-1,-4 0 23,8-1 0,-1 0 0,-4 0 0,4 1 0,-6 0 0,-7 0 0,-1 1 0,3 0 0,3-1 0,2 1 0,-1 0 0,3 1 0,0-1 0,-1 0 0,3 0 0,0 0 0,1 0 0,0 0 0,2 0 0,1 0 0,0-1 22,1 1 1,1-1-1,-1 1 1,0-1-1,-2 0 1,-2 0-1,1 0 1,4 0-23,-3 0 0,4-1 0,3 1 0,-1-1 0,-2 1 0,-5-1-779,-2 1 1,-4 0 0,-2-1-1,2 1 779,4-1 0,2 0 0,-2 1 0,-3-1-30,-2 1 0,-4 0 0,1 0-617,13-1 0,1 1 647,-12 0 0,1 0 0,2 0-552,8 0 1,2-1 0,-5 1 551,-7 1 0,-2-1 12,2 0 1,3 1-1,-5-1-12,-7 0 0,-2 1 836,-1-1 0,3 0-814,7 0 1,7-2-1,2 1 1,-4 0-23,-4 0 0,-2 0 0,4 0 104,2 0 0,4-1 0,3 1 1,-2-1-1,-5 1-74,1 0 0,-3 1 0,0-1 0,6 1 0,0 0 0,2 1 60,-4 0 0,1 2 0,-1 0 0,-2-1 160,-5 1 0,-3-1 1,2 1-251,12 1 0,1 0 0,-2 0 29,-10-1 1,-2 0 0,5 0-414,-1-1 0,5 0 0,1 0 0,0 0 0,-3 0 384,6 0 0,-2 0 0,5 0 0,-5 0 0,6-1 0,3 0 0,-1 0 0,-5-1 0,-9 1-100,1 0 0,-1 0 100,0 0 0,9 0 0,2 0 0,-3-1 0,-8 1 0,-2 0 0,-2 0 0,9 0 0,7-1 0,1 0-128,-9-1 0,3 0 1,-2-1-1,-3 1 218,8 0 0,1-1-18,-13 2 0,6-2 0,2 1 0,-1 0 0,-5 0-57,2 0 1,-4 1 0,0 0-16,-3 0 0,-1 0 0,1 0 0,2 0 0,0 0 0,-4 0 0,14-2 1550,2 0-1550,-13 0 0,2 0 0,2-1 0,-1 0 113,0 0 0,1 0-113,0-1 0,3 0 0,-2 1-90,3 0 0,-1 1 1240,7-2 1,0 1-1196,-7 3 0,-3 2 1010,-11 1 1,-1 0-966,8 0 0,2-1 29,-3 1 0,2 0-29,11 0 0,0-2-45,-7 1 0,-1 0-772,-1-1 0,-2 1 728,13-1 89,-24 1-112,-1 1 22,-1-1 45,8 0 0,2 0 45,1 0-1056,9-1 0,-1 0 1056,-13 0-516,-2 0 0,0 0 606,-3 1 422,3 0 0,1-1-332,16-2-270,4 0-180,-15-1 0,-20 3-823,-2 4-2184,28 9 0,4-2 3202,-9-2 1,1-2 0,12-2-1,-3-5 1</inkml:trace>
  <inkml:trace contextRef="#ctx0" brushRef="#br0" timeOffset="5312">6443 18389 6094,'2'7'989,"0"-1"-539,-1-4-1,2-3-449,1-1 270,9-2 810,26-2-810,-17 3-1,23 1 1,-18 7-90,-4-1 180,6-1 0,1 1-90,-3-3-136,-2 1 1,1-1 585,24-5-495,-22 1 0,4 0-165,1 0 0,4 1 0,-2-1-60,7 0 0,2 0 149,-3 0 1,4 0 0,-5 1-15,-2 0 0,-1 0-90,3 0 0,1-1 0,4 1 0,-3-1 45,0 1-90,-10 1 0,3 0 0,-1 0-45,-1 1 0,-1 0 45,0 0 0,1 1-135,16-1 0,0 1 135,-22-1 0,0 1 45,17 0 0,2 1 180,1 1 0,1 0-135,-7-1 0,1-1 0,-2 1-90,8 1 0,1 0 0,-4-2 0,2-1 0,-5 1-1639,-9-1 1,-2 0 1580,6 0 1,3 0-551,-2 1 0,3-1 0,-5 0 608,-9 0 0,1 0-364,7 0 1,7 0-1,0 0 1,-7-1 363,-6 1 0,-2-1 30,11 0 0,4-1 0,-6 1-120,10-2 60,-13 2 0,7-1 0,-1 1 30,1 1 0,0 1 0,0 0 0,0-1 0,1 0 0,2 0 0,0 1 0,3 1 0,-2 0 0,-6-1 0,-5 1 0,1-1 170,1 0 0,6 1 0,-1-1 0,-4 0-170,-1 0 0,-1 0 0,14 1 0,1-1 45,-8 0 0,-4 0 45,9 0 504,-15-1 0,7 1 0,3-1 0,-1 1-549,-2 0 0,1 0 0,0-1 0,3 1-9,2-1 0,3 1 0,1-1 0,-1 0 0,-3 0-457,-3 1 0,-2-1 0,-1 1 0,-2-1 451,4 0 0,-2-1 0,1 0 0,3-1 0,0 0 0,-4 0-30,-6 0 0,0 1 0,16-2 0,6 1 0,-8-1 281,-18 2 1,-1-1-282,19 0 0,5-1 0,-17 1 0,1 1 0,2-1 0,8 0 0,2-1 0,1 1-51,-8 0 1,1 1-1,2-1 1,1 1 50,1 0 0,2 0 0,1 0 0,-2 0 0,-3 0 78,5 0 1,-4 0-1,2 0-78,-4 1 0,2 0 0,-1-1 0,-3 1 60,0 0 0,-1 0 0,-2 0 597,-3 1 1,-1-1 0,3 1-640,2-1 0,5 1 0,2 0 0,-1 0 0,-6-1-18,1 1 0,-3 0 0,1 0-417,12 1 0,3-1 0,-7 1 462,-13-2 0,0 1-450,7 1 1,8-1 0,0 1-1,-5 0 405,4-1 0,0 1 18,-10-1 0,4 1 0,4-1 0,-1 1 0,-3-1-76,2 0 1,-2 0 0,0-1 0,-3 1 57,2 0 0,-2-1 0,2 1 0,-1 0 0,4-1 0,-3 0 0,-4 1 0,-2-1 0,-1 0-3,6 0 0,5 0 1,0 0 2,2 0 0,0 0 0,3 0 0,-1 0 0,4 0 0,0 1 0,-4-1 76,1 0 1,-3 0 0,-1 1-77,-1-1 0,-1 1 0,-5-1 0,-3 1 0,-4-1 0,1 0 0,3 0 365,4 1 0,8 0 0,2 0 1,-2 0-366,3 0 0,-2-1 0,5 1 0,-10 0 0,3-1 0,3 1 0,0 0 0,-1-1 0,-2 0-18,1 0 0,-1 0 0,-2 0 0,0 0 0,-2 0 18,1 0 0,-2 0 0,-1 0 0,3-1-18,0 1 0,2 0 0,1 0 0,-3 0 0,-4 0 18,13 1 0,-3 0 0,-4-1 0,2 1 0,0 0 30,-1 0 0,-1 1 0,-2 0-30,6 0 0,-1 0 30,-10-1 0,2 1 0,-1-1-30,0 0 0,-1 0 0,1 0 0,3-1 0,1 0 0,-2 0 0,-5 0 0,-2 0 0,2 0 0,13-1 0,2 0 0,-4 0-45,1 0 0,0 0 45,-6 0 0,5 0 0,0 0 0,-4 0 0,-6 0 0,-2 1 0,3-1 0,4 0 0,4 0 0,0 1 0,-8-1 0,-2 1 0,-1-1 30,12 0 0,5 0 0,-2 0-30,-12 0 0,-2 0 0,1 0 88,6 0 1,2 0 0,-2 0-89,6-1 0,-1 0 0,0 0 0,1 0-499,-15 0 1,2 0 0,-1 0 498,0 0 0,0 0 0,0 0 0,12 0 0,2-1 160,-9 0 1,2 1-1,-2-1-100,-5 1 0,-1 0 0,2 0 7,5 0 1,4-1 0,1 1-1,-4 0-37,-2 0 0,-2 1 0,-1-1-174,0 1 1,-2-1 0,-1 2 53,0-1 0,-2 1-1030,4 1 0,0 2-519,-8 0 1,0 0 606,11 1 1,-3-3 1031,-3-2 0,-12-11 0,-20-8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2:46.5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14883 10850 6094,'1'17'1259,"0"-4"-450,-1 20-539,-1-13-1909,-1 10 1,1 4 64,-3 9 1718,0 0 1,-2-1-55,-1 5-519,0-8 0,0-2 519,1-5-90,-3 14 225,5-11 0,0 3-180,1 10 0,0 2-45,-1-3 0,1 4-180,3-5 0,0 8 0,1-2 0,1-9 90,-1-12 1,0 0-24,1 5 1,0 8-1,1 0 1,-1-5 261,1 2 1,-1 0-173,-1-3 1,0 4-1,-1 1 1,1-2 52,-1 3 0,0-1 0,0 1 227,0-2 1,-1 2 0,0-1-1,0-4-257,-1 10 0,0-4 0,0-6 0,1-3 0,0-9 0,-1 1-520,0 5 1,-1 3 0,1-4 519,0-7 0,0 1 60,-2 17 0,-2 7 0,2-9 29,-2-3-89,1-1 0,0 2 90,0-1 0,1-1 0,-1 12-60,1-11 1,1 6-1,0-7 150,1 6 0,0 3 0,0-1 1517,2-7-1473,-1-3 1,0 3-45,-3 8 0,-1 1-90,1-1 0,-1 1 1134,-1-2 0,0 0-1134,1-11 0,-1 0 0,2-2 0,0-1 0,0 0 180,-1 11 0,0 5 0,0-2-224,0 4 0,0-1 164,1-12 0,0 0 0,1-2 1398,-1 1 0,1-2-1338,0 3 0,1 1-1609,1-6 1,-1-1 1383,1 0 0,-1 1-243,1-1 0,1-2 18,0-7 491,0 3-850,0-14-271,1-2-2467,7-6 0,1-28 3004,0 0 1,-5 0 0,-2-2 0,-2-16 0</inkml:trace>
  <inkml:trace contextRef="#ctx0" brushRef="#br0" timeOffset="1826">14942 10712 6543,'5'4'1799,"1"0"-90,12 4-629,4 0-631,7 3 316,16-3 0,6-2-721,-17-2 1,1 0-45,-2-1 0,1 0 0,-1 0 180,10-1 0,-4 0 90,-3-2-737,-8 1 0,0-2 737,7-1-185,1-2 0,5-1 4,5 1 1,2 1-120,-3 2 0,3 1 0,-3 0 60,-11 0 0,-1 0 0,1 1-53,5 4 1,3 1 0,1 1-1,-3 0-7,3 1 0,-2 0 1,1-1 29,7 2 0,1-1 0,-1-1 0,-6-2 0,-1 0 0,-6-2 0,-6-2 0,-2-3 44,15-4 1,-1-2 45,2-1-1465,-9 2 0,-2 0 1465,3-1 643,4 3 0,4-1-598,-5 2 0,0-1-105,-5 1 0,2-1 0,-2 2-30,0-1 0,-2 0 0,-3 0 0,-1-1 90,17-2 129,-7 1 0,4-1-174,6 0 0,2 0-75,-9 2 0,3 1 0,-2-1 30,-7 1 0,0 0 0,-2 0 0,9 1 0,-6 0 0,1-2 0,-12-1 0,-6 2 0,4-1-90,-8 1 3366,12-2-2989,1-1 252,15-1-359,-16 3 360,13 3-270,-21 4 26,25 4-161,-17-2 0,0 1-45,20 3-90,-10-1 0,0 0 0,-10-1 0,-2 0 0,1 0 0,1 2 0,15 6 0,3 4 0,0-2 0,1 2-966,-9-4 0,1 0 0,-1-1 966,-4-2 0,-1 1 0,1-2 30,2-1 0,0 0 0,-2-2-141,-1 1 1,3-1 110,1-1 0,7 1 0,5 0 0,1 0 0,-1 0-75,-7-2 0,0 1 0,1-1 0,0 0 0,3 1 0,1 0-290,-5-1 1,3 1 0,2 0 0,0 1 0,1-1 0,0 1 0,-1-1 0,-2 0 0,-2 0 257,7 0 0,-3 0 1,-2-1-1,0 1 0,1-1 1,1 2 67,-2-1 0,3 1 1,0 0-1,0 0 1,-2 0-1,-3 0 1,-4-2-495,12 3 1,-7-2 0,2 1 532,-4-1 0,1 1 0,-1-1 0,-2 0 255,3 0 0,-2 0 0,-2-1-210,3 0 0,-2 0 0,-1 0 0,4 1 90,-1-1 0,8 0 0,0 1 0,-5-1-105,-9-1 0,-3-1 0,5 1 41,2 1 1,6-1 0,1 1 0,-1 0 0,-5-1-42,-1 1 0,-4-2 0,6 2 21,-5-1 1,7 1-1,2 1 1,3 0-1,0-1 1,-2 1-1,-4-1-51,2 0 0,-4 0 0,-1-1 0,3 1 0,4 0-30,-5-1 0,4 0 0,2 1 0,3-1 0,0 1 0,-1 0 0,-3-1 0,-3 0 0,-4-1-298,6 0 0,-6 0 1,-1 0-1,2-1 305,11 1 1,3-1 0,-3 0-1,-8-1-67,-9-1 0,-1-1 258,7 0 0,4-1 0,-1 0-258,-7 0 0,0 0 0,1 0 90,6-1 0,1 0 0,-1 0-30,2 0 0,0-1 0,-6 0 30,-9 2 0,0-1 600,5 0 0,4-1 0,-3 2-600,1 2 0,-2 0 0,-6-1 0,0 0-45,0 3 0,-6 0 45,-14 0 0,0 1 690,-6 0-600,-2 2 2771,-1 2-2861,-1 2 1076,-8 33-1345,1-1 44,0-4 0,1 1 135,2-12 0,0 1-135,-4 22 0,1 0 180,3-22 0,0 1 45,-4 15 0,0 5 0,0-5-329,2-12 0,1-1 329,-2 6 0,-1 5 0,0 2 22,0-2 1,0 3-1,-1 1 1,1-1-46,-1-3 1,1-1 0,0 1-1,-1 1 5,1-1 0,-1 1 0,1 2 0,-1 0 0,0 0 33,0-2 0,-1 1 0,1 1 0,-1-1 0,1-2 0,1-4-1063,-2 6 0,2-4 0,-1 2 1048,-2 6 0,0 5 0,0-1 0,3-9-45,1-7 0,1-3-498,0 2 0,0 0 498,0-2 0,0 3-15,-1 7 0,-1 5 0,0-1 30,2-8 0,0-1 0,0 4 30,-2 5 0,0 5 0,-1-1 0,2-5 0,1-7 0,1-4 0,-1 0 0,0 4 0,0 1 0,1-5 45,0-5 0,1-3 0,0 2 0,0-1 0,1-1 0,-1 1 9,-4 17 0,-1 0 126,3-9 0,-2 0-980,0 2 0,0 2 0,0-4 125,2-5 1,-1-1-419,1 4 1,0 4 0,0-6-1717,-3 5 2809,2-4 0,-2-4 0,-6-15 0,-3-4 0</inkml:trace>
  <inkml:trace contextRef="#ctx0" brushRef="#br0" timeOffset="2923">15428 14835 6363,'39'9'819,"0"1"0,0-1 0,-6 0 0,1 0 0,1-3 0,5 1 0,1-1 0,-5-2-2458,7-1 1,-2-1 1448,-7 0 0,1 0 0,-2-1 280,11-1 0,-3-1-45,-7 0 0,0-1 576,0 1 1,4-1-712,2-1 0,6 0 0,2 0 0,0 0-135,-3 1 0,0-1 0,0 1 0,3 0-161,0-1 0,3 0 0,0 0 0,0 0 0,-4 0 341,-1 1 0,-2 0 0,-2 0 0,-1 0-55,0 0 1,-2 0-1,8 0 140,-11-1 0,5 0 0,4-1 0,4 0 0,1-1 0,0 1 0,-1 0 0,-3 0 0,-4 1 50,4 0 0,-5 0 0,0 1 0,-1 0 0,2-1 0,4 0 68,-3 0 1,3-1 0,3 0 0,0 0 0,2-1 0,-1 1 0,0 0 0,-1 1 0,-2 0-148,-1 1 0,1 0 0,-2 1 1,1 0-1,-2 0 0,-1 1 0,-1-1 1,-2 1-398,7-1 1,-3 0 0,-2 1 0,1-1-1,4 1 373,-3-1 0,4 1 0,1-1 1,1 0-1,-1 0 0,-2 1 0,-1-1-23,4 0 0,-1 0 0,-1-1 0,-3 1 1,-2 0 455,9-1 1,-5 0 0,4-1-475,-9 0 0,3 0 0,1 0 0,-2 0 0,-1 0 54,-4 0 0,-1 0 0,-1 1 0,3-1-223,2 0 0,3 0 0,0 0 0,0 0 0,-2 0 245,2 1 1,-1 0-1,-2 0 1,-1 0-23,4 1 0,-2-1 0,0 1 30,-4 0 0,1 1 0,-4-1-30,6 1 0,-2 0 45,1 0 0,0 0 0,-1 0 0,1 0-45,-1 1 0,-1-1 0,-3 0 0,4 1-215,0-1 1,9 0-1,3 0 1,-1 0 0,-8 0 154,-5 1 0,-4-1 0,5-1 0,-1 1 0,6 0 0,2 0 0,1 0 0,-3 0 0,-5-1-90,6 0 0,-5-1 0,-1 1 120,-4-1 0,-1 1 0,1 0 131,2-1 1,0 0 0,2-1 168,5 0 0,0 0 0,1-1 119,-3 2 1,-1-1 0,3 0-165,0 1 0,3-1 0,0 1 0,-1-1-68,-3 1 0,-1 0 1,0-1-1,-3 1 144,4 0 1,-3-1-1,2 0-901,7-1 1,1-2-1,-5 1 670,-6-1 1,-2 1-1151,-1-1 1,3 0 0,-5 1 1922,-7 1 1,0-1-844,7-2 0,3-1 0,-4 0 0,-8 1 0,-2-1 0,13-4 0,-1 0 0</inkml:trace>
  <inkml:trace contextRef="#ctx0" brushRef="#br0" timeOffset="23120">15317 13309 6004,'29'-5'809,"1"-1"-449,2 0 269,13-3 1,3 0-495,-20 4 0,-1 1-1228,6-2 1,4 0 0,-5 1-74,16-1 1346,-1 2 1215,1 0-1275,-14 3 0,5 1 0,0 0-90,0 0 0,-1 1 0,3 0-445,3 0 1,3 1 0,0-1-1,-4 1 385,-2 0 0,-3 0 0,-1 0 30,-3 0 0,0 0 0,0 0-632,8-1 1,1 1 0,-4-1 631,-6 0 0,1 0 346,11 0 1,7 0 0,-1 0-347,-9 1 0,-2 0 0,-2 0 0,5 1 0,0-1 30,0 1 0,2 2 0,-5-1-75,-9 0 0,-2 0-868,17 3 0,0 0 823,-17-3 0,2 0 211,4-1 1,6 1 0,0-1-1,-5-1-166,-1 0 0,0 0 75,3 0 0,5 0 0,-4-1 105,4-1 0,-6 0 45,-1-1 269,-5-2 1,7-1 0,-6 0 0,7-3-225,6-2 0,0 0-45,-1 1-135,-16 3 0,4-1-135,15 0 0,0 0 90,-22 2 0,2 1-30,15-2 0,7 0 0,2-1 358,-9 1 1,2-1-1,0 1 1,-1-1-352,1 1 1,0 1-1,0 0 1,-1-1 22,3-1 0,1 0 0,-1 0 0,-4 2 60,1 0 0,-3 0 0,-5 2 30,-9 0 0,-2 1 44,8-1 1,-2 0 135,9 0 225,-7 0 0,0 0-315,7 0-990,-2 0 0,-3 3-1798,-9 9 1349,1 4 1259,-50 21 0,-1-22 0,0-2 0,0-1 0</inkml:trace>
  <inkml:trace contextRef="#ctx0" brushRef="#br0" timeOffset="28722">24520 15718 6813,'-22'-4'3276,"9"2"-3757,-12-3 841,18 3 1678,-1 1-1768,8 0 680,8 0-681,29-3 1,7-1-270,4-1 0,-9 0 0,9-2 0,2 0 0,-8 1-1097,-6-1 1,-1 1 1066,8-2 0,4-1 0,-5 0-15,-11 2 0,1 1 757,13-2 0,6 0 1,-5 2-444,-12 4 1,-1 2-90,6-1 0,3 0 0,-17 8 0,-28 24-90,-20 8 45,4-16 0,-2-1-176,-4 2 1,-1 1 175,-6 6 0,0-1-209,4-3 0,0 1 74,1-1 0,-3 6 54,6-5 0,-3 7 0,-2 2 0,-1-1 0,3-2-660,-1-2 1,1-1-1,-1-1 1,0 3 605,-1 2 0,-3 3 0,1 1 0,0-2 0,3-4-285,-4 1 1,2-3 0,4-5 104,4-3 0,3-3-45,0-1 0,2-1-314,-14 14-1100,13-8 1,1-1-1623,2-2 1124,12 5 2137,36-49 0,3 3 0,-14 1 0,0 1 0</inkml:trace>
  <inkml:trace contextRef="#ctx0" brushRef="#br0" timeOffset="28968">24899 16271 6723,'10'7'3276,"-3"11"-1638,-5 14 0,-1 4 1638,-2 13-2457,0-16 0,-1 8 0,1 1 0,-1-5-355,0 9 0,0 1-680,0-10 0,1 5 0,-1 3 1,2-2-1,1-4-877,2 4 1,2-4 0,0-1-1,0 0 1,0 0 0,3-7-2185,15 4 2457,-7-51 1,-11-5 0,-1-2 0</inkml:trace>
  <inkml:trace contextRef="#ctx0" brushRef="#br0" timeOffset="29139">25034 16437 6273,'33'-18'1638,"11"8"0,3 3 0,-22 3 0,0 1-2503,9 0 1,4-1-1,-4 0 209,-2-6 1,-4 1-1,15-5 1,2-5 0</inkml:trace>
  <inkml:trace contextRef="#ctx0" brushRef="#br0" timeOffset="29543">25886 15749 7083,'5'-13'3276,"4"4"-1638,32-7 0,9 1 0,-25 7 0,0 1-1286,8-2 0,6-1 0,-1-1-892,1-1 0,0 0 1,-4 1-1100,-4 2 1,0-1 906,4 0 0,3-2 0,-3 1-907,1-2 1,-5 1 1125,3-8 0,-9 8 0,-5-2 0,-15-2 0</inkml:trace>
  <inkml:trace contextRef="#ctx0" brushRef="#br0" timeOffset="29706">26274 15361 7083,'-15'10'3276,"5"4"0,1 14 0,7-1-2973,4 14 0,2 2-663,0 2-180,0-5 1,0 3-1100,-1 1 1,-1-4-1639,-2 5 1638,1-5 1,-3-3 1434,-5-12 0,-4-3 0,-2-2 0</inkml:trace>
  <inkml:trace contextRef="#ctx0" brushRef="#br0" timeOffset="29984">25603 16237 6273,'-37'18'3276,"71"-14"-1638,2-2 0,5-2-546,-2-4 0,4-2 0,-1 1-1322,1 1 1,1 0 0,-3-1 229,3-3 0,-3-1-45,-10 1 0,-1 0-135,1-1 1,0 0-50,14-5 0,4-3-591,-14 4 1,4-2 0,0-1 0,-2 2 72,-1 0 1,-3 1 0,3-1-41,0 0 0,2-2 0,-1 0 0,-6 0 286,-1-3 0,-4 1 0,13-10 1,-9-4-1</inkml:trace>
  <inkml:trace contextRef="#ctx0" brushRef="#br0" timeOffset="30661">26750 15758 7083,'-12'6'3276,"0"0"-346,-1 0-501,-8 7-1935,-3 9 1,-3 5-270,-1-1 0,-1 2-1318,6-4 1,-1 1 0,1-2 785,-6 7 0,-3 1 441,3-3 1,-4 4 0,0 0 0,3-3-545,5-5 1,2-3-1,-2 3 410,-5 5 0,-4 3 0,-1 1 0,2-3-179,-5 3 0,1-2 0,1-1 179,5-3 0,1-1 0,-1 0-30,-6 4 0,0 1 0,2 1-240,3 0 0,2 0 1,5-4-91,-3 9-540,17-2 1,14-7-91,24-29 1,16-16 0,-3 3 899,-5 11 0,0-1 45,-2-8 0,4-4 0,0-2 0,-4 1 956,7-3 0,-3 2-1046,-2 2 0,-1 2 851,1 3 1,-5 6 452,-9 18-179,-28 22-451,-5-7 1,-3 0 2306,-5 12-2801,7-16 0,2-1 45,4-4 0,3-1 90,32 16-90,-9-15-1426,21 7 0,4 1 1426,-22-15 0,1-1-60,6 4 0,4 2 0,-2 0-96,0-1 1,-2 0 199,5 2 1,-1 2 360,-6-2 0,-4-1 45,1 4 449,-24 7-539,-12-18-420,-17 1 0,-12 1 0,4-3-300,12-4 0,-1-1-293,-8 0 1,-8 1 0,0-2 0,2-5-531,2-7 1,1-4 0,1-1-1,-1 2 1,1 0 0,1-1-1,1-3 1,1-1 0,5 1 601,6-1 1,5 0-978,-1-16 1468,11 7 0,7-9 0,7 10 0</inkml:trace>
  <inkml:trace contextRef="#ctx0" brushRef="#br0" timeOffset="30805">26066 16814 6183,'38'-30'546,"0"1"0,1-1 0,-1 1 0,-3 2 0,-3 3 0,3-1 273,-2 2 0,3-1 0,-1 1 0,-2 3-629,11-1 1,-3 2-146,1 0 0,1 1 45,-8 6 0,1 1 0,-2 1 405,-4 3 0,3 1-1042,4 0 1,10 1 0,5-1 0,2 0 0,-2 0 0,-7 0 311,-5 0 1,-4 0 0,0 0 0,4-1 0,3 2 0,5-1 0,3 0 0,-1 0 0,-3-1 0,-7 1 0,-3-3 0,-1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3:59.5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5776 11318 5914,'29'-8'179,"0"0"1,19-5-150,-10 3 0,7-1 0,5 0-30,-12 6 0,3 0 0,2 1 0,-1-1 0,-2 1-820,0-2 1,-3 0 0,1 1 0,2 0 200,7 1 1,4 0 0,-2 2 0,-5 2 618,-7 4 0,-4 1 0,0 0-171,4 0 1,0 0-1,1-1 231,6 1 0,1 0 0,0-1-154,-2-2 0,0 0 1,-4-2 93,0 0 0,0-3 0,1-1 0,4-2 0,3 0 0,-5 0 0,0 2 0,-2 0 0,2-1 0,3 0 0,3-1 0,0 1 0,-5 0 0,-6 3 0,-3-1 0,-2 1 0,16-1 0,-4 1 0,-18 0 0,0 0 0,17-2 0,6 1 0,-7 0 176,-13 1 1,-1 0 186,15 0 1,5 0 0,-8 1-454,-2 0-540,3-1 1,1-1 534,-7-1 95,4-2 0,-2 0 0,-9-2 0,13-3 0</inkml:trace>
  <inkml:trace contextRef="#ctx0" brushRef="#br0" timeOffset="4976">5196 18231 6004,'6'-3'404,"21"2"1,5 3-405,-5-1 135,15 2 0,6 1 494,-6 1 1,-1 0-495,-12-2 0,1 1-225,11 1 1,-4-1 268,-11 0 0,1-1-44,0-1 0,2-1-135,7 1 0,-9-2 0,4 1 90,5 0 0,4 0 0,-1 0 359,10 0 1,0 1-1183,-7-1 0,2 0 0,-3 0 868,0 0 0,-6 0 135,-2-2 203,0 0-23,3-1 0,7-1-300,-4-1 0,4 0 0,-1 1-150,-8 0 0,-1 0 0,0 1 0,6-2 0,1 1 0,-4 0 0,0 1 0,-2 0 89,5 0 1,1-1 45,7 1 0,2-1-813,-2 0 1,-2 0 722,-15 1 0,-1 0 0,0 1 0,-2-1 1692,11 0-1737,2 0 45,-4 0 0,6-1-45,-1 1 0,3-1 0,-1 0 0,6 0 0,2-1 45,-4 1 0,7 0 0,-2-1 0,-10 1-45,-10 1 0,-2 1 67,5 0 0,6 0 1,1 0-1,-7 1-825,0 1 0,-2 0 848,16 2 0,0 0-45,-17-1 0,-3-1 761,-1 0 0,0 1-806,7 0 0,-1 1 0,10 0-45,-4 1 0,2 0 0,-9 1 0,0-1 45,3 1 0,-1 0-344,-1 0 0,-2-1 344,16 2 50,-12-3 1,-1-1-6,-8-1 0,0 0 0,8 1 0,2-1-15,-1 0 0,2-1 0,-5 1-30,13-1 0,-8 1 0,7 1 0,-7-1 0,-1 1 656,-8-1 0,0 1-746,17-1 90,1 1 0,1-2 45,-2 1 0,-2-1-45,-4 0-19,7 1 0,1 1 109,-8 1 659,7 1-749,-14 0 157,12 0-157,-16-1 310,-2-1 1,2 0-401,19 1 90,-23-2 0,1 0 0,21 1 0,-15 0 0,-1 0 0,0-1 0,14 1 0,3-1 0,-22-2 0,0 0-181,17 0 1,2-1 90,-8-2 1,-2-1 77,-5 1 0,0 0-78,10-4 0,1 0 45,-8 2 0,1-1-15,0 0 0,2 0 0,-2 1 15,2-1 0,-2 1 78,3 0 1,1 1-34,3 3 0,1 2-1490,-1 1 0,0 0 1535,5 0 0,1 0-45,-8 0 0,1 0 0,-5 0 26,-8-1 1,0-1-57,13 1 0,5-1 0,-3-1-15,-3 0 0,-1 0-532,-1 0 0,3 0 0,-3 0 577,-2 0 0,2-1-90,0-1 1,6 0-1,2 0 1,-4-1 89,-3 1 0,-3 0 0,3 0 0,0 0 0,3 0 0,-1-1 0,-3 1-45,9-1 0,-7 1-45,5 1 90,-1 0-451,-11 1 0,5 0 0,-3 1 406,-6-1 0,3 1 202,6 0 0,8 0 0,1-1 0,-7 2-157,2-1 0,1 1 45,-2 1 0,7 0 0,-1 0 0,-5 0-45,-1 0 0,1 2 36,-4 1 0,6 2 0,3 0 0,-3 1 0,-8-2 9,1 1 0,-2 0-45,13 3 0,5 1 0,-8-2 90,2-1-45,-13-2 0,1 0 0,-9-1 0,3-1 69,6 0 0,9-1 1,4 1-1,1-1 0,-3 1-69,2-1 0,-1 0 0,0 0 0,2 1 283,-4-2 0,1 1 1,0 0-1,1 0 0,-2 0-310,0 0 0,1 0 0,-2 0 0,-3-1 0,-5 1 27,1 0 0,-1 0-45,2 0 0,4 0 0,4 1 0,-2-1-23,2 0 1,0-1 0,1 1-1,1 0 41,-4 0 0,1 0 0,1-1 0,0 1 0,-1 0-61,0 0 1,0-1-1,-1 1 1,-1 0-1,-2-1 43,10 1 0,-4 0 0,1 0 22,-7 0 1,1 1 0,-1 0-1,-5-1 453,1 1 1,2-1-458,-2 1 0,8-1 0,3 1 0,-3 0 0,-8-1-18,4 1 0,-2-1 22,-2-1 1,5 2-1,1-1 1,1 0-113,1-1 0,2 1 0,-1 0 0,-4-1 20,-2 0 1,-3 1 0,4-1-3,2 0 0,6 0 0,1 1 0,-2-1 0,-9 0 27,0-1 0,-3 0 15,10 0 0,4 1 0,-6-2-15,-10 1 0,-3-1 45,8 1 0,4-1 30,-2 0 0,3-1 0,-2 1 15,6-1 0,1 0-15,-7 0 0,3 0 0,0 0 30,1 0 0,1-1 0,-6 0-60,-4 1 0,0-1 67,2-1 1,7 1-1,1-2 1,-2 1-38,5-1 0,-3-1 0,4 1-70,-11 0 0,3 0 0,0 1 0,1-1 1,0 0 21,0-1 0,1 1 0,-1 0 0,1 0 0,-1 0 0,1 0 0,1 0 0,0 0 0,-2 0 0,-2 0-5,-1 1 1,-3 0-1,0 0 1,4-1-68,0 1 0,5 0 0,1-1 0,1 1 0,-2-1 0,-3 1-470,3-1 1,-3 1-1,0 0 1,2-1 541,-2 1 0,3-1 0,1 1 0,-2-1 0,-1 0-123,4 0 1,-1 0 0,-2 0 0,-3 0 170,0 0 0,-3 0 0,2 0 15,-4 0 0,2 0 0,0 1 0,0-1 22,-2 1 1,0-1-1,0 1 1,1 0-97,4 0 1,1 1 0,1-1 0,-1 2-792,0 1 1,1 0 0,-1 2 0,-2-1 568,7 0 0,-2 1 0,-2 1-199,-2 2 1,-1 1-1,-5 0-135,-5 1 1,-4 0 179,0-1 0,-1 0 967,20-2 0,-5-8 0,-3-6 0</inkml:trace>
  <inkml:trace contextRef="#ctx0" brushRef="#br0" timeOffset="17107">8558 10261 6723,'2'3'1979,"3"1"-360,15 5-1079,-1-1 359,20 10 1,3 2-540,1 1-1086,-10-3 0,7 5 1,1 0-1,-8-3 771,-7-3 0,-1 1-45,7 4 0,3 2 0,-4 0-267,-7-2 1,-4-2-4,12 11-97,-12-12 1,0-2-83,5 2-181,-2-4-629,4-4-2018,0-20 4167,-1-24-890,-7-5 0,-13 11 0,-2 0 0,-1-9 0</inkml:trace>
  <inkml:trace contextRef="#ctx0" brushRef="#br0" timeOffset="17326">9216 10071 6273,'-48'-6'3276,"13"16"-2184,9 16 0,0 13 0,3-3-635,4-3 0,2 3-994,3-4 0,-3 5 1,-1 4-1,-1 2 1,1 0-11,-1 0 1,-1 2 0,0 2 0,-1-1 0,2-1 0,0-3 311,1-4 1,1-2 0,1-2 0,-1 2 0,-1 1 0,-2 4 0,-2 4 0,0 1 0,0-1 0,1-6 0,2-7 0,-7-2 0,1 0 0</inkml:trace>
  <inkml:trace contextRef="#ctx0" brushRef="#br0" timeOffset="21967">8459 3322 6094,'-6'-7'1079,"0"0"-180,-4-2 1530,-1-7-1799,3 6-1,1-6 1260,7 8-1439,1 5-540,4 1 90,7 14 180,5 4 180,6 12 89,-6 1 1,0 2-270,5 9-90,-3-2 0,-2 0-3367,-2-4 3252,5 8-328,-3-11 443,-5-11 0,4 2 270,3-8-180,1-7-90,4-1-90,-8-7 3218,-6-4-3128,-3 0 886,6-12-886,3-12-90,4-8 0,-4 0 0,0 5 0,3-8 0,-1 6 36,0 6 0,8-10 0,3-4 0,0 1 0,-4 6-36,0 3 0,-3 5 0,4-5-190,-2 0 0,4-4 0,3-3 0,-1 1 0,-2 3 1,-4 6 278,11-8 1,-2 5-206,-8 6 0,0 1 1,-3 3 384,7-7-2,-1-1-177,-24 25 0,2-2 89,-3 4 929,-2 2-1108,1-1 828,-1 0-1907,1 0 364,1 0-2562,9-4 0,-4 3 117,6-4 3160,-8-3 0,-4 5 0,-2-5 0</inkml:trace>
  <inkml:trace contextRef="#ctx0" brushRef="#br0" timeOffset="23398">8437 6929 7353,'-3'-9'3276,"1"3"0,1 1-1193,14-7-1723,-1 4-180,8-5 89,7 16-89,-1 25 0,0 7-180,8 0 0,-13-4 0,-1 6 0,-3-4 0,-8-7 0,-1-2-90,1 6 0,1-2 270,1 7 0,-5-20 0,-1-13 90,-2-5 270,8-10-361,4-9-269,3-5 90,-4 2 0,8-6 180,-7 9-90,6-8 0,-5 8 0,4-8 90,8-9-30,-7 8 0,5-4 0,1-2-128,-3 6 1,1-1-1,2-2 1,0 0 85,0 2 0,1-3 0,1 1 0,-1 0 0,-2 3-49,5-6 1,-2 2 0,-1 3 165,11-10 0,-13 15 405,-25 25-3239,-1 2-668,4-11 0,-7-1 2457,1-7 1,-8-2 0,-1 4 0</inkml:trace>
  <inkml:trace contextRef="#ctx0" brushRef="#br0" timeOffset="36639">8745 2933 9152,'9'-4'-720,"-3"1"2339,18 25-270,1 8 1,3 4-991,-1-4 1,2 1-362,-4-2 0,3 2 0,3 4-545,-5-8 1,2 4 0,3 1 0,-1 1 0,0-2 0,-2-2-274,2 4 1,-1-4 0,-1 1 0,4 3 575,-1 0 0,4 4 0,1 1 0,-1 0 0,-1-3 0,-5-5 0,2 1 0,-3-4 0,-1-1 0,10 6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4:54.225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20793 13358 19945,'13'-3'2223,"0"1"-1055,15 0-937,4 0-105,-3-1 1,5-1 1511,9-3 0,2 0-2633,-9 5 1,2 1 0,-3-1 947,9-3 1,-1 2-222,6 6 0,-5 3-204,-8 0 216,8-1 1,10 1-1,-5-2-111,-13 0 1,0-1 194,-2 0 0,5 1 0,0-1 0,-1 0 109,7-2 1,-1-1 0,-5 0 71,-6 0 0,1 0 69,2-2 0,6-1 0,-1-1 0,-8 1 294,10-4-157,-10 0 0,10-1 0,0 0 0,-7 2 146,-4 1 0,-1 1-164,11-2 0,5-1 0,-7 1 340,7 4-337,-1 1-65,3-1 576,-13 2 0,5-1 0,-2 1-812,0-1 1,1 1-55,1-1 1,3 1 0,-4 0 58,-2 0 1,-5 1-504,17-1 434,-21 1 1,0-1-1299,19 2 1794,-9-2 1,3 1-154,-14-1 0,3 1 91,4-2 0,5 0 1,1 1-102,2-1 1,2-1-1,-3 1-30,4-1 1,0 1-75,-3 0 1,2 0 0,0 0 14,-7 0 1,0 1 0,-3 0 1558,1-1 0,2 1-1725,2 0 1,4 0 0,-6 0 128,-9 0 0,-1 1-160,12 0 0,3 0-1189,-2 1 1,0 0 1314,5 1 0,2 0 35,-10-1 1,0 1-1,0 0-20,-2-2 0,0 1 1,-1-1 51,10 1 0,3 0 598,-6-2 0,6-1 0,0 0 1,-10 0-664,-7 0 0,-2 0-404,15 0 0,6-1 1,-10 1 538,-4-1 583,-4 1 1,5 0-617,6 0 0,5-1 0,-3 1-985,1 0 1,-1 0 791,-3 0 0,3-1 1,-4 1 31,1 1 0,-5-1-99,9 0 63,-7 1 0,-1 0-11,-5 0-133,8 0 1,6 0 623,0-1 0,4 0-611,-7 1 0,3-1 0,-3 1-67,3-1 0,-2 1 15,2 0 1,-5 1-257,-8 1 249,2-1 0,4 2-33,0 1 1,-2 0 297,-8 0 1,2-1 69,15 1 0,6 0 0,-8-2 595,0 0-990,-1-2 1,9-1-1,-10-1 960,-5-2-746,-4 0 0,5 0 0,-5 0 724,4 0-558,-4 1 1,7 0-1,-7 0 573,2 0 209,5 0 0,2 0-713,-4 0-93,2 0-330,-8 1 0,-1 1-259,-4 1 302,12 0 0,1 2-280,-8 0 1299,5 1 1,4-1-768,-5-2 0,-2-1-153,-3 1 1,-1-1 1149,1-2 1,-2-1-624,11-7-920,-2 0-49,-1 0 1615,-8 3-2098,-18 7 493,-3 0-1371,-1 6-31,-6-2-1276,2 12 2637,-9 1 1,4-12 0,-6-6 0</inkml:trace>
  <inkml:trace contextRef="#ctx0" brushRef="#br1" timeOffset="7476">20438 14648 6273,'1'2'3149,"0"1"-2250,1-4-449,1 0 0,3 0-91,7 1 46,12 1 0,2 1-135,5 0-180,-3 1 0,2-1 539,14 1-245,-15-2 0,3 0 140,12-2 0,1-1-409,-11 1 1,-2 0 0,-2-2 1,0 0 324,3 3 1,-3 0-26,7 1-1282,-4 0 0,-1 0 1181,-2 2-700,10-1 0,2 0 247,6-1 351,-5 0 0,0 0 95,-7-3-275,0 0-68,-3 0 2,-4 0 0,0 0-116,6-1 75,7 1 1,0 0-46,-11 0 60,17-1 0,1 0-93,-13 0 1026,4-1 0,4 0-937,-2 1 1,-1 0-2,-8 1 1,0-1 44,9 0 1,-2 0 202,-1-1 1365,-11 0-1459,-1 0 0,3 0-150,-7 1 1,2 0-2,11-2 0,1 2-22,-6 1 0,-2 0 19,-5 1 0,1 0-1575,8 0 1,0 0 1229,8-1 194,-8 1 1,5 0 0,-4 0 259,-9 0 0,1 0-15,14 1 0,7-1 0,-7 0-30,-14 1 0,-2-1 45,16 1 0,0 0-45,7 0 0,-23 0 0,0-1 45,14 1 0,0-1-45,-9 1 0,0-1 45,9 1 0,1-1 0,-2 0 0,3-1-731,3 0 1,5 0 0,-3-1 685,-12 2 0,-2-1 0,4 0 22,9-1 1,6 0 0,0-1-1,-4 0-480,-1 1 0,-4-1 0,0 1 458,2-1 0,0 0 0,-1 1 367,-5-1 1,-1 1 0,1 0-338,0 1 0,1 0 0,-3 0-30,-1 0 0,4 0 15,-4 0 0,8 0 0,4 0 0,0 0 0,-3-1 0,-7 2-15,11-2 0,1 1 0,-12 0 0,8 0 0,5-1 0,1 1 0,-2-1 0,-4 1 0,-9 0 0,10-1 0,-2 1 30,-8 1 0,6-1 0,3 0 0,2 0 0,-3 1 0,-5 0-30,8 1 0,-5 1 0,4-1-56,-6 1 0,2-1 0,2 0 0,-1 1 0,-2-1 56,1 1 0,-1 0 0,-2 0 0,0 0 0,4 0 0,-1 0 0,1 0 0,7 0 0,2 0 0,-5 0 0,-9 0 0,1 0 22,0 0 1,6 0 0,1 0-1,-4 0 8,-1 0 0,-2 0 0,0 0 0,0 0 0,0 0 0,2 0 37,1 0 1,3 0-1,-1 0 1,-7-1 770,-2 1 1,0 0-821,0 0 0,8 1 0,1-1 0,-1 1 0,-8-1-4,4 1 1,-2-1-15,-2 1 0,5-1 0,2 1 0,-1 0 0,1-1 0,-1 0 0,1 0 0,1 0 0,4-1 0,1 0 0,0 0 0,-1 0 0,-1 1 0,-2-1 0,2 1 0,1-2 0,0 0 0,4 0 0,-1-1 0,0-1 0,-5 1-70,-3 0 0,-3 0 0,-1 0 0,2-1 70,-1 1 0,3 0 0,-1 0 0,0 0 0,-1 0 0,2 0 0,0 0 0,-3 0 0,-3 0 1244,5 1 0,1-1-1244,-3 1 0,5 0 0,0 0 0,-7 0-236,-1-1 1,0 1 235,0 0 0,7 0 0,-1 0 0,-9-1 451,14 1-451,-5-1 0,4 2 0,-1 0 0,0 2 0,-10-2 0,1 0 0,11 2 0,-6 1 90,-21-2 180,10 0-91,-23-1 2007,-6-3-5064,-21-2 1239,-13 14 1,-3 3-1,10-11 1,-1 1 982,-14 10 1,0-2-1,3-15 1,0-6 0</inkml:trace>
  <inkml:trace contextRef="#ctx0" brushRef="#br1" timeOffset="11464">29785 13813 6543,'-2'-15'3276,"10"12"0,-1 2 0,10 14-2310,-3 1-696,2 4 45,2 7 0,0 2-225,7 9-276,0 3 1,0 3 275,-9-12 0,1 1-90,1 3 0,1 3 0,-2 0-430,-3-3 1,-2 0 0,0-1-1210,5 10 1,-3-3-1,-6-9 1,-4-14-1639,-4-17 2457,4-25 1,-1-2 0,2-12 0</inkml:trace>
  <inkml:trace contextRef="#ctx0" brushRef="#br1" timeOffset="11763">30260 13574 6813,'-20'9'3276,"2"4"-2184,3 10 0,0 10 0,0 1-458,-1 2 1,1 3-1,-1 0-1402,-2 2 1,0 1 0,0 0 857,2 1 0,-1 0 0,0-3-495,-4 5 1,-2-3-689,3-10 1,-2-1 0,1-1-547,-7 7 1,1-4 403,1-8 0,3-10 1235,1-19 0,4-5 0,0-2 0</inkml:trace>
  <inkml:trace contextRef="#ctx0" brushRef="#br1" timeOffset="11963">29586 14233 6543,'-35'-16'1092,"0"0"0,2 4 0,12 0 2184,28-3 0,6 9-2883,12 0 0,5 0-258,0 3 0,3 2-389,11-2 1,4 0 163,-4 0 0,3-1 0,-3 1-135,3-1 1,2 0-432,-12 0 1,6-1-1,1 0 1,-2-1 0,-7 2-984,0-1 1,-3 0 545,13-1 1,5-2 0,-15 2 915,-21 2 1,-5-1-1,-14 1 1</inkml:trace>
  <inkml:trace contextRef="#ctx0" brushRef="#br1" timeOffset="12336">30025 13630 6183,'-13'35'3276,"2"5"0,2 7-1740,5-24 1,0 4-1245,-1 6 0,0 8 1,0 2-1,0-2-412,1 4 0,0-1 1,0 4-537,0-5 1,0 3-1,1 1 1,-1 0 0,2-3-165,0-1 1,1-2 0,1-1 0,0-1 409,-1 5 0,0-1 1,1-4-1,0 3 1,0-3-1,-2-14 0,0 1 1</inkml:trace>
  <inkml:trace contextRef="#ctx0" brushRef="#br1" timeOffset="24014">21042 15980 6273,'16'-13'3276,"-7"6"-500,7 2-668,-4 8-1377,3 1-235,0 1-184,-1-1 830,16 4 829,12-2-906,-2 1 253,9-1-10,0 0-3868,-5 0 3944,5 1 215,-10-3-659,-13-6 1,-1 0 532,11-1-686,6-3 1,0-2 564,-5-1-888,6 0 1,6-1-219,-17 5 1,2 0-1,-1 1 3,4 0 0,1-1 1,-1 2 39,11-2 0,-3 2-166,-12 2 1,-2-1-139,-5 0 1,1 1-129,15-1 0,1 0-40,-10 1 0,0 0-188,5 3 1,3 1 0,-8 0-157,2 3 175,-7 0 0,2 0 336,3-1 1,0-1 69,0-2 1,1 1-109,4 0 0,2 0 163,6-2 1,-3-1-52,-4-1 131,1 0 1,3 1 19,-5-1 0,-1 0-3,2 1 1,1-1-31,11 1 0,-2-1-86,-24 1 1,1 0-1,8-1 0,6 1 0,-2-1-25,5 0 0,-1 0-37,6 0 0,-1 0-15,-1 0 0,-6 0 9,-7 0 9,1 2 0,4-1-106,-2 1 1,1 0-20,-3 0 0,3-1 0,-3 1 69,5-1 1,0 0-26,-5-1 1,1 0-1,0-2 119,1 0 0,0-1 1,-1 0 1,6 0 0,2 0 7,-1 1 0,6-1 0,-1 1 0,-9 0-9,-11 2 1,1 0-2,9 1 0,10-1 1,1 1-1,-6 0-121,9 1 0,-4 0 6,-11-1 1,1 1 0,-1 0-52,16-1 0,-5 1-90,-8-1 77,-2 0 1,8 1-1,-3-1 137,3 1 1,0 0-26,-8 0 0,2 0 0,-2 0 20,5 0 1,-2 1 31,-4-1 1,1 0 0,-2 0-48,-4 0 1,2 0 2,3 0 1,7 0 0,-1 1-1,-7-1 23,12 0-28,-12 0 1,8-1-1,0 1 1,-7-1-8,-10 1 1,0-1 37,8 0 1,4 0-1,-4-1 80,-2 0 0,-2-1 46,-3 1 0,0-1-154,6 1 1,-1-1-8,15-1 0,-14 2 0,14-2 0,-9 0 0,1 1 0,-12 0 0,1 1 0,6-1 0,4 0 0,-6 1 0,4-1 0,-7 1 0,2 0 0,16 0 0,-21 0 0,1 0 0,11 0 0,0 0 0,-11 0 0,-1 0 0,22 0 0,-14 0 0,2 1 0,8 0 0,-11-1 0,-5 1 0,4 0 0,-6 1 0,3 0 0,-5 1 0,3 4 0,-1-2 0,2 0-34,16 3-107,-10-3 1,-1-2 43,6-1 5,8 0 145,-15-1 1,-1 1-57,5-1 97,5 0 1,-1 1 116,-15-2-211,12 1 0,-1-1 0,-11 0 0,0 0 0,2 0 0,17 0 0,-3-1 0,2 0 0,-16 1 0,-1-1 0,2 1 0,21-1 0,-11 1 0,-9 1 0,2 0 0,3 0 0,-1-1 0,0 1 0,-1 0 0,1-1 0,8 0 0,0-1 0,-4-1 0,-1 1 0,-6 0 0,0-1 0,17-1 0,-4 0 0,-9 0 0,3 0 0,0 1 0,-9 1 0,11-1 0,-23 5-3277,-9 13 0,-9-6 3110,-3 4 0,-9-13 0,2-8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5:38.6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20670 13595 6004,'27'-7'899,"-5"1"-225,5-1 1,1 1-495,-1 0-45,0 0 0,4 1-90,11 6 0,0 2-45,7-2 53,1 3 0,-1 0 143,-2-2-3473,0 0 2482,-3-1 885,-14-1 950,1 1-816,2-1 1,0 1-45,5 0-53,-3 0 0,4-1 135,2-2 0,-1-2-262,-14 3 0,1-1 22,8-1 1,6-1-1,1-1 1,-8 2-23,-7 0 0,-1 0-30,17-1 0,7-1 0,-10 2-60,0 1-274,-2 2 0,-2 0 364,-11 2 76,3 1 1,3 1 13,-3-1 0,-1 0-45,-1 0 0,1 0-45,11 1 0,2 0 135,0-1 0,3 1-105,-9-2 0,2 0 0,0-1 30,4 1 0,1-1 0,-3-1-15,3 0 0,-2-1 326,-4-2 0,0-2 1,-2 1 167,-2 0 1,-1 0-405,7-2 0,-1 0 315,12-1-90,-25 0-270,4-4-2495,11-7 1503,-19 9 949,-6-3 0,-20 4 1,-12-3-1</inkml:trace>
  <inkml:trace contextRef="#ctx0" brushRef="#br0" timeOffset="3951">3543 15165 6183,'11'0'1620,"-2"0"-1710,3-4 494,18-3 1,3-1-135,-7 2-135,8-1 0,-1 0 135,-17 6 674,18-1 1,2 1-676,0 0-797,3 0 1,0 1 707,-8 0 0,4 1 157,0 1 0,4 0-277,-2 0 0,3 2 0,-2-1-114,7 0 0,0 1 113,-6 0 1,2 1 0,-6 0-200,11 4 410,1 0 443,-15-4 0,5-1 0,0-1-503,0-2 0,0-2 0,0 1-927,2 1 1,0 0-1,-1 0 717,-2-3 0,0-1 0,-6 0 0,12-1-434,0 0 0,0 0 434,5 0-513,-2-1 1,8-1 0,-9 0 512,1 0 45,1 0 0,0-2-57,-19 3 0,-2 0 12,21-4 646,-19 4 1,1-1-692,4 1 0,0 1-45,2 0 0,0 2 45,2-2 0,-1 2 506,-2 0 0,-2 1-461,14 3 0,-15 0 0,1 0 45,-5-1 0,-1 0 1567,4 1 0,3-1-1567,11-3 0,0-1-1487,-13 2 1,0 0 1441,11-2 0,1 1-43,-6 1 1,-5 1 42,7 0 135,-4-1 0,2 0 405,13-3-270,-18 2 0,-3-1-180,5 0 89,-6 0 181,1 2 180,-10 0-450,3 0-2519,-14 1 360,-7 0-562,-8 11 1192,-1-5 656,-23 0 0,8-13 1,-12-8-1</inkml:trace>
  <inkml:trace contextRef="#ctx0" brushRef="#br0" timeOffset="5363">3925 4640 6183,'12'-6'1170,"0"1"-361,5-3-719,16 4 0,3 1 0,1-2-90,-1 3 0,3 2 0,-10 3 0,1 1 405,17 5 0,3 1 44,-6-3 1,-1 0-225,4 3 0,-1-1 314,-10-5 1,-5 0-180,8-1-270,-10-1 0,3 0 270,4-2 0,2 0-181,4-1 1,1 0-822,1 0 1,-1 0 641,-3-1 0,-2 1-561,-8 0 1,-2-1 515,1 1 1,4-1-192,1-1 0,5 0 0,2-1 0,-3 0 236,1 1 0,-3 0 0,3 0-556,1-1 1,5 0-1,-2 1 1,-5 0 600,2 0 0,-4 1 0,-3 1 0,-3 1 531,2 1-576,1 0 220,3 1 1,12-1-1,4 0 1,-3 0-109,-9-1 0,0 0 1,-1 0-1,2 1-291,9-1 0,2 2 0,0-2 0,-6 1 299,-2-1 0,-4-1 0,-12 1 330,-12-1 2413,-3 1-1874,12-1-899,-12 1 272,8-1-3639,-5 1 0,-3 1 0,-3-10 3058,-14-3 1,-15-13 0,-6-1 0</inkml:trace>
  <inkml:trace contextRef="#ctx0" brushRef="#br0" timeOffset="16065">6307 8228 6453,'0'-11'3276,"2"-31"-975,-1 20-3940,2-11 1,1 0 1054,-1 7 1603,1 1 0,-1-4-839,0-4 0,-1-2-360,0-5 0,1-3-100,-2 4 1,1-2 0,-1 0 129,-1 6 0,1 1 0,-1-2 60,-1-11 0,1-3 0,-1 4 90,0 2 0,1 0-30,-2 3 0,1-3 0,0 1 90,-1-2 0,0-1 0,1 4 75,-1-5 0,0 2-75,0 8 0,1-2 0,0 4 120,0-4 0,0 6-180,1 4 45,0-1 0,0 2-45,-1 6-180,-2 2 2232,-5 10-2412,1 5-89,-7 21 179,8-1 90,-3 8 0,0 4 270,-6 19-628,4-11 0,-3 5 0,2-3 628,1-4 0,0 2 0,-1-2 0,-1 5 0,0 2 0,1-4-1056,0 0 0,1-2 0,-1 0 696,1 1 0,-1 0 0,1-1-823,0 2 1,0-1 0,5-10 1079,8-9 0,-1-2 1,13-34-1</inkml:trace>
  <inkml:trace contextRef="#ctx0" brushRef="#br0" timeOffset="16283">6319 6782 6183,'17'28'3276,"8"6"0,0-7-1740,7 0 1,2 0-2796,3 1-380,2-1 1,2-1 1130,2-1 1,-4-2-1,-9-7 1</inkml:trace>
  <inkml:trace contextRef="#ctx0" brushRef="#br0" timeOffset="16656">7125 7110 6633,'0'17'2699,"1"1"-361,1 23-1708,1-11 0,1 3-1,1 11 1,1 6-136,1-12 1,0 4 0,0 0 0,0-3-530,-1-4 0,-1-3 1,1 5-362,0 4 0,1 6 0,0 3 1,0-4-1,-1-6-1243,3 5 1,-2-3 1385,0 3 0,0 2 0,0-10 0,2-10 0,-3-29 0</inkml:trace>
  <inkml:trace contextRef="#ctx0" brushRef="#br0" timeOffset="16947">7129 7250 6633,'33'-22'1092,"1"0"0,-5 6 0,1 3 546,4 4 0,0 4-559,-4 5 0,-2 3-899,12 8 0,-5 3-104,-19 9 1,-8 6-1112,-17 15 1,-6 2 449,9-7 0,-2 1-235,-6-7 1,-4 5 0,-1-2 0,3-6-2303,-7 13 3122,3-6 0,3-5 0,11-20 0,3-4 0</inkml:trace>
  <inkml:trace contextRef="#ctx0" brushRef="#br0" timeOffset="17215">7605 7249 7263,'-11'1'3276,"2"10"0,0 3-2145,4 16 1,3 5-1132,2 13-1639,1-2 1,2 0 483,4-3-169,10-12 0,5-8-1464,4-23 2504,10-24 0,-1-11 1,-19 11-1,-3-2 1,1-7-1,0 1 1,0 0-1</inkml:trace>
  <inkml:trace contextRef="#ctx0" brushRef="#br0" timeOffset="17385">7809 7271 2141,'2'-33'3276,"-12"54"-1638,5 7 0,2 7-546,1 1 0,1 3 0,-1-1-382,1 14 1,3-4-467,1-10 1,5-5-3522,14 3 0,5-25 566,4 5 2711,6-39 0,-16 2 0,9-12 0</inkml:trace>
  <inkml:trace contextRef="#ctx0" brushRef="#br0" timeOffset="17688">8259 7094 7173,'-30'21'3276,"3"4"0,2 3-1740,17 7 0,8 5-1311,9-4 0,4 2-15,-5-5 0,1 3 0,0-4-469,8 3 1,-1-4 528,2 10 302,-13-21-212,-12 4-450,-1-5-810,-18 8-2377,-7-13 0,6-6 3020,6-28 0,4-9 0,7-12 0,3 0 1,0 0-1</inkml:trace>
  <inkml:trace contextRef="#ctx0" brushRef="#br0" timeOffset="18042">8424 6587 8612,'-4'34'3276,"1"9"-256,3 5-3155,2-4 1,0 5 283,0-11 1,1 1 0,-1-1-260,1-3 0,-1-2 0,0 1 229,0 3 1,1 0 0,0 0 115,-1 0 1,-1 0 0,0 0-686,-2 4 1,0 0-1,0 0 210,1-3 0,0 0 1,0-2-1108,-3 16 0,-1-10 358,3-27-1979,0 2 2428,2-16 234,3-15 126,0-2-180,2-8 0,1-1 180,0-3 180,2-1 0,0-1 0,2-2 0,4-11 0</inkml:trace>
  <inkml:trace contextRef="#ctx0" brushRef="#br0" timeOffset="18199">8544 7273 6183,'34'-32'1092,"-1"-1"0,-4 31 0,-1 8 2184,12 21-4096,-26 2 1,-2 10 0,-1 2 0,-2-7-186,-1-9 1,0-1-89,4 12 1,2 6 0,0-7-946,7 2 2038,-2-4 0,-6-14 0,-10-15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6:05.23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6278 9527 6453,'-6'-16'3276,"2"8"0,-2-7-1013,5 12-2623,0 2 450,4 14 90,-1 14 36,-3 2 0,0 11 0,0 7 0,-1-1 0,1-7-126,0 1 0,-1-3 0,1 3-117,-1 0 0,0 3 1,0 2-1,0 2 0,0-2 27,0 5 0,0 2 0,1-1 0,0-3 0,0-6-1093,0-4 1,0-6 0,0 4 940,0 4 0,0 6 0,0 1 0,0-5 0,0-8-744,0 12 177,2-24-541,-1-4-1708,2-3 2968,1-21 0,-2 0 0,0-19 0</inkml:trace>
  <inkml:trace contextRef="#ctx0" brushRef="#br0" timeOffset="534">5937 10269 6633,'7'30'1638,"1"-1"0,5 17 0,-1-20 0,1 1-687,3 8 1,-1-1-952,2 5 0,-5-9 0,1 5 0,-3-6 0,2 4-581,-2-4 0,0 0 581,-1-2 462,0-1-552,8 21 281,-8-19-191,1-1 0,1-1 0,-2-5 0,1 3-90,-3-10 1,1-3 598,-1-1-509,5-1 89,-4-7 721,19-27-540,-4-11-135,-2 2 0,-1-1-135,-7 9 0,-1 0-90,3-7 0,1-3-1350,0-1 1,1-5 619,-4 8 1,1-3 0,-1-2 0,0 1 454,1-7 1,-1 0 0,-1 0 0,2-2 0,-1-1 0,-3 4 0,-6 4 0,1 1 0</inkml:trace>
  <inkml:trace contextRef="#ctx0" brushRef="#br0" timeOffset="14046">24643 16058 6094,'32'-8'2158,"-11"3"-3797,8 1 1,1 0 514,0 3 2143,6 2 1,4 3-706,-6 1 1,1 1-135,-1-2 0,2 1 0,0 0-6,13 2 1,1-1-145,-17-2 0,1-1 0,1 0 0,7-1 0,2-1 0,-1-1-209,-9 0 0,-1 0 1,2-1 133,3 0 0,2-1 0,1 0 0,2 0 475,-4 0 1,2 0 0,1 0 0,0-1 0,0 2-386,8-2 0,-1 2 0,1-1 0,-1 0-45,-1 0 0,-1 1 0,0-1 0,1 1 36,-5 0 0,2-1 0,0 1 0,-4 0 0,-6 1-36,-1-2 0,1 1 0,1 0 0,9 0 0,3 0 0,-4 1 0,-9 0 45,-7 0 0,-2 0 15,11 1 0,4 0 0,-8 1 322,-8 0-202,-4 0-1964,-9-1 705,-10 1 442,-6 0 637,-27-2 0,7-3 0,-19-3 0</inkml:trace>
  <inkml:trace contextRef="#ctx0" brushRef="#br0" timeOffset="19417">25830 1747 6633,'1'-14'2699,"0"-1"269,-4-27-2698,2 18 270,-4-26 269,-8 15-809,4 12 0,-13-7-360,-2 24-359,-12 5 269,7 8 0,0 3 315,4 1 0,0 1 0,-10 9 0,-1 4 135,2 4 0,0 5 270,3 1 0,1 5 0,1-1-366,5-5 0,1-1 1,1 2 244,-1 6 1,1 3 0,4-1 60,6-2 0,4-1 0,4 0 119,3-3 1,3 0 0,2-1-120,0 0 0,2-1 0,2-3-757,8 3 1,4-7 725,19-5-228,-5-16 0,6-5-176,5-5 0,5-4-645,-5-1 1,3-2 0,-1-1-224,-5-1 1,-1-2 0,-1-2-1,4-5 1,-1-2 0,-4 1 45,-5 1 1,-3 0 1046,3-4 0,-5-1 0,-5-5 0,-1-1 0</inkml:trace>
  <inkml:trace contextRef="#ctx0" brushRef="#br0" timeOffset="19830">26445 1657 6273,'-40'7'819,"-1"-1"0,1 1 0,-13-3 0,11 10 819,26 20 0,14 11-1342,8-10 0,7 4 0,3 1 0,-4-2-236,-4 3 0,-1-2 0,3 0 7,5-2 1,3 1-1,-1-1 1,-5-4 1570,-6 9 0,-7-7-1136,-6-7-457,-2-1 0,-6-2-315,-9-11 0,-6-6-1369,-10-3 1,-3-5-1,-5-10 1,1-5-1,5 0 1,5-5 1169,10-13 1,9-4 0,10 10 0,4 0 0,-1-1 0,1-1 0</inkml:trace>
  <inkml:trace contextRef="#ctx0" brushRef="#br0" timeOffset="20024">26255 1815 6273,'24'-15'1092,"1"-1"0,15-2 0,2 1 546,-10 4 0,1 1-57,5 0 1,2 4-3221,9 8 1,-2 6-1,-18 3 1,0 0 982,8 0 1,-3 2-1,0 8 1,-19-10 0</inkml:trace>
  <inkml:trace contextRef="#ctx0" brushRef="#br0" timeOffset="20386">26928 1624 6723,'-9'25'3276,"3"-9"-1638,2 18 0,0 11-848,-2-4 1,-2 6 0,0 1 0,0-4-1884,2-4 1,0-4 0,0 5 436,-1-3 1,0 5-1,-1 1 1,0-3 0,2-5-984,-2 8 1,0-5 224,1-1 0,0 1 245,-1 7 0,1-2 1169,2-14 0,1-1 0,-1 4 0,2-3 0,0 0 0</inkml:trace>
  <inkml:trace contextRef="#ctx0" brushRef="#br0" timeOffset="21946">27599 1623 6004,'5'-9'3276,"0"2"-1875,-5 4-861,2 1 449,3 3 720,8 8-1259,9 13-1799,6 10 1349,-1-2 0,1-1 0,0-2 0,-6-9 0,1-1 0</inkml:trace>
  <inkml:trace contextRef="#ctx0" brushRef="#br0" timeOffset="22070">28107 1639 6543,'-9'4'168,"-17"12"1,-11 7 0,4-3-1,-6 3 1,3-1 0,1 0 0,-1 0-1</inkml:trace>
  <inkml:trace contextRef="#ctx0" brushRef="#br0" timeOffset="22261">27654 1856 5410,'-17'18'3276,"8"-5"-521,-10 22-4374,18-2 0,6 2 1619,8-6 0,2 0 0,-5 4 0,2-5 0,25-4 0</inkml:trace>
  <inkml:trace contextRef="#ctx0" brushRef="#br0" timeOffset="22530">27749 2081 6004,'25'-23'819,"0"-1"0,0 1 0,22-10 0,-15 19-767,-42 47-412,16-10 225,-24 0 0,-6-1-135,5-3 450,16-11 1169,16 9-449,15-4-810,-1 0-1529,-13 16 539,-19-16-404,-25 11 0,-7 0 1304,-4-5 0,1-1 0,-1-1 0,0-4 0</inkml:trace>
  <inkml:trace contextRef="#ctx0" brushRef="#br0" timeOffset="22735">27370 2382 6183,'-38'14'1638,"0"1"0,-5 2 303,7 2-501,80-15-1171,-5-7 1,7-2 0,0 0-240,-10 3 0,0-1 0,5 0-577,-2-1 1,7-1 0,3-1 0,0 0 0,-4 0 0,-6 2-139,-4 0 1,-5 1-1,4-1 29,7-1 1,7 0-1,2-1 1,-4 1 0,-10 1 205,-6 1 0,-4-1-405,21-1 1,-11-3 286,-31 1 1,-9-3 0,-11 1 0</inkml:trace>
  <inkml:trace contextRef="#ctx0" brushRef="#br0" timeOffset="22930">27806 2134 6723,'2'9'2879,"0"0"397,6 41-2746,-4-18 0,-1 8 0,0 1 0,1-3-1623,0-2 1,0-2 0,0 3 511,-1 4 0,1 5 0,-1-1 1,1-8-140,-2-6 1,3-2-374,7 4 1,4 3 0,-1-6 474,9 10 1,1-5 0,2-11 0,-2-36 0</inkml:trace>
  <inkml:trace contextRef="#ctx0" brushRef="#br0" timeOffset="23285">28814 1730 6543,'1'18'1092,"1"14"0,0 10 0,-1 0 0,-3-3 0,-1 0 0,-1 4-1264,2-5 1,-1 5 0,1 1 0,-1-1 0,-1-1-234,-2 3 0,-2-1 0,1-1 1,0-2-689,-1 7 1,1-2 0,2-4-547,3 1 1,7-10 1618,15-12 1,8-33 0,0-21 0</inkml:trace>
  <inkml:trace contextRef="#ctx0" brushRef="#br0" timeOffset="23476">29200 1744 6273,'2'-7'3276,"3"-7"0,-3 17-4431,1 18-194,-3 6 1349,1 14 0,0-1 0,0-10 0,0-1 0,1-1 0</inkml:trace>
  <inkml:trace contextRef="#ctx0" brushRef="#br0" timeOffset="23681">29055 2093 6094,'-30'12'1638,"0"0"0,-6 2 0,8-4 0,3-1 445,11-5-4962,59-6 1890,-22 0 404,9-1 0,0 1-2293,4 3 2878,-14 9 0,1 0 0,-18 5 0</inkml:trace>
  <inkml:trace contextRef="#ctx0" brushRef="#br0" timeOffset="23817">29092 2206 6183,'-30'20'819,"1"1"0,-1 0 0,-11 4 0,13-2 313,28 0-4370,37-27 2833,-10 4 0,2-2 405,9-9 0,-3-2 0,-3 3 0,9-4 0</inkml:trace>
  <inkml:trace contextRef="#ctx0" brushRef="#br0" timeOffset="23933">29243 2303 6004,'-11'42'655,"0"1"0,-1-1 1,4-9-1,0 0 0,-2 1-1058,-4 12 1,-1 3-1,2-6-92,3-11 1,2-2 494,-5 10 0,6-7 0,10-23 0,4-5 0</inkml:trace>
  <inkml:trace contextRef="#ctx0" brushRef="#br0" timeOffset="24249">29423 2079 6363,'-34'-13'3276,"40"4"-1638,27 0 0,14 1-1544,-12 3 1,2 0 0,1-1-1188,2-3 1,0-2 0,-3-1-547,5-6 1,-5-2 982,-9 2 1,-7-2-1,-12-12 1,-12 12 0</inkml:trace>
  <inkml:trace contextRef="#ctx0" brushRef="#br0" timeOffset="24586">29767 1761 6363,'-12'-8'1638,"-13"28"0,-1 11 1638,5 2-4369,5-7 1,-3 6 0,4-3 402,9 0 1,2-2 779,-1 3 0,-1 3 427,-1 4 0,-2 6 0,1 2 0,0-3-517,0 0 0,1-1 0,0 1 116,0-3 1,-1 2 0,0-1-1,2-4-1755,-2 9 1,3-12-392,3-22 861,-4-7 2338,-5-23-269,1 0 2376,-17-9 0,2 16-1935,-20 6-2151,12 10-1798,6 9 1258,23-7 91,14-6 270,8-8 179,6-5 271,7-6 539,4-4 0,3-4 0,2-2 0</inkml:trace>
  <inkml:trace contextRef="#ctx0" brushRef="#br0" timeOffset="25015">29731 2281 6543,'-30'38'819,"0"1"0,7-8 0,2 2 0,11-8-2925,21-8 666,11-6 1350,2-24 0,7-13 1,-2-1 301,5-6 0,0-2 880,-7 4 0,1-2 0,0 0 0,-4 3 0,0 1 0,-2 0-104,8-8 0,-3 3-1033,-8 6 0,-6 14-45,-15 24 270,-8 14-90,-3 9-150,0-2 0,-3 5 0,1-2-1579,3-6 1,0 1 1474,-2 5 1,-2 3-1,2 0-166,3-3 0,1 0 1,2-2 99,0-2 0,2 1 140,2 7 0,2 4 0,2-6 90,11 3 0,9-7 0,6-5-90,2-14 135,1-6 0,3-6-92,1-11 0,0-7 272,10-6 0,-1-3-315,-6 4 0,-2-3-1003,-9-4 1,-2-3 0,-8 3 487,-6-4 605,-10-2 0,-8 3 0,-17 12 0,-13-5 0</inkml:trace>
  <inkml:trace contextRef="#ctx0" brushRef="#br0" timeOffset="35229">4941 16046 6993,'-11'-12'3276,"6"4"0,12 6-2184,26 12 0,19 13 0,0 4-1121,-18-6 1,-1 1 0,0 3-1,2 4-440,-5-2 1,2 4 0,1 3 0,1 1 0,-1 0 0,-2-2 0,-3-4 103,4 2 1,-2-4 0,-3 0 0,-3 3 0,5 22 0,-6 3 0,-7-29 0,-9-38 0</inkml:trace>
  <inkml:trace contextRef="#ctx0" brushRef="#br0" timeOffset="35469">5551 15877 6273,'-38'-15'3276,"-1"18"-1638,21 14 0,2 10-983,0 5 0,-1 8 1,-1 6-1,0 2 0,1-3-1311,1-4 1,1 0-1,0 1 1,1 0 0,-1 2 108,0 0 1,0 1 0,0 2 0,0-1 0,1-1 0,2-3-274,-1 7 1,1-2 0,3-3 0,1-6-820,2-1 1,4-7 1507,7 3 1,0-36 0,2-12 0</inkml:trace>
  <inkml:trace contextRef="#ctx0" brushRef="#br0" timeOffset="36017">5863 15750 6273,'-40'8'3276,"7"1"0,27 2-1103,9 39-2173,4-20-659,0 0 1,3-1 838,8-2 536,3 1-177,10 2 1,4 3-315,-5-4 0,1 0-165,-5-5 0,2 2 0,-3-2-1007,0 0 1,-3-2 1036,1 5-170,-23 5 1,-7 0 169,-11 3-1,1 0 1,-5-6 0,-7-22 0,-1-9-270,-5-3 1,-4-23-91,34-4 374,4-10-644,9 1 1,3-8-1,1 4 279,-3 8 0,2-1 314,1 3 1,3-6 0,1-2 0,0 2 0,-3 7 1584,3-6 0,-2 4-1589,-2 3 1,0-2 0,-7 7-3327,-16-2 0,-13 24 2457,12 5 1,12-2 0,13-9 0</inkml:trace>
  <inkml:trace contextRef="#ctx0" brushRef="#br0" timeOffset="36331">6252 15442 6543,'16'-31'3276,"-17"29"-1638,-3 35 0,-3 24-546,3-19 0,0 2 0,0 1-878,0-3 1,-1 1 0,0 1-1,3-1-124,2 10 0,3-1 0,3-2-60,3-5 0,2-1 0,3-3-1669,8 9 1,2-4 1095,-2 3 0,5-14 370,6-33 0,-2-17-127,-14-8 0,-5-8 0,-1 1 345,8 2 0,-4-2-1138,-13-5 1,-5-4 0,-7 13-2185,-16 17 3094,-2 5 1,0 5 0,3 13 0,-2 4 0</inkml:trace>
  <inkml:trace contextRef="#ctx0" brushRef="#br0" timeOffset="36715">7006 16259 6543,'-13'-3'3276,"7"1"0,11-4-23,32-3-4346,-5 1 1,5-1 0,-1-1-547,3 1 1,3-3 1310,-4-2 0,6-3 0,-2-1 1,-7 2-1,-4-1 0,-3-1 1,0-2-1,1 0 0,-1 1 1</inkml:trace>
  <inkml:trace contextRef="#ctx0" brushRef="#br0" timeOffset="37046">7603 15278 6183,'8'27'655,"0"0"0,1 14 1,-1 10-1,1 1 0,-1-5 437,-1-10 0,-1-3 0,2 6-653,-2-2 0,0 6 0,2 5 0,-1 0 0,0-2 0,-1-6 0,-1-8-1294,0 0 1,1-5 307,9 23 1,-1-20 0,-10-50 0,0-10 0,1 1 0</inkml:trace>
  <inkml:trace contextRef="#ctx0" brushRef="#br0" timeOffset="37326">7689 15384 6813,'36'-15'655,"0"0"0,0 0 1,12 3-1,3 4 0,-4 8 437,-12 6 0,-3 5 0,-4 6-833,-2 8 0,-5 6 0,-4-2 0,3 16 0,-32-17 0,-1-1 0</inkml:trace>
  <inkml:trace contextRef="#ctx0" brushRef="#br0" timeOffset="37626">8428 15171 6453,'-27'8'655,"0"1"0,8 19 1,2 13-1,3 4 0,4-3 437,3 4 0,4-1 0,10-2-765,15-3 1,10-2 0,2-9-1,7-7 1,3-17 0,-10-28-1,0-1 1,0 1 0,0-1-1</inkml:trace>
  <inkml:trace contextRef="#ctx0" brushRef="#br0" timeOffset="38325">8099 15646 6813,'-3'-3'3276,"3"-1"0,3 4 0,-35 24-3574,1-11 0,-9 2 0,-2-1 0,4-2 0,-6 5 0,-1-1 0,3-6 0,0 0 1,-1 1-1,1-1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7:00.2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9041 6302 6094,'-6'-9'3276,"3"5"-2055,-1-2 128,9 6 0,12 3-1259,-1-1 0,9 2-90,-7-3 90,15 1-90,9-1 60,-7 0 0,6 1 0,-2-1 30,0 0 0,-1 0-30,1 1 0,2 0 0,1-2 209,7-4 1,2-2 0,-6 1-225,-8 2 0,0-1-68,2-2 1,7-1 0,-1 0-1,-9 0 23,10-2 30,-6 1 0,9-1 0,-7 1 60,-12 3 0,0 1-1071,15-3 1,6 0-1,-7 1 1026,-15 2 0,-2 1 0,12 0 0,2-1-443,5 3 1,-2 0 442,-19 1 0,2 0 89,8 0 1,7 1 0,1 0 0,-6 0-90,-1 0 0,1 0-502,8-1 1,8 1 0,0 0 0,-8 0 456,-3 0 0,1-1 22,2 1 1,8 0-1,-1 1 1,-6 0-481,-3 1 0,-3 1 488,-3-2 0,1 1 0,2 2-30,9 2 0,2 2 0,-7-1 0,-12-2 0,1-1 0,4 2 0,8 1 0,0-1 0,-9-1 45,-9-1 0,-1-1-45,10 1 0,5 0 0,-1 0 125,-3-2 0,0-1 1,-1 0-216,10 1 0,3 0 22,-12-1 1,4-2-1,-1 1 1,-3-1-23,5-1 0,1 0-83,-1-1 0,5 0 0,1-1 0,-7 1 173,4-1 0,-3 0 0,-2 0 0,2 0 0,-6 0 1157,5 0-1112,-11 0 0,2 0 0,4 0 0,1 0 373,-1 0 0,1-1-373,6 0 0,7-3-245,-15 0 1,6-1 0,1 0 0,-1-1 0,-4 1 109,1 1 0,-3 1 0,4-2 0,3 0 0,6-2 0,2 0 0,-4 0 1,-9 3 871,-3 0 0,-3 1-1052,9-1 0,4-1 1,-6 2 179,-9 0 0,0 2-88,9-2 1,5 0 0,-4 2-1462,-4 5 1,-4 0 83,3-2 1,-4 1 205,2 7 1349,-37-7 0,-6 0 0</inkml:trace>
  <inkml:trace contextRef="#ctx0" brushRef="#br0" timeOffset="2843">3410 7769 6004,'6'-4'1439,"2"-5"360,29-1-1350,-16 3-89,23 1 90,-25 6-90,2 1 359,24 3-539,-13-1-135,-8-1 0,4-1 135,11-1 0,2-1-180,-9 0 0,1-1 0,10 1 0,4-1 0,-9 1 0,2 0 0,1 0 0,-4 0 0,2 0 0,0 0 0,2 0-470,5 1 1,1-1-1,2 1 1,-1 0 505,-6 0 0,1 0 0,0-1 0,-2 1 0,-3 1-36,5-1 0,-4 1 0,2-1 90,0 1 0,2 0 0,-1-1 0,-7 0-45,-2 1 0,-1-1-15,7 0 0,5 1 0,0-1-60,-2 0 0,0 0 0,-4 1 30,2-1 0,1 1 0,-3-1 0,3 1 0,-2-1-88,5 1 0,-3-1 133,-5 1 0,3 0 44,-4 0 1,5 0 0,0 0 0,-5 0-90,6 0 0,-1 0 0,-7 0 0,3 0 0,0 0 30,5 0 0,2-1 0,-4 0 15,-1-1 0,1 0-136,0 0 1,3 1 0,-4-1 179,-4-1 1,-2 0 180,8 4 0,1 0-135,-3 1 0,0 1-45,5 0 0,-1 2 45,-4-1 0,0 0 90,-4-2 0,-1-1 688,0 0 1,3-1-855,3-2 1,4-3 0,-5 1 96,-10 0 0,1 0-156,10-1 0,8 0 0,2 0 0,-7 2 0,1 5 0,-2 0 0,-1-2 0,2-2 0,-4 4 45,1 6 0,-5 2-765,8 4-2068,-6-1-451,-9-1 1800,-24-7 705,-25-1 1,-2-3-1,-20-3 1</inkml:trace>
  <inkml:trace contextRef="#ctx0" brushRef="#br0" timeOffset="3887">3356 9138 9062,'9'0'809,"1"-1"-269,1 0 584,13-2 1,3-1-765,5-1-226,-1 0 1,2-1 90,3-3 0,-2 0-570,12-4 390,-10 3 0,1 0-45,-10 2 0,3 1 0,13 2 0,8 1 0,-5 1-1579,-4-2 0,1 0 1609,4 3 0,4 0 0,-8 1 240,5 1-101,-1-2 145,-5-1 1,7-1-674,-8 1 1,6-2-1,0 1 1,-3 0 358,-2 1 0,-3 0 0,3 0 0,0-1 0,2 0 0,0 0 0,-4 3 52,-5 2 1,-2 2 0,-1 0 37,16 1 0,2 1-23,-13-3 1,4 1-1,-1-1 1,-3 1-68,10 1 0,-4-1 45,4-2 0,-4-1-42,-17 0 1,-1 0-4,16 1 0,2 0 0,-6 0 0,0-1 1174,2 1 0,2 0-1174,0-2 0,-1-1 0,-14 1 0,0 0 0,8 0 0,3-1 0,1-1 0,1 0 45,-8 1 0,0 0-45,6-1 0,0-1 0,2 1 0,-2-1-231,-7 0 0,0 1 231,0-1 0,-1 1 45,-3 0 0,0 1 1551,4-1 0,2 0-1551,5-1 0,0 1 0,0-1 0,-1 1 45,5-1 0,-4 1-3238,-6 0 1259,-5 1 0,-19 2 270,-7 0 1837,-19-8 1,0-1-1,-18-8 1</inkml:trace>
  <inkml:trace contextRef="#ctx0" brushRef="#br0" timeOffset="7972">13013 12335 6004,'23'-14'1484,"0"0"0,-1 2-1214,2-1 0,1 1 719,-1 9-270,3 3 1,6 1-450,10 0 0,1 1-270,-3 0 0,0 1 45,1 0 0,-2-1 0,-9 0 0,2-1-381,4 0 0,4 0 0,0-1 336,-6 1 0,0-1 0,2 1 30,9-1 0,3 0 0,-1-1 0,-7 0 0,-2 0 0,1-1 0,-4 0 0,1 0 0,-1 0-30,-2-1 0,1 1 0,1-1 60,10 0 0,1-1 0,-5 0-15,-7 2 0,2-1-1,5 0 1,8-2 0,0 0 0,-8 1-45,-4 1 0,0-1-45,5-1 0,8-1 0,2 0 1,-2 2 88,-10 3 1,-2 1 0,0 0 0,0 0-15,9-1 0,-1 0 0,1 1-30,-10 3 0,2 2 0,-2 0 0,-2 0-45,13 4 0,-3 0 45,0-2 0,0-1-45,0-1 0,1-2-45,-6-5 1,0-1-61,-5 0 0,1 1 0,-2-1 150,0 1 0,0-1 45,14 0 0,-6 2 45,-18 2 263,-3 1 96,24 4-674,-6-7 1,4-1-46,-6 1 0,1-1 180,4-3 0,1-1 180,-2-2 0,1-1 449,1 1 1,2 1-1519,-6 1 1,4 1 0,-3 0 978,8-1 0,0 1-30,-7 3 0,2 1 0,-3-1 159,-1 1 1,0 0-70,4-1 0,3 1 0,-4-1 30,-6 1 0,0 0 210,-1 0 0,2 1 0,-1-1 149,4 2 1,-1-1-979,1 1 1,-1 0 618,-4 0 0,1 0-49,-4 1 0,3 0 0,-4 0-131,0 0 0,0 0 949,18 1 0,-2 0-1129,-7-1-180,-17-1-428,-2-1-561,-5 1 1242,-2 0 197,-14-13 0,-8 1 0,-13-12 0</inkml:trace>
  <inkml:trace contextRef="#ctx0" brushRef="#br0" timeOffset="15941">19086 1641 7263,'1'-3'2608,"1"-1"-899,-2 13-1349,1 1 689,-1 26 1,0 17-1,0-2-824,0-8 0,0 4-881,-1-4 1,1 8-1,-1 4 1,0-4 0,1-7-552,-1 5 0,0-1 387,2-2 1,1 6 0,1-1 0,-1-12 163,2 7 1,2-1-1,2-13 1,-1-33 0</inkml:trace>
  <inkml:trace contextRef="#ctx0" brushRef="#br0" timeOffset="16299">19131 1754 6300,'2'-6'3276,"2"-4"-1684,18 7 0,10 4-1502,4 2 0,4 3-61,-5-1 1,2 1 0,-2 5 150,1 8 0,-1 5 0,-6-2-180,-4-3 0,-7 2 90,-7 16 0,-10 0 0,-20-8 268,-9 1 0,-7 0 151,4-8 1,-3-2 0,2 0-375,-3 4 0,2-1-422,-13 4 1,11-3 376,29-13 52,10 10-142,8-7-270,12 5-90,4-6-630,-2-5 1,4-2-650,5-1 1,2-2-1,-1 1 1,1-1 817,-1-2 1,-1-1-260,10 0 934,-17-2 0,0 1 1,11-3-1,9-1 0</inkml:trace>
  <inkml:trace contextRef="#ctx0" brushRef="#br0" timeOffset="16580">19812 1770 7083,'22'-13'1638,"0"1"0,21-6 0,-15 7 0,1 2-365,15 0-2912,-13 7 1,-1 1-841,-2 0-310,20 2 2789,-47 3 0,-3 0 0,-7 1 0</inkml:trace>
  <inkml:trace contextRef="#ctx0" brushRef="#br0" timeOffset="16804">19984 1725 6183,'-4'33'3276,"-1"-10"-1638,5 9 0,1 1 1638,-1 8-4369,0 3 1,0 10 0,0-7 518,0-17 1,0 1-125,0 8 1,-1 8 0,1 0 0,-1-8-887,-1-8 1,1-3 773,-2 13 0,0-2 378,-2 5 432,-6 3 0,3-21 0,-6 13 0</inkml:trace>
  <inkml:trace contextRef="#ctx0" brushRef="#br0" timeOffset="16953">19882 2564 6363,'-18'-9'3276,"8"2"0,-3 1 0,26-4-3569,25-4-1326,-11 3 0,2 0-20,8-3 1,3-1 1612,-3-1 0,3-1 1,-3 0-1,-2 1 0,0-1 1,-3 1-1,0 0 0,-1 0 1</inkml:trace>
  <inkml:trace contextRef="#ctx0" brushRef="#br0" timeOffset="17238">20472 1718 6723,'-2'17'1638,"0"10"0,-1 10-819,-1 5 0,-2 9 0,1 2 0,0-4 273,0-1 0,1-3 0,0 5-1639,1-6 1,0 6 0,0 3 0,0-2 0,1-4 0,0-8-1093,2 3 1,1-4 545,0 1 1,2 2 0,1-10 272,4-12 1,-2-10 0,1-4 0</inkml:trace>
  <inkml:trace contextRef="#ctx0" brushRef="#br0" timeOffset="17599">20572 1822 6633,'-2'-24'3276,"-3"-7"0,1 10-2902,1-2-194,2 18 540,5-1-181,14 1-269,-2 1-45,9 5 0,1 2-135,11 10-90,9 4 45,-22 2 0,-5 1-45,-1 4 45,-3 3 0,-7 4 225,-15-2 0,-10 2-1080,-7 1 0,-8 1 1,-1 0-284,-3 0 1,-2-1 0,-1-3 623,-1-4 1,0-3 0,2-3 0,-2 1 0,6-10 0,8-20 0</inkml:trace>
  <inkml:trace contextRef="#ctx0" brushRef="#br0" timeOffset="18653">22605 1703 6993,'-13'-1'3276,"-6"-7"0,15 5-1823,8-1-913,31 9-225,7-5 0,3-1-270,-15 0 0,-1 0-124,15-3 1,-2-2-102,4-5 0,-14 4-585,-3 0 1,-3 0 44,-6 2 540,-2 3 180,-28 9 540,-7 7 0,-2 10-68,4 8 0,1 9 0,1 4 1,0-1-1293,0 3 1,2 0 0,0 1 0,0 0 163,2-8 1,0 0-1,0 1 1,2-1 0,2-3 488,2 12 0,2-2 0,4-15 0,4-18 0,5-18 0</inkml:trace>
  <inkml:trace contextRef="#ctx0" brushRef="#br0" timeOffset="18834">22867 2087 7533,'13'-9'1638,"15"8"0,4 3-2036,0-1-1241,6 12 1,-5 9 1557,-23 14 1,0 11 0,-16-11 0</inkml:trace>
  <inkml:trace contextRef="#ctx0" brushRef="#br0" timeOffset="18969">22961 2371 6633,'-20'19'1638,"-10"4"0,10-6 0,47-23 0,3 1-3333,-28 15 788,21-15 1,18-13-1,-2-3-186,-7 1 1,-1-2 0,-3 1 803,1 0 1,-1 0 0,1-2 0,2-1 0,-5 2 0,-5 2 0,-1 1 0</inkml:trace>
  <inkml:trace contextRef="#ctx0" brushRef="#br0" timeOffset="19456">23427 1689 6183,'44'-20'3276,"-24"8"-1638,16 1 0,2 1 86,-11 2-2084,4-1 180,-17 4 90,-15 15 360,-6 13-45,-1-2 0,0 6-76,0 6 1,0 5 0,1-2-195,0 0 0,0 0-195,1 11 0,0 5 1,1-5-227,1-9 1,1-2 195,-1 1 0,0 3 0,-1-2 90,-3 4 0,0-4 180,2-6 0,-3-3 585,-4-1 0,-3-6 1483,-9-4 181,-5-2-1799,15-13-630,39-18-360,1 3-553,9-1 1,10-3 0,-6 1-547,-13 6 1,-1 0 1169,16-7 1,6-3 0,-9 2 0,-2-2 0,-10 3 0,0 1 0</inkml:trace>
  <inkml:trace contextRef="#ctx0" brushRef="#br0" timeOffset="19739">24034 1632 6273,'-4'38'468,"-1"1"0,0-2 0,-3 9 0,-1 5 0,-1 2 0,1-2 0,1-5 351,-1 5 0,2-5 0,0 1 0,-2 3-573,2-9 0,-1 4 0,-1 2 1,0-1-1,1-1 0,0-5 1,3-7-1886,-3 15 1,3-12-1639,1-10 2779,3 10 0,1-42 0,1-3 1</inkml:trace>
  <inkml:trace contextRef="#ctx0" brushRef="#br0" timeOffset="20074">24103 1707 6453,'30'-11'1092,"0"0"0,-3-1 0,-3 8 546,-4 26 0,-5 7 1638,-2 6-3108,-6 12 1,-11 5-1262,-13-23 1,-7-1 0,-2-2 623,1-1 1,-1-1 0,0-2 0,-11 7 0,2-9 0,-7-16 0</inkml:trace>
  <inkml:trace contextRef="#ctx0" brushRef="#br0" timeOffset="21216">26369 1693 6273,'-33'-21'3276,"12"7"0,5 4 0,61 1-4043,-21 3 677,8 1 1,2 1-631,10-2-365,-15 7 1,-1 1 994,6 4 180,-7 16 90,-44 9-90,-2 0 0,5-3 0,-1 7 0,3-5-90,-2 10-371,0 3 1,3-1 10,16-1-67,0-11 0,0 3-666,-3-1 1,0 3 0,-3 0 655,-3 4 0,-2 0 0,-1-1 842,2 5 0,-5-3 1233,-12-2 0,-4-10 1638,-4-17-1147,0-1-1230,12-8 120,43-10-2008,16-4-406,-3 2 1,5-2 301,-6 2 1,2-1 0,-2 1-547,3-2 1,-1 1 1169,-3 0 1,0-2 0,-5 2 0,8-7 0,-16 7 0,0-1 0</inkml:trace>
  <inkml:trace contextRef="#ctx0" brushRef="#br0" timeOffset="21584">27074 1609 6993,'-2'-17'3276,"1"8"0,-7 14 0,-4 34-2928,6-15 0,-1 6-1168,-3 10 1,-2 10 0,-1 3 0,2-7 854,3-12 0,0-2 0,0 2 10,-2 11 0,-3 5 0,1 1 0,2-6 271,1-9 1,1-3-1,1 3-1013,-2 2 0,1 4 0,0-1 0,1-2-396,1-4 1,0-3 0,3 1-1,0 7 1,3 1 0,6-17-2185,9-23 2626,14-24 1,-16-5 0,-1-3-1</inkml:trace>
  <inkml:trace contextRef="#ctx0" brushRef="#br0" timeOffset="21839">26961 1688 6813,'25'-43'1638,"19"31"0,4 13 0,-22 9 0,-1 7-1124,11 6 1,4 5-1,-8 1-154,-12-2 0,-8 3-60,-9 4 0,-6 4 0,-3-6-750,-12 11-1028,-12-5 0,-3 0-161,11-15 1,1 0-1,-5 5 1,1-1 404,7-7 1,2-2 1233,-5 6 0,15-18 0,4-5 0</inkml:trace>
  <inkml:trace contextRef="#ctx0" brushRef="#br0" timeOffset="22580">27873 1676 6273,'-27'7'3276,"3"17"-2457,3 5 0,-6 11 0,0 4 0,4-5 273,5-3 0,2-3 0,-1 4-1167,-1 3 0,-3 6 0,2-2 0,5-7-330,3-3 1,8-8-327,13-10 101,8-15 1,12-16 89,-1-6 90,4-5-1189,0-6 1,1-1 1887,1-1 1389,-2 0 0,-10 14-416,-29 36-939,-5 14-1452,0 2-2108,56-52 2621,-22 3 1,2-5 486,4-6 0,5-5 0,-5 3 574,-6 3 0,-2 1 1233,-2 1 0,-2 4-424,-5 13-1214,-9 11-360,2 45 180,0-29-270,14 23-90,4-39-179,14-2 719,-12-1 1028,1-1-668,-16 5 1278,1 25 0,-2 10 933,0 1-3342,-2 3 0,1 10 0,-3-6 771,-2-15 0,-1-1 120,0 2 0,0 2 0,-1-3 15,1-6 0,-4-1 344,-9 13 1,-6 5 0,1-6-525,5-13 0,-2-1-657,-9 9 1,-5 3 0,3-12-19,-8-24-515,-11-7-2042,2-19 1638,21-1 1,3-4-1,2 7 1,3-2 1387,5-18 1,8-1 0,13-1-1,-2 15 1,0 0 0</inkml:trace>
  <inkml:trace contextRef="#ctx0" brushRef="#br0" timeOffset="23236">29413 1510 6183,'-1'6'3059,"-1"-1"217,-7 24-256,4-6-4113,0 7 1,-2 7 0,2-3 800,1-2 0,0 0 412,0 2 0,-1 3 0,0 2-270,-1 5 1,0 2 0,-1-2 239,1-6 0,0-1 0,-2 2-178,1 1 1,-1 2-1,0 0 1,0-3 42,-3 9 0,-1-2-680,1-5 0,-2 2 1,4-5-446,3-11 1,2-2 22,-2 13 1,5-5-473,12-20-1375,23-32 2994,-14-1 0,-4 0 0,0-1 0,-1-11 0</inkml:trace>
  <inkml:trace contextRef="#ctx0" brushRef="#br0" timeOffset="23494">29454 1628 6723,'34'-27'1092,"-1"23"0,9 7 0,-2 3 0,-7 1 0,0 2 0,0 2-967,9 5 1,0 3 0,-9 4 54,-11 12 0,-16 3-270,-21-11 0,-12 0 0,-2-2-1003,1-4 1,-3-2 0,0 0 55,-5 4 1,-1-1 0,2-1-603,-6 3 1,6-3 1445,5 0 0,17-9 1,11-10-1</inkml:trace>
  <inkml:trace contextRef="#ctx0" brushRef="#br0" timeOffset="23978">30268 1703 6183,'-27'-1'1638,"0"0"0,-8 10 0,13 6 0,3 4 1615,6 16-3253,12-10 0,3 1 90,0 8 0,1-9 0,0 2 539,0 7 1,-3-2-180,-9 9-270,-9 3 0,-4-2-270,-8-11-45,5-11 0,0-2-1934,-11 2 270,21-11-1478,10-6 1638,22-13 1,11-7 1002,-6 4 0,0 0 636,8-6 0,0-1 0,6-6 0,1-2 0</inkml:trace>
  <inkml:trace contextRef="#ctx0" brushRef="#br0" timeOffset="24238">30413 1888 6363,'28'-38'1638,"-12"14"0,-3 4 1638,-8 8-1552,-4 1-1814,-4 17 180,-6 8-2943,-3 32 3033,4-17-66,0 4 0,1 1-24,-2 10-180,4-4 0,2 1 45,4-14 0,1-1-135,3 4 0,5-5-1439,15-13 90,1-13-90,1-7 3550,-5-2-1931,8-5 0,3-2 0,5-4 0,-4 3 0,0-1 0</inkml:trace>
  <inkml:trace contextRef="#ctx0" brushRef="#br0" timeOffset="24839">31139 1394 6453,'-9'47'1092,"0"0"0,4-22 0,-1 2-273,-4 9 0,-3 10 0,-1 0 0,0-6 447,-3 2 1,-3 0-1213,0-4 0,-5 6 0,-2 3 0,1-2 0,3-8-234,5-5 0,1-5 0,-1 2 90,-4 4 0,-3 2 0,1-2 0,7-7-1529,2-1-1349,41-46 1753,-8 5 1,3-3 854,3-4 1,3-3-1,-2 1-844,5-3 0,-3 1 1384,0 2 0,-3 2 539,1 1-544,-2 4 815,-1 1 2241,23-1-2691,-21 11 629,22 12-899,-35 8 1206,-4 9 0,-5 6-1971,-8 19 1,-3 3 160,4-17 1,1 2-760,-2 6 1,0 4 0,3-8-2185,6 3 2457,0 3 1,0-27 0,-3-16 0</inkml:trace>
  <inkml:trace contextRef="#ctx0" brushRef="#br0" timeOffset="26066">30668 1786 8072,'-7'-8'3276,"-10"6"-435,-1 4-3246,-6 10 0,1 2 136,6-2-1,-16 20 270,29-20 0,1 5 90,9 4 134,5 1 1,2 3 405,7 9 0,0 2-406,-4-9 1,-2-1 315,3 5 0,-6-5-1,-14-13 541,-13 8-630,1-8-91,-9 2-179,2-5-90,-24 5-180,16-5-449,-16 2-2738,8-3 0,13-6 0,-4-6 785,22-7 2492,11-10 0,7-3 0,2-2 0</inkml:trace>
  <inkml:trace contextRef="#ctx0" brushRef="#br0" timeOffset="26885">29916 1721 6183,'-22'-6'3276,"-3"10"0,8 13-923,-7 20-2053,9-2 0,0 7 0,2-1-300,-1 2 0,2 1-30,-1-2 0,0 2 0,4-4-105,6-4 0,4-5 135,3-3-450,33-11-45,-11-27 1,1-6 314,0 5 0,2-3-836,1-7 0,2-4 0,-4 2 926,-8 5 1,-1-1 89,11-8 0,0-5 569,-9 3 1,-1-2 0,-2 3-121,8-13 46,3-4 0,-13 11-495,-26 36 359,-7 24 1,0 9-270,3-14 0,2 2-744,-3 13 1,0 8-1,5-8 834,4 5-986,4-4 0,1-2 896,6-6-1358,19-3 1,5-4-712,5-7 886,-1-8 1,8-3 0,-2-5 827,6-12 1,-1-6 0,2 5 0,-1-2-1,-6-5 1,0-1 0</inkml:trace>
  <inkml:trace contextRef="#ctx0" brushRef="#br0" timeOffset="27574">30579 1877 7083,'1'-23'3276,"-1"9"0,-16 2-2812,5 13-914,-17 7 180,13 2 90,-6 5-90,20 19 1,7 3 359,-1-5 0,6 0 0,5 6 0,-1-6 1709,11 3-270,-8 8-1170,-18-22-3636,-38-12 2573,12-4 434,-12 2-1369,9 0 1,3-4 1053,6-20 0,-11 7 0,45-27 0</inkml:trace>
  <inkml:trace contextRef="#ctx0" brushRef="#br0" timeOffset="29974">18396 2967 6363,'16'-1'2249,"0"-1"-720,27-3 0,10-1-1394,-14 2 0,3 1-923,-1-1 1,3-1 0,0 2 607,-3 0 0,1 2 0,-4 0-1003,1-1 0,0 1 973,-7 0 0,2 0 0,5 0-446,2 1 1,6 0-1,3 0 1,-2 1 0,-6-1 183,0 0 1,-6 0 0,7 1 411,-3-1 0,7 1 0,3 0 0,0 0 0,-3-1 0,-5 1 180,10 0 0,-6 0 0,0 0 30,2 0 0,-1 1 0,1-1-174,-2 0 0,-1-1 0,3 1 676,-5-1 0,1 0 0,4 0 1,7-1-380,-18 1 0,4-1 0,2 1 0,3-1 0,2 0 0,3 0 0,0 0 0,2 0 0,0 0 0,1 1 0,-1-1 0,0 0-281,-8 1 0,1 0 1,0-1-1,2 1 1,0 0-1,1 0 1,0 0-1,0-1 1,1 1-1,0 0 1,-1 0-1,1 0 1,-1 0-1,0 0 1,-1-1-1,0 1 1,-1 0-74,2-1 0,0 0 1,-1 1-1,0-1 1,-1 1-1,0-1 0,0 0 1,0 0-1,0 1 1,0-1-1,1 0 0,0 0 1,0 1-1,2-1 1,-1 0 50,-1 1 0,1-1 0,1 1 0,2-1 0,0 1 0,1-1 0,0 1 0,0-1 0,0 1 0,-1-1 0,-1 1 0,0-1 0,-3 1 0,0-1 0,-3 1 0,-2-1 0,-3 0 0,-2 1-79,12-1 0,-5-1 0,-3 1 0,-3 0 0,0 0 0,2-1 1,3 1 88,-1 0 0,0-1 0,1 1 0,0 0 0,2-1 0,0 1 0,3-1 0,0 1 0,2-1-142,-6 1 0,2 0 0,3 0 1,1 0-1,1-1 0,1 1 1,0 0-1,1 0 0,-2-1 0,0 1 1,-2 0-1,-2 0 0,-2 0 1,-3 0 149,7 0 1,-5-1 0,-3 1 0,-1 0-1,0 0 1,2 0 0,3 0 0,4 0 55,-8 0 1,3-1 0,3 1 0,1 0 0,3 0 0,1-1 0,1 1 0,1 0 0,-1-1 0,0 1 0,-1 0 0,-1-1 0,-2 1 0,-2 0 0,-4-1 0,-2 1 13,10 0 1,-5-1-1,-3 1 1,-2-1 0,0 1-1,1-1 1,2 0 0,3 1 68,-4-1 0,1 0 1,1 1-1,2-1 1,1 0-1,0 0 0,1 0 1,0 0-1,-1 0 1,1 1-1,-2-1 1,0 1-71,1-1 0,-1 1 0,1 0 1,-1-1-1,0 1 0,0 0 0,0 0 1,-1 0-1,1 0 0,0 0 0,0 0-49,0 0 0,1 0 0,-1 0 0,1 0 1,0 0-1,0 0 0,-1 0 0,0 0 1,-1 0-1,-1 1 0,-1-1 8,3 1 0,-2-1 0,0 1 0,-1 0 0,0 0 0,-1 0 0,0 0 0,0 0 1,0 1-17,3-1 0,-1 1 0,-1 1 0,1-1 0,-1 1 0,2-1 0,0 1 0,3 0 0,-7-1 0,3 1 0,0-1 0,2 1 0,0 0 0,1 0 0,-1 0 0,-1 0 0,0-1 0,-2 1 0,-2 0-12,6 0 1,-4-1 0,0 1 0,-2 0-1,1 0 1,1-1 0,1 1 0,4 0 3,-6-1 1,4 1-1,3 0 1,1 0-1,1 0 1,1 0-1,-2-1 1,-1 1-1,-3 0 1,-3-1-1,-4 1 1,-6-1-58,10 0 0,-8 0 0,-2-1 1,4 1 46,4 0 0,3 0 0,2 0 0,1 0 0,0 1-522,-1-1 0,4 1 0,0 0 1,-1 1-1,-4-1 0,-5 0 150,0 0 1,-5-1-1,4 2 209,0-1 0,7 2 0,2-1 0,-2 1 0,-8-1 1,-14 0 180,-7 1 0,-2-1 0,-24-9 0</inkml:trace>
  <inkml:trace contextRef="#ctx0" brushRef="#br0" timeOffset="44373">10347 13918 7263,'-5'-2'3276,"4"-2"-2325,5 0-591,1-2-90,2 2 0,-1 0 1259,24-5-989,-4 2-360,4 1 0,1 0-91,6 0 91,9 1 45,-7 2 0,4 0-180,0 2 0,2 1 45,-3 0 0,3 0 0,-2 0-45,1 1 0,1 1 67,-8 0 1,3 1-1,1-1 1,-3 0-143,-3-2 0,-2 1 0,3-2-790,5 1 1,4-1 0,0 0 0,-4 0 626,5-2 1,-3-1 147,2-3 0,-1-2 45,-2 0 0,-2-1 0,1 0 0,0 0 45,-2 1 0,-3 0 45,2-2 180,-29 9-2609,-9 4-938,1 2 2480,-1 1 797,1-3 0,-3-5 0,-1-5 0</inkml:trace>
  <inkml:trace contextRef="#ctx0" brushRef="#br0" timeOffset="50567">3213 15415 6453,'-6'4'3276,"-3"-8"-1245,8 0-1761,-2-5 90,11 3-90,-2 4 0,6-2 179,20 2-89,15 0-180,2 0 135,-9 1 0,0-1-180,-14 1 0,1-1-46,9 1 1,5 0 0,-3 0-45,-2 1 0,-1 1-15,-2 1 0,2 0 0,-3 1-37,2 3 1,-2 2 6,6 2 0,1 1-1639,-7-2 1,1 0 1627,-1 1 1,4-1-726,1 1 1,4 0 0,-4 0 735,-5-3 0,0 1 12,4 2 1,7 0 0,0 1 0,-5-1 256,5 1 1,-3-1-180,6 2 0,3-1 117,-4-2 1,3-1 0,-3-1-118,-2-3 0,0 1-60,-6-1 0,2 0 0,-1 0 60,13-1 0,-6-2 1779,-5 0-2962,-8-1 1,5 0 0,-5 1-2185,3-1 2778,2 0 1,-12 1 498,-27 1 0,-9-2 0,-17-1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42:49.9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18883 2784 6903,'9'3'3276,"-2"1"-1425,-4 8-1581,-1-2 90,1 3 539,0 4-539,1 9 0,0 5-450,1 4 0,1 3-90,1 7 0,2 0 45,5-4 0,1-5 135,3-4 180,19-21-180,-13-36 90,-5-1 0,0-4 0,-4 4 0,-2-3 90,-1-4 0,-1-4 0,-2 4-180,3-12-45,-5 11 0,-1 5-765,-4 14 540,-1 8-359,0 7 359,0 21 270,1 18 135,-1-11 0,2 1-45,1 16-45,1-16 0,4-1-495,11 10 270,11-12 0,6-13 1079,2-29 1,-2-17 192,-10 1 0,-3-7 0,-3 0-1105,-4 1 1,-3 0-1,-5 0-317,-4-1 0,-5-1 1,-4 10-2948,-13 7 0,10 15 2457,-3-4 1,10 4 0,0-3 0</inkml:trace>
  <inkml:trace contextRef="#ctx0" brushRef="#br0" timeOffset="725">19683 2226 6004,'11'-8'3276,"-3"6"-1875,6 4-1131,-7 6 449,8 25-449,-9-11 225,0 7 0,-4 5-226,-3-4 1,-3 1-180,0 8 0,-1 2-90,0-7 0,-2 2 0,-4 11 0,-2 5 0,1-6 0,4-13 0,0 1-23,-2 3 1,-2 6 0,0 1-1,0-5-112,-4 10 0,1-5-45,0-5 1,8-10-3060,17-22 2880,6-32-1280,8-16 1,0-1 1613,-5 9 474,5-9 181,-8 15 179,0 3 1,0 2-810,-1 2-180,13 12 180,-28 52 180,2 2-135,-4-19 0,-1-2 405,0 9 2826,3-5-4253,13-8 1,4-1-13,3-2-650,22-8 1,6-7 1630,-21-7 1,0-3 0,13 0-1,-2 0 1,-14-1 0,1 1-1</inkml:trace>
  <inkml:trace contextRef="#ctx0" brushRef="#br0" timeOffset="1657">20099 2974 6633,'1'6'3276,"17"-4"0,25-14-3172,-9 2-1743,-1-9 1,-3-3-1195,-10-3 2743,-4 5 0,-1 0 1133,-11-19-1133,-6 23-926,-39 3-153,4 44 1079,10-17 0,1 4 419,6 10 1,2 7 0,5-2 390,5 1 0,2-1-496,-5 9 1,4-1-45,14 5 90,15-26-2545,13-13 2185,-5-3-1135,6-16 1,2-9 774,-16 0 0,0-3-261,10-8 1,-1-2 755,-14 8 0,-3-1 890,3-17 1,-3 0-1836,-1 1 90,-1 6 1,0 5 2574,1 16-1675,0 14 1873,14 31-704,-13-9 1,2 2 378,3 7 0,0 3-1131,-3 9 1,-4 1-373,-10-6 0,-3-1-135,2-4 0,-5-2-90,-16 4 0,-4-7 180,5-14 0,-14 7 180,23-36-180,8 2 180,8-23-90,8 10 0,3 0-91,-5 5 1,3-1 90,7-8 0,4-4 0,-2 4-135,-6 9 0,0 0 15,4-5 0,2-2 0,-2 2-555,0 4 1,-3 4-676,14-15-2107,7 27 2859,-29 26 1,5 8-1,-17 0 1</inkml:trace>
  <inkml:trace contextRef="#ctx0" brushRef="#br0" timeOffset="2206">20875 3092 7803,'22'-12'3276,"-3"1"-1638,5-3 0,3-3-1002,-1-6 1,-1-4-1042,-2-4 1,-1-1 359,-2 7 0,-7-1-720,-11-5 0,-11 5-2293,-22 19 2249,-2-4 359,-11 34 675,19 10 0,2 3-45,-4 5-91,7-8 1,1 0 540,4 9-450,5-15 809,-2 11 1,5 2-1,13-15 1,1-1-900,-8 6 0,5-4 494,30-8 1,5-11-405,-6-11 59,3-7 1,9-5 0,-7 0-285,-12 2 1,0 0-243,3-3 0,3-2 0,1-1-806,5-1 1,2 0 0,-3 1-418,0 0 1,1-1 689,0 0 1,6-5 0,-1 1 0,-7 2 734,-5 2 1,-2 0-1,0 0 1,1-2 0,-5 1-1,7-15 1</inkml:trace>
  <inkml:trace contextRef="#ctx0" brushRef="#br0" timeOffset="20241">1058 5096 7623,'39'5'655,"0"-1"0,0 1 1,-5 1-1,-1 1 0,5 2-287,-1 2 1,7 1-1,2 3 1,2 0-1,-2 0 1,-3 0-421,-3-1 1,-3 1 0,-1 0 0,3 1 0,3 0 120,-3-1 1,3 0 0,3 1 0,2 1 0,1 0 0,-1-1 0,-2 0 0,-2 0 0,-3-3-298,6 4 1,-5-2-1,-2-1 1,2 0-1,6 1 208,-6-3 0,5 0 0,2 1 0,2 0 0,1-1 0,-1 1 0,-1-1 0,-3 0 1,-4-1-476,9 2 1,-5-1 0,-1 0 0,-1 0 0,2 0 464,-4-2 0,0 1 0,1 0 0,0 0 0,2 0 0,1 1 20,-6-1 0,2 1 0,0 0 0,2 0 0,0 1 0,0-1 0,1 1 0,-1 0 0,-1-1-197,4 1 1,0 1 0,-1-1 0,1 0 0,0 1 0,0-1 0,2 1 0,1 0 222,-7-2 0,2 0 1,0 1-1,1-1 0,1 1 1,-1 0-1,2 0 0,-1-1 1,0 1-1,-1 0 0,0-1-61,0 1 0,-1 0 1,2 0-1,-1 0 0,0 0 1,0-1-1,-1 1 0,-1-1 1,-1 0-1,-1 0 0,-2-1 109,8 2 0,-2-1 1,-1-1-1,-2 1 0,0-1 1,-2-1-1,0 1-121,9 3 1,0-1-1,-3 0 1,-1-1-1,-4 0 117,8 1 0,-4 0 0,-4-1 439,4 0 0,1 1-364,-6-2 0,4 1 0,2 0 0,-5-1-105,-5-1 0,-3-1 0,8 2-30,-7-2 0,6 1 0,4 2 0,2 0 0,2 0 0,-1-1 0,-1 0 0,-5-2-547,2 0 1,-3-2 0,0 0 0,-1-1 0,0 1 0,1 1-1,5 1 1,2 1 0,-1 1 0,0 0 0,-1-2 0,-4-1-35,7-1 0,-2 0 0,-5-3 1,-9 0 19,-2-2 763,-8-2-202,-8-3 0,-10-4 0,-4-2 0</inkml:trace>
  <inkml:trace contextRef="#ctx0" brushRef="#br0" timeOffset="21094">1290 6859 6633,'40'-13'468,"0"0"0,0-1 0,0 1 0,0 0 0,0 0 0,6-4 0,0 0-628,-8 4 0,6-1 0,4 0 0,2-2 0,-3 1 0,-4 1-245,1-1 0,-2-1 1,-3 2-1,-2 0 270,9-3 0,2 0 99,-12 4 0,7-2 0,1-1 0,-2 1 0,-6 2-1370,6-2 0,-2 1 1436,-6 2 0,2 0 0,0-1 60,0 0 0,0 1 0,3-1 114,-1 1 0,2-1 1,3 0-1,3 0-127,-7 1 0,4 0 0,3-1 0,0 0 1,0 0-1,-1 1 0,-4 0-431,4 0 0,-2 0 0,-2 1 0,1-1 0,1 0 354,1 0 0,2 0 0,2 0 0,-3-1 0,-2 2 0,-6 1-117,0-1 1,-5 2-1,-1 0 147,3-1 0,-1 0 0,1 0-30,-3 0 0,1 0 0,5-3 102,0 1 1,4-3 0,5-1 0,3-2 0,1 0 0,2 0 0,-1 1-5,-9 3 1,2-1 0,1 1 0,1-1 0,1 0 0,-1 0 0,1 0 0,-1 0 0,0 0 0,-2 0-99,1 0 0,-1 0 0,-1 0 0,-1 0 0,1 0 0,0 0 0,1 0 0,1 0 0,3-1 20,-6 2 1,3-1 0,3-1 0,1 0 0,1-1-1,1 1 1,-2 0 0,0 0 0,-2 1 0,-3 0-1,-3 2 1,-5 1 0,-4 2-262,20-7 1,-12 4 0,6-2 240,-4 1 0,4-1 0,4-2 0,-1 0 0,-1 1 0,-3 2-45,4 0 0,-2 0 0,-2 2 0,-4 0 15,-6 2 0,-4 2 0,7-3 55,0 2 1,8-3 0,3 0 0,3-1 0,0 0-1,-4 1 1,-5 1-104,3 0 1,-5 0 0,0 1-1,2 0 78,2-1 0,3 0 0,0 0 0,-2 0 0,-4 1 275,1 0 0,-5 0 0,-2 2-1445,5-1 1,-3 3 45,-8 1 0,0 1 1124,9-1 0,-3-1 0,-7 1 0,-14 1 0</inkml:trace>
  <inkml:trace contextRef="#ctx0" brushRef="#br0" timeOffset="43307">15939 7592 6363,'1'-15'3276,"8"-8"0,-3 15-2812,20-17-464,-17 18-269,10-8 269,-15 13-90,-1 0 449,0 4 91,0 1-90,6 3-180,3 9 0,0 3 179,-1 12 1,0 2 0,-2 1-315,-2-7 0,0 1 225,-3 5-180,-2-15-90,0 24 0,-3-21 0,0 9 0,-1-14-540,-9 16 270,5-17 270,-4 9 0,4-22 0,4-5 0,0-17 180,4-10 0,1 0 45,1 4 0,2 0 225,6-10-181,4-7-1695,-4 20 0,1 1 1606,4-6 135,2 0 0,2 1-135,7-6-1215,2 11 1,3 6-2243,9 10 0,5 7 0,-21 12 3248,-15-6 1,-6-1-1,-2-1 1</inkml:trace>
  <inkml:trace contextRef="#ctx0" brushRef="#br0" timeOffset="44294">16613 7677 6543,'2'-26'3276,"0"4"0,-2 9 0,0 3-3029,-1-5 112,-3-6-269,0 8-360,-14-16-89,4 20-811,-22 3 271,-1 34 329,17 3 0,0 10 1,4 0 599,6-6 0,4 1 0,3-2 239,4 2 1,4-1 0,3-5-180,21 11-135,0-53 0,-1-11 45,-9-3-120,1-6 0,4-9 0,0-3 367,-6 0 1,0-3-1,0-1 1,0 2-113,-2 8 0,1 2 0,0-1 0,-2 0-113,1-5 1,0-3-1,-3 5 1,-6 10-383,-7 8 0,-4 23 90,-2 9 0,-3 34 360,1 2 180,2-2 0,0 0-90,3-18 0,0 1 179,1 4 1,0 4 0,1 0-120,3 2 0,1 1 0,0-2-420,-1 7 0,1-1-135,1 8 0,5-5-2962,20-7 0,-4-25 477,11 4 2800,-13-30 0,-11-4 0,0-4 0</inkml:trace>
  <inkml:trace contextRef="#ctx0" brushRef="#br0" timeOffset="44574">16930 7586 6723,'0'6'3276,"1"-1"0,40 9 0,-12 2-3108,-2-6 0,0 2-78,9 17-270,-14 8 1,-3 3-1081,-9-13 1,0 0 539,5 13 1,-4-3-2558,-16-11 1876,3-19 322,-1-5 1079,-2-12 0,2-2 0,-1-10 0</inkml:trace>
  <inkml:trace contextRef="#ctx0" brushRef="#br0" timeOffset="44838">17242 7498 6993,'-19'1'3276,"2"5"0,-11 33 0,12-11-1321,-7 11-1865,0 2-90,4-6-30,1-2 0,-3 8 0,3-5-330,6-12 1,0 0-734,-5 12 1,-2 5 0,5-8-2185,6-8 2981,11 2 1,6-30-1,10-9 1</inkml:trace>
  <inkml:trace contextRef="#ctx0" brushRef="#br0" timeOffset="45562">17622 7713 6723,'24'3'3276,"-6"-1"0,14 2-1638,-1 2 0,2-1-975,-6-2 0,1 0-1756,11 0 1,5-1 0,-5-1-10,-8-1 0,-1-1 1012,10-1 0,-2-2-71,-10-2-739,-2 0-2377,9-6 2971,-29-5 0,3 4 0,-29-2 0</inkml:trace>
  <inkml:trace contextRef="#ctx0" brushRef="#br0" timeOffset="45786">17903 7525 7263,'1'43'218,"0"-1"0,0 1 1,0-1-1,4 3 1,1 3-1,2 0 1,0-2-1,-1-6 1,-2-3-1,0-5 0,3 1 1,5 9-1,1 1 1,-1-1-1</inkml:trace>
  <inkml:trace contextRef="#ctx0" brushRef="#br0" timeOffset="46697">18599 7589 6633,'41'-29'3276,"-23"16"-1638,15 15 0,-1 10-1406,-17 7 0,-5 8-472,0 12 0,0 9 1,-5-2 508,-4 3 1,-5-1-150,2-9 0,-2 0 0,-3-4 779,-5-4 1,0-12-630,7-19 0,0-12 180,18-31 89,4 0 1,4-3-91,0 4 1,4-3-945,-4 9 1,4-4-1,1 2 1,1 5-599,4 7 1,1 4 0,-2 0 623,-3-4 1,-1-2 0,0 10 0,3 13 0,-6 8 0,-14 6 0</inkml:trace>
  <inkml:trace contextRef="#ctx0" brushRef="#br0" timeOffset="46981">19295 7653 7173,'-6'-27'1638,"1"0"0,-12-17 1638,-15 51-1638,9 13 0,0 9-1376,6 6 0,2 8 0,3-1-742,2-6 0,3-1 1,6 1-614,10 7 1,7-1 0,3-8-547,-2-12 1,4-7-1,13-4 1,-1-9 1532,-7-16 0,-1-6 0,1-2 1</inkml:trace>
  <inkml:trace contextRef="#ctx0" brushRef="#br0" timeOffset="47220">19496 7573 6183,'-7'27'3276,"34"8"-1638,-16-9 0,2 3-2023,7 1 0,3 1 0,-3-2-470,-5-6 1,-2 1-785,5 20 1,-6-4 818,-8-18 1,-1 7 0,-3-21 0</inkml:trace>
  <inkml:trace contextRef="#ctx0" brushRef="#br0" timeOffset="47494">19812 7511 6273,'-26'1'3276,"-12"29"-1638,15 0 0,1 4 0,4-5 0,-1 3-1082,2 0 1,-1 5-1,0 1 1,2-2-1650,1-4 1,2-2 0,0 1-1,-4 8 1,0 1 0,2-4-547,3 0 1,6-8 818,10-14 1,6-18 0,1-6 0</inkml:trace>
  <inkml:trace contextRef="#ctx0" brushRef="#br0" timeOffset="48180">20211 7671 7083,'11'40'1638,"3"-8"0,4 3 0,3 7 0,3 2-2731,-1-9 1,3 1 0,-3-3-96,-3-4 0,-1-3 1188,5-2 0,-4-11 0,-14-18 0,1-6 0</inkml:trace>
  <inkml:trace contextRef="#ctx0" brushRef="#br0" timeOffset="48503">20535 7588 7982,'-29'8'1638,"1"18"0,-1 10-546,4-1 0,1 6 0,0 2-1912,3-3 1,0 3 0,1-1 0,1-2 350,0-1 1,0-2 0,4-2 0,-2 12 0,11-19 0,15-35 0</inkml:trace>
  <inkml:trace contextRef="#ctx0" brushRef="#br0" timeOffset="48885">20796 7577 15538,'-15'41'-495,"-1"0"1,1 4 1078,9-7 1,0-1-405,-9 8 0,12-8 404,31-23 1,8-10-855,9-9-210,-9-2 1,5-2-1,-5 0 120,-11 1 1,0-2-734,6-5 1,3-2 0,-7 2 272,-2-2 1,15-12 0,-38 19 0</inkml:trace>
  <inkml:trace contextRef="#ctx0" brushRef="#br0" timeOffset="49286">21007 7566 6273,'-28'23'3276,"10"-9"0,2 32-23,11-13-2803,-3 13-1,3-10 1,1 0-270,0-6 0,-1 2-120,-1 12 0,-1 5 0,0-5-60,2-9 0,0-2-180,-2 6 0,0 2 0,4-10-3097,9-13 2621,10-24 1,0-15-1,-5-3 1,0-1 0</inkml:trace>
  <inkml:trace contextRef="#ctx0" brushRef="#br0" timeOffset="55034">30357 1108 6094,'-2'-16'1638,"30"12"0,11 6-2644,-12 1 1,2 1 1005,15 2 0,3 2-16,-1 0 0,-5 0 16,1 4-45,-7 4 0,9 5 0,1 4 0,-7-4-45,-1 3 0,-2 2 54,-3-1 0,6 4 0,2 2 0,-4 0 0,-7-6-9,-2 3 0,-4-1 45,-1-2 0,1 1 0,-4 3 401,-4 4 0,-5 2 0,-3 4-334,-7 2 1,-4 4-1,-3 2 1,-1 0 219,2-5 1,-1 1 0,0 0 0,-3 0 0,-3-1-109,-2-1 1,-4 1 0,-1-2 0,-1-2 0,0-5-210,-3 4 0,-2-5 1,0-6-1610,-13-3 1,5-12 1955,15-17 0,-3 4 0,14-13 0</inkml:trace>
  <inkml:trace contextRef="#ctx0" brushRef="#br0" timeOffset="55527">30823 2155 6094,'-19'-4'1638,"0"21"0,-3 10-632,-7 5 1,-3 4 0,3 0-1037,7-6 0,3 0 0,-1 1 30,-7 6 0,0 0 0,12-5 1439,25-1-1484,26-27 0,13-9-1574,-2 5 0,5-3 1254,-12-1 1,4-3 0,0-1 0,-6 1 0,7-2 0,-5-1 0,-1-1 0,1 1 0</inkml:trace>
  <inkml:trace contextRef="#ctx0" brushRef="#br0" timeOffset="56091">30536 979 6094,'-33'-4'3276,"6"12"-3026,-2-1 1,-1 1-3110,-6 14 2859,1 0 90,12-8 319,-12 6 1,-2 1-590,4 2 135,-2 1 0,4 0 135,19-8-1729,8 12 1,4 1 1519,1-9 1,0 6 0,2-2 0,1-12 0</inkml:trace>
  <inkml:trace contextRef="#ctx0" brushRef="#br0" timeOffset="56611">30359 1038 6363,'8'-9'3276,"37"-7"-3853,-2 12 127,-14-1 0,0 2-359,12 6-361,-17 6 1170,-9-1 0,1 3 0,-10-3 0</inkml:trace>
  <inkml:trace contextRef="#ctx0" brushRef="#br0" timeOffset="56898">30215 1174 6453,'3'-3'3276,"11"5"-1155,-3 3-1761,17 11-360,-10-4-945,9 13 1,2 2 45,-4-3-631,7 12 1,-1 1 1529,-9-11 0,7 9 0,-16-23 0</inkml:trace>
  <inkml:trace contextRef="#ctx0" brushRef="#br0" timeOffset="62646">15930 9301 6453,'-3'2'2159,"0"8"-3328,-6 28 89,-2-1 1080,2-7 90,1-9 1349,5-16-89,3-1 539,27-14-1170,9 2-539,9-6 299,-7 10 1,7 2 0,0-2-330,-3-1 0,-1-2 0,3 1-970,2 3 1,4 0 0,0 0 0,-5-1 361,-4-2 0,-4 0 0,-2 1 98,10 1 0,-12 3-180,-24 2-1348,1 2 808,-5-1 1080,7 5 0,-7-4 0,3 2 0</inkml:trace>
  <inkml:trace contextRef="#ctx0" brushRef="#br0" timeOffset="63056">16889 9186 9242,'0'14'3276,"0"-4"-2415,1 27-1670,-1-11-830,2 8 1,2 0 860,-1-6 1,3 11 0,-4-36-1</inkml:trace>
  <inkml:trace contextRef="#ctx0" brushRef="#br0" timeOffset="63791">16370 8908 6004,'-4'11'1439,"-1"11"-1259,2-5 179,7 23-628,1-23 269,15 26 0,-11-29 0,9 8 0</inkml:trace>
  <inkml:trace contextRef="#ctx0" brushRef="#br0" timeOffset="64478">16475 9135 6004,'26'-11'1092,"1"0"0,7-10 0,-2-2 58,-14 4 0,-2 0-970,5-4 0,0-2 90,-4 3 0,-2 3-90,0-2-90,4-10 0,-14 19 0,1-12-90,-6 6-90,-1-11 180,-6-5-90,1 13 0,-9-8 0,6 21 0,-11-6 0,8 9 90,-4-1 0,3 1 89,-2 0-89,3 1-90,-6 0 0,7 3 0,-12 1-90,-1 4 90,5-2 0,-3 3 0,16-3-269,-6 3-451,-6 10 720,4-2 360,-14 16-270,18-18 90,-7 10-2429,9-2-90,3 4 2339,6 8 0,3-18 0,3-1 0</inkml:trace>
  <inkml:trace contextRef="#ctx0" brushRef="#br0" timeOffset="65220">17596 9030 6903,'29'-2'1638,"1"-1"0,-3 3 0,18-5 0,2 0-1354,-17 4-464,8-1 0,4 1-1459,-12-1 1,-1 1-1,-2 0 1,-2 0 996,12-1 642,-37 2 0,-1 1 0,-2-1 0</inkml:trace>
  <inkml:trace contextRef="#ctx0" brushRef="#br0" timeOffset="65664">17868 8831 6273,'-12'-8'3276,"4"1"-1604,7 12-683,-1 15-584,0 13 0,-1 3-315,1 6-1,0 3 1,1-1 0,2-7-90,2 5 0,1 4 0,0-13 0,0-1 45,-1 2 0,1 0 675,6 13-450,-8-37-90,2 7 269,-4-16-1798,0-1-1928,5-13 0,-3 3 2981,3-13 1,-5 5 0,-1-1 0</inkml:trace>
  <inkml:trace contextRef="#ctx0" brushRef="#br0" timeOffset="66915">21463 7868 6993,'5'-8'3276,"-1"3"0,15-3-1965,10 3 1,5 2-1312,-2 1 0,1-1-90,6 0 0,1-1-540,1 2 1,-2 0-1010,-6 0 1,-2-2 818,16-4 1,-9-2 0,-44 0 0</inkml:trace>
  <inkml:trace contextRef="#ctx0" brushRef="#br0" timeOffset="67230">21713 7580 6183,'-10'27'1638,"0"-1"0,-5 17-1859,11-10 1,2 4 0,1-5 400,-2 14-135,1 4 0,1-2 1364,0-18-2399,0-3 1,1 0-2288,6 10 258,0 8 2666,7-32 1,-4-15 0,1-7 0</inkml:trace>
  <inkml:trace contextRef="#ctx0" brushRef="#br0" timeOffset="68042">22541 7611 6004,'-18'9'3276,"-1"4"-1785,9-6 128,-14 26-1349,15-18-1,-3 9 1,1 1-90,4-2 180,-4 25-270,8-22 0,1 5 180,6 11-270,2-12 90,11 2 0,2-1-90,0-10-90,11-5 0,2-6 90,-11-10-90,5-5 0,0-1-90,0-7 0,9-7-90,-4-5 270,-11 2 0,-1-3 270,-2-4 0,-1 0-225,-1 4 0,-2 0 135,-4-5 0,-4 1 539,-13-13-449,-1-1 45,-3 16 0,-3 3 45,-6 3-270,-1 1 0,2 17-540,-1 7-1709,-3 3 360,4 2 1799,-19 9 0,19-13 0,-19 7 0</inkml:trace>
  <inkml:trace contextRef="#ctx0" brushRef="#br0" timeOffset="70556">18576 8929 6363,'-2'-17'3276,"16"-13"0,-6 22-1193,24-14-2083,-22 21-179,15 3-406,-6 18 0,-2 4 405,7 8 240,-10 1 0,-1 7 0,-3-5-60,-1 9 60,-9-11 0,0 5 0,-3-7-60,-2 1 90,-1 0 0,-3-3 809,-6-8-809,10-25 90,3-25 60,13-5 0,7-10 0,0 4-15,-1 0 0,3 0-136,-2 6 1,2-3 0,1 0 0,-2 5-405,2 0 1,1 4-779,6 4 1,3 0 0,-4 6 272,2 3 1,20 7 0,-45 19 0</inkml:trace>
  <inkml:trace contextRef="#ctx0" brushRef="#br0" timeOffset="71364">19226 9174 6813,'0'-20'3276,"-3"-13"-1638,2-2 0,-1-3 1638,-3-9-2928,5 12 0,-6 7-2327,-24 22 1440,8 12 179,-19 19 450,20 5 0,2 10 0,3 0 179,4 7 1,4 2-120,-1-7 0,1 2 0,7-7-60,12-4 0,8-15-120,12-32 0,9-23 0,-4 0 60,-10 9 0,-3-1 0,0-2-88,1 0 0,2-2 0,-1-1 1,-3 1 87,0-4 0,-3 0 0,-2 6 60,5-13 89,-9 11 1,1-4 0,-3 4 0,0-11-180,-5 6 0,-2 2-1169,-10 9 449,-1 8-89,-12 42 1130,10-5-411,-4 17 0,-2 10 629,6-7 1,1 4 0,0 3 0,0-1-450,0-2 0,0 0 0,0 1 0,2 1-216,2 0 0,2 3 0,1 1 0,0-4 0,1-5-54,-3 14 0,7-9-990,9-14 1,5-14 1169,2-33 0,0-11 0,2 1 0,-2-1 0,0-1 0</inkml:trace>
  <inkml:trace contextRef="#ctx0" brushRef="#br0" timeOffset="71727">19486 9019 6903,'-9'-5'3276,"5"2"0,16 11 0,0 0-1860,24 27-1371,-13 1 0,-1 3-90,-4-13 0,-1 2-435,1 6 0,0 6 0,-5-5-2398,-1 13 1239,-4-16 1,-2-1-1639,-4-1 2185,-4-15 1092,-1-16 0,0-4 0,-2-3 0</inkml:trace>
  <inkml:trace contextRef="#ctx0" brushRef="#br0" timeOffset="71996">19752 8947 6723,'2'-31'3276,"-1"6"0,-1 24-1283,0 0-1273,-4 5-180,-12 30-331,1-2 1,-3 7 0,0 1-705,1-5 0,0 1 1,-1 1-1,2 1-325,1-1 1,1 2 0,0-2 0,2-1 272,-2 0 1,1-2 0,7-7 0,11 0 0,11-29 0</inkml:trace>
  <inkml:trace contextRef="#ctx0" brushRef="#br0" timeOffset="72793">19987 8952 6633,'21'34'819,"-1"0"0,3 6 0,0 4 0,-4-8 2457,1 4-2184,-6-11 0,2 5 0,-1-3-2731,3-4 1,-1-3-1639,4 3 2518,16-4 1,-29-35 0,3-9-1</inkml:trace>
  <inkml:trace contextRef="#ctx0" brushRef="#br0" timeOffset="73068">20332 8955 6903,'-25'-14'3276,"5"4"0,-8 45 0,15-14-2744,-2 5 0,-3 9 0,0 2-1352,1-2 1,0 3 0,1-1 0,0-2-274,2-3 1,0-1 0,0 0-1,-8 16 1,0 1 0,13-23-1221,10-24 2313,2-5 0,0-3 0,0-2 0</inkml:trace>
  <inkml:trace contextRef="#ctx0" brushRef="#br0" timeOffset="73594">19969 9232 6183,'2'0'1619,"34"1"1,14 0-3150,-10-3 1530,0 2 0,7 1 0,-9-1 0,-8 0 0,15-2 0</inkml:trace>
  <inkml:trace contextRef="#ctx0" brushRef="#br0" timeOffset="74125">20593 8992 6993,'37'14'819,"1"1"0,-16 10 0,-3 7 0,-9-1 819,-11 3 0,-8 1-644,2 0 0,-3 3 1,-2-6-726,-7-4 1,1-4 0,3 19-810,23-28-2737,19 2 0,8-21 0,-5-4 0,7-12 3255,-11-4 0,-1-2 0,-6-1 0</inkml:trace>
  <inkml:trace contextRef="#ctx0" brushRef="#br0" timeOffset="74738">20156 7988 9062,'29'-10'3276,"-14"6"-1965,17-8-1850,11 5-1100,-14 8 1,3 1 1299,8-3 1,2 1 0,-9 3-1,-2-1 1,17 0 0</inkml:trace>
  <inkml:trace contextRef="#ctx0" brushRef="#br0" timeOffset="76063">21036 9058 11400,'45'-5'1638,"-15"5"0,2-1-847,3-2 0,3 0-1286,-2 3 0,6 1 1,0-1-1,-7 0-1144,2-1 1,-2-2 545,4 2 1,4 0 0,-9-2 272,-7-11 1,-23 3 0,-10-1 0</inkml:trace>
  <inkml:trace contextRef="#ctx0" brushRef="#br0" timeOffset="76297">21450 8829 6723,'-12'37'314,"0"0"1,0 0 0,0 0 0,3 8 0,2 0 0,3 0-315,0 5 0,3 1 0,2-5 0,5-1 0,5-8 0,16-6 0</inkml:trace>
  <inkml:trace contextRef="#ctx0" brushRef="#br0" timeOffset="76873">22175 8876 6094,'-21'16'3276,"4"-3"0,-6 19-2723,12-13-103,-8 17 269,10 4 1,4 5-675,7-7 0,3 2 0,-7 10 0,7-4 90,15-12 0,7-16-285,-2-38 0,1-20 0,-1 4 240,2 14 0,-3-1 135,-4-11 0,-1-9 0,-3-2 0,-8 6 89,-12-9 1,-9 9-3592,-19 1 2457,1 3 1,1 72 0,29-12 0</inkml:trace>
  <inkml:trace contextRef="#ctx0" brushRef="#br0" timeOffset="77178">22449 9099 6723,'22'41'3276,"-10"-17"-3677,4 17 1,3 12 0,-3-8-1489,0-3 796,-4-4 1,3 6 0,-3-16 1049,-6-23 0,1-1 1,-4-14-1</inkml:trace>
  <inkml:trace contextRef="#ctx0" brushRef="#br0" timeOffset="77464">22703 9071 7173,'-15'7'3276,"3"-1"0,6-2 0,-6 14-2400,3-4-651,-12 19 0,-4 5-136,11-16 1,-2 1-510,-9 12 1,-3 4-1,1-3-1219,4-4 1,0-3 982,1-1 1,2-4-1,5-4 1,21-31 0</inkml:trace>
  <inkml:trace contextRef="#ctx0" brushRef="#br0" timeOffset="78631">22948 8910 6543,'-25'-10'3276,"0"19"0,-7 5-3314,28 18 1,9 7 82,3-8 0,4-1-45,6 8 0,-1 2 764,-1 1 1,-8-2-46,-22 5-539,7-15 0,-4-3 0,-23-6-90,19-14-270,4-10-90,12-8-180,9-12-89,14-11 329,-3 4 0,5-5 0,-3 4 345,-4 6 0,0 0 404,7-11 1,3-4 0,-7 6-90,-6-1-2249,-4-7 1259,-13 25-899,-13 12 1349,12 5 0,0 0 90,7 2 0,-1 1 1709,16 13-1259,-13-6-180,9 11 179,-15 11-539,-2-12-135,0 22 1,-1 3 314,1-13-90,-2 1 0,4 2 179,17 11-179,-8-26 0,20 17 0,-11-38-90,4-9 1,1-5-181,10-12 90,-6-2 0,-3-2 270,-2-10 225,-11 10 0,-3 2-226,-3 3 1,-4-4 0,-4 25-90,-3-3 0,-2-4 180,-4-5 270,-1 1 629,-23-7-2718,-2 32 1,-4 5 1091,14-15 1,0 0 0,-15 17 0,4 0 0,13-15 0</inkml:trace>
  <inkml:trace contextRef="#ctx0" brushRef="#br0" timeOffset="95510">32807 10306 6543,'-1'-9'3276,"23"-7"-1638,6 47 0,3 17-192,-6-23 1,0 3-1785,-5 7 1,1 9 0,-2 1 0,-2-6-1302,0 3 1,-2-6-1,0-2 1,0-7 1095,5-19 0,-6-27 0,-4 1 1</inkml:trace>
  <inkml:trace contextRef="#ctx0" brushRef="#br0" timeOffset="95904">33221 10294 6453,'-32'11'3276,"13"0"-3787,-16 20 1,-1 5 780,6 2 280,7-8 1,-6 7-1,-2 1 1,1-4-1451,-1-6 1,1-4 0,-1 2 946,1 7 0,1 0 1,-2-7-1487,-14-6 0,5-17 2068,17-30 585,4 5 1,2-1 1303,-8-18-1528,9 10-630,9 13 179,22 3-404,6 6 0,6 2-345,10-2 0,7 0 0,3 2-427,-6 3 1,1 0 0,2 3 0,1 1 636,-2 2 0,1 2 0,1 2 0,-2 0 0,-3-1 0,8 2 0,-4-1 0,-2 4 0,-10 5 0,1 0 0,-1 1 0</inkml:trace>
  <inkml:trace contextRef="#ctx0" brushRef="#br1" timeOffset="117911">32849 11806 9161,'-6'0'-355,"1"-1"0</inkml:trace>
  <inkml:trace contextRef="#ctx0" brushRef="#br0" timeOffset="131379">27507 12014 6543,'-7'-14'3276,"0"2"-615,2 8-2211,-1 1-270,0 1-1,0 2-89,2 0 0,-7 4-539,-5 11 359,2-2 0,-7 14 90,12-12 90,-6 15-90,7-11 224,-2 13 1,1 7 0,6-4 0,3 1-180,-4 5 0,4-1-90,8-3 0,4-6 45,5-10 0,22-8 90,-11-22 239,-6-10 1,3-10 0,-3 2 30,-2-1 0,-3-3-60,2-8 0,1-6 0,-6 5-166,-6 11 1,-5 1 180,-8-18 0,-4 4-315,-3 18-1639,-18 17 1,-2 13 1181,16 19 0,2 7 0,-9-4 0,2 1 0,14 0 0,-1-1 0</inkml:trace>
  <inkml:trace contextRef="#ctx0" brushRef="#br0" timeOffset="131989">27811 12180 8072,'10'8'3276,"-3"-4"-1638,15 27 0,3 6-184,-4-8-2204,-1 0 1,3 5-1,-4-6-59,-2-4-830,2 3 1,-2-3-1382,-10-17 3110,9-45 1548,-12 9 0,-2-2-443,3-3 1,-2 1 442,-3-1 0,-3 8-327,-1 20-1131,-7-1-90,-6 24-746,-1 7 1,-6 11-1,-4 6 1,2-2 0,4-8 290,0-2 1,0 0 0,0 3 0,-4 8 0,-1 1 0,4-7 0,8-15 0,9-15 0</inkml:trace>
  <inkml:trace contextRef="#ctx0" brushRef="#br0" timeOffset="132387">28401 12071 8162,'-5'2'3276,"-5"21"0,-4 5-4096,2 3 1,-1 10 0,-1 3 0,3-8-276,1-3 1,0-1 604,-1 3 1,-1 5 0,0 0-1,4-9-1488,-1 8 339,11-14 1,3 0 1386,1-3 0,12 6 1,-6-28-1</inkml:trace>
  <inkml:trace contextRef="#ctx0" brushRef="#br0" timeOffset="133030">28590 12198 6183,'-20'35'3276,"4"-6"0,12 12-3290,3-10 284,1 0 973,3 17-1243,15-8-1102,19-24 562,0-22 450,-13-21 0,-3-8 270,-2-6 450,-11-3 0,-3 2-271,-6 15 181,-11-22-360,2 48-360,-3 1-539,7 15-1530,38-10 1979,-16 3 180,22-15 0,1-5 270,-16 4 135,4-1 0,-3 3 134,-15 8 1350,4 38-1709,-9-18 618,0 13 1,0 4-709,1 1-45,12 1 0,8-12 270,10-44 0,2-7-1,-8 25 1,-1-3 464,-3-28 1,-2-15 0,-8 8-600,-11 6-360,-9-5 1,-9 2-3008,-31 17 1638,24 2 1,-1 0 982,-7 11 1,1 2-1,7-3 1,-4-3 0</inkml:trace>
  <inkml:trace contextRef="#ctx0" brushRef="#br1" timeOffset="137732">21986 13296 13318,'0'49'-1145,"1"-7"0</inkml:trace>
  <inkml:trace contextRef="#ctx0" brushRef="#br1" timeOffset="137892">22030 13507 19512,'22'29'-11,"0"-1"1,0 1-1,5-3 1,1-1-1,-3-9-3266,0-11 3098,9-4 1,-26-4 0,-8 3 0</inkml:trace>
  <inkml:trace contextRef="#ctx0" brushRef="#br0" timeOffset="138993">24144 13654 6094,'-4'-13'989,"-24"23"-180,-3-2 1,-2 4-945,3 5 0,2 2 0,-5-2 0,4 0-1747,5 7 1882,22-17 1,2 1-1,9-7 1</inkml:trace>
  <inkml:trace contextRef="#ctx0" brushRef="#br0" timeOffset="139255">24127 13627 6094,'10'33'3058,"0"-12"-4363,-7 10 1,-3 2 1304,-2 0 0,-9 0 0,0-15 0</inkml:trace>
  <inkml:trace contextRef="#ctx0" brushRef="#br0" timeOffset="139445">23942 13854 6183,'-41'-10'3276,"43"-8"-2847,39 16 1,13 8-663,-21-9 0,-1 2-314,5 5 1,2 2 0,-10 1 0,-12 1 0,2 0 0</inkml:trace>
  <inkml:trace contextRef="#ctx0" brushRef="#br0" timeOffset="161996">2149 12783 6183,'-17'7'3276,"3"-2"-1424,2 2-1133,24 5-809,20 4 0,5 1 45,-14-7 0,0 1 45,17 7 0,-2-1-180,1 0 90,2 0 90,0-1-90,-2-3 1,3 0-1,-6-4 0,3 1 382,1 0 0,5 2 1,0-1-1,-4-1-67,4 1 0,0-1 22,-5-1 0,6 0 1,-2 0-1,-9-3-157,8-1-60,-10-3 0,5 0 0,-2-2-75,1-2 0,1-2-506,3 1 0,4-1 0,-2-1 611,-9 2 0,-1-1 0,1 0-879,15 0 1,2-1 0,-5 1 863,-12 1 0,-1 1-15,7-1 0,3-1 0,-4 0-31,-6 0 0,2-3-107,3-1 0,8-4 0,3-1 0,-2 1 0,-7 1-134,-5 2 1,-4 1-1,3-2 242,3-1 0,3-1 0,3-2 0,0 2 0,-2 2-245,4 3 0,0 2 1,-1 1-1,-5 1 245,8-4 0,2 1 0,-6 3 0,8 1 0,2 1 0,-2 0 0,-8 0 0,9 2 0,-5 1 0,-6-1 0,2 1 0,1-1-292,-2-1 1,3 0 0,-1 0-1,-7 0 292,-4-1 0,2 0-63,5 0 1,9-1 0,5-1-1,-4 1 1,-10 0 62,-4 1 0,-1-1 39,0 1 0,8 0 0,3 0 1,-2 1-1,-6 0-159,-2 2 0,-3 0 0,1 0 444,9 1 0,3 0 1,2 0-415,-7 0 0,4 1 0,-3-1 0,-4 0 135,3 0 0,0 0 135,-4 0 0,7 0 0,1 0 0,-2 0 0,-8-1 374,0 0 1,-3 0-465,9 0 0,6 1 0,-3 0-30,-7 0 0,-2 0 0,-3 0 1189,-3-1 1,2 0-1250,4 0 0,10 0 0,2 0 0,-1 0 0,-9-1-401,1 0 0,-1-1 333,4 1 1,8-1 0,0 0-1,-7 0-67,-2-2 0,2 0-15,-3 0 0,6-1 1,5 0-1,2-1 1,-1 1 226,-11 0 0,1 1 0,0-1 0,1 1 0,1-1 0,3 1 1,1 0-376,-6 0 0,3 1 0,2 0 0,2 0 0,0 0 0,1 0 0,-1 0 0,0 0 1,-2 0-1,-2 0 0,-2 0-162,6 0 0,-3-1 0,-2 1 0,-1-1 0,0 1 0,1 0 0,2 0 460,1 0 0,4 1 0,1 0 0,1 0 0,-3 0 0,-3 0 0,-6 0 0,-6-1 0,8-2 0,-6-1 0,4 0 0,0-1 0,0 1 0</inkml:trace>
  <inkml:trace contextRef="#ctx0" brushRef="#br0" timeOffset="162640">27530 13053 6004,'10'-14'30,"-5"8"0,6-6 0</inkml:trace>
  <inkml:trace contextRef="#ctx0" brushRef="#br0" timeOffset="162715">27555 13036 6004,'-21'22'0,"3"-2"0</inkml:trace>
  <inkml:trace contextRef="#ctx0" brushRef="#br0" timeOffset="163150">27549 13041 6183,'-24'-11'1638,"5"27"0,1 11-533,1 12 1,2 6-1046,4-9 0,1 1 0,1 0-60,1 11 0,6-2 270,7-2 0,4-7 270,8-2-91,7-23 1,5-10-180,3-23 0,0-10-180,-4 8 0,-1-3-209,-1-5 0,0-5 0,-5 3 344,-4 3 0,-3-1-106,0-3 1,1-4 0,-4 0 120,-7 0 0,-3 0 0,-4 2-150,-5-3 0,-3 3-90,-1 0 0,-4 10-180,-21 22-3097,-5 29 707,20-8 2054,-4 20 0,3 3 0,11-10 1,2 1-1,0 0 0</inkml:trace>
  <inkml:trace contextRef="#ctx0" brushRef="#br0" timeOffset="163539">27900 13271 7982,'4'-4'3276,"15"14"0,4 32-4078,-8-22 0,0 1-837,6 19 1,0-2 860,-2-12 1,7 1 0,-17-33-1</inkml:trace>
  <inkml:trace contextRef="#ctx0" brushRef="#br0" timeOffset="163735">28186 13090 6183,'-27'26'1638,"0"0"0,-8 0-819,17 0 0,-1 10 0,1 3 0,3-4-2458,-2 8 1,2 0 545,0-11 1,0 2 0,2-4 436,3 2 1,5-10-1,6-17 1,1-7 0</inkml:trace>
  <inkml:trace contextRef="#ctx0" brushRef="#br0" timeOffset="163997">28264 12995 6813,'16'-23'1092,"0"0"0,9 2 0,4 3-32,11-1 1,3 3-2700,-3 4 1,-2 4 173,-8 4 1,-3 2 1464,-1 0 0,-24 2 0,-2 0 0</inkml:trace>
  <inkml:trace contextRef="#ctx0" brushRef="#br0" timeOffset="164197">28434 12981 6363,'-16'38'655,"0"0"0,7-1 1,1 6-1,1 1 0,3-6 405,4 3 1,2 0-1608,-1 5 1,1 4 0,2-8 0,4 2 0,3-30 0</inkml:trace>
  <inkml:trace contextRef="#ctx0" brushRef="#br0" timeOffset="164428">28385 13274 7173,'-5'-10'3276,"41"-3"-3038,4 6 1,2 2 0,-6 0 0,0 0-1,7 0 1,0-1 0</inkml:trace>
  <inkml:trace contextRef="#ctx0" brushRef="#br0" timeOffset="164675">28743 12990 6273,'-41'-20'3276,"30"12"0,40-20-4438,-3 24 0,4 4 615,3-2 1,3 1 0,-4 0 0,12 4 0,-13 0 0</inkml:trace>
  <inkml:trace contextRef="#ctx0" brushRef="#br0" timeOffset="164918">28822 12915 6813,'-10'9'1638,"-4"31"0,1 14-546,6-18 0,2 3 0,0 3-1912,2 2 1,0 5 0,2 0 0,-1-5 402,-1-4 1,1-2-1,3-4 1,5 12 0,4-18-1,-6-29 1</inkml:trace>
  <inkml:trace contextRef="#ctx0" brushRef="#br0" timeOffset="165150">28775 13298 6453,'14'-12'3276,"28"-12"-2575,1 12 0,3 2-1646,-15 0 1,1 0 944,3 4 0,2 0 0,-10 3 0,-12 2 0,5 0 0</inkml:trace>
  <inkml:trace contextRef="#ctx0" brushRef="#br1" timeOffset="167878">22280 14611 23990,'-4'-7'-3277,"-2"3"0,-7 14 3220,-3 10 1,-1 3-294,-4 4-155,-1 6 1,1 2 350,6 1 0,-2 2 1,8-8-1</inkml:trace>
  <inkml:trace contextRef="#ctx0" brushRef="#br1" timeOffset="168117">22321 14711 25676,'5'34'-1639,"-4"-4"1,-1 1 982,-7 9 1,4-12-1,-2-2 1,-8 5 0</inkml:trace>
  <inkml:trace contextRef="#ctx0" brushRef="#br0" timeOffset="168244">22187 14975 6633,'19'-31'120,"-1"0"0,11 9 0,-1 10-120,-1 27 0,12 8 0,-18-3 0</inkml:trace>
  <inkml:trace contextRef="#ctx0" brushRef="#br0" timeOffset="170147">27487 14126 6273,'-25'-21'3276,"1"17"-1784,3 31-1268,9-6 1,1 5 405,-4 15 0,1 5-451,7-12 1,2 0 0,0 0-120,0 2 0,2 0 0,7-4-375,17 3 1,7-13 404,21-25 89,-14-12 1,-2-8 405,-8-13 0,-6-3-361,-7 14 1,-2-1 360,3-19 0,-4 1-225,-7 8-599,-1 9 0,-2 2 509,-13-1-180,2 9-450,-21-6-1349,10 15-1568,-12 24 2457,20-8 1,3 20 0,11-21 0</inkml:trace>
  <inkml:trace contextRef="#ctx0" brushRef="#br0" timeOffset="170428">27723 14365 8252,'-11'-9'3276,"6"9"0,24 25-3584,4-1 1,3 3-278,-8-7 1,1 0-1055,14 13 1,-3-1 1310,-6-1 0,-2-3 1,-11-10-1</inkml:trace>
  <inkml:trace contextRef="#ctx0" brushRef="#br0" timeOffset="170677">27976 14305 6633,'-3'-6'1638,"-16"20"0,-5 8 1638,0-3-2702,1 4 1,-5 8-1,2-1-1667,4-2 1,2-1 0,0 0-547,-6 8 1,1 0 982,-4 10 1,9-6-1,18-24 1,4 4 0</inkml:trace>
  <inkml:trace contextRef="#ctx0" brushRef="#br0" timeOffset="171166">28370 14201 6037,'-11'-8'3276,"-10"27"0,5-13 0,-10 33-3546,5 1 0,1 1-1159,-1 2 336,7-7 1,0 5 0,7-9-2185,11-6 2457,5 9 1,6-31 0,-2-8 0</inkml:trace>
  <inkml:trace contextRef="#ctx0" brushRef="#br0" timeOffset="171527">28550 14218 6363,'-13'22'819,"1"1"0,-3 6 0,-1 5 0,4-1 819,1 5 0,7 0-2171,8 6 1,10-9 127,9-24 1,5-13 1273,2-15 1,2-12-1,-5-5-1529,-7-7 1,-7-5-1,-2 3-979,1 2 1,-6 3 668,-11-1 0,-7 16 970,-10 47 0,16-9 0,-1 5 0</inkml:trace>
  <inkml:trace contextRef="#ctx0" brushRef="#br0" timeOffset="172100">28862 14150 6094,'-21'11'2428,"2"3"-1079,16 5-269,17 6-990,16 7-135,-8-16 0,1 3 764,6 19 1,-2 1-90,2 1-91,-12 4 1,-7-3-180,-10-20-270,-1 10-90,-6-17 179,-17 6 1,-6-3 90,-9-6-315,5 6 0,7-8-674,24-30 449,13 8-45,21-12 0,5-4 540,-11 7 0,0-4 674,1-8 1,0-7 0,-3 4-766,-4 7 1,-5 0 135,-3-20 0,-14 5-1909,-19 28 1,-6 7-1,2-2 1,-3 4 1228,-6 5 0,-3 3 1,3 2-1,9 1 1,1 1-1,-9-1 0,0 0 1</inkml:trace>
  <inkml:trace contextRef="#ctx0" brushRef="#br0" timeOffset="174048">22486 15776 5914,'37'-7'1638,"-6"3"0,1-1-758,-4 1 1,2 0-926,11 0 0,1 3 270,-9 4 0,-2 2-181,-7-2 1,2-1 135,10 3 0,4 0 0,-3-1 0,-6-4 0,0-1-30,13-1 0,6 0 0,-6-1-150,-11-1 0,0-1 60,5-1 0,4 0 0,-7 1-60,-1 0-1093,0 0 1,7-1 0,-6 1 707,1 1 340,1-1 0,1 1 135,-13 4 0,0 2 90,22 1-90,-16-1 0,4 0-31,-2-2 1,3 0 0,2-1-582,-2 2 0,3 0 0,1 0 0,-4-1 582,2-1 0,-2 0 0,1 0 179,13 0 1,0 1 0,-12-2 2119,-17-3-2224,3-3 0,-1-2-2024,-10 4 360,10-6-1350,-27 16 2879,-30 9 0,8-5 0,2-1 0,0 0 0</inkml:trace>
  <inkml:trace contextRef="#ctx0" brushRef="#br0" timeOffset="185149">2104 15476 6633,'3'8'3276,"16"-1"-2414,2-1-832,8-9 0,10-7 0,2 3 172,-3 4 0,3 1 1,1 1-1,-2-2-372,5-4 1,-2-2-1,2 3 147,-4 5 1,2 1 0,-1 3 0,0 0 22,-3 3 0,0 1 0,-1 0 0,-1-1 269,3-1 1,0-1 0,2 1-45,4 1 0,3 1 0,1 0 0,-5-2-106,-1-1 1,-3-2 0,2 1-75,2 2 0,3 2 0,1-1 0,-1 0 90,-5 0 0,-1 0 0,0-1 0,0 1-90,-1 0 0,1 0 0,0 0 0,1-2 134,6 0 1,3-2 0,-3 0 0,-8-1-90,-6-1 0,-1-1-68,2 0 1,7 0 0,-1 0-1,-7 0 51,-9 0 1,1 0-97,10-1 1,8 0-1,3 0 1,0 1-46,0-1 1,1 0-1,0 1 1,0-1-181,-2 1 0,-1-1 0,1 0 1,0 1 229,-5 0 0,1 0 0,0 0 0,0 0 0,-1 1 18,0 2 0,-2 0 0,1 0 0,1 1 0,1-2-75,0 0 0,0 0 0,2-1 0,0 1 0,0-1 0,0 1 60,-2 1 0,0-1 0,-1 1 0,1 0 0,0 0 0,0-1-15,2 0 0,0 0 0,0-1 0,0 0 0,-2 1 0,-2-1 52,5 1 1,-3 0 0,0 0-1,5 1-100,-9 0 1,3 0 0,3 0 0,0 0 0,0 1 0,0-1 0,-2 0 92,3 1 0,-2-1 0,-1 0 0,1 0 0,1 0 0,1 0 7,-3 0 1,3 0-1,1 0 1,1 0-1,-2 0 1,0 0 0,-4 0-1,-3 0-233,7 0 0,-4-1 1,-2 1-1,1-1 211,1 0 0,1 0 0,-1 0 0,-2-1-312,8-2 0,-2 0 0,-2-1 267,1 0 0,2-2 45,-2 0 0,7-1 0,0 0 0,-8 0 0,0-1 0,-4-2 0,9-1 0,-4-1 0,0 0 140,-15 3 1,5 0 0,-2 0-186,11 0 0,3 0 67,-12 3 1,5 0-1,-1 0 1,-4 1 21,6 0 1,-2 2-735,0 2 1,1 1 0,-6-1-2370,6 0 2657,-5-7 0,-3-3 0,-13-5 1,-3-14-1</inkml:trace>
  <inkml:trace contextRef="#ctx0" brushRef="#br0" timeOffset="186428">27467 15136 6363,'-9'-13'3059,"-12"24"-2160,5 6-359,-8 20-540,12-11-225,4 0 0,-1 4 270,1 10 0,1 2 45,-1-6 0,0 2 0,0 1 0,0 3 0,13-10 494,25-10 1,7-16-46,-7-24 1,-1-11-150,3 4 0,1-3 0,-6-5-211,-10-12 1,-7-6 0,-4 4-180,-1 5 0,-7 6-89,-19-6-3188,-25 42 2457,18 11 1,-16 3 0,28 3 0</inkml:trace>
  <inkml:trace contextRef="#ctx0" brushRef="#br0" timeOffset="186826">27723 15374 6183,'-3'7'3276,"-5"0"0,-1 0 0,5 18-3029,6 4-247,7 7-1639,12-1 1,3-2-1639,-3-6 1638,11 2 1,-1-5 818,-14-20 1,11-4 0,-21-8 0</inkml:trace>
  <inkml:trace contextRef="#ctx0" brushRef="#br0" timeOffset="186943">27915 15295 6543,'-37'31'819,"0"0"0,3 5 0,1 5 0,7-5-1333,13-10 1,3 0 513,-11 21 0,5-3 0,12-18 0,9-12 0</inkml:trace>
  <inkml:trace contextRef="#ctx0" brushRef="#br0" timeOffset="187203">28105 15174 6903,'-8'13'3276,"-10"18"0,0 4-1965,3 1 1,0 2-1357,5-6 0,1 2-1484,-2 11 0,5-1 1529,11-16 0,1-4 0,0 7 0,16-30 0</inkml:trace>
  <inkml:trace contextRef="#ctx0" brushRef="#br0" timeOffset="187645">28237 15070 9871,'5'-6'3276,"12"4"0,16 6-3269,-4 0 1,0 1-1178,11 6-469,-25 15 1,-11 4-1639,-28 14 2609,7-12 1,-2 0 1521,-5-11 1,6 1 556,18 9 0,6 0-1141,-5 3 45,17 0 0,9-2 269,3-11 1,0-4-585,6 8-1639,-19 4 1,-10 1-842,-22-6 2296,-9-4 1,-10 4 0,-3-1 0,4-5 0,1-3-1,-2-2 1,-12 5 0,-1 1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8:03.12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11022 5636 6543,'-4'-6'3276,"1"1"-1155,0 2-1761,3 2-180,-1 0 629,5 15-359,-1 3-360,2 9-450,-2 19-1349,-2-9 405,0-8 0,-2 1-136,-1 2 1,-2-1 1439,-3 11 0,-6 7 0,3-26 0</inkml:trace>
  <inkml:trace contextRef="#ctx0" brushRef="#br0" timeOffset="574">10885 5663 6183,'-38'20'1214,"19"-3"1,3 7-646,8 8 1,4 5 0,1-2-525,-2-2 0,2-1 0,1 17 0,6-2-45,15-2-180,3-9-90,-6-11 0,3-1-270,2-7 1,2-3 179,1-3 0,2-5 360,3-1 0,2-5 495,4-6 0,-3-4-135,12-7-136,-22 6 1,-1-4 270,-1-9 0,-1-5-450,-2 0 0,0-1-45,3-3 0,0-2 0,-4 0 0,-1 2 0,-3 1 0,-3 8 0,-1-4 674,-5-5 1,-2-1-135,1-8-1381,-3 12 1,-4 4 1290,-3 13 179,-10 2-809,3 5-1459,-25 22 1,-3 7-1639,3-1 2964,11-4 1,-3 3-1,4-3 1,-8 7-1,-1 0 1</inkml:trace>
  <inkml:trace contextRef="#ctx0" brushRef="#br0" timeOffset="3174">10965 7000 6273,'-5'-11'3276,"4"6"-1604,0-4-1223,13 2-359,-3 3 0,14-3-90,-5 5 90,16 11-360,-9 11 0,-3 1-89,-19 13 449,-17-10 0,-5 0 539,2 1 1,-1-1-495,-2 0 0,1-1 135,-4 9-91,23-23 271,29-2-900,2-10-269,14-3-2558,-2-13 104,-20 7 2003,6-4 181,-13 5 269,-3 1 720,-2-6 0,-4 4 0,-2-5 0</inkml:trace>
  <inkml:trace contextRef="#ctx0" brushRef="#br0" timeOffset="3742">10908 6879 6004,'-33'18'329,"-1"0"1,7-6 0,4 3-240,5 19 225,11-1 0,2 1-225,-4 11 269,6 4 1,3-2-180,4-15 90,2-1 0,1 0 90,9 6 224,7-5 1,4-1-360,-3-10 0,3-2-136,6 3 1,3-4-72,-4-12 0,-2-4 72,13-4-45,-7-4 0,0-2-45,-12 0 0,1 0-45,15-9 0,-1-1 45,2-5 45,-17 6 0,-1-3 179,-1-9 1,-4-2-225,5-2-45,-7 4 0,-4 1-134,-11 14-451,-6-17 360,1 11 0,-6-11-449,-8-9 629,7 18 629,-8-8 1,-2 0 360,-2 8-496,4 3 1,-4 3-1080,-8 11 1,-2 8-965,5 4 1,0 2 982,-5 0 1,1 2 23,3 6 1,3 0 0,-2-2-1,-9 3 1</inkml:trace>
  <inkml:trace contextRef="#ctx0" brushRef="#br0" timeOffset="5911">10965 8250 6004,'-4'-12'3276,"2"2"-76,7-4-2570,0 6-451,5-2 91,18 1-540,2 4-944,3 3 0,2 4-855,4 7 675,-20 11 0,-5 4 1394,-13 6 0,-8-5 0,-2-1 0,-6 1 0</inkml:trace>
  <inkml:trace contextRef="#ctx0" brushRef="#br0" timeOffset="6086">11074 8420 6363,'-1'10'3276,"2"-3"-435,15-4-2032,8-1-449,12 0-270,-10 0-90,2 7-90,-28-1-270,-4 5-1079,-15 7-1838,-15 9 1967,5-5 590,-7 0 720,11-19 0,6-5 0,-4-3 0</inkml:trace>
  <inkml:trace contextRef="#ctx0" brushRef="#br0" timeOffset="6601">10872 8346 6633,'-32'-37'3276,"4"7"0,21 28-2542,1 2-1184,-8 16 180,5 4 270,3 23 0,4 7-1639,6-11 1,3-1 1625,-2 11 1,4-2-624,10-7 0,3-7 636,2-9 77,-1-4 1,4-2-78,13-4-90,-5-6 0,2-2 90,-12-2 0,0-2-90,20-3 0,0-5 90,-21 0 0,1-3 60,7-9 0,3-5 0,-5 2-15,-8 5 0,-2-1 90,12-17 0,-4-4 179,-18 13 1,-4 0-90,2-2 0,-2 0-135,0 0 0,-1 0 1487,-3 2 1,-2 0-1264,-4-3 1,-3 1-135,-7-20-90,5 22 0,-2 2 2118,-16-4-2028,-12 6-90,1 11 0,-7 2-180,-4 5 0,-1 3-112,7-1 1,-1 5-892,7 7 1,-1 5 0,5 0 545,6 0 1,3 1 0,-9 3 0,2 0 0,-5 4 0</inkml:trace>
  <inkml:trace contextRef="#ctx0" brushRef="#br0" timeOffset="8000">11008 9399 6094,'-1'-14'3276,"2"0"0,-1 1-2183,2 4-913,-2 7 450,2 22-630,-3-8-90,-1 19-405,-5-5 0,-3 0 315,0 4-225,-5 15 1,2 0 674,11-13-1,1-4 1,6-5 0,12-14-90,11-9 180,0-10 0,3-2-405,-4 1 0,1-1-450,8-3 0,0 0-495,-9 4 1,-5 2-360,1 0-1079,-7 3 1528,-10 4 80,-1-2 1,-3 0 0,-1-1 0</inkml:trace>
  <inkml:trace contextRef="#ctx0" brushRef="#br0" timeOffset="8154">11264 9481 6453,'-22'-2'3276,"6"2"-1638,3 20 0,1 6 176,2 6-2215,1-4 0,2 1 311,0 8-269,2 0-1280,5-1 1,2-1-1639,0-4 2457,8 8 1,-5-51 0,2-13 0</inkml:trace>
  <inkml:trace contextRef="#ctx0" brushRef="#br0" timeOffset="8812">10920 9319 6363,'-10'1'1889,"1"-1"-1169,0 0-90,2 0-630,1 0 0,0 1-360,-1 3 270,3 0 0,-1 3 180,-1 19 989,-1 17-809,0-1 45,4-7 0,1 0 44,1 7-314,1-16 0,0 0 135,3 7 0,0-2-90,2 3 270,5 13 0,3 1-90,2-7 44,9 1 1,5-4-135,8-15-90,-7-10 0,3-3 0,0-8 0,0-3 90,13 1-180,-12-2 0,-2-1 90,-3-1-180,17-8-3187,-3-10 3162,-7 2 115,-10 1 0,0-6 45,-2-11 0,-2-2 0,-5 13 0,-1 0-45,4-13 0,-4 3 90,-7 5 90,-2-7-91,-5-7 3187,-6 0-3218,-3 19 0,-2 1-58,-4-5 90,-4-6 495,-18 1 0,-6 3-810,13 19 0,-1 1-75,0-8 0,-1-2 1,-3 9-794,-11 22 1,-3 14 0,5-2 623,14-9 1,0 0 0,-11 8 0,-4 4 0,5-5 0,-6-2 0</inkml:trace>
  <inkml:trace contextRef="#ctx0" brushRef="#br0" timeOffset="9994">11063 10696 6363,'8'-21'3276,"-3"9"0,-8-5-1013,-4 23-2443,-5 3-719,-5 34 629,10-15-222,-3 18 313,12-21-1,2-2 270,15 12 314,-2-7 1,1 1 675,4 15-721,-9-18 1,-7-2 90,-25-4-1170,-6-9 1,-3-2-2558,-18-2 0,-3-11 1327,27-16 1950,18-13 0,3 1 0,1-2 0</inkml:trace>
  <inkml:trace contextRef="#ctx0" brushRef="#br0" timeOffset="10153">11063 10706 6903,'15'-3'3276,"15"-3"0,19-2-3532,-9 2-1453,5 1 90,-27 5 180,-2-1-630,-1 1 2069,-5 0 0,-5-3 0,-5-1 0</inkml:trace>
  <inkml:trace contextRef="#ctx0" brushRef="#br0" timeOffset="10689">10938 10590 6183,'-40'18'3276,"23"-8"-3205,-5 8 1,1 4-72,11 13 179,-3 6 1,7-3 360,4-1-270,1-7 89,5 1 1,2 8 0,1-3-315,1-4 0,1-1-45,-1 2 0,0 2 0,4-4-45,13 3 0,2-7-45,2-4-135,15-7 1,7-5-181,-17-13 0,0-4 315,11 1 0,0-4-1243,-9-4 1,-3-3 1602,5-9 45,-19 7 0,0-3 224,3-10 1,0-2-1450,0-2 0,0 0 1000,0-1 0,-2 2 0,-5 8 0,-3 2-102,-1-2 192,-1 0 90,-1-1 314,-3-4 1,-2-1-225,-1-4 644,0 4 1,-3 1-735,-11-5-90,-5 9 0,-4 0-225,2 4 0,-3 3-720,-17-3 1,-2 7-855,-7 10 526,12 18 1,-3 7 0,2 1 725,4 0 1,0 2 0,3-1 0,-1 2 0,2-3-1,2-2 1,-1 0 0</inkml:trace>
  <inkml:trace contextRef="#ctx0" brushRef="#br0" timeOffset="11653">11208 11805 6813,'-24'-13'3276,"2"-1"0,4 4-2902,4 2-464,7 6-90,0 2-539,-12 22 629,2 6 90,-8 10 180,8-1 0,0 0-1,2 2-134,1-6 0,1 2 0,6-9 0,3-1-45,-1 2 0,2 2-135,1 13 1,3 2-271,8-2 0,3-2 270,-6-8 0,5-6 180,22-11 0,2-14 1034,-9-24-764,0 5 0,-4-2 1034,-14-23-809,-9 19 270,-9-9-2160,-19 18 91,11 4-270,-9 10-1709,24 6 899,7-1 2339,3-8 0,3-3 0,-1-8 0</inkml:trace>
  <inkml:trace contextRef="#ctx0" brushRef="#br0" timeOffset="12297">10899 11921 6273,'-42'5'3239,"17"0"-3239,-9 9 359,17 10 91,-1 10-450,10 2 0,4 3-45,2-11 0,2-1-78,2 9 0,1-2 123,7 3-120,1-6 0,3 5 0,-1-4 210,5 9 176,4-5 0,7 5 0,0-12-131,-4-20 0,1-4-260,6 6 1,1-2 214,16-9 0,-20-2 180,11-2-90,-11-1-415,7-2 325,-14-1-147,8-9 57,-8 2-45,4-11 0,-1-3 45,-2 0-45,1-3 0,-1-1 135,-1-6-90,0 1 425,-4-7 0,-3-4-335,-8 18 0,-1 0-45,5-13 0,-1-1 134,-10 5 1,-4 3-45,-4 12 0,-2 0-45,1-4 0,-2 0 0,-4 6 0,0 4 0,-5 0 662,1 1-393,-3 1 184,-2 3 0,-3 1-363,-2 3 0,-1 2-135,-5-3 0,0 4-397,8 4 1,3 4 261,-11 3-495,4 5 1,-1 1-675,-4 4 449,4-2 1,0 4-830,4 5 1,4 0-302,-11 7 1940,8-5 0,0-1 0,-7-2 0,-1-1 0</inkml:trace>
  <inkml:trace contextRef="#ctx0" brushRef="#br0" timeOffset="14456">8738 15894 6273,'38'-30'1638,"-18"15"0,3 1-398,24 3 1,1 3-1196,-20 3 0,2-1-92,4 3 0,6-1 0,3 1 1,-1 0 248,2 0 0,0 0 1,0 1-1,0 0-157,-3 0 0,-1 1 0,2-1 0,4 1-33,-2 1 1,5 0 0,4 0 0,0 0 0,-1 1 0,-3-1 0,-6 1-490,-1-1 1,-5 0 0,-1 1 0,3 0 476,4 1 0,4 1 0,0 0 0,-3-1 0,-7 0 45,7 0 0,-7-1-227,-8-1 0,-2-2 227,1 2 0,-2-2 45,18-2 0,-19 1 719,3-2-1169,-18 2-2917,-20 0 0,-18-1 2807,-13 0 0,3-8 1,7-1-1</inkml:trace>
  <inkml:trace contextRef="#ctx0" brushRef="#br0" timeOffset="21915">21525 12567 10051,'5'8'1080,"1"0"-990,6 5 0,-1-3-1,13 8-178,0-2-1,0-1 0,-1-1 269,0-2 1,0 2 270,-1 0 0,-1 0-405,4 0 0,-1 0-208,9 8 252,-22-16 451,18-6 180,2-19-540,3-1-1,-16-3 1,-1-5-1639,-1-7 0,-1-2 1504,-2 7 0,-1-1 15,0 0 0,0-4 0,-2 3 30,0 0 0,0 0-45,4-15 0,0-1-180,-3 10 0,-1 2 0,-1 5 0,0 4-402,2-4 88,-7 24-2437,8-3 1447,-3 4 2108,10-6-669,-7-4 0,-3 2 0,-5-4 0</inkml:trace>
  <inkml:trace contextRef="#ctx0" brushRef="#br0" timeOffset="25629">25262 3102 7803,'-8'-1'3276,"-5"-4"0,7 1-1283,-2-4-1813,6 5 269,2-4 541,11-2-720,-2 2-1,24-10 1,8-2-315,-17 8 0,4 0-450,10-3 0,10-3 1,0 2-1,-5 2-1034,1 2 0,-1 1 436,-2 0 1,2-1 0,-7 5-1460,-1 6-725,-24 1 3174,-12 6 0,-5-2 1,-11 5-1</inkml:trace>
  <inkml:trace contextRef="#ctx0" brushRef="#br0" timeOffset="26115">25350 3254 6723,'-18'25'1439,"22"-9"-1349,7-14 180,13-5 90,-11-5 1709,18-12-1530,-11 8-179,17-11 90,-9 7-900,6-1 0,-7 5-719,-1 6 450,-20 11-541,-14 20 1,-8 8 2428,-4 3 469,-3 7 0,0-3-146,8-12-1492,3-5-1170,27-38 1,8-13-470,0-9 1,2-4 1592,-4 3 0,2-3 1,-3 2-1,-3 6 0,-2 1 1,-2 0-1,-1-7 1,0 0-1</inkml:trace>
  <inkml:trace contextRef="#ctx0" brushRef="#br0" timeOffset="26841">25679 2810 6183,'-25'-30'3276,"-8"20"-1638,22 28 0,4 11-821,-4 9 0,1 2-2456,4 0 1,2 0 1381,2-1 1,1 3 45,0 0 1,0 2-1,0-4 211,0-8 0,-1-1 0,1 8 0,0 5 0,-1-8 964,-1-3-1549,0-6 0,-3-1-1483,-18 7 1798,5 4 360,-17-28 449,8-10-269,5 0 1415,-4 1-2134,22-4-1350,18-17 449,20-12 765,-4 6 1,1-1 449,-4 5 0,-1 0 90,1 0 0,3-1 167,2-1 0,4-2 0,-2 1 148,0-1 0,1 1-61,3-3 1,2-2 0,-8 6 960,-5 1-720,-12 10 404,-32 24 1,-10 8-226,-3 1-629,7-3 0,2-2-90,8-2 2904,13-7-3084,12-7-89,5-1 89,4-2 482,13 0-1291,4 6 629,-11 8 0,-1 3 720,3 4 899,-9 24-359,-25-20 134,-8 1 1,-5 0-855,-2-3 0,-3-2-720,-4 2 0,0-1 225,4-4 1,0-5-2654,-17-7 1438,35-14 4896,50 8-1514,5 2-1283,-10 8 1,5 4 0,-6 3-1200,-10 3 1,-3 2-496,4-1 1,-7 2-1305,-25 13 2519,-20-18 0,-7-3 0,-8 5 0,8-8 0,0 0 0</inkml:trace>
  <inkml:trace contextRef="#ctx0" brushRef="#br0" timeOffset="26977">25684 3573 6363,'-29'13'1638,"-1"-1"0,8-1-1855,30 1-1313,37-19 855,-3-1 1,2 0 674,-9-1 0,-3 2 0,10-3 0,-4 1 0</inkml:trace>
  <inkml:trace contextRef="#ctx0" brushRef="#br0" timeOffset="27128">25887 3589 6094,'-28'23'1638,"0"-1"0,5-4-848,-10 6 1,10-5-521,26-15-1800,24 0-358,12-2 988,-10 2 1,-2 1 899,3 4 0,-6 7 0,-18-6 0</inkml:trace>
  <inkml:trace contextRef="#ctx0" brushRef="#br0" timeOffset="27335">25919 3784 6273,'-38'11'546,"0"-1"0,0 1 0,0 0 0,0 1 0,1-1 0,3-1 874,-2-4 1,3-1-702,-2 2 1,3 1-360,-9 6-540,10-1 0,13-1-180,53-7-1279,3-5 1,6-2 791,2-4 0,1-1 697,-12 2 0,1 0 0,-3 0 118,-1 1 1,-1 0-824,9 0 1,6-1 854,-1 1 0,4 1 0,-4-1 0,-3 0 0,-1 0 0,-5 1 0,1 0 0,-1 0 0</inkml:trace>
  <inkml:trace contextRef="#ctx0" brushRef="#br0" timeOffset="27961">26428 2879 6903,'31'-7'1092,"1"0"0,-3 1 0,-1 1 2184,13 1-2055,-13 4 1,-2 6-2931,-4 29 1439,4-9 225,-32-3 0,-10 1 674,-11 5 1,0-1 450,9 12-2070,18-2-649,24-37 1,7-9-1,1-2 1,0-4-1,0-9 1,-8 0 931,-12 5 1,0-10 0,-13 11 0</inkml:trace>
  <inkml:trace contextRef="#ctx0" brushRef="#br0" timeOffset="28346">26705 2779 6273,'-10'40'655,"1"0"0,0 0 1,0 0-1,-5 4 0,2-1 437,4 5 0,2 4 0,0-6-905,0-12 0,-1-6-726,-1 8 809,-2-8 179,-4-41-269,-19 12-540,14-3-719,10 3 719,24-6-179,15-7-1100,-5 4 1,-2 4-392,0 16 1210,11-7 1,-36 26 0,-9-9 0</inkml:trace>
  <inkml:trace contextRef="#ctx0" brushRef="#br0" timeOffset="28574">26597 3381 6363,'19'45'1092,"0"1"0,4-2 0,1-14 1659,-7-30-1312,4 9-719,-22 0 539,-20 23-1079,4-10-150,-6 4 0,-7 7 0,4-4-840,-4 3 495,-5 3 1,9-6-1665,23-23 540,8-10 1439,21-27 0,6-7 0,-4 4 0,-7 6 0,1 1 0,0 0 0</inkml:trace>
  <inkml:trace contextRef="#ctx0" brushRef="#br0" timeOffset="29045">26684 3589 6633,'18'-26'1092,"0"0"0,2-4 0,-3 3 2184,-6 10 0,10-15-1141,12-1-2315,-10 11-1303,-3 6 0,0 1 1123,2 4 380,3-1-559,2 1-91,1 0-465,0 0 375,-1 2 181,-2 1-361,20 2 3868,-33 48-2293,-16-7 0,-7 3-406,-6 5 1,-7-1 318,1-10 1,-4-1 0,0-4-724,-10-1 0,1-5 37,11-5 0,-1-6-1541,-22-11 1,6-12-32,22-17 1580,-3 8 0,7 1 0,44-14 180,-8 27 180,9 11 0,9 8 0,-2 1-135,2 6 0,1 3-130,-1-1 0,4 2 0,-3 0-65,-10-3 0,-3 0 0,1 2-750,2 5 1,0 3 0,-1 0-284,-2-3 1,-1 1 0,0 0 385,1 0 0,0 1 1,-2-2 106,0 1 1,-3-6 0,1-5 0,-11-15 0</inkml:trace>
  <inkml:trace contextRef="#ctx0" brushRef="#br0" timeOffset="33825">25370 6097 8252,'-6'-5'3276,"2"2"0,6 3-1912,4 4-15,25 29-1079,-9-6-225,-3-3 0,2 4-45,-3 1 0,1 4 0,-2-3-180,1 0 0,2 1-913,5 5 1,4 2 0,-4-8-2185,2-3 0,8-12 2991,-32-40 0,-3 4 1,-1-7-1</inkml:trace>
  <inkml:trace contextRef="#ctx0" brushRef="#br0" timeOffset="34095">25709 6084 6633,'-4'-6'3276,"-3"0"-255,-1 3-1447,-11 14 0,-3 9-3213,-4 7 1,-1 3 1375,-1-1 1,0 1 82,0 3 0,1 0-599,9-10 1,2-1-1021,-9 12 160,6 2 1,3-1-1639,7-9 2775,0 14 1,16-39-1,2-5 1</inkml:trace>
  <inkml:trace contextRef="#ctx0" brushRef="#br0" timeOffset="34895">26014 6075 6183,'-10'-21'3276,"-7"12"0,10 15-1875,-7 15 1,-1 10-1762,0 5 0,-1 4 1,2-2-181,0 2 0,0 0 32,-1-4 0,0 3 0,9-13-1021,13-16-456,11-17 1265,-3 0 180,6-9-179,8-21 162,-11 10 0,0-1 1006,0 2 1,-1-1 404,3-6 1,-3 0 386,-5 9 0,-1 2-1061,3-7 14,-2 14-194,-16 41 90,-2 22 0,2-20 0,0 0 0,-1 17 45,1-17 0,2-3 3036,0-2-3351,2 8-414,17-36-35,5-12 359,7-11 225,-11 6 0,-2 0 225,5-5 89,4-6 451,-5 8 1259,-1 13-1889,-6 5 90,-6 24 180,-14 17-181,0 6-1168,10-14 449,1-13 1,15-24-451,9-15 630,-5 2 855,3-5 0,1 1 854,-8 9-809,12-12 89,-31 38 811,-11 38-1710,6-15-225,-1-2 0,3-1-2782,11-3 1067,1-13 2210,36-28 0,-25 4 0,1-3 0,0 0 0</inkml:trace>
  <inkml:trace contextRef="#ctx0" brushRef="#br0" timeOffset="35264">26615 6100 6813,'7'-11'3276,"-5"11"0,-7 14-563,-2 7-2713,-3 16-90,1-2 0,0 2-540,-1 8-179,6-23-1170,1 1-1079,16-41 2068,2-8 990,0-3 0,0-1 450,3-6-932,-3 8 1,0 3 1470,-2 5 348,11-13-707,-15 24-90,3 0 809,-6 25-1079,-4-1-46,-3 26 1,-1 10-1864,3-6 1,0 0-1,1 1 1,1-1 764,1-10 0,4-12 874,14-34 0,-8-3 0,5-8 0</inkml:trace>
  <inkml:trace contextRef="#ctx0" brushRef="#br0" timeOffset="35624">27220 6003 6993,'-14'9'3276,"-11"25"0,4-1-1283,-3 11-1633,15-14 0,3 0-180,1 8-180,8-1 0,4-2-360,4-9-450,25-10 450,-14-29 240,0-9 0,3-8 1,-4 1 1423,-7-4 0,-1-1-944,11-8 0,-4 1-1704,-21-7 1704,-10 35 236,-2 2-2844,-19 2 89,11 7-1118,-27 13 2457,30-3 1,-6 7 0,20-12 0</inkml:trace>
  <inkml:trace contextRef="#ctx0" brushRef="#br0" timeOffset="37123">26689 6773 6453,'-23'11'3276,"15"5"-6553,-8 7 226,20-3 3111,7-1-1139,-4-8 1293,-3 1 1,-5-3 0,-3 2 0</inkml:trace>
  <inkml:trace contextRef="#ctx0" brushRef="#br0" timeOffset="37239">26567 7273 6183,'-6'26'3276,"-17"14"-6462,11 7 3186,-8-10 0,17 0 0,4-27 0</inkml:trace>
  <inkml:trace contextRef="#ctx0" brushRef="#br0" timeOffset="37419">26499 7656 6183,'-6'17'3276,"-14"22"-4915,18-5 1,2 1 1584,-14 12 0,16-14 1,4-6-1,-1-16 1</inkml:trace>
  <inkml:trace contextRef="#ctx0" brushRef="#br0" timeOffset="37544">26517 8095 6813,'1'36'1638,"0"-10"0,-1-2 1638,0-4 0,0 13-6553,8-4 0,6-11 2840,11-7 1,-9-14 0,-1-14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9:09.7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1857 9551 6813,'-12'-8'3276,"-9"-5"-345,13 9-2841,-8-5-90,14 7 0,-1 0-270,-1 4 180,0 1-90,-4 11 225,-2 30 0,1 9-272,3-26 0,0 2 227,-1 13 0,-1 9 0,0-2-120,2-2 0,-1 0 1,2-5 119,-1 1 0,0-1-277,1-1 1,-2 3 0,3-9 186,0-2 0,2-8 0,0 1-90,-1 18 90,2-16 0,0 4-240,-1 6 0,1 6 1,-1-5-609,1-4 0,0 0 908,0 5 0,-1 5 0,0-5-60,-1-1 0,0-5 90,1-8 0,-1 1 60,-1 12 0,-2 6 0,0-6-60,2-11 0,0 1 45,-2 9 0,-1 7 0,1 2 0,0-5-16,2-7 1,2-3 0,-1 1-270,-2 9 0,0 2 0,2-4 240,0 2 0,3-1 210,1-6 0,2 3 0,1 2-210,0 0 0,1 3 0,0 1 0,-1-3-320,1 5 1,-1-2-1,0 0 320,2 4 0,0 1 0,0-4 90,0 1 0,0-2 135,4-4 0,0 1-195,-3-8 0,-1 1 0,2-2 533,3 2 1,1-2-564,0-8 0,3 0-45,5 0 0,1 1 90,-2-3 0,2-1 180,10-4 0,-1-6-135,-2-10 89,8-8 1,2-5 90,7-7-45,-9 2 0,0-3-90,-12 4 0,-3-3 134,2-10 1,-3-2-180,-5 3 0,-1-2 0,3-8 0,-1-2-225,-1-3 0,0 2-1141,-5 13 1,0 0 1230,1-4 0,0 3-135,0 1 1889,7-16-1709,-4 7 360,0-8 0,-1-3-225,-6 24 0,-1 0 0,4-23 0,-1-4 164,-2 15 1,-1-1 0,0 2-255,0 1 0,0-2 15,2-12 0,1-5 0,-1 10-60,-1 0 1306,0 0 0,-1 2-1396,-1 10-200,0-15 0,0-6 155,-3 11 0,-1 0 105,1 8 0,0-2 0,0 1-60,-3-15 0,0 4 90,-1-3-45,0 1 1,0-5 133,2 19 1,0 0 0,1-1-313,0-6 0,0 0 0,1 1 223,0 2 0,0 1 0,1 1 45,2-15 0,0 4-269,-2 18 0,-1 2 224,1-4 0,-1-2-6,0-1 0,-1-4 1,-1 0 5,0 3 0,-1 1 0,0-2 30,0-10 0,-1-2 0,-1 3-30,-1-3 0,-2 6 45,-4 9 0,-1 6 45,-3-3 452,-4 3 1,-2 0-363,-12-6-135,14 13 0,-1 1 90,-7 0 0,0 3-45,-1 1 45,1 1 0,1 0-135,1 1 90,-8-5 0,17 9 1161,-6-2-1161,-25-6-449,1 13-406,13 2 0,-1 2-2258,-8 14 1224,11 9 90,12 2 70,0 9 1,0 2 1419,5-14 0,-1-1 0,-9 15 0,-1-2 0,-10-4 0</inkml:trace>
  <inkml:trace contextRef="#ctx0" brushRef="#br0" timeOffset="1403">1985 14143 6453,'-24'-24'3276,"-5"-5"0,3 5-1732,1 1-1364,16 15 89,0 0-179,2 2-270,-3-1 1,4 6-91,-3 1-90,3 6 0,1 5 0,-1 6-269,-4 26 269,2-3 180,2-12 0,0 4-90,0 5 0,-1 4 1,1-3-64,0-5 0,1 0 303,-1 3 0,-1 4 0,1 2-375,0-3 0,1 4 0,1-1 1,0-4-308,-1 4 1,1 3 531,0-3 0,0 8 0,0 3 0,1-4 1,0-7-607,1 1 0,1-3 726,0 1 0,0 3 0,0-1-150,-1-1 0,1-1 1,-1-3-125,1 0 0,-2 3 172,1 0 0,-2 9 0,0 3 0,0-3 0,0-7 162,0 3 0,-1-1 0,1-3 0,0 6 0,-1-1 0,1-9 0,0-9 0,1 0 0</inkml:trace>
  <inkml:trace contextRef="#ctx0" brushRef="#br0" timeOffset="2071">1619 16403 5914,'10'45'180,"1"-1"-91,1 0 46,2-1 0,2 4-45,5-3 0,0 0-45,-3 0 0,1-1-15,2-13 0,1-1 0,-2-6-30,3-2 45,1 0 0,1-1 135,4-3 0,-1-2 1079,19 1-809,-25-11-347,16 0 347,-20-7 0,-1-3 359,11-7-479,-3-8 0,3-7 0,-2 2-285,-5 7 0,0-2-16,8-13 1,3-7 0,-5 2 15,-10 2 0,-3 1 45,2 2 0,0-5 45,-3-3 0,1-7 0,0-1 0,-2 8-721,-2 3 0,-1 1 586,0 0 0,2-6 0,0 0 0,-3 8 45,-1 4 0,-2 3 0,2-1 0,-1-1 0,0 1 0,0 0-45,0 0 0,0 0 45,0 1 0,0-1 0,-1 2 0,1-2-1229,2-12 0,0 0 1229,-2 9 0,0-1 15,-1-3 0,2-3 0,-1 1-664,1-8 1,-1 0 648,1 1 0,-1 0 0,0 4 0,-1 3 0,-1 13 0,-1 0-104,2-19 1,0-1 103,-2 6 0,0-1-15,-1 2 0,0-3 0,0 2-30,-2 0 0,0 0-60,-2-3 0,-1-4 0,0 5 60,0 7 0,0-1 0,-2-11 0,-2-7 0,-1 5 45,-5-1 0,-1 4-45,3-1 0,-4-1-60,-4 9 0,-5 0 1,3 5 14,6 13 0,-1 0-45,-6-5 0,-4-3 0,3 5 0,-9-3-45,3 4 0,1-1 135,-7-3 0,12 9 0,1 0 0,-8-8 510,5 5 0,-1-2-285,-2 0 0,0 1-270,5 1 0,-1 3 287,-5 3 1,3 10-1882,9 21 1,2 8 994,-2-5 0,-1 3 194,0 15 0,0 2 135,4-8 1,0 0 314,-3 3 0,-2 0 0,-3 1 0,-2 0 0,-2 0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29:59.10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2509 14866 6183,'17'3'2969,"1"-1"-1845,19-6 0,5-3-854,-2-2-60,-2-1 0,6-3 0,-6 1-30,8-5-90,-2 0 0,4 1-30,-9 8 0,2 2 0,-4 0-15,2 0 0,-1 0-354,5 3 1,3 1 0,-5 3 532,-10 4 1,2 2-45,2-2 0,7 1 0,4-1 0,-2 1 0,-3-2-150,3 0 0,-3-1 0,4 0-48,-4 0 0,5 1 0,1-1 0,0 0 0,-3-1-140,2-1 1,-1-1 0,-2 0-1,-4 0 158,9-1 0,-1 2-23,-8 0 1,5 2 0,-2-1-1,-8 0 23,9 2 0,2 0 0,-1 0 0,-6-1-181,3-1 1,2 1 45,-17-2 0,0 0 0,13 1 0,1 0-45,2 2 1,-2-1 134,-13 0 0,1-1 194,8-2 1,4-1 0,-6-1 30,2-1 45,3-3 0,-3-2 225,-19 1-360,0 0-180,-6 4-503,-4 5-2684,3 6 3017,-9 9 0,-1-5 0,-12 2 0</inkml:trace>
  <inkml:trace contextRef="#ctx0" brushRef="#br0" timeOffset="3577">3956 11095 6363,'-11'10'2789,"-1"-1"487,-18 5-1875,18-8-1311,-12 2-360,23-7-180,1-2 361,4 0 89,1-1 0,30 4 89,-13 1 211,10 1 0,8 0 0,-4 0-120,12 1-90,-1-1 0,4 0 0,-11-5 0,-2-1-45,-5 1 0,3-1 44,8 1 1,6-1 0,-6 1 0,-6 0 0,-1 1-725,3 0 1,3 0 0,-6 1 724,13 0-45,-19 0 0,3 0-896,1-1 0,3 0 1,-4 0 850,-8 0 0,1 0-914,23 0 1,-5 0 823,-20 0-359,3-1-1081,-2 2 451,-8-1-1619,-5 1 1438,-12 1 1072,-2 0 188,-11 2 0,0-7 0,-11-2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30:50.11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5493 14934 6813,'-10'-2'3276,"4"1"-1335,10-3-1491,5 5 449,27 7-809,-14-2 90,14 6 0,-13-3-90,-5-2-90,5 3 90,-6-5 0,0 1 494,9-1 1,6 0-225,6 0 0,1 1-360,-3-1 0,-1 1 0,0-2 0,-2 1 90,16 5-90,-12-4 0,-11-1 0,-1-1 90,13-2-90,-3-4 0,1-1 0,-4-2 0,0 0 0,14-1 0,-19 1 0,0 1-90,17 0 90,-19 1-90,1-1 90,-10 1-90,-1-1 0,-3 0 90,4-1 0,-6 1-90,0 0 0,14-5 0,-12 4-450,21-7 450,-21 8-269,12-2 179,-13 4-180,13-1 180,-8 1 0,8 1 90,-9 0 0,2 1 90,-6-1-359,17-2 269,-15 1-90,11-3 90,3-1 90,-11 2 180,17-4-90,-14 2-90,6-2-90,-6 0 0,1 1-1170,17-11 901,-12 6 269,1-2 0,-1-3 0,1-7-450,5-11 270,-15 11-90,-2 1 91,-6 12-91,-1 0-360,7-7 630,-5 7 90,4-5 0,-8 9 540,4-9-180,-3 3-180,1-5 0,-5 6 719,-1-18-179,-2-1-181,-2-15 361,-5-2-630,2 19 89,-5-9 1,-2 1-270,2 9-383,0-2 0,0 2 293,1 12 0,0 1 0,-6-5-3277,-8-7 3026,3 5 71,-5-2-179,5 5 271,-14-5-182,-3-2 135,4 6 0,-1 2 180,10 5 0,-1 2 45,-3-1 0,-4-1 0,1 2-45,-4 0 0,2 1-45,0 0 0,0 0 0,-1 0 0,3 1 3276,5 1-3263,3 1 0,0 1-103,3 1 0,-6-2-450,-15 0 450,18 3 45,-5 0 1,-2-1 44,-9 0 0,0 1 0,4-1 89,1 1-89,11 2 0,-12-1-89,7 3 89,5 0 0,-4 1 0,-1 1 0,-1 1 0,-10 3 0,0 2 0,1 2-45,9-2 0,-2 1 0,4 3 0,3 1 45,-4 1 134,-3 6 1,2 2-135,12-6 45,-2 4 0,1 0-45,1 4 0,0 0-90,-5 12-89,8-6 179,-1 1-90,4 4 90,7-9 0,-1 10 45,5-7 0,0-1-45,2 8-90,3 12 90,6-20 0,-1-6-45,10 12 0,6 3-1080,-2-7 1,4-1 554,-4-1 0,3 1 1,2-2 569,3-3 0,3-4 0,-2-2 0,0-2 0,0-4 0,5-3 0,1-1 0</inkml:trace>
  <inkml:trace contextRef="#ctx0" brushRef="#br0" timeOffset="1324">4867 13935 5914,'3'-12'3276,"2"-4"-2505,-4 10-501,0-2-270,-3 10 0,-1 1 90,-3 7 0,1-1 0,-6 11-90,2-6 0,-6 7 0,-3 3-90,-9 10 0,9-11 0,-2 2-690,0 5 1,-1 4-1,3-3-75,0 1 1,1 0 764,1-2 0,-1 1 1,2-3 89,-3 13 0,13-31 0,1-4 0</inkml:trace>
  <inkml:trace contextRef="#ctx0" brushRef="#br0" timeOffset="1607">4590 14150 6004,'-10'18'539,"1"3"-359,8-2 180,7 9-180,2-1 555,19 10-41,-7-21-336,7 3 16,-9-18-69,-2-2 38,2-4-242,1-2-44,2-5-913,2-6 0,1-4 248,-1-1 0,1-3 396,-1-1 1,1-2 0,-1 0 0,1-5 0,-1 0 0,-2-3 0,0 1 0</inkml:trace>
  <inkml:trace contextRef="#ctx0" brushRef="#br0" timeOffset="3788">3859 15890 6004,'0'-7'0,"1"-4"0,1 5 90,4-3 449,1 7-179,-1 1 1529,16 6-1529,-9-2-90,12 3-1,-8-3 1,1-1-90,11 1 0,3-2 0,17 1-135,-10-1 0,4 0 90,2-1 0,0 1-90,-5 1 0,-1 0-45,4 0 0,-2-1 0,-11 2 0,-1-2 45,4-5 0,-3-2-45,6 0 45,-5-2 0,-1 1-135,3-1 90,0 1-90,-2 1 0,0 3 0,-7 2 90,6 1-45,-5 4 0,2 2 45,8 2-45,-10-2 0,2 0 135,22 5-90,-26-8-90,3-2 0,-1 0 90,-4-3-90,6-3 0,1 0 90,0 0-794,-3 0 0,0 0 884,-1 2-563,2 0 0,1 1 563,8-1-405,-6 1 1,0 0 404,4 0-90,0 0 45,8 0 0,2-1 1238,-2 1-1328,2-1 0,0 1 1080,2 1-1035,-11 1 557,0-2 1,4 0-513,-9 0 0,2 0-315,2 0 0,2 2 0,-2-1 90,-1-1 0,-2 2-720,6 2 1,-4 4 899,1 15 0,-10-8 0,0 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29T08:23:45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17385 3621 6447 0,'-2'-10'576'0,"0"6"-576"15,2 0 0-15,0 0 0 0,0 1 400 0,2 3-16 0,0-6-16 0,0 2 0 16,2-2 1632-16,4-5 336 0,1-5 64 0,-1 1 16 16,2 3-304-16,1-3-48 0,-3 1-16 0,2 1 0 15,1-1-640-15,-3 1-128 0,2-1-16 0,1 1-16 16,-3 5-352-16,0 2-80 0,-1-3-16 0,1 3 0 16,0 0-560-16,5 2-112 0,-1 2-128 0,3-3 176 15,-1 3-176-15,3 2 128 0,0 2-128 0,1 3 128 16,-1 1 208-16,2 0 48 0,-1 2 0 0,3 5 0 15,2 1 80-15,-2-3 32 0,6 5 0 0,-2-3 0 16,2 1-96-16,-2-3-16 0,2-1 0 0,0-4 0 16,0 1 32-16,0-3 0 0,-2 0 0 0,2-4 0 15,2 2 96-15,0-2 32 0,0 0 0 0,0 0 0 16,2 0-272-16,0 0-48 0,5-2-16 0,-3 2 0 16,4 0-208-16,-1 0 176 0,-3 0-176 0,2 0 160 0,-2 0-160 15,5 0 0-15,3 2 144 0,3-4-144 0,-5 2 128 0,-1 0-128 16,-1-4 128-16,3 0-128 0,-5 2 128 0,4-5-128 15,-1 3 160-15,1-2-160 0,1 2 192 0,-3-4-48 16,1 1-16-16,-1-1 0 0,-4 4-128 0,5-4 0 16,1-1 0-16,1 1 128 0,-3 2-128 0,-2-1 0 15,1-1 0-15,-1 2 0 0,-2 0 0 0,-2-1 0 16,1 5 0-16,-5 0 0 0,0-2 0 0,0 2 0 16,0 0 0-16,2 0 0 0,0 2 0 0,0 0 160 15,2-4-160-15,0 2 160 0,5-3-160 0,-1 1 128 16,0 2-128-16,-4-2 128 0,-4 2-128 0,5-2 0 15,5 4 144-15,2-4-144 0,-12 2 0 0,3 0 128 16,-1-1-128-16,0 3 0 0,0-4 0 0,2 2 0 0,0-2 0 0,0 0 0 16,0 2 0-16,-4-4 0 0,-2 4 0 0,-4-1 128 15,0-1-128-15,0 2 192 0,-1-2-64 0,5 4 0 16,0-6-128-16,-2 4 144 0,0 0-144 0,0-2 160 16,0 1-160-16,0 1 0 0,2 0 0 0,4 2 0 15,0-2 0-15,4 0 0 0,-4 2 0 0,0 0 0 16,-2 0 0-16,0 0 0 0,0 0 0 0,2 0 0 15,-2-2 0-15,-2 2 0 0,2 0 0 0,-2-4 0 16,0 2 0-16,0 0 0 0,-8 2 0 0,-1-2 0 16,3-2 0-16,4 1 128 0,0-1-128 0,0-2 0 15,1-2 0-15,-1 2 128 0,0-1-128 0,0-1 0 16,0 2 0-16,0 2 0 0,-2-3 0 0,1 3 0 16,-1 2 0-16,2-6 0 0,0 4 0 0,-2-1 0 0,-3 1 0 15,5 0 0-15,2 2 0 0,2-4 0 16,4 2 0-16,0-3 0 0,1 3 0 0,-3-2 0 0,2 2 0 15,0 0 0-15,-2-2 0 0,2 1 0 0,-6 3 0 0,0-2 0 16,0 0 0-16,0 2 0 0,0-2 0 0,-4 2 0 16,0 2 0-16,-3-2 0 0,-1 0 0 0,-1 2 0 15,-1 0 0-15,0 0 0 0,1 0 0 0,-1 0 0 16,1-5 0-16,3 5 0 0,2-2 0 0,2 2 0 16,0-4 0-16,4 2 0 0,2 0 0 0,2 0 0 15,0 2 0-15,-2-4 0 0,4 2 0 0,-2 2 0 16,5-2 0-16,-1 2 0 0,0 0 0 0,1 0 0 15,3 2 0-15,1-2 0 0,1 6 0 0,-3-6 0 16,-1 2 0-16,-2-2 0 0,3 0 0 0,-3 0 192 16,-4 0-192-16,0-2 192 0,3 2-192 0,-1-6 192 15,0 1-192-15,0-1 192 0,5 2-192 0,-1-6 0 0,-1 3 144 0,-3 1-144 16,0 2 960-16,0-4 112 0,1 2 16 0,-1-1 16 31,0 3-1664-31,0 0-336 0,1 2-64 0,-1-4 0 0,0 2 752 0,-2 1 208 0,0 1 0 0,3 0 0 16,-1-2-336-16,2-2 16 0,0 6 0 0</inkml:trace>
  <inkml:trace contextRef="#ctx0" brushRef="#br0" timeOffset="1702.26">19502 5232 4607 0,'0'-2'400'0,"0"2"-400"15,0 0 0-15,0 2 0 0,0-2 880 0,0 0 80 16,2 2 32-16,0 2 0 0,2-4 1136 0,0 2 240 16,5 2 32-16,-3 1 16 0,4-3-336 0,1 0-64 15,1 0-16-15,-1-2 0 0,3 4-720 0,-1-4-160 16,3 2-32-16,-1 2 0 0,1 0-448 0,1 0-112 15,0 1-16-15,-1 3 0 0,1-6-128 0,-1 6-48 16,7-3 0-16,0 3 0 0,4 0-16 0,0-4 0 16,4 0 0-16,3 1 0 0,1-1-16 0,4-4-16 15,7 0 0-15,2 0 0 0,4 0 160 0,0-4 48 0,-2-1 0 0,-5 1 0 16,1 0-112-16,0-2 0 0,0 2-16 0,-3-5 0 16,3 3-96-16,-3 2-16 0,1 2 0 0,-2-4 0 15,-5 4-256-15,-2 0 0 0,-1-1 0 0,-3 1 0 16,2 0 0-16,-2 2 0 0,0 0 0 0,1-4 0 15,1 4 208-15,-2-2-64 0,6 2-16 0,-1-2 0 16,-1 2-128-16,0-2 160 0,1 2-160 0,3 0 160 16,3 0-160-16,-1 2 0 0,3 0 144 0,0 0-144 15,-5 2 0-15,3-2 0 0,1 0 0 0,-1 3 128 16,-3-1-128-16,-1 0 0 0,1 0 0 0,1 2 0 16,-3-4 256-16,-2 1-32 0,3 3 0 0,-1-6 0 15,-2 2 32-15,-1-2 0 0,1 0 0 0,0 0 0 16,1-2-48-16,-1-2 0 0,2 2 0 0,3-1 0 15,1 1-80-15,1-2 0 0,-7 2-128 0,3-2 192 0,1 4-192 16,1-4 0-16,-3 0 128 0,0 2-128 0,-1-3 0 0,1 3 0 16,-2 2 0-16,1 0 0 0,-1-4 128 0,0 2-128 15,1 0 0-15,-3 0 144 0,-2 2-144 0,2-6 0 16,5 2 144-16,1-1-144 0,1 1 0 0,-1 2 128 16,1-6-128-16,-1 2 0 0,1 4 0 0,-1-7 0 15,1 1 0-15,3 4 128 0,-1-5-128 0,-5 3 0 16,-1 2 0-16,-3 0 0 0,-2 2 0 0,0 0 0 15,-2 2 0-15,0 0 0 0,-4 0 0 0,-2 0 0 16,2 0 0-16,-2 0 128 0,4 2-128 0,0-2 0 16,0-2 0-16,-2 2 0 0,4 0 0 0,0-4 0 15,4-1 0-15,-2 3 0 0,-2-2 0 0,3 2 0 16,1-2 0-16,0 0 0 0,-2 2 0 0,3-2 0 0,-3 4 0 0,2-5 0 16,-2 5 0-16,-6 0 0 0,0 0 0 0,0 5 0 15,2-5 0-15,2 2 128 0,0 0-128 0,2 0 0 16,0 2 0-16,1-4 0 0,-1 0 0 0,2 0 128 15,0-4-128-15,3 4 0 0,1-2 0 0,-2 0 0 16,-4 0 0-16,3 2 0 0,5 0 0 0,3 0 0 16,3 0 0-16,3 0 0 0,2 0 0 0,0 0 128 15,-6 2-128-15,1 2 0 0,5 0 128 0,2-2-128 16,-2 2 0-16,0 0 0 0,0 3 0 0,-5-3 0 16,-1-2 0-16,0 2 0 0,-1-2 0 0,-1 0 0 15,2 0 0-15,-1-2 0 0,-3 4 0 0,-3-8 128 16,3 4 96-16,-5-2 32 0,0 0 0 0,0 0 0 15,3 0-64-15,1 0 0 0,1 2 0 0,1-2 0 0,1 2-64 0,-1 0-128 16,-1 2 176-16,-1 0-176 0,3-2 128 0,0 2-128 16,1 0 0-16,1 0 0 0,-1 0 0 0,1 2 0 15,2-2 0-15,0 1 0 0,1-1 864 0,3 2 112 16,4 0 32-16,2-2-14832 16,-2 4-2976-16</inkml:trace>
  <inkml:trace contextRef="#ctx0" brushRef="#br0" timeOffset="2907.88">18023 7809 8287 0,'-5'-17'736'0,"1"7"-592"0,2-1-144 0,2 5 0 16,0 2 352-16,2 4 32 0,0-4 16 0,0-2 0 16,3-3 1952-16,-1-1 384 0,2 2 80 0,0-3 0 15,2 1-384-15,-1 4-96 0,1 1-16 0,2-1 0 16,-1 4-544-16,1 0-112 0,3 2-32 0,-3 2 0 15,5 2-592-15,-1 2-112 0,1 3-32 0,1 1 0 0,3 1-496 0,4-3-96 16,0 0-32-16,4 3 0 0,0-5 80 0,4 0 16 16,0-2 0-16,4 0 0 0,3-4 16 0,1 0 0 15,1 0 0-15,3 0 0 0,3 7-192 0,2-7-48 16,2 4 0-16,0 2 0 0,-1-2-144 0,-1 2 128 16,4 1-128-16,-2-3 128 0,-2 0-128 0,0 2 0 15,-1-6 0-15,3 0 0 0,-2 0 0 0,0 0 128 16,2-4-128-16,-5 2 0 0,-1 2 128 0,0-2-128 15,3 0 128-15,-1 2-128 0,0-4 176 0,-5 4-48 16,-1-2-128-16,1 2 192 0,-1 0-192 0,-1-3 176 16,3 3-176-16,-5-2 160 0,1 2-160 0,-1-4 128 15,3 2-128-15,-1 2 128 0,3-2-128 0,-1 2 160 16,3 0-160-16,-5 0 160 0,1 0-160 0,-1-2 0 16,1 2 144-16,1 0-144 0,-3 0 0 0,-1 0 128 0,1 0-128 15,-1 0 0-15,0 0 0 0,1 0 128 16,1 0-128-16,-1 0 0 0,1 0 0 0,-2 0 144 0,3-4-144 15,4 4 0-15,-3 0 128 0,3 4-128 0,-1-4 0 0,1 0 0 16,-2 0 0-16,-3 2 0 0,1 0 0 0,-1 0 0 16,1 2 0-16,-3 1 0 0,2 1 0 0,1-4 0 15,1 2 0-15,-1 0 0 0,-3-2 0 0,-1 2 0 16,5-2 144-16,3 1-144 0,-1 3 0 0,3-4 144 16,2 0-144-16,0 4 0 0,4-4 0 0,0 2 0 15,0 1 0-15,-1-3 0 0,1 0 0 0,0-2 0 16,2 2 0-16,0-2 0 0,0 0 0 0,3-2 0 15,1 4 128-15,-2-2-128 0,0 4 128 0,0-2-128 16,0 2 128-16,2-2-128 0,-2 7 128 0,0-5-128 16,-4 2 0-16,0 0 128 0,2-2-128 0,5 1 0 15,1-1 0-15,2-2 128 0,1 4-128 0,3-6 0 0,5 2 128 0,3 6-128 16,3-1 128-16,0 1-128 0,-2-2 304 0,4 2-32 16,0 1 0-16,4-7 0 0,-2 6 16 0,4-6 0 15,2 2 0-15,5 1 0 0,-1 5-48 0,1-6-16 16,-5 4 0-16,-4-1 0 0,-4 1-224 0,-4-6 128 15,-2 2-128-15,-7 0 0 0,-4 7 0 0,5-3-208 16,1 11 16-16,11-9-21072 0</inkml:trace>
  <inkml:trace contextRef="#ctx0" brushRef="#br0" timeOffset="4361.88">17950 10687 16575 0,'2'2'1472'0,"0"0"-1168"0,0-2-304 0,0 0 0 15,0 0 1472-15,2 0 224 0,3 0 48 0,3-2 16 16,7 2-96-16,3-2 0 0,5-2-16 0,4 0 0 16,-2-1-928-16,-2-1-176 0,4 0-32 0,-2 2-16 15,0-2 384-15,3 6 80 0,-3-5 0 0,-2 3 16 16,2 2 176-16,0 2 16 0,2 3 16 0,-2-1 0 15,4 2-672-15,-2-4-128 0,4 0-16 0,-2 0-16 16,-2-2-352-16,3-2 0 0,3-2 0 0,0-2 0 16,5 2 0-16,-3-9 0 0,3 5 128 0,-3 2-128 15,-4-5 240-15,5 3-32 0,1 0 0 0,1 1 0 16,-1 3-48-16,3 0-16 0,-1 2 0 0,1 2 0 16,-1 2-144-16,1 2 0 0,-1 0 144 0,3 1-144 0,-2 3 0 0,-1-6 128 15,1 6-128-15,-1-6 0 0,1 7 0 0,-1-7 0 16,-3 2 0-16,1 0 0 0,7-2 0 0,0 0 0 15,-1 0 0-15,5 0 0 0,0-2 0 0,4 2 0 16,4 0 0-16,0-2 0 0,3 0 0 0,-1-2 0 16,0 0 0-16,3-2 128 0,-1 0-128 0,0-4 128 15,3 1-128-15,1 1 128 0,1-2-128 0,1 2 144 16,5-1-144-16,-2 3 160 0,3 2-160 0,1 2 160 16,-2 0-160-16,2-6 160 0,-5 2-32 0,3-2-128 15,0 1 192-15,2-5-64 0,-1 4 0 0,5 0-128 16,4 3 192-16,0 1-64 0,1-2-128 0,-5 0 128 15,2-2-128-15,-2 0 128 0,4-3-128 0,-2 1 0 16,-2-2 0-16,-2 3 128 0,-3 3-128 0,3 4 0 16,4-4 0-16,-4 4 0 0,-4-2 0 0,-3 0 0 0,5 0 128 0,-2-4-128 15,-4 1 0-15,1 1 0 0,7 2 0 0,-2 2 0 16,4 0 0-16,0 0 0 0,2 0 0 0,-2 2 0 16,-4 2 0-16,6-4 0 0,0 0 0 0,0 0 0 15,0 0 0-15,2 0 0 0,0 5 0 0,2 3 0 16,0 4 0-16,-2-1 0 0,-4 1 0 0,0-1 0 15,4 1 0-15,-4-2 0 0,-4 1 0 0,4-1 0 16,4 5 0-16,5 1 0 0,1 5 0 0,0-6 0 16,-2-1 144-16,5-3-144 0,6-3 160 0,5-2-160 15,12 0 256-15,7 3-32 0,5 1-16 0,4-4 0 0,4-1 112 16,6-3 32-16,3-4 0 0,3-1 0 16,7 6-32-16,-2-6-16 0,-1-3 0 0,1 0 0 0,-2 0-176 0,1 6-128 15,1 4 144-15,-3 2-21072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33:32.84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21718 3465 7892,'-1'-4'3276,"1"0"0,3 8-1013,8 7-1453,5 2-90,8 4-181,8 0-449,-4-2-180,0-2-3187,-9-5 2713,-8-4 114,0 0-270,-2-1-2248,1-1-309,-5-1 0,-2-2 3206,-12-3 1,-2 2-1,-6-2 1</inkml:trace>
  <inkml:trace contextRef="#ctx0" brushRef="#br0" timeOffset="303">21420 3765 6273,'-9'23'3276,"3"-5"0,10 9 0,10 2-331,0 4-3575,6-3-1009,0-8 1,0-1-1639,-4-4 2457,17 18 1,-30-35 0,-2-2 0</inkml:trace>
  <inkml:trace contextRef="#ctx0" brushRef="#br0" timeOffset="577">21566 3906 13379,'36'-12'3276,"-11"3"-3079,6-2 1,10-3-1,-2 1-332,-2 0 0,2 0-958,7-2 1,5-1 0,-5 2 496,-10 2 0,0 3 1239,14 1 1,-6 5-104,-21 11-1968,2 21 1338,-33-5-450,-4-2 1,-5 3-1100,-5 4 1,-4 1 1169,-6 0 1,-1-1 0,4-1 0,0-2 0,3-11 0,0 1 0</inkml:trace>
  <inkml:trace contextRef="#ctx0" brushRef="#br0" timeOffset="897">21619 4082 7263,'9'8'3276,"1"-1"-256,12 1-4819,-8-4 0,6 2 270,-9-3 1529,2 1 0,-7-2 0,1 0 0</inkml:trace>
  <inkml:trace contextRef="#ctx0" brushRef="#br0" timeOffset="1022">21684 4161 7083,'-8'4'3276,"-3"3"0,3 2-1553,1 11-1723,0 13 0,0 2 0,0 1 0,-2-4 0,0 1 0</inkml:trace>
  <inkml:trace contextRef="#ctx0" brushRef="#br0" timeOffset="1197">21538 4447 6993,'-35'24'3276,"7"-4"0,65-19 0,5-9-3134,-10 2 0,6-2 0,-3-1-1781,6-2 1,1-3 1519,2-1 0,3-1 0,-5 1 1,-11 3-1,-2 1 0,9-5 0,1 0 1</inkml:trace>
  <inkml:trace contextRef="#ctx0" brushRef="#br0" timeOffset="1463">22005 4129 6273,'-22'24'1638,"-1"1"0,-7 10 1638,1 0 0,15-14-2184,-5 7 0,-4 8 0,0-2-403,-1 3 0,-1 1-1564,1-2 1,-2 3 0,2-3 469,3-5 0,3-3-2872,-7 11 652,10-13 286,-2 2 360,12-17 1979,7-17 0,1-4 0,4-11 0</inkml:trace>
  <inkml:trace contextRef="#ctx0" brushRef="#br0" timeOffset="1606">21883 4466 1963,'16'14'3276,"-4"-3"0,6 14 0,-9-9-4167,5 7-748,3-6 1,5-1 1373,7-1 1,1-1 0,-1 1 0,0-1 0,1-5-1,1-1 1</inkml:trace>
  <inkml:trace contextRef="#ctx0" brushRef="#br0" timeOffset="1921">22350 4024 6273,'7'-6'3276,"0"4"0,-6 7 0,0 6-151,0 6-2585,1 10-91,-2 12 1,-1 3-450,1-14 0,0 1-180,-1 17 0,0 5-913,0-11 1,1 3 0,1-6-547,1-8 1,1 0-1,-3 24 1,5-16 818,6-42 1,-5-12 0,3-14 0</inkml:trace>
  <inkml:trace contextRef="#ctx0" brushRef="#br0" timeOffset="2358">22395 3943 6363,'6'-20'3276,"7"9"0,5-7 0,6 11-3074,5-2 0,8-5 0,-1 0-892,-5 0 1,-1-2 0,1 1 599,7-1 0,2 0 0,-4 0-45,1-5 0,-5 2-315,-3 4 360,-13 6 630,18-2-270,-24 9 179,10 1-179,-11 3-180,0 0 180,3 3-90,-4 4 270,6 30-450,-3 9 90,-6-18 0,1 3 419,0 13 1,1 7 0,0-6-736,-2-9 0,1 2 334,0-4 0,0 6 0,1 3 0,-1-1 0,0-6-922,0 1 1,0-5 0,-1 3 655,1 1 1,1 2-1,-1 1 1,0-2-233,0 1 0,-1-2 1,0 1-704,2 7 1,-1 1 0,-1-5 545,-2-9 1,0-3 0,1 8 0,-2-15 0,-7-35 0</inkml:trace>
  <inkml:trace contextRef="#ctx0" brushRef="#br0" timeOffset="2616">22634 4347 6273,'10'-20'1638,"19"17"0,6 5-128,-6-7 1,1 4-3150,15 17 1,-12 6-1561,-31 0 3199,-9 17 0,-10-19 0,-2-1 0</inkml:trace>
  <inkml:trace contextRef="#ctx0" brushRef="#br0" timeOffset="2755">22734 4508 6903,'-35'23'1092,"1"1"0,2-5 0,14-4 2184,51-9-3871,-4-18 0,4-10 0,-1 2-260,-2 7 1,0-3 854,8-15 0,2-8 0,-11 4 0,-11 0 0,-6 5 0,1-1 0</inkml:trace>
  <inkml:trace contextRef="#ctx0" brushRef="#br0" timeOffset="3000">22793 4047 6273,'-17'2'3276,"4"0"-1784,8 3-683,2-1 2070,1 9-271,0 8-1888,1 2-1,1 5 91,2 12-1462,0-3 787,-1-9 0,0 2-135,0-4 0,-1 3-510,0 2 1,0 4-1,0 3-310,-1 4 1,-1 4 0,1 2 0,-1-3-274,0 6 1,1-3 0,-1 3 272,0-5 1,-1 1 0,1 0 0,-1-3 454,0-2 1,0-3 0,0-2 0,-1 6 0,1-2 0,0-7 0,0 0 0,0-1 0</inkml:trace>
  <inkml:trace contextRef="#ctx0" brushRef="#br0" timeOffset="28498">13277 16322 6094,'32'3'764,"0"0"1,2 2-541,-7-3 1,1 1 135,15 1 0,2 0-180,-10-2 0,-1-1-406,-9-1 0,1 1 271,8 1 0,1 0 45,2 0 0,-2 0 0,12 1 100,-9-1 1,2 0-57,-8 1 1,0 1-45,7 1 0,2 1 0,-1-1 0,0 0 0,-2 0 0,-2-1 180,12-2-180,-10-2 45,-1 1 0,-1-1-135,-5 1 90,5 1 0,0-1-90,-6 1 180,-3 0 0,0-1-1,6-1 1,7 0 90,-17-2-1595,8 0 1,2 0 1324,5 0 45,-3-1 0,-1 1-1511,0 1 1466,0 0 45,2 0 0,0 0-45,10 1 0,-12-1 0,4 1-854,11 1 0,-2 1 809,-21-1 0,-1 0 45,21 0 0,4 1-7,-5-2 1,2 0 6,-3 0 0,3 0 0,-1 0 172,-7 0 1,0 0 0,0 0-173,5-1 0,1 1 0,-8 0 0,5-1 363,5 1 1,1 0-364,-20-1 0,0 1 1181,18 0 1,5 0-1152,-6-1 0,2 0 0,-5 0-186,-8 1 1,1-1 155,1-1 0,7 1 0,0-1 0,-8 1 45,-8-1 0,-2-1-45,19 0 0,0-1 45,-17 1 0,-1 1 979,18-3 1,5 1-965,-6 1 0,3-1 0,-1 1-60,-5 0 0,-1 1 0,3-1-247,4 0 0,4 0 0,0 0 0,-6 0 247,5 0 0,-3 1 0,-8-1 0,0 1 0,-3 0 45,-4 0 0,1-1-68,6 0 1,7 0 0,2-1-1,-7 1 23,2 0 0,2 0-18,-2 0 0,9-1 0,3 0 0,-4 0 0,-10 1-27,-2 1 1,-3 0 44,7-1 0,3 0 0,-5 0-45,-12 2 0,0-1-208,15-1 1,7-1-1,1 0 223,-3-1 0,0 1 1,1 0-71,-9 0 0,0 1 0,1 0 0,-1-1 130,12-1 0,0 1 0,-7 0-30,-14 1 0,-1 1 60,9-2 0,5 0 0,2 0-15,-5 0 0,1-1 0,0 0 0,0 0-23,-3 1 1,0 0-1,-1 0 1,2 0-325,1 0 0,2-1 0,-2 0 0,-4 0 302,7 1 0,-4 0 45,-1 0 0,4 0-163,-6 1 1,5-1-1,0 1 1,-3-1 117,-3 1 0,-3 0 0,4 1 0,0-1 0,6 0 0,2 0 0,-3 1 0,-6 0-79,11 0 1,-3 1 108,-1 0 0,3 1 0,-3-1-30,-1 1 0,-3 0 58,-1 0 1,-1 1-59,-11-1 0,1 1 0,5 0 0,5 0 0,-1 0 0,10 0 0,1 1 0,-2-1 0,3 0 0,-4 0 0,-1 0 0,-1 0-25,-8-1 0,0 0 1,-1 0 167,7 0 0,4 0-260,-3-1 0,7-1 1,0 0-1,-5 0 148,-9 1 1,-3 0 0,4-1-140,4 0 1,5-1 0,2 0-1,-3 0 1,-9 0 299,-3 1 0,-2 0-580,4-1 1,4 0 0,-6 1-1021,7 2-47,-2 1 180,-3 0 966,2-3 1,-15-4-1,2-5 1</inkml:trace>
  <inkml:trace contextRef="#ctx0" brushRef="#br0" timeOffset="30314">16298 16689 6004,'3'-7'2120,"1"0"747,26 4 409,-16 1-1638,17-3 0,0 0 1457,-12 1-1290,20-4-4228,-19 5 4061,6 0 0,1 0 1621,7 0-2146,-6 0 1,0 0 2162,13 2-2567,-14 0-709,15 0-3277,-8 2 2928,-3 2 1,2-1 1986,-5 1 0,2-1-1879,3 2 0,3-1 0,-5 0-647,17 1-267,-16-2 0,-3-1 200,-3-1 568,8 1 1,0 0-407,1-1-846,14 3 1,0 1 1022,-18-1 442,3 2 1,-1-1-275,-7 0 378,7 0 0,0 0-86,-2-1-123,7-1 1,-1 0-228,-7-2 314,8-3 0,0-1-111,-6 1 514,9-3 1,0 1 52,-13 1 69,21-2 66,-20 4 267,11 0-58,-7 0 360,8-2 0,0-2 174,-5 0-610,-1-1 1,0 1 28,-8 2 1,-2 0-206,11 0 182,-7 2 0,1-1 518,4 1 158,-1 0-568,-8-1-83,-7 0-269,10-1 66,1-1-202,2 0 34,-3 0-192,-9 2 0,21-2 0,-1 0 0,-2 0 0,1 1 0,9-2 0,-17 2 0,-2 1 0,4-2-547,0 1 0,7-2 1,-4 1 436,-10 1 0,0 1 730,13-3 0,5 0 0,-4 0-1867,-6 3 1,-4-1 980,-3 1-1,0 1 39,1-1 0,2 1-307,18 1 0,-2 0-744,-1 0 860,2 1 1,-1-1-717,-5 2-38,2-1 384,-1 0 27,-2 0 98,-14-1 2745,11 1-2011,-10 0 3206,18 0-3213,-10 2 1,1 0 30,11 0-128,-11 0 0,0 0 97,-7-1 0,-4 0-172,10 0 222,-9-1 1,2 0-121,11-4 1,0-1-4,-12 2 1,0-1 75,12-1 1,2-1 117,-2-1 1,-2 0 184,10 0-601,-10 2 1,9-1 0,1 1 0,-8 0-206,-7 1 0,0 1-95,14-2 1,7 0 0,-13 2-374,-13 1 111,2 1 0,2 1-154,-1 1 0,0 0-8,-2 0 0,-1 0-981,23 1 1107,-23-1 374,11-3 0,5 0 49,-3 0 0,1 0-686,-4 0 1,2 0 0,-3 0 646,1 0 0,-3 0 535,0-1 1,0 0-766,1 0 1,-1-1 764,-4 1 0,-2-1-193,6 0 0,-3 0 194,2 0-90,0 1-38,5-1 0,3 0 83,-10 2 0,0-1-135,6 0 0,4-1 0,-5 1-225,-6 0 0,-2 0-1324,17 1 1,0-2 1725,-15-1 1,-4 0-1,21-9 1,-20-6 0</inkml:trace>
  <inkml:trace contextRef="#ctx0" brushRef="#br0" timeOffset="34355">25837 10249 6453,'-4'-6'2879,"-1"-1"-1530,0 0 90,-1 1-449,1 1 2286,-8 0-2865,8 3-411,-6-1-90,30 10 90,-4-5 0,20 3 0,-7-7 0,-3-3 0,1 0-89,16-5-660,-12 3 1,-1-1 658,14-3 90,0 1-490,-14 4 1,1 1 399,12-1-90,-1 4 0,-3 3 180,-6 2 0,-5 1 0,-3 1 0,-14 0 270,1 3-180,-10-2 1645,-9 8-1465,-22 12-2742,3-3 2517,6-6 0,-1-1-45,-7 8 0,-4 2 180,1 2 0,-8 6 0,2-1-90,6-6 0,0 0 0,0 0-635,1-1 0,-1 2 1,0-1-1,2-2 515,1-1 0,2-1 0,3-4-149,-14 10-574,1-1 214,5-4-1100,11-8 1,3 0-1639,2-3 858,-1 4 2419,24-23 0,4-4 0,0-3 0</inkml:trace>
  <inkml:trace contextRef="#ctx0" brushRef="#br0" timeOffset="34566">26001 10628 10951,'1'6'3276,"-3"36"0,-1-18-2595,1 10 1,-2 8-1372,0-7 1,0 1-1,0-2-949,2 0 1,0-2-1,1 15 1,5-15-1639,3-34 2457,9-21 1,-10-1 0,0-2 0</inkml:trace>
  <inkml:trace contextRef="#ctx0" brushRef="#br0" timeOffset="34754">26080 10681 10861,'34'-15'3276,"-13"3"-1721,2 8 0,5 1-2648,12-3 1,7-1 0,-5 0 623,-13 3 1,1-1 0,13-2 0,6-1 0,-10 2 0,-5-1 0</inkml:trace>
  <inkml:trace contextRef="#ctx0" brushRef="#br0" timeOffset="35066">26733 10263 6813,'-6'-2'3276,"-2"-5"0,7 4 0,7-3-2220,7 6-1101,19-2 0,6-2-1594,-1-3 1,1 0-1,2 1 1,1-1-1,4-9 1,-9-1 1172,-18 4 1,6-13-1,-27 13 1</inkml:trace>
  <inkml:trace contextRef="#ctx0" brushRef="#br0" timeOffset="35262">26903 10072 6813,'-11'24'3276,"6"-10"0,-4 26 0,8-14-3120,0 6-1055,0-6-2378,-2 2 1638,-7 1 1,-2 2 982,-3 6 1,0-8-1,-1-3 1,0-9 0</inkml:trace>
  <inkml:trace contextRef="#ctx0" brushRef="#br0" timeOffset="35466">26592 10578 6813,'-17'9'3276,"1"-2"0,-3-2 0,7-2-2490,4-1 383,36 3-989,8 0-1273,1-4 1,8-2 0,-5 0-58,-7 0 0,1-3 330,5-3 1,6-4 0,0-1 0,-7 0 350,-4-4 1,-3 0 0,0 0 0,2 0 0,-5 0 0,11-14 0</inkml:trace>
  <inkml:trace contextRef="#ctx0" brushRef="#br0" timeOffset="35992">27126 10322 6903,'-34'22'1092,"0"-1"0,3 0 0,0 1 546,-6 10 0,0 1-850,8-6 0,-1 1-698,4-5 0,-2 2 0,0-1-113,-13 6 0,9-2-427,18 5 564,-1-9-429,50-27 0,15-8-134,-9 3-391,0 2 1,0 2-60,5 5 809,-3 2 270,-12 7 1581,-21 22 757,-17 16-1844,3-17 1,-2 1-270,-4 4 0,1 0-1105,-2 12 700,3-2 0,6-15 0,2-2 0,1 0 0,0 2-323,1-5 1,0-2 322,-1-7 668,-4 6-668,-3-10 180,-12 4-270,3-14 0,-21-5-1394,3-10 0,0-2 809,9 5 1,1-1-226,-12-7 1,2-3-740,7 1 1,3-2 1536,4-1 1,2-1 0,-2 0-1,3 0 1,2-18 0</inkml:trace>
  <inkml:trace contextRef="#ctx0" brushRef="#br0" timeOffset="36088">26724 10833 6363,'37'-19'12,"0"-1"1,0 1 0,4 6 0,6 1 0,2 1 0,-1 1 0,-7 1-378,-3-1 1,-5 1 0,4 1 0,10 1 0,5 1 0,-1 1 0,-12 2 0,6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34:28.61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1549 18248 6453,'-1'3'2159,"-1"-1"-1080,2-11-1258,2 3-721,11-10 450,1 7-2827,7-2 2623,-3 2 564,11-4 269,4 6 1,2 1 0,10-2 210,-5 7 0,8 3 0,-7 1 59,6 0 300,-2-3 1,10-3 0,-6-1-435,-11-3 0,0-3-225,-2 2 0,4 0 0,1-1 0,-5 1-680,7-2 1,-1 2 619,-9 2 0,3 1 0,-5 1-30,-1 1 0,-2 1 0,-1 0 0,4 0-626,14 0 0,6-1 0,-4 0 626,-7 1 0,3 1-36,-3-1 0,8 0 0,4 0 0,-2 0 0,-7 0 544,-2 0 0,-6 1 0,6-1-493,-3 0 0,6 0 0,2 0 0,0 0 0,-2 1 0,-5-1-15,4 0 0,-4-1 0,2 1-231,0 0 1,4 0 0,-2 0-1,-6 0 231,0 1 0,-1 0 30,10 1 0,4 0 0,-3-1-30,0 1 0,0 0 0,-5 0 0,3 0 0,4 0 0,1 0 18,-2-1 0,3 0 0,1 0 0,-2 0 0,-3 0-60,-5 0 1,-3 0-1,0 1 1,4-1 59,3 0 0,4-1 0,1 1 0,0-1 0,-4 1 4,-2 0 1,-1 1-1,-2-1 1,0 0-1,-2 0 1,-1 1-1,-1-1 1,3 0 35,5 0 0,3 0 1,-1 0-1,-3-1-58,5 1 0,-3-1 0,-3 0 45,5-1 0,1 0-85,-7 0 0,3-1 0,3 1 0,0-1 76,-9 2 0,0-1 0,0 1 0,2 0 0,2 0-21,2 0 0,3 0 0,1 1 0,0-1 0,-2 1 0,-2-1-28,-3 1 1,-2 0-1,-2 0 1,1 1-1,1-1 13,3 2 0,0 0 0,1 0 0,0 0 0,1 0-36,2-1 0,2-1 0,0 0 0,-1 0 0,-2 1 36,-3-1 0,-2 1 0,1 0 0,6-1 20,-9-1 0,6 0 0,4-1 0,2 1 0,0-1 0,0 0 0,-4 0 0,-3 0 0,-6 1-103,3-1 1,-7 1 0,-1-1 0,6 0 97,3 0 0,5 0 0,3-1 0,0 0 0,0 1 0,-3 0 111,4 1 0,0 1 0,-2 0 0,-1 0 0,-5 0-96,4 0 0,-5 0 0,8 1 37,-11 0 0,7 0 1,4 1-1,2 0 1,0 0-1,-2-1 1,-5 1-1,-6 0-71,9 1 1,-9 0 0,5-1 21,0 1 0,4 1 0,1-1 0,-2 0 0,-7 0-18,6 0 0,-2 0-69,-1 0 1,6 0 0,1-1 0,-4 1 98,-3-1 0,-2 1 0,4-1-266,-4 1 0,5 0 0,1 0 0,-2 1 0,-7-1-79,9 0 0,-4 2-778,-6 0 1,1 2 0,-6 3-2185,4 19 3204,-9-2 1,-33-3-1,-22-18 1</inkml:trace>
  <inkml:trace contextRef="#ctx0" brushRef="#br1" timeOffset="7573">7383 5027 16450,'5'-6'3276,"9"-4"-450,11 1-2711,-2 0 1322,8 4 1,1 1-2503,-7 3 642,9 0 0,-1 2-331,-12 2 542,10 1 0,1 1-1460,-8-1 707,9 1 1,-1 0-578,-13-2 824,20 4 435,-17-5 561,1 1 27,-1-2 1318,25-3-623,-8 0-1541,-12 1 1,0-1 1224,8 0-327,-2 0 192,1 0-321,9-1-219,3 0-197,-9 0-268,-4 1-47,0 2 38,-16 0 28,23 2-235,-22-1 188,12 2 273,-2 2 0,1 1-290,1 0 429,6 1 1,1 0 78,2 0 449,1-1-322,-4-1-1180,-7-2 0,-1-1 1304,4 1-195,0-1 1,-1 0 477,-7-1-1792,23 1 1826,-23-1 68,13-1 618,-17 1-485,0 0 692,5-1 1,1 1-985,15-1-290,-2 0 0,8-1 1,-4 0-158,-7 0 1,-1-1-206,14 0 1,0 0 1542,-19-1 1,-5 0-2139,0-1 124,9 0-17,-5 2-137,-15 2 167,14-1 162,-9 1-30,0 1-71,17 1 369,-16-1-17,9 1 118,-16-1 660,0-1 558,3 0-396,1 0-59,-1 0 261,-5-1-49,-6 0 130,1 1-228,-4-1-307,0 1-118,-1 0-3634,1 1 0,4 5 0,-1 0 4692,-1 1-3414,-5-2 1179,-6-6 1,-3-6 0,-5-5 0</inkml:trace>
  <inkml:trace contextRef="#ctx0" brushRef="#br1" timeOffset="10533">7255 12072 16559,'10'0'969,"8"-2"-118,12-1-439,-3 0-155,6 0 159,-4 3-213,15 2-109,-15 0 0,1 1-85,0-1 1,0 1-30,17 1-93,-13-1-51,-12-2 231,10 0-33,-8-1 532,17 0 1,6-2-258,-10-2 1,4 0-174,-5 0 0,6-2 0,0 1 0,-4 0 122,5-1 0,-3-1 22,8-3 0,-3 3 53,3 4-29,-8 4 958,-14 0 1,1 1-1120,16 3-472,-14-2 262,3-2 1,5-1-299,-4-1 1,3 0 0,0 0 131,0 2 0,0 0 1,2 0 94,-1 1 1,4-1-1,-2 1 1,-5 0-131,1 1 1,-4 2 45,6-1 0,-4 1-87,-1-2 1797,-6-1-1698,18 0 405,-7 0-42,-5-2 1,0-1 250,12-1 116,3 0 9,-22-1 227,-8 1-57,0-1 104,-1 1-550,-2-2-315,-3 1-47,0-2-398,-1-2-298,-6 4-158,5-4-457,-7 3-328,-1 2 396,0-2-276,-1 1-207,1 1 371,-1 1 416,0-1 18,1 1 461,2-6 285,-1 2 36,4-6 298,0-5-160,-2 4-16,0-5 126,-3 8 0,-2-15 0,1 9 0,-2-11 90,-9-10-90,-2 11 90,-4-12-180,3 20 90,3 4-257,-23-20 463,5 8 108,-9-7 100,8 13 484,5 6-3879,-2 0 3699,-4-1 0,0 1 509,4 1-571,1 1 1,0 0 309,-7-2 57,12 5-42,-13-3-378,16 5-196,-26-7-125,0-2-190,14 6 1,-1 0 53,4 0 1,1 2 138,-10-2-8,2 1-9,10 3-43,-10 1 1,-2 0 113,1 0-124,0 1 1,0 0 277,0 0 1,7 1-251,-18-3-5,18 2-272,-10-2 1,-5 0 59,12 1 0,-1 1-85,-7-2 0,0 1 40,10 1 1,5 1-130,-5 0 6,0 1 92,0 1 1688,-13 0 0,-7 2-1662,15-1 0,-1 0 0,0 0-498,0 0 1,0 1 0,1-1 292,-12 1 1,7 0-322,16-1-9,1-1-244,-6 2-836,0 0 1,-3 3 789,-3 2 1,-1 3 1114,-5 6 1,1 1 464,12-5 1,3 2 732,-4 16-195,19-17-267,0-1 133,-5 8-696,2-4-149,-3 7 1,0 2-349,2-3 144,-1 1 0,1 0-571,4-7 440,-17 21-63,14-20-63,-1 5 0,0 0-96,5 1-148,-1 5 137,9 2 3411,8-5-4772,6 3 1,2 1-1639,7 7 2763,5 5 0,0 0 0,-4-3 0,-5-8 0,-1 1 1</inkml:trace>
  <inkml:trace contextRef="#ctx0" brushRef="#br0" timeOffset="20958">1665 16530 5914,'-22'2'90,"0"1"-90,2 1 269,-9 8 1,-1 2 130,2 0 124,-6 4 1,-1 8-235,16 3 0,3 4 1,1 2-284,-1 1 0,2 2 1,0 1-548,-2 9 1,2 1-1,3-2 611,5-10 1,2-3-1,3-1 19,3 1 0,2-4 0,5 16-60,-2-15 0,4 5-135,2-4 0,3 5 0,2 0 0,-2-4-429,2 9 1,1-1 80,3 2 0,3 3 0,-2-11 312,5-8 107,2-3 79,-8-9 0,2-2-162,13 6 252,-7-5 0,6-1-15,2-4 0,5-1 0,0-1-150,4 0 0,1 0 0,4-1 84,-7-1 0,4 0 0,2-1 0,-1 0 0,-4-1 58,-3-1 0,-3-1 1,-1-1-1,3-1 86,-1-2 0,3 0 0,0-2 0,-3-1 0,-5 0 72,14-6 0,-5-3-211,-12 3 1,-1 0 0,-1-2 300,11-13 0,-5-1-270,-14 9 0,-1-1 774,9-5 1,0-4-805,-7 1 0,0-4 0,-3 2-150,-3 2 0,0-3-585,2-5 1,4-7-1,-1-2 1,-4 8 314,-4 3 0,-2 1 90,2-1 0,0-4 1,-3 6-900,-2-15 1009,-8 13 0,-1-2 0,0 7 1,-2 0-1,-2-6 0,0 0 0</inkml:trace>
  <inkml:trace contextRef="#ctx0" brushRef="#br0" timeOffset="21129">3060 16542 6094,'-29'-21'819,"1"1"0,-1-1 0,3 3 0,0 0-946,-4-2 0,-4-1 0,3 2 486,7 7 1,1 1-90,-1-1 0,-1 2-180,1-1 0,0 1-180,0 1 0,-1 1 66,-23-3-965,0 5-361,-1 8 257,20 9 1,-4 4 0,2 1 212,-11 7 0,0 2 832,9-5 1,-1 1 0,2-2 0,-4 4 0,2-3-1,-11 0 1</inkml:trace>
  <inkml:trace contextRef="#ctx0" brushRef="#br0" timeOffset="21485">2970 16341 6183,'29'-26'819,"0"-1"0,-1 1 0,-2 2 0,0-1-604,2-2 1,5-4-1,0 0 1,-4 4-1689,2-1 1,-2 1 1606,-2 3 0,1-1 0,-1 2-123,5-2 0,-2 2-123,0 1 0,4-1-708,3 0 1,7-4 0,0 0 0,-3 3 822,-9 5 0,-2 1 1,2 0-1,4-4 0,4-1 1,-2 1-1,-7 4 1,10-4-1</inkml:trace>
  <inkml:trace contextRef="#ctx0" brushRef="#br0" timeOffset="21848">3939 15447 6004,'33'-5'819,"0"1"0,0-1 0,-5 1 0,-2 0 819,16-4 0,-2 1 1638,-5 1-611,-14 16-2330,-6 14-1030,-19 11 1368,-14 11-275,2-17 0,-4 4 0,1-1-1014,2-1 0,-1 0 0,0 0 361,-4 7 0,-1 2 1,2-2-159,4-7 1,2-1-1,0 0 167,-8 17 0,1-5 0,10-19 1,-1-2-1,-5 8 0,0-1 1</inkml:trace>
  <inkml:trace contextRef="#ctx0" brushRef="#br0" timeOffset="22820">4824 15166 6094,'-9'-9'1619,"0"0"-1350,6-2 901,13-24-900,-4 16 286,7-7 0,1 0-135,5 2-280,11 0 0,4 3 23,12 12 102,-16 0 0,-1 5-3270,7 31 3128,-23-7 141,4 11-439,-6-4 164,-3 2-208,-2 2 1,-2 3 20,-1 3 1,-2 2 78,1 10 0,-1 0 259,-1-17 0,-1-2 1660,-1 12 1475,1-46-1729,8-26 0,3-11-958,0 5 1,3-4-188,0 8 0,4-7 0,2-4 0,1 1 0,-2 2 0,-1 5 101,0-1 0,-1 5 0,3-3-806,1-2 1,4-4 0,1-1 0,1 5-1,-3 10-1086,7 10 0,-1 5 1596,-4-5 0,0 3 0,21 10 1,-31 2-1</inkml:trace>
  <inkml:trace contextRef="#ctx0" brushRef="#br0" timeOffset="23684">6034 14882 6273,'5'-23'2699,"-2"-1"-1080,-9-21-1448,-8 9-181,-1-7-248,-21 15-77,8 19-1304,-9 9 1,-1 4 4914,0 4-3256,7 2 0,2 2 2341,9 4 288,0 2-36,2 4 663,0 1-1638,4 2 0,1 1-100,-2 7-1512,7-2 1,2 7 0,2-5-748,5-7 1,2-1-260,1 18 0,4-2-1450,16-4-196,-3-16 1155,25-23-226,-19-8 985,-4-1 0,-1-3 120,7-13 252,2-6 274,-6 3 1,0-2 25,-6 5 0,0 0 28,6-8 0,1-6-60,-8 7 0,1-5 0,0-4 0,-1 1 0,-2 5 42,0-3 0,-1 3 0,0-3-133,0 3 1,3-5-1,-1 0 1,-1 1-1,-3 5 339,1-15 0,-5 7-13,-3 19 0,-1 1-138,2-20 0,-2 2 96,-2 9-490,-4-15-696,-11 46 1906,2 2-544,-13 29 160,13-5 0,1 2 22,0-2 1,-1 1 265,-1 14 0,2 1-199,3-6 1,0-1-1537,1 1 1,-1 1 1320,2 1 0,0-2-149,1-8 0,1-1-2138,-1 23 2071,1-1-153,2-5 166,2-16 0,0 0-142,3 2 1,2 0 140,4 2 0,4-1-512,1-6 1,5-9 25,8-19 1,4-12 0,-1-2 398,6-10 1,-2-5 632,-7 5 0,1-1 1,-3 0-857,-3 1 1,-1 1 0,-5 6-21,1 5 957,12 14-287,-27 26 52,-1 4 0,0 2-460,1 3-325,1 11 95,4-6 3447,7 1-3677,7-20 0,3-2-1333,4 3 264,19-19-1540,-20-37 3074,-14-10 0,-5 18 0,-3-1 0,-7 1 0,-1 0 0</inkml:trace>
  <inkml:trace contextRef="#ctx0" brushRef="#br0" timeOffset="23859">6714 14125 7173,'6'-27'3276,"-2"-6"-3044,12 2-1941,-5 10 889,9 22 1,-15 2 0,-5-1 0</inkml:trace>
  <inkml:trace contextRef="#ctx0" brushRef="#br0" timeOffset="29713">8360 12193 6004,'19'2'2185,"22"2"-5462,-13-2 2896,17 2 3046,-5-3-1177,6-3-623,1 0-178,-10-1 1,1-1 68,-12 1 0,0 0 293,5-1 1,1 1-557,-5 0 0,-1 1 157,14 0-2424,7-2 2084,-13 1 739,-8-2 0,-1 0-880,-6 0-503,13-3-588,-29 6-402,-2 1 733,-5 2 2965,-2 0-2500,-6 0 1,-2 1 0,-1 0 0</inkml:trace>
  <inkml:trace contextRef="#ctx0" brushRef="#br0" timeOffset="30048">8443 12213 6453,'14'-5'3276,"8"2"-1638,20 6 0,5 2 0,-22-3 0,2 0-1053,9 1 0,4 0 1,-5-1 63,9-3-393,-15 1 0,-1-2-186,9-2-1686,11-2 0,-1-1 1715,-5 2-48,1-1 1,-5 2-1,-25 5 1,-3 0-1</inkml:trace>
  <inkml:trace contextRef="#ctx0" brushRef="#br0" timeOffset="58535">10470 16114 7353,'3'-8'3276,"0"-1"-2145,12 10 218,10 13 1,4 11-923,-7 1 0,0 6 0,0 2 1,0-2-1521,4 1 1,0-1 0,-2 2 918,-4 1 1,0 4 0,-1-1 0,-4-2-187,3 10 0,-3-1-733,0-8 1,1 1 0,-1-2-547,0 4 1,1-3 602,2 2 1,-1-14 1035,-11-28 0,-2-14 0,-4-4 0</inkml:trace>
  <inkml:trace contextRef="#ctx0" brushRef="#br0" timeOffset="58797">11017 15902 6903,'-3'-7'3276,"-14"10"0,7 5-2552,-4 23 1,-1 19-1,1-1-694,4-11 0,1-1 0,0 3-432,0-2 0,-1 3 1,-1 2-1,0 0 0,-1-4-418,-2 2 1,-1-2 0,-1-1 0,0-4-274,-2 1 1,-1-4 0,-1-1-313,-9 9 1,-1-8 1089,8-17 0,-1-4 315,-15 0 0,-5-4 0,-3-1 0</inkml:trace>
  <inkml:trace contextRef="#ctx0" brushRef="#br0" timeOffset="58970">10369 16728 6363,'-41'8'655,"1"0"0,-1 1 1,2-1-1,1 0 0,11-1 2621,13-1-1013,3 0-1903,29-13 90,20-9-360,-15 6 0,5-2-868,8-2 0,8-3 0,2 0 0,-6 1 733,6-2 0,0-1-23,-4 3 1,5-2-1,-1 0 1,-5 1-248,2-1 0,-2 0-585,-5 1 1,3 0 0,1-2 79,0-1 1,2-1 0,1 0 0,-5 1 409,-2 2 0,-2 1 1,0-1-1,8-4 1,1-1-1,-13 5 0,-19 6 1</inkml:trace>
  <inkml:trace contextRef="#ctx0" brushRef="#br0" timeOffset="59235">10774 15932 6543,'1'-7'2519,"-1"1"-1620,0 3-80,0 20 0,2 24 0,0 12 0,1-3-1115,-1-8 1,0 2 0,0 1 0,1 3-1,-1 4-32,-1-11 0,1 3 0,0 3 1,-1 1-1,1 2 0,0 0 1,-1-1-1,1-1 0,-1-2 1,1-2 144,-1 2 1,1-2 0,-1-1 0,1-1 0,-1 0 0,1-1 0,-1 2 0,0 2 0,0 3 0,0 0 0,-1-1 0,1-2 0,-1-4 0,0-6 0,-1-1 0,1-1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36:34.11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6797 4982 6004,'28'-19'1169,"17"-1"-989,-2 0-499,-19 11 1,0 2 587,12 1-1087,-2 5 0,10 3 1,2 1-1,-7-1 863,0-2 0,1 1-23,-1 1 1,5 2-1,2-1 1,-5 0-204,10 1 1,-6-1 270,-18-1 0,1-1 0,10 0 0,7-1 0,1 0-68,-3-2 1,4-1-1,-2 0 1,-3 1-144,-6 0 1,-4 0 0,4 0 120,8 0 0,4-1 0,0 1 0,-5 1 90,8 3 0,-5 1-90,-15-2 0,1 0 0,12 2 0,1-2 907,0 0 0,0-3-817,-10 1 0,1-2 0,0 1-60,-1 0 0,1 0 0,-1 0-30,2-1 0,1-2 0,-3 1 0,3-1 0,0 1 0,4-1 0,1 1 0,-2 0 0,2 1 0,-6 1 0,1 0 0,0 1-154,11-1 1,-2 1 153,2 0 0,1-1 150,-6 0 0,1-2 0,-3 1-16,-7-1 1,1-1-105,8 0 0,5-1 0,-4 0-30,-9 1 0,-1 0-90,15 0 0,-2 0-269,-6 3-1,-17 0 0,1 3 828,11 12 1,-4 4 0,-8-2 0,1 5 0,-1 0-1</inkml:trace>
  <inkml:trace contextRef="#ctx0" brushRef="#br0" timeOffset="696">6905 5858 5914,'39'-7'337,"-1"-1"0,1 1 1,3-1-1,0 1-247,-4 0 0,2 1 0,-4 1 0,-5 1 0,0 2 29,12-1 1,7 1 0,-1 1-1213,-3 1 1,0 1 0,0 0 447,-1 0 1,0 0 0,6 0 733,-7-1 1,6 0 0,2 1 0,0-1 0,-3-1 0,-6 1-164,-1-1 1,-5 0-1,6 0 119,-2 0 0,4-1 0,5 0 0,0 0 0,0-1 0,-2-1-90,-4-1 1,-1 0 0,1-1-1,-2 0 1,-1 0 0,-2 1 66,4 0 1,-4 0-1,1 0 1,6-1-12,-5 1 0,7 0 0,3-2 1,2 1-1,0 0 0,-4 0 1,-4 1-1,-7 1-78,2 0 1,-7 1 0,5 0 96,2 0 0,6-1 0,3 0 0,2 1 0,-3 0 0,-3 1 104,2 1 1,-3 1 0,-1 1 0,3-1-45,-3 0 0,2 0 0,1 0 0,-2 0 0,-1 1-113,2-1 1,-3 1-1,0 0 1,-1 0-218,8 0 0,0-1 0,-7 1-85,-7-1 1,-3 2 324,12 5 0,-4 2 0,-6 1 0,-11 13 0</inkml:trace>
  <inkml:trace contextRef="#ctx0" brushRef="#br0" timeOffset="1691">6797 6823 3457,'40'-4'323,"0"-1"1,0 1 0,-5 1 0,-2-1 0,5 0 125,1 1 1,4-1 0,3 0 0,0 0 0,-1 0-396,-2 2 0,-1-1 0,1 1 0,0 0 0,1-1-174,-2 0 1,2 0 0,0-1-1,0 1 1,1 0 0,-2 0 191,8 0 0,2 1 0,-2 0 0,-4 0 0,-7 0-27,0 1 0,0-1 44,-2 0 1,5-1 0,4-1 0,1 0-60,-7 0 0,3-1 0,2-1 0,0 0 0,-2 1 0,-2-1-30,7 0 0,-4 0 0,1 0 0,5 0-283,-7 0 0,6-1 0,3 0 0,0 0 0,-3 0 0,-4 1 1,-6 1 372,-1-1-1,-6 1 1,2 0 22,5 0 1,3 0 0,-1 0-1,-7 1 486,-4 2 0,-1 0-299,15 1 1,8 0 0,-6 0-165,-14 1 0,3-1 80,4 1 1,9 0 0,3-1 0,1 1 0,-7-1-210,-6 1 1,-4 0 0,1-1 0,5 2-22,3-1 0,5 2 0,3-1 0,0 1 0,-2 0 0,-6 0 15,-2-1 0,-5 0 0,0 1 0,2 1 0,4 1 0,4 1 0,0 1 0,-3 0 0,-7-1 0,2 1 0,-2 1 0,0-1 0,6 2 0,0-1 0,-7-1 345,-3 0 1,1-1-328,5 0 0,9 2 0,3 0 0,-2-1 0,-8-1 818,3 0 0,-1 0-859,0 0 1,6 0-1,-1 1 1,-5-2-917,3 0 0,-5-1 849,-8 0 0,2 0-30,3 1 0,4-1 0,1 1-371,-5 0 0,1 1 0,0-1 0,-2 0 461,2 0 0,-3 0 0,2 0 30,9 2 0,2 0 0,-2-1-340,-8-1 0,-1 1 0,-1-2 280,-3 1 0,-1 0 0,2-1-231,6 2 1,1-1 0,-2 0 200,4 1 0,1 0-90,0 0 0,5 0 1,-5 0 30,-4-1 0,0 0 149,5 1 0,4 0 0,0-1-30,-6-3 0,0-1 0,-4 0 30,1 0 0,-1 0-30,2-1 0,2 0 0,-5 0 311,-9 0 1,2-1-732,3 2 0,10 0 0,3 0 1,-2 1-1,-7-1 225,6 1 0,1 1-135,-9 0 0,9 1 0,3 0 1,-1 1-1,-6 0 0,-10-1 44,14 7 316,-5-1 0,-2-1 0,-6-2 0,-14-4 0,9 1 0</inkml:trace>
  <inkml:trace contextRef="#ctx0" brushRef="#br0" timeOffset="5135">10623 13413 6004,'4'-6'1169,"10"-5"-1259,8 5 270,23 0 0,6 2-90,-17 2 0,1 1-60,-3 0 0,3 1 0,2-1 217,3-1 0,3 1 1,1-1-1,-3 1-127,0 0 0,-1 0 0,2 0-153,-2 0 1,1-1 0,2 1 0,2 1 175,0 0 1,3 1 0,0 1 0,-2 0 0,-5 0-409,-2 1 1,-4 0 0,5 1 309,-1 0 0,6 1 0,3 0 0,0 0 0,-2 0 0,-6 0-1005,8 1 1,-6 0 0,1 1 959,5 0 0,0 1 0,-5-2 0,-2-2 0,-1-1 0,-4-3 0,3 0 0,-1 0-30,-2 0 0,-1 1 1,1 0-286,2-1 1,-1 0 0,-1 0 359,6 2 0,-4 1 0,-8 0 0,2 2 75,2 0 0,3 1 0,-1-1-120,5 1 0,-1-1 0,1 1 0,2 0 0,-7-2 488,3-1-488,11 0-90,-20-4 2526,-3 0-2526,-1-1 90,-3 0 0,-1 0-90,-1 0 90,15 1 1406,-7 3 0,2 0-777,0-2 1,-1 1-495,-1 1 0,-1 0-6,11-2-1119,-15-1-179,1 1-2108,22 14 1517,-30-5 1760,13 6 0,-38-14 0,-4-6 0</inkml:trace>
  <inkml:trace contextRef="#ctx0" brushRef="#br0" timeOffset="9896">11474 16779 6903,'2'-10'3276,"-1"0"-525,6 5-3021,20 10 270,-4-1-180,19 2 0,2-1 90,-6-3-1524,0 0 0,0-1 1614,-6 1 591,-2 1 1,7 0 0,-1 1-23,-2 0 1,0 1 0,0-1-510,3 1 0,1-1 0,1 0 150,6 1 0,1 0 0,-8-2-120,3-1-90,3 0 0,10 0 0,-8-1 0,-21 0 0,0 0 45,23 1 0,3 1 0,-10 3 0,-3 0-45,-9-1 0,0 1 45,17 2 0,-1 1 0,-15-3 0,-2 0-45,7 0 0,-1 0 2532,12 2-2442,1-3 0,-2 0-90,-7-1 60,-6-1 0,5 1 0,-6-1-60,3 0 89,1 1 1,0-1-90,-7 1 45,0-1 0,3 1-45,-4-1 0,1 0 0,11 0 0,2 0 0,-13-1 0,0 0 0,7-2 0,-3 1 0,1-2 0,-5 0 0,-1 0 0,5-1 0,-8 1 0,3-2 0,2 0 0,2-1 0,5 1 0,3 0-30,1 0 0,3 0 0,-4 0 30,-3 2 0,0-1 0,-1 1 0,4 1 0,2-1 0,-4-1 0,-2 1 0,-3-2 0,3 1 0,9-2 0,1 0 0,-1 0-376,5-2 1,-5-1-74,3-6-451,-25 8-2377,12 7 0,-14 3 2621,7 1 1,-19-2 0,-8-4 0</inkml:trace>
  <inkml:trace contextRef="#ctx0" brushRef="#br0" timeOffset="10958">16018 16816 7713,'-4'-5'3276,"3"1"-2415,3-1-681,3 2 0,2 0 989,36-8-989,-17 5-45,13 1 0,3 1-90,-17 3 0,1 1-295,13 1 1,0-1 249,-12 1 0,-1-1 45,5-1 0,4 0 67,0-2 1,5-2-1,2 1 1,-1 1-113,0 1 0,1 1 0,-1 1 0,1-2-425,4 0 1,1-2 0,0 0 0,-3 2 424,0 3 0,-1 0 0,-2 2-30,-4-1 0,-1 0 0,-4 0-238,-2 0 1,0 0 87,7-2 0,6 1 0,1-1 1,-6-1 44,0-2 0,-1-1-374,-3 1 0,3 0 0,-4 0 464,-4-2 0,-3 0-45,6-2-260,-5 3 0,-1 0 440,2 0 0,-2 2 0,-2 2-90,-13 2-3277,8 15 3024,-28 2 0,1 1 1,-16-4-1</inkml:trace>
  <inkml:trace contextRef="#ctx0" brushRef="#br0" timeOffset="15187">10954 18277 6453,'6'-10'2699,"1"4"-2249,1-2 22,20 4 0,20 2 0,4 1 0,-8 0-427,-7-1 0,0 0-255,-2 0 1,7 1 0,2-1 0,0 0 0,-5 0 209,8-2 0,-3 1 0,-1-1-989,-1 1 0,-1 0 0,1-1 989,-4 1 0,1 0 0,-1 0 0,-1 0 0,4 1 0,-3-1 0,-2 1-46,1 0 1,2-1 247,-4 0 0,6-2 1,0 0-1,-2 0 158,5 0 0,-1-1 0,1 1-734,-3-1 1,3 0 0,-2 0 0,-3 1 463,10-3 0,-7 2 180,5-1 165,-24 4-885,2-1-1214,2-1 225,-6 3 376,-5-1-556,-13-1 1619,-10-4 0,-7-9 0,-5-5 0</inkml:trace>
  <inkml:trace contextRef="#ctx0" brushRef="#br0" timeOffset="16538">9632 18318 6363,'11'-16'2339,"14"-1"-1260,18 7-629,-3 3-90,6 4 134,-13 1 1,-1 0-225,12-2-120,-6 0 0,7-3 0,-5 2-105,-15 1 0,0-1-503,20-3 0,-2 0 548,-9 0-2851,14-4 2761,-13 3 90,10-4-90,-18 5 0,9-1 180,0 8-90,-10 1 90,-8 9 0,-35 10 194,6-8-599,-10 2 1,-2-1 44,3-5 180,-17 8 3212,16-6-3257,-8 6 0,-2 1 45,-5 2 0,7-3 0,-6 4 0,2-1 45,-8 6 0,1 1-759,0-1 0,0 1 714,-3 3 0,3 0 45,16-9 0,2 0-90,1 0 0,-2 3-1005,-5 11 1,-2 5 0,4-4 509,8-10 1,0-1-90,-4 7 1,-2 2 0,10-11-631,13-17 1259,13-25 0,0-3 0,8-18 0</inkml:trace>
  <inkml:trace contextRef="#ctx0" brushRef="#br0" timeOffset="17042">10033 18368 6004,'37'-32'3276,"4"7"-2396,-21 9 1,2 3-72,5 10 1,-2 6-540,-9 5-90,14 12 539,-5 9-89,2 9-540,1-1-45,-13-14 0,-3 2-855,-4 4 1,-2 0-181,3 14 720,-5-14 0,-3-4-269,-5-9-1,-3-7-1529,-32 5 1799,12-6 675,-20 3 0,-2 0 135,7-4 224,-1 1 1,-2 1 404,15 0 0,3 0-989,-13 3 90,9 3-90,38-16 0,12-5 180,8-6-90,8-5-225,-2 1 0,2-2-671,-8 4 1,5-2-31,0 2 1,8-1-1,3-1 1,0 0 0,-3 3 381,-1 1 1,-1 1 0,0 1 0,1-1 0,8-3 0,1-2 0,-1 1 0,-3 3 0,-6 3 0,1 1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37:13.9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3146 12521 6183,'-5'4'1709,"-5"-5"-1798,6 1-1,-3-5 0,6 3 0,1 0 90,-1 1 629,0-1-539,0 2 0,-4 1 0,1 2-90,-3 6-270,-3 22 90,3-6-89,-4 19 269,6-24-180,-6 25 180,3-16 90,-3 11 89,3-12 1,0-2-180,2-1 0,-7 21-90,7-4 1,1-3-2294,0 8 2383,2-12 0,2-13 180,-1 3 0,0 3 44,1-2 1,-1 1-180,0 3 0,0-1 45,1 1 0,1-3 0,0-1-425,1 6 425,0-10 0,-1 0 0,0-2 269,1 10 1,0 2 2916,-3 14-2692,1-7 1,-1-1-405,-2-1-765,-5 9 0,0 0 316,2-10-507,-1 12 0,1-3 596,4-18 0,1 6 0,0-12 392,1-1-662,1 6-90,0 1 1,1 6 179,1 6 360,0-12 0,0 2 90,-2-14 0,-1 0 134,-1 12 1,0 3-225,0 4 45,0-5 0,1 1 1098,1 11-1413,3-3 270,-1-4-90,1-4 90,0-13 270,-2-3-1619,4 26 899,-2-22 0,1 13 450,-3-20 0,-2-2 0,-2-1 0</inkml:trace>
  <inkml:trace contextRef="#ctx0" brushRef="#br0" timeOffset="28795">8538 15030 6004,'39'-2'1638,"-13"-1"0,1-1-1118,-1 0 1,-1-1-1591,3-1 1,-1-1 1429,6-2 44,0 0 1,10-1 0,2-1 0,-7 2-360,-3 1 0,0 0-703,4 0 1,7-3-1,-1 1 1,-10 3 747,8 1 0,0 1-193,-13 1 1,0 0 192,15-2 60,-6 1 0,8-2 0,-6 1-195,-14 1 0,2 1 22,9 0 1,9-1-1,0 0 1,-9 2 22,-8 2 0,-2 0 0,4 0 0,3 0 0,0 2 45,15 5 0,-5 0 45,2-1 245,-4 2 0,-2-2 24,-4-7-269,-9 0 90,21-7-180,-10-2 45,-14 4 0,0 0-45,12-5 2450,-5 3-2360,-4 2 2361,7 5-3171,-8 2-2428,3 5 1798,-19 0-988,-2 1 1528,-5-4 361,-3-1 449,-6-4 0,-3-4 0,-3-2 0</inkml:trace>
  <inkml:trace contextRef="#ctx0" brushRef="#br0" timeOffset="29359">8607 15231 6094,'-18'-1'3276,"9"-2"-976,16-2-2210,22-6 0,6-1-90,-1 3-45,8-3 0,9 0-75,-12 7 0,2 1 0,-2 0-647,0 0 1,1-1 706,1 1 0,3 0 0,0 0 0,-4 0 0,-1 0 0,-2 1 60,1-1 0,0 0-60,-1 0 0,2 0 0,6-1-487,-6 0 1,6 0 0,3-1 0,-1 1 0,-3-1 0,-5 2 397,-1-1 0,-5 0 1,7 0 160,1-1 1,9 0 0,5-2 0,1 0 0,-2 0 0,-6 1 0,-11 1 8,0 0 1,-2-1 225,7-1 0,8-2 1,1 1-1,-6 2-562,4 4 1,-4 0-91,6-2 0,-3 0-90,-11 5 1,-5 5-2385,1 21 2566,-19-11 0,4 15 0,-22-17 0</inkml:trace>
  <inkml:trace contextRef="#ctx0" brushRef="#br0" timeOffset="80318">7133 18241 6004,'7'3'3276,"11"-3"-1695,28-7-1402,-5-2 1,7-2 0,-1-1-210,-14 4 0,-1-1 1,3-1-152,5-1 1,4-1 0,1 0 0,-4 1 0,-3-1 0,-2 2 1,-1 0-1111,6-2 1,0 1 1289,2 0 0,0 2-792,-2 3 1,-2 2 881,-2 0 0,1 1-120,6-1 0,2 2 0,-8 2 0,2 2 0,-5 0-105,-5 0 0,0 1-710,17 2 0,-1 0 575,3 4 90,-26-5 1,3 1-46,8 0 0,6 1 0,2 0 0,-6 0 225,-1-1 0,1 0-23,3 1 1,7 0 0,-2 0-1,-8-1-67,9 1 284,-13 0 0,8 2 0,3 1 0,-5-1-74,-3-2 0,-2 1 0,4-1 375,0 0 0,4 1 0,2 0 0,-1-1 0,-3-2-196,8 0 1,-3-2 0,-2-1-270,-5 0 0,-1 0 0,-2-1 3,6-3 0,-3 1-78,-6 1 0,1 1-105,4 1 0,5 1 0,-3-1 195,2 0 0,1 0 165,1 1 0,4 0 0,-4-1 875,0-3 1,-2 0-816,-6 0 0,-1 0-46,4-2 1,-3 0 675,0-2-720,-1 1-416,-6 0 1,2 2-1404,-2 3 1,1 1 443,-1-1 0,-1 0-604,12 9 1799,-35-5 0,-8-4 0,-11-3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39:08.6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22578 5730 6094,'30'1'1529,"-9"-1"-945,4 0 1,1-1-135,-1-1-1,15-2 451,4 0-810,-14 1-270,9 3 0,9 1 0,-3 0 0,-11 2 0,0 0 150,5-1 0,3 1 0,-1 0-15,3 4 1,1 0 343,-5 0 1,4 0 0,2 0-76,-4-1 1,2-2 0,0 1 0,-1 0-180,-3 0 0,0 0 0,-1 0 0,-1-1-15,5-1 0,-2 0 0,-4-1-30,-1 0 0,-4-1 0,9 1-270,6 1 1,3 0 89,-20 0 0,2-1 0,11 0 0,8 1 0,0-2 67,-14-1 1,1-1 0,0 0-1,0-1-259,11 1 0,-1 0 1,0-1 258,-7 0 1,1-1-1,0-1 1,-2 0 129,6-2 0,-3-1 1,0 0 251,-7 0 1,0 0 0,-1-1-120,-1 0 0,1 0 0,0-1-330,2-3 0,1-1 0,-3 0-315,-2 0 1,0 0 404,14-5 0,-3-1 315,-19 5 0,-5 0 45,2-6 449,-2-15-539,-13 17 674,-3-11 1,-4-3-45,-7-4-676,4 10 1,-2 1 45,-12-12-90,7 19-2805,-9-10 2625,7 12-339,-20-14 339,5 9-135,-1 1 0,-5-1-180,-2 2 0,-2 0-195,4 3 1,-2-1 0,0 2 149,-9-3 0,-1 1 270,7 4 0,-3 1 0,1 1 480,5 1 0,2 2 0,0 0-477,-2-1 1,1 1 0,1 0 311,-7-2 0,0 1 1199,-8-3 1,0 1-1155,16 3 0,-1 1-772,-14-2 1,-5-1 0,5 1 636,10 3 0,2 1-45,-15-2 0,3 1-26,5 3 71,12 0 0,0 1 135,-16-2 412,19 2 0,-4 0-532,-5 1 0,-3-1 0,2 1-105,4 1 0,-2 1-68,-2 0 1,-6 0-1,1 0 1,6 1 22,6 1 0,0 1 30,-7 1 0,-4 0 0,5 0-69,-9 2 219,3-2 0,-1 1-45,12-1 0,1-1-90,-1 2 0,1 0 45,4-1 0,1 2 2876,-15 10-2966,10 1 295,-8 7-295,2-2 0,0 0 90,-1 0 0,-4 2 0,3-3-90,19-11-270,-4 7 1,2 1-361,8 1-180,0 6 1,2 5 899,9 1 0,4 3 0,-1-2 0,-1 1 0,1 0 0,3 0 0,0 0 0,0 0 0</inkml:trace>
  <inkml:trace contextRef="#ctx0" brushRef="#br0" timeOffset="4174">22733 6742 6094,'6'-1'1079,"2"1"-180,8-2-629,-4 1-90,13 1 0,4 1-90,13 4-90,-15-2 0,2 0 0,8 2 0,-1 0 45,-9-3 0,1 0 0,14 2 0,3 0 135,3-1 0,-2 0-135,-15-1 0,-1 0 0,3 0 0,-1 0 0,-5-1 0,-1-1-1684,4-1 1,1 0 1625,-1 1 0,1-2-145,4-1 1,3-1 0,-3 0 112,-8 1 0,-1 0 0,14-2 0,1 0-45,-9 3 0,-4 0 90,1 1 0,-2 1 0,0 0 0,-3 2 0,7 1 0,-9-1 90,3 2 0,2-1-90,3 1 1638,5 1 0,2-1-1533,-3 0-105,7 0 304,4 1-214,-20-2-90,21 4 0,-17-3 90,8 0-90,-1-3 0,1-1-90,6-1 90,-7 0 0,1 0 0,6-1-180,2 0 90,-1 0 0,4 2 539,-22 0 1,-1 0-90,11 0 135,6-5 0,2-1-675,2-3-300,-8 2 0,8 0 0,-5 1-60,-8 2 1,-1 1-91,3 1 1,3 1-1,-5 1 180,8 3 450,-12 2 0,-2 1 0,-1 0 0,7 2 0</inkml:trace>
  <inkml:trace contextRef="#ctx0" brushRef="#br0" timeOffset="11507">6932 13071 6004,'16'21'1259,"6"12"-989,0-1 584,5 7 1,-1 0-585,-2-6-1363,1 0 1,5 6 0,-4-5-460,-10-14 1,0 0 1281,14 16 0,-1 1 959,-1-1-689,-7-11 0,3 2 0,-2-2 0,-3-5 0,1 0 0,14 14 0,-1 0 0</inkml:trace>
  <inkml:trace contextRef="#ctx0" brushRef="#br0" timeOffset="11850">7542 13055 6094,'26'15'359,"-7"-3"-269,7 16-1183,-4-4 1,4 5 0,-4-3 125,-5-7 1,1 0 1026,14 14 0,7 4 0,-6-7 844,3-3-949,-2-4 0,3 2-450,0 1 0,-1 1 495,-3-2 0,-2 1 0,4 3 0,-2-1 0,-16-9 0,1 1 0</inkml:trace>
  <inkml:trace contextRef="#ctx0" brushRef="#br0" timeOffset="12233">8251 12879 5914,'17'44'224,"1"-1"1,0 1 0,-4-10 0,0 0-165,4 7 0,2 3 0,-2-7-3337,5 4 1987,2-1 655,1-3 0,3 0 635,-10-13 0,0-1-135,12 14 1,0-1 530,-13-18 0,0 0-396,8 6 0,4 3 0,-3-2 0,-3-5 0,-1 0 0,4 2 0,0 1 0,0 0 0</inkml:trace>
  <inkml:trace contextRef="#ctx0" brushRef="#br0" timeOffset="12537">8887 12934 6094,'20'36'719,"1"-1"1,-1-4-1,3 2 1,-1 0-1212,-1-2 1,0 1-1,1 0 342,8 5 0,2 1 0,0 0-412,-6-8 0,0 0 0,-1-1 0,0-1-456,0 0 1,-2 0 0,2 1 1017,-1 0 0,1 3 0,-1-1 0,-4-3 0,-2 1 0,-3-3 0,0 0 0,0 1 0</inkml:trace>
  <inkml:trace contextRef="#ctx0" brushRef="#br0" timeOffset="16658">22787 7537 6004,'4'-12'1259,"2"2"-719,7-2-181,6 5-179,0 2 360,25 5-450,-22 0-954,21 1 864,-20 0 90,3 0 0,3 0 0,-2-1 0,5 1 0,3-1 0,7 1 0,3 0 0,1 0-108,-1 1 0,2 0 0,2 0 0,0 0 0,-1 0-36,-1 0 0,0-1 0,1 1 0,-2-1 0,1 1 36,-4 0 0,1 1 0,0-1 0,-2 1 0,-3-1-72,12 0 0,-3 1 0,-7-1 45,-12-1 0,-2 0-45,11 0 0,6 2-68,-7 1 1,6 1 0,0 0 0,-4 0 217,-2 0 0,-2-1 0,2 0-60,4 1 0,4 1 0,0 0 0,-3-2 0,1 0 0,-3 0 0,-3-2-792,1-1 0,-2 0 747,7 0 0,3 0 43,-2-1 1,4 0-1,-2 0 244,-6 0 1,-1 0 0,0 0 86,3 0 0,1 0 0,-2 0-371,8-1 0,-7 0 1409,-14 0 718,21-1-120,-10 0-1172,-1-1 1,-1 0-346,-4 0-666,11 6 0,-42-1 0,0 5 0</inkml:trace>
  <inkml:trace contextRef="#ctx0" brushRef="#br0" timeOffset="21608">9355 12533 6094,'6'-4'719,"6"2"-539,-4 1 90,9 3 90,5 13-91,0 11 1,1 3-360,6 4 45,-5-2 0,-3-3 45,-7-16 540,27 0-270,-20-10 0,5-2 0,0-3-180,0-3 44,0 0 1,2-1-45,-1-1 0,1-1-1021,0 1 0,1-2 931,-1 1 0,2-2-1075,0-2 0,3-2 0,-3 2 985,-4 1 0,0 0 0,20-11 0,-3 2-90,-8 2 0,-4 1 0,7-2 1,0 0 89,0 3 0,0 1 0,2-1-374,-6 1 0,1 0 0,0-1 0,-1 3 434,1 0 0,-2 2 0,1 2 142,-1 0 1,1 2 0,-2 2-82,-1-1 0,2 1 301,11-1 0,5 0 0,-5 2 149,-11 1 1,0 2-40,5 1 0,3 1 0,-2 2 158,6 4 1,-4 3-214,-3-4 1,1 2-167,2 5 0,4 3 0,-7-1-54,3 3-287,5 2 0,-2 0-701,-13-5 260,11 7 1,3-1-293,-6-3 752,-4-3 1,7 2 0,-2-4 341,6-7 1,1-4 122,-5 2 0,3-1 0,-1-1-541,-2-2 0,0-1 0,-2 0-788,8-2 1,-3 0 787,-8 2 0,-2 0 120,0 1 1,3 0 18,3 0 0,5 1 1,-4 0 37,1 0 0,0 0-37,5 0 1,5 0-1,-6 0 217,-15-1 0,-1 0 107,6-1 1,4-1 0,-2 0-63,8-2 0,-1-1 841,-2 0 0,4-2-932,-11 2 1,4-2 0,-1 0 0,-5 1 1324,-1 0 1,0 0-1442,1 0 0,6-2 0,2 0 0,-1 0 0,-6 2-18,9-3 0,-3 2-303,-3 0 1,2-1 0,-3 1 302,-2 1 0,-1-1-36,-1 0 0,2 0 0,2-1-54,3-1 0,1 1 0,0-1 60,-1 1 0,-1-1 0,3 1 30,-6 1 0,2 0 0,-1 1 0,0 0 40,8-1 0,-1 1 0,-1 0-1,-9 1 1,-1 1-1,3-2-62,6 0 1,4-1 0,-1-1-1,-4 2 104,8-1 1,-1 1-37,-10 2 0,5-1 0,-1 2 0,-3 0-45,9-1 0,-3 2 0,-9 2 0,1 1 0,-3 1 45,1 1 0,0 2-105,10-1 0,3 1 20,-10-1 1,1 0-1,1 0 10,4 1 0,2 0 0,-1 1-24,-5-1 0,-1 1 0,-1 0-6,-2 1 0,-1 0 0,-4 0 60,-1 1 0,-2 1-90,7 7 0,-1 2 90,-11-5 0,-1 0-1050,10 5 0,-1 1 1050,-10-6 0,1 0 335,6 0 0,5 2 1,-1-2-651,6 2 0,1 0 165,-6-3 0,1 2 0,-4 1 179,-2 2 0,-8 1 61,-11 1 450,-18 27-540,-1-24-810,-11 22-1349,3 3 1170,2 1 989,2-4 0,8-19 0,2-16 0</inkml:trace>
  <inkml:trace contextRef="#ctx0" brushRef="#br0" timeOffset="22285">13747 11590 6273,'-17'-22'487,"7"12"-774,14 25 295,14 31 124,-2-9 103,1-7 0,5 5 1,0-3-34,0-2 0,2-1-1207,6 5 0,3 3 0,-3-5 1097,-4-7 0,-1-2-863,10 11 1,-3-4 921,-12-8-132,3 15 121,-25-22 255,-34 19-317,13-24 0,-2-1 808,-10 3 1,0-8-979,5-21 0,6-8-62,9 3 1,7-5 21,8-6 0,6-6 0,5-1 995,8-3 1,7-1 0,0 0-550,-7 10 1,1-1 0,1 0 0,-1 0 67,2-2 0,2 0 0,-2 1 1,-4 3-2022,0-9 1,-5 7 118,-5 2 620,-34 41 900,-6 20 0,9-12 0,-8 1 0</inkml:trace>
  <inkml:trace contextRef="#ctx0" brushRef="#br0" timeOffset="34753">17329 12846 6993,'-11'-3'1619,"0"3"-1349,-6 2-180,6 4-180,-11 25 90,12-14 45,-8 24 0,1 4-135,3-9 90,2-1 0,-3 6-248,0-1 1,-3 7 0,-1 0-1,3-5-52,5-9 1,1-2-1,-1 4-28,-3 7 0,-2 8 0,0 1 1,1-2-1,4-10 0,3-3 1,3-4-1,1 5 0,0 0 1</inkml:trace>
  <inkml:trace contextRef="#ctx0" brushRef="#br0" timeOffset="35017">17924 12910 5914,'-14'24'0,"1"0"0,4-5 0</inkml:trace>
  <inkml:trace contextRef="#ctx0" brushRef="#br0" timeOffset="35090">17687 13388 6004,'-16'32'0,"1"0"0,0 1 0,-4 5 0,4-3 0,6-10 0,0 0 0</inkml:trace>
  <inkml:trace contextRef="#ctx0" brushRef="#br0" timeOffset="35408">18552 13009 6004,'-13'18'359,"-4"12"1,0 4-743,-3 6 503,6-9 0,-2 5 0,3-5-1079,4-6 1,1-1 1093,-3 7 0,-1 3 224,-1 8 1,0 2-1393,2-8 0,1 1 898,-3 8 0,1-2-90,4-13 0,1-1-1035,2 2 0,1-3 991,1 6 219,0 12 1,6-35 0,-1-3 0</inkml:trace>
  <inkml:trace contextRef="#ctx0" brushRef="#br0" timeOffset="35744">19343 12834 6004,'-2'17'854,"-3"8"1,-3 7-556,-3 2 1,-2 5 0,-1 1-210,2-2 0,0 0 0,-1 1-397,0-2 0,-2 1 0,1 0 0,0-1 277,-1 4 0,0-1 0,2-3-150,-2 3 1,2-2-676,-4 12 0,7-6-42,14-24 897,3-2 0,13-36 0,0-7 0</inkml:trace>
  <inkml:trace contextRef="#ctx0" brushRef="#br0" timeOffset="35826">19408 13276 6363,'-6'36'180,"2"4"0,0 5-180,-2-2 0,0 0 0,1 6 0,3-5 0,7 1 0</inkml:trace>
  <inkml:trace contextRef="#ctx0" brushRef="#br0" timeOffset="37569">6128 12625 6363,'-9'-1'2519,"-2"-1"539,-15-5-3148,15 4-90,6-6 900,39-2 0,21 1-541,-15 0 1,2 0 0,3 0-238,-7 0 1,2 1 0,1-1 0,4 0 134,-6 1 0,3 0 0,4-1 0,-1 0 0,0 0 0,-4 1 0,-4 2-248,10-3 0,-7 1 1,8-1 298,-8 2 1,6-2-1,4-1 1,1 1-1,-1-1 1,-4 2-1,-7 0-1067,5-1 0,-6 2 0,3-1 939,0 0 0,2-1 0,0 0 0,-2 1 0,1 1 0,-3 0 0,2 2-698,6 2 0,1 2 0,-1 0 698,-4 1 0,-1 1 0,2 1-82,-5 1 1,3 1 0,-1 0 0,-1 3-69,5 2 0,-2 3 0,0 2 37,-7-3 1,1 2-1,0 1 1,-2-1 112,8 4 0,-2-1 0,0 1 0,-5-2 0,-1 0 0,-2 0 90,4 4 0,-3-1 257,-3-2 0,0 1-77,6 3 0,3 1-1363,-8-4 1,0 1 0,0-1-547,6 5 1,-2-1 1466,-3-3 1,-3 0 171,6 6 0,-25-17 0,0 0 0</inkml:trace>
  <inkml:trace contextRef="#ctx0" brushRef="#br0" timeOffset="38008">7688 11681 6363,'4'-29'3276,"15"10"0,-5 24-2632,7 10-554,-13 16-90,-6 4 0,-2 2 90,1 9 180,-3-10 0,2 5 0,9-8 989,27-6 0,9-6-1169,-10 5 0,3-5-1183,-1-13 1,3-5 0,-2-4 720,0-5 0,-1-3-721,-1-1 1,2-2 0,-2 2-547,0-1 1,-1-1 545,-2 2 1,2 0 0,-5-1 484,-5-2 0,-5 0 0,-7 0 0,0-9 0</inkml:trace>
  <inkml:trace contextRef="#ctx0" brushRef="#br0" timeOffset="38170">8285 11709 6094,'-4'9'1638,"-3"14"0,0 5 1638,1 7-3932,2-1 1,-1 14-1,1 5 1,0-2 0,1-8-984,0 6 1,1-1 1340,0-11 0,0 8 0,0 3 0,0-1 0,0-5 0,2-9 0,-1-3 0,2-5 1,-2 12-1,1-1 0</inkml:trace>
  <inkml:trace contextRef="#ctx0" brushRef="#br0" timeOffset="39786">18327 11724 7533,'-21'40'1092,"1"1"0,7-14 0,-1 1-206,0 4 1,0 3 0,5-3-302,11-6 0,2-1-405,2 24-180,13-34 0,7-6-1050,6-9 1,6-7-1,-2 0-299,8 0 0,0-1 959,-5 1 0,3-2 1,-3-1 389,7-4 0,-6 0 0,-4 0 0,-11 4 0,0 0 0</inkml:trace>
  <inkml:trace contextRef="#ctx0" brushRef="#br0" timeOffset="39950">18717 11811 6813,'-35'-14'1638,"8"15"0,0 9 0,7 10 0,2 7-2731,-1-1 1,0 3 0,2 0-547,0 7 1,4 1-1,0 8 1,4-4 1655,5-4-17,2 9 0,1-33 0,1-4 0</inkml:trace>
  <inkml:trace contextRef="#ctx0" brushRef="#br0" timeOffset="41224">16449 12546 6004,'3'-7'2788,"1"-1"-1799,15-7-539,4 2-270,9-2-90,-4 7 0,-2 4 120,8 1 0,10 0 0,-1 0-61,-9-1 1,-2 1 0,3-1-447,3 0 0,2 1 1,0 0-1,-2-1 327,-3-1 0,-2 0 0,3 0 15,6-1 0,5-1 0,2 1 0,-2 0 0,-5 1 0,0 2 0,0-1 0,1 0 0,6-1 0,0-1 0,2 1 0,-2 1 157,-2 2 0,0 2 1,-1 0-1,-1 2 0,-4 1 1,-1 0-1,0 1 1,0 0-136,2-1 1,0 0-1,0 0 1,0 0-381,-1 0 0,-1 1 1,0-1-1,-1-1 313,10-2 0,-2-2 0,-3-1 0,-1 0 0,3-3-54,-6 1 0,6-3 0,4 0 0,-1 1 0,-3 1-81,-5 1 0,-2 1 0,0 1 1,2 0-65,4-1 1,4 0-1,1 1 1,-2 0 0,-4 4 168,10 3 0,-5 4 0,-4 0 75,1 3 0,-4 2 314,2 9 1,-6 1 180,-8-2 333,7 9-4150,-11 7 606,-6-9 2671,9 9 0,-9-18 0,-2-13 0</inkml:trace>
  <inkml:trace contextRef="#ctx0" brushRef="#br0" timeOffset="45518">18516 16673 6094,'47'-13'2788,"-9"4"-2428,9-4-90,-13 5 224,5-2 1,1 0-405,6-2 0,-4 1 0,9-1 0,-6 1-90,-10 4 0,1 2-1093,9-1 1,6 1 0,-5 1-100,-7 3 0,0 2 1192,-1 1 0,3 1 0,2 1 182,3 1 1,2-1-1,3 0-110,-13-3 0,3-1 0,0 0 0,2-1 0,2 0-12,0-1 0,3 0 0,2-1 0,-1 0 0,0 0 0,-2-1-60,1 0 0,-1 0 0,-1-1 0,0 0 0,3 0-78,-7 2 1,2-2 0,1 1 0,0 0 0,-1 0 0,-2 1 0,-2 1-126,9 1 1,-4 0 0,-1 2 0,3-1-14,1 0 0,2 0 0,0 0 0,0 0 0,-4 0-189,-4 0 0,-1 0 1,-2-1-1,0-1 405,0-1 0,1-2 0,-1 0 0,-5 0 0,6-3 0,-5-1 0,-7 0 0,0-1 0</inkml:trace>
  <inkml:trace contextRef="#ctx0" brushRef="#br0" timeOffset="46319">9390 16666 6183,'11'2'900,"15"-6"-91,13-3-539,-17 2 0,5 1 60,12 4 0,7 2 0,0 0-181,-7 0 1,1 1 0,0 0-368,6 1 1,2 1-1,0-1 368,-1-1 0,1-1 0,-3-1-180,-5-2 0,-1-1 0,-3 1-735,7-1 1,-2 1-328,5-2 0,-14 4 282,-30 4-306,-12 8 1116,-1-2 0,-11 1 0,0-6 0</inkml:trace>
  <inkml:trace contextRef="#ctx0" brushRef="#br0" timeOffset="47338">5741 18313 6094,'15'-4'1798,"-4"1"-1618,14-3 135,6 3 0,7 1-1043,3 0 1,5 0-1,-2 0 848,-9 1 0,-1 0 0,5-1 113,5 0 1,7-1 0,2 0 0,-4 0 0,-7 1-2,0-1 0,0 0-217,-5 0 0,9 0 0,3 0 0,1 0 0,-4 1 0,-8 0-15,11 1 0,-3 0 22,-8 0 1,5 0 0,1 1-1,-1 0 180,2 3 1,1 1-1,-2 1 1,-4-1-113,-6-1 0,-3 0 0,5 0 71,7 1 1,9 1 0,2 0 0,-3 0 0,-8-1-391,4 0 0,-2-1 274,-4-1 0,5 1 0,-1 0 0,-5-1-610,1 0 1,-2 0 594,-7-1 0,2 0 0,4 1 6,0 0 0,6 1 0,1-1 0,0 0 0,-6 0 84,4-1 0,-5 0 0,6-1-31,-6 0 1,6 0 0,2 0 0,-1-1 0,-3 0 0,-7 0 45,10-3 0,-6-2-45,7-2 0,-4-2 2411,5-5-2321,-6 1 249,-10 3-2228,-12 3-893,-17 10-585,-2 5 3236,-2-4 41,-3-1 0,-1-12 0,-2-4 0</inkml:trace>
  <inkml:trace contextRef="#ctx0" brushRef="#br0" timeOffset="48409">23941 17983 6453,'-12'-35'3276,"3"8"0,11 19-1912,27 8-1319,-2 4 0,2 0 0,-2 0 0,1-1-487,7 2 1,-1 0 441,8-3-45,-6-2 0,11-2 0,3 0 0,-4 1-75,4 3 0,-3 2 0,5-1 66,-8-1 0,3-1 0,2 0 0,2 1 1,1 2-50,-7 2 0,1 1 0,2 1 0,1 1 1,0 0-1,0-1 0,1-1 103,-5-2 0,1-1 0,1 0 0,-1-1 0,1 1 0,-1-1 0,0 1 0,0 1-397,2 0 0,0 2 1,-1 0-1,0 0 0,-1-1 1,1 0-1,-2-2 412,6 0 0,0-2 0,-1-1 0,-1 0 0,-3 0 0,-3 1 164,-1 1 1,-3 1 0,-3 0 0,-1 0-358,3 1 1,-1 1 0,0 0 177,6-1 0,0 1 0,-6 0-585,-4 1 1,-14 0-2385,-24-1 547,-14 4 2422,-7-10 0,-4-4 0,-16-5 0,12-5 0,1 0 0</inkml:trace>
  <inkml:trace contextRef="#ctx0" brushRef="#br0" timeOffset="50271">5212 15714 10591,'-1'39'90,"-1"1"0,1-9 0,0 1-30,-2 8 0,-1 3 0,1-1-960,1 5 1,1-2 659,-1-8 0,-1 1 0,3-3-525,6 9 1,2-10 494,4-12 90,8 7 90,-7-19 809,7 5 1,2 2-2036,-3 0 0,0 0 1451,5 3 0,1-1 45,10 12 949,-13-18-724,16 4 0,6-1-270,-14-5 0,2-1-135,3 1 0,6 1 0,1 0 0,-3-2-50,-5-1 0,-3-2 0,5 0 283,0 0 1,4 1 0,2-1 0,0-1 0,0-1-19,-2-1 1,0-2 0,0-1 0,0 0 0,0 0-726,5 2 0,-1 0 1,0-1-1,0-1 555,0-2 0,1-1 0,-2-1 0,-5 1 0,4-2 0,-2 0 45,0 1 0,2-1 0,-1 0-90,6-1 0,1 1-216,-7 0 1,2 1 0,-2-1 215,3 1 0,-1 1-363,1 0 0,1 0 363,-2 0 0,3 1 0,-6 1 0,3 0 0,2 1 0,-5-1 0,-2 1 0,-4 0 0,3-1-23,3 1 1,4 0-1,-1 1 1,-1-1 22,3 0 0,-2 1 0,3-1 200,-3 0 1,2-1 0,4 1 0,4-2-258,-11 0 1,4 0 0,4-1 0,1 0 0,0 0 0,0 0-1,-1 0 1,-4 1 204,4-1 0,-4 1 0,-1 0 1,1-1-1,3 1 0,3 0-132,-10-1 0,4 1 1,2-1-1,2 1 1,2-1-1,-1 0 1,0 1-1,-2-1 0,-2 1 1,-3 0-1,-3 1-210,12 0 0,-6 0 0,-2 1 0,0-1 0,3 1 209,1 0 0,2 0 0,1-1 0,-1 1 0,-3 0 0,-4 1 308,8 1 1,-6 0 0,3 0-279,-2 0 0,2 1 0,0-1 0,-1 0-92,-5-1 0,-1 0 0,1 0 0,5 1 24,-10-2 1,2 0-1,3 1 1,2-1-1,1 1 1,1-1-1,0 0 1,1 1 40,-3-1 0,2 0 0,2 0 0,0 0 0,1 1 0,-1-1 0,0 0 0,-1 0 0,-1 0 0,-3 0-133,5 0 1,-2 0 0,-2 0 0,0 0 0,-1 0 0,2 1 0,1-1 125,2 0 0,3 1 0,2-1 1,-1 1-1,0 0 0,-5-1 0,-4 1 1,-7 1 427,0 0 1,-7 0 0,5 2-422,7 0 0,5 2 0,4 1 0,-1-1 0,-3 0 4,-1-1 1,-3 0-1,1 0 1,6 0-12,-8-1 0,6 1 0,2 0 1,2 0-1,1 0 0,0-1 1,-2 0-1,-3-1-153,3 0 0,-2-1 0,-2 0 1,1-1-1,0 1 0,3-1 142,-4 0 0,1 0 0,2 0 0,1 0 0,-1 0 0,-1-1 0,-2 1 0,-3-1-18,8 0 0,-4-1 0,-2 0 0,2 1 0,1-1 30,-4 1 1,2-1 0,2 1 0,0 0 0,-2-1 0,-3 1 0,-5 0-13,11 0 0,-7 0 0,5 1 0,-8 0 0,3-1 0,3 1 0,1 0 0,0 0 0,-1 1 0,1-1 0,1 0 0,0 1 0,0-1 0,0 1 0,1-1-26,-5 0 0,0 1 1,1-1-1,0 0 0,0 0 1,2 0-1,1-1 16,-4 1 0,2 0 0,2 0 0,0-1 0,1 1 0,-1-1 0,-2 1 0,-1-1 0,-3 0-155,4 1 1,-2-1 0,-2 0 0,-1 0 0,1-1 0,1 1 164,4 0 0,1-1 0,-1 0 0,2 0 0,0 1 0,1-1-12,-6 1 1,1-1 0,2 1 0,-1-1-1,1 1 1,-2 0 0,-1-1 0,-2 1-7,7 0 0,-3-1 0,-1 1 0,0-1 0,4 1 5,-1 0 0,3 0 0,3 0 0,-1 0 1,-2 1-1,-4-1 0,-6 0-67,4 0 1,-7 1 0,2 0 34,3-1 0,3 1 0,0-1 0,-2 0 15,2 1 0,-3-1 0,5 0-78,-3-1 1,3 1 0,3 0 0,-2-1-1,-5 0 108,4 0 0,-4 0 0,4-1-36,-5 1 0,3-1 0,2 0 0,2 0 1,2 0 81,-10-1 1,2 1 0,1-1 0,1 0 0,0-1 0,1 1 0,-1 0 0,-1 0 17,5 0 0,-1 0 0,-1 0 1,1 1-1,-1-1 0,1 0 1,1 0-32,-4 0 1,2 0 0,0 0 0,0 0-1,-1 0 1,-1-1 0,-1 2 0,-3-1-16,8 0 0,-2 1 0,-2-1 0,-3 1 0,-3 0-28,2 1 0,-4-1 0,2 1 32,1 0 1,2 0-1,2 0 1,-1 0-1,1 0 1,0 1-1,2-1 1,5 0-57,-13 0 0,3 0 0,2 0 1,1-1-1,2 1 0,0-1 0,0 1 1,-1-1-24,3 0 1,0 0 0,1 0 0,0-1 0,0 1-1,0-1 1,0 0 0,0 1 46,-5 0 0,0-1 0,0 1 0,1 0 0,-1-1 0,0 1 0,-1 0 0,0-1 0,-2 0-3,7 0 0,0 0 0,-2 0 0,0-1 1,-1 1-1,-2 0 0,-3 0 13,10-1 0,-5 1 0,0-1 0,6 1 45,-11 0 0,4 1 1,2-1-1,2 1 1,1-1-1,-1 1 0,-1 0 1,-2-1 5,0 1 0,-3 0 1,0 0-1,0 0 1,1 0-1,1 0 1,4 0-127,-7 0 1,3 0 0,1 0 0,2 0 0,0 0 0,2-1 0,-1 1 0,0 0 0,0 0 0,-2 0 0,-1 0-291,5 0 1,0 0 0,-1 0 0,0 0 0,-1 0 0,0 0 0,-1 0 0,0 0 0,-1-1 227,0 0 1,0 0-1,0 0 1,-1-1-1,-1 0 1,0 1 0,-1-1-1,0 0 1,7 0-1,-1 0 1,0 0-1,-2 0 1,-1-1 0,-4 0-1,2-3 1,-1 0-1,1 0 1,-1 0-1</inkml:trace>
  <inkml:trace contextRef="#ctx0" brushRef="#br0" timeOffset="51498">6886 15895 6813,'44'-4'218,"1"0"0,-1 0 1,1-1-1,-1 1 1,0 0-1,1 0 1,-2 0-1,1 0 1,1 0-1,0-1 0,1 1 1,0 0-1,0 0 1,0 0-1,-2 0-391,3 1 0,-1-1 1,-1 2-1,1-1 1,-1 0-1,1 0 1,0 0-1,1 0 53,-2 0 0,-1 0 0,1 0 0,1 0 0,-1-1 1,1 1-1,0 0 0,1-1 0,0 1-69,-1 0 0,0 0 0,0 0 0,0 1 0,0-1 0,2 0 1,0 0-1,1 0 0,1 0 0,2 0 213,-8 0 0,1 0 0,1 0 0,1 0 0,0 0 0,2 0 1,0 0-1,0 0 0,1 0 0,-1-1 0,1 1 0,-1 0 1,0 0-1,0 0 0,-1 0 12,-1 0 0,0 0 0,1 0 0,-1 0 0,0 0 0,0 0 0,0 0 0,0 0 0,0 0 0,0 0 0,-1 1 0,1-1 0,-1 0 0,1 0 0,-1 0-61,2 0 0,0 0 0,0 0 0,1-1 0,-1 1 0,0 0 0,0 0 0,-1 0 0,0 0 0,0 0 0,0-1 0,-1 1 0,-1 0 0,0 0 74,4 0 0,0 0 0,0-1 0,-2 1 0,1 0 0,-1 0 0,-1 0 0,1-1 0,-1 1 1,0-1-1,1 0-43,2 0 1,0 0-1,0-1 1,-1 0-1,0 0 1,1 0-1,0 1 1,0-1-1,1 0 1,1 0 41,-7 1 0,1-1 1,0 1-1,1 0 1,0 0-1,0-1 1,0 1-1,1 0 0,0-1 1,0 1-1,1 0 1,-1 0-1,1-1-42,-1 1 0,1 0 1,1-1-1,0 1 1,1 0-1,0-1 1,-1 1-1,1-1 1,-1 1-1,-1 0 1,-1 0-1,-1 0 1,-2 0-1,-1 0-6,7 0 0,-2 0 0,-2 0 0,-2 0 0,0 1 0,0-1 0,1 1 0,1-1 0,2 1-17,-1 1 1,3-1 0,2 1-1,0-1 1,1 1 0,0 0-1,-1 0 1,-2 1 0,-2-1 0,-3 0-1,-3 1-1,11-1 0,-6 1 0,-2 0 0,1 0 0,4 0-5,-7 0 1,3 0-1,2-1 1,2 1 0,-2 0-1,0 0 1,-3 0-1,-4 0-22,13 0 0,-5 0 0,-2 0 1,0 0 125,2 0 0,-2 0 1,2 0-1,3 0-111,-8-1 0,2 1 0,1 0 0,2-1 0,-1 1 0,1-1 4,-7 1 0,0-1 1,-1 1-1,2-1 1,0 0-1,2 1 0,2-1 8,-4 0 0,2 0 0,3 0 0,0 1 0,2-1 0,-1 0 0,0 0 0,-2 0 0,-1 0 1,-2 0 17,4 0 0,-3 0 0,-2 1 0,0-1 0,1 0 0,1 0 0,4 0-9,-6 0 1,2 1 0,1-1 0,3 0 0,-1 0-1,2 1 1,-1-1 0,0 0 0,-1 1 0,-2-1 0,-1 1 30,4-1 1,-1 1-1,-1 0 1,-1 0-1,0 0 1,0 0-1,1-1 1,1 1-6,-4 0 1,0 0 0,0 0 0,0 0 0,2 0 0,-1 0 0,1 0 0,1 0 0,0 0 0,1-1 12,-2 1 0,3 0 0,0 0 0,2-1 0,0 1 0,0 0 0,-1-1 0,0 1 0,-2 0 0,-1 0 0,-2-1 0,-3 1-64,6 0 1,-5 0 0,-2 0-1,-1 0 1,1 0 0,3-1 0,5 1 19,-8-1 0,3 0 0,2 1 0,1-1 0,3 0 1,0-1-1,1 1 0,0 0 0,0-1 0,0 1 0,-2-1 1,0 1-1,-3-1-19,2 0 0,-1 1 0,0-1 1,-2 0-1,1 0 0,-1-1 1,0 1-1,1 0 0,0 0 1,0 0-1,1 0 33,1 0 0,1 0 0,0-1 0,1 1 0,0 0 0,0 0 0,0 0 0,-1 0 0,1-1 0,-2 1 0,0 0 0,-1 0 9,1 0 0,0-1 0,-2 1 0,0 0 0,0-1 0,-1 1 0,1 0 0,0 0 0,1-1 0,2 2 73,-4-1 0,2 0 1,0 1-1,2-1 1,-1 1-1,1-1 1,-1 1-1,0 0 1,-1-1-1,-1 1 1,-1 0-1,-2 1-15,6-1 0,-4 0 1,-1 0-1,-1 1 1,0-1-1,2 1 0,3 0 1,4-1-142,-11 1 1,2 0 0,3 0 0,3-1 0,0 1 0,2 0 0,1 0 0,0 0 0,0-1 0,0 1 0,-1 0 0,-1 0 0,-3 0 0,-1 0 0,-3 1 0,-2-1 94,9 0 1,-3 0 0,-3 1-1,-2-1 1,0 1 0,-1-1-1,3 1 1,1 0-49,0 0 0,2 0 0,2 0 0,1 0 0,-1 0 0,0 0 0,-2 1 0,-3 0 0,-4-1 0,-4 2-33,17 0 0,-9 2 0,4 0 24,-3 0 0,2 1 0,3 0 0,-1 1 0,-3 0-26,2 1 0,-2 1 0,-1-1 1,-1 1 61,0-1 0,-1-2 0,0 3 0,-2 2-180,1 5 0,1 3 0,-4 2 0,-6-1 200,-4 5 1,-2 2-141,3-2 0,3 2 0,-8 0-15,-12-2 0,-7 4 101,-9 5 1,-6 10 0,-5 3-1,1-1 1,2-6 168,0 6 0,-2 4-20,2-11 1,-4 9 0,-2 6-1,0 1 1,0-2 0,1-4-1,3-9 131,1-3 0,1-6 0,-1 4-210,-1 5 0,-2 7 0,-1 1 0,2-1 0,1-8-126,0 5 0,0 0-566,4-6 1,-2 6-1,0 3 1,0-2 0,2-5-382,0 2 1,1-3-1,0 2 1037,-2 4 0,0 4 0,-1-1 0,2-8 0,1-1 0,0-6 0,-9 14 0</inkml:trace>
  <inkml:trace contextRef="#ctx0" brushRef="#br0" timeOffset="51840">22277 15840 6993,'-8'39'3276,"2"-1"-2184,6 5 0,1 10 0,2-5-1130,-2-15 0,2 0-782,1 5 1,3 8 0,0-1 0,2-12-2458,12-1 2457,10 7 1,-10-44 0,-6-8 0</inkml:trace>
  <inkml:trace contextRef="#ctx0" brushRef="#br0" timeOffset="52142">22600 15867 6453,'4'-20'3276,"22"-2"0,8 12-1822,13-2-1050,-13 10 1,1 2 45,10-1-31,-6 6 1,8 3 0,-7 0-330,-12-2 0,-2 3-1183,14 10 1,6 8 0,-12-2 567,-12 9 525,-4-3 0,-5 1 590,-22 11-1399,-10-2-1,-2-1-1367,-5-10 558,7-16-180,2-3 180,0-5 180,0-5 2442,-6-16-1003,5-5 0,-5-16 0,6 1 0</inkml:trace>
  <inkml:trace contextRef="#ctx0" brushRef="#br0" timeOffset="52350">22970 15583 6723,'-14'9'1092,"-10"22"0,-8 14 0,1-2 0,10-16 0,1-2 0,-3 4-568,-1 4 1,-3 4 0,-2 3-1,0-2 1,1-6-1618,-9 3 1,1-6 0,2-2 545,1 2 1,0-6 0,-4-3 0,8-15 0,23-29 0</inkml:trace>
  <inkml:trace contextRef="#ctx0" brushRef="#br0" timeOffset="52479">22663 15926 6183,'41'19'655,"0"-1"0,-10 6 1,4 5-1,-3 0 0,-5-3-1176,-6-3 0,-2 1-379,11 12 1,4 6-1,-6-9-739,1-4 1639,5-2 0,-13-24 0,0-4 0</inkml:trace>
  <inkml:trace contextRef="#ctx0" brushRef="#br0" timeOffset="53408">5323 17394 8162,'2'-38'3276,"1"20"0,14 5-2549,-8 41 0,-2 22-1383,-2-12 1,0 7-1,0 4 1,0 0 0,-1-4-165,0-2 1,-1-2 0,0 0 0,-1 2 240,0 1 1,-1 4 0,0-1 0,0-3 0,0-7 578,-1 5 0,-1-10 0,0-2 0,0 2 0</inkml:trace>
  <inkml:trace contextRef="#ctx0" brushRef="#br0" timeOffset="54839">5404 17384 6813,'26'-10'1638,"0"0"0,17-4 0,-19 6 0,4 1-1184,17 6 1,9 2 0,-3 2-485,-16-2 0,-1 0 0,2 1-237,8 2 1,4 0-1,0 1 1,-2 1 56,4 2 0,-4 1 0,1-1-745,-2-4 0,0-1 0,0-1 985,-3 2 0,1 0 0,2-3-53,1-5 1,5-2-1,-2-1 1,-6 0-455,-1 0 0,1 1 432,-2-1 0,7-1 0,1 0 0,0 1 0,-3 1 0,1 0 0,-1 1 0,-2 0 75,1-1 0,-1 1 0,1 0-242,-1 0 1,2 0 0,1 0 0,-1 1 323,-5 2 1,-1 1-1,0 0 1,0 0 7,7 0 0,1 0 0,5 0-56,-13 0 0,4 1 0,4-1 1,1 0-1,-1 0 0,-2 0 0,-5 0-64,5 0 0,-6 1 0,1-1 0,7 0 70,-6-1 0,4 1 0,5-1 0,2 0 0,2-1 0,-2 1 0,-1 0 0,-3 0 0,-6-1-16,4 1 0,-5-1 0,-3 1 0,2-1 0,4 0-29,-3 1 1,3-1 0,1 0 0,2 1-1,0-1 1,2-1 0,0 1 53,-4 0 1,2 0 0,1-1 0,1 0 0,0 1 0,0-1 0,-1 0 0,-1 1 0,-1 0-55,4 1 1,-2-1 0,-1 1 0,0 0 0,0 0-1,1 0 1,1-1-161,-4 1 1,1-1 0,1 0-1,0 0 1,1 0 0,-1 0 0,0 1-1,-2-1 1,-1 1 134,6 1 0,-1-1 0,0 1 0,-1 0 0,-3 0 0,-3 0 0,-5 1 0,8-1 0,-7 1 0,6-1 30,-5 1 0,4-1 0,2 1 0,3-1 0,-2 0 0,-1 0 161,3 0 1,-2 0 0,1 0 0,2 0 0,4 0-174,-13 0 0,3 0 0,2 1 0,2-1 0,1 0 0,0 0 0,-1 1 0,-1-1 0,-2 0 0,-4 1-176,9-1 0,-5 0 1,-1 0-1,0 1 1,1-1-1,2 0 158,-2 1 0,3-1 0,1 1 0,1 0 0,-1-1 0,-1 1 0,-1 0 0,-4 0 18,6 1 0,-4-1 0,-1 1 0,0 0 0,2 0-34,0 0 0,1 0 0,0 0 0,2 0 1,1 1-1,1-1 16,-6 0 0,2 1 0,0 0 0,2-1 0,-1 1 0,1 0 0,-2-1 0,0 1 0,3 0 0,-1 0 0,0 0 0,-1 0 0,0 0 0,-1 0 0,-1 0 0,2 0 0,-2 0 0,-1-1 0,0 1 0,0 0 0,-1 0-18,8 0 0,0 0 0,0 0 0,-4 0 0,-5-1 18,-1 1 0,-5-1 0,3 1-18,-4-1 0,2 1 0,2 0 0,3-1 0,3 1-22,-5-1 0,3 0 0,3 1 0,2-1 1,1 0-1,0 1 0,-1-1 0,-2 0 1,-3 0 24,5 0 0,-3 1 0,-1-1 0,0 0 0,2 0 0,5 1 9,-10-1 0,3 0 0,2 0 0,1 0 0,2 0 1,1 1-1,-1-1 0,0 0 0,0 0 0,-3 1 0,-1-1 6,1 0 0,-1 0 0,0 1 0,-1-1 0,-1 0 0,0 0 0,-1 0 0,0 0 0,-1 1 0,5-1 0,-2 0 0,-2 0 0,1 0 0,1 0 0,3 0 0,4 0-7,-12 0 1,2-1-1,3 1 1,1 0 0,2-1-1,0 1 1,2 0 0,0-1-1,-1 1 1,1 0 0,-1 0-1,-1 0 1,-2 1-1,-1-1-2,5 1 1,-2 0 0,-1 1 0,0 0 0,0 0 0,-1 0 0,0-1 0,0 1 0,0 0 0,0-1 0,0 0 49,0 0 0,0-1 1,0 1-1,0-1 1,-1 0-1,1-1 1,0 1-1,-1 1 0,1-1 1,0 1-1,-1 0-68,6 0 0,2 2 0,1-1 0,1 1 0,-1 1 0,-2-1 0,-2-1 0,-3 1 0,-4-1 0,-5 0 4,5-1 1,-8 0 0,-1 0-1,5-1-7,5 1 0,6 0 0,2 0 0,0 0 0,-3 0 1,-6 0 29,4-1 0,-6 1 0,7-1 0,-8 0 0,6 1 0,4-1 0,3 1 0,1-1 0,-2 1 0,-2-1 0,-5 0-83,3 1 1,-3-1-1,-2 0 1,1 0 0,3 0 94,-1 0 1,3 1 0,2-1 0,0 1 0,0-1 0,-1 0 0,-1 0 101,-1 0 1,0-1-1,-1 1 1,-1-1 0,0 0-1,0 0-84,-3 0 0,1 0 0,-1 0 0,-1-1 0,1 0 0,0 1-126,0 0 0,0-1 0,0 1 0,0 0 0,0-1 0,-1 1 113,6-1 1,0 0 0,-1-1 0,-1 1 0,-1 0 49,1-1 1,-3 0 0,0 0-1,5-1-42,-9 1 0,2 0 1,3-1-1,0 1 1,1-1-1,1 1 1,-2-1-26,2 1 0,0-1 0,1 0 0,0 1 0,-1-1 0,1 1 0,-1-1 0,-2 0 0,-1 1 0,-1-1 0,1 1 0,1-1 0,2 0 0,4 1-8,-8-1 1,3 1-1,2 0 1,3-1-1,0 1 1,1-1-1,0 0 1,0 1-1,-1-1 1,-2 1-1,-2-1 1,-2 1-5,4-1 1,-2 0 0,-2 0 0,-2 1 0,1-1-1,0 0 1,1 0 0,4 0 11,-5 1 0,1 0 0,2-1 0,1 1 0,1-1 0,0 1 0,0-1 0,-1 1 0,-1-1 0,-1 0 0,-2 1-12,5-1 1,-1-1 0,-2 1 0,0-1 0,-1 1-1,1 0 1,0 0 0,1 0 1,-2 0 0,1 0 0,0 1 0,1 0 0,-1-1 0,1 1 0,-1 0 0,1-1 0,-1 1-26,-1 0 1,0-1-1,0 1 1,0 0 0,0-1-1,0 1 1,1 0 0,1-1-1,0 1 27,2 0 0,2-1 0,0 1 0,2-1 0,-1 1 0,0-1 0,0 1 0,-1 0 0,-2 0 0,-2-1 69,6 1 0,-2 0 1,-2-1-1,0 1 1,-1 0-1,1 0 0,1 0-72,-2 0 1,1 0 0,2 0 0,-1 0 0,-1 0 0,-1 1 0,-1-1-1,-4 0-6,6 0 0,-5 0 0,-1 0 0,2 1 1,5 0 7,-6 0 0,4 1 0,4 0 0,1 0 0,1 1 0,-2 0 0,-3 0 0,-3 0 0,-6 0-13,2 1 1,-6 0-1,0 0 1,5 2-17,0-1 0,6 1 1,4 1-1,0 0 1,-1 0-1,-5 0 1,-6 1 8,5 1 0,-6 1 0,0 2 30,1 2 0,3 3 0,-2 0 0,-6 1 0,0 3 0,-5 4 60,-4 0 0,0 3 0,-6 2 260,-7 6 0,-6 2 0,-1 2-380,-1 3 0,-3 0 0,-1 1 0,0 1 0,-1 1 0,-2-3 942,-4 6 0,-1-1-942,-1-10 0,-1 1 0,0-4 105,3-9 0,-1 1 74,-9 13 1,-4 5 0,-1-7 15,0-12 0,0-4-90,-7 10 0,-4-2-180,-4-10 0,1-5 1206,12-6 0,0-1-2555,-19 2 0,-4 0-155,-1-4 1,-1-1 705,15-2 1,-1-2 0,0 0 932,2-1 0,-1 0 0,3-1 0,-8-6 0,3-3 0,9 1 0,0 0 0</inkml:trace>
  <inkml:trace contextRef="#ctx0" brushRef="#br0" timeOffset="55179">26555 18281 6993,'-25'-13'1638,"0"1"0,-13-6-2575,12 18-1672,-1 9 1980,-5 4-191,-5-3 1,4-10 0,-3-3 0</inkml:trace>
  <inkml:trace contextRef="#ctx0" brushRef="#br0" timeOffset="56256">12872 18268 11400,'46'-4'697,"1"0"0,-4 1 1,3-1-1,2 0-1458,-8 1 0,0 0 0,5-1 0,8 0 740,-16 1 0,5 0 0,4-1 1,4 0-1,2 0 0,2-1 1,2 1-1,-1-1 0,0 1 0,-1-1 1,-2 1-1,-3 0 0,-3 1-321,7-1 1,-4 0-1,-2 0 1,-2 1-1,1 0 1,1-1-1,2 0 1,4 0 321,-10 1 1,2 0 0,2-1-1,2 0 1,1 0 0,1 0 0,0 0-1,0 0 1,-1 0 0,-1 0 0,-2 0-1,-2 1 1,-2 0 0,-4 0-190,17-1 0,-5 1 0,-3-1 0,-2 2 0,0-1 0,2 0 44,0 0 0,-1 1 0,1 0 0,0-1 0,4 1 0,4 0-85,-16 1 0,3-1 0,2 1 0,1 0 0,3 0 0,0 0 0,0 0 0,1 0 0,-1 0 0,-1 0 0,-1 0 0,-2 0 0,-2 0 227,9 0 1,-3 0-1,-3-1 1,-1 1-1,1 0 1,2 0-1,3 0 1,4 0 23,-13 1 0,2 0 0,3 0 0,1-1 1,3 1-1,1 0 0,0 0 0,2 0 1,-1 0-1,1 0 0,-1 0 0,-1 1 0,-1-1 1,-1 0-1,-2 0 0,-3 1 0,-2-1 69,12 1 0,-3 0 0,-3-1 0,-1 1 0,-2 0 0,1 0 0,0 0 0,2 0 0,2 0-48,-4 0 1,2 0-1,2-1 1,0 1-1,1 0 1,0 0-1,0-1 1,-1 1-1,0 0 1,-2-1-1,-1 1 1,-2-1-3,2 1 0,-2-1 0,-1 1 0,-1-1 0,-1 1 0,0-1 0,0 0 0,2 0 0,0 0 56,0-1 0,1 0 1,-1 0-1,1-1 1,0 1-1,1-1 1,0 0-1,1 1 1,1-1-1,1 0 76,-3 1 0,1-1 0,0 1 1,2-1-1,0 0 0,1 0 1,0 1-1,1-1 0,-1 0 0,0 0 1,0 1-1,-1-1 0,0 1-118,-2 0 1,0-1-1,0 1 1,-1 0 0,1 0-1,-1 0 1,0 0 0,1 0-1,-1 0 1,1 0 0,-1 0-1,0 0 1,1 0-49,0 0 0,2 0 0,0-1 0,0 1 1,1 0-1,-1-1 0,0 1 0,-1 0 0,0 0 1,-2 0-1,-2 0 0,-2 1 0,-1-1 71,9 1 1,-2 1 0,-3 0-1,-2 0 1,0 0 0,0 0 0,1-1-161,0 1 0,1 0 0,-1 0 0,0 0 1,1 0-1,-2-1 0,0 1 28,2-1 0,-2 1 0,-1-1 0,1 1 0,4-1 0,4 0 95,-13 0 1,4 0 0,3 0 0,2 0 0,2 0-1,0 0 1,1 0 0,0 0 0,-1 0 0,-2 0 0,-1 0-1,-4 0 1,-2 0 9,14-1 0,-6 1 0,-2 0 0,-1 0 0,2-1 0,5 1-3,-7 0 0,3 0 0,3-1 0,2 1 0,0 0 0,0-1 0,-2 1 0,-4 0 0,-3 0 0,-7 0 128,7 0 1,-9 0-1,0 0 1,7 1-37,-3-1 1,5 1 0,3 0 0,4 0 0,0 0 0,2 0 0,-1-1 0,-2 1 0,-2 0-345,-1 0 0,-2 0 0,0-1 0,-1 1 1,0 0-1,1 0 0,1-1 0,1 1-99,-2 0 0,1 1 0,1-1 1,1 0-1,0 0 0,0 1 0,-1-1 1,-1 0-1,-1 1 0,-2-1 118,4 0 0,-1 0 1,-1 1-1,-2-1 1,0 0-1,-1 0 1,0 0 205,5-1 0,-1 0 0,1 0 0,-3 0 0,-2-1 0,-4 0 0,8-1 0,-6-1 0,3-1 0,5-1 0,0 0 0,0 0 0,0 0 0</inkml:trace>
  <inkml:trace contextRef="#ctx0" brushRef="#br0" timeOffset="57225">29139 16999 6543,'-30'15'819,"0"-1"0,1 3 0,-3 2 0,1 0 819,-9 9 0,0 2-1723,7-7 0,-2 1 0,1-2-155,3-3 0,0-2 0,3-1-911,2-1 1,1-1 1060,-5 2 0,5-3 563,14-8-653,5-2 526,6-2-76,12-3-90,4 0 494,25 0 1,6 2-585,-2 3-1037,1 3 0,8 4 1,-8 0 991,-21-2 0,-1 2-714,19 6 0,-1 3 1029,-3 11-1,-18-10 1,-2 2-225,-2 5 0,-3 1 0,-3-1 0,-8-1 45,-13 5 0,-6-2-90,-13 4-90,8-15 0,-4 1-90,-3-3 0,-4-1 0,0-1-480,0-1 1,-1-2 0,-2 0 179,-8 4 1,-3-1-1,2-2-105,-5-1 1,4-5-91,13-5 0,4-4-155,-14-11-1868,14-27 3507,14-2-179,11-3 1798,24 7-1079,-7 23 1658,14-1-1927,3 17-811,-5 8 1,1 3-270,11 6-855,-6 0 1,4-1-875,9-11 1,-1-4 1091,-15 3 1,1-2 0,13-4 0,-4-5 0,-19-7 0</inkml:trace>
  <inkml:trace contextRef="#ctx0" brushRef="#br0" timeOffset="57587">29417 17008 6723,'2'-16'3276,"-2"9"0,-6 37-2415,1 1 1,-1 4-592,-1 7 0,1 6-767,1-12 0,0 6 0,0 2 0,0-2 0,0-4 527,1-1 0,1-4 0,-1 4 37,0 10 0,0 7 1,0-2-1,2-9-67,1-9 0,1-1-90,2 6 0,0 5 1,0-4 390,1-2 1,2 1-865,3 4 1,3 8 0,1 0 0,-1-9 157,-2-6 0,2-1-688,7 12 1,5 4 0,-1-18-2185,2-27 2096,8-3 1181,-19-25 0,-8-4 0,-1-5 0</inkml:trace>
  <inkml:trace contextRef="#ctx0" brushRef="#br0" timeOffset="57813">29541 17573 7173,'-19'-15'819,"21"42"0,4-17 0,14 26 0</inkml:trace>
  <inkml:trace contextRef="#ctx0" brushRef="#br0" timeOffset="63767">22714 7552 6094,'-17'-12'3276,"15"7"-2505,-6-3-501,17 9 989,29 3-899,-3-2-270,-9-1 0,2 0 225,11-3 0,0-2-135,9-1-317,-14 2 0,5-2 0,-1 1 197,-6 0 0,0 0 0,3 1-60,1-1 0,4 1 0,2 0 0,2 0 0,-1 1 18,5 0 0,1 2 0,1 0 0,-1-1 0,-1 1-461,2-1 0,-1-1 0,0 1 0,0 1 460,-8 1 1,2 0 0,0 1 0,-4-1 0,-4 0-18,10-1 0,-4 0-282,-6 0 1,2-1-1,-1 1 72,-3 0 0,1-1 1,0 1-884,8 2 1,1 0 0,-4 0 141,-3-1 1,-2 2 153,15 1 0,-5 3 797,-15 2 0,-5 1 0,-14 0 0</inkml:trace>
  <inkml:trace contextRef="#ctx0" brushRef="#br0" timeOffset="64217">23018 7593 6094,'24'-2'809,"-2"0"-90,6 2 1,7 0 149,0 1 1,4 0 0,-1 0-601,9 0 1,1 0-523,-10 0 1,2 0 0,2 0 0,0-1 454,-1 1 1,1-1-1,0 0 1,1 0-763,3 0 1,1 1-1,1-1 1,2 1 577,-4-1 0,2 0 0,0 1 0,3 0 0,1 0-70,-6 1 1,3 1 0,2 0-1,0 1 1,-1-1 0,-3 0-1,-3 0-191,5 0 1,-5 0 0,0 0 0,4 0 137,-2 1 0,4 0 0,2 1 0,-1 0 0,-3-1 0,-7 0-851,1 1 1,-5-2 0,-1 1 475,-1 0 0,0-1 1,-2 1-961,14 3 1,-8-1 1439,-15 0 0,-16-3 0,-20-4 0</inkml:trace>
  <inkml:trace contextRef="#ctx0" brushRef="#br0" timeOffset="68225">6002 18478 6004,'17'4'629,"2"-2"-269,14-4 0,2-2-180,8 1-90,-3-2 0,2 0 179,-10 0 1,0 1-651,5-1 1,2 0 560,-1 0 0,2 0-45,-2 0 0,4 1 15,-3 1 0,4 0 0,0 1-150,-4 1 0,-1 0 0,2 0-1045,7-1 1,3 1 0,-4 0 1014,-7 1 0,-3 0 0,-2 0-60,5 0 0,1 0 0,-2-1 0,3-1 0,-1 1 0,4-1 1,4-1 163,-13 1 1,7-2 0,2 1 0,2-1 0,-2 0 0,-3 0 333,3 0 0,-4 0 0,2-1 0,5 0-267,-3 1 0,6-1 1,3-1-1,0 1 1,0-1-1,-4 1 1,-5 1-654,0-1 0,-5 0 0,-1 1 1,2-1 511,9 0 0,1-1 0,-1 1 0,-6 0-45,3 0 0,-4 0-413,3 0 0,-1-1 458,-2 1 0,1-1 455,-9 0 1,2 0 0,-3-1-456,-3 1 0,-2-1-33,6-1 0,-1 0 33,3-3 1730,-1 3-1730,-19 6 2673,12 2-1054,-25 5-780,0 0-1289,-10-4-2827,-9-4 85,-11-3 2372,-2-5 1,-1-8 0,4-5 0</inkml:trace>
  <inkml:trace contextRef="#ctx0" brushRef="#br0" timeOffset="71192">24046 17573 6094,'-11'24'809,"-1"9"1,1 3-1080,-2 6 270,7-4 0,3 8 0,2-9 0,8-4 0,2 1 0,-1-1 0</inkml:trace>
  <inkml:trace contextRef="#ctx0" brushRef="#br0" timeOffset="71821">25508 17306 6004,'45'-1'413,"0"0"1,0 1 0,0-1 0,2 0-1,3 0-443,-10 0 0,10-1 0,3 1 0,1 0 0,-5 0 0,-8 0-1458,8 0 0,-2 1 1470,-8 0 0,5 0 0,2 0 0,1 1 1,-3-1 129,2 2 0,-1-1 1,-1 1-1,-1 0-45,-2-1 1,0 0-1,-1 1 1,3-1-50,-1 1 0,3-1 0,1 1 0,-3 0 0,-6-1-18,10 1 0,-3-1 0,-4 1 0,4 0 0,-1 1 0,-6-1 45,-6 0 0,0 1-15,7 0 0,5 0 0,-2 2 15,8 6 0,-5 2-45,-16-7 0,0 2-180,4 6 0,2 3 0,-9-2 90,-10 1 0,9 16 90,-20-20 768,-1 0-768,-1-1 0,-1 11 0,-2-7 466,-4 15-16,-12 17-135,6-19 0,-1 4-360,0 2 0,-2 5 0,-1 1 0,2-5 472,-2 5 0,0 0-697,1-3 0,-1 6 1,1-2-1,1-7-412,2-6 0,0-3 637,-2 8 0,-2-3-135,0-9 1,-5-4 179,-18-5 0,-3-3 0,12 0 0,-1-1 0,-16-1 0,0-1 0</inkml:trace>
  <inkml:trace contextRef="#ctx0" brushRef="#br0" timeOffset="72039">25594 18251 6004,'-7'-2'1978,"37"-5"-2158,-2 5 1,7 2 179,5 1 0,7 0 0,2 0 0,-4 1 0,-4-1 0,-4 0 0,4 1 0,1 1 0,0 0 0,0-1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47:13.5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11009 2029 10591,'25'0'1169,"-11"1"-899,27-2-270,-17 3 0,8-1 0,11 4 0,-18-1 315,8 2 0,5 1 134,3 2 1,2 0-390,-5-1 0,3 1 0,-1 0-1150,-2-1 1,0 1 0,-2-1 1044,8 3 0,-1-1-172,-7-1 0,2 0 1,-4-1 216,0-2 0,0 0-25,6 0 0,5 0 0,-3-1 70,6-4 0,-2-1 0,-1-1 0,3 1-585,-11 1 0,4 0 0,-2 1 1,-3 0 449,2 0 0,0 1 22,-1 1 1,4 2-1,0 1 1,-8-1 1489,14 7-1512,-6-1 0,3 2-225,-6-1 1,-2-1 179,-2-2 0,0-1 0,8 1 0,1-1 45,-12-6 0,-2-1 0,3-1 0,-1 0 45,-5 0 0,-1-1-135,21 1 1,-15-1-1,-2-1 0,-3 0 252,2-2 1,0 1 17,3-1 76,18-1 13,-33 3 3097,-9 1-2907,-2 0-1663,-5 0 394,1 0 900,-15-3 0,4 0 0,-11-1 0</inkml:trace>
  <inkml:trace contextRef="#ctx0" brushRef="#br0" timeOffset="7294">17013 1234 9871,'7'7'3276,"8"-1"-6185,26-8 3178,-10 1-179,-6-1 0,3-1 794,15-3 1,1 0-1290,-6 2 0,0 0 45,8-2 1,-2 1-1280,-7 0 1,-12 7 1615,-25 12 0,2-7 0,-26 12 1</inkml:trace>
  <inkml:trace contextRef="#ctx0" brushRef="#br0" timeOffset="7586">16967 1618 9332,'20'-14'1092,"13"2"0,11-2 0,-5 1 546,-7 1 0,0 0-1523,10-1 0,5-1 0,-2 2-625,-8 2 0,0 2 0,-3 1-1129,2-1 1,0 1-1,12-4 1,-4 2-1639,-14 6 2687,-32 5 0,-6-1 0,-1-1 1</inkml:trace>
  <inkml:trace contextRef="#ctx0" brushRef="#br0" timeOffset="7914">17354 959 6543,'-9'32'1638,"3"2"0,-1 7-546,-1 1 0,0 5 0,-1 2-731,2-8 1,0 1-1,-1 0 1,0 1-497,-1-1 0,0 1 0,0 0 0,0-3-958,-1 6 1,0-2 0,2-5-242,0-2 0,2-3 479,0-7 1,3-3-1389,3 11 1073,2-14 673,3 1 0,3-18 0,0-3 0</inkml:trace>
  <inkml:trace contextRef="#ctx0" brushRef="#br0" timeOffset="8590">18031 1172 6813,'-17'-21'3276,"3"5"-1638,-8-1 0,-2 2-724,6 8-1634,-29 17 720,39 9 90,-3 29 90,12-24 270,11 4 0,4 1-316,0-10 1,1 0-75,5 3 0,4 3 0,-1-2-105,10 5 0,0-2-410,-6-3 0,0-2 455,-5-3 0,-3 1 199,-6 3 1,-7 2 25,-20 7 0,-6 0-180,10 0 0,-4-2 225,-16-5 0,-8-2 0,2-7-90,8-8 0,0-3-225,-5 3 0,4-6-489,6-19 355,20 2 670,3-12-701,12-3 0,7-7 1,-1 3 209,-5 8 0,2-1-780,4-7 0,5-7 1,1 0-1,-4 7 870,-5 8 0,0 2 120,3-4 0,2-3 0,-6 0 419,-5-11 1,-13 4-2269,-17 19 1,-5 2 533,8-9 0,-3 6-534,-23 27 1,-2 13 1060,1 7 1,8-4-1,6-4 1</inkml:trace>
  <inkml:trace contextRef="#ctx0" brushRef="#br0" timeOffset="9020">18780 770 6813,'12'21'1638,"17"1"0,3 1 1638,0 2-3884,2-3 1,-1-4-2670,-9-7 123,-6-1 3154,-5 0 0,-11-3 0,-9-1 0</inkml:trace>
  <inkml:trace contextRef="#ctx0" brushRef="#br0" timeOffset="9241">18608 1071 6273,'-1'23'3276,"0"1"-2665,-1 11 0,1 3-3888,8 11 3122,-4-18 1,2-3 0,5-6 0,-5-16 0</inkml:trace>
  <inkml:trace contextRef="#ctx0" brushRef="#br0" timeOffset="9667">18707 1301 6273,'23'-14'3276,"4"-4"-3786,-1 3 0,1-1 60,0-1 390,0 1 0,-2 7-3217,-12 19 2187,-13 16 0,-5 4 1720,6 5-226,-10-3 1,0 4 1143,9 1 1,2-2-1009,3 4 209,7-3 1,5 7-1,0-9-479,6-1-90,0-4 0,2-2 450,0-10-1,-9-6-809,-3 6-89,-14-9-901,-18 10 181,2-6-650,-16 2 1,-4-1-1639,-2-4 2731,-6-1 0,-1-3 906,17-6 0,2-3 1122,0 3 0,1-4 156,-2-9 0,7-3 1638,11 1-2452,5-19-1004,29 12 0,17-1 0,-1 1-913,-11 5 1,0 1 0,3-1 272,7-4 1,5-4 0,0 2 0,-4 2-274,-6 5 1,-3 1 0,-1 2 278,15-7 1,-3 2 961,-14 7 1,-2 0 0,0 1-1,-1 0 1,0 1 0,0-1 0</inkml:trace>
  <inkml:trace contextRef="#ctx0" brushRef="#br0" timeOffset="9999">19314 1114 6723,'-24'-7'3276,"3"2"0,18 1 0,6 2-1411,38-3-1775,2-2 0,9-1-910,-11-1 1,5-2 0,1-1 0,-4 2-274,-2 1 1,-2 1 0,1-3-1,11-5 1,1-3 0,-16 4 272,-22 4 1,-1-7 0,-19 13 0</inkml:trace>
  <inkml:trace contextRef="#ctx0" brushRef="#br0" timeOffset="10198">19564 815 6183,'4'-2'1638,"-6"25"0,-3 13 1638,1-3-4369,2 8 1,0 9 0,3-6 696,4-19 0,1-1 0,-1 15 0,3-5 1,6-21-1</inkml:trace>
  <inkml:trace contextRef="#ctx0" brushRef="#br0" timeOffset="10629">19730 1027 6843,'-6'14'1638,"-7"12"0,-3 5 0,-2 2 0,-1 3-2593,2-4 0,-2 1 0,-2-1-100,-3-4 1,-1-1 0,1-3 1369,2-1 0,0-5 1329,-20 2-1284,36-20-78,11-3 78,5-1 1079,26-12-359,7-5-241,-8 6 1,6-1-1,-3 1-614,-3 3 0,0 2-26,16-7 0,-5 9 970,-8 26-899,-20-3 359,-16 28-539,-20-13-495,-2-4 1,-2 1-316,-9 4-17,10-13 0,1-2-523,-2-2-269,2-4-1748,-13-11 2457,21-6 1,-8-7 0,23-1 0</inkml:trace>
  <inkml:trace contextRef="#ctx0" brushRef="#br0" timeOffset="10750">19641 1462 6183,'5'36'655,"0"-1"0,0 0 1,0 4-1,-1-1 0,-1-1-286,-5 4 1,0-4 0,0 13-1,0-22 1,0 1 0</inkml:trace>
  <inkml:trace contextRef="#ctx0" brushRef="#br0" timeOffset="11244">20508 1815 8072,'2'8'3276,"-2"-3"0,-2 4-6553,-15 19 0,5-13 2457,-25 18 1,15-24 0,-9 0 0</inkml:trace>
  <inkml:trace contextRef="#ctx0" brushRef="#br0" timeOffset="13776">21449 1097 15808,'29'2'-3277,"-5"4"0,-17 3 2457,-3 13 1,-5-3 0,-3 9 0</inkml:trace>
  <inkml:trace contextRef="#ctx0" brushRef="#br0" timeOffset="14069">21427 1404 6363,'-4'-2'3276,"8"-1"0,1-4-2722,18 24-913,-10-1 44,-2 8 0,-3 1 45,-5 5 180,-1 1 0,0 0 180,-1-2 629,1 0 1,4-7-180,10-20-630,2 3-180,6-28-180,-6-2-370,1-4 1,5-11 0,0-2 0,-3 6 409,-3 5 0,0 0 1,2-4-1,5-8 1,-2 2-1,-5 9 0,-2-2 1</inkml:trace>
  <inkml:trace contextRef="#ctx0" brushRef="#br0" timeOffset="14304">21864 1064 6183,'12'-37'1092,"0"1"0,-2 3 0,0 5 2184,-2 9-2452,-3 9-374,-3 10-90,-3 4-90,0 6 899,-9 38-989,2-18 59,-4 7 1,-4 8 0,-1-2-195,-4 1 0,-1 0-75,5-8 0,-1 2 0,0-1-330,-3 0 1,0 0-1,2-5-809,-5 11 1169,6-10 0,3-6 0,10-21 0,6-7 0</inkml:trace>
  <inkml:trace contextRef="#ctx0" brushRef="#br0" timeOffset="14433">21819 1383 6363,'41'21'1092,"-1"-1"0,-9-4 0,-1 1-1831,10 13 1,-1-3 82,-16-14 1,-1-4-1,9-1 1,-10-18 0</inkml:trace>
  <inkml:trace contextRef="#ctx0" brushRef="#br0" timeOffset="14820">22132 1212 6273,'-11'-8'3276,"1"-2"0,11-3 0,4 1-2894,21 0 0,14 1 0,-3 3-472,-9 3 0,0 0 30,7-3 0,4-2 0,-2 7-345,13 13 1,-7 6 314,-8-1 180,7 10 0,-4 6 179,-27-8 1,-6 3 0,-2 10 0,-2 5 0,-2-3-225,1-3 0,-2-2-245,-7 16 1,-2-2 379,-7-4-90,3-11 0,-1-3 0,0-1-180,-1-3 0,-8 9-1889,0-17 340,11-37 1,0-9 982,-12 6 1,12-15-1,5-4 1,2-2 0</inkml:trace>
  <inkml:trace contextRef="#ctx0" brushRef="#br0" timeOffset="15075">22421 818 6273,'-16'-8'3276,"3"3"0,-12 30-2812,13-6-2103,-3 14 1,-1 6 1211,6-11 0,0 0 607,-5 16 0,-1 2-145,1-7 1,0-3-126,3-7 0,-1 0-1549,-4 9 1,0-4-810,3-6 1188,-5 13 1260,12-37 0,3-5 0,-2-6 0</inkml:trace>
  <inkml:trace contextRef="#ctx0" brushRef="#br0" timeOffset="15282">22226 834 6363,'2'4'3276,"0"-1"-2730,10 31 0,1 8 0,-8-10 0,7 13 0,-1 1 0</inkml:trace>
  <inkml:trace contextRef="#ctx0" brushRef="#br0" timeOffset="15435">22441 1264 6273,'8'12'3276,"-1"4"0,-6-6 0,-2 4-2670,-2-6-3883,5 14 0,4-7 2711,0 6 1,2-14 0,-5-7 0</inkml:trace>
  <inkml:trace contextRef="#ctx0" brushRef="#br0" timeOffset="16307">22953 982 7263,'-2'-21'3276,"8"1"-3112,23 14 0,5 5-254,0-2-510,10 11 1,-7 8-1290,-33 13 1169,-11 1 0,-7 6 1,-1-4 854,0-9 0,-3-1 481,-6 6 0,-4 2 1,3-4 102,4-8 1,2-2-180,-15 14-450,6-5-90,22-14 3276,15-9-3250,21-1-431,-5 6 0,1 2 225,12 1 360,-16 16 0,-6 4 270,-14-4 89,-4 2 1,-2 1 1439,-8 6-1979,5-12-630,14-13 270,6-21-89,15-13-1190,-2-5 1,2-2 591,-10 11 0,1-2 927,5-7 0,4-4 0,-4 4 95,-5 5 0,-2 1 175,3-6 0,0-3 0,-2 3 119,-5 1 1,-3 2-225,5-3 0,-6 2-45,-14 1 0,-5 23 450,-27 19 270,24-4-450,-10 8 899,54-14-989,-9-6-45,8 0 0,1-1 45,-6 1-90,12 2 89,-20 1 1,-2 2 3096,1 6-2285,-6-1 163,-5 23-974,-8-11 449,-8 8 1,-6 4-720,-2-7 0,-5 0 1,0 0-1004,1 1 1,-2 0 0,-1-4 545,-3-4 1,-3-4 0,3-4 0,-16 2 0,16-45 0</inkml:trace>
  <inkml:trace contextRef="#ctx0" brushRef="#br0" timeOffset="16492">23311 1330 6903,'8'7'3276,"2"6"0,8 15-1638,-5-6 0,0 2-3146,6 8 0,0 0 1193,-5-7 1,1 1-1325,14 13 1,-2-3-1639,-3-9 1638,-2-3 1,-1-2 1210,-1-7 1,-7-7-1,2 1 1</inkml:trace>
  <inkml:trace contextRef="#ctx0" brushRef="#br0" timeOffset="17178">23934 831 6993,'-3'2'3276,"31"-10"0,-12 5-4124,24 0 1,2 3-142,-13 3-650,5 4 1,-8 3 58,-28 6 1670,-16 13 989,-18-1 559,1-5 0,-2 1 0,6-3 0,1 0-192,5-2 1,3-1-1537,-4 6 0,37-21-1619,37-12-360,-10-1 430,0-2 1,-2-1-1639,-4-2 3274,-4 0 0,-24 11 0,-4 4 0</inkml:trace>
  <inkml:trace contextRef="#ctx0" brushRef="#br0" timeOffset="17286">24109 994 8612,'-19'39'819,"0"-1"0,0 1 0,-6 7 0,7-3 691,15-11 0,4-4-2319,2-5 262,22-26 1,4-10 0,-11-6 0,9-11 0,-1-1 0</inkml:trace>
  <inkml:trace contextRef="#ctx0" brushRef="#br0" timeOffset="17699">24093 1095 6094,'-23'20'1092,"-1"-1"0,6 6 0,1 1 463,-6-1 0,3 1-1285,6 22-90,49-39-3457,8-4 2212,4-3 2015,3 0-141,-45 29-719,9-14 225,-14 13 0,-3 0-135,7-15 89,17 18-179,-2-27-90,25 11 270,-22-7 0,8 4-90,-22-7 1079,-38 19-1169,9-11-90,-8 4 0,-6 1-360,4-7 0,-3-3 1,2 0 44,-2 2 0,-2-1-405,-3-1 1,-4-1-1,3-5-919,0-11 1,3-5 1091,11 5 1,3-2 0,-2-5 0,8-2 0,24-2 0</inkml:trace>
  <inkml:trace contextRef="#ctx0" brushRef="#br0" timeOffset="17860">23756 1570 7533,'47'5'546,"-1"-1"0,0 0 0,1 1 0,4-1 0,-2-1 0,-3 4 1092,-2 5 0,1 2-2458,-7-3 1,6 1 0,-2 0 0,-6-2-820,-5-1 1,0-1 545,15 4 1,6 2 0,-10-2-1230,-6-2 2322,-12-3 0,2 1 0,-13-5 0</inkml:trace>
  <inkml:trace contextRef="#ctx0" brushRef="#br0" timeOffset="18405">24798 970 6273,'-11'30'1092,"7"6"0,2 10 0,1-3 546,-1-1 0,0 0-1032,2 2 1,0 5-1,0-5-1596,0-3 1,0-4 333,1-4 1,0-4-1,0 6 1,2-6 0</inkml:trace>
  <inkml:trace contextRef="#ctx0" brushRef="#br0" timeOffset="18760">24788 1055 6633,'17'-25'1638,"-1"0"0,7-8 1638,9 9-1283,-11 20-1813,12 10 0,1 6-90,0 14-45,-3-10 0,-5 3-90,-23 8 0,-11 1-180,-7-3 0,-4 0 180,3 0 0,-1 0 0,-4-2 0,-2 0-45,-2 1 1,1-2 89,-2 2 0,1 2 0,4-1 89,15-12 1,4 11-449,30-9-721,-6-5 1,3-1-560,14 1 1,1-1 128,-9-3 0,0-1 1510,-2-1 0,-3-2 0,-4 0 0,-11-1 0</inkml:trace>
  <inkml:trace contextRef="#ctx0" brushRef="#br0" timeOffset="19445">25119 1457 13110,'13'23'3276,"0"-6"-3044,6-18-143,-2-4-3366,11-10 894,-6 2 2293,6-8 319,-11 2 0,-3-2-858,1-7 506,-5-19-597,-27 29 181,-17 11 359,-7 27 0,1 8 270,19-14 0,0 1 1548,-15 13 0,5 5-825,15 12-633,10-17-12,4 1 0,8-2-78,24-8-270,3-18 0,4-7 270,2-10 0,-1-5 45,-2 0 0,-2-4 989,2-15 1,-9 3-945,-13 14-180,6-17-630,-46 55 360,3 6 180,5-4 0,1 2 0,1 9-180,14 6 180,7-22-179,16-1-181,3-23 225,0-6 0,1-4 405,11-12-90,-16 13 0,-2 0 360,-1-2 359,-16 47-539,2-8 209,-4 22 1,-3 14 0,1-6-255,1-16 0,1 0-75,-1 9 0,1 6 0,-1-4 299,-2-4 1,-2-2 314,-2 0 1,-2 0-776,0 5 0,-2-2 326,-2-7 0,0-5-135,-5-1 0,1-9-90,4-11-540,-24-6-1189,1-14 1,-1-6-1,1-1 1,2-6 545,6 1 1,0-5 0,5-2 682,10 1 0,4-2 1,2 1-1,0-10 1,3 0-1,5 1 0,0 0 1</inkml:trace>
  <inkml:trace contextRef="#ctx0" brushRef="#br0" timeOffset="21054">25991 746 6273,'1'9'3276,"17"-1"0,-5-1 0,15-3-2580,15 0-3973,-15 8 0,-15 29 4350,-25-15 1,-7 0-175,-3 2 1,-2-2-810,3-7 0,3-3-90,6-2-630,36-4 270,-11-2-89,16 4-1440,-16-1-270,-17 14 2788,-9-5 1,-3 0 0,-11 11 314,-9-8 1,0-4-765,10-8-90,0-1 0,1 0-180,10-4-90,-1 1-630,14-5 900,9-2 360,12-5-90,11-4-585,-6 2 0,1-1-1034,24-4 809,-25 6 0,1 2-206,11 6 1,-4 3-1,-9-2 1,19 9 0</inkml:trace>
  <inkml:trace contextRef="#ctx0" brushRef="#br0" timeOffset="21312">26112 1256 6094,'-32'26'1092,"1"-1"0,8-6 0,2-2 39,-17 15-591,21-17 359,-1 4-719,10-10-90,2 0 0,12-11-45,24-15 0,6-5-135,-1 3 45,7-4 0,-3 2 135,-21 13-90,-20 17-360,-6-2-2917,-10 1 977,17-14 2300,11-20 0,2 5 0,6-10 0</inkml:trace>
  <inkml:trace contextRef="#ctx0" brushRef="#br0" timeOffset="21659">26244 1111 6183,'21'-23'1638,"0"1"0,12-9 1638,-1 21-293,-16 11-2713,5 10 0,-11-3 359,7 15-359,-5-1-90,-4 6 0,-2 1-540,-7 8-180,-3-9 1,-4-1-1440,-16 4-1259,-7-4 1599,4-17 1,0-3 237,-7 0 2390,5-9 1,1-4 2286,7-5-615,-1 0-2031,13 5 359,16 18-629,-3-1-90,6 15-297,-3-1 207,-1 6-90,-1 4-225,-2 0 0,1 5-958,3-7 1,3 0 0,-1-1-547,-2 2 1,1-2 982,7 4 1,1-14-1,1-41 1,0-4 0</inkml:trace>
  <inkml:trace contextRef="#ctx0" brushRef="#br0" timeOffset="22040">27009 764 6363,'-25'2'3276,"12"2"-2184,-12 15 0,-7 11 0,3 0 546,3-1 0,-1 2-2458,2-2 1,-3 3 0,-1 1 0,5-5-820,-1 1 1,3-2 1426,-6 8 1,8-6 0,18-21 0,6-1 0</inkml:trace>
  <inkml:trace contextRef="#ctx0" brushRef="#br0" timeOffset="22195">26954 1021 6633,'31'2'0,"0"1"0,-22 14-547,7 22 1,-31-20 0,-7-2 0,2 1 0,-1-1 0</inkml:trace>
  <inkml:trace contextRef="#ctx0" brushRef="#br0" timeOffset="22435">26810 1266 6273,'-29'24'1092,"-1"-1"0,1 1 0,36-2 0,23-26 0,18-14 0,0 6 0,0 15 0,0 5 0,-4 1 21,1-5 0,-11 10-1113,-24 17 0,-9 10 0,-6-6-360,-14 0-563,4-7 0,0-1-426,-2-1 639,-26-3 0,24-21 1,-20-5-1</inkml:trace>
  <inkml:trace contextRef="#ctx0" brushRef="#br0" timeOffset="22615">26948 1425 6903,'-28'23'1638,"-6"6"0,-5 4 0,2-1 0,1 2-1485,8-8 1,-1 1-1,2-1-1278,-5 6 1,7-2-2153,14 0 0,22-23 3137,17-18 1,1-10-1,5-13 1</inkml:trace>
  <inkml:trace contextRef="#ctx0" brushRef="#br0" timeOffset="22937">27619 825 6363,'7'-15'3276,"-22"28"0,0 5-1638,0 2 0,-3 5-2731,-1 6 1,-1 3 0,2-2-547,2-6 1,1 0 545,-5 7 1,-3 5 0,5-8 272,1-3 1,6-9 0,11-15 0</inkml:trace>
  <inkml:trace contextRef="#ctx0" brushRef="#br0" timeOffset="23072">27527 1104 6363,'9'5'2969,"-3"0"307,-4 27-1515,-2 0-2166,-2-6 0,1 3-1234,4 4 1,1-3-1639,-1 2 3094,10 6 0,-7-41 0,1-2 0</inkml:trace>
  <inkml:trace contextRef="#ctx0" brushRef="#br0" timeOffset="23244">27745 1136 6363,'34'-19'3276,"-4"3"0,8 0-4915,-7 2 1,2-2 1091,-2-2 1,0-1 0,1 0 0,-3 0 0,4-14 0</inkml:trace>
  <inkml:trace contextRef="#ctx0" brushRef="#br0" timeOffset="23781">28011 838 6453,'-14'13'3276,"-9"12"-3921,-6 12 0,0 3 869,11-16 1,0 1-105,-5 10 0,-2 6 0,5-5 224,9-11 1,2-2-1065,-5 10 1,2-1-360,1 2-2198,6-1 1657,4-22 1800,2 2 359,0-13 2737,4 8 0,5 3 0,9 5-2426,2-3-1120,11-4-449,-4-10-91,5-5 1,-5-9 539,-10 1 90,9-20 450,-16 18 179,7-12 991,-13 18-1081,-3 5 271,-3 4-450,0 6 629,-10 26-539,5-13-90,-4 17-270,2-4-270,2-10-2917,-7 21 0,1-19 2644,0-3 1,0-12-1,5-13 1</inkml:trace>
  <inkml:trace contextRef="#ctx0" brushRef="#br0" timeOffset="24144">27882 1391 6453,'9'-5'3276,"-4"13"-1694,-5 4-3067,-12 24 1,-2 3 1484,1-9 120,-4 0 0,-4 5 0,2-8-120,-1-7-315,0-1 0,1-3 405,2-8 177,1-1 3,-1-1 1798,-12 1-1078,12-4-181,-2-3-719,19-3 633,26-10-48,3 4 0,1 0-496,-7 2 1,3 0 240,12 0 0,7 0 0,-5 3-375,-11 3 0,-2 1-180,16-2 0,1 3-1504,-8 8 1,-5 1-1639,0-2 2644,-4 0 1,-2-1 0,-9-7 0,-2-3 0</inkml:trace>
  <inkml:trace contextRef="#ctx0" brushRef="#br0" timeOffset="24339">28511 1766 6453,'0'6'3276,"0"-2"-6553,0-22 3142,-2 7 1,0-16-1,-3 13 1</inkml:trace>
  <inkml:trace contextRef="#ctx0" brushRef="#br0" timeOffset="25851">29411 824 6273,'3'5'3276,"-1"-2"0,18-9 0,-8 3-1320,15-6-5233,11 20 0,-24-8 2457,6 13 1,-32-12 0,-9 0 0</inkml:trace>
  <inkml:trace contextRef="#ctx0" brushRef="#br0" timeOffset="26062">29207 1101 6363,'-17'39'3276,"17"1"-5112,10-14 37,14-5 979,-5-14 1,-4-7 0,-6-5 0</inkml:trace>
  <inkml:trace contextRef="#ctx0" brushRef="#br0" timeOffset="26238">29370 1178 6183,'26'-7'3276,"6"-3"-1638,-8 5 0,1 2 1638,25 2-2838,-24 0 0,-2 1-887,5 10-2828,-53 30 2730,-14-12 1,15-6 0,-1-2 0,0-10 0,1 0 0</inkml:trace>
  <inkml:trace contextRef="#ctx0" brushRef="#br0" timeOffset="26565">29340 1304 6633,'34'11'3276,"-18"20"-6553,-35 6 1036,-3 2 1747,0-15 0,0-3 1034,1-2 1098,-11 4 0,2 1 1638,16-7-2004,-7 11-1092,39-24 2268,14-6-2508,-2-4 0,5-4 0,-2 2-345,-1 0 0,0 0 547,3-1 1,2-1 0,-5 2-863,12-3-269,-19 5-468,-2 0-72,-4 0 0,-5 0 1529,-7-10 0,-8 7 0,-7-8 0</inkml:trace>
  <inkml:trace contextRef="#ctx0" brushRef="#br0" timeOffset="26740">29505 1364 7263,'-14'18'3276,"2"-4"0,-1 5-114,2-4-2622,-2 2-90,-2 3 89,-12 14-539,5-6-1639,-6 7 1,0 2-1,11-10 1,1-2-1,-5 4 1,3-3 818,3 3 1,16-27 0,1-1 0</inkml:trace>
  <inkml:trace contextRef="#ctx0" brushRef="#br0" timeOffset="26916">29497 1683 7083,'33'20'3276,"-15"-8"0,13 13 0,-13-5-871,2 4-2315,-1 0-720,8 8-89,-13-18-2558,8 10 0,-10-16 2981,12-13 1,-12-1-1,6-12 1</inkml:trace>
  <inkml:trace contextRef="#ctx0" brushRef="#br0" timeOffset="27524">29913 1239 6993,'34'-27'3276,"-18"17"-1638,6-3 0,1 1-2253,1 13-2084,-2 4 1440,-1 2-1350,-5 12 2250,-11-7 359,-4 7 1638,-14 5 0,-3 1 1638,1 5-2370,-1-4 1,2 0 172,7 4-809,5-13-180,1 5-90,1-8-90,1 0-270,-1-2-2608,-1 4 2968,-15-18 0,6 2 0,-11-18 0</inkml:trace>
  <inkml:trace contextRef="#ctx0" brushRef="#br0" timeOffset="27711">29900 1395 6813,'-12'38'1092,"8"-2"0,3 7 0,1-6 2184,3 4-4369,0-7 1,0 4 0,3-9-2185,6-10 0,11-7 1855,-3-9 1422,6-7 0,-7-11 0,-1-2 0</inkml:trace>
  <inkml:trace contextRef="#ctx0" brushRef="#br0" timeOffset="27866">30357 1183 16528,'9'20'-3277,"0"22"2457,-5-17 1,-4 15 0,-8-27 0</inkml:trace>
  <inkml:trace contextRef="#ctx0" brushRef="#br0" timeOffset="28450">30183 1447 6633,'-26'9'3276,"0"-2"0,15-5-2542,5-3-3432,29-9 1888,-6 3 90,18-6-719,-6 9 1169,-12 3 270,6 2 90,-12 4 180,-5-1 360,2 6 1529,-4 21-1620,-1-8 46,-2 10 0,0 5-271,2 1 1,-1 2 0,2 5 0,-2 0 284,0-11 1,-1 0 0,0-4-240,-1 19 359,-11-9-359,-4-31-540,-18-6-270,-12-13 405,21 1 1,1-1 44,-18-10 89,9-2-178,17 10-361,0-6-1349,29-3 706,16 4 1,12 0 0,-3 1-547,-6 1 1,0 0 545,9 0 1,5-1 0,-4 4 39,-5 7 1,-4 3 1951,7 0 540,-6 3 1,-4 2 359,-10 1 1259,2 7-1799,-16-3 990,-13 26-2339,-6-6-270,-7 12 889,7-17 0,2-1-3227,-4 15 1438,9-11 1,1 0 720,2 2 83,13-3 456,14-21 0,-10-3 0,10-4 0</inkml:trace>
  <inkml:trace contextRef="#ctx0" brushRef="#br0" timeOffset="28921">30973 1248 6273,'-1'7'3276,"23"-7"0,-4-2-1638,13-2 0,5-1-3179,-6 4 1,1 1-99,5 0 1,1 1 38,-5 1 0,-3 2 1600,2 2 0,-15-3 0,-12-2 0</inkml:trace>
  <inkml:trace contextRef="#ctx0" brushRef="#br0" timeOffset="29247">31017 1454 6183,'-10'7'3276,"-1"-1"0,-12-1-743,16 5-2893,-3 0 181,18 3-451,18 3-629,2-4 809,-2 2 270,-9 0 630,-26 4-180,-7-2-360,-7 4-3187,16-16 2889,34-25 0,-3 2 0,-1 1 0,0 0 0</inkml:trace>
  <inkml:trace contextRef="#ctx0" brushRef="#br0" timeOffset="29534">31185 1483 6094,'1'20'3276,"-5"8"0,-4-8-24,2 29-2712,12-13-406,-2-11 1,2 0 45,6 8 90,-3-5-90,-2-7 90,-1 0 809,1 19-899,-3-15 719,-5 3 1,-5 1 359,-15 4-989,5-12 0,0-1 0,-16 2-900,1-16 1,0-6-1080,3-3 70,-5-6 1,3-6-1,17-6 1,5-5 1273,1-6 1,2-4 0,2 0 0,0-4 0,3-1 0,4 5 0,-1-1 0,1 1 0</inkml:trace>
  <inkml:trace contextRef="#ctx0" brushRef="#br0" timeOffset="30499">31761 1189 6903,'-6'7'3276,"-19"19"-1065,10-9-2661,-15 16-719,11-8-720,2 2 1529,4-5 3636,29-1-435,10-18-2482,12 0-89,4-8-180,-10-3-1214,-1-4 0,0-1-1755,-2 1-398,3-11 3039,-37 21 1,-8-2-1,3 2 1</inkml:trace>
  <inkml:trace contextRef="#ctx0" brushRef="#br0" timeOffset="30708">31702 1444 6183,'-21'37'1092,"6"-8"0,-3 6 0,4-3 546,2-5 0,2 2-2458,-1 6 1,-1 8 0,1-1 0,3-7 272,3-9 1,2-3 0,-2 22 0,4-13 0,1-31 0</inkml:trace>
  <inkml:trace contextRef="#ctx0" brushRef="#br0" timeOffset="31051">31746 1622 6094,'10'-10'2338,"-2"3"-269,9-6-1170,-5 5-719,2-2 90,10 11 1619,-5 43-1529,1-18-391,-12 3 1,-4 1 570,-3-5 0,0 3 584,-1 11 1,0 3-766,0 1-233,-1-10 0,1 4 0,-1-4-126,0 9-270,0 1 1,1-19-2430,1-18 900,0-2-1478,4-16 0,-2 3 3049,2-12 0,-6 6 0,-2-1 0</inkml:trace>
  <inkml:trace contextRef="#ctx0" brushRef="#br0" timeOffset="31291">31747 1808 7263,'-2'-6'3276,"-1"-1"0,1 5 0,0 0-2580,1 2-1686,0 11 181,1 9 629,-1 1-1079,-1 12-2018,23-35 0,3-5 2824,14-21 0,-4-7 0,-9 7 0</inkml:trace>
  <inkml:trace contextRef="#ctx0" brushRef="#br0" timeOffset="31850">32176 1381 6543,'-27'5'1092,"1"0"0,1 7 0,2 3 2184,-17 13-3584,28-3 1,7-2 217,8-9 0,24 6 270,-2-24 0,3-6 584,2-1 1,0-2-630,1-1 0,-12 7-765,-25 15 540,-13 11 45,-4 0 0,-2 5 719,0 11 1,4 5 269,9-5 1,0 1-810,-6 3 0,4-1 45,12-8 0,7-7-90,5-13-1125,19-4 1,5-3-675,5-5 360,5-2 0,-1-1 1169,-13-3 1349,2-5-269,-31 8-541,-5-3 271,-20 5 449,-2 13-1978,-3 6-2159,9 10-181,13-8 1800,13-8 1439,3-12 0,2-3 0,0-4 0</inkml:trace>
  <inkml:trace contextRef="#ctx0" brushRef="#br0" timeOffset="32462">31037 2331 6993,'-8'8'3276,"-1"1"0,-1-1-2100,-10 10 1,-2 4-3786,-2 3 1709,3-2 1,1-1-2378,6-6 1337,11-12 1940,3-5 0,5-8 0,3-4 0</inkml:trace>
  <inkml:trace contextRef="#ctx0" brushRef="#br0" timeOffset="32756">31140 2195 6903,'16'2'3276,"8"21"0,-14-7 0,9 28-3479,-13-22-1436,-4 15 1,-5 1-1202,-6-3 3155,-6 1 0,-5-5 404,-4-16 1080,-21-4 270,19-11 630,-6-1-2430,15 1-2158,42-8 250,6 2 1,5 1-1,-2-2 1,5 0 1310,-4 1 0,4-1 0,1-1 1,-6 2-1,-2 0 0,0 1 1,5-2-1,0 0 0,1 0 1</inkml:trace>
  <inkml:trace contextRef="#ctx0" brushRef="#br0" timeOffset="33050">31907 2276 8252,'-24'16'3276,"-12"11"0,3 3-1462,-3 2-2714,18-12 1,-1 0-740,1-1 1,1-1 818,-6 5 1,1-3 0,22-24 0</inkml:trace>
  <inkml:trace contextRef="#ctx0" brushRef="#br0" timeOffset="33350">31922 2297 6183,'12'5'3276,"3"23"0,-3-1-1103,-2 11-2442,-5-14-1530,-3 2-1478,-24 17 2397,7-22 0,-2 0 2518,-5 9 0,0-2-1856,-2-5-3059,51-10 2979,-1-20 0,0 0 0,0-3 0,-4-5 0</inkml:trace>
  <inkml:trace contextRef="#ctx0" brushRef="#br0" timeOffset="34917">28756 3416 6183,'-2'4'3276,"47"-19"-1638,-14 9 0,1 0 0,1-6 0,0 3-2819,2 7 0,-11 8-438,-28 14 1214,-9 4 1,-5 2 763,-15 10 406,3-9 0,-3 0 809,0-1 0,1 0-1080,4 1 1,1-1-450,-1-1 0,5-1-45,11 15 0,18-27 0,11 3-225,7-14 0,3-5-674,20-3 719,-19 3 0,-1-1-270,7-1 360,-28 7 270,-9 8 450,-13 9 0,-5 5-1,0 2 1,0 2-495,-2 0 0,0 1 89,1 3 1,13-8-1035,32-21 1,10-8-900,11-2 1124,-1-6 1,4-8-509,-13-3 1,1-4 0,-6 2-547,-6 6 1,-1-2 818,5-8 1,4-9 0,-2-1 0,-5 7 988,-9 7 0,-1 0 750,5-13 1,1-6-1,-8 6 1600,-16-1-541,-14-1-1078,-15 32 1412,6 16-2852,18 3 2028,25-5-1757,7-5-485,20 1 665,-16 4 2067,5 24 91,-46 18-3225,-2-12 0,-4 0 1201,-2-6 0,-2-1-45,-1-2 0,2-1-979,-4 3-190,-6 9-470,14-16 1,0-1-1639,-7 6 2457,4-11 1,22-22 0,1-7 0</inkml:trace>
  <inkml:trace contextRef="#ctx0" brushRef="#br0" timeOffset="35082">29093 3662 6723,'21'5'1638,"0"16"0,1 7 0,-4-4 0,0 1-3277,5 10 1,0 0 138,-7-13 1,0-2-1778,18 17 0,-8-14 3544,15 3 0,-21-22 0,5-3 0</inkml:trace>
  <inkml:trace contextRef="#ctx0" brushRef="#br0" timeOffset="35678">29600 3489 6813,'-11'-10'3276,"11"-6"0,15 8 0,2-3-2760,8 6-3214,0 25 2248,-12 2 360,0 12 180,-20-4 899,-7 14-224,8-20 0,2 3 89,2 17 1,3 2-541,2-10 1,2 0 0,5 5 0,2-2 224,-3-14 1,-1-2 1619,0 24-1619,-15-17-630,-7-6-270,-8-14-1279,-5-10 1,-3-6-1639,-14-18 2867,17 6 0,-3-5 1,5 0-1,3-2 1,4-1-1,-2-8 0,0-1 1</inkml:trace>
  <inkml:trace contextRef="#ctx0" brushRef="#br0" timeOffset="37054">30382 3239 14189,'-34'37'719,"3"-4"-808,-2-3-136,13-12 0,-1 1-630,-7 4 1,0 1-785,5-4 1,1-1 814,2-2 0,1 0-1415,-11 9 890,6-5 716,2-3 0,11-9 0,8-8 0</inkml:trace>
  <inkml:trace contextRef="#ctx0" brushRef="#br0" timeOffset="37242">30164 3459 6903,'15'-3'3276,"1"-1"-615,1-1 37,12-4-2158,-5 0-226,9 1 1,3 3-3592,6 14 1812,-12-10 1,-5 5-1813,-10 32 2972,-19-21 0,-9 12 0,1-16 0</inkml:trace>
  <inkml:trace contextRef="#ctx0" brushRef="#br0" timeOffset="37417">30168 3664 6543,'-4'9'3276,"10"-5"0,22-10-743,1-2-3612,1-1-810,-2 1-1388,5-2 527,-14 5 2211,-8 1 539,-11 3 0,-2 1 0</inkml:trace>
  <inkml:trace contextRef="#ctx0" brushRef="#br0" timeOffset="37644">30206 3703 6094,'-13'9'3276,"5"3"0,1-4-2992,8 1-104,4-6-1,1 1 1,5 5-90,1 5-899,5 17-2468,-13 9 0,-7-1 2457,-8-9 1,-4-17 0,6-8 0</inkml:trace>
  <inkml:trace contextRef="#ctx0" brushRef="#br0" timeOffset="37866">30153 3843 6723,'-6'-1'3276,"10"0"0,15 4-6050,2 12-503,-14 17 3084,-14 3 0,-14 0 1,-1-14-1</inkml:trace>
  <inkml:trace contextRef="#ctx0" brushRef="#br0" timeOffset="38011">30094 4016 6273,'-35'14'1638,"0"1"0,0 9 1638,44-22 0,25-4-961,-4-4-3408,4-3 1,9-2 0,-3 1-547,-1 0 1,1 0 1273,-3 0 1,4-2 0,0 1 0,-6 0 0,-3 2 0,-3 0 0,0-3 0,1 1 0</inkml:trace>
  <inkml:trace contextRef="#ctx0" brushRef="#br0" timeOffset="38872">30700 3315 7083,'8'-8'3276,"17"1"0,-8 6-6553,10 24 1441,-26-8 1117,-4 19 359,-11-17 360,-2 0 1638,-4 0 0,-2 0-507,0 1-368,-17 12 46,28-21 721,8 2-1171,12-5-539,15 3-269,0-5 179,0 0-1349,-33 26 1529,0-15 90,-11 10 0,-3-1 90,1-5 248,1-2 0,-1 2 292,-1 3 0,1-1-630,-3 4 359,14 12-89,36-37-270,11-1-630,3-7 1,0-1-360,-4 7 809,-4-2 0,-7 4 0,-19 10 90,-13 4 584,-14 6 1,-3 1-135,0 0 90,-8 8 0,1 0-181,12-6-269,-3 4-179,22-11-91,19-10 90,-1-3-540,27-15 630,-26 4 180,14-9 450,-26 10-90,-2-2-270,-4 3-3457,-6-33 0,10 2 1638,-2 3 1,2-2 1552,9-11 0,2 0 1,-4 16-1</inkml:trace>
  <inkml:trace contextRef="#ctx0" brushRef="#br0" timeOffset="39241">30803 3550 6543,'29'-19'1092,"0"1"0,-7 3 0,-1 2 2184,5 3 0,13 14-871,-1 26-2405,0-9-90,-23 2 0,-8 5-315,-12 2 1,-5 0 44,-2 12 225,1-12 0,-3-1-1484,-15 5 630,9-15-91,-10 4-1078,7-20 1348,5-4 360,-12-9 720,14 0 360,-2-3 179,8 3 1080,3 1 270,4 5-1619,2 3-91,3 8 271,-2 15 0,-1 10-990,-2 7 0,-2 7 0,1-2-567,0 2 1,2 1-257,-4 5 1,0 4 0,10-15 427,24-16 0,-6 3 0,18-36 0</inkml:trace>
  <inkml:trace contextRef="#ctx0" brushRef="#br0" timeOffset="39650">31422 3394 6273,'14'2'3276,"-4"2"0,-20 22 0,-19 13-3306,1 0-105,9-18 0,-2 1-1504,-11 6 1,1-2-1639,-5 0 2621,7-2 1,4-6-1,12-14 1,11-7 0</inkml:trace>
  <inkml:trace contextRef="#ctx0" brushRef="#br0" timeOffset="39814">31289 3628 6453,'8'29'1638,"1"-1"0,-1 1 0,-3 5 0,-1-1 1638,-5-6-4637,0 3 0,3 0-1916,14-2 0,-6 14 3026,11-44 1,-11-12 0,0-3 0</inkml:trace>
  <inkml:trace contextRef="#ctx0" brushRef="#br0" timeOffset="40517">31634 3450 6273,'5'-1'3276,"4"-3"0,-2 3 0,3-1-2670,-3 7-1505,2 4-2378,-7 18 1638,-14-4 1,-4 2 97,-2 12 1900,-1-14 1,-3-3 2916,-20 5-5087,21-13 1901,-12 8-90,31-16 540,18-2-90,3-1 0,15 4-450,-15-2 359,-6 15-359,-17-6 3276,-8 9-3519,-6-2-387,-4 2 270,-1 0 0,3 3 360,10 8-180,-9 4-179,46-18-136,1-11 0,-2 3 405,-13 12-180,22 1 1,-59-1-361,-4-3-2647,-8 4 2802,0 0 655,0 1 414,11-5 0,1-1-55,-1 3 297,3 1 1,8-2-28,24-12 315,32-10 1,11-6-855,-18 1 0,1-1-270,11-3 0,6-1 0,-7 2-1355,-10 4 1,-2 1-285,2 2 1,-2 3-1639,13 15 3009,-23-5 1,-5 7 0,-19-13-1</inkml:trace>
  <inkml:trace contextRef="#ctx0" brushRef="#br0" timeOffset="65920">18274 15057 6094,'3'-15'719,"0"9"-809,3-5 90,1 11 1259,18 3-719,-8-1-180,17 2-180,-18-3 0,22 0-180,-11-1-45,-1 0 0,2 1-135,2-1 0,2 1 135,11-1 0,0 0 45,-11 1 0,-2-1 135,6 0 0,-2 1 225,3 0-270,2 1-90,7 1 90,-18 0 89,6 2 631,8 2-90,7-1-586,-22-2 1,0 0 45,20 0-90,-6 0-90,-15-3 0,0 0 45,0-1 0,0 0-45,18-1-90,5-2 180,-24 1 0,9-1 180,-13 1 180,0-2-270,-7 2 179,23-11-269,-21 7 0,21-10 90,-6-2-270,-13 8 180,19-4-90,-28 15 270,30 11-270,-20-5 0,6 2 0,1-2 0,9-2 90,-1-3 0,2-1 360,14 0-405,-22 0 0,-3-1 45,2 1 90,-6 0-270,-9 0 90,7 1-270,-14 0-90,0-1-270,-4 0-2647,-9 17 2457,2-11 1,-7 10 0,2-16 0</inkml:trace>
  <inkml:trace contextRef="#ctx0" brushRef="#br0" timeOffset="69432">7390 11197 7713,'8'-1'3276,"16"-1"-1515,-15 1-1401,13 0-91,-16 4 1,1 0 90,11 2-360,-5-2 90,9 2 90,5-4 180,6-2-270,0 1 0,4-2 89,-5 2-179,-5 1 270,6 2 0,-1 2-180,-8-1-90,3 1 0,3 1 180,15 4-90,-15-8 0,2 0-90,3 0 0,0 0-45,-3-3 0,-2-1-45,9-1 90,-17 3-180,4 1-90,-1-1 0,13-5 135,-10-1 1,-1-1 134,4-1 0,8-3 0,-28 11 0,1-1 0,14 3 0,-9-1 0,11 1-90,-3 1 90,-5-1 0,16 2 90,3 0 269,-4 0 1,1-1-270,-9 0 0,-2 0-516,6 0 1,-4-1 515,-5 0 0,11-1 0,-12-1 89,24-1-179,-31 0 0,9-1-179,-20 2-3098,11 0 0,-11 0 2722,2-2 0,-10 2 0,-4-2 0</inkml:trace>
  <inkml:trace contextRef="#ctx0" brushRef="#br0" timeOffset="72080">7414 16457 6813,'9'-1'3276,"-1"0"-2504,-1-1-502,-2 1-90,4-1 719,18-2-719,-7 1-90,12-1 180,-7 2-180,-4 1 0,1 0 0,3 3 0,3 1-90,15 3 0,-16-2 0,-1-1 0,10 4 0,-20-4 89,9 2-89,-6-2 0,7 2 90,3-3 0,2-1 0,3-1-45,-4 1 0,0-2 45,-5-3-90,-11 1 0,2 0 90,8 1-90,-11 0 90,21-1-180,-7 0 90,8 1 0,-8-1 0,-2 2-90,-13 1 90,8 1 90,7 1 0,-8 0 180,12-1 270,14-6-540,-21 3 0,19-3-90,-32 5 90,10-1-90,-7 1 90,24 1 0,-21 0 0,13 1 0,-16-1 0,1-1 0,0 1-360,12 2 180,-10-1-180,14 3 180,-10 0 90,7 1 0,-8-2-359,6-1-2160,-8-4-668,14-3 3129,-14 0 0,0 1 1,-16 2-1</inkml:trace>
  <inkml:trace contextRef="#ctx0" brushRef="#br0" timeOffset="80932">12466 16306 6004,'7'-1'2158,"25"1"-2068,-17 1 0,13-1 0,2 1 0,-2 0-180,12-1 90,-15 1-270,13-1 270,-16 0 495,18 2 0,2 0-405,-14 0-1729,17 1 1,-1 1 1023,-16-3 615,20 1 411,-15-1-501,-8 0-90,15 1 90,-17 0 0,5 0 90,-9 0-223,24 2 223,-9-2 45,-8 0 0,1-2 45,11-3-45,-8-3 0,0-1-45,5-1 0,1 2 0,-2 1 0,-8 4 45,7 2 0,2 1 45,10 3-210,-9-2 0,4 1 0,-3-1 75,-10 0 0,-1-1 1380,17 1 0,-5 0-1335,-16-3-270,25 0 270,-21 1-90,1-1 0,0 0 0,-6 1 90,6 1-90,-9 0 130,8 0 1,5 1-446,5-3 0,1 0 360,-2 1 0,0 1-90,3-4 0,-3 1-134,-4 0 304,1 3 1,2 2-36,7 2 135,-4 1 0,-3 0-45,-6 0 90,14 1-135,-6-7 0,1-2-1525,-6 2 0,0-1 1525,7-1 0,2 0-202,7 1 1,-5 0 336,-9 1-150,6 0 0,1 0 509,-6-2-89,8-1-180,-11-1 0,-5-1-720,7-3-2827,-1 10 2686,-2-4 591,-12 9 0,-19-2 0,-3 0 0</inkml:trace>
  <inkml:trace contextRef="#ctx0" brushRef="#br0" timeOffset="84740">19212 16321 6004,'28'7'1079,"-13"-4"-809,15 3 0,4-1-90,3 0-1273,4 0 1,9 2 0,-7-1 829,-15-2 1,1 0 292,11 2 0,7 1 0,-3-1-176,3-3 0,-4 0 146,-9 1 0,3-1 72,-2-2 0,8-1 0,2-1 0,-1 1 0,-8-1 18,4 1 0,-2-1-90,-2 0 0,5 0 0,0 0 0,-5 0 135,6 2 0,-7 1 134,5 0-132,-8-1 0,0 0 47,5 0-513,-5-2 0,6-1 0,-3 0 419,-5 1 0,1 0-214,8-1 1,7-1-1,1 0 1,-6 1 258,2 0 0,-3 0 287,-4 0 1,2 0 0,0 1-364,-3 1 1,0 0 0,1 1-32,4 1 1,0 1 0,2 0 33,6 1 0,2 0 0,-1 0 51,0 0 1,0 1 0,-1-1 52,-8 1 1,-1-1-1,-2-1 1033,-2 1 0,2-1-1056,-3 0 0,5-1 0,1 1 0,-1-1 171,8 0 0,0 0 0,1 0 141,-8 0 0,2 0 0,0 0 0,-2 0-13,0 0 0,-1 0 1,2-1-480,-2 1 1,4 0 0,-3-1 0,-5 0 1020,-3 0 1,-1 0-427,15 0 0,6 0 0,-11 0 1836,-4-2-1717,0-1 0,2 1-139,-12 0 0,1 0-146,9-1 1,1 1-35,10 2 1,-4 0-8,-3 0-355,-3 1 1,8 1 0,-6 0 19,-10-1 0,-1 1 779,11 0 1,2 1-782,6-1 0,3 1 125,-13-1 1,2 1-1,4-1-151,-7-2 0,3 1 1,2-1-1,0 0 1,-3 0 130,2 0 1,-1 1 0,-1 0-1,3-2 10,-1 0 1,3-1 0,1-1 0,-3 0 0,-4 0 123,0-1 1,-5 1 0,4-2-92,6 1 0,5 0 0,4-1 1,-3 0-1,-5 1 116,-2-1 0,-4 1 1,4 0-106,-1 0 0,5 0 1,0 0-1,-2 0 0,-6 1 13,5-1 0,-5 1-71,8-1 1,-1 0-172,-8 2 0,-3-1-34,-8 1 0,3 0-69,4 0 0,8 0 1,6 0-1,0 0 1,-2 0-1,-6 0-79,0 1 1,-4-1 0,4 1-317,4-1 1,7 0-1,2 0 1,-4 1-1,-9 0 118,-4 0 0,-4 2 21,2-1 1,0 2-171,2-1 0,0 1 222,-1 0 1,2 0 148,3-1 0,6 1 0,0-1 0,-7 0 359,-1 0 0,0-1-20,-3 1 0,4-1 1,3 0-1,-2 0-33,2-1 0,0-1 0,-2 0 1,-3 0 1053,3 0 0,3 0-1058,-1 0 1,10-1 0,6 1 0,-1-1 0,-4 0 0,-9 1 298,7-1 1,-2 0-280,-10 1 1,8-1 0,2 0 0,1 0-1,-3-1 1,-6 1-54,1 0 0,-6 0 1,5-1-214,3 0 0,5-1 0,2 0 0,-1 0 0,-6 0-96,0 1 1,-4-1 0,3 0 62,-1 0 0,4-1 0,1 0 0,-1 0 0,-4 0-279,3-1 1,-4-1 0,-1 1 314,3 0 0,0 0 0,-2 1-801,11-3 0,-6 1-1377,-2 2 694,-7 4 1,-6 6 818,-14 10 1,9-2 0,-56 5 0</inkml:trace>
  <inkml:trace contextRef="#ctx0" brushRef="#br0" timeOffset="85849">3571 17667 6183,'4'4'0,"1"0"0</inkml:trace>
  <inkml:trace contextRef="#ctx0" brushRef="#br0" timeOffset="87646">3600 17682 5914,'49'0'1619,"-3"-3"-1619,-16 2 0,2 0 45,5-4 0,-3 0-45,-6 0 90,20-3 224,-17 3 1,-2 0-225,-1 0-45,0 0 0,-1 0 45,-1 0 0,10 0-90,-5 0 0,3 0 90,15 0-90,-17 2 0,1 0-45,1-1 0,3 0-165,2 1 0,3 1 0,-7-1 210,8 1-45,3 2 0,-2 2-45,-23 2-89,12 5 89,-15-4-180,6 4 180,-6-3 45,6 2 0,3-1 404,0-4 1,2-2-90,6-1 0,5 1 0,-3-2-180,-1-1 0,1 0 45,-1 0 0,6 1 0,-1 1 0,-7-1-180,-6 1 0,0 0-135,17 2 0,8-1 0,-8-1 180,-19 0 0,-1-1 0,10 0 0,-1-1 180,13 1-135,1 3 0,3 2-45,-18-2 0,1 0 0,6 2 0,3 0 0,-8 0-2060,1 2 2060,6 0-557,-7-4 0,-1 0 647,0 0-200,3-3 1,8-1-1,-7-1 20,-4-1 45,7-2 0,0-1-135,-7 0 180,0 1 0,-2 1 0,-10 2 90,1 2-90,0 0 90,11 1 0,2 1-90,10 1 1533,-11 0-1623,7 1 0,-8 0 816,3-1 0,4 0-681,-7 0 0,0 1-45,3-1 0,-2 0 394,-5 0 0,-4 0-484,5 0 180,1 2 0,3 1 224,-2-1 1,0 0-270,-2 1 0,1-1 135,4 0 0,-4-1-522,-6-2 432,15 0 0,-14-2 0,0-1 0,13-1-90,-9 0 0,3 0-45,-5 1 0,2-1-450,10 2 0,1-1 450,-14 1 0,0-1 0,6 2 1,-5 0-46,-13 1 90,26-1 0,-13 0 0,15 0 0,-23-2-90,1 0-90,5 1 90,2-1 792,14 2-253,0 2-359,-18-1 0,1 1 0,14 0 0,-16 0 0,2 0 0,14 0-135,-1-1 0,0-1 45,-10 1 0,-1-1-836,3 0 1,-2 0 835,3 0 90,-1-1 0,4 1 90,8-2 0,1 1-135,-3 0 0,1 0 90,5-1 0,-1 1 225,-1 1 0,-3 1-271,-7-1 1,0 0-90,8 0 0,1 0 90,-3-1 0,-4 0-90,0-1 452,-5 1 1,0-1-453,-6 1 0,22 1 0,-22 1 0,0 1 45,-1-1 0,2 0-45,6 3 0,-3-1 0,-3 0 0,15 2 0,-20-3 45,9 0 0,6-1-90,5 0 0,3 0 45,-8 1 0,2 0 0,-3-1 0,7 0 0,-2 0 90,2 2 0,-1-2 338,-13-2 0,1-1-548,5-1 0,3-2 0,-3 1 75,-4 0 0,-2 0-261,6-3 1,-5 0 215,-14 5-270,11-2 270,1 0 90,0 0-539,7 1-181,-8 5 450,1-1-90,7 6 360,-3-1 0,-5 0 521,6 0-521,-20-4 0,21-1 90,-18 0-90,13 0 0,-16 0 0,-2-1 0,4 1 90,-4-1 720,11-3-720,-13 1 0,7-4-3059,2-6 2340,-11 6-630,14-6 1259,-16 12 0,0-1 0,-3 2 0</inkml:trace>
  <inkml:trace contextRef="#ctx0" brushRef="#br0" timeOffset="94904">18402 16763 6004,'-6'-9'2428,"-5"-10"-2068,4 7 90,-5-9 126,4 8-280,-1 0-28,0 2 79,1 4 334,2 4-3938,-28 21 6034,11 1-1139,-10 12 0,1 3 1638,6-1-2646,8-5 1,-2 4 0,4-5-706,2-2-30,-3 7 1,1-2-577,9-15-518,-9 15-2078,10 16 652,1-15 1564,7 5 0,2 1 811,4-8 268,-1-3 0,1-2 162,0-3 90,1-1 539,8-2-449,-1-4-135,3 1 0,3 2-135,4 2 0,0-1-45,-5-3 0,2 0 44,20 11 1,0-3-90,-21-12 0,3-3-30,17 3 0,9-1 0,-5-2 30,-10-3 0,1-2-30,5 0 0,5-1 1,-1 1 118,-3 3 1,-1 2 0,-2-2-90,0-1 0,-1 0-704,2 4 1,3 1 0,-8-3 793,1 0 0,-5-5 0,6-1 0,1 0 0,-3-1 0,1-2 0,-1 1-90,0 1 0,-1-1 0,2 1 135,0 1 0,2 1 0,0 0 0,-2 1 194,4 1 1,-3 0 0,1 1-392,2 0 1,1 1-1,-1-2 212,2 0 0,-1-1 0,0-2 119,-3-2 1,0-1 0,0-1-210,-2 2 0,0 1 0,2 0-90,8-1 0,2 0 0,-3 2 30,-9 1 0,-1 0 0,-3 1 280,3 1 1,-2 1-326,-9-2 0,0 0-45,8 1 0,0-1 45,-5 0 0,3-1-925,8 0 1,7 0 0,-6-1 969,-9 0 0,-1 0-45,15 0 0,-4-1-96,-14 1 51,-1 0 300,10 1-615,12 3 1,3 0 771,-24-2 1,1 0-413,9 0 0,6 0 0,1 0 0,-9-1 45,11-2 0,-10-2 0,5 0 0,-5-1 0,9-4-45,-15 2 1,3 0-136,13 1 0,2 1 180,-15 0 0,1-1 30,0 1 0,3 0 0,-2-2 194,4-5 1,-3 0 1413,-12 3 0,0-1-1444,13-6 1,2-1-105,1-1 0,1 0-90,-5 1 0,-1 1-1370,6-2 0,-5 2 1370,-8 2-296,-1-2 296,-13 5-2029,13-15 2029,-20 14 180,5-8-90,-6 5 90,2-20-180,-2 12 180,-4-6 0,-1 1-91,-2 10 1838,-4-18-1478,-4 5-79,-1-2-280,-4-9 0,1 4-45,-5 4 0,-2 2-135,0-1 1420,0 5 1,0 4-1421,3 12 90,-17-4 0,12 5-135,-13-5 1,-1 1-46,7 2-67,-8-2 0,-2 0 22,13 6 1,2 0 134,0 1 0,-2-2 30,-6 0 0,-4-2 0,5 2-30,-10-3 60,5 0 0,-8-2 0,-2-1-340,4 2 1,-3 0 0,1 0 0,3 0 1067,3 1 0,3 1 1,-3-1-165,-5-1 1,-6-1-1,3 0 1,8 4 515,13 3 1,0 1-382,-13-1 0,-7 0 0,3 0 510,1 0 0,-1 0-610,2 1 1,-4 0 0,-1 0 0,5 1 582,-2-1 1,-2 1-1040,1 1 1,-7 0 0,-1 1 0,8 0 97,2 0 0,0 1-125,6 0 0,-5 1 0,0 0 0,4 0 33,-9 1 0,-1 2-124,10-1 1,-3 2 0,-2-1-1,4 1 126,1-1 1,3-1 0,-2 1 12,-5 2 0,-1 0 0,0-1-19,0-2 1,-1 0 0,6-1-62,5 0 0,0 0-39,-12-1 0,-5 1 0,2-1-119,-3 1 1,4-1 22,11 0 0,0 0-40,-9 1 1,2 0-114,-4 1 115,15-1 0,0-1 65,-20 1 0,5-1 0,2-1 24,7 0 42,-10 0 0,-1 0-79,14 0 51,4 0 0,0 0 48,-7 0-155,7-1 140,-6 2 1,-3 0 8,-9 2 106,4 0 0,0 1-37,15 0 1,2 0 81,-18 2 140,13-2-145,-6 2 332,3 1-149,2 0 1,-1 2 285,-8 1-454,10-2 1,-1 3-3465,-11 12 1793,6-1 469,18 0 1,3 2 757,2 4 1,-6 8 0,5-12 0</inkml:trace>
  <inkml:trace contextRef="#ctx0" brushRef="#br0" timeOffset="100621">13886 17577 6453,'7'-4'720,"1"0"-630,0 2 0,9-2 0,26 0 0,0 4 0,-11 2 0,5 2 0,-2 0-46,-3 0 1,3 2-865,10-1 1,8 1 0,2 0 0,-9-1 692,-6-1 0,2 0 288,-1-2 1,9-1 0,4 0 0,-4 0 0,-7-1-777,3-1 1,-2 0 644,1-1 0,3 0 0,-2 1-586,5 2 0,-6 1 556,-15 0 0,-2 1-17,11 1 0,-1 1 61,-11-1 1,-1 0 0,-1 1 0,4 0-9,4 0 0,8 1 0,3 0 0,1-1 0,-4-2-36,6-2 0,-3-1 0,4 1 52,-7 1 1,3 2 0,1 1 0,-3-2 0,-4-2-53,14-6 0,-10 0 90,-4 1 1696,2 2-1741,-12 1 0,1 2 0,4 1 0,0 0 774,10 2 1,3 0-880,-2 1 0,2 1 0,-2-1 15,-3 0 0,1-1-68,-3-1 1,6 0 0,-1-2-1,-8 0 113,-7-1 0,0-2-240,12-3 1,11-2 0,-1-1 0,-8 1 374,-12 1 0,0-1-105,11-2 0,5-1 0,-8 2 739,0 1-769,0 3-46,-2 3 1,8 2-1,-3 0 46,3-1 0,2 0 22,-7-1 1,6 0-1,-1 0 1,-6-1 22,-1 1 0,-3-2-45,6-3 0,-2-2 90,-11-1 0,-2 1 0,20-8-90,-14 3 0,-2-1 0,-2-1-218,2-4 128,-14 7-90,-2 0 2501,0 1-2501,0-1-45,6-8 1,1-3 313,-4 6-44,2-3 0,-2-3 1905,-5-11-1950,-8 18 0,-5-32-90,-6 33 45,-11-9 0,-3-2-45,3 7 166,-3-2 1,-2 0-437,-15-5 767,2 4-272,0 3 0,-5-1 374,3 2 1,-3-1 0,2 1-420,-5-3 0,-1 0-228,11 6 0,-2-3 0,0 1 0,3 1 183,-5-3 0,1 2-105,-3 0 0,-2-1 0,1 1 60,0 0 0,-2 0-45,4 5 0,-5 0 0,-1 0 0,5 2 45,-6 0 0,-1 1 58,11 2 1,-6 0 0,-4-1-1,0 1 1,3 0 0,6 1 120,0 0 1,4 2 0,-5-1 126,1 1 0,-7-1 1,-3 0-1,1 1 1,3 0-1,6 1-446,-15 2 0,4 1 993,3 0 0,-3-1 0,3 2 390,-5 2 1,5 2 89,7-1 1,2 1 96,0-1 1,0 0-337,2 0 1,2-1 376,-13-1-1199,6-2 1,-3 0-478,2-2 0,-2-1-186,-5 1 0,-3-1 32,13 1 1,-2-1-1,5 1-90,6 0 0,0 1 90,-12-1 0,-5 1 0,7-1-91,-4 0 444,2 1 0,-2-2-195,14 1 0,1-2 248,-22-1-191,1-2 1,0 1 168,24 2 1,-1 1-196,-11 0 1,-6 0 0,4 3 250,0 7 1,-1 2 104,-7-1 0,-5-1 0,3 2-80,11 0 0,2 1 1,1 0-56,-1-1 1,0 0 0,3-1 152,1 0 1,5 0 819,-6 6-252,8 5-824,9 0 1,0 3 3122,-8 16-3694,10-14 0,1 1-1462,-2 15-418,8-20-308,-8 18 29,3-11-261,-1 2 654,-3 18 445,9-19 1199,0 2 0,0 1 74,1 7 437,0 2 234,3-8 0,1-18 0,-1 8-269,0 11-1,2-12-1369,-1 17 1,1 1 84,2-5 1554,0-2 0,1 0 0,3-5 0,2-1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41:23.6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20472 12530 5914,'-3'9'1259,"1"2"-540,2-5 1080,-1 1-899,0-4 1529,-6 10-2070,3-4 136,-5 14 0,0 7-270,2 9 0,0 6 67,0-2 0,-1 8 1,-1 0-1,2-3-202,0-3 0,1-3 0,0 1-68,0-3 1,1 1-1,-1-1 1,1-4-383,-2 8 0,1-7-270,1-1-41,1-5 0,1-1-678,3-10-1928,10 11 2679,-1-20 1,4 4 0,-3-21-1</inkml:trace>
  <inkml:trace contextRef="#ctx0" brushRef="#br0" timeOffset="514">20473 12596 6543,'-10'4'3276,"3"1"-615,-4 24-2031,5-4 359,-2 18-585,4-14 1,0 0-1597,0 2 1,0 1 1371,0 3 0,1 1 44,0 10 1,0-1-180,1-9 0,0 1 45,1 3 0,-1 3 0,2-1-45,0 7 0,0-1-135,1-9 0,-1 1 0,1-1 0,0 4 0,0-1-495,0 3 1,0-1-1055,0-11 1,3-6 1540,13-11 0,-8-9 0,0-32 1,-1 1-1</inkml:trace>
  <inkml:trace contextRef="#ctx0" brushRef="#br0" timeOffset="923">20475 12588 6363,'-14'6'3276,"4"0"-165,1-1-2122,7-2-809,4-3-90,2 1 540,15-1-540,-6 2 89,23 2-89,-15-1 90,10-1 0,4-2-90,-5-3 0,3-2-330,9-3 0,6-3 1,-3 0-151,-10 2 0,-1-1 0,0 0 120,2-2 0,1 0 1,-3 1-1370,3 1 1,-7 4 818,-8 3 1,-6 4 0,-22 4 0</inkml:trace>
  <inkml:trace contextRef="#ctx0" brushRef="#br0" timeOffset="2551">20771 12558 6183,'-21'-10'3276,"12"3"0,38 9-1830,-1 3 1,4 1-1402,0 0 0,1 0 0,-1 0 0,2 1 0,14 1 0,2-2 224,-16-3 1,-1-1 0,3 0-30,11-1 0,3 0 0,-2-1-649,-9 0 1,-2-1-1,0 0 379,2-3 0,-1 0 0,2 0-150,-1 1 0,2 0 1,-1 0-1,-3 0-736,-1 0 0,-4 1 0,4-1 893,2 0 1,5 1 0,-2 0-1,-6 0-22,-3 0 1,-3 0 44,10 0 0,3 0 0,-4 2 0,3-1 0,-1 1 29,-5-1 1,0 0 0,0 1-30,1 0 0,0 0 0,1 0 0,9-1 0,1 0 0,-6 0 336,-12 0 0,0 0-336,14-2 0,7 0 0,-4 0 0,-2-1 0,-4 0 1478,-4 0 0,1 1-1478,2 0 0,-4 0 0,-3 2 0,1 1 0,0 0 0,2 0-45,-5 0 0,1 0 75,2 0 0,3-1 0,-3 1 15,3 0 0,0 0-1088,3 0 0,4-1 1,-4 0 1042,-10 0 0,1 0 30,4 0 0,4-2 0,-5 1-120,7-3 45,3-1 0,5 1-45,-10 2 0,3 2 90,-1 1 0,3 2 0,-3 0 45,-3-1 0,-2 2 359,15 4 1,-2 1-180,-16-6 0,-2-1-515,8 1 0,-1 0 245,-5-2 0,0 0-128,5 0 1,-1 1-143,-10 1 0,0-1 45,12 2 0,0 0 45,-6 1 1,-1 0 224,-2 0 0,0-1 89,-2-1 1,0 0 90,14-1 1458,-14-4 0,2-1-1111,13-2 1,1 1-483,-8 0 0,2 1-23,2 1 1,6-1-1,0 2 1,-7 0-23,-4 0 0,1 1-68,9 0 1,7 0-1,4-1 1,-5 1-772,1 0 0,-3 1 0,0-1 749,1 0 0,-1 0 0,0 0-601,-4 1 0,0-1 0,-8 1 421,10 1 0,-4 0 26,-6 1-251,-6 4 0,-1 0 226,1 1-91,8 7 0,-3 0 450,-15-5 90,18 10 1349,-1-13-809,3-4-481,-1-1 1,8-1 0,-4-1-240,-8 0 0,-1 0 536,2 0 1,4-1 0,-2 0-492,1 0 0,-4 0 3069,12 0-3114,-13 0 0,1 0 44,6 2 1,-4 0-134,1 1 44,-3 0 0,-1 0-135,-11 2-270,2 0-90,15 3 450,-16-2 0,7 2 450,-19-3 630,18-1-811,-5-1-179,14-1 0,-20-1 90,-1 0-90,-14 1 360,-1 0-270,-1 2 0,0 3-90,1 4 0,-1 1 0,3 1 0,4 3 90,12 4-90,-7-4 0,4-1-90,-14-10 90,-2-1-90,0-1 90,-1 2 90,-1 1 90,0 9 360,0 12-360,0 0-330,2 7 0,3 9 0,0-2-435,1-4 1,1 1-120,-1 2 0,1 4 1,0-3-936,4 7 1,-1-5 488,-4-15 0,0 1 1150,0 12 0,0 6 0,-2-6 0,-2-12 0,-2-1 0,0 20 0,-1 0 0</inkml:trace>
  <inkml:trace contextRef="#ctx0" brushRef="#br0" timeOffset="3827">20403 13632 6993,'24'-7'3276,"18"5"0,-14 4-3082,15 2-194,-9 1 0,6-1 0,-4 1-45,-10-2 0,2 0 112,10 0 1,8 1-1,2 0 1,-8-2 67,-5-3 0,2 0-9,2 0 0,9-1 0,4-1 0,-1 1 0,-7 0-67,-3 0 1,-4-1 0,6 1-581,-4 0 1,6 0 0,3 0 0,-1 0-1,-3 0 1,-7 1 520,13 0 0,-3 0 22,-10 1 1,4-1 0,0 0-1,0 0-78,0-1 1,-1 0 0,-1-1-1,1 1 56,7 0 0,-1-1 0,2 1-176,-2-1 1,2 1 0,-1-1-1,-2 1 116,-2 0 0,-3 1 0,2 0 15,-4 1 0,2-1 0,0 1 1,-3-1 14,-1 1 0,-3 0 0,5 0-42,0-1 0,5 0 0,1 0 0,-1-1 0,-7 1 27,5 0 0,3-2 83,-7 1 1,8 0-1,6-1 1,2 0 0,-1 0-1,-5 0 1,-7 1-387,-1-1 1,-7 1-1,7 0 378,0 0 0,6-1 0,3 0 0,1 1 0,0-1 0,-4 2 6,-2 0 0,-1 0 0,-2 1 0,0 0 0,-1 0 300,2-1 1,-2 1 0,2-1-1,2 0-366,0 0 0,4 1 0,2-1 0,0 0 0,-3 0 0,-4 0-15,-2-1 0,-4 1 0,0-1 1,2 0 26,5 0 0,3-1 0,0 1 0,-1-1 0,-5 1 18,-1-1 0,-4 1 0,5 0 71,-1 0 1,5 0 0,1 0 0,0 0 0,-3 1-102,-3 1 1,-2 1 0,0-1-1,2 1-222,5 0 0,2-1 0,2 1 1,1 0-1,-2 0 0,1 0 0,1 0 0,-1 1 0,-1-1 1,-3 0 206,-3 1 0,-2-1 0,-2 0 0,1 1 0,3-1 0,2 0 0,-3 0 0,-6 0 90,-5 0 0,-3 0 0,18 3 0,-2-1 45,6 2 89,-16-1 1,5 1 0,-5-1-45,-5 0 0,-1-1 45,8 1 0,3 0 0,-3-1 367,-10-1 1,2 0-98,15 0 0,8 0 0,-2 0-301,-8 0 1,-2 1 0,1-1 297,5 0 1,0 0 0,0 0-418,6 2 0,-1 1 0,-6-1-30,-13-1 0,-2-1 0,18 3 0,-1-2-1783,3 0 1783,-1-3-45,-13 0 0,0-2 254,-8 1 1,1-2-210,18-3 0,7-2 0,-6 0-45,-15 3 0,0-1-15,7-1 0,4-1 0,-6 0-839,11-3-740,-21 4 1,1 1-1639,10-4 1646,-5 1 1631,-31-4 0,-6 3 0,-5-8 0</inkml:trace>
  <inkml:trace contextRef="#ctx0" brushRef="#br0" timeOffset="4974">22013 12772 6543,'-7'7'1349,"-10"18"-899,5-7 224,-2 3 1,-2 7 134,-5 8 1,-5 8 0,0 2 0,3-5-1282,6-11 1,1-3-1,-2 4 274,-3 7 0,-4 6 0,-1 2 1,2-3-1,5-9-165,2-3 1,3-2 362,-3 11 0,0 5 0,3-8 0,3-2 0,4-4 0,0 0 0</inkml:trace>
  <inkml:trace contextRef="#ctx0" brushRef="#br0" timeOffset="5237">22792 12632 6183,'-22'28'1092,"1"0"0,3-4 0,1-1 2184,-11 17-4435,5 0 0,0 2 1159,8-15 0,-2 4-342,-1 2 0,-3 9 1,-2 3-1,0 0 0,4-5-697,-1 5 0,3-3 1,0 4 1038,3-9 0,-2 4 0,1 1 0,0 1 0,1-4 0,3-4 0,0 1 0,2-5 0,2 0 0,1 13 0,1 0 0</inkml:trace>
  <inkml:trace contextRef="#ctx0" brushRef="#br0" timeOffset="5506">24047 12583 6543,'-30'36'364,"1"0"0,-1 0 0,0 0 0,1 0 0,-1 0 0,-1 1 0,2-2 0,0-2 0,2 1 393,2 0 0,-1 1 1,3-3-1,3-4-847,2-2 0,3-2-90,0-2 1,-1 3-914,-3 7 1,0 5 0,1-3-547,4 0 1,2-1 1450,-6 16 1,7-6 0,16-20 0,13-23 0</inkml:trace>
  <inkml:trace contextRef="#ctx0" brushRef="#br0" timeOffset="5772">24884 12620 6993,'-16'29'1638,"1"0"0,-3 3 0,-4 6 0,-4 4-785,0-1 1,-1 1-1124,3-5 0,-2 2 1,1 1-551,3-7 1,-1 2 0,2-1 0,4 0-274,6 6 1,4-1 0,1-3 545,-3-4 1,8-6 0,22-10 0,5-10 0,5-20 0</inkml:trace>
  <inkml:trace contextRef="#ctx0" brushRef="#br0" timeOffset="6034">25655 12736 6004,'34'-16'779,"-1"0"1,-2-1-1,-11 11 2497,-31 34-1695,-2-6-1266,-5 3 0,-3 5 404,-5 11 1,1 1-1401,8-14 0,0 1 801,-3 6 0,-2 5 0,0 0-91,3-4 1,0-1 0,4 0-1123,4 2 1,3-1 0,0-1-547,-8 7 1,7-5-1150,28 1 2788,5-52 0,3-7 0,2-2 0</inkml:trace>
  <inkml:trace contextRef="#ctx0" brushRef="#br0" timeOffset="6242">26315 12706 6633,'35'-23'3276,"-16"25"-2184,-24 22 0,-14 15 0,1 1 0,4-3 0,1 0 0,-3 5-1748,0 1 1,-4 5-1,0 2 1,2-2 0,4-5 394,4 0 1,4-3-1,0-2 1,-5 1-1,1 0 1,11-14-1,20-19 1</inkml:trace>
  <inkml:trace contextRef="#ctx0" brushRef="#br0" timeOffset="6458">26718 12806 6273,'-19'36'1092,"0"0"0,3-3 0,-2 5-1578,-1-5 0,-4 7 0,-3 3 0,-1 2 0,2-2 0,2-6 212,-3 6 1,2-4 0,-2 4 0,4-7 0,-4 5 0,0 1 0,-1-1 0,3-3 0,3-8 0,-4 3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8:43:17.38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9355 8295 6633,'-13'-6'3276,"6"3"-1785,-3-3-1221,17 6 450,9 0 539,28-1-899,-10-2-1,-2 0 1,7-2 0,-4 1-270,-8 1 0,0 0-565,5-1 1,5 0 0,-4 1 474,-3 1 0,-2 1 0,3 0 0,1 1-45,1 0 0,2 0 0,13 3 0,2 0 0,-13-1 0,1 1 45,10 1 0,-1 0-45,-15 0 1,-2-1 44,0 0 0,2 1 44,12 1 1,0 0-232,-12-1 1,3 0 230,2 1 1,7 2 0,-1-1 0,-5 0-45,0-1 0,-1 1-322,-1 0 0,5 0 1,0 1-1,-7-2 322,-6 0 0,0-1 0,18 4 0,-1-1 0,-20-4 0,1 1 210,11 0 0,5 0 0,-5-1-447,-7-2 0,-1 0 327,12 2 0,-5-3-3367,-12-10 1096,-23 4 1508,-3-6-2205,-8-2 2311,-9-7 0,-1-1 0,-3-4 0</inkml:trace>
  <inkml:trace contextRef="#ctx0" brushRef="#br0" timeOffset="31455">6633 14895 6453,'-19'0'3276,"-10"-3"-1425,5 1-1491,-11-3-90,14 5-90,-25 8-630,22 4 0,1 3 270,-1-3 1,2 2-574,2 7 0,2 1 393,0 12 0,-2 4-733,2-1 1,-3 7 0,2-4 730,4-8 0,0 0 384,0 1 0,-3 4 1,1 1-1,2 0-424,1 8 1,3-1-1,1-3 447,-2 1 0,2 0-255,2 0 1,0 2-1,3-8 300,7 5 422,3-3-287,4 1 0,3 1-135,-2-11 0,1 0 562,0 1 0,2 1 1,1 0-623,3-2 0,1 0 0,1-3-30,2 5 0,5-2 67,8-4 0,8 0 1,3-1-1,-4-7 23,-4-6 0,-2-5 0,3 0 298,-1 3 1,3 1-1,-1-2 1,-3-4-389,5-7 0,-5-5 45,-1-3 0,-4 0 1481,10-4-1407,-13 1 1,3-4 0,-2-1 330,1-8 0,-2-3-1163,-1 0 0,2-3 1,-2 1 757,0-3 0,-4 1 45,0-2 0,-3 4 270,-3 2 89,6-13-134,-9 13 0,0 0-270,-2 6 0,0-2-75,1-10 0,1-5 0,-2 4-60,-4 7 0,-1 0 30,1-4 0,1-3 0,-2 2-120,-2-6 0,-3 3 410,0 10 1,0 2-276,-1-4 0,-2 0 45,-7 0 0,-2 2 0,-4-3 0,1 4 0,-3 2 0,-15-3-90,8 7 0,0 0 45,4 5 0,-1-3-105,-8-7 0,-3-4 0,4 3 60,-5-5 1034,1 0 0,2 1-944,10 13-90,1 1 0,0 2-179,-19-3 179,1 8 0,-7-1 905,7 9-905,8 3 90,-14 3 90,10-1-90,-6 4 0,-2 0-1170,-4 5-194,13-5 0,1 1 105,1 6-285,3 10 104,-5 12 1440,-1 0 0,14-18 0,1-1 0,-10 5 0</inkml:trace>
  <inkml:trace contextRef="#ctx0" brushRef="#br0" timeOffset="35211">13663 14978 6004,'-14'-5'1124,"-17"10"0,-6 6-404,-5 7-570,12-6 0,-4 3 0,5-1-150,7 1 0,3 1-45,-4 0 0,0 3 135,-4 7 0,0 1-45,5-5 0,0 2-16,-3 4 1,-2 4 0,1 0 15,-1 5 0,0 4-533,8-4 0,-2 5 0,1 0 0,3-4 667,-2 5 1,3 1 0,7-5 0,0 6 0,3-2 0,3-7-912,4-8 0,3-2 777,1 14 0,5 4-540,9 0 1,6 3-1,-2-6 495,-7-11 0,1-1 0,5 4 0,4 7 0,0-3 0,-4-8 0,9-2 0,3-2 0,0-1 0,-3-8 597,-7-4 0,0-1-776,2-1-1,1-1-720,12 2 1,2 0 629,1-1-157,-9-1 0,6 0 0,-6-2 337,0 0 1078,1 0 1,4-3-180,3-10 1,0-3-540,-5 2 0,0-1-626,6-5 1,-3-2 266,-1-6 207,-15 8 1,1-1-389,15-8 90,-5 2 0,-1 0 90,5-5 135,-16 11 0,-1-2 135,12-16 2946,-7 4-2886,-9 4 0,3-6 0,-3-1-120,-2 1 0,-3-1 0,1 0-180,1-2 0,1 0 0,-3 0-496,2-10 1,-3 5 465,-5-1 265,-2-3-265,-1-7 0,-1 0 90,-2 16 0,0 1 0,-1-6-84,-3 0 0,-2-1 219,0 13 0,-2 2-45,0-6 0,-1 2 90,-9-9-972,1 13 972,-2 0 180,-3 0-90,-1 4 0,-4-4 0,1 2-270,7 6 0,-1-1 30,-9-8 0,-5-2 0,6 4 799,-3-1-1054,-1 3 0,-4 0-1034,4 5 0,-4 4 166,-4 3 1,-6 2 0,1 3 752,4 2 1,1 3 0,-1 0-1,-1 3 1,-1 1 0,3 1-1,-8 5 1,0 0 0</inkml:trace>
  <inkml:trace contextRef="#ctx0" brushRef="#br0" timeOffset="38517">25737 15021 6094,'-16'-4'2518,"-9"-8"-1798,6 1-1,-10-9-719,1 5 0,-2 2 180,-14-5-794,11 5 1,2 3 613,-5 5 100,10 4 0,-4 2-235,-6 2 0,-1 1 90,1-1 0,-2 1-75,-5 1 0,-4 3 0,3-2 75,6 1 0,-1-1-977,-2 1 0,-4 1 0,4-1 932,7-1 0,1 1-150,-2 2 0,-2 1 0,4-1 105,6-1 0,-1 0-45,-8 6 0,-7 2 1,-2 3-1,6-1 210,7 1 0,3 1 0,-1 0-91,-11 2 1,-1 0-1,5 2 61,-1 12 0,8-2 95,8-1-140,1 12 0,3 1-45,4-1 1567,2-7 1,3 3-1838,9-4 1,4-2 224,0-9 0,2 3 90,4 6 0,5 7 0,2 1 0,1-4 45,2-2 0,2-4 0,1 2-698,1 8 1,1 0-1,1-4 653,5-1 0,-1-8-45,2-4 90,4 0 85,1-3 1,1 0 0,2-1 0</inkml:trace>
  <inkml:trace contextRef="#ctx0" brushRef="#br0" timeOffset="39027">24719 16294 5914,'39'16'11,"1"0"0,0 0 0,-1 0 1,1 0-1,-1 0 0,-1-1 0,-2-1 1,-2-2-12,15 5 0,-5-3-1144,-17-8 1,-1-1 1188,-1 0 0,2-2 158,7 1 1,4-3 545,3-7 1,4-3 0,-2 1-525,0 2 0,0-1-76,3-5 1,3-3 0,-2 0-330,-12 3 0,-1 1 1,1-2 150,7 0 1,1-1 0,2-3 333,-8 1 1,2-1 0,0-2 0,0 1 0,-4 0-126,7-1 0,-3 0 0,-1-1-266,-5 0 1,1-2 0,-2-1 0,-5 2 265,0-7 0,-4 2-136,-4 4 1,-1 0 0,1-8 0,-2 1-45,0-6-135,-4 6 1,-4-4 25,-10-10 0,-6-2 64,2 10 0,-2 1 90,-5-8 0,-3 1 424,-3 12 1,-2 1 25,-7-11 0,1 1-405,6 11 0,0-1 89,0 0 1,-3-3 0,2 5 45,2 5 0,1 3-180,1-1 0,-3 0-90,-19-10 0,0 3 45,6 6-90,-1 4 0,-6-2 0,6 4-90,-6 0 135,5 2 0,-3 1-135,11 4 1,-1 0-121,-6 0 0,-5 0 0,1 0-176,2 0 1,1 2-1,-4 0-42,0 0 1,-3 1 0,-1 1 0,4 1 123,3 1 1,3 1 0,-5 3 393,-2 1 0,-5 4 0,-3 0 0,2 1 0,4-1 0,-4 1 0,4 0 0,-3 1 0,1 0 0,0 0 0,0 0 0,1 1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07:58:02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25276 4286 2751 0,'-4'-4'256'16,"2"2"-256"-16,0 2 0 0,2 0 0 0,0-2 0 0,-2 2-192 15,0-2 48-15,-5-2 0 0,1 0-16 0,0-3 0 16,0 1 0-16,-3 2 0 0,5-2 160 0,0 2 0 15,-2-3-144-15,2 1 144 0,-1 2 0 0,-1-2 0 16,2 2 192-16,-2 0-64 0,2 1 704 0,-3 3 128 16,3 0 16-16,-2 0 16 0,0 0-80 0,0 5-16 15,-1 1 0-15,1 0 0 0,-2 2-576 0,-1 1-128 16,1-1-32-16,-2 2 0 0,-1 1-160 0,1-1 0 16,0-2 0-16,-1-1 128 0,1 1 176 0,-3-2 16 0,1 3 16 0,-3-3 0 15,3 4 0-15,-1-4 0 0,3 1 0 0,-2-1 0 16,1 2-176-16,3 3-32 15,-3-5-128-15,3 0 192 0,2 2-192 0,0 1 0 16,2-1-144-16,-1 2 144 0,1-3 0 0,2 3 0 0,0 0 0 0,0 3 160 16,2-1 80-16,0 1 16 0,0-1 0 0,0 1 0 15,2 1-80-15,0-1-16 0,0-1 0 0,2 3 0 16,-2-3-160-16,3 3 0 0,-3-9 0 0,2 9 0 16,-2-5 0-16,2 2 0 0,-2 3-128 0,0-3 128 15,0 5 0-15,0-2-176 0,0-1 176 0,1-1-128 16,-1 1 128-16,2-3 0 0,0-1 0 0,2-4 0 15,0 5 0-15,3-5 0 0,1 0 0 0,3 2 0 16,1-1 0-16,1-1 0 0,-3 0 0 0,3 2 0 16,1-3 0-16,1 1 128 0,2-2-128 0,-1 2 0 0,3 0 0 0,-4-1 0 15,1 1 0-15,-1 0 0 16,-2-2 0-16,-3 0 0 0,-2 3 0 0,1-5 0 16,-1 2 0-16,1 0 0 0,-1 0 0 0,-2-2-128 0,3 2 128 0,-1-4 0 15,3 0 0-15,-3-4 0 0,2 2 192 0,-1 0-16 16,1 0-16-16,3-4 0 0,-3 2 16 0,3-1 0 15,-3 1 0-15,-1-2 0 0,1 2-176 0,1 2 0 16,-1-2 0-16,1 2 128 0,1-5-128 0,3 3 0 16,-1-4 0-16,1 2 0 0,-5 1 0 0,3 3-144 15,0-4 144-15,-3 2 0 0,3-2 0 0,-3 0-128 16,0 1 128-16,1-5 0 0,-3 4 0 0,1-3 0 16,-1 3 128-16,0-4-128 0,1 4 352 0,-1-5-32 15,1 3 0-15,-1 0 0 0,-2 3 0 0,-1-1-16 16,1 0 0-16,-2 2 0 0,2-5-304 0,-3 3 0 0,1 2 0 0,-2 2 0 15,0-6 0-15,-2 1-144 16,0 1 144-16,-2 2-192 0,0-2 192 0,-2 0 0 16,0-1-144-16,0-1 144 0,0 0 0 0,-2-1 0 0,0-1 0 0,2 0 0 15,-3-3 0-15,3 3 0 0,0-1 0 0,0-3 0 16,0 3 0-16,2 1 0 0,0 0 0 0,0-3 0 16,0 3 0-16,0-5-176 0,0 3 176 0,0 1-128 15,0 1 128-15,-2-2 0 0,0 1 0 0,-2 1-128 16,0-1 128-16,-1 3 0 0,1 2-144 0,-2 0 144 15,0 1 0-15,0-1 0 0,-3 2 0 0,3 0 0 16,-2 2 0-16,2-4 0 0,-1 1 0 0,-1 1 0 16,2 2 0-16,-5-6 0 0,3 2 176 0,-2-1-176 15,-1 1 320-15,1 2-48 0,-3-6 0 0,-1 3 0 16,-3-3 176-16,1 0 16 0,-5-1 16 0,0 1 0 16,2 4 32-16,-1-5 16 0,-3 5 0 0,2 2 0 15,0-2-112-15,0 1-32 0,3 5 0 0,-3-4 0 16,2 4-256-16,1 4-128 0,1-1 0 0,0 1-9792 15</inkml:trace>
  <inkml:trace contextRef="#ctx0" brushRef="#br0" timeOffset="1171.2">25239 7133 2751 0,'-7'0'256'0,"3"-2"-256"15,0 0 0-15,2 2 0 0,2-4 640 0,-2 0 96 0,-4-2 16 0,-5-5 0 16,-1-1 464-16,-1-7 80 16,-1 2 32-16,1 1 0 0,3 1-32 0,2 3 0 15,-1 1 0-15,3 5 0 0,-2 2-720 0,-1 4-160 0,-3 4-32 0,2-2 0 16,-3 7-144-16,-1 1-48 0,-1 0 0 16,1 3 0-16,-1 3 96 0,0 3 16 0,1-2 0 0,1-1 0 15,3-1-176-15,0 2-128 0,-1-5 192 0,3 3-192 16,2-3 0-16,2 1 0 0,-3 3 0 0,3 1 0 15,2-1 0-15,0-1-144 0,2 2 144 0,-2-1 0 16,2 1 0-16,2-3-128 0,-2 3 128 0,0 0 0 16,2 1 0-16,-2-1-160 0,2 2 160 0,-2-5 0 15,2 3-128-15,0-3 128 0,-2-14 0 0,0 0 0 16,0 0 0-16,0 0 0 0,0 0 0 0,29 98 0 16,-29-98 0-16,0 0 224 0,0 0-16 0,0 0 0 15,0 0 48-15,61 94 16 0,-61-94 0 0,0 0 0 16,0 0-272-16,0 0 0 0,77 39 128 0,-77-39-128 15,0 0 0-15,0 0 0 0,0 0 0 0,89 40 0 0,-89-40-128 16,0 0 128-16,0 0 0 0,0 0-144 0,85 41 144 0,-85-41 0 16,0 0-144-16,0 0 144 0,0 0 0 0,0 0 0 15,87 38 0-15,-72-38 0 0,1 2 0 0,1-4 0 16,2-1 128-16,-3 1-128 0,3-4 368 0,0 2-16 16,0-2 0-16,-5 2 0 0,-4 4-128 0,5-7-32 15,0 3 0-15,3-2 0 0,1 0 48 0,0 2 0 16,-1-5 0-16,1 1 0 0,-2 4-80 0,-3-2-16 15,-1-1 0-15,-1 3 0 0,1-2-16 0,-1 2-128 16,-2-5 192-16,-1 7-64 0,-1-6 160 0,0 2 32 16,-1 0 0-16,1-1 0 0,-2-1-32 0,0 0 0 15,1-1 0-15,-1 3 0 0,0-4-288 0,-2-1 0 0,0 5 0 16,1-4 0-16,-3 1 0 0,-2 1 0 0,0 0 0 16,0 0 0-16,0-1-128 0,-2 3 128 0,0-4 0 0,-3-3-144 15,3 3 144-15,-2-3 0 0,0 1 0 0,-2-3 0 16,4 3 192-16,-2-5 80 0,-1 3 16 0,1-3 0 15,2 0-160-15,-2 3-128 0,0-3 144 0,-5-1-144 16,3 1 0-16,0-2 0 0,-4 3-128 0,1-5 128 16,-3 0 0-16,-3 0-128 0,3 0 128 0,-5-6 0 15,1 2 0-15,-1 3 0 0,2-3 0 0,-1 2 0 16,1 2 0-16,1 0 176 0,-1 5-32 0,3-1 0 16,-1 7 448-16,-1-1 96 0,-1 1 16 0,-1-1 0 15,-1 7-224-15,-2 2-32 0,-2 2-16 0,1 0 0 16,-3 2-160-16,0 2-16 0,-2 7-16 0,0-5 0 15,0 9-240-15,-2-5 0 0,0 2-144 0,-2 5 144 0,2-2-192 0,0-1 192 16,-2 3-208-16,-2 4-8928 16,-5-1-1776-16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49:20.7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8777 13086 6004,'-7'8'899,"-3"4"-629,3-3 180,-4 7-91,-4 25-359,7-16 90,-3 21 180,12-6-180,1-5 0,1 9-90,4-3-90,1-11 0,2 0 90,1 9 45,0-7 0,3 0 135,4-2 0,3-2-180,0-6 0,2-1 315,9 1 0,0-4-135,5-10 359,1-33-449,-26 9 180,14-24 0,-5 6-90,-6 10 0,1-1-1,2-1 1,-1 2-180,8-11 135,-2 4 0,-1-1 45,-8 8 0,-1 1-90,4-3 0,-1 0 0,-5-2 0,-3 4-90,-3 5 180,1-17-180,-8-4-180,1 13 90,-7-15 0,-2 22-90,-12-9 180,-2 5 0,-2 1 0,-14-2 180,17 15 0,-2 1 45,-5-1 0,0 0-135,-16-2 0,15 9-1,16 3-89,3 0-3148,-10 2 720,10 4 1528,-4 1 80,0 5 1,3-5 0,-8 0 0</inkml:trace>
  <inkml:trace contextRef="#ctx0" brushRef="#br0" timeOffset="11739">8954 16882 6004,'-8'-3'899,"-2"0"-629,-1 0 809,-13 4-989,13 2-90,-9 2 0,13-1 0,0 2-90,0 0 0,0 2 0,-3 6-90,-6 13 91,5-7-91,-7 23 90,10-15 180,-1 12 0,0 6 44,6 4 1,2 0-135,-5-8 0,3 1 90,9 10 0,4-9-90,-2-26 0,13 20 0,-13-28-270,21 15 91,-2-7 179,4 3 179,-2-6 1,-17-10 0,4 0 720,9-4-720,-11-1 90,29-8-270,-22 2-90,10-4 90,15 2 269,-20 1-179,2-1 0,-1-1 0,-5-3-270,14-20 180,-22 15-269,13-17 179,-15 17 0,3-5-135,-2-1 0,-1 1 225,-1 2-45,1-5 0,-1 1 45,-7 10-180,1-13 0,-3 10-90,-2-12-90,-7-14 1080,-7 3-315,5 17 0,-1 0 134,-13-6-269,4 10-270,5 4 0,-6-10-90,7 9 0,-4-7 90,7 10 495,-9-3 0,-2 1-136,1 0-314,-1 0 0,0 2 45,8 6 0,3 3 180,-12-6 90,-2 2-90,-8-2 0,5 8 0,1 2-270,3 1-90,-17 4-90,27 3-270,-2 2-2518,-9 17 1888,9-7 533,-1 11 1,-1 1 0,0-4 0,2-1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49:59.78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3386 6570 6004,'-35'22'2428,"20"-11"-2068,-23 18-90,23-4-270,3-3 0,0 7-675,8 3 1,2 1 404,-1 0 0,2 9 0,1-2 90,4-12 45,0-2 0,1 1 225,3-1 0,2 0 45,3 4 0,3-1 90,5 0 0,5-4 374,7-6 1,7-4 0,-5-2-375,-4-2 0,-1-2 14,5-1 1,4-1 0,-5-4 839,15-13-809,-9 1 450,-7-5 0,1-3-541,-11 1 1,-1 1-225,2-1 0,-1 1-135,1-6 1,-3 2 89,-7 4-135,6-14 0,0 0 225,-7 5 0,2-4 0,-2 0 0,-7 9 0,3-14 90,-6 14 90,2-22-90,-4 11 0,0-7 0,-3 9 179,-2-3 1,-3 1 0,-2-1-180,-1-9-90,-1 7 0,-3 2-90,-15-6 0,8 11 0,-10-4-809,-10 5 539,19 14 90,-20-10 90,26 17-449,-21 3 539,17 1-315,-12 6 0,0 2 45,10 1-733,-4 7 1,-6 7 0,4 0 1033,6-3 0,2 2 1,-15 13-1,1 0 1,14-13-1,1 1 0</inkml:trace>
  <inkml:trace contextRef="#ctx0" brushRef="#br0" timeOffset="10572">12740 14491 6993,'3'3'2159,"-1"-1"-2249,0-1-540,12 2 630,-5-1 0,10 1-90,-8-3 90,2-1-90,14-3 90,-9 1 135,13-2 0,3 2 585,12 3-271,-11 0 1,0 2 0,12 4-135,-20-1 0,-1 0-315,4-1-354,12 3 354,-21-5 90,1-1-193,24 0 192,-3-1-89,-19 0 0,3 0 0,11 1 0,-2 1 0,1 0-30,-4 0 0,6 2 1,-5 0 118,7 1 1,-5-1 0,0 1 270,9 0-90,-11-2 135,1 0 0,1-1-226,-11 0 1,0-1-45,11 1 0,2-1-90,-7 1 0,1-1 45,10 0 0,1 0-90,-5 0 0,3 0-482,2 0 0,4 1 0,-5-1 482,-5 0 0,-1 1 0,-1-1 0,3 1 0,-1 0-135,13-1 0,-3-1 90,-12 1 0,2-1-669,1 0 1,7-1 0,0 0 0,-7 0 713,-6 0 0,0 0 22,4 0 1,6-1 0,0 0-1,-8 1-35,-6 0 0,-1 1 43,11-1 0,5 0 0,-5 1-237,-12 0 1,-1 1 161,13-1 0,3 1-45,5 0 0,-1 1 215,-15-2 1,0 1-126,18 1 0,-1-1-45,-21-1 0,-2 1 45,25-1-90,-1 1-898,-5-2 0,0 1 988,-14-1 0,-1 0 3,16 0 0,1 0-48,-8-1 0,0 0 0,5-1 0,0 0 90,0 0 0,1 0-45,-9 0 0,1 0 0,-3 1 331,-5-1 1,2 1-265,14 0 1,12 0 0,0 1-1,-8-1-67,-7 1 0,2 0 223,-5 0 1,9 0 0,4 0 0,0 0 0,-4 0 0,-8 0-224,9-1 0,-2 0 22,-2 0 0,6 0 1,0-1-1,-5 1 68,-9 0 0,-3 0 0,2-1 120,11 0 0,3 0 0,-1 0 833,-1 1 0,0 0 0,0 1-953,0 0 0,0 0 0,1 0-68,-9 1 1,0 0-1,0 0 1,-1 1-53,10 0 0,-1 1 0,-2 0-15,7 0 0,-3 1 0,1 0 0,-5-1-561,1 1 426,-1-1 90,-2 0 0,-2 0-838,0-2 1,8 0-1,-4 0 928,-2 0 0,1 0 22,-6 0 1,6 0-1,-2 0 1,-5 0 371,-2 0 0,-1 1-304,12-1 0,1 1-46,-15-1 1,-1 0-21,6 1 0,0-1 21,-2 0 0,0-1-45,-5 0 0,1 0 0,10-1 0,0 0 0,-7 1 0,-1-1-90,8 1 0,2-1-885,5 1 1,-1 0 929,-12 0 0,0 0-45,7 0 1,-1 1 1505,4 0-1505,-11 0 89,9 0-90,-13 1 90,-3-1 0,1 0 90,9 1 89,-4-1 1,7 1 0,-6-1-90,6 1-45,-2-1 0,1 1 0,-10 1 0,-3 1-585,8 2-1099,3 1 1,0 1 58,-6-1 458,1-1 0,1-2 1122,6-7 0,9-2 0,-14-5 0</inkml:trace>
  <inkml:trace contextRef="#ctx0" brushRef="#br0" timeOffset="11715">20322 14520 6813,'15'5'1619,"-7"-3"-899,6 3 989,0-4-1259,2 0-361,1-1 271,18 3-270,-18-1 0,28 4-90,-11-2 0,2-2 0,-10-1 0,0-1 0,6-1 90,6-2 0,1-1-90,-5-1 135,1 0 0,-1-1-45,-8 2 0,0 0-3367,-10 10 2056,-12 1 232,0 6 169,-14-1 1,0-8 0,-10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07:54:34.66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3583 3612 6363,'-34'-1'1638,"0"0"0,-6 1 0,13-4 0,0 0-1001,1 4 0,2 1-727,-1 2 45,-5 5 0,1 5-45,7 10 90,-5 8-90,9-2-450,2 10 1,1 4 179,-1 1 148,2 0 1,0 5 31,7-14 0,2 1 0,1 0-834,1-3 0,2 0 1,-1 2 1072,-1 4 1,0 2 0,1-3 30,3 4 0,2-2-37,5-5 1,2-4 126,3 11-107,3-10 1,5 3 0,0-4 105,0-8 1,2-3-90,9 12 0,0-4 45,-8-15 0,-1-3 45,14 0 225,6-10 0,2-2-226,4-4 1,-13-3 0,4-5 0,-6-1-90,2-12-158,-11-1 1,6-11 0,-2-2-1,-4 5 68,-4-1 0,-3-1 67,2-2 1,3-5-1,-3-2 1,-5 5-38,-9 6 0,-4 3 0,-2 0 0,2 0 0,-3-1 0,-3-1-14,-6-11 0,-6-2 0,-7 4-129,-3 14 1,-6 2-1,-2 2 1,3 0 112,2-6 0,2 0 0,-4 4 928,-8 2 0,-5 5 0,0 12-2021,-3 19 1,-1 13 0,6-1-547,11-8 1,1 3 1273,-5 3 1,-7 5 0,1 2 0,10-4 0,10-3 0,2 0 0,-7 7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5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6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6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1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185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5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4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4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9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9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6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2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5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573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5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1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0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39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45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常量数据（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用来存放常量数据。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read only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）字符串会被编译器自动放在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关键字的常量数据会被放在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）在有的嵌入式系统中，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 Flash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）里，运行时直接读取，不须加载到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所以，在嵌入式开发中，常将已知的常量系数，表格数据等造表加以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关键字。存在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中，避免占用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1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7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2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55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3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4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06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3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变量和常量实现机制有何不同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763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427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97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70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541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44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3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09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16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4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4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4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4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4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NULL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99556" y="2262646"/>
            <a:ext cx="799288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复习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AD3D046-1B37-FC10-EA49-608251237494}"/>
              </a:ext>
            </a:extLst>
          </p:cNvPr>
          <p:cNvSpPr txBox="1"/>
          <p:nvPr/>
        </p:nvSpPr>
        <p:spPr>
          <a:xfrm>
            <a:off x="6023992" y="4349545"/>
            <a:ext cx="118627" cy="4417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29867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区分符号：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05D2047A-8B23-F547-89D6-D9B324E9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85863"/>
            <a:ext cx="9757084" cy="5267325"/>
          </a:xfrm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指令格式</a:t>
            </a:r>
            <a:endParaRPr lang="en-US" altLang="zh-CN" b="1" dirty="0">
              <a:solidFill>
                <a:srgbClr val="6B0874"/>
              </a:solidFill>
            </a:endParaRP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b="1" dirty="0" err="1">
                <a:solidFill>
                  <a:srgbClr val="6B0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400" dirty="0" err="1"/>
              <a:t>mov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??</a:t>
            </a: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i="1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6B0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dirty="0">
                <a:cs typeface="Times New Roman" panose="02020603050405020304" pitchFamily="18" charset="0"/>
              </a:rPr>
              <a:t>：表示</a:t>
            </a:r>
            <a:r>
              <a:rPr lang="en-US" altLang="zh-CN" dirty="0">
                <a:solidFill>
                  <a:srgbClr val="6B0874"/>
                </a:solidFill>
                <a:cs typeface="Times New Roman" panose="02020603050405020304" pitchFamily="18" charset="0"/>
              </a:rPr>
              <a:t>conditional</a:t>
            </a:r>
            <a:endParaRPr lang="en-US" altLang="zh-CN" sz="2400" dirty="0">
              <a:solidFill>
                <a:srgbClr val="6B0874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chemeClr val="accent2"/>
                </a:solidFill>
                <a:cs typeface="Times New Roman" panose="02020603050405020304" pitchFamily="18" charset="0"/>
              </a:rPr>
              <a:t>??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表示具体条件说明</a:t>
            </a:r>
            <a:endParaRPr lang="en-US" altLang="zh-CN" sz="24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sz="2400" i="1" dirty="0"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r16,  r32, r64</a:t>
            </a: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cs typeface="Times New Roman" panose="02020603050405020304" pitchFamily="18" charset="0"/>
              </a:rPr>
              <a:t>dst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r/m16, r/m32, r/m64</a:t>
            </a: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6B0874"/>
                </a:solidFill>
                <a:cs typeface="Times New Roman" panose="02020603050405020304" pitchFamily="18" charset="0"/>
              </a:rPr>
              <a:t>原理</a:t>
            </a:r>
            <a:r>
              <a:rPr lang="zh-CN" altLang="en-US" sz="2400" dirty="0">
                <a:cs typeface="Times New Roman" panose="02020603050405020304" pitchFamily="18" charset="0"/>
              </a:rPr>
              <a:t>：利用</a:t>
            </a:r>
            <a:r>
              <a:rPr lang="en-US" altLang="zh-CN" sz="2400" dirty="0">
                <a:cs typeface="Times New Roman" panose="02020603050405020304" pitchFamily="18" charset="0"/>
              </a:rPr>
              <a:t>EFLAGS</a:t>
            </a:r>
            <a:r>
              <a:rPr lang="zh-CN" altLang="en-US" sz="2400" dirty="0">
                <a:cs typeface="Times New Roman" panose="02020603050405020304" pitchFamily="18" charset="0"/>
              </a:rPr>
              <a:t>中的 </a:t>
            </a:r>
            <a:r>
              <a:rPr lang="en-US" altLang="zh-CN" sz="2400" dirty="0">
                <a:cs typeface="Times New Roman" panose="02020603050405020304" pitchFamily="18" charset="0"/>
              </a:rPr>
              <a:t>CF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PF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SF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ZF</a:t>
            </a:r>
            <a:r>
              <a:rPr lang="zh-CN" altLang="en-US" sz="2400" dirty="0">
                <a:cs typeface="Times New Roman" panose="02020603050405020304" pitchFamily="18" charset="0"/>
              </a:rPr>
              <a:t>实现条件判断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A0CE233-F584-FE59-3BE8-A2AA6627F848}"/>
                  </a:ext>
                </a:extLst>
              </p14:cNvPr>
              <p14:cNvContentPartPr/>
              <p14:nvPr/>
            </p14:nvContentPartPr>
            <p14:xfrm>
              <a:off x="1169640" y="2288160"/>
              <a:ext cx="6359400" cy="2964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A0CE233-F584-FE59-3BE8-A2AA6627F8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440" y="2271960"/>
                <a:ext cx="6391800" cy="29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7551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83CF00-7EEF-754D-A812-7B9977D9B458}"/>
              </a:ext>
            </a:extLst>
          </p:cNvPr>
          <p:cNvSpPr txBox="1"/>
          <p:nvPr/>
        </p:nvSpPr>
        <p:spPr>
          <a:xfrm>
            <a:off x="83332" y="1160748"/>
            <a:ext cx="10045116" cy="25957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bove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elow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(qual)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ot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arry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分别表示： 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大于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进位</a:t>
            </a:r>
            <a:endParaRPr lang="en-US" altLang="zh-CN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altLang="zh-CN" sz="1800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800" b="1" dirty="0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猜一猜，以下指令代表什么条件：</a:t>
            </a:r>
            <a:endParaRPr lang="en-US" altLang="zh-CN" sz="1800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00050" lvl="1" indent="0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2069A3-6836-9F41-A07C-0BB69434D182}"/>
              </a:ext>
            </a:extLst>
          </p:cNvPr>
          <p:cNvSpPr txBox="1"/>
          <p:nvPr/>
        </p:nvSpPr>
        <p:spPr>
          <a:xfrm>
            <a:off x="1216536" y="3176972"/>
            <a:ext cx="10729192" cy="2988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a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nbe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ae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nb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nc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b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nae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be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vna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p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np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00050" lvl="1" indent="0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26520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83CF00-7EEF-754D-A812-7B9977D9B458}"/>
              </a:ext>
            </a:extLst>
          </p:cNvPr>
          <p:cNvSpPr txBox="1"/>
          <p:nvPr/>
        </p:nvSpPr>
        <p:spPr>
          <a:xfrm>
            <a:off x="83332" y="1160748"/>
            <a:ext cx="11269252" cy="187987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reater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ess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(qual)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ot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verflow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igned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分别表示： </a:t>
            </a:r>
            <a:endParaRPr lang="en-US" altLang="zh-CN" sz="2000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大于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溢出</a:t>
            </a:r>
            <a:r>
              <a:rPr lang="zh-CN" altLang="en-US" sz="200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负数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altLang="zh-CN" sz="1600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猜一猜，以下指令代表什么条件：</a:t>
            </a:r>
            <a:endParaRPr lang="en-US" altLang="zh-CN" sz="1600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2069A3-6836-9F41-A07C-0BB69434D182}"/>
              </a:ext>
            </a:extLst>
          </p:cNvPr>
          <p:cNvSpPr txBox="1"/>
          <p:nvPr/>
        </p:nvSpPr>
        <p:spPr>
          <a:xfrm>
            <a:off x="1216536" y="3176972"/>
            <a:ext cx="10729192" cy="2988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g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nle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ge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nl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no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g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nle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o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le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vng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s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ns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00050" lvl="1" indent="0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zh-CN" alt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DC365A2-F650-431F-585E-546D76755ED6}"/>
                  </a:ext>
                </a:extLst>
              </p14:cNvPr>
              <p14:cNvContentPartPr/>
              <p14:nvPr/>
            </p14:nvContentPartPr>
            <p14:xfrm>
              <a:off x="1112040" y="1296720"/>
              <a:ext cx="299520" cy="388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DC365A2-F650-431F-585E-546D76755E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840" y="1280520"/>
                <a:ext cx="33192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8082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669F76-F56A-D64D-BD9B-A4F3F7EE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" y="1088740"/>
            <a:ext cx="12192000" cy="2910075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B7379DBC-504C-EF4D-8284-A4F2C5121940}"/>
              </a:ext>
            </a:extLst>
          </p:cNvPr>
          <p:cNvSpPr/>
          <p:nvPr/>
        </p:nvSpPr>
        <p:spPr bwMode="auto">
          <a:xfrm>
            <a:off x="6240016" y="1102223"/>
            <a:ext cx="324036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E3BABA1-CDC0-534E-83C6-D9BE6B4775F8}"/>
              </a:ext>
            </a:extLst>
          </p:cNvPr>
          <p:cNvSpPr/>
          <p:nvPr/>
        </p:nvSpPr>
        <p:spPr bwMode="auto">
          <a:xfrm>
            <a:off x="11460596" y="1102223"/>
            <a:ext cx="324036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7C3D1-F91B-4641-8EB4-2D98FC13CA64}"/>
              </a:ext>
            </a:extLst>
          </p:cNvPr>
          <p:cNvSpPr txBox="1"/>
          <p:nvPr/>
        </p:nvSpPr>
        <p:spPr>
          <a:xfrm>
            <a:off x="691316" y="4784179"/>
            <a:ext cx="108093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条件传送比分支结构效率更好，因为不涉及指令跳转，不使用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CPU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分支预测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5088D1A-E28F-C4E9-2338-C31A3B78FC3F}"/>
                  </a:ext>
                </a:extLst>
              </p14:cNvPr>
              <p14:cNvContentPartPr/>
              <p14:nvPr/>
            </p14:nvContentPartPr>
            <p14:xfrm>
              <a:off x="6800040" y="5214240"/>
              <a:ext cx="4716360" cy="61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5088D1A-E28F-C4E9-2338-C31A3B78F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3840" y="5198040"/>
                <a:ext cx="474876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2257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1920876" y="2016125"/>
            <a:ext cx="8594725" cy="461327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2057400" y="13081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计算代价大</a:t>
            </a:r>
            <a:endParaRPr lang="en-US" sz="28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2057400" y="1770062"/>
            <a:ext cx="78486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1981200" y="3185986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危险的计算</a:t>
            </a:r>
            <a:endParaRPr lang="en-US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057400" y="366064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81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有副作用的计算</a:t>
            </a:r>
            <a:endParaRPr lang="en-US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2057400" y="5943600"/>
            <a:ext cx="54102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>
            <a:defPPr>
              <a:defRPr lang="en-US"/>
            </a:defPPr>
            <a:lvl1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400" dirty="0"/>
              <a:t>两个数值均被计算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>
                <a:sym typeface="Calibri Bold" charset="0"/>
              </a:rPr>
              <a:t>副作用！</a:t>
            </a:r>
            <a:endParaRPr lang="en-US" sz="2400" dirty="0"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2057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2057400" y="2286000"/>
            <a:ext cx="54102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只有计算非常简单时才有意义。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2057400" y="4114800"/>
            <a:ext cx="54102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可能获得期望的效果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灯片编号占位符 15">
            <a:extLst>
              <a:ext uri="{FF2B5EF4-FFF2-40B4-BE49-F238E27FC236}">
                <a16:creationId xmlns:a16="http://schemas.microsoft.com/office/drawing/2014/main" id="{A2E4FC2E-104D-4942-80FE-21A565D0A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660931E3-FE9C-47AB-A3A2-0BEAD502503F}"/>
              </a:ext>
            </a:extLst>
          </p:cNvPr>
          <p:cNvSpPr/>
          <p:nvPr/>
        </p:nvSpPr>
        <p:spPr bwMode="auto">
          <a:xfrm>
            <a:off x="-96688" y="332656"/>
            <a:ext cx="36364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BD82AD9-089B-4436-A2F9-09EB47562671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9878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条件传送的不良案例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58C9294-0A0A-2E0E-804B-B900706F4EDD}"/>
                  </a:ext>
                </a:extLst>
              </p14:cNvPr>
              <p14:cNvContentPartPr/>
              <p14:nvPr/>
            </p14:nvContentPartPr>
            <p14:xfrm>
              <a:off x="1639080" y="1449720"/>
              <a:ext cx="9900360" cy="4741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58C9294-0A0A-2E0E-804B-B900706F4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880" y="1433520"/>
                <a:ext cx="9932760" cy="47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43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传送特例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37F71C-D43E-1147-8417-40DA97907AF0}"/>
              </a:ext>
            </a:extLst>
          </p:cNvPr>
          <p:cNvGrpSpPr/>
          <p:nvPr/>
        </p:nvGrpSpPr>
        <p:grpSpPr>
          <a:xfrm>
            <a:off x="281407" y="1376772"/>
            <a:ext cx="11579866" cy="2491191"/>
            <a:chOff x="227348" y="1117829"/>
            <a:chExt cx="8424936" cy="181246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60072F4-E6F6-DD4F-A45A-FA053B6CF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911" r="45806"/>
            <a:stretch/>
          </p:blipFill>
          <p:spPr>
            <a:xfrm>
              <a:off x="3071664" y="1117829"/>
              <a:ext cx="3204356" cy="181246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760F63D-37FB-1B4D-8B8C-C8EED3411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431" r="11032"/>
            <a:stretch/>
          </p:blipFill>
          <p:spPr>
            <a:xfrm>
              <a:off x="6270263" y="1117829"/>
              <a:ext cx="2382021" cy="181246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CA2418D-166C-C644-95C5-560B56215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7177"/>
            <a:stretch/>
          </p:blipFill>
          <p:spPr>
            <a:xfrm>
              <a:off x="227348" y="1117829"/>
              <a:ext cx="2782530" cy="181246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2958EB2-AB5B-9942-9B8B-590774E3A5F5}"/>
              </a:ext>
            </a:extLst>
          </p:cNvPr>
          <p:cNvSpPr txBox="1"/>
          <p:nvPr/>
        </p:nvSpPr>
        <p:spPr>
          <a:xfrm>
            <a:off x="365257" y="2622367"/>
            <a:ext cx="4020652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注意观察：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是几字节？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0x40110a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中的立即数是几字节？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0x40111a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中的立即数是几字节？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CDD183-EDAD-9740-9FDD-97E6D2A87F9E}"/>
              </a:ext>
            </a:extLst>
          </p:cNvPr>
          <p:cNvSpPr txBox="1"/>
          <p:nvPr/>
        </p:nvSpPr>
        <p:spPr>
          <a:xfrm>
            <a:off x="265546" y="5085184"/>
            <a:ext cx="584647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movq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$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en-US" altLang="zh-CN" sz="1800" b="1" i="1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，将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E03F0-CDE4-BE41-AD4B-D56DAECA08B6}"/>
              </a:ext>
            </a:extLst>
          </p:cNvPr>
          <p:cNvSpPr txBox="1"/>
          <p:nvPr/>
        </p:nvSpPr>
        <p:spPr>
          <a:xfrm>
            <a:off x="6456040" y="5085183"/>
            <a:ext cx="530818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movabs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movabsq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$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en-US" altLang="zh-CN" sz="1800" b="1" i="1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，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A0F0699-3F4C-5BBF-A9CA-C6A5DEFE705A}"/>
                  </a:ext>
                </a:extLst>
              </p14:cNvPr>
              <p14:cNvContentPartPr/>
              <p14:nvPr/>
            </p14:nvContentPartPr>
            <p14:xfrm>
              <a:off x="1546920" y="5374080"/>
              <a:ext cx="9477720" cy="396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A0F0699-3F4C-5BBF-A9CA-C6A5DEFE70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720" y="5357880"/>
                <a:ext cx="9515520" cy="4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5614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传送特例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CDD183-EDAD-9740-9FDD-97E6D2A87F9E}"/>
              </a:ext>
            </a:extLst>
          </p:cNvPr>
          <p:cNvSpPr txBox="1"/>
          <p:nvPr/>
        </p:nvSpPr>
        <p:spPr>
          <a:xfrm>
            <a:off x="286041" y="1335066"/>
            <a:ext cx="584647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movq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$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en-US" altLang="zh-CN" sz="1800" b="1" i="1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，将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E03F0-CDE4-BE41-AD4B-D56DAECA08B6}"/>
              </a:ext>
            </a:extLst>
          </p:cNvPr>
          <p:cNvSpPr txBox="1"/>
          <p:nvPr/>
        </p:nvSpPr>
        <p:spPr>
          <a:xfrm>
            <a:off x="6744072" y="1556792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对应哪条扩展传送指令？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F9D25-B1A0-9147-91C6-805ECF7AE6CD}"/>
              </a:ext>
            </a:extLst>
          </p:cNvPr>
          <p:cNvSpPr txBox="1"/>
          <p:nvPr/>
        </p:nvSpPr>
        <p:spPr>
          <a:xfrm>
            <a:off x="286041" y="2631210"/>
            <a:ext cx="540244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，存入</a:t>
            </a:r>
            <a:r>
              <a:rPr kumimoji="0" lang="en-US" altLang="zh-CN" sz="1800" i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zh-CN" altLang="en-US" sz="1800" i="1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C3919-03D2-A249-B822-169A95107369}"/>
              </a:ext>
            </a:extLst>
          </p:cNvPr>
          <p:cNvSpPr txBox="1"/>
          <p:nvPr/>
        </p:nvSpPr>
        <p:spPr>
          <a:xfrm>
            <a:off x="6760298" y="2600000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使用哪条扩展传送指令？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1CD07-6CE5-934E-BE2A-95C1C7723A64}"/>
              </a:ext>
            </a:extLst>
          </p:cNvPr>
          <p:cNvSpPr txBox="1"/>
          <p:nvPr/>
        </p:nvSpPr>
        <p:spPr>
          <a:xfrm>
            <a:off x="659396" y="3176972"/>
            <a:ext cx="374974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其实并不存在</a:t>
            </a:r>
            <a:r>
              <a:rPr kumimoji="0" lang="en-US" altLang="zh-CN" sz="180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movzlq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为什么？</a:t>
            </a:r>
            <a:endParaRPr kumimoji="0" lang="zh-CN" altLang="en-US" sz="1800" b="1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E3871-1EBE-D74B-BD3E-D336A41A409C}"/>
              </a:ext>
            </a:extLst>
          </p:cNvPr>
          <p:cNvSpPr txBox="1"/>
          <p:nvPr/>
        </p:nvSpPr>
        <p:spPr>
          <a:xfrm>
            <a:off x="389875" y="4048203"/>
            <a:ext cx="11485276" cy="1546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因为：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如操作数长度为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，则寄存器高字节置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kumimoji="0" lang="en-US" altLang="zh-CN" sz="20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原为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0" lang="en-US" altLang="zh-CN" sz="20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执行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0x00000041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20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337FF9-B1AA-BFDC-27AC-250F5F079DAE}"/>
                  </a:ext>
                </a:extLst>
              </p14:cNvPr>
              <p14:cNvContentPartPr/>
              <p14:nvPr/>
            </p14:nvContentPartPr>
            <p14:xfrm>
              <a:off x="1278000" y="1056600"/>
              <a:ext cx="7514280" cy="4569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337FF9-B1AA-BFDC-27AC-250F5F079D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1800" y="1040400"/>
                <a:ext cx="7546680" cy="46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5822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取地址指令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5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137554" y="244964"/>
            <a:ext cx="7344816" cy="671731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Clr>
                <a:srgbClr val="6B0874"/>
              </a:buClr>
              <a:buNone/>
            </a:pPr>
            <a:r>
              <a:rPr lang="en-US" b="1" dirty="0" err="1">
                <a:solidFill>
                  <a:srgbClr val="6B0874"/>
                </a:solidFill>
              </a:rPr>
              <a:t>对应于C</a:t>
            </a:r>
            <a:r>
              <a:rPr lang="en-US" altLang="zh-CN" b="1" dirty="0">
                <a:solidFill>
                  <a:srgbClr val="6B0874"/>
                </a:solidFill>
              </a:rPr>
              <a:t>/C++</a:t>
            </a:r>
            <a:r>
              <a:rPr lang="zh-CN" altLang="en-US" b="1" dirty="0">
                <a:solidFill>
                  <a:srgbClr val="6B0874"/>
                </a:solidFill>
              </a:rPr>
              <a:t>的取地址</a:t>
            </a:r>
            <a:r>
              <a:rPr lang="en-US" altLang="zh-CN" b="1" dirty="0">
                <a:solidFill>
                  <a:srgbClr val="6B0874"/>
                </a:solidFill>
              </a:rPr>
              <a:t>&amp;</a:t>
            </a:r>
            <a:r>
              <a:rPr lang="zh-CN" altLang="en-US" b="1" dirty="0">
                <a:solidFill>
                  <a:srgbClr val="6B0874"/>
                </a:solidFill>
              </a:rPr>
              <a:t> </a:t>
            </a:r>
            <a:r>
              <a:rPr lang="en-US" altLang="zh-CN" b="1" dirty="0">
                <a:solidFill>
                  <a:srgbClr val="6B0874"/>
                </a:solidFill>
              </a:rPr>
              <a:t>operator(referencing)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57246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360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LEA(Load Effective Address)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C38A79-0BEB-EA4B-9DF5-75EB25DA038F}"/>
              </a:ext>
            </a:extLst>
          </p:cNvPr>
          <p:cNvGraphicFramePr>
            <a:graphicFrameLocks noGrp="1"/>
          </p:cNvGraphicFramePr>
          <p:nvPr/>
        </p:nvGraphicFramePr>
        <p:xfrm>
          <a:off x="335828" y="1072297"/>
          <a:ext cx="1152207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4794">
                  <a:extLst>
                    <a:ext uri="{9D8B030D-6E8A-4147-A177-3AD203B41FA5}">
                      <a16:colId xmlns:a16="http://schemas.microsoft.com/office/drawing/2014/main" val="3784426458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1047955291"/>
                    </a:ext>
                  </a:extLst>
                </a:gridCol>
                <a:gridCol w="5689028">
                  <a:extLst>
                    <a:ext uri="{9D8B030D-6E8A-4147-A177-3AD203B41FA5}">
                      <a16:colId xmlns:a16="http://schemas.microsoft.com/office/drawing/2014/main" val="6270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Intel</a:t>
                      </a:r>
                      <a:r>
                        <a:rPr lang="zh-CN" altLang="en-US" dirty="0"/>
                        <a:t> 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AT&amp;T</a:t>
                      </a:r>
                      <a:r>
                        <a:rPr lang="zh-CN" altLang="en-US" dirty="0"/>
                        <a:t>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lea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r32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DWORD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PTR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[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Courier" pitchFamily="2" charset="0"/>
                        </a:rPr>
                        <a:t>leal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%r32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把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放入寄存器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lea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r64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QWORD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PTR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[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]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latin typeface="Courier" pitchFamily="2" charset="0"/>
                        </a:rPr>
                        <a:t>leaq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 err="1">
                          <a:latin typeface="Courier" pitchFamily="2" charset="0"/>
                        </a:rPr>
                        <a:t>Addr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%r64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93481"/>
                  </a:ext>
                </a:extLst>
              </a:tr>
            </a:tbl>
          </a:graphicData>
        </a:graphic>
      </p:graphicFrame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2144B-7EE8-4D4A-A964-D2D221788F35}"/>
              </a:ext>
            </a:extLst>
          </p:cNvPr>
          <p:cNvSpPr txBox="1"/>
          <p:nvPr/>
        </p:nvSpPr>
        <p:spPr>
          <a:xfrm>
            <a:off x="325785" y="3429000"/>
            <a:ext cx="57246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Courier" pitchFamily="2" charset="0"/>
              </a:rPr>
              <a:t>lea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 </a:t>
            </a:r>
            <a:r>
              <a:rPr lang="en-US" altLang="zh-CN" b="0" i="0" u="none" strike="noStrike" dirty="0" err="1">
                <a:solidFill>
                  <a:srgbClr val="005493"/>
                </a:solidFill>
                <a:effectLst/>
                <a:latin typeface="Courier" pitchFamily="2" charset="0"/>
              </a:rPr>
              <a:t>eax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，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DWORD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Courier" pitchFamily="2" charset="0"/>
              </a:rPr>
              <a:t>PTR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[</a:t>
            </a:r>
            <a:r>
              <a:rPr lang="en-US" altLang="zh-CN" b="0" i="0" u="none" strike="noStrike" dirty="0">
                <a:solidFill>
                  <a:srgbClr val="007F7F"/>
                </a:solidFill>
                <a:effectLst/>
                <a:latin typeface="Courier" pitchFamily="2" charset="0"/>
              </a:rPr>
              <a:t>401000h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]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5327A-04AF-C349-A2F1-6A81C01043E6}"/>
              </a:ext>
            </a:extLst>
          </p:cNvPr>
          <p:cNvSpPr txBox="1"/>
          <p:nvPr/>
        </p:nvSpPr>
        <p:spPr>
          <a:xfrm>
            <a:off x="3359696" y="3925894"/>
            <a:ext cx="210025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0x401000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eax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920DEF-3C36-B740-A83F-DDA4E7E4F62E}"/>
              </a:ext>
            </a:extLst>
          </p:cNvPr>
          <p:cNvSpPr txBox="1"/>
          <p:nvPr/>
        </p:nvSpPr>
        <p:spPr>
          <a:xfrm>
            <a:off x="310873" y="5032647"/>
            <a:ext cx="57246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chemeClr val="accent2"/>
                </a:solidFill>
                <a:effectLst/>
                <a:latin typeface="Courier" pitchFamily="2" charset="0"/>
              </a:rPr>
              <a:t>lea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</a:rPr>
              <a:t>r</a:t>
            </a:r>
            <a:r>
              <a:rPr lang="en-US" altLang="zh-CN" b="0" i="0" u="none" strike="noStrike" dirty="0" err="1">
                <a:solidFill>
                  <a:srgbClr val="005493"/>
                </a:solidFill>
                <a:effectLst/>
                <a:latin typeface="Courier" pitchFamily="2" charset="0"/>
              </a:rPr>
              <a:t>ax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，</a:t>
            </a:r>
            <a:r>
              <a:rPr lang="en-US" altLang="zh-CN" dirty="0">
                <a:solidFill>
                  <a:srgbClr val="4D4D4D"/>
                </a:solidFill>
                <a:latin typeface="Courier" pitchFamily="2" charset="0"/>
              </a:rPr>
              <a:t>Q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WORD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Courier" pitchFamily="2" charset="0"/>
              </a:rPr>
              <a:t>PTR</a:t>
            </a:r>
            <a:r>
              <a:rPr lang="zh-CN" altLang="en-US" dirty="0">
                <a:solidFill>
                  <a:srgbClr val="4D4D4D"/>
                </a:solidFill>
                <a:latin typeface="Courier" pitchFamily="2" charset="0"/>
              </a:rPr>
              <a:t> 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[</a:t>
            </a:r>
            <a:r>
              <a:rPr lang="en-US" altLang="zh-CN" b="0" i="0" u="none" strike="noStrike" dirty="0" err="1">
                <a:solidFill>
                  <a:srgbClr val="005493"/>
                </a:solidFill>
                <a:effectLst/>
                <a:latin typeface="Courier" pitchFamily="2" charset="0"/>
              </a:rPr>
              <a:t>rbx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Courier" pitchFamily="2" charset="0"/>
              </a:rPr>
              <a:t>]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48051F-390B-614A-999F-A42FC957E071}"/>
              </a:ext>
            </a:extLst>
          </p:cNvPr>
          <p:cNvSpPr txBox="1"/>
          <p:nvPr/>
        </p:nvSpPr>
        <p:spPr>
          <a:xfrm>
            <a:off x="3357287" y="5399607"/>
            <a:ext cx="124764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rbx</a:t>
            </a:r>
            <a:r>
              <a:rPr kumimoji="0" lang="en-US" altLang="zh-CN" sz="1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Wingdings" pitchFamily="2" charset="2"/>
              </a:rPr>
              <a:t>rax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5692AC-C40C-EF48-BFAC-6AA6581758DB}"/>
              </a:ext>
            </a:extLst>
          </p:cNvPr>
          <p:cNvSpPr txBox="1"/>
          <p:nvPr/>
        </p:nvSpPr>
        <p:spPr>
          <a:xfrm>
            <a:off x="6156493" y="2340419"/>
            <a:ext cx="4352415" cy="41796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a=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400000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lea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dword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c,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lea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d,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"c=%</a:t>
            </a:r>
            <a:r>
              <a:rPr lang="en-US" altLang="zh-CN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d,d</a:t>
            </a:r>
            <a:r>
              <a:rPr lang="en-US" altLang="zh-CN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=%d\n"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c,d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C41A16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2DF6E39-B779-61F9-FF1B-C9D3F43AE77A}"/>
                  </a:ext>
                </a:extLst>
              </p14:cNvPr>
              <p14:cNvContentPartPr/>
              <p14:nvPr/>
            </p14:nvContentPartPr>
            <p14:xfrm>
              <a:off x="1377000" y="2763000"/>
              <a:ext cx="8060400" cy="2541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2DF6E39-B779-61F9-FF1B-C9D3F43AE7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800" y="2746800"/>
                <a:ext cx="8092800" cy="257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137554" y="244964"/>
            <a:ext cx="4774870" cy="671731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Clr>
                <a:srgbClr val="6B0874"/>
              </a:buClr>
              <a:buNone/>
            </a:pPr>
            <a:r>
              <a:rPr lang="en-US" b="1" dirty="0" err="1">
                <a:solidFill>
                  <a:srgbClr val="6B0874"/>
                </a:solidFill>
              </a:rPr>
              <a:t>编译器发现这个可以用来计算呀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57246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360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LEA(Load Effective Address)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58A603-2F96-FA42-864F-5C85CC7136CA}"/>
              </a:ext>
            </a:extLst>
          </p:cNvPr>
          <p:cNvSpPr txBox="1"/>
          <p:nvPr/>
        </p:nvSpPr>
        <p:spPr>
          <a:xfrm>
            <a:off x="-933" y="1268760"/>
            <a:ext cx="808540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52450" lvl="1"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计算形如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 + k*y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的算术表达式，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= 1, 2, 4, or 8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282C10-D71A-D343-B8C5-C6EA54051775}"/>
              </a:ext>
            </a:extLst>
          </p:cNvPr>
          <p:cNvSpPr txBox="1"/>
          <p:nvPr/>
        </p:nvSpPr>
        <p:spPr>
          <a:xfrm>
            <a:off x="420859" y="3176972"/>
            <a:ext cx="3620911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m12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x)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*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C75941-6A1A-9C40-BEC7-6A20922D56A9}"/>
              </a:ext>
            </a:extLst>
          </p:cNvPr>
          <p:cNvSpPr txBox="1"/>
          <p:nvPr/>
        </p:nvSpPr>
        <p:spPr>
          <a:xfrm>
            <a:off x="6274018" y="2158136"/>
            <a:ext cx="3620911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m12(long):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D72428-A066-C541-99BC-1488494AE0AA}"/>
              </a:ext>
            </a:extLst>
          </p:cNvPr>
          <p:cNvSpPr txBox="1"/>
          <p:nvPr/>
        </p:nvSpPr>
        <p:spPr>
          <a:xfrm>
            <a:off x="6274018" y="4389977"/>
            <a:ext cx="4716290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m12(long):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716E1926-B1ED-914E-8BBA-A0768698C031}"/>
              </a:ext>
            </a:extLst>
          </p:cNvPr>
          <p:cNvSpPr/>
          <p:nvPr/>
        </p:nvSpPr>
        <p:spPr bwMode="auto">
          <a:xfrm>
            <a:off x="4691844" y="3634978"/>
            <a:ext cx="576064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A71846-DB1D-B44F-94FC-5E496DC486B8}"/>
              </a:ext>
            </a:extLst>
          </p:cNvPr>
          <p:cNvSpPr txBox="1"/>
          <p:nvPr/>
        </p:nvSpPr>
        <p:spPr>
          <a:xfrm>
            <a:off x="515380" y="5220281"/>
            <a:ext cx="3993401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的区别在哪里？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BB52F52-C3C9-F7F0-3E00-B1CF17B71B4E}"/>
                  </a:ext>
                </a:extLst>
              </p14:cNvPr>
              <p14:cNvContentPartPr/>
              <p14:nvPr/>
            </p14:nvContentPartPr>
            <p14:xfrm>
              <a:off x="2745000" y="1658520"/>
              <a:ext cx="8426880" cy="1908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BB52F52-C3C9-F7F0-3E00-B1CF17B71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800" y="1642320"/>
                <a:ext cx="8459280" cy="19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8740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寄存器和寻址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22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137554" y="244964"/>
            <a:ext cx="4774870" cy="671731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Clr>
                <a:srgbClr val="6B0874"/>
              </a:buClr>
              <a:buNone/>
            </a:pPr>
            <a:r>
              <a:rPr lang="en-US" b="1" dirty="0" err="1">
                <a:solidFill>
                  <a:srgbClr val="6B0874"/>
                </a:solidFill>
              </a:rPr>
              <a:t>计算举例及分析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572463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360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LEA(Load Effective Address)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EFEF6-54DF-9B44-99CD-F352CFDA75BA}"/>
              </a:ext>
            </a:extLst>
          </p:cNvPr>
          <p:cNvSpPr txBox="1"/>
          <p:nvPr/>
        </p:nvSpPr>
        <p:spPr>
          <a:xfrm>
            <a:off x="510680" y="1520788"/>
            <a:ext cx="10829458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scale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z){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x +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y +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z;</a:t>
            </a:r>
          </a:p>
          <a:p>
            <a:pPr algn="l"/>
            <a:r>
              <a:rPr lang="zh-CN" altLang="en-US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04E5A2-284B-E64A-A588-8960542A0008}"/>
              </a:ext>
            </a:extLst>
          </p:cNvPr>
          <p:cNvSpPr txBox="1"/>
          <p:nvPr/>
        </p:nvSpPr>
        <p:spPr>
          <a:xfrm>
            <a:off x="335828" y="3545953"/>
            <a:ext cx="4536036" cy="247054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%rsi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A6C779D-C6CF-21C3-4CF0-1909B6466F7C}"/>
                  </a:ext>
                </a:extLst>
              </p14:cNvPr>
              <p14:cNvContentPartPr/>
              <p14:nvPr/>
            </p14:nvContentPartPr>
            <p14:xfrm>
              <a:off x="1681560" y="2370240"/>
              <a:ext cx="6240960" cy="2931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A6C779D-C6CF-21C3-4CF0-1909B6466F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5360" y="2354040"/>
                <a:ext cx="6273360" cy="29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7694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18362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556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7530756" y="462499"/>
            <a:ext cx="416184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假设：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rcx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值为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/>
        </p:nvGraphicFramePr>
        <p:xfrm>
          <a:off x="335828" y="1380414"/>
          <a:ext cx="11521210" cy="46562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9232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4428890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</a:tblGrid>
              <a:tr h="665173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中的值？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leaq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),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i="1" dirty="0">
                        <a:solidFill>
                          <a:srgbClr val="007F7F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leaq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leaq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leaq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7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leaq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0xA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4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700796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leaq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9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6424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09E8A82-6C0D-8FEB-3031-034F2F490DE8}"/>
                  </a:ext>
                </a:extLst>
              </p14:cNvPr>
              <p14:cNvContentPartPr/>
              <p14:nvPr/>
            </p14:nvContentPartPr>
            <p14:xfrm>
              <a:off x="482040" y="4987800"/>
              <a:ext cx="10969560" cy="407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09E8A82-6C0D-8FEB-3031-034F2F490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40" y="4971600"/>
                <a:ext cx="11001960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8780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18362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5561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98CC68-9E27-3645-A9C1-8C73496AE728}"/>
              </a:ext>
            </a:extLst>
          </p:cNvPr>
          <p:cNvSpPr txBox="1"/>
          <p:nvPr/>
        </p:nvSpPr>
        <p:spPr>
          <a:xfrm>
            <a:off x="335828" y="4577937"/>
            <a:ext cx="5328592" cy="12003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leaq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rdi</a:t>
            </a:r>
            <a:r>
              <a:rPr lang="en-US" altLang="zh-CN" sz="2400" i="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lang="zh-CN" altLang="en-US" sz="2400" i="0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400" i="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%</a:t>
            </a:r>
            <a:r>
              <a:rPr lang="en-US" altLang="zh-CN" sz="2400" i="0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rdi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leaq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r>
              <a:rPr lang="en-US" altLang="zh-CN" sz="2400" i="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lang="zh-CN" altLang="en-US" sz="2400" i="0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400" i="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%</a:t>
            </a:r>
            <a:r>
              <a:rPr lang="en-US" altLang="zh-CN" sz="2400" i="0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rsi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leaq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r>
              <a:rPr lang="en-US" altLang="zh-CN" sz="2400" i="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lang="zh-CN" altLang="en-US" sz="2400" i="0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400" i="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%</a:t>
            </a:r>
            <a:r>
              <a:rPr lang="en-US" altLang="zh-CN" sz="2400" i="0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rdx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dirty="0">
                <a:solidFill>
                  <a:srgbClr val="007F7F"/>
                </a:solidFill>
                <a:latin typeface="Courier" pitchFamily="2" charset="0"/>
                <a:ea typeface="Microsoft YaHei" panose="020B0503020204020204" pitchFamily="34" charset="-122"/>
              </a:rPr>
              <a:t>8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  <a:cs typeface="+mn-cs"/>
              </a:rPr>
              <a:t>rax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C0C9E0-C0A8-1F4C-B18B-AA7AD5C66480}"/>
              </a:ext>
            </a:extLst>
          </p:cNvPr>
          <p:cNvSpPr txBox="1"/>
          <p:nvPr/>
        </p:nvSpPr>
        <p:spPr>
          <a:xfrm>
            <a:off x="458958" y="1679898"/>
            <a:ext cx="11289670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unknown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z){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8A8F2FD-94A7-9D4D-B19F-B5691E0EEE63}"/>
              </a:ext>
            </a:extLst>
          </p:cNvPr>
          <p:cNvSpPr/>
          <p:nvPr/>
        </p:nvSpPr>
        <p:spPr bwMode="auto">
          <a:xfrm>
            <a:off x="1667508" y="3536950"/>
            <a:ext cx="396044" cy="10441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C17B47A-3D6D-164A-80F2-209FF769343B}"/>
              </a:ext>
            </a:extLst>
          </p:cNvPr>
          <p:cNvCxnSpPr/>
          <p:nvPr/>
        </p:nvCxnSpPr>
        <p:spPr bwMode="auto">
          <a:xfrm>
            <a:off x="3899756" y="2575528"/>
            <a:ext cx="42844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407572-587C-DD46-A80B-6419EF94CEE4}"/>
              </a:ext>
            </a:extLst>
          </p:cNvPr>
          <p:cNvSpPr txBox="1"/>
          <p:nvPr/>
        </p:nvSpPr>
        <p:spPr>
          <a:xfrm>
            <a:off x="5948943" y="2206196"/>
            <a:ext cx="30970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FAC428C-17E3-F38A-BFCC-BE43389C3465}"/>
                  </a:ext>
                </a:extLst>
              </p14:cNvPr>
              <p14:cNvContentPartPr/>
              <p14:nvPr/>
            </p14:nvContentPartPr>
            <p14:xfrm>
              <a:off x="2421360" y="1353600"/>
              <a:ext cx="8553960" cy="1744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FAC428C-17E3-F38A-BFCC-BE43389C3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5160" y="1337400"/>
                <a:ext cx="8586360" cy="17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7846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18362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9356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01BD3BF4-D237-2840-8419-124E1C1AC77D}"/>
              </a:ext>
            </a:extLst>
          </p:cNvPr>
          <p:cNvGraphicFramePr>
            <a:graphicFrameLocks noGrp="1"/>
          </p:cNvGraphicFramePr>
          <p:nvPr/>
        </p:nvGraphicFramePr>
        <p:xfrm>
          <a:off x="335828" y="1880828"/>
          <a:ext cx="11521210" cy="45091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00232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3060738">
                  <a:extLst>
                    <a:ext uri="{9D8B030D-6E8A-4147-A177-3AD203B41FA5}">
                      <a16:colId xmlns:a16="http://schemas.microsoft.com/office/drawing/2014/main" val="567119360"/>
                    </a:ext>
                  </a:extLst>
                </a:gridCol>
              </a:tblGrid>
              <a:tr h="164759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目标位置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Courier" pitchFamily="2" charset="0"/>
                          <a:ea typeface="Microsoft YaHei" panose="020B0503020204020204" pitchFamily="34" charset="-122"/>
                        </a:rPr>
                        <a:t>目标值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addq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rax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i="1" dirty="0">
                        <a:solidFill>
                          <a:srgbClr val="007F7F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i="1" dirty="0">
                        <a:solidFill>
                          <a:srgbClr val="007F7F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subq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imulq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$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0xA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,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F7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8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incq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rax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0" dirty="0" err="1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decq</a:t>
                      </a:r>
                      <a:r>
                        <a:rPr lang="zh-CN" altLang="en-US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endParaRPr lang="zh-CN" altLang="en-US" sz="2800" i="0" dirty="0">
                        <a:solidFill>
                          <a:srgbClr val="005493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700796"/>
                  </a:ext>
                </a:extLst>
              </a:tr>
              <a:tr h="66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subq</a:t>
                      </a:r>
                      <a:r>
                        <a:rPr kumimoji="0" lang="zh-CN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%</a:t>
                      </a:r>
                      <a:r>
                        <a:rPr kumimoji="0" lang="en-US" altLang="zh-CN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Microsoft YaHei" panose="020B0503020204020204" pitchFamily="34" charset="-122"/>
                          <a:cs typeface="+mn-cs"/>
                        </a:rPr>
                        <a:t>rdx</a:t>
                      </a:r>
                      <a:r>
                        <a:rPr lang="en-US" altLang="zh-CN" sz="280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zh-CN" altLang="en-US" sz="280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800" i="0" dirty="0">
                          <a:solidFill>
                            <a:schemeClr val="accent2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sz="280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rax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493"/>
                        </a:solidFill>
                        <a:effectLst/>
                        <a:uLnTx/>
                        <a:uFillTx/>
                        <a:latin typeface="Courier" pitchFamily="2" charset="0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6424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C2E1A47-2062-3D80-9C63-F93043F7674B}"/>
                  </a:ext>
                </a:extLst>
              </p14:cNvPr>
              <p14:cNvContentPartPr/>
              <p14:nvPr/>
            </p14:nvContentPartPr>
            <p14:xfrm>
              <a:off x="1501560" y="240480"/>
              <a:ext cx="9673560" cy="6057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C2E1A47-2062-3D80-9C63-F93043F76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5360" y="224280"/>
                <a:ext cx="970596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7798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算数运算指令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60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63622" y="341296"/>
            <a:ext cx="196307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636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2B9A637-A2EC-0C48-9F35-71A6E8F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9" y="1160748"/>
            <a:ext cx="7128324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sz="3200" kern="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AT</a:t>
            </a:r>
            <a:r>
              <a:rPr lang="en-US" altLang="zh-CN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&amp;T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                   </a:t>
            </a:r>
            <a:r>
              <a:rPr lang="en-US" sz="3200" b="1" kern="0" dirty="0" err="1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功能</a:t>
            </a:r>
            <a:endParaRPr lang="en-US" sz="3200" b="1" kern="0" dirty="0">
              <a:solidFill>
                <a:srgbClr val="6B0874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					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+ </a:t>
            </a:r>
            <a:r>
              <a:rPr lang="en-US" sz="2800" kern="0" dirty="0" err="1"/>
              <a:t>Src</a:t>
            </a:r>
            <a:endParaRPr lang="en-US" sz="2800" kern="0" dirty="0"/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</a:t>
            </a:r>
            <a:r>
              <a:rPr lang="en-US" sz="2800" kern="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2800" kern="0" dirty="0"/>
              <a:t> </a:t>
            </a:r>
            <a:r>
              <a:rPr lang="en-US" sz="2800" kern="0" dirty="0" err="1"/>
              <a:t>Src</a:t>
            </a:r>
            <a:endParaRPr lang="en-US" sz="2800" kern="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altLang="zh-CN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altLang="zh-CN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altLang="zh-CN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altLang="zh-CN" sz="2800" kern="0" dirty="0"/>
              <a:t>		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= -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altLang="zh-CN" sz="2800" kern="0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altLang="zh-CN" sz="2800" kern="0" dirty="0"/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altLang="zh-CN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</a:t>
            </a:r>
            <a:r>
              <a:rPr lang="en-US" altLang="zh-CN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altLang="zh-CN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altLang="zh-CN" sz="2800" kern="0" dirty="0"/>
              <a:t>		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= 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+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1</a:t>
            </a:r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altLang="zh-CN" sz="28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dec</a:t>
            </a:r>
            <a:r>
              <a:rPr lang="en-US" altLang="zh-CN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altLang="zh-CN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altLang="zh-CN" sz="2800" kern="0" dirty="0"/>
              <a:t>		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= </a:t>
            </a:r>
            <a:r>
              <a:rPr lang="en-US" altLang="zh-CN" sz="2800" kern="0" dirty="0" err="1"/>
              <a:t>Dest</a:t>
            </a:r>
            <a:r>
              <a:rPr lang="en-US" altLang="zh-CN" sz="2800" kern="0" dirty="0"/>
              <a:t> –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1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altLang="zh-CN" sz="2800" kern="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15253D-6A07-724B-9711-ADE98545F438}"/>
              </a:ext>
            </a:extLst>
          </p:cNvPr>
          <p:cNvSpPr txBox="1"/>
          <p:nvPr/>
        </p:nvSpPr>
        <p:spPr>
          <a:xfrm>
            <a:off x="7192802" y="964351"/>
            <a:ext cx="4752926" cy="2464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影响的标志：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进位标志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、零标志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ZF</a:t>
            </a: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符号标志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、溢出标志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辅助进位标志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、奇偶标志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PF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D19A67-99EE-2847-87DE-1BB68B77F47E}"/>
              </a:ext>
            </a:extLst>
          </p:cNvPr>
          <p:cNvSpPr txBox="1"/>
          <p:nvPr/>
        </p:nvSpPr>
        <p:spPr>
          <a:xfrm>
            <a:off x="7192802" y="4156688"/>
            <a:ext cx="4752926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影响的标志：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不影响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，其余同加减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54B3CE7-8A7E-AED3-816F-B1FE32A8044A}"/>
                  </a:ext>
                </a:extLst>
              </p14:cNvPr>
              <p14:cNvContentPartPr/>
              <p14:nvPr/>
            </p14:nvContentPartPr>
            <p14:xfrm>
              <a:off x="7814520" y="2139120"/>
              <a:ext cx="3415680" cy="672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54B3CE7-8A7E-AED3-816F-B1FE32A80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320" y="2122920"/>
                <a:ext cx="344808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65010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46576" y="343433"/>
            <a:ext cx="361022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4384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带进位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借位加减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2B9A637-A2EC-0C48-9F35-71A6E8F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8" y="1160748"/>
            <a:ext cx="7776395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zh-CN" altLang="en-US" sz="3200" kern="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AT</a:t>
            </a:r>
            <a:r>
              <a:rPr lang="en-US" altLang="zh-CN" sz="3200" b="1" kern="0" dirty="0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&amp;T</a:t>
            </a:r>
            <a:r>
              <a:rPr 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3200" b="1" kern="0" dirty="0">
                <a:solidFill>
                  <a:srgbClr val="6B0874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                   </a:t>
            </a:r>
            <a:r>
              <a:rPr lang="en-US" sz="3200" b="1" kern="0" dirty="0" err="1">
                <a:solidFill>
                  <a:srgbClr val="6B0874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功能</a:t>
            </a:r>
            <a:endParaRPr lang="en-US" sz="3200" b="1" kern="0" dirty="0">
              <a:solidFill>
                <a:srgbClr val="6B0874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</a:t>
            </a:r>
            <a:r>
              <a:rPr lang="en-US" sz="28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					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+ </a:t>
            </a:r>
            <a:r>
              <a:rPr lang="en-US" sz="2800" kern="0" dirty="0" err="1"/>
              <a:t>Src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+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CF</a:t>
            </a:r>
            <a:endParaRPr lang="en-US" sz="2800" kern="0" dirty="0"/>
          </a:p>
          <a:p>
            <a:pPr marL="285750" lvl="2" indent="0">
              <a:buFont typeface="Wingdings" pitchFamily="2" charset="2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28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bb</a:t>
            </a:r>
            <a:r>
              <a:rPr lang="en-US" sz="2800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en-US" sz="2800" kern="0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800" kern="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sz="2800" kern="0" dirty="0"/>
              <a:t>		</a:t>
            </a:r>
            <a:r>
              <a:rPr lang="en-US" sz="2800" kern="0" dirty="0" err="1"/>
              <a:t>Dest</a:t>
            </a:r>
            <a:r>
              <a:rPr lang="en-US" sz="2800" kern="0" dirty="0"/>
              <a:t> = </a:t>
            </a:r>
            <a:r>
              <a:rPr lang="en-US" sz="2800" kern="0" dirty="0" err="1"/>
              <a:t>Dest</a:t>
            </a:r>
            <a:r>
              <a:rPr lang="en-US" sz="2800" kern="0" dirty="0"/>
              <a:t> </a:t>
            </a:r>
            <a:r>
              <a:rPr lang="en-US" sz="2800" kern="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sz="2800" kern="0" dirty="0"/>
              <a:t> </a:t>
            </a:r>
            <a:r>
              <a:rPr lang="en-US" sz="2800" kern="0" dirty="0" err="1"/>
              <a:t>Src</a:t>
            </a:r>
            <a:r>
              <a:rPr lang="en-US" altLang="zh-CN" sz="2800" kern="0" dirty="0"/>
              <a:t> </a:t>
            </a:r>
            <a:r>
              <a:rPr lang="en-US" altLang="zh-CN" sz="2800" kern="0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altLang="zh-CN" sz="2800" kern="0" dirty="0"/>
              <a:t> CF</a:t>
            </a:r>
            <a:endParaRPr lang="en-US" sz="2800" kern="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15253D-6A07-724B-9711-ADE98545F438}"/>
              </a:ext>
            </a:extLst>
          </p:cNvPr>
          <p:cNvSpPr txBox="1"/>
          <p:nvPr/>
        </p:nvSpPr>
        <p:spPr>
          <a:xfrm>
            <a:off x="7644172" y="980728"/>
            <a:ext cx="4752926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影响的标志：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PF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4F28D-8C20-8540-8EF2-369FA2C06026}"/>
              </a:ext>
            </a:extLst>
          </p:cNvPr>
          <p:cNvSpPr txBox="1"/>
          <p:nvPr/>
        </p:nvSpPr>
        <p:spPr>
          <a:xfrm>
            <a:off x="600133" y="2744924"/>
            <a:ext cx="6445184" cy="41796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x[],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y[],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asm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L0: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rdx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jz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L1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mov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QWORD PTR 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QWORD PTR 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rdi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rax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dec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rdx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jmp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L1: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2073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乘除法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6B747-87EA-2E49-9EC5-5CADFB79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51"/>
          <a:stretch/>
        </p:blipFill>
        <p:spPr bwMode="auto">
          <a:xfrm>
            <a:off x="455712" y="938936"/>
            <a:ext cx="11280576" cy="410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CF1F50-2CB2-E545-8A2E-CCFA1B54E088}"/>
              </a:ext>
            </a:extLst>
          </p:cNvPr>
          <p:cNvSpPr txBox="1"/>
          <p:nvPr/>
        </p:nvSpPr>
        <p:spPr>
          <a:xfrm>
            <a:off x="339229" y="5121188"/>
            <a:ext cx="906222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位，结果是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rdx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128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位（高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rdx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，低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位在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÷64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78C99-AE04-F845-9424-E92E35FC1C08}"/>
              </a:ext>
            </a:extLst>
          </p:cNvPr>
          <p:cNvSpPr txBox="1"/>
          <p:nvPr/>
        </p:nvSpPr>
        <p:spPr>
          <a:xfrm>
            <a:off x="9873716" y="5635315"/>
            <a:ext cx="196399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前缀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表示有符号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743FD5C-035B-C245-86FB-ED4F00DA18ED}"/>
              </a:ext>
            </a:extLst>
          </p:cNvPr>
          <p:cNvSpPr/>
          <p:nvPr/>
        </p:nvSpPr>
        <p:spPr bwMode="auto">
          <a:xfrm>
            <a:off x="9401453" y="5337212"/>
            <a:ext cx="186935" cy="8640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D965BE0-6BC1-E34C-AD28-9BC851FFE29F}"/>
              </a:ext>
            </a:extLst>
          </p:cNvPr>
          <p:cNvSpPr txBox="1"/>
          <p:nvPr/>
        </p:nvSpPr>
        <p:spPr>
          <a:xfrm>
            <a:off x="6348028" y="364304"/>
            <a:ext cx="51125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4209C9-2E62-0A63-A766-FAB9CF4E4367}"/>
                  </a:ext>
                </a:extLst>
              </p14:cNvPr>
              <p14:cNvContentPartPr/>
              <p14:nvPr/>
            </p14:nvContentPartPr>
            <p14:xfrm>
              <a:off x="367560" y="5604840"/>
              <a:ext cx="10179000" cy="798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4209C9-2E62-0A63-A766-FAB9CF4E43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360" y="5588640"/>
                <a:ext cx="10211400" cy="8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998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6B747-87EA-2E49-9EC5-5CADFB79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83"/>
          <a:stretch/>
        </p:blipFill>
        <p:spPr bwMode="auto">
          <a:xfrm>
            <a:off x="455712" y="938936"/>
            <a:ext cx="11280576" cy="15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BD965BE0-6BC1-E34C-AD28-9BC851FFE29F}"/>
              </a:ext>
            </a:extLst>
          </p:cNvPr>
          <p:cNvSpPr txBox="1"/>
          <p:nvPr/>
        </p:nvSpPr>
        <p:spPr>
          <a:xfrm>
            <a:off x="6348028" y="364304"/>
            <a:ext cx="51125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DC842B-7E5B-0847-BEEA-2EC991AE6826}"/>
              </a:ext>
            </a:extLst>
          </p:cNvPr>
          <p:cNvSpPr txBox="1"/>
          <p:nvPr/>
        </p:nvSpPr>
        <p:spPr>
          <a:xfrm>
            <a:off x="2027548" y="2718236"/>
            <a:ext cx="81369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lvl="1" algn="l">
              <a:defRPr b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当结果的高半部分不等于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 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31CC0D-F815-0E46-8949-30D220FDED6E}"/>
              </a:ext>
            </a:extLst>
          </p:cNvPr>
          <p:cNvSpPr txBox="1"/>
          <p:nvPr/>
        </p:nvSpPr>
        <p:spPr>
          <a:xfrm>
            <a:off x="900251" y="3417498"/>
            <a:ext cx="9581444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cinttypes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//#include &lt;</a:t>
            </a:r>
            <a:r>
              <a:rPr lang="en-US" altLang="zh-CN" sz="20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inttypes.h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__int128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store_upod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x * 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ACB4B16-47A8-7D4D-DBC6-FED06C199D73}"/>
                  </a:ext>
                </a:extLst>
              </p14:cNvPr>
              <p14:cNvContentPartPr/>
              <p14:nvPr/>
            </p14:nvContentPartPr>
            <p14:xfrm>
              <a:off x="2471760" y="3113280"/>
              <a:ext cx="6790320" cy="700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ACB4B16-47A8-7D4D-DBC6-FED06C19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5560" y="3097080"/>
                <a:ext cx="682272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261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902E10-AC5A-5046-8B0E-D37C588ADB3E}"/>
              </a:ext>
            </a:extLst>
          </p:cNvPr>
          <p:cNvSpPr txBox="1"/>
          <p:nvPr/>
        </p:nvSpPr>
        <p:spPr>
          <a:xfrm>
            <a:off x="1919536" y="116632"/>
            <a:ext cx="9581444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cinttypes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//#include &lt;</a:t>
            </a:r>
            <a:r>
              <a:rPr lang="en-US" altLang="zh-CN" sz="20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inttypes.h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__int128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store_upod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x * (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uint128_t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4F0A4F-B1E6-3D46-97CA-EF8F9CAA5DCC}"/>
              </a:ext>
            </a:extLst>
          </p:cNvPr>
          <p:cNvSpPr txBox="1"/>
          <p:nvPr/>
        </p:nvSpPr>
        <p:spPr>
          <a:xfrm>
            <a:off x="731404" y="3123619"/>
            <a:ext cx="5364596" cy="30469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store_upod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(unsigned __int128*, unsigned long, unsigned 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5A862C-D5B8-EF45-84FD-CD2990E253B0}"/>
              </a:ext>
            </a:extLst>
          </p:cNvPr>
          <p:cNvSpPr txBox="1"/>
          <p:nvPr/>
        </p:nvSpPr>
        <p:spPr>
          <a:xfrm>
            <a:off x="6312024" y="3123619"/>
            <a:ext cx="5545014" cy="30469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store_upod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(unsigned __int128*, unsigned long, unsigned long):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mulq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5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7F88AE63-45E0-4744-896C-757DF4A2A542}"/>
              </a:ext>
            </a:extLst>
          </p:cNvPr>
          <p:cNvSpPr/>
          <p:nvPr/>
        </p:nvSpPr>
        <p:spPr bwMode="auto">
          <a:xfrm>
            <a:off x="6157367" y="7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023CD95-D1C3-A846-AF43-D55757B3A298}"/>
              </a:ext>
            </a:extLst>
          </p:cNvPr>
          <p:cNvSpPr/>
          <p:nvPr/>
        </p:nvSpPr>
        <p:spPr bwMode="auto">
          <a:xfrm>
            <a:off x="6157367" y="11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71FAB0-6322-794E-82E0-12F345E74A72}"/>
              </a:ext>
            </a:extLst>
          </p:cNvPr>
          <p:cNvSpPr/>
          <p:nvPr/>
        </p:nvSpPr>
        <p:spPr bwMode="auto">
          <a:xfrm>
            <a:off x="6157367" y="148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34B7B1-6430-8546-A97F-59B5AFD7CC1F}"/>
              </a:ext>
            </a:extLst>
          </p:cNvPr>
          <p:cNvSpPr/>
          <p:nvPr/>
        </p:nvSpPr>
        <p:spPr bwMode="auto">
          <a:xfrm>
            <a:off x="6157367" y="220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D58D211-ADF4-D44B-996E-3883917555C0}"/>
              </a:ext>
            </a:extLst>
          </p:cNvPr>
          <p:cNvSpPr/>
          <p:nvPr/>
        </p:nvSpPr>
        <p:spPr bwMode="auto">
          <a:xfrm>
            <a:off x="6157367" y="25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1AACD2C-F062-DE44-80A6-3E3DA18A5EDE}"/>
              </a:ext>
            </a:extLst>
          </p:cNvPr>
          <p:cNvSpPr/>
          <p:nvPr/>
        </p:nvSpPr>
        <p:spPr bwMode="auto">
          <a:xfrm>
            <a:off x="6157367" y="29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BEB5C67-B8D7-934D-84C9-6CEBA1E28302}"/>
              </a:ext>
            </a:extLst>
          </p:cNvPr>
          <p:cNvSpPr/>
          <p:nvPr/>
        </p:nvSpPr>
        <p:spPr bwMode="auto">
          <a:xfrm>
            <a:off x="6157367" y="328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10CC67-793C-6D45-9765-DA05FAE359E4}"/>
              </a:ext>
            </a:extLst>
          </p:cNvPr>
          <p:cNvSpPr/>
          <p:nvPr/>
        </p:nvSpPr>
        <p:spPr bwMode="auto">
          <a:xfrm>
            <a:off x="6157367" y="3998830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29633F4-EBEF-1B4B-97D7-8185E1950070}"/>
              </a:ext>
            </a:extLst>
          </p:cNvPr>
          <p:cNvSpPr/>
          <p:nvPr/>
        </p:nvSpPr>
        <p:spPr bwMode="auto">
          <a:xfrm>
            <a:off x="6157367" y="4358830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4D33F5B-1527-1448-8488-C3BCA03F328A}"/>
              </a:ext>
            </a:extLst>
          </p:cNvPr>
          <p:cNvSpPr/>
          <p:nvPr/>
        </p:nvSpPr>
        <p:spPr bwMode="auto">
          <a:xfrm>
            <a:off x="6157367" y="184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7" name="表格 97">
            <a:extLst>
              <a:ext uri="{FF2B5EF4-FFF2-40B4-BE49-F238E27FC236}">
                <a16:creationId xmlns:a16="http://schemas.microsoft.com/office/drawing/2014/main" id="{E6CFB6B4-77E3-C943-BA16-3A0BB321E589}"/>
              </a:ext>
            </a:extLst>
          </p:cNvPr>
          <p:cNvGraphicFramePr>
            <a:graphicFrameLocks noGrp="1"/>
          </p:cNvGraphicFramePr>
          <p:nvPr/>
        </p:nvGraphicFramePr>
        <p:xfrm>
          <a:off x="6137275" y="778994"/>
          <a:ext cx="1074849" cy="39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7484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968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268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14877"/>
                  </a:ext>
                </a:extLst>
              </a:tr>
            </a:tbl>
          </a:graphicData>
        </a:graphic>
      </p:graphicFrame>
      <p:sp>
        <p:nvSpPr>
          <p:cNvPr id="4" name="圆角矩形 3">
            <a:extLst>
              <a:ext uri="{FF2B5EF4-FFF2-40B4-BE49-F238E27FC236}">
                <a16:creationId xmlns:a16="http://schemas.microsoft.com/office/drawing/2014/main" id="{ABDB85D5-0CF7-A948-A065-D275B8389C2A}"/>
              </a:ext>
            </a:extLst>
          </p:cNvPr>
          <p:cNvSpPr/>
          <p:nvPr/>
        </p:nvSpPr>
        <p:spPr bwMode="auto">
          <a:xfrm>
            <a:off x="-708756" y="86965"/>
            <a:ext cx="2196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800996-658D-0A41-9FEC-EE1D87CDFB0C}"/>
              </a:ext>
            </a:extLst>
          </p:cNvPr>
          <p:cNvSpPr txBox="1">
            <a:spLocks/>
          </p:cNvSpPr>
          <p:nvPr/>
        </p:nvSpPr>
        <p:spPr bwMode="auto">
          <a:xfrm>
            <a:off x="335828" y="80628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06482F-E9CB-0948-A7AC-5B8244302A6B}"/>
              </a:ext>
            </a:extLst>
          </p:cNvPr>
          <p:cNvSpPr/>
          <p:nvPr/>
        </p:nvSpPr>
        <p:spPr bwMode="auto">
          <a:xfrm>
            <a:off x="9037367" y="8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DFA586-2696-3E46-9149-3762CB2319C4}"/>
              </a:ext>
            </a:extLst>
          </p:cNvPr>
          <p:cNvSpPr/>
          <p:nvPr/>
        </p:nvSpPr>
        <p:spPr bwMode="auto">
          <a:xfrm>
            <a:off x="9037367" y="11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3EA124-49BE-804E-A944-157BDEC9A33D}"/>
              </a:ext>
            </a:extLst>
          </p:cNvPr>
          <p:cNvSpPr/>
          <p:nvPr/>
        </p:nvSpPr>
        <p:spPr bwMode="auto">
          <a:xfrm>
            <a:off x="9037367" y="15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FA20E9-CC82-A248-B656-995823CE8F70}"/>
              </a:ext>
            </a:extLst>
          </p:cNvPr>
          <p:cNvSpPr/>
          <p:nvPr/>
        </p:nvSpPr>
        <p:spPr bwMode="auto">
          <a:xfrm>
            <a:off x="9037367" y="224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63D7C5-10CA-7548-8DC3-77FD2D1DB99A}"/>
              </a:ext>
            </a:extLst>
          </p:cNvPr>
          <p:cNvSpPr/>
          <p:nvPr/>
        </p:nvSpPr>
        <p:spPr bwMode="auto">
          <a:xfrm>
            <a:off x="9037367" y="26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4F5993-79AF-234C-949A-5F324808101C}"/>
              </a:ext>
            </a:extLst>
          </p:cNvPr>
          <p:cNvSpPr/>
          <p:nvPr/>
        </p:nvSpPr>
        <p:spPr bwMode="auto">
          <a:xfrm>
            <a:off x="9037367" y="29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FD8D3E-50E3-1142-A23B-F8D32EBB3FB4}"/>
              </a:ext>
            </a:extLst>
          </p:cNvPr>
          <p:cNvSpPr/>
          <p:nvPr/>
        </p:nvSpPr>
        <p:spPr bwMode="auto">
          <a:xfrm>
            <a:off x="9037367" y="33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BDBE1A6-2901-F44C-ACE0-1014D8A5FBC7}"/>
              </a:ext>
            </a:extLst>
          </p:cNvPr>
          <p:cNvSpPr/>
          <p:nvPr/>
        </p:nvSpPr>
        <p:spPr bwMode="auto">
          <a:xfrm>
            <a:off x="9037367" y="4034830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F230D3-D6C1-B544-9540-D3F261AC52CA}"/>
              </a:ext>
            </a:extLst>
          </p:cNvPr>
          <p:cNvSpPr/>
          <p:nvPr/>
        </p:nvSpPr>
        <p:spPr bwMode="auto">
          <a:xfrm>
            <a:off x="9037367" y="4394830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F501E6-4A3C-494F-9803-CA6370520B2F}"/>
              </a:ext>
            </a:extLst>
          </p:cNvPr>
          <p:cNvSpPr/>
          <p:nvPr/>
        </p:nvSpPr>
        <p:spPr bwMode="auto">
          <a:xfrm>
            <a:off x="9037367" y="188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440B273-2AA9-AF49-B336-6746846CEEB2}"/>
              </a:ext>
            </a:extLst>
          </p:cNvPr>
          <p:cNvSpPr/>
          <p:nvPr/>
        </p:nvSpPr>
        <p:spPr bwMode="auto">
          <a:xfrm>
            <a:off x="10477367" y="623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7309A15-A9A7-7B4A-9FBA-E0A256131E10}"/>
              </a:ext>
            </a:extLst>
          </p:cNvPr>
          <p:cNvSpPr/>
          <p:nvPr/>
        </p:nvSpPr>
        <p:spPr bwMode="auto">
          <a:xfrm>
            <a:off x="10477367" y="659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FAAF70A-6DDE-5E45-BF1C-9460BA7D1D1F}"/>
              </a:ext>
            </a:extLst>
          </p:cNvPr>
          <p:cNvSpPr/>
          <p:nvPr/>
        </p:nvSpPr>
        <p:spPr bwMode="auto">
          <a:xfrm>
            <a:off x="10476717" y="8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F0F122-A22A-4F47-AE2E-DAA389469635}"/>
              </a:ext>
            </a:extLst>
          </p:cNvPr>
          <p:cNvSpPr/>
          <p:nvPr/>
        </p:nvSpPr>
        <p:spPr bwMode="auto">
          <a:xfrm>
            <a:off x="10476717" y="11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6E0462-2178-F146-9AE7-CD74EA40395F}"/>
              </a:ext>
            </a:extLst>
          </p:cNvPr>
          <p:cNvSpPr/>
          <p:nvPr/>
        </p:nvSpPr>
        <p:spPr bwMode="auto">
          <a:xfrm>
            <a:off x="10476717" y="15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AF3FFE4-4789-3F45-905D-C02521B3F274}"/>
              </a:ext>
            </a:extLst>
          </p:cNvPr>
          <p:cNvSpPr/>
          <p:nvPr/>
        </p:nvSpPr>
        <p:spPr bwMode="auto">
          <a:xfrm>
            <a:off x="10476717" y="227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1613F5E-8C0C-9E40-97AC-3287CDF89AF8}"/>
              </a:ext>
            </a:extLst>
          </p:cNvPr>
          <p:cNvSpPr/>
          <p:nvPr/>
        </p:nvSpPr>
        <p:spPr bwMode="auto">
          <a:xfrm>
            <a:off x="10476717" y="26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4AAAEB-BD2B-A946-8115-BF2402CB1F2D}"/>
              </a:ext>
            </a:extLst>
          </p:cNvPr>
          <p:cNvSpPr/>
          <p:nvPr/>
        </p:nvSpPr>
        <p:spPr bwMode="auto">
          <a:xfrm>
            <a:off x="10476717" y="29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410662-7371-0A40-B101-E1FC73C75090}"/>
              </a:ext>
            </a:extLst>
          </p:cNvPr>
          <p:cNvSpPr/>
          <p:nvPr/>
        </p:nvSpPr>
        <p:spPr bwMode="auto">
          <a:xfrm>
            <a:off x="10476717" y="33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D81917-EFC8-9C40-862C-07B6C2B54F62}"/>
              </a:ext>
            </a:extLst>
          </p:cNvPr>
          <p:cNvSpPr/>
          <p:nvPr/>
        </p:nvSpPr>
        <p:spPr bwMode="auto">
          <a:xfrm>
            <a:off x="10476717" y="407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C1CB8D-475C-D441-A7E0-C133F7A25812}"/>
              </a:ext>
            </a:extLst>
          </p:cNvPr>
          <p:cNvSpPr/>
          <p:nvPr/>
        </p:nvSpPr>
        <p:spPr bwMode="auto">
          <a:xfrm>
            <a:off x="10477367" y="443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A4BBBFE-F752-5E43-B0DC-B0C85F20599D}"/>
              </a:ext>
            </a:extLst>
          </p:cNvPr>
          <p:cNvSpPr/>
          <p:nvPr/>
        </p:nvSpPr>
        <p:spPr bwMode="auto">
          <a:xfrm>
            <a:off x="10476717" y="479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5CE13AF-55F6-8449-8C23-0E75E62AE8FB}"/>
              </a:ext>
            </a:extLst>
          </p:cNvPr>
          <p:cNvSpPr/>
          <p:nvPr/>
        </p:nvSpPr>
        <p:spPr bwMode="auto">
          <a:xfrm>
            <a:off x="10476717" y="515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B2D62F5-7E39-D147-8FF5-637D69FFBA2F}"/>
              </a:ext>
            </a:extLst>
          </p:cNvPr>
          <p:cNvSpPr/>
          <p:nvPr/>
        </p:nvSpPr>
        <p:spPr bwMode="auto">
          <a:xfrm>
            <a:off x="10476717" y="551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01C0A4B-C4F4-6440-A1EC-2EF8413C8A8A}"/>
              </a:ext>
            </a:extLst>
          </p:cNvPr>
          <p:cNvSpPr/>
          <p:nvPr/>
        </p:nvSpPr>
        <p:spPr bwMode="auto">
          <a:xfrm>
            <a:off x="10476717" y="5870830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CC59D59-B57B-3D46-8BBB-9725D2B34BAB}"/>
              </a:ext>
            </a:extLst>
          </p:cNvPr>
          <p:cNvSpPr/>
          <p:nvPr/>
        </p:nvSpPr>
        <p:spPr bwMode="auto">
          <a:xfrm>
            <a:off x="10476717" y="191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57110EE-0E82-6A49-8044-B375B877DDAC}"/>
              </a:ext>
            </a:extLst>
          </p:cNvPr>
          <p:cNvSpPr/>
          <p:nvPr/>
        </p:nvSpPr>
        <p:spPr bwMode="auto">
          <a:xfrm>
            <a:off x="11196717" y="87270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4B5CA7C-B1AA-3340-BD7A-27153B804129}"/>
              </a:ext>
            </a:extLst>
          </p:cNvPr>
          <p:cNvSpPr/>
          <p:nvPr/>
        </p:nvSpPr>
        <p:spPr bwMode="auto">
          <a:xfrm>
            <a:off x="11196717" y="123062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AF1EDEA-14FA-6A44-9D86-A4A88CF21C98}"/>
              </a:ext>
            </a:extLst>
          </p:cNvPr>
          <p:cNvSpPr/>
          <p:nvPr/>
        </p:nvSpPr>
        <p:spPr bwMode="auto">
          <a:xfrm>
            <a:off x="11196717" y="158854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1DE860A-8D40-4846-9FF8-F601BDFBD74B}"/>
              </a:ext>
            </a:extLst>
          </p:cNvPr>
          <p:cNvSpPr/>
          <p:nvPr/>
        </p:nvSpPr>
        <p:spPr bwMode="auto">
          <a:xfrm>
            <a:off x="11196717" y="1946463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FEE52A3-D0F5-6F4A-B8A1-9BF1BF44C9E9}"/>
              </a:ext>
            </a:extLst>
          </p:cNvPr>
          <p:cNvSpPr/>
          <p:nvPr/>
        </p:nvSpPr>
        <p:spPr bwMode="auto">
          <a:xfrm>
            <a:off x="10476717" y="872704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1F1A843-46F7-8341-93E1-124D64B4B081}"/>
              </a:ext>
            </a:extLst>
          </p:cNvPr>
          <p:cNvSpPr/>
          <p:nvPr/>
        </p:nvSpPr>
        <p:spPr bwMode="auto">
          <a:xfrm>
            <a:off x="10476717" y="1230624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CCF9617-EA27-814E-996F-B6A5C2A36285}"/>
              </a:ext>
            </a:extLst>
          </p:cNvPr>
          <p:cNvSpPr/>
          <p:nvPr/>
        </p:nvSpPr>
        <p:spPr bwMode="auto">
          <a:xfrm>
            <a:off x="10476717" y="1588544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46F9-BC14-7A4B-9F46-7CF9DE84B1D6}"/>
              </a:ext>
            </a:extLst>
          </p:cNvPr>
          <p:cNvSpPr/>
          <p:nvPr/>
        </p:nvSpPr>
        <p:spPr bwMode="auto">
          <a:xfrm>
            <a:off x="10476717" y="1946463"/>
            <a:ext cx="720000" cy="144000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2C2285-5BA3-AA48-9F41-CCB1D2A0C73C}"/>
              </a:ext>
            </a:extLst>
          </p:cNvPr>
          <p:cNvSpPr txBox="1"/>
          <p:nvPr/>
        </p:nvSpPr>
        <p:spPr>
          <a:xfrm>
            <a:off x="1982899" y="3900049"/>
            <a:ext cx="1576072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16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个通用寄存器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E8CA31-2321-1648-B457-218904641D8E}"/>
              </a:ext>
            </a:extLst>
          </p:cNvPr>
          <p:cNvSpPr txBox="1"/>
          <p:nvPr/>
        </p:nvSpPr>
        <p:spPr>
          <a:xfrm>
            <a:off x="9068421" y="5641503"/>
            <a:ext cx="1265090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6</a:t>
            </a:r>
            <a:r>
              <a:rPr kumimoji="0" lang="zh-CN" altLang="en-US" sz="14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个段寄存器</a:t>
            </a: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E502DAFC-9E19-2944-AA3F-D9D506E00921}"/>
              </a:ext>
            </a:extLst>
          </p:cNvPr>
          <p:cNvSpPr/>
          <p:nvPr/>
        </p:nvSpPr>
        <p:spPr bwMode="auto">
          <a:xfrm rot="16200000">
            <a:off x="5999635" y="-2068558"/>
            <a:ext cx="192082" cy="11642086"/>
          </a:xfrm>
          <a:prstGeom prst="leftBrace">
            <a:avLst>
              <a:gd name="adj1" fmla="val 8333"/>
              <a:gd name="adj2" fmla="val 208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E7317B99-C17C-3947-9000-F99EDB3DA9A1}"/>
              </a:ext>
            </a:extLst>
          </p:cNvPr>
          <p:cNvSpPr/>
          <p:nvPr/>
        </p:nvSpPr>
        <p:spPr bwMode="auto">
          <a:xfrm>
            <a:off x="10261503" y="4847272"/>
            <a:ext cx="144016" cy="19595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5F3C39D-7796-1347-910F-ED8731B6DEC5}"/>
              </a:ext>
            </a:extLst>
          </p:cNvPr>
          <p:cNvGraphicFramePr>
            <a:graphicFrameLocks noGrp="1"/>
          </p:cNvGraphicFramePr>
          <p:nvPr/>
        </p:nvGraphicFramePr>
        <p:xfrm>
          <a:off x="10674744" y="764704"/>
          <a:ext cx="1044926" cy="540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325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35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7421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1610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21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38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8210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337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196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94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60792"/>
                  </a:ext>
                </a:extLst>
              </a:tr>
            </a:tbl>
          </a:graphicData>
        </a:graphic>
      </p:graphicFrame>
      <p:graphicFrame>
        <p:nvGraphicFramePr>
          <p:cNvPr id="101" name="表格 97">
            <a:extLst>
              <a:ext uri="{FF2B5EF4-FFF2-40B4-BE49-F238E27FC236}">
                <a16:creationId xmlns:a16="http://schemas.microsoft.com/office/drawing/2014/main" id="{370B0F89-1702-C74C-9678-22ACA8809D45}"/>
              </a:ext>
            </a:extLst>
          </p:cNvPr>
          <p:cNvGraphicFramePr>
            <a:graphicFrameLocks noGrp="1"/>
          </p:cNvGraphicFramePr>
          <p:nvPr/>
        </p:nvGraphicFramePr>
        <p:xfrm>
          <a:off x="11570714" y="767764"/>
          <a:ext cx="429942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29942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DL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A509C10C-FF62-6E46-9044-52EB42ABF686}"/>
              </a:ext>
            </a:extLst>
          </p:cNvPr>
          <p:cNvGraphicFramePr>
            <a:graphicFrameLocks noGrp="1"/>
          </p:cNvGraphicFramePr>
          <p:nvPr/>
        </p:nvGraphicFramePr>
        <p:xfrm>
          <a:off x="10406009" y="767764"/>
          <a:ext cx="520670" cy="144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20670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AH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BH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CH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" pitchFamily="2" charset="0"/>
                        </a:rPr>
                        <a:t>DH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C4699458-22EF-F445-94B3-BD0D208E3D2F}"/>
              </a:ext>
            </a:extLst>
          </p:cNvPr>
          <p:cNvSpPr/>
          <p:nvPr/>
        </p:nvSpPr>
        <p:spPr bwMode="auto">
          <a:xfrm>
            <a:off x="274634" y="7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DFE310-B30E-1943-A601-AA6F860027AA}"/>
              </a:ext>
            </a:extLst>
          </p:cNvPr>
          <p:cNvSpPr/>
          <p:nvPr/>
        </p:nvSpPr>
        <p:spPr bwMode="auto">
          <a:xfrm>
            <a:off x="274634" y="11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FC20B1-50EB-4543-9B83-8981A552F411}"/>
              </a:ext>
            </a:extLst>
          </p:cNvPr>
          <p:cNvSpPr/>
          <p:nvPr/>
        </p:nvSpPr>
        <p:spPr bwMode="auto">
          <a:xfrm>
            <a:off x="274634" y="148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95D3205-D725-0343-AD40-EFE10BBD7CD5}"/>
              </a:ext>
            </a:extLst>
          </p:cNvPr>
          <p:cNvSpPr/>
          <p:nvPr/>
        </p:nvSpPr>
        <p:spPr bwMode="auto">
          <a:xfrm>
            <a:off x="274634" y="220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E4315E-D812-DC45-80BB-247A7E0C637E}"/>
              </a:ext>
            </a:extLst>
          </p:cNvPr>
          <p:cNvSpPr/>
          <p:nvPr/>
        </p:nvSpPr>
        <p:spPr bwMode="auto">
          <a:xfrm>
            <a:off x="274634" y="256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2E6852D-C5D2-6D4F-9B81-A4BE85B3CFD9}"/>
              </a:ext>
            </a:extLst>
          </p:cNvPr>
          <p:cNvSpPr/>
          <p:nvPr/>
        </p:nvSpPr>
        <p:spPr bwMode="auto">
          <a:xfrm>
            <a:off x="274634" y="292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9D4DDE-C9B4-C34E-B1F6-BA0E88628C8C}"/>
              </a:ext>
            </a:extLst>
          </p:cNvPr>
          <p:cNvSpPr/>
          <p:nvPr/>
        </p:nvSpPr>
        <p:spPr bwMode="auto">
          <a:xfrm>
            <a:off x="274634" y="328498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6BBD366-E31B-0D43-95CD-7F1A1AC48E9D}"/>
              </a:ext>
            </a:extLst>
          </p:cNvPr>
          <p:cNvSpPr/>
          <p:nvPr/>
        </p:nvSpPr>
        <p:spPr bwMode="auto">
          <a:xfrm>
            <a:off x="274634" y="1844704"/>
            <a:ext cx="5760000" cy="360000"/>
          </a:xfrm>
          <a:prstGeom prst="rect">
            <a:avLst/>
          </a:prstGeom>
          <a:solidFill>
            <a:srgbClr val="009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1" name="表格 97">
            <a:extLst>
              <a:ext uri="{FF2B5EF4-FFF2-40B4-BE49-F238E27FC236}">
                <a16:creationId xmlns:a16="http://schemas.microsoft.com/office/drawing/2014/main" id="{46FB5671-D9EF-5B47-9668-49631C009826}"/>
              </a:ext>
            </a:extLst>
          </p:cNvPr>
          <p:cNvGraphicFramePr>
            <a:graphicFrameLocks noGrp="1"/>
          </p:cNvGraphicFramePr>
          <p:nvPr/>
        </p:nvGraphicFramePr>
        <p:xfrm>
          <a:off x="274632" y="764769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R8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R10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R11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R12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R14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R15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5F61892D-5C39-C341-8361-C3E0505C3533}"/>
              </a:ext>
            </a:extLst>
          </p:cNvPr>
          <p:cNvSpPr/>
          <p:nvPr/>
        </p:nvSpPr>
        <p:spPr bwMode="auto">
          <a:xfrm>
            <a:off x="3154634" y="8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6613B63-074C-5B49-B42F-C8C8977DF228}"/>
              </a:ext>
            </a:extLst>
          </p:cNvPr>
          <p:cNvSpPr/>
          <p:nvPr/>
        </p:nvSpPr>
        <p:spPr bwMode="auto">
          <a:xfrm>
            <a:off x="3154634" y="11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38FB49D-7216-FF41-9FFF-60B331642FE8}"/>
              </a:ext>
            </a:extLst>
          </p:cNvPr>
          <p:cNvSpPr/>
          <p:nvPr/>
        </p:nvSpPr>
        <p:spPr bwMode="auto">
          <a:xfrm>
            <a:off x="3154634" y="15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98DD4DB-1674-1742-BDE2-DA4DFEC2F37F}"/>
              </a:ext>
            </a:extLst>
          </p:cNvPr>
          <p:cNvSpPr/>
          <p:nvPr/>
        </p:nvSpPr>
        <p:spPr bwMode="auto">
          <a:xfrm>
            <a:off x="3154634" y="224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8811987-1188-F14C-B0C9-B9103D63C7F1}"/>
              </a:ext>
            </a:extLst>
          </p:cNvPr>
          <p:cNvSpPr/>
          <p:nvPr/>
        </p:nvSpPr>
        <p:spPr bwMode="auto">
          <a:xfrm>
            <a:off x="3154634" y="260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B451F00-B712-5A40-9DD2-AE29680CC5D8}"/>
              </a:ext>
            </a:extLst>
          </p:cNvPr>
          <p:cNvSpPr/>
          <p:nvPr/>
        </p:nvSpPr>
        <p:spPr bwMode="auto">
          <a:xfrm>
            <a:off x="3154634" y="296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7F14F26-73C7-A247-9A99-794ADC7D8F32}"/>
              </a:ext>
            </a:extLst>
          </p:cNvPr>
          <p:cNvSpPr/>
          <p:nvPr/>
        </p:nvSpPr>
        <p:spPr bwMode="auto">
          <a:xfrm>
            <a:off x="3154634" y="332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388B54C-E2B2-C346-8766-F9870543F566}"/>
              </a:ext>
            </a:extLst>
          </p:cNvPr>
          <p:cNvSpPr/>
          <p:nvPr/>
        </p:nvSpPr>
        <p:spPr bwMode="auto">
          <a:xfrm>
            <a:off x="3154634" y="1880704"/>
            <a:ext cx="2880000" cy="288000"/>
          </a:xfrm>
          <a:prstGeom prst="rect">
            <a:avLst/>
          </a:prstGeom>
          <a:solidFill>
            <a:srgbClr val="76D6FF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41A76A5-835D-334F-8F37-248480F57F9F}"/>
              </a:ext>
            </a:extLst>
          </p:cNvPr>
          <p:cNvSpPr/>
          <p:nvPr/>
        </p:nvSpPr>
        <p:spPr bwMode="auto">
          <a:xfrm>
            <a:off x="4593984" y="8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A676DB-BEBF-514A-BAC9-021E28005831}"/>
              </a:ext>
            </a:extLst>
          </p:cNvPr>
          <p:cNvSpPr/>
          <p:nvPr/>
        </p:nvSpPr>
        <p:spPr bwMode="auto">
          <a:xfrm>
            <a:off x="4593984" y="11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3B8EB12-8DF4-4742-8D38-C97222CA8F96}"/>
              </a:ext>
            </a:extLst>
          </p:cNvPr>
          <p:cNvSpPr/>
          <p:nvPr/>
        </p:nvSpPr>
        <p:spPr bwMode="auto">
          <a:xfrm>
            <a:off x="4593984" y="15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0B3DBFA-B43C-254A-82E8-D75D6F1693D5}"/>
              </a:ext>
            </a:extLst>
          </p:cNvPr>
          <p:cNvSpPr/>
          <p:nvPr/>
        </p:nvSpPr>
        <p:spPr bwMode="auto">
          <a:xfrm>
            <a:off x="4593984" y="227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BA040B0-B697-4C47-9A1C-4A7739CE6B44}"/>
              </a:ext>
            </a:extLst>
          </p:cNvPr>
          <p:cNvSpPr/>
          <p:nvPr/>
        </p:nvSpPr>
        <p:spPr bwMode="auto">
          <a:xfrm>
            <a:off x="4593984" y="263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F160205-90BF-294C-A039-476919664E66}"/>
              </a:ext>
            </a:extLst>
          </p:cNvPr>
          <p:cNvSpPr/>
          <p:nvPr/>
        </p:nvSpPr>
        <p:spPr bwMode="auto">
          <a:xfrm>
            <a:off x="4593984" y="299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9D50D6-9754-1947-B9E4-07120C5ABA1C}"/>
              </a:ext>
            </a:extLst>
          </p:cNvPr>
          <p:cNvSpPr/>
          <p:nvPr/>
        </p:nvSpPr>
        <p:spPr bwMode="auto">
          <a:xfrm>
            <a:off x="4593984" y="335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0C7E22-3741-F940-AD65-55D2A4F6D69E}"/>
              </a:ext>
            </a:extLst>
          </p:cNvPr>
          <p:cNvSpPr/>
          <p:nvPr/>
        </p:nvSpPr>
        <p:spPr bwMode="auto">
          <a:xfrm>
            <a:off x="4593984" y="1916704"/>
            <a:ext cx="1440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B8E927D-331F-DA4C-BB5A-1A8F6D40BFDE}"/>
              </a:ext>
            </a:extLst>
          </p:cNvPr>
          <p:cNvSpPr/>
          <p:nvPr/>
        </p:nvSpPr>
        <p:spPr bwMode="auto">
          <a:xfrm>
            <a:off x="5313984" y="87270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A65C18A-B6FF-5D43-B023-4876BF545B28}"/>
              </a:ext>
            </a:extLst>
          </p:cNvPr>
          <p:cNvSpPr/>
          <p:nvPr/>
        </p:nvSpPr>
        <p:spPr bwMode="auto">
          <a:xfrm>
            <a:off x="5313984" y="123062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3F81B09-2FE8-454E-932E-01B4D5FB04B2}"/>
              </a:ext>
            </a:extLst>
          </p:cNvPr>
          <p:cNvSpPr/>
          <p:nvPr/>
        </p:nvSpPr>
        <p:spPr bwMode="auto">
          <a:xfrm>
            <a:off x="5313984" y="1588544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9F83C44-182A-1642-97E8-5CEDDE74F615}"/>
              </a:ext>
            </a:extLst>
          </p:cNvPr>
          <p:cNvSpPr/>
          <p:nvPr/>
        </p:nvSpPr>
        <p:spPr bwMode="auto">
          <a:xfrm>
            <a:off x="5313984" y="1946463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28" name="表格 97">
            <a:extLst>
              <a:ext uri="{FF2B5EF4-FFF2-40B4-BE49-F238E27FC236}">
                <a16:creationId xmlns:a16="http://schemas.microsoft.com/office/drawing/2014/main" id="{8F6A447F-40C3-5348-BEEF-9D0547C7419A}"/>
              </a:ext>
            </a:extLst>
          </p:cNvPr>
          <p:cNvGraphicFramePr>
            <a:graphicFrameLocks noGrp="1"/>
          </p:cNvGraphicFramePr>
          <p:nvPr/>
        </p:nvGraphicFramePr>
        <p:xfrm>
          <a:off x="3154633" y="770683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R8D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R9D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R10D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R11D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R12D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R14D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R15D</a:t>
                      </a:r>
                      <a:endParaRPr lang="zh-CN" altLang="en-US" sz="1400" dirty="0">
                        <a:solidFill>
                          <a:srgbClr val="6B0874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sp>
        <p:nvSpPr>
          <p:cNvPr id="129" name="矩形 128">
            <a:extLst>
              <a:ext uri="{FF2B5EF4-FFF2-40B4-BE49-F238E27FC236}">
                <a16:creationId xmlns:a16="http://schemas.microsoft.com/office/drawing/2014/main" id="{5701FCE5-8F55-7844-AFD0-1B0BB3F3DA4B}"/>
              </a:ext>
            </a:extLst>
          </p:cNvPr>
          <p:cNvSpPr/>
          <p:nvPr/>
        </p:nvSpPr>
        <p:spPr bwMode="auto">
          <a:xfrm>
            <a:off x="5313984" y="2315387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AD9D6AD-91C8-F446-B260-8063132476F5}"/>
              </a:ext>
            </a:extLst>
          </p:cNvPr>
          <p:cNvSpPr/>
          <p:nvPr/>
        </p:nvSpPr>
        <p:spPr bwMode="auto">
          <a:xfrm>
            <a:off x="5313984" y="2675528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AE170A8-D532-2E47-8D24-C4D95AB40D62}"/>
              </a:ext>
            </a:extLst>
          </p:cNvPr>
          <p:cNvSpPr/>
          <p:nvPr/>
        </p:nvSpPr>
        <p:spPr bwMode="auto">
          <a:xfrm>
            <a:off x="5313984" y="3033448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A4951D7-28F2-5742-8A7C-2DA07EC8EFDE}"/>
              </a:ext>
            </a:extLst>
          </p:cNvPr>
          <p:cNvSpPr/>
          <p:nvPr/>
        </p:nvSpPr>
        <p:spPr bwMode="auto">
          <a:xfrm>
            <a:off x="5313984" y="3391368"/>
            <a:ext cx="720000" cy="144000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33" name="表格 97">
            <a:extLst>
              <a:ext uri="{FF2B5EF4-FFF2-40B4-BE49-F238E27FC236}">
                <a16:creationId xmlns:a16="http://schemas.microsoft.com/office/drawing/2014/main" id="{02202963-73BB-124E-875C-25B1AFE8E02B}"/>
              </a:ext>
            </a:extLst>
          </p:cNvPr>
          <p:cNvGraphicFramePr>
            <a:graphicFrameLocks noGrp="1"/>
          </p:cNvGraphicFramePr>
          <p:nvPr/>
        </p:nvGraphicFramePr>
        <p:xfrm>
          <a:off x="4557489" y="776444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R8W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R9W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R10W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R11W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R12W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R13W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R14W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R15W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graphicFrame>
        <p:nvGraphicFramePr>
          <p:cNvPr id="134" name="表格 97">
            <a:extLst>
              <a:ext uri="{FF2B5EF4-FFF2-40B4-BE49-F238E27FC236}">
                <a16:creationId xmlns:a16="http://schemas.microsoft.com/office/drawing/2014/main" id="{24764594-AD90-A14F-8682-AAA9E850D7CF}"/>
              </a:ext>
            </a:extLst>
          </p:cNvPr>
          <p:cNvGraphicFramePr>
            <a:graphicFrameLocks noGrp="1"/>
          </p:cNvGraphicFramePr>
          <p:nvPr/>
        </p:nvGraphicFramePr>
        <p:xfrm>
          <a:off x="5256749" y="776444"/>
          <a:ext cx="850139" cy="288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R8B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R9B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R10B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R11B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R12B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R13B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R14B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R15B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</a:tbl>
          </a:graphicData>
        </a:graphic>
      </p:graphicFrame>
      <p:graphicFrame>
        <p:nvGraphicFramePr>
          <p:cNvPr id="135" name="表格 97">
            <a:extLst>
              <a:ext uri="{FF2B5EF4-FFF2-40B4-BE49-F238E27FC236}">
                <a16:creationId xmlns:a16="http://schemas.microsoft.com/office/drawing/2014/main" id="{EB0CAB55-CEBE-0947-967D-D0143CB81A37}"/>
              </a:ext>
            </a:extLst>
          </p:cNvPr>
          <p:cNvGraphicFramePr>
            <a:graphicFrameLocks noGrp="1"/>
          </p:cNvGraphicFramePr>
          <p:nvPr/>
        </p:nvGraphicFramePr>
        <p:xfrm>
          <a:off x="9026281" y="770683"/>
          <a:ext cx="850139" cy="39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0139">
                  <a:extLst>
                    <a:ext uri="{9D8B030D-6E8A-4147-A177-3AD203B41FA5}">
                      <a16:colId xmlns:a16="http://schemas.microsoft.com/office/drawing/2014/main" val="1911410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5665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758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8941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DX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07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76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13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030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DI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07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167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268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FLAGS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14877"/>
                  </a:ext>
                </a:extLst>
              </a:tr>
            </a:tbl>
          </a:graphicData>
        </a:graphic>
      </p:graphicFrame>
      <p:graphicFrame>
        <p:nvGraphicFramePr>
          <p:cNvPr id="136" name="表格 135">
            <a:extLst>
              <a:ext uri="{FF2B5EF4-FFF2-40B4-BE49-F238E27FC236}">
                <a16:creationId xmlns:a16="http://schemas.microsoft.com/office/drawing/2014/main" id="{3C10C8C1-A72F-2F45-9FBE-33EF2E7A0AD6}"/>
              </a:ext>
            </a:extLst>
          </p:cNvPr>
          <p:cNvGraphicFramePr>
            <a:graphicFrameLocks noGrp="1"/>
          </p:cNvGraphicFramePr>
          <p:nvPr/>
        </p:nvGraphicFramePr>
        <p:xfrm>
          <a:off x="10673150" y="6168604"/>
          <a:ext cx="1044926" cy="72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4926">
                  <a:extLst>
                    <a:ext uri="{9D8B030D-6E8A-4147-A177-3AD203B41FA5}">
                      <a16:colId xmlns:a16="http://schemas.microsoft.com/office/drawing/2014/main" val="9544501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20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GS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441213"/>
                  </a:ext>
                </a:extLst>
              </a:tr>
            </a:tbl>
          </a:graphicData>
        </a:graphic>
      </p:graphicFrame>
      <p:sp>
        <p:nvSpPr>
          <p:cNvPr id="137" name="文本框 136">
            <a:extLst>
              <a:ext uri="{FF2B5EF4-FFF2-40B4-BE49-F238E27FC236}">
                <a16:creationId xmlns:a16="http://schemas.microsoft.com/office/drawing/2014/main" id="{4C00F510-989C-144D-BBBC-A3762AE4CC7D}"/>
              </a:ext>
            </a:extLst>
          </p:cNvPr>
          <p:cNvSpPr txBox="1"/>
          <p:nvPr/>
        </p:nvSpPr>
        <p:spPr>
          <a:xfrm>
            <a:off x="1595500" y="148795"/>
            <a:ext cx="125867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IA64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架构</a:t>
            </a:r>
          </a:p>
        </p:txBody>
      </p:sp>
      <p:sp>
        <p:nvSpPr>
          <p:cNvPr id="105" name="灯片编号占位符 15">
            <a:extLst>
              <a:ext uri="{FF2B5EF4-FFF2-40B4-BE49-F238E27FC236}">
                <a16:creationId xmlns:a16="http://schemas.microsoft.com/office/drawing/2014/main" id="{A9DA4FBB-552E-43C7-AC91-CC1D38E6F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A05D04D-DA9E-CC79-3260-9D4864075320}"/>
                  </a:ext>
                </a:extLst>
              </p14:cNvPr>
              <p14:cNvContentPartPr/>
              <p14:nvPr/>
            </p14:nvContentPartPr>
            <p14:xfrm>
              <a:off x="2041200" y="3627360"/>
              <a:ext cx="9940320" cy="2536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A05D04D-DA9E-CC79-3260-9D4864075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5000" y="3611160"/>
                <a:ext cx="9972720" cy="25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6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6B747-87EA-2E49-9EC5-5CADFB79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7" b="23551"/>
          <a:stretch/>
        </p:blipFill>
        <p:spPr bwMode="auto">
          <a:xfrm>
            <a:off x="455712" y="1664804"/>
            <a:ext cx="11280576" cy="24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BD965BE0-6BC1-E34C-AD28-9BC851FFE29F}"/>
              </a:ext>
            </a:extLst>
          </p:cNvPr>
          <p:cNvSpPr txBox="1"/>
          <p:nvPr/>
        </p:nvSpPr>
        <p:spPr>
          <a:xfrm>
            <a:off x="6348028" y="364304"/>
            <a:ext cx="511256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>
                <a:solidFill>
                  <a:srgbClr val="C00000"/>
                </a:solidFill>
              </a:rPr>
              <a:t>操作数不可以是立即数！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6033DB3-118A-1C49-9AC8-7D286A2D4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93"/>
          <a:stretch/>
        </p:blipFill>
        <p:spPr bwMode="auto">
          <a:xfrm>
            <a:off x="455712" y="938936"/>
            <a:ext cx="11280576" cy="72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06A809-87E3-4F4D-BB61-40C944B04780}"/>
              </a:ext>
            </a:extLst>
          </p:cNvPr>
          <p:cNvSpPr txBox="1"/>
          <p:nvPr/>
        </p:nvSpPr>
        <p:spPr>
          <a:xfrm>
            <a:off x="2027548" y="4155467"/>
            <a:ext cx="813690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lvl="1" algn="l">
              <a:defRPr b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不改变标志位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799B1F-6DE1-3340-8118-468236542B06}"/>
              </a:ext>
            </a:extLst>
          </p:cNvPr>
          <p:cNvSpPr txBox="1"/>
          <p:nvPr/>
        </p:nvSpPr>
        <p:spPr>
          <a:xfrm>
            <a:off x="803412" y="4557846"/>
            <a:ext cx="10585176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remdiv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pr){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 = x /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x %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q;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*pr = r;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CC478B8-990F-10FD-D82F-B93A02D6321C}"/>
                  </a:ext>
                </a:extLst>
              </p14:cNvPr>
              <p14:cNvContentPartPr/>
              <p14:nvPr/>
            </p14:nvContentPartPr>
            <p14:xfrm>
              <a:off x="2334600" y="3056760"/>
              <a:ext cx="4552920" cy="2573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CC478B8-990F-10FD-D82F-B93A02D632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400" y="3040560"/>
                <a:ext cx="4585320" cy="26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81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除法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89BA46-C6C4-344C-A26B-EFC70732CA41}"/>
              </a:ext>
            </a:extLst>
          </p:cNvPr>
          <p:cNvSpPr txBox="1"/>
          <p:nvPr/>
        </p:nvSpPr>
        <p:spPr>
          <a:xfrm>
            <a:off x="1615061" y="440668"/>
            <a:ext cx="10585176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remdiv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pr){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 = x /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x % y;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pq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q;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*pr = r;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E1BE58-F2EB-104E-AFE9-AEDAFE98789C}"/>
              </a:ext>
            </a:extLst>
          </p:cNvPr>
          <p:cNvSpPr txBox="1"/>
          <p:nvPr/>
        </p:nvSpPr>
        <p:spPr>
          <a:xfrm>
            <a:off x="335828" y="2952891"/>
            <a:ext cx="5760172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remdiv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long*, long long*):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cqo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idiv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QWORD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283801-817A-E14E-86E5-DC2137651BD8}"/>
              </a:ext>
            </a:extLst>
          </p:cNvPr>
          <p:cNvSpPr txBox="1"/>
          <p:nvPr/>
        </p:nvSpPr>
        <p:spPr>
          <a:xfrm>
            <a:off x="6096000" y="2954733"/>
            <a:ext cx="5761038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remdiv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long*, long long*):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cqto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idivq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5415DC9-72D0-5972-2629-043A0EFE729E}"/>
                  </a:ext>
                </a:extLst>
              </p14:cNvPr>
              <p14:cNvContentPartPr/>
              <p14:nvPr/>
            </p14:nvContentPartPr>
            <p14:xfrm>
              <a:off x="408960" y="764280"/>
              <a:ext cx="7364880" cy="43642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5415DC9-72D0-5972-2629-043A0EFE72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748080"/>
                <a:ext cx="7402680" cy="44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5494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逻辑运算指令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45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216024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位移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aphicFrame>
        <p:nvGraphicFramePr>
          <p:cNvPr id="97" name="表格 2">
            <a:extLst>
              <a:ext uri="{FF2B5EF4-FFF2-40B4-BE49-F238E27FC236}">
                <a16:creationId xmlns:a16="http://schemas.microsoft.com/office/drawing/2014/main" id="{3A1A4FBF-504F-994C-892C-72DA2898A004}"/>
              </a:ext>
            </a:extLst>
          </p:cNvPr>
          <p:cNvGraphicFramePr>
            <a:graphicFrameLocks noGrp="1"/>
          </p:cNvGraphicFramePr>
          <p:nvPr/>
        </p:nvGraphicFramePr>
        <p:xfrm>
          <a:off x="335828" y="1072297"/>
          <a:ext cx="115212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5816">
                  <a:extLst>
                    <a:ext uri="{9D8B030D-6E8A-4147-A177-3AD203B41FA5}">
                      <a16:colId xmlns:a16="http://schemas.microsoft.com/office/drawing/2014/main" val="3784426458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104795529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27033928"/>
                    </a:ext>
                  </a:extLst>
                </a:gridCol>
                <a:gridCol w="4752926">
                  <a:extLst>
                    <a:ext uri="{9D8B030D-6E8A-4147-A177-3AD203B41FA5}">
                      <a16:colId xmlns:a16="http://schemas.microsoft.com/office/drawing/2014/main" val="1575405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Intel</a:t>
                      </a:r>
                      <a:r>
                        <a:rPr lang="zh-CN" altLang="en-US" dirty="0"/>
                        <a:t> 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AT&amp;T</a:t>
                      </a:r>
                      <a:r>
                        <a:rPr lang="zh-CN" altLang="en-US" dirty="0"/>
                        <a:t>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逻辑左移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①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移动位数，只能是立即数或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cl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</a:t>
                      </a:r>
                      <a:endParaRPr lang="en-US" altLang="zh-CN" sz="2400" b="1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②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/cl,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低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位是实际移动量</a:t>
                      </a:r>
                      <a:endParaRPr lang="en-US" altLang="zh-CN" sz="2400" b="1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③r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</a:t>
                      </a:r>
                      <a:r>
                        <a:rPr lang="zh-CN" altLang="en-US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位，则</a:t>
                      </a:r>
                      <a:r>
                        <a:rPr lang="en-US" altLang="zh-CN" sz="2400" b="1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w=2</a:t>
                      </a:r>
                      <a:r>
                        <a:rPr lang="en-US" altLang="zh-CN" sz="2400" b="1" baseline="3000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</a:t>
                      </a:r>
                      <a:endParaRPr lang="zh-CN" altLang="en-US" sz="2400" b="1" baseline="30000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2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算数左移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68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shr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逻辑右移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7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m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cl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sar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F7F"/>
                          </a:solidFill>
                          <a:latin typeface="Courier" pitchFamily="2" charset="0"/>
                        </a:rPr>
                        <a:t>$imm8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/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%cl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,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5493"/>
                          </a:solidFill>
                          <a:latin typeface="Courier" pitchFamily="2" charset="0"/>
                        </a:rPr>
                        <a:t>%r</a:t>
                      </a:r>
                      <a:endParaRPr lang="zh-CN" altLang="en-US" dirty="0">
                        <a:solidFill>
                          <a:srgbClr val="005493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urier" pitchFamily="2" charset="0"/>
                        </a:rPr>
                        <a:t>算数右移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97390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C638303-84D0-2249-A27D-C8E744D91982}"/>
              </a:ext>
            </a:extLst>
          </p:cNvPr>
          <p:cNvSpPr txBox="1"/>
          <p:nvPr/>
        </p:nvSpPr>
        <p:spPr>
          <a:xfrm>
            <a:off x="8693062" y="354210"/>
            <a:ext cx="2999539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均影响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CF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OF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9" name="组合 101">
            <a:extLst>
              <a:ext uri="{FF2B5EF4-FFF2-40B4-BE49-F238E27FC236}">
                <a16:creationId xmlns:a16="http://schemas.microsoft.com/office/drawing/2014/main" id="{DDB30313-1806-0D45-A364-34C9F1CA6BF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456511" y="3256550"/>
            <a:ext cx="7320964" cy="1029089"/>
            <a:chOff x="1338481" y="4886320"/>
            <a:chExt cx="7329035" cy="1030517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382A1DC-4C7C-4B46-A9B9-4542C147EA4C}"/>
                </a:ext>
              </a:extLst>
            </p:cNvPr>
            <p:cNvSpPr/>
            <p:nvPr/>
          </p:nvSpPr>
          <p:spPr bwMode="auto">
            <a:xfrm rot="10800000">
              <a:off x="704390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3" name="直接箭头连接符 103">
              <a:extLst>
                <a:ext uri="{FF2B5EF4-FFF2-40B4-BE49-F238E27FC236}">
                  <a16:creationId xmlns:a16="http://schemas.microsoft.com/office/drawing/2014/main" id="{6EC58AC8-C86A-ED44-A91A-154E140CCAEF}"/>
                </a:ext>
              </a:extLst>
            </p:cNvPr>
            <p:cNvCxnSpPr/>
            <p:nvPr/>
          </p:nvCxnSpPr>
          <p:spPr bwMode="auto">
            <a:xfrm rot="10800000" flipH="1">
              <a:off x="7499188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矩形 104">
              <a:extLst>
                <a:ext uri="{FF2B5EF4-FFF2-40B4-BE49-F238E27FC236}">
                  <a16:creationId xmlns:a16="http://schemas.microsoft.com/office/drawing/2014/main" id="{5C574B6F-D322-3C49-8853-2546EAA1E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38481" y="5260065"/>
              <a:ext cx="609600" cy="65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 dirty="0">
                  <a:solidFill>
                    <a:srgbClr val="006600"/>
                  </a:solidFill>
                </a:rPr>
                <a:t>0</a:t>
              </a:r>
              <a:endParaRPr lang="zh-CN" altLang="en-US" sz="2800" b="1" dirty="0">
                <a:solidFill>
                  <a:srgbClr val="00660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7CCABEB-17F5-6043-8DDF-3402FC4B602A}"/>
                </a:ext>
              </a:extLst>
            </p:cNvPr>
            <p:cNvSpPr/>
            <p:nvPr/>
          </p:nvSpPr>
          <p:spPr bwMode="auto">
            <a:xfrm rot="10800000">
              <a:off x="6361732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6" name="直接箭头连接符 106">
              <a:extLst>
                <a:ext uri="{FF2B5EF4-FFF2-40B4-BE49-F238E27FC236}">
                  <a16:creationId xmlns:a16="http://schemas.microsoft.com/office/drawing/2014/main" id="{A84C9654-B82B-8248-8320-FD8511B73E79}"/>
                </a:ext>
              </a:extLst>
            </p:cNvPr>
            <p:cNvCxnSpPr/>
            <p:nvPr/>
          </p:nvCxnSpPr>
          <p:spPr bwMode="auto">
            <a:xfrm rot="10800000" flipH="1">
              <a:off x="6821368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658CF44-D90D-9D47-95D2-1FF4D52F9764}"/>
                </a:ext>
              </a:extLst>
            </p:cNvPr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矩形 108">
              <a:extLst>
                <a:ext uri="{FF2B5EF4-FFF2-40B4-BE49-F238E27FC236}">
                  <a16:creationId xmlns:a16="http://schemas.microsoft.com/office/drawing/2014/main" id="{02A6B00C-EEEB-A942-BB21-D5A070C7C3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912333" y="4886320"/>
              <a:ext cx="755183" cy="49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CF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AB8E6814-44E2-2F4D-87B4-46DB460D8F0F}"/>
                </a:ext>
              </a:extLst>
            </p:cNvPr>
            <p:cNvSpPr/>
            <p:nvPr/>
          </p:nvSpPr>
          <p:spPr bwMode="auto">
            <a:xfrm rot="10800000">
              <a:off x="5684847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0" name="直接箭头连接符 110">
              <a:extLst>
                <a:ext uri="{FF2B5EF4-FFF2-40B4-BE49-F238E27FC236}">
                  <a16:creationId xmlns:a16="http://schemas.microsoft.com/office/drawing/2014/main" id="{741E5663-068C-EE45-945F-862353B2408B}"/>
                </a:ext>
              </a:extLst>
            </p:cNvPr>
            <p:cNvCxnSpPr/>
            <p:nvPr/>
          </p:nvCxnSpPr>
          <p:spPr bwMode="auto">
            <a:xfrm rot="10800000" flipH="1">
              <a:off x="6143547" y="5634199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C26844C-6034-B448-A20B-34578173B263}"/>
                </a:ext>
              </a:extLst>
            </p:cNvPr>
            <p:cNvSpPr/>
            <p:nvPr/>
          </p:nvSpPr>
          <p:spPr bwMode="auto">
            <a:xfrm rot="10800000">
              <a:off x="4987494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2" name="直接箭头连接符 112">
              <a:extLst>
                <a:ext uri="{FF2B5EF4-FFF2-40B4-BE49-F238E27FC236}">
                  <a16:creationId xmlns:a16="http://schemas.microsoft.com/office/drawing/2014/main" id="{EB4F0DAA-E8FC-5B42-BBBF-6083E0363304}"/>
                </a:ext>
              </a:extLst>
            </p:cNvPr>
            <p:cNvCxnSpPr/>
            <p:nvPr/>
          </p:nvCxnSpPr>
          <p:spPr bwMode="auto">
            <a:xfrm rot="10800000" flipH="1">
              <a:off x="5446678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B93F71F-2557-A246-B5DB-B993146DDFCC}"/>
                </a:ext>
              </a:extLst>
            </p:cNvPr>
            <p:cNvSpPr/>
            <p:nvPr/>
          </p:nvSpPr>
          <p:spPr bwMode="auto">
            <a:xfrm rot="10800000">
              <a:off x="4304655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4" name="直接箭头连接符 114">
              <a:extLst>
                <a:ext uri="{FF2B5EF4-FFF2-40B4-BE49-F238E27FC236}">
                  <a16:creationId xmlns:a16="http://schemas.microsoft.com/office/drawing/2014/main" id="{627D3BA4-3232-8946-AA4B-2E919D41BBB7}"/>
                </a:ext>
              </a:extLst>
            </p:cNvPr>
            <p:cNvCxnSpPr/>
            <p:nvPr/>
          </p:nvCxnSpPr>
          <p:spPr bwMode="auto">
            <a:xfrm rot="10800000" flipH="1">
              <a:off x="4764095" y="5634199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F87D5A43-0FA9-0945-9F7B-D99578EFCC39}"/>
                </a:ext>
              </a:extLst>
            </p:cNvPr>
            <p:cNvSpPr/>
            <p:nvPr/>
          </p:nvSpPr>
          <p:spPr bwMode="auto">
            <a:xfrm rot="10800000">
              <a:off x="3627770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6" name="直接箭头连接符 116">
              <a:extLst>
                <a:ext uri="{FF2B5EF4-FFF2-40B4-BE49-F238E27FC236}">
                  <a16:creationId xmlns:a16="http://schemas.microsoft.com/office/drawing/2014/main" id="{D71AAC0C-7F4A-E647-A9BA-7D9D828AAA52}"/>
                </a:ext>
              </a:extLst>
            </p:cNvPr>
            <p:cNvCxnSpPr/>
            <p:nvPr/>
          </p:nvCxnSpPr>
          <p:spPr bwMode="auto">
            <a:xfrm rot="10800000" flipH="1">
              <a:off x="4083099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009A872-B2F3-F747-A615-C060D7CC23CD}"/>
                </a:ext>
              </a:extLst>
            </p:cNvPr>
            <p:cNvSpPr/>
            <p:nvPr/>
          </p:nvSpPr>
          <p:spPr bwMode="auto">
            <a:xfrm rot="10800000">
              <a:off x="2948219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58" name="直接箭头连接符 118">
              <a:extLst>
                <a:ext uri="{FF2B5EF4-FFF2-40B4-BE49-F238E27FC236}">
                  <a16:creationId xmlns:a16="http://schemas.microsoft.com/office/drawing/2014/main" id="{90115A78-75E5-DA47-B3FF-4BA16D562732}"/>
                </a:ext>
              </a:extLst>
            </p:cNvPr>
            <p:cNvCxnSpPr/>
            <p:nvPr/>
          </p:nvCxnSpPr>
          <p:spPr bwMode="auto">
            <a:xfrm rot="10800000" flipH="1">
              <a:off x="3403691" y="5634199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1CE2EFF-4910-A446-BEBC-D7B1DDCF6448}"/>
                </a:ext>
              </a:extLst>
            </p:cNvPr>
            <p:cNvSpPr/>
            <p:nvPr/>
          </p:nvSpPr>
          <p:spPr bwMode="auto">
            <a:xfrm rot="10800000">
              <a:off x="226141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60" name="直接箭头连接符 120">
              <a:extLst>
                <a:ext uri="{FF2B5EF4-FFF2-40B4-BE49-F238E27FC236}">
                  <a16:creationId xmlns:a16="http://schemas.microsoft.com/office/drawing/2014/main" id="{40D2FD5E-C4DA-B143-A16E-256AD538919B}"/>
                </a:ext>
              </a:extLst>
            </p:cNvPr>
            <p:cNvCxnSpPr/>
            <p:nvPr/>
          </p:nvCxnSpPr>
          <p:spPr bwMode="auto">
            <a:xfrm rot="10800000" flipH="1">
              <a:off x="2721108" y="5634199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21">
              <a:extLst>
                <a:ext uri="{FF2B5EF4-FFF2-40B4-BE49-F238E27FC236}">
                  <a16:creationId xmlns:a16="http://schemas.microsoft.com/office/drawing/2014/main" id="{39FA1B64-9F5B-AC4A-A0FF-3EA04A99DAEC}"/>
                </a:ext>
              </a:extLst>
            </p:cNvPr>
            <p:cNvCxnSpPr/>
            <p:nvPr/>
          </p:nvCxnSpPr>
          <p:spPr bwMode="auto">
            <a:xfrm rot="10800000" flipH="1">
              <a:off x="1833750" y="5637375"/>
              <a:ext cx="68575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0" name="组合 1">
            <a:extLst>
              <a:ext uri="{FF2B5EF4-FFF2-40B4-BE49-F238E27FC236}">
                <a16:creationId xmlns:a16="http://schemas.microsoft.com/office/drawing/2014/main" id="{55E3A2DF-665F-9B48-B60E-53BAFE85A6AD}"/>
              </a:ext>
            </a:extLst>
          </p:cNvPr>
          <p:cNvGrpSpPr>
            <a:grpSpLocks/>
          </p:cNvGrpSpPr>
          <p:nvPr/>
        </p:nvGrpSpPr>
        <p:grpSpPr bwMode="auto">
          <a:xfrm>
            <a:off x="3456511" y="4419307"/>
            <a:ext cx="7320964" cy="1178141"/>
            <a:chOff x="1338481" y="5260065"/>
            <a:chExt cx="7329034" cy="117973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CB381A5-9087-324E-BD72-160668B6EA6B}"/>
                </a:ext>
              </a:extLst>
            </p:cNvPr>
            <p:cNvSpPr/>
            <p:nvPr/>
          </p:nvSpPr>
          <p:spPr bwMode="auto">
            <a:xfrm rot="10800000">
              <a:off x="704390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23" name="直接箭头连接符 8">
              <a:extLst>
                <a:ext uri="{FF2B5EF4-FFF2-40B4-BE49-F238E27FC236}">
                  <a16:creationId xmlns:a16="http://schemas.microsoft.com/office/drawing/2014/main" id="{DFEBF5F3-B57E-9245-B858-7E9CA2FA5C26}"/>
                </a:ext>
              </a:extLst>
            </p:cNvPr>
            <p:cNvCxnSpPr/>
            <p:nvPr/>
          </p:nvCxnSpPr>
          <p:spPr bwMode="auto">
            <a:xfrm rot="10800000" flipH="1">
              <a:off x="7499187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9">
              <a:extLst>
                <a:ext uri="{FF2B5EF4-FFF2-40B4-BE49-F238E27FC236}">
                  <a16:creationId xmlns:a16="http://schemas.microsoft.com/office/drawing/2014/main" id="{3A906A0A-4B81-3E40-A42A-AAC0CE90A9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38481" y="5260065"/>
              <a:ext cx="609600" cy="65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0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D25BF84-D6AD-B943-83D2-CDDB4591883E}"/>
                </a:ext>
              </a:extLst>
            </p:cNvPr>
            <p:cNvSpPr/>
            <p:nvPr/>
          </p:nvSpPr>
          <p:spPr bwMode="auto">
            <a:xfrm rot="10800000">
              <a:off x="6361732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26" name="直接箭头连接符 11">
              <a:extLst>
                <a:ext uri="{FF2B5EF4-FFF2-40B4-BE49-F238E27FC236}">
                  <a16:creationId xmlns:a16="http://schemas.microsoft.com/office/drawing/2014/main" id="{4221ABB5-67D3-0A46-9B25-4297CC603FD7}"/>
                </a:ext>
              </a:extLst>
            </p:cNvPr>
            <p:cNvCxnSpPr/>
            <p:nvPr/>
          </p:nvCxnSpPr>
          <p:spPr bwMode="auto">
            <a:xfrm rot="10800000" flipH="1">
              <a:off x="6818192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D489E-8801-B24B-AC8A-D0BD2D832DC0}"/>
                </a:ext>
              </a:extLst>
            </p:cNvPr>
            <p:cNvSpPr/>
            <p:nvPr/>
          </p:nvSpPr>
          <p:spPr bwMode="auto">
            <a:xfrm rot="10800000">
              <a:off x="8038800" y="5442397"/>
              <a:ext cx="532178" cy="406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57FA445E-EA35-134F-A6B8-89B23D6E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332" y="5940871"/>
              <a:ext cx="755183" cy="498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r>
                <a:rPr lang="en-US" altLang="zh-CN" sz="2800" b="1">
                  <a:solidFill>
                    <a:srgbClr val="006600"/>
                  </a:solidFill>
                </a:rPr>
                <a:t>CF</a:t>
              </a:r>
              <a:endParaRPr lang="zh-CN" altLang="en-US" sz="2800" b="1">
                <a:solidFill>
                  <a:srgbClr val="006600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CCE6179-05BB-934C-96B6-FBBBAD53A2F9}"/>
                </a:ext>
              </a:extLst>
            </p:cNvPr>
            <p:cNvSpPr/>
            <p:nvPr/>
          </p:nvSpPr>
          <p:spPr bwMode="auto">
            <a:xfrm rot="10800000">
              <a:off x="5684847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0" name="直接箭头连接符 15">
              <a:extLst>
                <a:ext uri="{FF2B5EF4-FFF2-40B4-BE49-F238E27FC236}">
                  <a16:creationId xmlns:a16="http://schemas.microsoft.com/office/drawing/2014/main" id="{DBF645B4-3E54-D247-BB8A-A2D7DDE2A75C}"/>
                </a:ext>
              </a:extLst>
            </p:cNvPr>
            <p:cNvCxnSpPr/>
            <p:nvPr/>
          </p:nvCxnSpPr>
          <p:spPr bwMode="auto">
            <a:xfrm rot="10800000" flipH="1">
              <a:off x="6140371" y="5637961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F929D00-F3C4-D54A-93DD-EB57D482CEA9}"/>
                </a:ext>
              </a:extLst>
            </p:cNvPr>
            <p:cNvSpPr/>
            <p:nvPr/>
          </p:nvSpPr>
          <p:spPr bwMode="auto">
            <a:xfrm rot="10800000">
              <a:off x="4987494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2" name="直接箭头连接符 17">
              <a:extLst>
                <a:ext uri="{FF2B5EF4-FFF2-40B4-BE49-F238E27FC236}">
                  <a16:creationId xmlns:a16="http://schemas.microsoft.com/office/drawing/2014/main" id="{B10F340E-1F2F-FA42-A1BF-013FA1C10869}"/>
                </a:ext>
              </a:extLst>
            </p:cNvPr>
            <p:cNvCxnSpPr/>
            <p:nvPr/>
          </p:nvCxnSpPr>
          <p:spPr bwMode="auto">
            <a:xfrm rot="10800000" flipH="1">
              <a:off x="5443502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459BA61-A831-D145-87FA-55063D85E69D}"/>
                </a:ext>
              </a:extLst>
            </p:cNvPr>
            <p:cNvSpPr/>
            <p:nvPr/>
          </p:nvSpPr>
          <p:spPr bwMode="auto">
            <a:xfrm rot="10800000">
              <a:off x="4304655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4" name="直接箭头连接符 19">
              <a:extLst>
                <a:ext uri="{FF2B5EF4-FFF2-40B4-BE49-F238E27FC236}">
                  <a16:creationId xmlns:a16="http://schemas.microsoft.com/office/drawing/2014/main" id="{19837181-13DF-694B-9282-129A48F410E1}"/>
                </a:ext>
              </a:extLst>
            </p:cNvPr>
            <p:cNvCxnSpPr/>
            <p:nvPr/>
          </p:nvCxnSpPr>
          <p:spPr bwMode="auto">
            <a:xfrm rot="10800000" flipH="1">
              <a:off x="4760919" y="5637961"/>
              <a:ext cx="509556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9A7826F-6233-5147-96F8-0422182A6748}"/>
                </a:ext>
              </a:extLst>
            </p:cNvPr>
            <p:cNvSpPr/>
            <p:nvPr/>
          </p:nvSpPr>
          <p:spPr bwMode="auto">
            <a:xfrm rot="10800000">
              <a:off x="3627770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6" name="直接箭头连接符 21">
              <a:extLst>
                <a:ext uri="{FF2B5EF4-FFF2-40B4-BE49-F238E27FC236}">
                  <a16:creationId xmlns:a16="http://schemas.microsoft.com/office/drawing/2014/main" id="{1FBA4855-407B-B74D-AC53-9303A64E3732}"/>
                </a:ext>
              </a:extLst>
            </p:cNvPr>
            <p:cNvCxnSpPr/>
            <p:nvPr/>
          </p:nvCxnSpPr>
          <p:spPr bwMode="auto">
            <a:xfrm rot="10800000" flipH="1">
              <a:off x="4083098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5E39CC90-8D50-E44B-9AE3-01654966130B}"/>
                </a:ext>
              </a:extLst>
            </p:cNvPr>
            <p:cNvSpPr/>
            <p:nvPr/>
          </p:nvSpPr>
          <p:spPr bwMode="auto">
            <a:xfrm rot="10800000">
              <a:off x="2948219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38" name="直接箭头连接符 23">
              <a:extLst>
                <a:ext uri="{FF2B5EF4-FFF2-40B4-BE49-F238E27FC236}">
                  <a16:creationId xmlns:a16="http://schemas.microsoft.com/office/drawing/2014/main" id="{DFBF1CF5-F9FB-0449-A84C-AE2BEA0F26B2}"/>
                </a:ext>
              </a:extLst>
            </p:cNvPr>
            <p:cNvCxnSpPr/>
            <p:nvPr/>
          </p:nvCxnSpPr>
          <p:spPr bwMode="auto">
            <a:xfrm rot="10800000" flipH="1">
              <a:off x="3403690" y="5637961"/>
              <a:ext cx="51114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E8CB270-8959-814C-8902-8CBDDCDC7F9F}"/>
                </a:ext>
              </a:extLst>
            </p:cNvPr>
            <p:cNvSpPr/>
            <p:nvPr/>
          </p:nvSpPr>
          <p:spPr bwMode="auto">
            <a:xfrm rot="10800000">
              <a:off x="2261413" y="5425615"/>
              <a:ext cx="624115" cy="406400"/>
            </a:xfrm>
            <a:prstGeom prst="rect">
              <a:avLst/>
            </a:prstGeom>
            <a:solidFill>
              <a:srgbClr val="51B917"/>
            </a:solidFill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0" name="直接箭头连接符 25">
              <a:extLst>
                <a:ext uri="{FF2B5EF4-FFF2-40B4-BE49-F238E27FC236}">
                  <a16:creationId xmlns:a16="http://schemas.microsoft.com/office/drawing/2014/main" id="{71A8FCF6-0E95-A04B-BEB9-B8906DDB9CB8}"/>
                </a:ext>
              </a:extLst>
            </p:cNvPr>
            <p:cNvCxnSpPr/>
            <p:nvPr/>
          </p:nvCxnSpPr>
          <p:spPr bwMode="auto">
            <a:xfrm rot="10800000" flipH="1">
              <a:off x="2717933" y="5637961"/>
              <a:ext cx="50955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直接箭头连接符 26">
              <a:extLst>
                <a:ext uri="{FF2B5EF4-FFF2-40B4-BE49-F238E27FC236}">
                  <a16:creationId xmlns:a16="http://schemas.microsoft.com/office/drawing/2014/main" id="{EA889E9A-3248-2241-B1E3-10C111A8FE5D}"/>
                </a:ext>
              </a:extLst>
            </p:cNvPr>
            <p:cNvCxnSpPr/>
            <p:nvPr/>
          </p:nvCxnSpPr>
          <p:spPr bwMode="auto">
            <a:xfrm rot="10800000" flipH="1">
              <a:off x="1833750" y="5641136"/>
              <a:ext cx="685758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5CDA5AC-D03C-E44D-8A67-44CC73F92CA9}"/>
              </a:ext>
            </a:extLst>
          </p:cNvPr>
          <p:cNvGrpSpPr>
            <a:grpSpLocks/>
          </p:cNvGrpSpPr>
          <p:nvPr/>
        </p:nvGrpSpPr>
        <p:grpSpPr bwMode="auto">
          <a:xfrm>
            <a:off x="4379360" y="5702940"/>
            <a:ext cx="6398115" cy="1061236"/>
            <a:chOff x="1809114" y="4264471"/>
            <a:chExt cx="6406102" cy="1062719"/>
          </a:xfrm>
        </p:grpSpPr>
        <p:grpSp>
          <p:nvGrpSpPr>
            <p:cNvPr id="102" name="组合 27">
              <a:extLst>
                <a:ext uri="{FF2B5EF4-FFF2-40B4-BE49-F238E27FC236}">
                  <a16:creationId xmlns:a16="http://schemas.microsoft.com/office/drawing/2014/main" id="{E1932BB1-0230-7347-AE04-1EB91852B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9114" y="4264472"/>
              <a:ext cx="6406102" cy="1062718"/>
              <a:chOff x="2261414" y="5424344"/>
              <a:chExt cx="6406100" cy="1062469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F262E57-7011-964F-AEE0-4A9F617FDEA7}"/>
                  </a:ext>
                </a:extLst>
              </p:cNvPr>
              <p:cNvSpPr/>
              <p:nvPr/>
            </p:nvSpPr>
            <p:spPr bwMode="auto">
              <a:xfrm rot="10800000">
                <a:off x="7043902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5" name="直接箭头连接符 29">
                <a:extLst>
                  <a:ext uri="{FF2B5EF4-FFF2-40B4-BE49-F238E27FC236}">
                    <a16:creationId xmlns:a16="http://schemas.microsoft.com/office/drawing/2014/main" id="{F098FBF4-9EEF-5C4B-AD4C-65A9D3A1AB12}"/>
                  </a:ext>
                </a:extLst>
              </p:cNvPr>
              <p:cNvCxnSpPr/>
              <p:nvPr/>
            </p:nvCxnSpPr>
            <p:spPr bwMode="auto">
              <a:xfrm rot="10800000" flipH="1">
                <a:off x="7499016" y="5637701"/>
                <a:ext cx="51121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AC51783-4F1F-1D46-8358-8455C1D20E9E}"/>
                  </a:ext>
                </a:extLst>
              </p:cNvPr>
              <p:cNvSpPr/>
              <p:nvPr/>
            </p:nvSpPr>
            <p:spPr bwMode="auto">
              <a:xfrm rot="10800000">
                <a:off x="6361730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07" name="直接箭头连接符 32">
                <a:extLst>
                  <a:ext uri="{FF2B5EF4-FFF2-40B4-BE49-F238E27FC236}">
                    <a16:creationId xmlns:a16="http://schemas.microsoft.com/office/drawing/2014/main" id="{10DA9BD4-121D-634C-A42E-6D8B50E89426}"/>
                  </a:ext>
                </a:extLst>
              </p:cNvPr>
              <p:cNvCxnSpPr/>
              <p:nvPr/>
            </p:nvCxnSpPr>
            <p:spPr bwMode="auto">
              <a:xfrm rot="10800000" flipH="1">
                <a:off x="6817921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24A8E21-DA48-A64D-9066-DDEDBCD63E97}"/>
                  </a:ext>
                </a:extLst>
              </p:cNvPr>
              <p:cNvSpPr/>
              <p:nvPr/>
            </p:nvSpPr>
            <p:spPr bwMode="auto">
              <a:xfrm rot="10800000">
                <a:off x="8023833" y="5424345"/>
                <a:ext cx="532178" cy="40630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" name="矩形 34">
                <a:extLst>
                  <a:ext uri="{FF2B5EF4-FFF2-40B4-BE49-F238E27FC236}">
                    <a16:creationId xmlns:a16="http://schemas.microsoft.com/office/drawing/2014/main" id="{6177CECC-05FF-3346-94B1-F5C5EC86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2332" y="5988003"/>
                <a:ext cx="755182" cy="49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US" altLang="zh-CN" sz="2800" b="1" dirty="0">
                    <a:solidFill>
                      <a:srgbClr val="006600"/>
                    </a:solidFill>
                  </a:rPr>
                  <a:t>CF</a:t>
                </a:r>
                <a:endParaRPr lang="zh-CN" altLang="en-US" sz="28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285D17F-99B0-AB45-ADEA-C773A2E78905}"/>
                  </a:ext>
                </a:extLst>
              </p:cNvPr>
              <p:cNvSpPr/>
              <p:nvPr/>
            </p:nvSpPr>
            <p:spPr bwMode="auto">
              <a:xfrm rot="10800000">
                <a:off x="5684846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1" name="直接箭头连接符 36">
                <a:extLst>
                  <a:ext uri="{FF2B5EF4-FFF2-40B4-BE49-F238E27FC236}">
                    <a16:creationId xmlns:a16="http://schemas.microsoft.com/office/drawing/2014/main" id="{A3BFE672-7FF5-3842-8193-62F5AD0B709B}"/>
                  </a:ext>
                </a:extLst>
              </p:cNvPr>
              <p:cNvCxnSpPr/>
              <p:nvPr/>
            </p:nvCxnSpPr>
            <p:spPr bwMode="auto">
              <a:xfrm rot="10800000" flipH="1">
                <a:off x="6140002" y="5637701"/>
                <a:ext cx="51121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7707DA-2D06-2044-A12D-DCD1FCD9151D}"/>
                  </a:ext>
                </a:extLst>
              </p:cNvPr>
              <p:cNvSpPr/>
              <p:nvPr/>
            </p:nvSpPr>
            <p:spPr bwMode="auto">
              <a:xfrm rot="10800000">
                <a:off x="4987493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3" name="直接箭头连接符 38">
                <a:extLst>
                  <a:ext uri="{FF2B5EF4-FFF2-40B4-BE49-F238E27FC236}">
                    <a16:creationId xmlns:a16="http://schemas.microsoft.com/office/drawing/2014/main" id="{CD415279-D2F1-4044-B071-2631E158B83C}"/>
                  </a:ext>
                </a:extLst>
              </p:cNvPr>
              <p:cNvCxnSpPr/>
              <p:nvPr/>
            </p:nvCxnSpPr>
            <p:spPr bwMode="auto">
              <a:xfrm rot="10800000" flipH="1">
                <a:off x="5443031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C0BB662-585E-C949-8EAA-2F1359A6D9D4}"/>
                  </a:ext>
                </a:extLst>
              </p:cNvPr>
              <p:cNvSpPr/>
              <p:nvPr/>
            </p:nvSpPr>
            <p:spPr bwMode="auto">
              <a:xfrm rot="10800000">
                <a:off x="4304655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5" name="直接箭头连接符 40">
                <a:extLst>
                  <a:ext uri="{FF2B5EF4-FFF2-40B4-BE49-F238E27FC236}">
                    <a16:creationId xmlns:a16="http://schemas.microsoft.com/office/drawing/2014/main" id="{15DE5B27-2F5B-444B-AF7F-34176FAC909D}"/>
                  </a:ext>
                </a:extLst>
              </p:cNvPr>
              <p:cNvCxnSpPr/>
              <p:nvPr/>
            </p:nvCxnSpPr>
            <p:spPr bwMode="auto">
              <a:xfrm rot="10800000" flipH="1">
                <a:off x="4760348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EBACCA2-B492-E441-A9F0-B8CD6E6847C9}"/>
                  </a:ext>
                </a:extLst>
              </p:cNvPr>
              <p:cNvSpPr/>
              <p:nvPr/>
            </p:nvSpPr>
            <p:spPr bwMode="auto">
              <a:xfrm rot="10800000">
                <a:off x="3627770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7" name="直接箭头连接符 42">
                <a:extLst>
                  <a:ext uri="{FF2B5EF4-FFF2-40B4-BE49-F238E27FC236}">
                    <a16:creationId xmlns:a16="http://schemas.microsoft.com/office/drawing/2014/main" id="{73E47A5B-12AF-784F-8735-EFDB18F77DA1}"/>
                  </a:ext>
                </a:extLst>
              </p:cNvPr>
              <p:cNvCxnSpPr/>
              <p:nvPr/>
            </p:nvCxnSpPr>
            <p:spPr bwMode="auto">
              <a:xfrm rot="10800000" flipH="1">
                <a:off x="4084016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464526D6-BD97-5844-BC1F-F3A058CDD92C}"/>
                  </a:ext>
                </a:extLst>
              </p:cNvPr>
              <p:cNvSpPr/>
              <p:nvPr/>
            </p:nvSpPr>
            <p:spPr bwMode="auto">
              <a:xfrm rot="10800000">
                <a:off x="2948219" y="5424344"/>
                <a:ext cx="624114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19" name="直接箭头连接符 44">
                <a:extLst>
                  <a:ext uri="{FF2B5EF4-FFF2-40B4-BE49-F238E27FC236}">
                    <a16:creationId xmlns:a16="http://schemas.microsoft.com/office/drawing/2014/main" id="{D76C296D-8709-154F-A018-3A70C44D702D}"/>
                  </a:ext>
                </a:extLst>
              </p:cNvPr>
              <p:cNvCxnSpPr/>
              <p:nvPr/>
            </p:nvCxnSpPr>
            <p:spPr bwMode="auto">
              <a:xfrm rot="10800000" flipH="1">
                <a:off x="3404509" y="5637701"/>
                <a:ext cx="5096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E1536BBA-AE81-0349-B8B2-73E525E70F30}"/>
                  </a:ext>
                </a:extLst>
              </p:cNvPr>
              <p:cNvSpPr/>
              <p:nvPr/>
            </p:nvSpPr>
            <p:spPr bwMode="auto">
              <a:xfrm rot="10800000">
                <a:off x="2261414" y="5424344"/>
                <a:ext cx="624115" cy="406305"/>
              </a:xfrm>
              <a:prstGeom prst="rect">
                <a:avLst/>
              </a:prstGeom>
              <a:solidFill>
                <a:srgbClr val="51B917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0487" tIns="44450" rIns="90487" bIns="44450"/>
              <a:lstStyle/>
              <a:p>
                <a:pPr>
                  <a:defRPr/>
                </a:pPr>
                <a:endParaRPr lang="zh-CN" altLang="en-US"/>
              </a:p>
            </p:txBody>
          </p:sp>
          <p:cxnSp>
            <p:nvCxnSpPr>
              <p:cNvPr id="121" name="直接箭头连接符 46">
                <a:extLst>
                  <a:ext uri="{FF2B5EF4-FFF2-40B4-BE49-F238E27FC236}">
                    <a16:creationId xmlns:a16="http://schemas.microsoft.com/office/drawing/2014/main" id="{93DDF063-C537-814C-B415-F92E33ACE76F}"/>
                  </a:ext>
                </a:extLst>
              </p:cNvPr>
              <p:cNvCxnSpPr/>
              <p:nvPr/>
            </p:nvCxnSpPr>
            <p:spPr bwMode="auto">
              <a:xfrm rot="10800000" flipH="1">
                <a:off x="2717064" y="5639022"/>
                <a:ext cx="509630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3" name="弧形 992276">
              <a:extLst>
                <a:ext uri="{FF2B5EF4-FFF2-40B4-BE49-F238E27FC236}">
                  <a16:creationId xmlns:a16="http://schemas.microsoft.com/office/drawing/2014/main" id="{1D1489B9-7E12-754C-939E-A4D40AF76978}"/>
                </a:ext>
              </a:extLst>
            </p:cNvPr>
            <p:cNvSpPr/>
            <p:nvPr/>
          </p:nvSpPr>
          <p:spPr bwMode="auto">
            <a:xfrm rot="10800000">
              <a:off x="1851979" y="4264471"/>
              <a:ext cx="415960" cy="901327"/>
            </a:xfrm>
            <a:prstGeom prst="arc">
              <a:avLst>
                <a:gd name="adj1" fmla="val 8166677"/>
                <a:gd name="adj2" fmla="val 2200063"/>
              </a:avLst>
            </a:prstGeom>
            <a:noFill/>
            <a:ln w="571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487" tIns="44450" rIns="90487" bIns="44450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922A896-3410-B248-A8F9-C5FE6A006F74}"/>
              </a:ext>
            </a:extLst>
          </p:cNvPr>
          <p:cNvSpPr txBox="1"/>
          <p:nvPr/>
        </p:nvSpPr>
        <p:spPr>
          <a:xfrm>
            <a:off x="1021335" y="3264130"/>
            <a:ext cx="1784463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shl</a:t>
            </a:r>
            <a:r>
              <a:rPr kumimoji="0" lang="en-US" altLang="zh-CN" sz="3600" b="1" spc="1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/</a:t>
            </a:r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sal</a:t>
            </a:r>
            <a:endParaRPr kumimoji="0" lang="zh-CN" altLang="en-US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8D2B435-3CEE-384E-B743-8426347DB402}"/>
              </a:ext>
            </a:extLst>
          </p:cNvPr>
          <p:cNvSpPr txBox="1"/>
          <p:nvPr/>
        </p:nvSpPr>
        <p:spPr>
          <a:xfrm>
            <a:off x="1425859" y="4282535"/>
            <a:ext cx="944489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shr</a:t>
            </a:r>
            <a:endParaRPr kumimoji="0" lang="en-US" altLang="zh-CN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1EC3F12-08CF-1340-A86D-F50A9202711F}"/>
              </a:ext>
            </a:extLst>
          </p:cNvPr>
          <p:cNvSpPr txBox="1"/>
          <p:nvPr/>
        </p:nvSpPr>
        <p:spPr>
          <a:xfrm>
            <a:off x="1453797" y="5597448"/>
            <a:ext cx="912429" cy="6463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36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itchFamily="18" charset="0"/>
              </a:rPr>
              <a:t>sar</a:t>
            </a:r>
            <a:endParaRPr kumimoji="0" lang="en-US" altLang="zh-CN" sz="36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E0DF358-9071-4668-F82D-E30F1F9E89AB}"/>
                  </a:ext>
                </a:extLst>
              </p14:cNvPr>
              <p14:cNvContentPartPr/>
              <p14:nvPr/>
            </p14:nvContentPartPr>
            <p14:xfrm>
              <a:off x="1082520" y="3136320"/>
              <a:ext cx="9712080" cy="3438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E0DF358-9071-4668-F82D-E30F1F9E8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320" y="3120120"/>
                <a:ext cx="974448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0681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30608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6024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或与非、异或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A93805-3CDB-B64E-98F1-C5A6B721551A}"/>
              </a:ext>
            </a:extLst>
          </p:cNvPr>
          <p:cNvGrpSpPr/>
          <p:nvPr/>
        </p:nvGrpSpPr>
        <p:grpSpPr>
          <a:xfrm>
            <a:off x="341143" y="1088740"/>
            <a:ext cx="11644461" cy="2722479"/>
            <a:chOff x="0" y="886541"/>
            <a:chExt cx="9660396" cy="2258604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B8876D52-7FA4-324A-BA09-5CA827E18C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950"/>
            <a:stretch/>
          </p:blipFill>
          <p:spPr bwMode="auto">
            <a:xfrm>
              <a:off x="0" y="886541"/>
              <a:ext cx="9660396" cy="67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B2D5E54B-AF72-D84F-AEB7-C7F12A3E7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44" b="62080"/>
            <a:stretch/>
          </p:blipFill>
          <p:spPr bwMode="auto">
            <a:xfrm>
              <a:off x="0" y="1556792"/>
              <a:ext cx="9660396" cy="32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C0A038A-5D3D-984F-B109-B81912194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953" b="27002"/>
            <a:stretch/>
          </p:blipFill>
          <p:spPr bwMode="auto">
            <a:xfrm>
              <a:off x="0" y="1957013"/>
              <a:ext cx="9660396" cy="118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782701-0CF6-134C-A6FC-243B662661CF}"/>
              </a:ext>
            </a:extLst>
          </p:cNvPr>
          <p:cNvSpPr txBox="1"/>
          <p:nvPr/>
        </p:nvSpPr>
        <p:spPr>
          <a:xfrm>
            <a:off x="1410530" y="4560339"/>
            <a:ext cx="373852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不能是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执行后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OF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3585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564740" y="354210"/>
            <a:ext cx="306080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6024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或与非、异或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BEB8AB-A857-F24D-94A1-A4CA8515C622}"/>
              </a:ext>
            </a:extLst>
          </p:cNvPr>
          <p:cNvSpPr txBox="1"/>
          <p:nvPr/>
        </p:nvSpPr>
        <p:spPr>
          <a:xfrm>
            <a:off x="3251684" y="359180"/>
            <a:ext cx="8440917" cy="23637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arith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z){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 = x ^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 = z *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48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t3 = t1 &amp;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0x0F0F0F0F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t4 = t2 - t3;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t4;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9CE739-0826-3D47-AEAE-F4AD92784955}"/>
              </a:ext>
            </a:extLst>
          </p:cNvPr>
          <p:cNvSpPr txBox="1"/>
          <p:nvPr/>
        </p:nvSpPr>
        <p:spPr>
          <a:xfrm>
            <a:off x="335828" y="3553268"/>
            <a:ext cx="6415314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arith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252645135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CB33A4-99D0-7347-94E8-E7C5A9AFE46D}"/>
              </a:ext>
            </a:extLst>
          </p:cNvPr>
          <p:cNvSpPr txBox="1"/>
          <p:nvPr/>
        </p:nvSpPr>
        <p:spPr>
          <a:xfrm>
            <a:off x="6068971" y="3557111"/>
            <a:ext cx="5788067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arith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(long long, long long, long long):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xorq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andl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$252645135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196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比较和测试指令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3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659396" y="1196752"/>
            <a:ext cx="10945283" cy="5109208"/>
          </a:xfrm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Font typeface="Wingdings" panose="05000000000000000000" pitchFamily="2" charset="2"/>
              <a:buChar char="n"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数值由算术运算隐式自动赋值</a:t>
            </a:r>
            <a:endParaRPr lang="en-US" sz="28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addq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Src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Dest</a:t>
            </a:r>
            <a:r>
              <a:rPr 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Dest</a:t>
            </a:r>
            <a:r>
              <a:rPr 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 += </a:t>
            </a:r>
            <a:r>
              <a:rPr lang="en-US" sz="2400"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Src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t=</a:t>
            </a:r>
            <a:r>
              <a:rPr lang="en-US" altLang="zh-CN" sz="24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a+b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）</a:t>
            </a: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，在执行后</a:t>
            </a:r>
            <a:endParaRPr lang="en-US" sz="24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CF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如果最高有效位有进位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无符号数溢出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CF=0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ZF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ourier New Bold" charset="0"/>
              </a:rPr>
              <a:t>Dest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ourier New Bold" charset="0"/>
              </a:rPr>
              <a:t> ==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ourier New Bold" charset="0"/>
              </a:rPr>
              <a:t>ZF=0</a:t>
            </a:r>
            <a:endParaRPr lang="en-US" sz="2400" dirty="0">
              <a:solidFill>
                <a:srgbClr val="9800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Bold" charset="0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SF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</a:t>
            </a: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Dest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 &lt; 0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结果看做有符号数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SF=0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OF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有符号数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补码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溢出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OF=0 </a:t>
            </a:r>
            <a:b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Font typeface="Wingdings" panose="05000000000000000000" pitchFamily="2" charset="2"/>
              <a:buChar char="n"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sz="2800"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leaq</a:t>
            </a:r>
            <a:r>
              <a:rPr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 Bold" charset="0"/>
              </a:rPr>
              <a:t>不设置条件码</a:t>
            </a:r>
            <a:endParaRPr lang="en-US" sz="28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15">
            <a:extLst>
              <a:ext uri="{FF2B5EF4-FFF2-40B4-BE49-F238E27FC236}">
                <a16:creationId xmlns:a16="http://schemas.microsoft.com/office/drawing/2014/main" id="{E39804E6-EAB4-471B-AF18-D07EFD1E7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4BC77393-3A76-4507-B57A-B15A9171EC31}"/>
              </a:ext>
            </a:extLst>
          </p:cNvPr>
          <p:cNvSpPr/>
          <p:nvPr/>
        </p:nvSpPr>
        <p:spPr bwMode="auto">
          <a:xfrm>
            <a:off x="-96688" y="332656"/>
            <a:ext cx="33367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EFA7720-3458-4CAB-9525-84D50429A43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0598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条件码被隐含赋值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CC903F2-65FE-1EB3-B104-E92E2E98363D}"/>
                  </a:ext>
                </a:extLst>
              </p14:cNvPr>
              <p14:cNvContentPartPr/>
              <p14:nvPr/>
            </p14:nvContentPartPr>
            <p14:xfrm>
              <a:off x="1926720" y="5221800"/>
              <a:ext cx="7400160" cy="114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CC903F2-65FE-1EB3-B104-E92E2E983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520" y="5205600"/>
                <a:ext cx="7432560" cy="14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623358" y="982346"/>
            <a:ext cx="10945283" cy="5109208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6B0874"/>
                </a:solidFill>
              </a:rPr>
              <a:t>cmp</a:t>
            </a:r>
            <a:r>
              <a:rPr lang="zh-CN" altLang="en-US" b="1" dirty="0">
                <a:solidFill>
                  <a:srgbClr val="6B0874"/>
                </a:solidFill>
              </a:rPr>
              <a:t>指令对条件码的隐含赋值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Src2 </a:t>
            </a:r>
            <a:r>
              <a:rPr 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-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 Src1</a:t>
            </a:r>
            <a:r>
              <a:rPr 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但不改变目的操作数，仅用结果设置条件码</a:t>
            </a:r>
            <a:endParaRPr lang="en-US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a</a:t>
            </a:r>
            <a:endParaRPr lang="en-US" b="1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CF=1</a:t>
            </a:r>
            <a:r>
              <a:rPr lang="en-US" altLang="zh-CN" dirty="0"/>
              <a:t> </a:t>
            </a:r>
            <a:r>
              <a:rPr lang="zh-CN" altLang="en-US" dirty="0"/>
              <a:t>如果最高有效位有进位</a:t>
            </a:r>
            <a:r>
              <a:rPr lang="en-US" altLang="zh-CN" dirty="0"/>
              <a:t>(</a:t>
            </a:r>
            <a:r>
              <a:rPr lang="zh-CN" altLang="en-US" dirty="0"/>
              <a:t>无符号数比较</a:t>
            </a:r>
            <a:r>
              <a:rPr lang="en-US" altLang="zh-CN" dirty="0"/>
              <a:t>)</a:t>
            </a: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altLang="zh-CN" dirty="0"/>
              <a:t> a</a:t>
            </a:r>
            <a:r>
              <a:rPr lang="en-US" altLang="zh-CN" dirty="0">
                <a:sym typeface="Courier New Bold" charset="0"/>
              </a:rPr>
              <a:t>==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endParaRPr lang="en-US" altLang="zh-CN" dirty="0"/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SF=1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altLang="zh-CN" dirty="0"/>
              <a:t> (</a:t>
            </a:r>
            <a:r>
              <a:rPr lang="zh-CN" altLang="en-US" dirty="0"/>
              <a:t>结果看做有符号数</a:t>
            </a:r>
            <a:r>
              <a:rPr lang="en-US" altLang="zh-CN" dirty="0"/>
              <a:t>)</a:t>
            </a: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OF=1 </a:t>
            </a:r>
            <a:r>
              <a:rPr lang="zh-CN" altLang="en-US" dirty="0">
                <a:sym typeface="Calibri Bold" charset="0"/>
              </a:rPr>
              <a:t>如补码 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>
                <a:sym typeface="Calibri Bold" charset="0"/>
              </a:rPr>
              <a:t>溢出</a:t>
            </a:r>
            <a:endParaRPr lang="en-US" altLang="zh-CN" dirty="0">
              <a:sym typeface="Calibri Bold" charset="0"/>
            </a:endParaRPr>
          </a:p>
          <a:p>
            <a:pPr marL="317500" lvl="1" indent="0">
              <a:lnSpc>
                <a:spcPct val="150000"/>
              </a:lnSpc>
              <a:buNone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灯片编号占位符 15">
            <a:extLst>
              <a:ext uri="{FF2B5EF4-FFF2-40B4-BE49-F238E27FC236}">
                <a16:creationId xmlns:a16="http://schemas.microsoft.com/office/drawing/2014/main" id="{C9BAFA95-83AF-4F1B-851C-66C0F31C2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DB0939F6-92FE-4FC2-A09F-A3D9DA7E858C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599B879-EED3-4960-A8D6-FF22B7DF3D81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 和 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F989FA-3479-4A61-ACD2-30E30FFD0BA3}"/>
              </a:ext>
            </a:extLst>
          </p:cNvPr>
          <p:cNvSpPr txBox="1"/>
          <p:nvPr/>
        </p:nvSpPr>
        <p:spPr>
          <a:xfrm>
            <a:off x="2676088" y="400017"/>
            <a:ext cx="265425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比较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Campare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cmp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695400" y="1520788"/>
            <a:ext cx="10945283" cy="4462816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</a:rPr>
              <a:t>Test</a:t>
            </a:r>
            <a:r>
              <a:rPr lang="zh-CN" altLang="en-US" b="1" dirty="0">
                <a:solidFill>
                  <a:srgbClr val="6B0874"/>
                </a:solidFill>
              </a:rPr>
              <a:t>指令对条件码的隐含赋值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testq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B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根据</a:t>
            </a:r>
            <a:r>
              <a:rPr lang="en-US" altLang="zh-CN" sz="2000" dirty="0">
                <a:solidFill>
                  <a:srgbClr val="6B0874"/>
                </a:solidFill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Src1</a:t>
            </a:r>
            <a:r>
              <a:rPr lang="en-US" altLang="zh-CN" sz="2000" dirty="0">
                <a:solidFill>
                  <a:srgbClr val="6B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CN" sz="2000" dirty="0">
                <a:solidFill>
                  <a:srgbClr val="6B0874"/>
                </a:solidFill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Src2</a:t>
            </a:r>
            <a:r>
              <a:rPr lang="zh-CN" altLang="en-US" sz="2000" dirty="0">
                <a:solidFill>
                  <a:srgbClr val="6B0874"/>
                </a:solidFill>
                <a:latin typeface="Arial" panose="020B0604020202020204" pitchFamily="34" charset="0"/>
                <a:cs typeface="Arial" panose="020B0604020202020204" pitchFamily="34" charset="0"/>
                <a:sym typeface="Calibri Italic" charset="0"/>
              </a:rPr>
              <a:t>的数值，设置条件码</a:t>
            </a:r>
            <a:endParaRPr lang="en-US" altLang="zh-CN" sz="2000" dirty="0">
              <a:solidFill>
                <a:srgbClr val="6B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常用：一个操作数看做是一个掩码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lvl="1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testq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b,a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Courier New Bold" charset="0"/>
            </a:endParaRPr>
          </a:p>
          <a:p>
            <a:pPr marL="603250" lvl="2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a&amp;b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的结果后仅用于设置条件码，并不保存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ZF</a:t>
            </a:r>
            <a:r>
              <a:rPr lang="en-US" altLang="zh-CN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=1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a&amp;b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 ==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SF</a:t>
            </a:r>
            <a:r>
              <a:rPr lang="en-US" altLang="zh-CN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=1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a&amp;b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 &lt;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Courier New Bold" charset="0"/>
            </a:endParaRPr>
          </a:p>
        </p:txBody>
      </p:sp>
      <p:sp>
        <p:nvSpPr>
          <p:cNvPr id="4" name="灯片编号占位符 15">
            <a:extLst>
              <a:ext uri="{FF2B5EF4-FFF2-40B4-BE49-F238E27FC236}">
                <a16:creationId xmlns:a16="http://schemas.microsoft.com/office/drawing/2014/main" id="{C44706FF-7162-4DCA-9DCC-679AAB58F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BA826810-F75A-49EE-B9AF-6995C7A5BC8E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5DC80D4-C962-439C-A0CB-B10D23987A0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 和 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65617F-C2D8-4FB2-B435-410C0A750585}"/>
              </a:ext>
            </a:extLst>
          </p:cNvPr>
          <p:cNvSpPr txBox="1"/>
          <p:nvPr/>
        </p:nvSpPr>
        <p:spPr>
          <a:xfrm>
            <a:off x="2676088" y="400017"/>
            <a:ext cx="20059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测试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Test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test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ED549D6-1E8D-30B3-F050-410E776FA613}"/>
                  </a:ext>
                </a:extLst>
              </p14:cNvPr>
              <p14:cNvContentPartPr/>
              <p14:nvPr/>
            </p14:nvContentPartPr>
            <p14:xfrm>
              <a:off x="4824360" y="4847760"/>
              <a:ext cx="1572120" cy="515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ED549D6-1E8D-30B3-F050-410E776FA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160" y="4831560"/>
                <a:ext cx="1604520" cy="54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寻址方式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1975413" y="398014"/>
            <a:ext cx="297709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目标，在哪里，是多少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/>
        </p:nvGraphicFramePr>
        <p:xfrm>
          <a:off x="335828" y="1203960"/>
          <a:ext cx="115212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756">
                  <a:extLst>
                    <a:ext uri="{9D8B030D-6E8A-4147-A177-3AD203B41FA5}">
                      <a16:colId xmlns:a16="http://schemas.microsoft.com/office/drawing/2014/main" val="397090626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038718472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936502">
                  <a:extLst>
                    <a:ext uri="{9D8B030D-6E8A-4147-A177-3AD203B41FA5}">
                      <a16:colId xmlns:a16="http://schemas.microsoft.com/office/drawing/2014/main" val="276331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Intel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$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R[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直接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绝对寻址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间接寻址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baseline="-25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en-US" altLang="zh-CN" i="1" dirty="0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R[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·</a:t>
                      </a:r>
                      <a:r>
                        <a:rPr lang="en-US" altLang="zh-CN" i="1" dirty="0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4E530-E5E3-1647-B015-AD5CA5D15017}"/>
              </a:ext>
            </a:extLst>
          </p:cNvPr>
          <p:cNvSpPr txBox="1"/>
          <p:nvPr/>
        </p:nvSpPr>
        <p:spPr>
          <a:xfrm>
            <a:off x="3683732" y="3047936"/>
            <a:ext cx="2318263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1" i="1" u="none" strike="noStrike" kern="1200" cap="none" spc="10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4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4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4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之一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2528B0-9F82-354D-B3DC-4FB73093C6C7}"/>
              </a:ext>
            </a:extLst>
          </p:cNvPr>
          <p:cNvSpPr txBox="1"/>
          <p:nvPr/>
        </p:nvSpPr>
        <p:spPr>
          <a:xfrm>
            <a:off x="299313" y="3455632"/>
            <a:ext cx="891910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间接寻址可特化为一系列形式，甚至可退化为直接寻址（操作数中没有寄存器）：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7BA7D0-F72E-4B49-A53C-843CC6A1B066}"/>
              </a:ext>
            </a:extLst>
          </p:cNvPr>
          <p:cNvSpPr txBox="1"/>
          <p:nvPr/>
        </p:nvSpPr>
        <p:spPr>
          <a:xfrm>
            <a:off x="326774" y="3825970"/>
            <a:ext cx="2318263" cy="2536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800" i="1" dirty="0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 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Imm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800" i="1" dirty="0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800" i="1" dirty="0" err="1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Imm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E7878D-A318-C54E-874E-B57BC560F180}"/>
              </a:ext>
            </a:extLst>
          </p:cNvPr>
          <p:cNvSpPr txBox="1"/>
          <p:nvPr/>
        </p:nvSpPr>
        <p:spPr>
          <a:xfrm>
            <a:off x="2854708" y="3824964"/>
            <a:ext cx="2505989" cy="2536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Imm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800" dirty="0">
                <a:solidFill>
                  <a:srgbClr val="33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Imm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800" dirty="0">
                <a:solidFill>
                  <a:srgbClr val="33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529170-8D09-534E-B419-E8087955C747}"/>
              </a:ext>
            </a:extLst>
          </p:cNvPr>
          <p:cNvSpPr txBox="1"/>
          <p:nvPr/>
        </p:nvSpPr>
        <p:spPr>
          <a:xfrm>
            <a:off x="5564203" y="4222436"/>
            <a:ext cx="658276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R[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中数据的值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0" lang="en-US" altLang="zh-CN" b="1" spc="1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b="1" i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：内存中从</a:t>
            </a:r>
            <a:r>
              <a:rPr kumimoji="0" lang="en-US" altLang="zh-CN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开始的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字节的值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C4AC34-CD26-6C41-A13F-ACBE72164C88}"/>
              </a:ext>
            </a:extLst>
          </p:cNvPr>
          <p:cNvSpPr txBox="1"/>
          <p:nvPr/>
        </p:nvSpPr>
        <p:spPr>
          <a:xfrm>
            <a:off x="5627948" y="5737078"/>
            <a:ext cx="29674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如何确定字节数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A442EF9-AF03-D964-3F00-D49408F13DB1}"/>
                  </a:ext>
                </a:extLst>
              </p14:cNvPr>
              <p14:cNvContentPartPr/>
              <p14:nvPr/>
            </p14:nvContentPartPr>
            <p14:xfrm>
              <a:off x="433080" y="152640"/>
              <a:ext cx="11757960" cy="6238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A442EF9-AF03-D964-3F00-D49408F13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880" y="131040"/>
                <a:ext cx="11790360" cy="62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20142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3311694" y="1203597"/>
          <a:ext cx="8545344" cy="524169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4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2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指令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同义词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作用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设置条件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相等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结果为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~ZF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不相等 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结果为负数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~SF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结果为非负数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SF^OF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(SF^OF)|ZF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~(SF^OF)&amp;~ZF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~(SF^OF)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~CF&amp;~ZF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setae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setnae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CF|ZF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灯片编号占位符 15">
            <a:extLst>
              <a:ext uri="{FF2B5EF4-FFF2-40B4-BE49-F238E27FC236}">
                <a16:creationId xmlns:a16="http://schemas.microsoft.com/office/drawing/2014/main" id="{C867ADAA-7090-4E43-8A60-3435E2E5D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09749B67-B154-4AD7-9AC3-C4693634E360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1595C8B-8A15-4B54-922B-585A25F79B66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读取条件码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21BCC-BCE8-410E-9BAA-1777826D08D0}"/>
              </a:ext>
            </a:extLst>
          </p:cNvPr>
          <p:cNvSpPr txBox="1"/>
          <p:nvPr/>
        </p:nvSpPr>
        <p:spPr>
          <a:xfrm>
            <a:off x="191344" y="1192001"/>
            <a:ext cx="3024336" cy="3492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accent2"/>
                </a:solidFill>
                <a:latin typeface="Courier"/>
              </a:rPr>
              <a:t>set</a:t>
            </a:r>
            <a:r>
              <a:rPr lang="en-US" altLang="zh-CN" b="1" dirty="0" err="1">
                <a:solidFill>
                  <a:srgbClr val="FF0000"/>
                </a:solidFill>
                <a:latin typeface="Courier"/>
              </a:rPr>
              <a:t>X</a:t>
            </a:r>
            <a:r>
              <a:rPr lang="en-US" altLang="zh-CN" b="1" dirty="0">
                <a:solidFill>
                  <a:srgbClr val="0000CC"/>
                </a:solidFill>
                <a:latin typeface="Courier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latin typeface="Courier"/>
              </a:rPr>
              <a:t>reg8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/>
              <a:t>根据条件码组合将目的操作数的低位字节设置为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/>
              <a:t>不改变其余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449795B-0593-6DFC-93BD-5EB92DDB9F2B}"/>
                  </a:ext>
                </a:extLst>
              </p14:cNvPr>
              <p14:cNvContentPartPr/>
              <p14:nvPr/>
            </p14:nvContentPartPr>
            <p14:xfrm>
              <a:off x="468360" y="141120"/>
              <a:ext cx="9750240" cy="5897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449795B-0593-6DFC-93BD-5EB92DDB9F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60" y="124920"/>
                <a:ext cx="9782640" cy="59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0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336560" y="499836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851160" y="13788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838286" y="19884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bl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838286" y="25980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838286" y="32076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838286" y="38172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sil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838286" y="44268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dil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845952" y="5036468"/>
            <a:ext cx="1033908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spl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838286" y="56333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bpl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775286" y="13788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775286" y="19884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775286" y="25980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788160" y="32076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788160" y="38172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788160" y="44268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788160" y="50364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788160" y="56460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298960" y="1340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298960" y="19503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298960" y="2559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298960" y="31695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298960" y="37791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298960" y="4388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298960" y="49983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298960" y="5607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336560" y="1340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336560" y="19503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336560" y="2559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336560" y="31695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336560" y="37791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336560" y="4388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336560" y="5607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  <p:sp>
        <p:nvSpPr>
          <p:cNvPr id="36" name="灯片编号占位符 15">
            <a:extLst>
              <a:ext uri="{FF2B5EF4-FFF2-40B4-BE49-F238E27FC236}">
                <a16:creationId xmlns:a16="http://schemas.microsoft.com/office/drawing/2014/main" id="{9D423638-0DD4-43B6-BAF0-6098C963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067D4523-1070-48CF-A5DB-8B8FE3A36D99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7D521B39-C663-4355-8946-17A62CAC61E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读取条件码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E2FA2FFA-0850-4783-AA3F-A93F87D97487}"/>
              </a:ext>
            </a:extLst>
          </p:cNvPr>
          <p:cNvSpPr>
            <a:spLocks/>
          </p:cNvSpPr>
          <p:nvPr/>
        </p:nvSpPr>
        <p:spPr bwMode="auto">
          <a:xfrm>
            <a:off x="8091072" y="3608636"/>
            <a:ext cx="3851228" cy="2532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cmpq   %rsi, %rdi  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# Compare x:y</a:t>
            </a: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setg   %al          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# Set when &gt;</a:t>
            </a: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	movzbl %al, %eax   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# Zero rest of %rax</a:t>
            </a:r>
          </a:p>
          <a:p>
            <a:pPr algn="l">
              <a:tabLst>
                <a:tab pos="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	ret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BE50C742-5B5E-4001-81A1-34B14A2358FD}"/>
              </a:ext>
            </a:extLst>
          </p:cNvPr>
          <p:cNvSpPr>
            <a:spLocks/>
          </p:cNvSpPr>
          <p:nvPr/>
        </p:nvSpPr>
        <p:spPr bwMode="auto">
          <a:xfrm>
            <a:off x="8383314" y="2532732"/>
            <a:ext cx="2508588" cy="914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000" b="1" dirty="0"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  <a:sym typeface="Courier New Bold" charset="0"/>
              </a:rPr>
              <a:t>gt</a:t>
            </a:r>
            <a:r>
              <a:rPr lang="en-US" sz="2000" b="1" dirty="0">
                <a:cs typeface="Times New Roman" panose="02020603050405020304" pitchFamily="18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2000" b="1" dirty="0">
                <a:cs typeface="Times New Roman" panose="02020603050405020304" pitchFamily="18" charset="0"/>
                <a:sym typeface="Courier New Bold" charset="0"/>
              </a:rPr>
              <a:t>{  return x &gt; y;    }</a:t>
            </a:r>
          </a:p>
        </p:txBody>
      </p:sp>
      <p:graphicFrame>
        <p:nvGraphicFramePr>
          <p:cNvPr id="45" name="Table 9">
            <a:extLst>
              <a:ext uri="{FF2B5EF4-FFF2-40B4-BE49-F238E27FC236}">
                <a16:creationId xmlns:a16="http://schemas.microsoft.com/office/drawing/2014/main" id="{F4A8F548-7BDA-40D0-A8F2-193AF3CC4DF8}"/>
              </a:ext>
            </a:extLst>
          </p:cNvPr>
          <p:cNvGraphicFramePr>
            <a:graphicFrameLocks noGrp="1"/>
          </p:cNvGraphicFramePr>
          <p:nvPr/>
        </p:nvGraphicFramePr>
        <p:xfrm>
          <a:off x="8400256" y="464468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sz="24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726FD94-858E-06F7-144C-2F28E23A7EED}"/>
                  </a:ext>
                </a:extLst>
              </p14:cNvPr>
              <p14:cNvContentPartPr/>
              <p14:nvPr/>
            </p14:nvContentPartPr>
            <p14:xfrm>
              <a:off x="8133840" y="3185280"/>
              <a:ext cx="2142000" cy="2274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726FD94-858E-06F7-144C-2F28E23A7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7640" y="3169080"/>
                <a:ext cx="2174400" cy="23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条件分支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901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2891644" y="322908"/>
            <a:ext cx="4668932" cy="60930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Courier"/>
              </a:rPr>
              <a:t>j</a:t>
            </a:r>
            <a:r>
              <a:rPr lang="en-US" altLang="zh-CN" b="1" dirty="0" err="1">
                <a:solidFill>
                  <a:srgbClr val="FF0000"/>
                </a:solidFill>
                <a:latin typeface="Courier"/>
              </a:rPr>
              <a:t>X</a:t>
            </a:r>
            <a:r>
              <a:rPr lang="en-US" dirty="0">
                <a:latin typeface="Courier"/>
              </a:rPr>
              <a:t> </a:t>
            </a:r>
            <a:r>
              <a:rPr lang="en-US" altLang="zh-CN" b="1" i="1" dirty="0" err="1">
                <a:latin typeface="Courier"/>
              </a:rPr>
              <a:t>dest</a:t>
            </a:r>
            <a:r>
              <a:rPr lang="en-US" altLang="zh-CN" dirty="0">
                <a:latin typeface="Courier"/>
              </a:rPr>
              <a:t>: </a:t>
            </a:r>
            <a:r>
              <a:rPr lang="zh-CN" altLang="en-US" dirty="0">
                <a:latin typeface="Courier"/>
              </a:rPr>
              <a:t>根据条件码跳转</a:t>
            </a:r>
            <a:endParaRPr lang="en-US" dirty="0">
              <a:latin typeface="Courier"/>
            </a:endParaRP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2243572" y="1268760"/>
          <a:ext cx="7924801" cy="484816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44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指令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条件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描述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mp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无条件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相等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ne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不相等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结果为负数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ns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结果为非负数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g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b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灯片编号占位符 15">
            <a:extLst>
              <a:ext uri="{FF2B5EF4-FFF2-40B4-BE49-F238E27FC236}">
                <a16:creationId xmlns:a16="http://schemas.microsoft.com/office/drawing/2014/main" id="{34CE79F4-B2BD-4CC5-BCC3-EF4B3F9CC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5D1AF842-5EBE-4A34-B564-EC526B648B86}"/>
              </a:ext>
            </a:extLst>
          </p:cNvPr>
          <p:cNvSpPr/>
          <p:nvPr/>
        </p:nvSpPr>
        <p:spPr bwMode="auto">
          <a:xfrm>
            <a:off x="-96688" y="332656"/>
            <a:ext cx="13681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F56BB3B-8107-4450-B6C6-4BE96D6E40D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276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5AF18CD-0D4B-D695-4049-45676D019130}"/>
                  </a:ext>
                </a:extLst>
              </p14:cNvPr>
              <p14:cNvContentPartPr/>
              <p14:nvPr/>
            </p14:nvContentPartPr>
            <p14:xfrm>
              <a:off x="2130120" y="1629000"/>
              <a:ext cx="786240" cy="4439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5AF18CD-0D4B-D695-4049-45676D019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3920" y="1612800"/>
                <a:ext cx="818640" cy="447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/>
          </p:cNvSpPr>
          <p:nvPr/>
        </p:nvSpPr>
        <p:spPr bwMode="auto">
          <a:xfrm>
            <a:off x="334963" y="1772816"/>
            <a:ext cx="4032448" cy="370585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absdiff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(long x, long y){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long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if (x &gt; y)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cs typeface="Times New Roman" panose="02020603050405020304" pitchFamily="18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cs typeface="Times New Roman" panose="02020603050405020304" pitchFamily="18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8024814" y="1357493"/>
            <a:ext cx="3832224" cy="4536504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absdiff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cmpq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x:y</a:t>
            </a:r>
            <a:endParaRPr lang="en-US" b="1" dirty="0"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jle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 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/>
        </p:nvGraphicFramePr>
        <p:xfrm>
          <a:off x="4991100" y="2514600"/>
          <a:ext cx="2209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4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灯片编号占位符 15">
            <a:extLst>
              <a:ext uri="{FF2B5EF4-FFF2-40B4-BE49-F238E27FC236}">
                <a16:creationId xmlns:a16="http://schemas.microsoft.com/office/drawing/2014/main" id="{806166F8-F973-4A4A-A17C-4558587F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9EFAB88-D020-4550-A48F-2F7AB39B3024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11028D8-3932-451F-934B-F241F1600E0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条件跳转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25ED066-F530-D856-F3D8-E6BA063F2C3C}"/>
                  </a:ext>
                </a:extLst>
              </p14:cNvPr>
              <p14:cNvContentPartPr/>
              <p14:nvPr/>
            </p14:nvContentPartPr>
            <p14:xfrm>
              <a:off x="8122320" y="1782000"/>
              <a:ext cx="3494520" cy="3625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25ED066-F530-D856-F3D8-E6BA063F2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6120" y="1765800"/>
                <a:ext cx="3526920" cy="365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4475" y="1018287"/>
            <a:ext cx="2666999" cy="4467602"/>
            <a:chOff x="300475" y="954787"/>
            <a:chExt cx="2666999" cy="4467602"/>
          </a:xfrm>
        </p:grpSpPr>
        <p:sp>
          <p:nvSpPr>
            <p:cNvPr id="22548" name="Rectangle 20"/>
            <p:cNvSpPr>
              <a:spLocks/>
            </p:cNvSpPr>
            <p:nvPr/>
          </p:nvSpPr>
          <p:spPr bwMode="auto">
            <a:xfrm>
              <a:off x="300475" y="1455038"/>
              <a:ext cx="2666999" cy="3967351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switch(x) {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case val_0: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0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case val_1: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1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• • •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case val_</a:t>
              </a:r>
              <a:r>
                <a:rPr lang="en-US" b="1" dirty="0"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-1: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n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–1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  <p:sp>
          <p:nvSpPr>
            <p:cNvPr id="22549" name="Rectangle 21"/>
            <p:cNvSpPr>
              <a:spLocks/>
            </p:cNvSpPr>
            <p:nvPr/>
          </p:nvSpPr>
          <p:spPr bwMode="auto">
            <a:xfrm>
              <a:off x="300475" y="954787"/>
              <a:ext cx="2317750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Bold" charset="0"/>
                  <a:sym typeface="Calibri Bold" charset="0"/>
                </a:rPr>
                <a:t>Switch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Bold" charset="0"/>
                  <a:sym typeface="Calibri Bold" charset="0"/>
                </a:rPr>
                <a:t>语句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5462" y="5562600"/>
            <a:ext cx="2700338" cy="1065146"/>
            <a:chOff x="271462" y="4724400"/>
            <a:chExt cx="2700338" cy="838200"/>
          </a:xfrm>
        </p:grpSpPr>
        <p:sp>
          <p:nvSpPr>
            <p:cNvPr id="22547" name="Rectangle 19"/>
            <p:cNvSpPr>
              <a:spLocks/>
            </p:cNvSpPr>
            <p:nvPr/>
          </p:nvSpPr>
          <p:spPr bwMode="auto">
            <a:xfrm>
              <a:off x="304800" y="5168900"/>
              <a:ext cx="2667000" cy="3937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*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[x];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  <p:sp>
          <p:nvSpPr>
            <p:cNvPr id="22550" name="Rectangle 22"/>
            <p:cNvSpPr>
              <a:spLocks/>
            </p:cNvSpPr>
            <p:nvPr/>
          </p:nvSpPr>
          <p:spPr bwMode="auto">
            <a:xfrm>
              <a:off x="271462" y="4724400"/>
              <a:ext cx="2700337" cy="35119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Calibri Bold" charset="0"/>
                </a:rPr>
                <a:t>翻译</a:t>
              </a:r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Calibri Bold" charset="0"/>
                </a:rPr>
                <a:t> (Extended C)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874" y="1320800"/>
            <a:ext cx="2087127" cy="2870200"/>
            <a:chOff x="3119873" y="1282700"/>
            <a:chExt cx="2087127" cy="2870200"/>
          </a:xfrm>
        </p:grpSpPr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3937000" y="1714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0</a:t>
              </a:r>
            </a:p>
          </p:txBody>
        </p:sp>
        <p:sp>
          <p:nvSpPr>
            <p:cNvPr id="22542" name="Rectangle 14"/>
            <p:cNvSpPr>
              <a:spLocks/>
            </p:cNvSpPr>
            <p:nvPr/>
          </p:nvSpPr>
          <p:spPr bwMode="auto">
            <a:xfrm>
              <a:off x="3937000" y="2095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1</a:t>
              </a:r>
            </a:p>
          </p:txBody>
        </p:sp>
        <p:sp>
          <p:nvSpPr>
            <p:cNvPr id="22543" name="Rectangle 15"/>
            <p:cNvSpPr>
              <a:spLocks/>
            </p:cNvSpPr>
            <p:nvPr/>
          </p:nvSpPr>
          <p:spPr bwMode="auto">
            <a:xfrm>
              <a:off x="3937000" y="2476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2</a:t>
              </a:r>
            </a:p>
          </p:txBody>
        </p:sp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3937000" y="37719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-1</a:t>
              </a:r>
            </a:p>
          </p:txBody>
        </p:sp>
        <p:sp>
          <p:nvSpPr>
            <p:cNvPr id="22545" name="Rectangle 17"/>
            <p:cNvSpPr>
              <a:spLocks/>
            </p:cNvSpPr>
            <p:nvPr/>
          </p:nvSpPr>
          <p:spPr bwMode="auto">
            <a:xfrm>
              <a:off x="3937000" y="2857500"/>
              <a:ext cx="1270000" cy="9144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6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16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16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16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16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46" name="Rectangle 18"/>
            <p:cNvSpPr>
              <a:spLocks/>
            </p:cNvSpPr>
            <p:nvPr/>
          </p:nvSpPr>
          <p:spPr bwMode="auto">
            <a:xfrm>
              <a:off x="3119873" y="1701800"/>
              <a:ext cx="835743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</p:txBody>
        </p:sp>
        <p:sp>
          <p:nvSpPr>
            <p:cNvPr id="22551" name="Rectangle 23"/>
            <p:cNvSpPr>
              <a:spLocks/>
            </p:cNvSpPr>
            <p:nvPr/>
          </p:nvSpPr>
          <p:spPr bwMode="auto">
            <a:xfrm>
              <a:off x="3936876" y="1282700"/>
              <a:ext cx="1270124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1021" y="1295400"/>
            <a:ext cx="3213579" cy="5181600"/>
            <a:chOff x="6029320" y="1143000"/>
            <a:chExt cx="2549801" cy="5181600"/>
          </a:xfrm>
        </p:grpSpPr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7004051" y="15875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0</a:t>
              </a:r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6278564" y="15875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Targ0: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7004051" y="25781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1</a:t>
              </a:r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6278564" y="25781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Targ1:</a:t>
              </a:r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7004051" y="35687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2</a:t>
              </a:r>
            </a:p>
          </p:txBody>
        </p:sp>
        <p:sp>
          <p:nvSpPr>
            <p:cNvPr id="22537" name="Rectangle 9"/>
            <p:cNvSpPr>
              <a:spLocks/>
            </p:cNvSpPr>
            <p:nvPr/>
          </p:nvSpPr>
          <p:spPr bwMode="auto">
            <a:xfrm>
              <a:off x="6278564" y="35687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>
                  <a:cs typeface="Times New Roman" panose="02020603050405020304" pitchFamily="18" charset="0"/>
                  <a:sym typeface="Courier New Bold" charset="0"/>
                </a:rPr>
                <a:t>Targ2:</a:t>
              </a:r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7004051" y="54864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n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–1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6029320" y="5702300"/>
              <a:ext cx="974731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b="1">
                  <a:cs typeface="Times New Roman" panose="02020603050405020304" pitchFamily="18" charset="0"/>
                  <a:sym typeface="Courier New Bold" charset="0"/>
                </a:rPr>
                <a:t>-1:</a:t>
              </a:r>
            </a:p>
          </p:txBody>
        </p:sp>
        <p:sp>
          <p:nvSpPr>
            <p:cNvPr id="22540" name="Rectangle 12"/>
            <p:cNvSpPr>
              <a:spLocks/>
            </p:cNvSpPr>
            <p:nvPr/>
          </p:nvSpPr>
          <p:spPr bwMode="auto">
            <a:xfrm>
              <a:off x="7702550" y="4559300"/>
              <a:ext cx="227013" cy="914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0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0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0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0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0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52" name="Rectangle 24"/>
            <p:cNvSpPr>
              <a:spLocks/>
            </p:cNvSpPr>
            <p:nvPr/>
          </p:nvSpPr>
          <p:spPr bwMode="auto">
            <a:xfrm>
              <a:off x="7127875" y="1143000"/>
              <a:ext cx="1330325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跳转目标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sp>
        <p:nvSpPr>
          <p:cNvPr id="29" name="灯片编号占位符 15">
            <a:extLst>
              <a:ext uri="{FF2B5EF4-FFF2-40B4-BE49-F238E27FC236}">
                <a16:creationId xmlns:a16="http://schemas.microsoft.com/office/drawing/2014/main" id="{19A24C51-C96A-4906-ABDC-056ADA697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31" name="圆角矩形 3">
            <a:extLst>
              <a:ext uri="{FF2B5EF4-FFF2-40B4-BE49-F238E27FC236}">
                <a16:creationId xmlns:a16="http://schemas.microsoft.com/office/drawing/2014/main" id="{E522F643-92B9-4DC0-91EC-1C4A5C276636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FAAB909F-222E-4267-9B16-C85C8A48035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898BCF7-91CB-9017-C440-44F34DC1DF91}"/>
                  </a:ext>
                </a:extLst>
              </p14:cNvPr>
              <p14:cNvContentPartPr/>
              <p14:nvPr/>
            </p14:nvContentPartPr>
            <p14:xfrm>
              <a:off x="5505120" y="1186560"/>
              <a:ext cx="2741400" cy="52030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898BCF7-91CB-9017-C440-44F34DC1D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8920" y="1170360"/>
                <a:ext cx="2773800" cy="52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272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8703277" y="6128785"/>
            <a:ext cx="143123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 Italic" charset="0"/>
                <a:sym typeface="Calibri Bold Italic" charset="0"/>
              </a:rPr>
              <a:t>间接跳转</a:t>
            </a:r>
            <a:endParaRPr 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Bold Italic" charset="0"/>
              <a:sym typeface="Calibri Bold Ital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81200" y="4013200"/>
            <a:ext cx="6858000" cy="2463800"/>
            <a:chOff x="457200" y="3860800"/>
            <a:chExt cx="6858000" cy="2463800"/>
          </a:xfrm>
        </p:grpSpPr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457200" y="3860800"/>
              <a:ext cx="4724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223838" indent="-223838" algn="l">
                <a:spcBef>
                  <a:spcPts val="638"/>
                </a:spcBef>
              </a:pPr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汇编实现</a:t>
              </a:r>
              <a:r>
                <a:rPr lang="en-US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:</a:t>
              </a:r>
            </a:p>
          </p:txBody>
        </p:sp>
        <p:sp>
          <p:nvSpPr>
            <p:cNvPr id="12" name="Rectangle 1"/>
            <p:cNvSpPr>
              <a:spLocks/>
            </p:cNvSpPr>
            <p:nvPr/>
          </p:nvSpPr>
          <p:spPr bwMode="auto">
            <a:xfrm>
              <a:off x="457200" y="4241800"/>
              <a:ext cx="6858000" cy="20828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switch_eg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movq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%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rdx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rcx</a:t>
              </a:r>
              <a:endParaRPr lang="cs-CZ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cmpq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$6, %rdi      # x:6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ja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  .L8           # Use default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jmp     .L4(,%rdi,8) # goto *JTab[x]</a:t>
              </a:r>
              <a:endPara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94816" y="702771"/>
            <a:ext cx="3292717" cy="4951903"/>
            <a:chOff x="6300332" y="1919594"/>
            <a:chExt cx="2846031" cy="3147537"/>
          </a:xfrm>
          <a:solidFill>
            <a:schemeClr val="bg1"/>
          </a:solidFill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6314263" y="1919594"/>
              <a:ext cx="2832100" cy="324672"/>
            </a:xfrm>
            <a:prstGeom prst="rect">
              <a:avLst/>
            </a:prstGeom>
            <a:grp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6300332" y="2220949"/>
              <a:ext cx="2832100" cy="2846182"/>
            </a:xfrm>
            <a:prstGeom prst="rect">
              <a:avLst/>
            </a:prstGeom>
            <a:solidFill>
              <a:srgbClr val="EFFBB3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.section	.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rodata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.align 8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.L4: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.L8	# x = 0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.L3	# x = 1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.L5	# x = 2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.L9	# x = 3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.L8	# x = 4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.L7	# x = 5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.L7	# x = 6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 bwMode="auto">
          <a:xfrm flipH="1">
            <a:off x="7217376" y="6357385"/>
            <a:ext cx="1485900" cy="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33CD6EDF-DDAD-49CB-949D-BD73E2A4B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F1C3E015-991D-4898-B9A6-194EC29DF67B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ABAFFF92-28D4-4726-AE1C-0C07C41352C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D660D10-7C0D-4826-972B-D3BB8FEA41AC}"/>
              </a:ext>
            </a:extLst>
          </p:cNvPr>
          <p:cNvSpPr>
            <a:spLocks/>
          </p:cNvSpPr>
          <p:nvPr/>
        </p:nvSpPr>
        <p:spPr bwMode="auto">
          <a:xfrm>
            <a:off x="1263674" y="901873"/>
            <a:ext cx="5315236" cy="286714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switch_eg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(long x, long y, long z){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w = 1;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}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return w;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AD1B420-9B30-5D8D-5F56-F4DB5CDB0212}"/>
                  </a:ext>
                </a:extLst>
              </p14:cNvPr>
              <p14:cNvContentPartPr/>
              <p14:nvPr/>
            </p14:nvContentPartPr>
            <p14:xfrm>
              <a:off x="2258280" y="6069240"/>
              <a:ext cx="4787280" cy="5608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AD1B420-9B30-5D8D-5F56-F4DB5CDB02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2080" y="6053040"/>
                <a:ext cx="4819680" cy="5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360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1439527" y="2067174"/>
            <a:ext cx="2616201" cy="2193479"/>
          </a:xfrm>
          <a:ln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初始化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循环体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更新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0B524D98-BEC8-4ADB-A0E8-05247715B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FB5FAF3-1206-4E63-B312-F902352BE90E}"/>
              </a:ext>
            </a:extLst>
          </p:cNvPr>
          <p:cNvSpPr/>
          <p:nvPr/>
        </p:nvSpPr>
        <p:spPr bwMode="auto">
          <a:xfrm>
            <a:off x="-96688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466F157-1180-4500-80FC-11119FC0DDE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循环的一般形式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67C2C19-0343-45A1-A4BC-7603A385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873" y="1088740"/>
            <a:ext cx="5400600" cy="21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</a:p>
          <a:p>
            <a:pPr marL="0" indent="0"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只有上述</a:t>
            </a: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个部分的组合顺序不同</a:t>
            </a:r>
            <a:endParaRPr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BF8EFC3-06AB-4D44-817B-6E113195D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873" y="3753036"/>
            <a:ext cx="5400600" cy="21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</a:p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  <a:p>
            <a:pPr marL="0" indent="0"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只有跳转位置不同</a:t>
            </a:r>
            <a:endParaRPr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DF432E-DABB-460E-A953-D2B9EBF0984C}"/>
              </a:ext>
            </a:extLst>
          </p:cNvPr>
          <p:cNvSpPr txBox="1"/>
          <p:nvPr/>
        </p:nvSpPr>
        <p:spPr>
          <a:xfrm>
            <a:off x="3009900" y="5832557"/>
            <a:ext cx="6172200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r>
              <a:rPr lang="en-US" altLang="zh-CN" sz="3200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无条件跳转</a:t>
            </a:r>
            <a:endParaRPr lang="en-US" altLang="zh-CN" sz="3200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A85728-688C-547C-2DF5-B626378B2E72}"/>
                  </a:ext>
                </a:extLst>
              </p14:cNvPr>
              <p14:cNvContentPartPr/>
              <p14:nvPr/>
            </p14:nvContentPartPr>
            <p14:xfrm>
              <a:off x="5269680" y="3828960"/>
              <a:ext cx="4675320" cy="2375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A85728-688C-547C-2DF5-B626378B2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80" y="3812760"/>
                <a:ext cx="4707720" cy="240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调用指令与栈指令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539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03017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调用机制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AFE67C5-CE81-F74E-B5DD-025A4D4B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84" y="970748"/>
            <a:ext cx="6372708" cy="5435600"/>
          </a:xfrm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控制传递</a:t>
            </a:r>
            <a:endParaRPr lang="en-US" b="1" dirty="0">
              <a:solidFill>
                <a:srgbClr val="6B0874"/>
              </a:solidFill>
            </a:endParaRP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跳转到过程代码执行</a:t>
            </a:r>
            <a:endParaRPr lang="en-US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回跳到</a:t>
            </a:r>
            <a:r>
              <a:rPr lang="zh-CN" altLang="en-US" dirty="0"/>
              <a:t>“返回点”代码执行</a:t>
            </a:r>
            <a:endParaRPr lang="en-US" dirty="0"/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数据传递</a:t>
            </a:r>
            <a:endParaRPr lang="en-US" b="1" dirty="0">
              <a:solidFill>
                <a:srgbClr val="6B0874"/>
              </a:solidFill>
            </a:endParaRP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参数</a:t>
            </a:r>
            <a:endParaRPr lang="en-US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返回值</a:t>
            </a:r>
            <a:endParaRPr lang="en-US" dirty="0"/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内存管理</a:t>
            </a:r>
            <a:endParaRPr lang="en-US" b="1" dirty="0">
              <a:solidFill>
                <a:srgbClr val="6B0874"/>
              </a:solidFill>
            </a:endParaRPr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执行中</a:t>
            </a:r>
            <a:r>
              <a:rPr lang="zh-CN" altLang="en-US" dirty="0"/>
              <a:t>“开辟”</a:t>
            </a:r>
            <a:r>
              <a:rPr lang="en-US" altLang="zh-CN" dirty="0"/>
              <a:t>(</a:t>
            </a:r>
            <a:r>
              <a:rPr lang="zh-CN" altLang="en-US" dirty="0"/>
              <a:t>或占据</a:t>
            </a:r>
            <a:r>
              <a:rPr lang="en-US" altLang="zh-CN" dirty="0"/>
              <a:t>)</a:t>
            </a:r>
            <a:r>
              <a:rPr lang="zh-CN" altLang="en-US" dirty="0"/>
              <a:t>内存空间</a:t>
            </a:r>
            <a:endParaRPr lang="en-US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r>
              <a:rPr lang="en-US" dirty="0" err="1"/>
              <a:t>返回时</a:t>
            </a:r>
            <a:r>
              <a:rPr lang="zh-CN" altLang="en-US" dirty="0"/>
              <a:t>“释放”内存空间</a:t>
            </a:r>
            <a:endParaRPr lang="en-US" altLang="zh-CN" dirty="0"/>
          </a:p>
          <a:p>
            <a:pPr lvl="1">
              <a:buClr>
                <a:srgbClr val="6B0874"/>
              </a:buClr>
              <a:buFont typeface="Wingdings" pitchFamily="2" charset="2"/>
              <a:buChar char="n"/>
            </a:pPr>
            <a:endParaRPr lang="en-US" dirty="0"/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 err="1">
                <a:solidFill>
                  <a:srgbClr val="6B0874"/>
                </a:solidFill>
              </a:rPr>
              <a:t>通过机器指令进行机制的实现</a:t>
            </a:r>
            <a:endParaRPr lang="en-US" b="1" dirty="0">
              <a:solidFill>
                <a:srgbClr val="6B0874"/>
              </a:solidFill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b="1" dirty="0">
              <a:solidFill>
                <a:srgbClr val="6B0874"/>
              </a:solidFill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en-US" b="1" dirty="0">
                <a:solidFill>
                  <a:srgbClr val="6B0874"/>
                </a:solidFill>
              </a:rPr>
              <a:t>x86-64 </a:t>
            </a:r>
            <a:r>
              <a:rPr lang="en-US" b="1" dirty="0" err="1">
                <a:solidFill>
                  <a:srgbClr val="6B0874"/>
                </a:solidFill>
              </a:rPr>
              <a:t>过程</a:t>
            </a:r>
            <a:r>
              <a:rPr lang="zh-CN" altLang="en-US" b="1" dirty="0">
                <a:solidFill>
                  <a:srgbClr val="6B0874"/>
                </a:solidFill>
              </a:rPr>
              <a:t>，仅仅实现一定需要的机制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E158DB-5802-864A-9456-98E1A5A70C36}"/>
              </a:ext>
            </a:extLst>
          </p:cNvPr>
          <p:cNvSpPr>
            <a:spLocks/>
          </p:cNvSpPr>
          <p:nvPr/>
        </p:nvSpPr>
        <p:spPr bwMode="auto">
          <a:xfrm>
            <a:off x="8364252" y="975054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B808179-C3FF-8548-832C-C04B3CE26321}"/>
              </a:ext>
            </a:extLst>
          </p:cNvPr>
          <p:cNvSpPr>
            <a:spLocks/>
          </p:cNvSpPr>
          <p:nvPr/>
        </p:nvSpPr>
        <p:spPr bwMode="auto">
          <a:xfrm>
            <a:off x="8364252" y="3565853"/>
            <a:ext cx="2133600" cy="26567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id="{62677870-C4EE-D742-AA84-3B8955102165}"/>
              </a:ext>
            </a:extLst>
          </p:cNvPr>
          <p:cNvGrpSpPr/>
          <p:nvPr/>
        </p:nvGrpSpPr>
        <p:grpSpPr>
          <a:xfrm>
            <a:off x="7350832" y="2118054"/>
            <a:ext cx="3893740" cy="3619868"/>
            <a:chOff x="4777780" y="2133600"/>
            <a:chExt cx="3893740" cy="3619868"/>
          </a:xfrm>
        </p:grpSpPr>
        <p:sp>
          <p:nvSpPr>
            <p:cNvPr id="12" name="Arc 9">
              <a:extLst>
                <a:ext uri="{FF2B5EF4-FFF2-40B4-BE49-F238E27FC236}">
                  <a16:creationId xmlns:a16="http://schemas.microsoft.com/office/drawing/2014/main" id="{4E74338A-A594-6141-A6AA-964C7CED143D}"/>
                </a:ext>
              </a:extLst>
            </p:cNvPr>
            <p:cNvSpPr/>
            <p:nvPr/>
          </p:nvSpPr>
          <p:spPr bwMode="auto">
            <a:xfrm>
              <a:off x="6477000" y="2133600"/>
              <a:ext cx="2194520" cy="1620299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3" name="Arc 10">
              <a:extLst>
                <a:ext uri="{FF2B5EF4-FFF2-40B4-BE49-F238E27FC236}">
                  <a16:creationId xmlns:a16="http://schemas.microsoft.com/office/drawing/2014/main" id="{78E3FF47-1A0A-F74F-9373-F003B166FE95}"/>
                </a:ext>
              </a:extLst>
            </p:cNvPr>
            <p:cNvSpPr/>
            <p:nvPr/>
          </p:nvSpPr>
          <p:spPr bwMode="auto">
            <a:xfrm rot="10800000">
              <a:off x="4777780" y="2362197"/>
              <a:ext cx="1927820" cy="3391271"/>
            </a:xfrm>
            <a:prstGeom prst="arc">
              <a:avLst>
                <a:gd name="adj1" fmla="val 16093982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id="{BEB9582D-BCA2-6F43-9F52-DD192B03040A}"/>
              </a:ext>
            </a:extLst>
          </p:cNvPr>
          <p:cNvGrpSpPr/>
          <p:nvPr/>
        </p:nvGrpSpPr>
        <p:grpSpPr>
          <a:xfrm>
            <a:off x="8783352" y="2226185"/>
            <a:ext cx="1028700" cy="3411371"/>
            <a:chOff x="6210300" y="2241731"/>
            <a:chExt cx="1028700" cy="3411371"/>
          </a:xfrm>
        </p:grpSpPr>
        <p:cxnSp>
          <p:nvCxnSpPr>
            <p:cNvPr id="15" name="Straight Arrow Connector 12">
              <a:extLst>
                <a:ext uri="{FF2B5EF4-FFF2-40B4-BE49-F238E27FC236}">
                  <a16:creationId xmlns:a16="http://schemas.microsoft.com/office/drawing/2014/main" id="{C4D9F4AD-9818-244A-98F9-9ADC1B011C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15336" y="2241731"/>
              <a:ext cx="223664" cy="14158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3">
              <a:extLst>
                <a:ext uri="{FF2B5EF4-FFF2-40B4-BE49-F238E27FC236}">
                  <a16:creationId xmlns:a16="http://schemas.microsoft.com/office/drawing/2014/main" id="{16911608-35E4-B346-B383-EF5564AE99B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10300" y="2261830"/>
              <a:ext cx="1028700" cy="33912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E10E87A-9AFE-4FD1-DFE5-C0746B82FA29}"/>
                  </a:ext>
                </a:extLst>
              </p14:cNvPr>
              <p14:cNvContentPartPr/>
              <p14:nvPr/>
            </p14:nvContentPartPr>
            <p14:xfrm>
              <a:off x="1870560" y="959400"/>
              <a:ext cx="5578920" cy="5653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E10E87A-9AFE-4FD1-DFE5-C0746B82F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4360" y="943200"/>
                <a:ext cx="5611320" cy="56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7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寻址方式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1975413" y="398014"/>
            <a:ext cx="249940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目标，有多少字节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/>
        </p:nvGraphicFramePr>
        <p:xfrm>
          <a:off x="335828" y="1203960"/>
          <a:ext cx="115212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756">
                  <a:extLst>
                    <a:ext uri="{9D8B030D-6E8A-4147-A177-3AD203B41FA5}">
                      <a16:colId xmlns:a16="http://schemas.microsoft.com/office/drawing/2014/main" val="397090626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038718472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936502">
                  <a:extLst>
                    <a:ext uri="{9D8B030D-6E8A-4147-A177-3AD203B41FA5}">
                      <a16:colId xmlns:a16="http://schemas.microsoft.com/office/drawing/2014/main" val="276331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源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目标操作数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Intel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操作数字节数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$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取决于目标操作数长度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寄存器名字决定长度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直接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绝对寻址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</a:t>
                      </a:r>
                      <a:r>
                        <a:rPr lang="zh-CN" altLang="en-US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PTR</a:t>
                      </a:r>
                      <a:r>
                        <a:rPr lang="zh-CN" altLang="en-US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指令后缀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endParaRPr lang="zh-CN" altLang="en-US" b="1" i="0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或指令后缀决定长度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间接寻址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</a:t>
                      </a:r>
                      <a:r>
                        <a:rPr lang="zh-CN" altLang="en-US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PTR</a:t>
                      </a:r>
                      <a:r>
                        <a:rPr lang="zh-CN" altLang="en-US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sz="1200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sz="1200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en-US" altLang="zh-CN" sz="1200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1200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sz="1200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2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sz="1200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sz="1200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1200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指令后缀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endParaRPr lang="zh-CN" altLang="en-US" b="1" i="0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R[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·</a:t>
                      </a:r>
                      <a:r>
                        <a:rPr lang="en-US" altLang="zh-CN" i="1" dirty="0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213808-E7F8-D34A-89E7-0BBB916A5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596"/>
          <a:stretch/>
        </p:blipFill>
        <p:spPr>
          <a:xfrm>
            <a:off x="340487" y="3048490"/>
            <a:ext cx="3990918" cy="34443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19D5B33-5FEC-D04D-854B-01431E76A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80" r="15918"/>
          <a:stretch/>
        </p:blipFill>
        <p:spPr>
          <a:xfrm>
            <a:off x="4331405" y="3040442"/>
            <a:ext cx="2916325" cy="3444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CF9869-EFE2-F144-862E-8585408CE694}"/>
              </a:ext>
            </a:extLst>
          </p:cNvPr>
          <p:cNvSpPr txBox="1"/>
          <p:nvPr/>
        </p:nvSpPr>
        <p:spPr>
          <a:xfrm>
            <a:off x="3035660" y="3143934"/>
            <a:ext cx="1233864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Intel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源在后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A5E2AA-166B-9841-8A84-CDC23CD7EC8D}"/>
              </a:ext>
            </a:extLst>
          </p:cNvPr>
          <p:cNvSpPr txBox="1"/>
          <p:nvPr/>
        </p:nvSpPr>
        <p:spPr>
          <a:xfrm>
            <a:off x="5992838" y="3123356"/>
            <a:ext cx="1322029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AT&amp;T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源在前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00060-2E3D-AF4A-BA8D-7F2CF08AD5F5}"/>
              </a:ext>
            </a:extLst>
          </p:cNvPr>
          <p:cNvSpPr txBox="1"/>
          <p:nvPr/>
        </p:nvSpPr>
        <p:spPr>
          <a:xfrm>
            <a:off x="7644172" y="3952190"/>
            <a:ext cx="4104854" cy="13111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观察并回答：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、不同长度的传送，有何异同？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x4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0110a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x40110e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两条指令的机器码如何解读？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DB58013-5D34-0CDE-3377-C6D2AC3E0B38}"/>
                  </a:ext>
                </a:extLst>
              </p14:cNvPr>
              <p14:cNvContentPartPr/>
              <p14:nvPr/>
            </p14:nvContentPartPr>
            <p14:xfrm>
              <a:off x="2397600" y="761040"/>
              <a:ext cx="9450720" cy="4500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DB58013-5D34-0CDE-3377-C6D2AC3E0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400" y="744840"/>
                <a:ext cx="9483120" cy="45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8322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1271464" y="1196752"/>
            <a:ext cx="7937041" cy="4151806"/>
            <a:chOff x="1319331" y="2718668"/>
            <a:chExt cx="7937041" cy="415180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37544" y="2718668"/>
              <a:ext cx="7018828" cy="4145386"/>
              <a:chOff x="2705596" y="2670749"/>
              <a:chExt cx="7018828" cy="414538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4806" y="2828754"/>
                <a:ext cx="3108511" cy="3987381"/>
                <a:chOff x="7774357" y="2556937"/>
                <a:chExt cx="3108511" cy="3987381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2556937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3784522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3363186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2962859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3566852"/>
                  <a:ext cx="12700" cy="1476251"/>
                </a:xfrm>
                <a:prstGeom prst="bentConnector4">
                  <a:avLst>
                    <a:gd name="adj1" fmla="val 4529669"/>
                    <a:gd name="adj2" fmla="val 1004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4357" y="2583598"/>
                  <a:ext cx="272347" cy="115363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3769108"/>
                  <a:ext cx="272347" cy="168132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811721" y="3469337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791392" y="2670749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905692" y="365400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885363" y="285134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05596" y="3054677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05596" y="447224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1334800" y="281338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1319331" y="6501142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1815756" y="3189138"/>
              <a:ext cx="255532" cy="3305583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E4DF68E9-72AE-9B4A-BF6F-84FABFF447CE}"/>
              </a:ext>
            </a:extLst>
          </p:cNvPr>
          <p:cNvSpPr txBox="1"/>
          <p:nvPr/>
        </p:nvSpPr>
        <p:spPr>
          <a:xfrm>
            <a:off x="7295802" y="3868730"/>
            <a:ext cx="4227539" cy="18716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是否有参数区，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是否有局部变量区，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参数和局部变量相对位置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7B38515-5BD6-A8BD-A494-087229DFED8F}"/>
                  </a:ext>
                </a:extLst>
              </p14:cNvPr>
              <p14:cNvContentPartPr/>
              <p14:nvPr/>
            </p14:nvContentPartPr>
            <p14:xfrm>
              <a:off x="7357680" y="4757400"/>
              <a:ext cx="3566520" cy="1010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7B38515-5BD6-A8BD-A494-087229DFED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1480" y="4735800"/>
                <a:ext cx="3598920" cy="10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3233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766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4320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先进后出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1271464" y="800708"/>
            <a:ext cx="7937041" cy="4547850"/>
            <a:chOff x="1319331" y="2322624"/>
            <a:chExt cx="7937041" cy="454785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37544" y="2322624"/>
              <a:ext cx="7018828" cy="4541430"/>
              <a:chOff x="2705596" y="2274705"/>
              <a:chExt cx="7018828" cy="4541430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4806" y="2828754"/>
                <a:ext cx="3108511" cy="3987381"/>
                <a:chOff x="7774357" y="2556937"/>
                <a:chExt cx="3108511" cy="3987381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2556937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3784522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3363186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2962859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3566852"/>
                  <a:ext cx="12700" cy="1476251"/>
                </a:xfrm>
                <a:prstGeom prst="bentConnector4">
                  <a:avLst>
                    <a:gd name="adj1" fmla="val 4529669"/>
                    <a:gd name="adj2" fmla="val 1004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4357" y="2583598"/>
                  <a:ext cx="272347" cy="115363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3769108"/>
                  <a:ext cx="272347" cy="168132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811721" y="3469337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791392" y="2274705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905692" y="365400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885363" y="2455299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05596" y="3054677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05596" y="447224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1334800" y="281338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1319331" y="6501142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1815756" y="3189138"/>
              <a:ext cx="255532" cy="3305583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A7863C3-B3ED-6344-AD4C-491ABC47DA98}"/>
              </a:ext>
            </a:extLst>
          </p:cNvPr>
          <p:cNvSpPr txBox="1"/>
          <p:nvPr/>
        </p:nvSpPr>
        <p:spPr>
          <a:xfrm>
            <a:off x="7358177" y="4427017"/>
            <a:ext cx="3624734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 err="1">
                <a:solidFill>
                  <a:schemeClr val="accent2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pushq</a:t>
            </a:r>
            <a:r>
              <a:rPr lang="en-US" altLang="zh-CN" dirty="0">
                <a:latin typeface="Courier" pitchFamily="2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 err="1">
                <a:latin typeface="Courier" pitchFamily="2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altLang="zh-CN" dirty="0">
              <a:latin typeface="Courier" pitchFamily="2" charset="0"/>
              <a:sym typeface="Courier New Bold" charset="0"/>
            </a:endParaRPr>
          </a:p>
          <a:p>
            <a:pPr marL="552450" lvl="1" algn="l"/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</a:rPr>
              <a:t>获取操作数</a:t>
            </a:r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  <a:cs typeface="Calibri Italic" charset="0"/>
                <a:sym typeface="Calibri Italic" charset="0"/>
              </a:rPr>
              <a:t>Src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</a:endParaRPr>
          </a:p>
          <a:p>
            <a:pPr marL="552450" lvl="1" algn="l"/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-=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</a:rPr>
              <a:t>8</a:t>
            </a:r>
          </a:p>
          <a:p>
            <a:pPr marL="552450" lvl="1" algn="l"/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操作数写入到</a:t>
            </a:r>
            <a:r>
              <a:rPr lang="en-US" altLang="zh-CN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(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)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ヒラギノ角ゴ ProN W6" charset="0"/>
              <a:sym typeface="Courier New Bold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925CE3-336C-F546-9C77-4C3C1E005179}"/>
              </a:ext>
            </a:extLst>
          </p:cNvPr>
          <p:cNvSpPr/>
          <p:nvPr/>
        </p:nvSpPr>
        <p:spPr bwMode="auto">
          <a:xfrm>
            <a:off x="3549948" y="946655"/>
            <a:ext cx="2821100" cy="407331"/>
          </a:xfrm>
          <a:prstGeom prst="rect">
            <a:avLst/>
          </a:prstGeom>
          <a:solidFill>
            <a:srgbClr val="FFF2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0EF1459-0281-2308-F4E9-BE74D85F779A}"/>
                  </a:ext>
                </a:extLst>
              </p14:cNvPr>
              <p14:cNvContentPartPr/>
              <p14:nvPr/>
            </p14:nvContentPartPr>
            <p14:xfrm>
              <a:off x="1275480" y="1641960"/>
              <a:ext cx="7047000" cy="3826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0EF1459-0281-2308-F4E9-BE74D85F7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9280" y="1625760"/>
                <a:ext cx="7079400" cy="38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83831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766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7" y="332656"/>
            <a:ext cx="143206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先进后出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1271464" y="1187460"/>
            <a:ext cx="7937041" cy="4161098"/>
            <a:chOff x="1319331" y="2709376"/>
            <a:chExt cx="7937041" cy="4161098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37544" y="2709376"/>
              <a:ext cx="7018828" cy="4154678"/>
              <a:chOff x="2705596" y="2661457"/>
              <a:chExt cx="7018828" cy="4154678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4806" y="2828754"/>
                <a:ext cx="3108511" cy="3987381"/>
                <a:chOff x="7774357" y="2556937"/>
                <a:chExt cx="3108511" cy="3987381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2556937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7~N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3784522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3363186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2962859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3566852"/>
                  <a:ext cx="12700" cy="1476251"/>
                </a:xfrm>
                <a:prstGeom prst="bentConnector4">
                  <a:avLst>
                    <a:gd name="adj1" fmla="val 4529669"/>
                    <a:gd name="adj2" fmla="val 10046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4357" y="2583598"/>
                  <a:ext cx="272347" cy="115363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3769108"/>
                  <a:ext cx="272347" cy="1681325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811721" y="3469337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791392" y="2661457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905692" y="365400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885363" y="2842051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05596" y="3054677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05596" y="447224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1334800" y="281338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1319331" y="6501142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1815756" y="3189138"/>
              <a:ext cx="255532" cy="3305583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A7863C3-B3ED-6344-AD4C-491ABC47DA98}"/>
              </a:ext>
            </a:extLst>
          </p:cNvPr>
          <p:cNvSpPr txBox="1"/>
          <p:nvPr/>
        </p:nvSpPr>
        <p:spPr>
          <a:xfrm>
            <a:off x="7358176" y="4427017"/>
            <a:ext cx="4462459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 err="1">
                <a:solidFill>
                  <a:schemeClr val="accent2"/>
                </a:solidFill>
                <a:latin typeface="Courier" pitchFamily="2" charset="0"/>
                <a:cs typeface="Courier New Bold" charset="0"/>
                <a:sym typeface="Courier New Bold" charset="0"/>
              </a:rPr>
              <a:t>popq</a:t>
            </a:r>
            <a:r>
              <a:rPr lang="en-US" altLang="zh-CN" dirty="0">
                <a:latin typeface="Courier" pitchFamily="2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 err="1">
                <a:latin typeface="Courier" pitchFamily="2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altLang="zh-CN" dirty="0">
              <a:latin typeface="Courier" pitchFamily="2" charset="0"/>
              <a:sym typeface="Courier New Bold" charset="0"/>
            </a:endParaRPr>
          </a:p>
          <a:p>
            <a:pPr marL="552450" lvl="1" algn="l"/>
            <a:r>
              <a:rPr lang="en-US" altLang="zh-CN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(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写入到</a:t>
            </a:r>
            <a:r>
              <a:rPr lang="en-US" altLang="zh-CN" dirty="0" err="1">
                <a:latin typeface="Courier" pitchFamily="2" charset="0"/>
                <a:ea typeface="Microsoft YaHei" panose="020B0503020204020204" pitchFamily="34" charset="-122"/>
              </a:rPr>
              <a:t>Dest</a:t>
            </a:r>
            <a:r>
              <a:rPr lang="zh-CN" altLang="en-US" sz="1100" b="1" dirty="0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（只能是寄存器）</a:t>
            </a:r>
            <a:endParaRPr lang="en-US" altLang="zh-CN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552450" lvl="1" algn="l"/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altLang="zh-CN" dirty="0" err="1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altLang="zh-CN" dirty="0">
                <a:solidFill>
                  <a:srgbClr val="005493"/>
                </a:solidFill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" pitchFamily="2" charset="0"/>
                <a:ea typeface="Microsoft YaHei" panose="020B0503020204020204" pitchFamily="34" charset="-122"/>
              </a:rPr>
              <a:t>+=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Courier" pitchFamily="2" charset="0"/>
                <a:ea typeface="Microsoft YaHei" panose="020B0503020204020204" pitchFamily="34" charset="-122"/>
              </a:rPr>
              <a:t>8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925CE3-336C-F546-9C77-4C3C1E005179}"/>
              </a:ext>
            </a:extLst>
          </p:cNvPr>
          <p:cNvSpPr/>
          <p:nvPr/>
        </p:nvSpPr>
        <p:spPr bwMode="auto">
          <a:xfrm>
            <a:off x="3549948" y="946655"/>
            <a:ext cx="2821100" cy="407331"/>
          </a:xfrm>
          <a:prstGeom prst="rect">
            <a:avLst/>
          </a:prstGeom>
          <a:solidFill>
            <a:srgbClr val="FFF2CD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42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42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8A6E3BC-1D56-CFD3-04E1-49A5A39B2856}"/>
                  </a:ext>
                </a:extLst>
              </p14:cNvPr>
              <p14:cNvContentPartPr/>
              <p14:nvPr/>
            </p14:nvContentPartPr>
            <p14:xfrm>
              <a:off x="1773000" y="542520"/>
              <a:ext cx="9134280" cy="5533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8A6E3BC-1D56-CFD3-04E1-49A5A39B2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800" y="526320"/>
                <a:ext cx="9166680" cy="55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578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圆角矩形 64">
            <a:extLst>
              <a:ext uri="{FF2B5EF4-FFF2-40B4-BE49-F238E27FC236}">
                <a16:creationId xmlns:a16="http://schemas.microsoft.com/office/drawing/2014/main" id="{DE979441-2C44-E144-A92E-912A98ABD885}"/>
              </a:ext>
            </a:extLst>
          </p:cNvPr>
          <p:cNvSpPr/>
          <p:nvPr/>
        </p:nvSpPr>
        <p:spPr bwMode="auto">
          <a:xfrm>
            <a:off x="-182650" y="335449"/>
            <a:ext cx="300228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6" name="标题 1">
            <a:extLst>
              <a:ext uri="{FF2B5EF4-FFF2-40B4-BE49-F238E27FC236}">
                <a16:creationId xmlns:a16="http://schemas.microsoft.com/office/drawing/2014/main" id="{FEF358A5-E464-D545-85A9-FA5A965D129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397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的控制流程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38CC6371-3EEB-8D4D-8510-EE3675FC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420" y="1086951"/>
            <a:ext cx="594066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使用</a:t>
            </a:r>
            <a:r>
              <a:rPr lang="zh-CN" altLang="en-US" b="1" kern="0" dirty="0">
                <a:solidFill>
                  <a:srgbClr val="6B0874"/>
                </a:solidFill>
              </a:rPr>
              <a:t>“</a:t>
            </a:r>
            <a:r>
              <a:rPr lang="en-US" b="1" kern="0" dirty="0" err="1">
                <a:solidFill>
                  <a:schemeClr val="accent2"/>
                </a:solidFill>
              </a:rPr>
              <a:t>栈</a:t>
            </a:r>
            <a:r>
              <a:rPr lang="zh-CN" altLang="en-US" b="1" kern="0" dirty="0">
                <a:solidFill>
                  <a:srgbClr val="6B0874"/>
                </a:solidFill>
              </a:rPr>
              <a:t>”</a:t>
            </a:r>
            <a:r>
              <a:rPr lang="en-US" b="1" kern="0" dirty="0" err="1">
                <a:solidFill>
                  <a:srgbClr val="6B0874"/>
                </a:solidFill>
              </a:rPr>
              <a:t>支撑</a:t>
            </a:r>
            <a:r>
              <a:rPr lang="zh-CN" altLang="en-US" b="1" kern="0" dirty="0">
                <a:solidFill>
                  <a:srgbClr val="6B0874"/>
                </a:solidFill>
              </a:rPr>
              <a:t>：</a:t>
            </a:r>
            <a:r>
              <a:rPr lang="en-US" b="1" kern="0" dirty="0" err="1">
                <a:solidFill>
                  <a:srgbClr val="6B0874"/>
                </a:solidFill>
              </a:rPr>
              <a:t>调用和返回</a:t>
            </a:r>
            <a:endParaRPr lang="en-US" b="1" kern="0" dirty="0">
              <a:solidFill>
                <a:srgbClr val="6B0874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kern="0" dirty="0">
                <a:solidFill>
                  <a:srgbClr val="6B0874"/>
                </a:solidFill>
              </a:rPr>
              <a:t>Procedure call: </a:t>
            </a:r>
            <a:r>
              <a:rPr lang="en-US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>
                <a:solidFill>
                  <a:srgbClr val="007F7F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kern="0" dirty="0">
              <a:solidFill>
                <a:srgbClr val="007F7F"/>
              </a:solidFill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 err="1"/>
              <a:t>返回地址压栈</a:t>
            </a:r>
            <a:endParaRPr lang="en-US" kern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 err="1"/>
              <a:t>跳至</a:t>
            </a:r>
            <a:r>
              <a:rPr lang="en-US" kern="0" dirty="0" err="1">
                <a:solidFill>
                  <a:srgbClr val="007F7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kern="0" dirty="0">
              <a:solidFill>
                <a:srgbClr val="007F7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返回地址</a:t>
            </a:r>
            <a:r>
              <a:rPr lang="zh-CN" altLang="en-US" b="1" kern="0" dirty="0">
                <a:solidFill>
                  <a:srgbClr val="6B0874"/>
                </a:solidFill>
              </a:rPr>
              <a:t>：</a:t>
            </a:r>
            <a:endParaRPr lang="en-US" b="1" kern="0" dirty="0">
              <a:solidFill>
                <a:srgbClr val="6B0874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/>
              <a:t>Address of the next instruction </a:t>
            </a:r>
            <a:r>
              <a:rPr lang="en-US" b="1" kern="0" dirty="0">
                <a:solidFill>
                  <a:schemeClr val="accent2"/>
                </a:solidFill>
              </a:rPr>
              <a:t>right after </a:t>
            </a:r>
            <a:r>
              <a:rPr lang="en-US" kern="0" dirty="0"/>
              <a:t>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kern="0" dirty="0">
                <a:solidFill>
                  <a:srgbClr val="6B0874"/>
                </a:solidFill>
              </a:rPr>
              <a:t>Procedure return: </a:t>
            </a:r>
            <a:r>
              <a:rPr lang="en-US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/>
              <a:t>Pop address from stack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kern="0" dirty="0"/>
              <a:t>Jump to address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56776069-4C76-A345-A52D-8218C1BE056C}"/>
              </a:ext>
            </a:extLst>
          </p:cNvPr>
          <p:cNvSpPr>
            <a:spLocks/>
          </p:cNvSpPr>
          <p:nvPr/>
        </p:nvSpPr>
        <p:spPr bwMode="auto">
          <a:xfrm>
            <a:off x="7171536" y="4227862"/>
            <a:ext cx="4363616" cy="137273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 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a *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E7EB0502-58CE-F343-A57F-50A9905D1A3D}"/>
              </a:ext>
            </a:extLst>
          </p:cNvPr>
          <p:cNvSpPr>
            <a:spLocks/>
          </p:cNvSpPr>
          <p:nvPr/>
        </p:nvSpPr>
        <p:spPr bwMode="auto">
          <a:xfrm>
            <a:off x="5328639" y="2314223"/>
            <a:ext cx="6223907" cy="137273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multstore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mult2(x, y);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EF4CF5E-7A2E-C9CD-23CD-6AC0C79C9E56}"/>
                  </a:ext>
                </a:extLst>
              </p14:cNvPr>
              <p14:cNvContentPartPr/>
              <p14:nvPr/>
            </p14:nvContentPartPr>
            <p14:xfrm>
              <a:off x="1149840" y="501840"/>
              <a:ext cx="10082160" cy="5128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EF4CF5E-7A2E-C9CD-23CD-6AC0C79C9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485640"/>
                <a:ext cx="10114560" cy="516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>
            <a:extLst>
              <a:ext uri="{FF2B5EF4-FFF2-40B4-BE49-F238E27FC236}">
                <a16:creationId xmlns:a16="http://schemas.microsoft.com/office/drawing/2014/main" id="{4C76AE4B-841D-2742-8827-D28D17273709}"/>
              </a:ext>
            </a:extLst>
          </p:cNvPr>
          <p:cNvSpPr/>
          <p:nvPr/>
        </p:nvSpPr>
        <p:spPr bwMode="auto">
          <a:xfrm>
            <a:off x="-132692" y="342172"/>
            <a:ext cx="22682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8D0BE73-AAA2-F349-B4BA-C2A5C451BB3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7997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控制流举例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1F3A783-E614-834A-A4A0-D86041836F1E}"/>
              </a:ext>
            </a:extLst>
          </p:cNvPr>
          <p:cNvSpPr>
            <a:spLocks/>
          </p:cNvSpPr>
          <p:nvPr/>
        </p:nvSpPr>
        <p:spPr bwMode="auto">
          <a:xfrm>
            <a:off x="6963625" y="1264178"/>
            <a:ext cx="5017033" cy="137273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b) 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a * b;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468254AF-B732-BD41-9DD2-0AB6FB40B1DC}"/>
              </a:ext>
            </a:extLst>
          </p:cNvPr>
          <p:cNvSpPr>
            <a:spLocks/>
          </p:cNvSpPr>
          <p:nvPr/>
        </p:nvSpPr>
        <p:spPr bwMode="auto">
          <a:xfrm>
            <a:off x="211341" y="1264179"/>
            <a:ext cx="6223907" cy="137273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multstore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 = mult2(x, y);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184692E4-824F-DD4B-8E00-E4D7062B4500}"/>
              </a:ext>
            </a:extLst>
          </p:cNvPr>
          <p:cNvSpPr>
            <a:spLocks/>
          </p:cNvSpPr>
          <p:nvPr/>
        </p:nvSpPr>
        <p:spPr bwMode="auto">
          <a:xfrm>
            <a:off x="6963626" y="3012264"/>
            <a:ext cx="5032176" cy="1463824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mov    %rdi,%</a:t>
            </a:r>
            <a:r>
              <a:rPr lang="ro-RO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</a:t>
            </a:r>
            <a:r>
              <a:rPr lang="ro-RO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zh-CN" alt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  <a:r>
              <a:rPr lang="zh-CN" alt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Return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C22B30CA-60BE-6E40-9B27-F43E4CBC9E1D}"/>
              </a:ext>
            </a:extLst>
          </p:cNvPr>
          <p:cNvSpPr>
            <a:spLocks/>
          </p:cNvSpPr>
          <p:nvPr/>
        </p:nvSpPr>
        <p:spPr bwMode="auto">
          <a:xfrm>
            <a:off x="211341" y="2995691"/>
            <a:ext cx="6660740" cy="245079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400550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400549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728A9-7FD9-F24B-9EF7-9E5CE82548AE}"/>
              </a:ext>
            </a:extLst>
          </p:cNvPr>
          <p:cNvSpPr txBox="1"/>
          <p:nvPr/>
        </p:nvSpPr>
        <p:spPr>
          <a:xfrm>
            <a:off x="4471424" y="6057292"/>
            <a:ext cx="480131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label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是什么？返回地址是多少？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46130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数据传递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0D59FEF7-23F0-B74C-BE09-26BA2CFE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045" y="1332465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kern="0" dirty="0">
                <a:solidFill>
                  <a:srgbClr val="6B0874"/>
                </a:solidFill>
              </a:rPr>
              <a:t>寄存器传递</a:t>
            </a:r>
            <a:r>
              <a:rPr lang="en-US" b="1" kern="0" dirty="0">
                <a:solidFill>
                  <a:schemeClr val="accent2"/>
                </a:solidFill>
              </a:rPr>
              <a:t>前</a:t>
            </a:r>
            <a:r>
              <a:rPr lang="en-US" altLang="zh-CN" b="1" kern="0" dirty="0">
                <a:solidFill>
                  <a:schemeClr val="accent2"/>
                </a:solidFill>
              </a:rPr>
              <a:t>6</a:t>
            </a:r>
            <a:r>
              <a:rPr lang="zh-CN" altLang="en-US" b="1" kern="0" dirty="0">
                <a:solidFill>
                  <a:schemeClr val="accent2"/>
                </a:solidFill>
              </a:rPr>
              <a:t>个</a:t>
            </a:r>
            <a:r>
              <a:rPr lang="zh-CN" altLang="en-US" b="1" kern="0" dirty="0">
                <a:solidFill>
                  <a:srgbClr val="6B0874"/>
                </a:solidFill>
              </a:rPr>
              <a:t>参数</a:t>
            </a:r>
            <a:endParaRPr lang="en-US" b="1" kern="0" dirty="0">
              <a:solidFill>
                <a:srgbClr val="6B0874"/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BDF036E-E424-E440-9046-589F87F92962}"/>
              </a:ext>
            </a:extLst>
          </p:cNvPr>
          <p:cNvSpPr txBox="1">
            <a:spLocks/>
          </p:cNvSpPr>
          <p:nvPr/>
        </p:nvSpPr>
        <p:spPr>
          <a:xfrm>
            <a:off x="6120154" y="1334894"/>
            <a:ext cx="4041775" cy="639762"/>
          </a:xfrm>
          <a:prstGeom prst="rect">
            <a:avLst/>
          </a:prstGeom>
        </p:spPr>
        <p:txBody>
          <a:bodyPr/>
          <a:lstStyle>
            <a:lvl1pPr marL="400050" indent="-3921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937" indent="0">
              <a:buNone/>
            </a:pPr>
            <a:r>
              <a:rPr lang="en-US" b="1" kern="0" dirty="0" err="1">
                <a:solidFill>
                  <a:srgbClr val="6B0874"/>
                </a:solidFill>
              </a:rPr>
              <a:t>堆栈传递</a:t>
            </a:r>
            <a:r>
              <a:rPr lang="en-US" b="1" kern="0" dirty="0" err="1">
                <a:solidFill>
                  <a:schemeClr val="accent2"/>
                </a:solidFill>
              </a:rPr>
              <a:t>其他</a:t>
            </a:r>
            <a:r>
              <a:rPr lang="en-US" b="1" kern="0" dirty="0" err="1">
                <a:solidFill>
                  <a:srgbClr val="6B0874"/>
                </a:solidFill>
              </a:rPr>
              <a:t>参数</a:t>
            </a:r>
            <a:endParaRPr lang="en-US" b="1" kern="0" dirty="0">
              <a:solidFill>
                <a:srgbClr val="6B0874"/>
              </a:solidFill>
            </a:endParaRP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2B77CA98-E51C-E646-909D-47A427F72124}"/>
              </a:ext>
            </a:extLst>
          </p:cNvPr>
          <p:cNvSpPr txBox="1">
            <a:spLocks/>
          </p:cNvSpPr>
          <p:nvPr/>
        </p:nvSpPr>
        <p:spPr>
          <a:xfrm>
            <a:off x="6277513" y="5119489"/>
            <a:ext cx="5267399" cy="890866"/>
          </a:xfrm>
          <a:prstGeom prst="rect">
            <a:avLst/>
          </a:prstGeom>
        </p:spPr>
        <p:txBody>
          <a:bodyPr/>
          <a:lstStyle>
            <a:lvl1pPr marL="400050" indent="-3921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937" indent="0">
              <a:buNone/>
            </a:pPr>
            <a:r>
              <a:rPr lang="en-US" sz="3200" b="1" kern="0" dirty="0" err="1">
                <a:solidFill>
                  <a:srgbClr val="6B0874"/>
                </a:solidFill>
              </a:rPr>
              <a:t>只有在需要时才会使用栈</a:t>
            </a:r>
            <a:endParaRPr lang="en-US" sz="3200" b="1" kern="0" dirty="0">
              <a:solidFill>
                <a:srgbClr val="6B0874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04758F-71B0-F341-B07F-C2146BDD58D7}"/>
              </a:ext>
            </a:extLst>
          </p:cNvPr>
          <p:cNvGrpSpPr/>
          <p:nvPr/>
        </p:nvGrpSpPr>
        <p:grpSpPr>
          <a:xfrm>
            <a:off x="2351584" y="1880828"/>
            <a:ext cx="2093640" cy="3885964"/>
            <a:chOff x="762000" y="2819400"/>
            <a:chExt cx="1346200" cy="3352800"/>
          </a:xfrm>
        </p:grpSpPr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8920465E-EBB8-264B-ADA0-799803516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819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rdi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9D30951B-113C-EF40-BBEF-151D70582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200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rsi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2" name="Rectangle 10">
              <a:extLst>
                <a:ext uri="{FF2B5EF4-FFF2-40B4-BE49-F238E27FC236}">
                  <a16:creationId xmlns:a16="http://schemas.microsoft.com/office/drawing/2014/main" id="{1AE6E270-E8B9-0D44-B524-6853E4610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rdx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" name="Rectangle 11">
              <a:extLst>
                <a:ext uri="{FF2B5EF4-FFF2-40B4-BE49-F238E27FC236}">
                  <a16:creationId xmlns:a16="http://schemas.microsoft.com/office/drawing/2014/main" id="{339D4FCD-3F9B-004A-871E-0F18BDC8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962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rcx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64D26783-B3F8-884E-BE3B-E2F5DFAA5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343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45" name="Rectangle 13">
              <a:extLst>
                <a:ext uri="{FF2B5EF4-FFF2-40B4-BE49-F238E27FC236}">
                  <a16:creationId xmlns:a16="http://schemas.microsoft.com/office/drawing/2014/main" id="{2543B721-9807-1548-B812-9C9952038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7244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CD9D9A95-9AEB-9749-A549-9687D285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791200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grpSp>
        <p:nvGrpSpPr>
          <p:cNvPr id="47" name="Group 4">
            <a:extLst>
              <a:ext uri="{FF2B5EF4-FFF2-40B4-BE49-F238E27FC236}">
                <a16:creationId xmlns:a16="http://schemas.microsoft.com/office/drawing/2014/main" id="{2718B71C-5E64-104C-BF2C-596CAC970048}"/>
              </a:ext>
            </a:extLst>
          </p:cNvPr>
          <p:cNvGrpSpPr/>
          <p:nvPr/>
        </p:nvGrpSpPr>
        <p:grpSpPr>
          <a:xfrm>
            <a:off x="6539000" y="1872088"/>
            <a:ext cx="1815983" cy="2667000"/>
            <a:chOff x="5943600" y="2057400"/>
            <a:chExt cx="1346200" cy="2667000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C0773CF2-3FA3-2846-97E6-E428E7D2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BD69909B-2187-7349-88B5-97F050EC5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62715A5D-5B30-0F46-BDC3-B832E1BE9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7FA9CE9F-E97B-3841-A012-712C9E0B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F57F8606-E022-E740-839A-228607254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54" name="Rectangle 5">
            <a:extLst>
              <a:ext uri="{FF2B5EF4-FFF2-40B4-BE49-F238E27FC236}">
                <a16:creationId xmlns:a16="http://schemas.microsoft.com/office/drawing/2014/main" id="{26FF35FB-867C-5549-BEAB-6636A4E6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804" y="4745151"/>
            <a:ext cx="4040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1" kern="0" dirty="0">
                <a:solidFill>
                  <a:srgbClr val="6B0874"/>
                </a:solidFill>
              </a:rPr>
              <a:t>返回值</a:t>
            </a:r>
            <a:endParaRPr lang="en-US" b="1" kern="0" dirty="0">
              <a:solidFill>
                <a:srgbClr val="6B0874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C2305-5EED-2247-9DB4-638EE38151A5}"/>
              </a:ext>
            </a:extLst>
          </p:cNvPr>
          <p:cNvSpPr txBox="1"/>
          <p:nvPr/>
        </p:nvSpPr>
        <p:spPr>
          <a:xfrm>
            <a:off x="11067803" y="646017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580E023-E738-DA46-93F0-55175B2E0BCA}"/>
                  </a:ext>
                </a:extLst>
              </p14:cNvPr>
              <p14:cNvContentPartPr/>
              <p14:nvPr/>
            </p14:nvContentPartPr>
            <p14:xfrm>
              <a:off x="3145680" y="997200"/>
              <a:ext cx="6741360" cy="47250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580E023-E738-DA46-93F0-55175B2E0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9480" y="981000"/>
                <a:ext cx="6773760" cy="475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842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改变栈顶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2864887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push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sub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endParaRPr kumimoji="0" lang="en-US" altLang="zh-CN" sz="1800" spc="100" dirty="0">
              <a:solidFill>
                <a:srgbClr val="0054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同时改变栈内容和栈顶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501376-82D9-D444-B0FA-E5FFA4CCF0CC}"/>
              </a:ext>
            </a:extLst>
          </p:cNvPr>
          <p:cNvSpPr txBox="1"/>
          <p:nvPr/>
        </p:nvSpPr>
        <p:spPr>
          <a:xfrm>
            <a:off x="551383" y="4689140"/>
            <a:ext cx="3352200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[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只改变栈顶，不改变栈内容</a:t>
            </a:r>
            <a:endParaRPr kumimoji="0" lang="en-US" altLang="zh-CN" sz="1800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AE36557-43DD-B522-8B7E-1D7F489E6F91}"/>
                  </a:ext>
                </a:extLst>
              </p14:cNvPr>
              <p14:cNvContentPartPr/>
              <p14:nvPr/>
            </p14:nvContentPartPr>
            <p14:xfrm>
              <a:off x="564840" y="3363480"/>
              <a:ext cx="403920" cy="27579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AE36557-43DD-B522-8B7E-1D7F489E6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640" y="3347280"/>
                <a:ext cx="436320" cy="27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10535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1685"/>
            <a:ext cx="25816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改变栈顶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1989712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leave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endParaRPr kumimoji="0" lang="en-US" altLang="zh-CN" sz="1800" spc="100" dirty="0">
              <a:solidFill>
                <a:srgbClr val="0054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F806FA-CFA6-3141-8FC8-A233581DB9F4}"/>
              </a:ext>
            </a:extLst>
          </p:cNvPr>
          <p:cNvSpPr txBox="1"/>
          <p:nvPr/>
        </p:nvSpPr>
        <p:spPr>
          <a:xfrm>
            <a:off x="546851" y="4617132"/>
            <a:ext cx="132600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D7DC684-64CE-E4B0-6A44-C96E852DF17F}"/>
                  </a:ext>
                </a:extLst>
              </p14:cNvPr>
              <p14:cNvContentPartPr/>
              <p14:nvPr/>
            </p14:nvContentPartPr>
            <p14:xfrm>
              <a:off x="903240" y="3994200"/>
              <a:ext cx="950040" cy="13597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D7DC684-64CE-E4B0-6A44-C96E852DF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040" y="3978000"/>
                <a:ext cx="982440" cy="13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17556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52028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改变栈顶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2076209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call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scanf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push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返回地址</a:t>
            </a:r>
            <a:endParaRPr kumimoji="0" lang="en-US" altLang="zh-CN" sz="1800" spc="100" dirty="0">
              <a:solidFill>
                <a:srgbClr val="00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jmp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scanf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501376-82D9-D444-B0FA-E5FFA4CCF0CC}"/>
              </a:ext>
            </a:extLst>
          </p:cNvPr>
          <p:cNvSpPr txBox="1"/>
          <p:nvPr/>
        </p:nvSpPr>
        <p:spPr>
          <a:xfrm>
            <a:off x="551383" y="4689140"/>
            <a:ext cx="2283061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[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C308091-65E0-C3DD-80CC-CF2CF1F719A9}"/>
                  </a:ext>
                </a:extLst>
              </p14:cNvPr>
              <p14:cNvContentPartPr/>
              <p14:nvPr/>
            </p14:nvContentPartPr>
            <p14:xfrm>
              <a:off x="1389240" y="4974840"/>
              <a:ext cx="1227600" cy="7470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C308091-65E0-C3DD-80CC-CF2CF1F719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040" y="4958640"/>
                <a:ext cx="126000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7273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182650" y="346130"/>
            <a:ext cx="26422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1237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基于栈的语言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C2305-5EED-2247-9DB4-638EE38151A5}"/>
              </a:ext>
            </a:extLst>
          </p:cNvPr>
          <p:cNvSpPr txBox="1"/>
          <p:nvPr/>
        </p:nvSpPr>
        <p:spPr>
          <a:xfrm>
            <a:off x="11067803" y="6460177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1F60477-5AE6-4246-A8BA-47E03C22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66" y="1102652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 Bold" charset="0"/>
              </a:rPr>
              <a:t>支持递归的语言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 Bold" charset="0"/>
            </a:endParaRP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e.g., C, Pascal, Java</a:t>
            </a: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可重入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：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同一个过程同时存在多个实例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需要空间存储实例的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状态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603250" lvl="2" indent="0">
              <a:lnSpc>
                <a:spcPct val="150000"/>
              </a:lnSpc>
              <a:buClr>
                <a:srgbClr val="990000"/>
              </a:buClr>
              <a:buSzPct val="110000"/>
              <a:buNone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参数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603250" lvl="2" indent="0">
              <a:lnSpc>
                <a:spcPct val="150000"/>
              </a:lnSpc>
              <a:buClr>
                <a:srgbClr val="990000"/>
              </a:buClr>
              <a:buSzPct val="110000"/>
              <a:buNone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本地变量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603250" lvl="2" indent="0">
              <a:lnSpc>
                <a:spcPct val="150000"/>
              </a:lnSpc>
              <a:buClr>
                <a:srgbClr val="990000"/>
              </a:buClr>
              <a:buSzPct val="110000"/>
              <a:buNone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返回点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 Bold" charset="0"/>
              </a:rPr>
              <a:t>栈的规则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 Bold" charset="0"/>
            </a:endParaRP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时效性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：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From when called to when return</a:t>
            </a:r>
          </a:p>
          <a:p>
            <a:pPr marL="317500" marR="0" lvl="1" indent="0" algn="l" defTabSz="914400" rtl="0" eaLnBrk="1" fontAlgn="base" latinLnBrk="0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被调方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Callee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 returns before </a:t>
            </a:r>
            <a:r>
              <a:rPr kumimoji="0" lang="en-US" b="1" kern="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主调方</a:t>
            </a:r>
            <a:r>
              <a:rPr kumimoji="0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caller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 charset="0"/>
              </a:rPr>
              <a:t> does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AFDD960-923F-7A42-AB39-7E72FC347A6E}"/>
              </a:ext>
            </a:extLst>
          </p:cNvPr>
          <p:cNvSpPr>
            <a:spLocks/>
          </p:cNvSpPr>
          <p:nvPr/>
        </p:nvSpPr>
        <p:spPr bwMode="auto">
          <a:xfrm>
            <a:off x="5969581" y="307928"/>
            <a:ext cx="1536700" cy="265302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7921342-B93A-2A4C-81CA-EE349A0C2BC3}"/>
              </a:ext>
            </a:extLst>
          </p:cNvPr>
          <p:cNvSpPr>
            <a:spLocks/>
          </p:cNvSpPr>
          <p:nvPr/>
        </p:nvSpPr>
        <p:spPr bwMode="auto">
          <a:xfrm>
            <a:off x="6699831" y="2122640"/>
            <a:ext cx="1612900" cy="265302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D81EC79-2D26-A645-8164-02D709FDECC0}"/>
              </a:ext>
            </a:extLst>
          </p:cNvPr>
          <p:cNvSpPr>
            <a:spLocks/>
          </p:cNvSpPr>
          <p:nvPr/>
        </p:nvSpPr>
        <p:spPr bwMode="auto">
          <a:xfrm>
            <a:off x="7802665" y="4130976"/>
            <a:ext cx="1536700" cy="265302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9464DAF-132F-BE4B-968E-1ED9B4DB6C7E}"/>
              </a:ext>
            </a:extLst>
          </p:cNvPr>
          <p:cNvSpPr>
            <a:spLocks/>
          </p:cNvSpPr>
          <p:nvPr/>
        </p:nvSpPr>
        <p:spPr bwMode="auto">
          <a:xfrm>
            <a:off x="9703134" y="1682529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AE61874-2FBC-AE4B-AA89-4F0CABD8E34A}"/>
              </a:ext>
            </a:extLst>
          </p:cNvPr>
          <p:cNvSpPr>
            <a:spLocks/>
          </p:cNvSpPr>
          <p:nvPr/>
        </p:nvSpPr>
        <p:spPr bwMode="auto">
          <a:xfrm>
            <a:off x="9915859" y="19111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4FA76E3-B901-DE4A-8F48-A3C5AF5EA44E}"/>
              </a:ext>
            </a:extLst>
          </p:cNvPr>
          <p:cNvSpPr>
            <a:spLocks/>
          </p:cNvSpPr>
          <p:nvPr/>
        </p:nvSpPr>
        <p:spPr bwMode="auto">
          <a:xfrm>
            <a:off x="9915859" y="25969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4FDAB00-9028-BB4B-936A-1BF9F90FB384}"/>
              </a:ext>
            </a:extLst>
          </p:cNvPr>
          <p:cNvSpPr>
            <a:spLocks/>
          </p:cNvSpPr>
          <p:nvPr/>
        </p:nvSpPr>
        <p:spPr bwMode="auto">
          <a:xfrm>
            <a:off x="9904747" y="3271617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7F6ADA0-C050-BF47-96ED-47574AC63DFE}"/>
              </a:ext>
            </a:extLst>
          </p:cNvPr>
          <p:cNvSpPr>
            <a:spLocks/>
          </p:cNvSpPr>
          <p:nvPr/>
        </p:nvSpPr>
        <p:spPr bwMode="auto">
          <a:xfrm>
            <a:off x="9915859" y="39685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A389CF3-17FA-0F41-8B86-BC98688ECBC0}"/>
              </a:ext>
            </a:extLst>
          </p:cNvPr>
          <p:cNvSpPr>
            <a:spLocks/>
          </p:cNvSpPr>
          <p:nvPr/>
        </p:nvSpPr>
        <p:spPr bwMode="auto">
          <a:xfrm>
            <a:off x="9915859" y="4730529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1" name="Line 13">
            <a:extLst>
              <a:ext uri="{FF2B5EF4-FFF2-40B4-BE49-F238E27FC236}">
                <a16:creationId xmlns:a16="http://schemas.microsoft.com/office/drawing/2014/main" id="{52A11387-D53A-A84F-A6A5-7DE58A548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22159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85D25EEB-1977-844F-A1E3-1062ADD71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29017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1927B49E-1FEE-2E4B-A4E8-BA78455E1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35875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4C4B6E7-DE5C-C442-A6E4-10B5F5B36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247" y="4349529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49AD75D1-4210-314C-8653-96EF4FFC9988}"/>
              </a:ext>
            </a:extLst>
          </p:cNvPr>
          <p:cNvSpPr>
            <a:spLocks/>
          </p:cNvSpPr>
          <p:nvPr/>
        </p:nvSpPr>
        <p:spPr bwMode="auto">
          <a:xfrm>
            <a:off x="9675944" y="957318"/>
            <a:ext cx="1016304" cy="6863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b="1" dirty="0">
                <a:solidFill>
                  <a:schemeClr val="accent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b="1" dirty="0">
              <a:solidFill>
                <a:schemeClr val="accent2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accent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67885BC0-9054-1F41-9128-47264204B9D4}"/>
              </a:ext>
            </a:extLst>
          </p:cNvPr>
          <p:cNvSpPr>
            <a:spLocks/>
          </p:cNvSpPr>
          <p:nvPr/>
        </p:nvSpPr>
        <p:spPr bwMode="auto">
          <a:xfrm>
            <a:off x="10582609" y="3271617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B2817106-388D-AF4D-8596-6D8AA4C48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63534" y="2901729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寻址方式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1975413" y="398014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练习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/>
        </p:nvGraphicFramePr>
        <p:xfrm>
          <a:off x="334963" y="1268760"/>
          <a:ext cx="11485673" cy="2149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2038718472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2916721">
                  <a:extLst>
                    <a:ext uri="{9D8B030D-6E8A-4147-A177-3AD203B41FA5}">
                      <a16:colId xmlns:a16="http://schemas.microsoft.com/office/drawing/2014/main" val="276331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Intel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地址计算公式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地址值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sz="2000" b="0" i="0" dirty="0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2000" b="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0x8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sz="2000" b="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lang="en-US" altLang="zh-CN" sz="2000" b="0" i="0" dirty="0" err="1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2000" b="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%rdx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%rcx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0x80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(,%rdx,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999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5" name="Group 62">
            <a:extLst>
              <a:ext uri="{FF2B5EF4-FFF2-40B4-BE49-F238E27FC236}">
                <a16:creationId xmlns:a16="http://schemas.microsoft.com/office/drawing/2014/main" id="{B4E961AE-5708-C144-80A8-0CED01601915}"/>
              </a:ext>
            </a:extLst>
          </p:cNvPr>
          <p:cNvGraphicFramePr>
            <a:graphicFrameLocks noGrp="1"/>
          </p:cNvGraphicFramePr>
          <p:nvPr/>
        </p:nvGraphicFramePr>
        <p:xfrm>
          <a:off x="8724292" y="117681"/>
          <a:ext cx="2362200" cy="10363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">
            <a:extLst>
              <a:ext uri="{FF2B5EF4-FFF2-40B4-BE49-F238E27FC236}">
                <a16:creationId xmlns:a16="http://schemas.microsoft.com/office/drawing/2014/main" id="{126B4D94-C528-E445-B2FB-75C3E784A33B}"/>
              </a:ext>
            </a:extLst>
          </p:cNvPr>
          <p:cNvGraphicFramePr>
            <a:graphicFrameLocks noGrp="1"/>
          </p:cNvGraphicFramePr>
          <p:nvPr/>
        </p:nvGraphicFramePr>
        <p:xfrm>
          <a:off x="381502" y="3796474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0x10C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Group 22">
            <a:extLst>
              <a:ext uri="{FF2B5EF4-FFF2-40B4-BE49-F238E27FC236}">
                <a16:creationId xmlns:a16="http://schemas.microsoft.com/office/drawing/2014/main" id="{C5E4C55A-CD3A-8845-8100-85B6088018B4}"/>
              </a:ext>
            </a:extLst>
          </p:cNvPr>
          <p:cNvGraphicFramePr>
            <a:graphicFrameLocks noGrp="1"/>
          </p:cNvGraphicFramePr>
          <p:nvPr/>
        </p:nvGraphicFramePr>
        <p:xfrm>
          <a:off x="3542476" y="3796474"/>
          <a:ext cx="2160240" cy="1905000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寄存器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值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ecx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edx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1CDC10-BE5A-D04D-B170-ED4AD7A45ABC}"/>
              </a:ext>
            </a:extLst>
          </p:cNvPr>
          <p:cNvGrpSpPr/>
          <p:nvPr/>
        </p:nvGrpSpPr>
        <p:grpSpPr>
          <a:xfrm>
            <a:off x="5877036" y="3789040"/>
            <a:ext cx="5943600" cy="2664148"/>
            <a:chOff x="838200" y="2971800"/>
            <a:chExt cx="7239000" cy="3622675"/>
          </a:xfrm>
        </p:grpSpPr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823E0CAA-A182-8A44-8561-E4832EA0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FCEF02DA-8BCD-D74D-8018-98C35245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B01AF102-A1CE-BE41-A126-ECC59F7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31B0C84D-7141-A24B-A477-24E3C2066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260(%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id="{0BB9F256-7D86-5A46-B6C5-50D3A595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A4374901-E992-554F-BB8B-FEDEE8E1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(%eax,%edx,4)</a:t>
              </a: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80AE415A-F805-C64E-BFC7-8384F9C8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D5B25ED9-163D-8345-B830-530CB4B8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$0x108</a:t>
              </a:r>
            </a:p>
          </p:txBody>
        </p:sp>
        <p:sp>
          <p:nvSpPr>
            <p:cNvPr id="32" name="Rectangle 47">
              <a:extLst>
                <a:ext uri="{FF2B5EF4-FFF2-40B4-BE49-F238E27FC236}">
                  <a16:creationId xmlns:a16="http://schemas.microsoft.com/office/drawing/2014/main" id="{1677EADC-5D82-2243-9B45-E90817C7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8">
              <a:extLst>
                <a:ext uri="{FF2B5EF4-FFF2-40B4-BE49-F238E27FC236}">
                  <a16:creationId xmlns:a16="http://schemas.microsoft.com/office/drawing/2014/main" id="{5F81A641-3C20-094B-8E75-6D3FE491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Rectangle 49">
              <a:extLst>
                <a:ext uri="{FF2B5EF4-FFF2-40B4-BE49-F238E27FC236}">
                  <a16:creationId xmlns:a16="http://schemas.microsoft.com/office/drawing/2014/main" id="{3733D4B9-8122-4A47-B095-420B20CC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0">
              <a:extLst>
                <a:ext uri="{FF2B5EF4-FFF2-40B4-BE49-F238E27FC236}">
                  <a16:creationId xmlns:a16="http://schemas.microsoft.com/office/drawing/2014/main" id="{9DBF2FFD-4C33-3147-BD56-4F7ADDE6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1">
              <a:extLst>
                <a:ext uri="{FF2B5EF4-FFF2-40B4-BE49-F238E27FC236}">
                  <a16:creationId xmlns:a16="http://schemas.microsoft.com/office/drawing/2014/main" id="{80F21554-E073-9948-90B7-E11236D7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29718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52">
              <a:extLst>
                <a:ext uri="{FF2B5EF4-FFF2-40B4-BE49-F238E27FC236}">
                  <a16:creationId xmlns:a16="http://schemas.microsoft.com/office/drawing/2014/main" id="{F88E2477-263B-3448-A359-1C8A66C1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971800"/>
              <a:ext cx="36195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操作数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60">
              <a:extLst>
                <a:ext uri="{FF2B5EF4-FFF2-40B4-BE49-F238E27FC236}">
                  <a16:creationId xmlns:a16="http://schemas.microsoft.com/office/drawing/2014/main" id="{36AA1872-790C-B146-8A3F-21789BC99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2971800"/>
              <a:ext cx="0" cy="3622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5A2B4DA-3950-9F4F-A70B-7BC5C269550C}"/>
              </a:ext>
            </a:extLst>
          </p:cNvPr>
          <p:cNvCxnSpPr/>
          <p:nvPr/>
        </p:nvCxnSpPr>
        <p:spPr bwMode="auto">
          <a:xfrm>
            <a:off x="334963" y="3596668"/>
            <a:ext cx="11522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ED8B5C-62CC-AAF8-C1A3-A5D52C5E2FB7}"/>
                  </a:ext>
                </a:extLst>
              </p14:cNvPr>
              <p14:cNvContentPartPr/>
              <p14:nvPr/>
            </p14:nvContentPartPr>
            <p14:xfrm>
              <a:off x="380880" y="351000"/>
              <a:ext cx="11640240" cy="5328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ED8B5C-62CC-AAF8-C1A3-A5D52C5E2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0" y="334800"/>
                <a:ext cx="11672640" cy="53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85116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132112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8996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19EEB2-28F4-E04D-AE68-DA954408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48" y="326913"/>
            <a:ext cx="3198806" cy="425421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013189C-B3C7-C74E-9BC5-E6C888915AAB}"/>
              </a:ext>
            </a:extLst>
          </p:cNvPr>
          <p:cNvSpPr/>
          <p:nvPr/>
        </p:nvSpPr>
        <p:spPr>
          <a:xfrm>
            <a:off x="5807968" y="326913"/>
            <a:ext cx="5292588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depth)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抱着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(!depth)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我的小鲤鱼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26474B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(depth-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的我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8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sz="18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CN" altLang="en-US" sz="1800" dirty="0">
                <a:solidFill>
                  <a:srgbClr val="C41A16"/>
                </a:solidFill>
                <a:latin typeface="Menlo" panose="020B0609030804020204" pitchFamily="49" charset="0"/>
              </a:rPr>
              <a:t>吓得我抱起了</a:t>
            </a:r>
            <a:r>
              <a:rPr lang="en-US" altLang="zh-CN" sz="18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sz="1800" dirty="0">
                <a:solidFill>
                  <a:srgbClr val="26474B"/>
                </a:solidFill>
                <a:latin typeface="Menlo" panose="020B0609030804020204" pitchFamily="49" charset="0"/>
              </a:rPr>
              <a:t>Recursion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F5EA1A-9B02-A642-8788-68CDABD85D37}"/>
              </a:ext>
            </a:extLst>
          </p:cNvPr>
          <p:cNvSpPr txBox="1"/>
          <p:nvPr/>
        </p:nvSpPr>
        <p:spPr>
          <a:xfrm>
            <a:off x="574898" y="4701934"/>
            <a:ext cx="10765531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、只关注当前层。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在递归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函数定义的内部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调用自身应当看做已知的一个结果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DACD0E-5048-3349-9153-33E59F96B3D1}"/>
              </a:ext>
            </a:extLst>
          </p:cNvPr>
          <p:cNvSpPr txBox="1"/>
          <p:nvPr/>
        </p:nvSpPr>
        <p:spPr>
          <a:xfrm>
            <a:off x="574898" y="5164993"/>
            <a:ext cx="1022267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、只关注最底层。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在递归</a:t>
            </a:r>
            <a:r>
              <a:rPr kumimoji="1"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函数定义的内部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结束递归的判定必然在最前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399112-6F8B-EB4C-8A3F-16109D37C970}"/>
              </a:ext>
            </a:extLst>
          </p:cNvPr>
          <p:cNvSpPr txBox="1"/>
          <p:nvPr/>
        </p:nvSpPr>
        <p:spPr>
          <a:xfrm>
            <a:off x="566004" y="5940294"/>
            <a:ext cx="5920210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en-US" altLang="zh-CN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depth</a:t>
            </a:r>
            <a:r>
              <a:rPr kumimoji="1" lang="zh-CN" altLang="en-US" sz="28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能否通过寄存器传递？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1E7A526-60B9-4F88-B906-19D6C0B09071}"/>
                  </a:ext>
                </a:extLst>
              </p14:cNvPr>
              <p14:cNvContentPartPr/>
              <p14:nvPr/>
            </p14:nvContentPartPr>
            <p14:xfrm>
              <a:off x="6257160" y="1078560"/>
              <a:ext cx="3770640" cy="2775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1E7A526-60B9-4F88-B906-19D6C0B09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7800" y="1069200"/>
                <a:ext cx="3789360" cy="27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01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E44E8874-C12D-9F47-BE9E-1EB26673C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82D92D-B2FC-924E-9C38-3930F4BA60E8}"/>
              </a:ext>
            </a:extLst>
          </p:cNvPr>
          <p:cNvSpPr txBox="1"/>
          <p:nvPr/>
        </p:nvSpPr>
        <p:spPr>
          <a:xfrm>
            <a:off x="1523340" y="6303683"/>
            <a:ext cx="934914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tail recursion. </a:t>
            </a:r>
            <a:r>
              <a:rPr lang="zh-CN" altLang="en-US" b="1" dirty="0"/>
              <a:t>尾递归优化使原本 </a:t>
            </a:r>
            <a:r>
              <a:rPr lang="en-US" altLang="zh-CN" b="1" dirty="0"/>
              <a:t>O(n) </a:t>
            </a:r>
            <a:r>
              <a:rPr lang="zh-CN" altLang="en-US" b="1" dirty="0"/>
              <a:t>的调用栈空间只需要 </a:t>
            </a:r>
            <a:r>
              <a:rPr lang="en-US" altLang="zh-CN" b="1" dirty="0"/>
              <a:t>O(1)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79FBD5-31DF-5B4D-953A-91B4365CA045}"/>
              </a:ext>
            </a:extLst>
          </p:cNvPr>
          <p:cNvSpPr txBox="1"/>
          <p:nvPr/>
        </p:nvSpPr>
        <p:spPr>
          <a:xfrm>
            <a:off x="450092" y="118531"/>
            <a:ext cx="11495636" cy="614937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x)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==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-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Count, </a:t>
            </a:r>
            <a:r>
              <a:rPr lang="zh-CN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  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Res) 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&gt; Count)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Factorial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(x +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Count, x * Res);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B41A04-5790-3246-A3E4-9EA13445DCF7}"/>
              </a:ext>
            </a:extLst>
          </p:cNvPr>
          <p:cNvSpPr txBox="1"/>
          <p:nvPr/>
        </p:nvSpPr>
        <p:spPr>
          <a:xfrm>
            <a:off x="450092" y="2733278"/>
            <a:ext cx="2108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尾递归形式：</a:t>
            </a:r>
          </a:p>
        </p:txBody>
      </p:sp>
    </p:spTree>
    <p:extLst>
      <p:ext uri="{BB962C8B-B14F-4D97-AF65-F5344CB8AC3E}">
        <p14:creationId xmlns:p14="http://schemas.microsoft.com/office/powerpoint/2010/main" val="744415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2401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2317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递归和尾递归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28511-AFCE-994B-BE4E-49923C90044A}"/>
              </a:ext>
            </a:extLst>
          </p:cNvPr>
          <p:cNvSpPr txBox="1"/>
          <p:nvPr/>
        </p:nvSpPr>
        <p:spPr>
          <a:xfrm>
            <a:off x="947428" y="1016732"/>
            <a:ext cx="9793088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递归一般用于解决三类问题：</a:t>
            </a:r>
          </a:p>
          <a:p>
            <a:pPr algn="l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 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CN" altLang="en-US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数据的定义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是按递归定义的。（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Fibonacci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的阶乘）</a:t>
            </a:r>
          </a:p>
          <a:p>
            <a:pPr algn="l"/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  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问题解法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按递归实现。（回溯）</a:t>
            </a:r>
          </a:p>
          <a:p>
            <a:pPr algn="l"/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  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r>
              <a:rPr lang="zh-CN" altLang="en-US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数据的结构形式</a:t>
            </a:r>
            <a:r>
              <a:rPr lang="zh-CN" altLang="en-US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是按递归定义的。（二叉树的遍历，图的搜索）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DC94F7-9F6F-D245-B04D-A2DF1721986B}"/>
              </a:ext>
            </a:extLst>
          </p:cNvPr>
          <p:cNvSpPr txBox="1"/>
          <p:nvPr/>
        </p:nvSpPr>
        <p:spPr>
          <a:xfrm>
            <a:off x="24732" y="3717030"/>
            <a:ext cx="5580152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FibonacciRecursive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  <a:endParaRPr lang="en-US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n &lt;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FibonacciRecursive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      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FibonacciRecursive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26474B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BC1CC-E329-B845-BE3C-4CFF979E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24" y="3284984"/>
            <a:ext cx="6578922" cy="31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58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2401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2317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递归和尾递归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907321-0108-E64E-958E-01646DF3735C}"/>
              </a:ext>
            </a:extLst>
          </p:cNvPr>
          <p:cNvSpPr txBox="1"/>
          <p:nvPr/>
        </p:nvSpPr>
        <p:spPr>
          <a:xfrm>
            <a:off x="2855640" y="332656"/>
            <a:ext cx="8712968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FibonacciTailRecursive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n,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ret1,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ret2){</a:t>
            </a:r>
            <a:endParaRPr lang="en-US" altLang="zh-CN" sz="1800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==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ret1;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FibonacciTailRecursive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(n-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ret2, ret1 + ret2);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9CCD38-94FF-A045-B4E0-5265FA2E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63981"/>
            <a:ext cx="7136732" cy="42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7531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FC204EBA-B3FD-7E4D-8F39-403A1651AB9B}"/>
              </a:ext>
            </a:extLst>
          </p:cNvPr>
          <p:cNvSpPr/>
          <p:nvPr/>
        </p:nvSpPr>
        <p:spPr bwMode="auto">
          <a:xfrm>
            <a:off x="-85663" y="355646"/>
            <a:ext cx="240124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8756338C-D5EE-374A-9F65-B8C98028CC5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23178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递归和尾递归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12DBBC-E649-E14B-8748-629C944DF2A2}"/>
              </a:ext>
            </a:extLst>
          </p:cNvPr>
          <p:cNvSpPr txBox="1"/>
          <p:nvPr/>
        </p:nvSpPr>
        <p:spPr>
          <a:xfrm>
            <a:off x="3676107" y="5265204"/>
            <a:ext cx="4839786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如何优化成尾递归形式？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281D7C-9B37-9B4F-8D1A-4B6206A9FEC9}"/>
              </a:ext>
            </a:extLst>
          </p:cNvPr>
          <p:cNvSpPr txBox="1"/>
          <p:nvPr/>
        </p:nvSpPr>
        <p:spPr>
          <a:xfrm>
            <a:off x="2279576" y="1664804"/>
            <a:ext cx="7632848" cy="26776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SumRecursive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n){</a:t>
            </a:r>
            <a:endParaRPr lang="en-US" altLang="zh-CN" dirty="0">
              <a:solidFill>
                <a:srgbClr val="0F68A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(n ==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SumRecursive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 -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n;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8E4232C-7775-F88D-FDC7-9340D61AD923}"/>
                  </a:ext>
                </a:extLst>
              </p14:cNvPr>
              <p14:cNvContentPartPr/>
              <p14:nvPr/>
            </p14:nvContentPartPr>
            <p14:xfrm>
              <a:off x="4779720" y="1244520"/>
              <a:ext cx="5085720" cy="4766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8E4232C-7775-F88D-FDC7-9340D61AD9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3520" y="1228320"/>
                <a:ext cx="5118120" cy="47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6695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数据访问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813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842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类对象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7B79E3-C710-9D44-8B34-AB0F99F609F8}"/>
              </a:ext>
            </a:extLst>
          </p:cNvPr>
          <p:cNvSpPr txBox="1"/>
          <p:nvPr/>
        </p:nvSpPr>
        <p:spPr>
          <a:xfrm>
            <a:off x="335828" y="6040121"/>
            <a:ext cx="331190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this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指针就是对象基地址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469447-D73B-F84A-8149-673416F6928B}"/>
              </a:ext>
            </a:extLst>
          </p:cNvPr>
          <p:cNvGrpSpPr/>
          <p:nvPr/>
        </p:nvGrpSpPr>
        <p:grpSpPr>
          <a:xfrm>
            <a:off x="2171563" y="44624"/>
            <a:ext cx="8675969" cy="6768752"/>
            <a:chOff x="152400" y="854122"/>
            <a:chExt cx="6600790" cy="514975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A53AF6A-E99D-9646-8963-D68135A58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00"/>
            <a:stretch/>
          </p:blipFill>
          <p:spPr>
            <a:xfrm>
              <a:off x="4448934" y="854122"/>
              <a:ext cx="2304256" cy="514975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23ADEF9-B8EB-E549-BAB3-3EE4D0E8C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734" b="33383"/>
            <a:stretch/>
          </p:blipFill>
          <p:spPr>
            <a:xfrm>
              <a:off x="152400" y="854122"/>
              <a:ext cx="1983160" cy="343059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F6AD462-8C19-A645-91A5-6E874387F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33" r="43867"/>
            <a:stretch/>
          </p:blipFill>
          <p:spPr>
            <a:xfrm>
              <a:off x="2144678" y="854122"/>
              <a:ext cx="2304256" cy="514975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A0ED391-3A1B-279D-4C37-6969B4728840}"/>
                  </a:ext>
                </a:extLst>
              </p14:cNvPr>
              <p14:cNvContentPartPr/>
              <p14:nvPr/>
            </p14:nvContentPartPr>
            <p14:xfrm>
              <a:off x="467640" y="1793520"/>
              <a:ext cx="3583080" cy="47779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A0ED391-3A1B-279D-4C37-6969B47288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440" y="1771920"/>
                <a:ext cx="3615480" cy="48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61918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71408" y="3167648"/>
            <a:ext cx="7737871" cy="28638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表示为内存块</a:t>
            </a:r>
            <a:endParaRPr lang="en-US" b="1" dirty="0">
              <a:solidFill>
                <a:srgbClr val="6B0874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足够容纳所有域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(field)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  <a:cs typeface="Courier New"/>
              </a:rPr>
              <a:t>域的先后取决于声明顺序</a:t>
            </a:r>
            <a:endParaRPr lang="en-US" b="1" dirty="0">
              <a:solidFill>
                <a:srgbClr val="6B0874"/>
              </a:solidFill>
              <a:cs typeface="Courier New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即使另一个排序可以产生更紧凑的表示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i="0" u="none" strike="noStrike" dirty="0">
                <a:solidFill>
                  <a:srgbClr val="6B0874"/>
                </a:solidFill>
                <a:effectLst/>
              </a:rPr>
              <a:t>编译器确定字段的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</a:rPr>
              <a:t>总体大小 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</a:rPr>
              <a:t>+ </a:t>
            </a:r>
            <a:r>
              <a:rPr lang="zh-CN" altLang="en-US" b="1" i="0" u="none" strike="noStrike" dirty="0">
                <a:solidFill>
                  <a:schemeClr val="accent2"/>
                </a:solidFill>
                <a:effectLst/>
              </a:rPr>
              <a:t>位置</a:t>
            </a:r>
            <a:endParaRPr lang="en-US" altLang="zh-CN" b="1" i="0" u="none" strike="noStrike" dirty="0">
              <a:solidFill>
                <a:schemeClr val="accent2"/>
              </a:solidFill>
              <a:effectLst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机器级程序不“知道”源代码中的结构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6960095" y="1868580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16080" y="1066875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6BBE357-1B45-A443-95D8-38B321383A0F}"/>
              </a:ext>
            </a:extLst>
          </p:cNvPr>
          <p:cNvSpPr/>
          <p:nvPr/>
        </p:nvSpPr>
        <p:spPr bwMode="auto">
          <a:xfrm>
            <a:off x="-182650" y="335449"/>
            <a:ext cx="325431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DA366B7-7D75-734F-A80C-C63ACF67FD4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73583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复合数据类型表示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C9C321-AA0A-B042-9ABB-CE5AF28E0182}"/>
              </a:ext>
            </a:extLst>
          </p:cNvPr>
          <p:cNvSpPr txBox="1"/>
          <p:nvPr/>
        </p:nvSpPr>
        <p:spPr>
          <a:xfrm>
            <a:off x="1663291" y="1066875"/>
            <a:ext cx="6463144" cy="1951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rec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*next;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0C0CEA7-415B-85D8-23CA-1207F4252316}"/>
                  </a:ext>
                </a:extLst>
              </p14:cNvPr>
              <p14:cNvContentPartPr/>
              <p14:nvPr/>
            </p14:nvContentPartPr>
            <p14:xfrm>
              <a:off x="2446920" y="1727280"/>
              <a:ext cx="3966840" cy="5049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0C0CEA7-415B-85D8-23CA-1207F4252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720" y="1711080"/>
                <a:ext cx="3999240" cy="50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6199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797936" y="1016732"/>
            <a:ext cx="10945283" cy="5109208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数据对齐</a:t>
            </a:r>
            <a:endParaRPr lang="en-US" b="1" dirty="0">
              <a:solidFill>
                <a:srgbClr val="6B0874"/>
              </a:solidFill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原始数据类型需要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地址必须是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 Bold Italic" charset="0"/>
                <a:sym typeface="Calibri Bold Italic" charset="0"/>
              </a:rPr>
              <a:t>K的整数倍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在某些机器上是必需的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为什么要对齐</a:t>
            </a:r>
            <a:endParaRPr lang="en-US" b="1" dirty="0">
              <a:solidFill>
                <a:srgbClr val="6B0874"/>
              </a:solidFill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需要访问由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字节的对齐的块（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chunk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）访问的内存（取决于系统）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加载或存储，跨越四字边界则效率低下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当虚拟内存跨越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个分页时，更为棘手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6B0874"/>
                </a:solidFill>
              </a:rPr>
              <a:t>编译器做什么</a:t>
            </a:r>
            <a:endParaRPr lang="en-US" b="1" dirty="0">
              <a:solidFill>
                <a:srgbClr val="6B0874"/>
              </a:solidFill>
            </a:endParaRPr>
          </a:p>
          <a:p>
            <a:pPr marL="152400" lvl="1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在结构中插入间隙（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），以确保字段的正确对齐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843E56A-3F56-0B4B-91FE-BE3CED0A37B0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B10AFA0-74F6-4645-B5B1-5BACA019368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691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对齐原则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5F9C0EF-3655-F2EF-1994-9DDE5B5E4348}"/>
                  </a:ext>
                </a:extLst>
              </p14:cNvPr>
              <p14:cNvContentPartPr/>
              <p14:nvPr/>
            </p14:nvContentPartPr>
            <p14:xfrm>
              <a:off x="1049040" y="4504320"/>
              <a:ext cx="2810160" cy="2063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5F9C0EF-3655-F2EF-1994-9DDE5B5E4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840" y="4488120"/>
                <a:ext cx="2842560" cy="20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690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7861708" y="1419225"/>
            <a:ext cx="2222500" cy="20097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90514" y="1024735"/>
            <a:ext cx="8382000" cy="3187700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结构内部</a:t>
            </a:r>
          </a:p>
          <a:p>
            <a:pPr marL="2921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必须满足每个元素的对齐要求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整体结构布局</a:t>
            </a:r>
          </a:p>
          <a:p>
            <a:pPr marL="292100" lvl="1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任何元素的最大字节数</a:t>
            </a:r>
          </a:p>
          <a:p>
            <a:pPr marL="292100" lvl="1" indent="0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初始地址和整体长度必须是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的倍数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</a:rPr>
              <a:t>举例</a:t>
            </a:r>
            <a:endParaRPr lang="en-US" altLang="zh-CN" b="1" dirty="0">
              <a:solidFill>
                <a:srgbClr val="6B0874"/>
              </a:solidFill>
            </a:endParaRPr>
          </a:p>
          <a:p>
            <a:pPr marL="292100" lvl="1" indent="0">
              <a:buNone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 = 8, due to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 Bold" charset="0"/>
                <a:sym typeface="Courier New Bold" charset="0"/>
              </a:rPr>
              <a:t>double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2157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42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469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7237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2474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5967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19050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3176589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44323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691197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945832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342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2906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323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723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928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215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8469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977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EE6C0CB-B1EC-B249-BE9D-A0E64DB95F93}"/>
              </a:ext>
            </a:extLst>
          </p:cNvPr>
          <p:cNvSpPr/>
          <p:nvPr/>
        </p:nvSpPr>
        <p:spPr bwMode="auto">
          <a:xfrm>
            <a:off x="-182650" y="335449"/>
            <a:ext cx="199417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8796A8F5-0C46-A845-B466-8879E8D7B59B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691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对齐原则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0E7945A-9EAD-993F-817A-C2F0B87FF169}"/>
                  </a:ext>
                </a:extLst>
              </p14:cNvPr>
              <p14:cNvContentPartPr/>
              <p14:nvPr/>
            </p14:nvContentPartPr>
            <p14:xfrm>
              <a:off x="1868040" y="1753560"/>
              <a:ext cx="8772120" cy="4901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0E7945A-9EAD-993F-817A-C2F0B87FF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840" y="1737360"/>
                <a:ext cx="8804520" cy="49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43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传送指令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52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0985" y="1199517"/>
            <a:ext cx="6973188" cy="1881275"/>
          </a:xfrm>
          <a:ln/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6B087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For largest alignment requirement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8194152" y="1340768"/>
            <a:ext cx="2224088" cy="174002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1905001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8991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364438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B21B10B-2E8A-A44C-9919-3028E57B2DB0}"/>
              </a:ext>
            </a:extLst>
          </p:cNvPr>
          <p:cNvSpPr/>
          <p:nvPr/>
        </p:nvSpPr>
        <p:spPr bwMode="auto">
          <a:xfrm>
            <a:off x="-182650" y="335449"/>
            <a:ext cx="300228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2AA0827-97F1-7F45-A0AE-4A87C4E6C804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3757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顺序相关的对齐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3723B47-D86A-4186-3421-D655CE071F82}"/>
                  </a:ext>
                </a:extLst>
              </p14:cNvPr>
              <p14:cNvContentPartPr/>
              <p14:nvPr/>
            </p14:nvContentPartPr>
            <p14:xfrm>
              <a:off x="7317000" y="4493160"/>
              <a:ext cx="2698560" cy="430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3723B47-D86A-4186-3421-D655CE071F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0800" y="4476960"/>
                <a:ext cx="273096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294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2235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2632" y="1362268"/>
            <a:ext cx="7992420" cy="9779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Overall structure length multiple of 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874"/>
                </a:solidFill>
              </a:rPr>
              <a:t>Satisfy alignment requirement 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8600790" y="797277"/>
            <a:ext cx="2610420" cy="1758246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struct S2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1905001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2705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583E677-C40D-1C49-9176-52B7209E8E9B}"/>
              </a:ext>
            </a:extLst>
          </p:cNvPr>
          <p:cNvSpPr/>
          <p:nvPr/>
        </p:nvSpPr>
        <p:spPr bwMode="auto">
          <a:xfrm>
            <a:off x="-182650" y="335449"/>
            <a:ext cx="321831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A7597A5-8CDE-3C44-83B6-71F584EFA5C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078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结构体数组的对齐</a:t>
            </a:r>
          </a:p>
        </p:txBody>
      </p:sp>
    </p:spTree>
    <p:extLst>
      <p:ext uri="{BB962C8B-B14F-4D97-AF65-F5344CB8AC3E}">
        <p14:creationId xmlns:p14="http://schemas.microsoft.com/office/powerpoint/2010/main" val="1769729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448911" y="2017509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578712" y="1636509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707425" y="2804909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ADB507E3-25E5-A643-BC97-8B4E64146AE7}"/>
              </a:ext>
            </a:extLst>
          </p:cNvPr>
          <p:cNvSpPr>
            <a:spLocks/>
          </p:cNvSpPr>
          <p:nvPr/>
        </p:nvSpPr>
        <p:spPr bwMode="auto">
          <a:xfrm>
            <a:off x="8573076" y="1435686"/>
            <a:ext cx="2610420" cy="1758246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S3 {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pPr algn="l"/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CN" sz="2000" b="1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7D0C3B7-3AC0-3C4A-AC2C-5FCD046B66DD}"/>
              </a:ext>
            </a:extLst>
          </p:cNvPr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9D7194B-B368-D848-BB77-221BB87B5D95}"/>
              </a:ext>
            </a:extLst>
          </p:cNvPr>
          <p:cNvSpPr/>
          <p:nvPr/>
        </p:nvSpPr>
        <p:spPr bwMode="auto">
          <a:xfrm>
            <a:off x="-182650" y="335449"/>
            <a:ext cx="321831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11C672F-E8BA-1D48-8935-DF8B90F857F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078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结构体数组的对齐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D84974-8D15-5C4D-B2A5-59B61C3B37FB}"/>
              </a:ext>
            </a:extLst>
          </p:cNvPr>
          <p:cNvSpPr txBox="1"/>
          <p:nvPr/>
        </p:nvSpPr>
        <p:spPr>
          <a:xfrm>
            <a:off x="1235460" y="4325861"/>
            <a:ext cx="4234875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get_j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].j;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40DE58-A545-5A49-9DC7-1199C3CD4C99}"/>
              </a:ext>
            </a:extLst>
          </p:cNvPr>
          <p:cNvSpPr txBox="1"/>
          <p:nvPr/>
        </p:nvSpPr>
        <p:spPr>
          <a:xfrm>
            <a:off x="6096000" y="4104262"/>
            <a:ext cx="6199908" cy="22344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get_j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(int):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movslq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movzwl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(,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065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0984" y="1199517"/>
            <a:ext cx="10945283" cy="323759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6B0874"/>
                </a:solidFill>
              </a:rPr>
              <a:t>先声明大数据类型的成员</a:t>
            </a:r>
            <a:endParaRPr lang="en-US" b="1" dirty="0">
              <a:solidFill>
                <a:srgbClr val="6B087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</a:rPr>
              <a:t>效果</a:t>
            </a:r>
            <a:r>
              <a:rPr lang="en-US" b="1" dirty="0">
                <a:solidFill>
                  <a:schemeClr val="accent2"/>
                </a:solidFill>
              </a:rPr>
              <a:t>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073400" y="2019300"/>
            <a:ext cx="2222500" cy="187775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877050" y="2017712"/>
            <a:ext cx="2224088" cy="187775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664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2279650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3549650" y="5467983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2597150" y="5467983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4795837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113337" y="5467983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8134350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877050" y="5467983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8401050" y="5467983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18551" y="5467983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D6816205-2D59-B744-BB31-1C06B27276A1}"/>
              </a:ext>
            </a:extLst>
          </p:cNvPr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A303C1B-EC11-8E44-B524-C4957FDC0A6A}"/>
              </a:ext>
            </a:extLst>
          </p:cNvPr>
          <p:cNvSpPr/>
          <p:nvPr/>
        </p:nvSpPr>
        <p:spPr bwMode="auto">
          <a:xfrm>
            <a:off x="-182650" y="335449"/>
            <a:ext cx="217419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8E2A78F3-DB9A-AD4E-B9A4-05966BB553E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477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节约空间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6EAA143-EA03-F55B-2891-EC0056E5398D}"/>
                  </a:ext>
                </a:extLst>
              </p14:cNvPr>
              <p14:cNvContentPartPr/>
              <p14:nvPr/>
            </p14:nvContentPartPr>
            <p14:xfrm>
              <a:off x="2181240" y="2967480"/>
              <a:ext cx="7366680" cy="2967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6EAA143-EA03-F55B-2891-EC0056E539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040" y="2951280"/>
                <a:ext cx="7399080" cy="30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3407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下次见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2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00060-2E3D-AF4A-BA8D-7F2CF08AD5F5}"/>
              </a:ext>
            </a:extLst>
          </p:cNvPr>
          <p:cNvSpPr txBox="1"/>
          <p:nvPr/>
        </p:nvSpPr>
        <p:spPr>
          <a:xfrm>
            <a:off x="479376" y="3165156"/>
            <a:ext cx="10441160" cy="32288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当目标是寄存器时分情况：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、如操作数长度为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，则寄存器高字节不变，如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ah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0x5141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51</a:t>
            </a:r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、如操作数长度为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，则寄存器高字节置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0x00000041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29867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目标，字节数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必须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一致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E8CC8F-3261-2C4A-8B93-6C1B5318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2" y="767346"/>
            <a:ext cx="4212000" cy="20367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03741-189E-3E4F-92FC-17F2D9C7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76" y="767346"/>
            <a:ext cx="2736772" cy="2045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9759083-0FF0-66F2-C459-6DF72B9E26CA}"/>
                  </a:ext>
                </a:extLst>
              </p14:cNvPr>
              <p14:cNvContentPartPr/>
              <p14:nvPr/>
            </p14:nvContentPartPr>
            <p14:xfrm>
              <a:off x="1285560" y="268560"/>
              <a:ext cx="10343160" cy="6108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9759083-0FF0-66F2-C459-6DF72B9E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9360" y="252360"/>
                <a:ext cx="10375560" cy="61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782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420499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目标，字节数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不一致，且源长度小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E69693-F1F7-284C-9BEF-8025BFF64E1A}"/>
              </a:ext>
            </a:extLst>
          </p:cNvPr>
          <p:cNvSpPr txBox="1"/>
          <p:nvPr/>
        </p:nvSpPr>
        <p:spPr>
          <a:xfrm>
            <a:off x="348786" y="944724"/>
            <a:ext cx="3658982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-</a:t>
            </a:r>
            <a:r>
              <a:rPr lang="en-US" altLang="zh-CN" sz="16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u="sng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1600" b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sng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sng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1600" b="0" i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736E1F-EE89-E84A-A6F2-78E3CEF9E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1" r="65061"/>
          <a:stretch/>
        </p:blipFill>
        <p:spPr>
          <a:xfrm>
            <a:off x="4140460" y="1268760"/>
            <a:ext cx="4259796" cy="20509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04E1EA-D65E-3349-B93E-98782083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36" t="3271"/>
          <a:stretch/>
        </p:blipFill>
        <p:spPr>
          <a:xfrm>
            <a:off x="8472264" y="1275376"/>
            <a:ext cx="2531604" cy="20509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D90914-ED95-8A4E-B836-8ABE949A7B74}"/>
              </a:ext>
            </a:extLst>
          </p:cNvPr>
          <p:cNvSpPr txBox="1"/>
          <p:nvPr/>
        </p:nvSpPr>
        <p:spPr>
          <a:xfrm>
            <a:off x="348786" y="3544845"/>
            <a:ext cx="10441160" cy="32842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两种扩展方式：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认为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目标是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源操作数符号位扩展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目标高字节。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①Intel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movsx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signed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extend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②AT&amp;T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movs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signed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后缀分别代表源和目标字节数，源长度后缀在前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认为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目标是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目标高字节。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①Intel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movzx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zero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extend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②AT&amp;T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movz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zero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后缀分别代表源和目标字节数，源长度后缀在前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8AE03A2-9E2C-457C-AC57-98C15AAC1DA9}"/>
                  </a:ext>
                </a:extLst>
              </p14:cNvPr>
              <p14:cNvContentPartPr/>
              <p14:nvPr/>
            </p14:nvContentPartPr>
            <p14:xfrm>
              <a:off x="8964000" y="1513080"/>
              <a:ext cx="325080" cy="1297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8AE03A2-9E2C-457C-AC57-98C15AAC1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4640" y="1503720"/>
                <a:ext cx="343800" cy="13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CF9B1AE-AF58-83A5-89CA-7075CA2185D6}"/>
                  </a:ext>
                </a:extLst>
              </p14:cNvPr>
              <p14:cNvContentPartPr/>
              <p14:nvPr/>
            </p14:nvContentPartPr>
            <p14:xfrm>
              <a:off x="3134880" y="4648680"/>
              <a:ext cx="250200" cy="1674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CF9B1AE-AF58-83A5-89CA-7075CA2185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8680" y="4632480"/>
                <a:ext cx="282600" cy="17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7409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56786</TotalTime>
  <Words>6455</Words>
  <Application>Microsoft Macintosh PowerPoint</Application>
  <PresentationFormat>宽屏</PresentationFormat>
  <Paragraphs>1357</Paragraphs>
  <Slides>74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4" baseType="lpstr">
      <vt:lpstr>黑体</vt:lpstr>
      <vt:lpstr>Microsoft YaHei</vt:lpstr>
      <vt:lpstr>Microsoft YaHei</vt:lpstr>
      <vt:lpstr>Calibri Bold</vt:lpstr>
      <vt:lpstr>Calibri Bold Italic</vt:lpstr>
      <vt:lpstr>Calibri Italic</vt:lpstr>
      <vt:lpstr>Arial</vt:lpstr>
      <vt:lpstr>Arial Black</vt:lpstr>
      <vt:lpstr>Arial Narrow Bold</vt:lpstr>
      <vt:lpstr>Calibri</vt:lpstr>
      <vt:lpstr>Consolas</vt:lpstr>
      <vt:lpstr>Courier</vt:lpstr>
      <vt:lpstr>Courier New</vt:lpstr>
      <vt:lpstr>Courier New Bold</vt:lpstr>
      <vt:lpstr>Gill Sans</vt:lpstr>
      <vt:lpstr>Menlo</vt:lpstr>
      <vt:lpstr>Times New Roman</vt:lpstr>
      <vt:lpstr>Wingdings</vt:lpstr>
      <vt:lpstr>Wingdings 2</vt:lpstr>
      <vt:lpstr>默认设计模板</vt:lpstr>
      <vt:lpstr>计算机原理与系统 29 复习III 程序的机器表示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3301</cp:revision>
  <cp:lastPrinted>2019-07-03T00:25:39Z</cp:lastPrinted>
  <dcterms:modified xsi:type="dcterms:W3CDTF">2022-06-07T09:13:03Z</dcterms:modified>
</cp:coreProperties>
</file>