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handoutMasterIdLst>
    <p:handoutMasterId r:id="rId23"/>
  </p:handoutMasterIdLst>
  <p:sldIdLst>
    <p:sldId id="256" r:id="rId2"/>
    <p:sldId id="623" r:id="rId3"/>
    <p:sldId id="624" r:id="rId4"/>
    <p:sldId id="687" r:id="rId5"/>
    <p:sldId id="631" r:id="rId6"/>
    <p:sldId id="632" r:id="rId7"/>
    <p:sldId id="688" r:id="rId8"/>
    <p:sldId id="675" r:id="rId9"/>
    <p:sldId id="676" r:id="rId10"/>
    <p:sldId id="677" r:id="rId11"/>
    <p:sldId id="678" r:id="rId12"/>
    <p:sldId id="635" r:id="rId13"/>
    <p:sldId id="636" r:id="rId14"/>
    <p:sldId id="637" r:id="rId15"/>
    <p:sldId id="680" r:id="rId16"/>
    <p:sldId id="681" r:id="rId17"/>
    <p:sldId id="682" r:id="rId18"/>
    <p:sldId id="683" r:id="rId19"/>
    <p:sldId id="684" r:id="rId20"/>
    <p:sldId id="686" r:id="rId21"/>
  </p:sldIdLst>
  <p:sldSz cx="9144000" cy="6858000" type="screen4x3"/>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CC99FF"/>
    <a:srgbClr val="FFCCCC"/>
    <a:srgbClr val="660033"/>
    <a:srgbClr val="333300"/>
    <a:srgbClr val="996633"/>
    <a:srgbClr val="00823B"/>
    <a:srgbClr val="FFFF99"/>
    <a:srgbClr val="009242"/>
    <a:srgbClr val="9966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81" autoAdjust="0"/>
    <p:restoredTop sz="76898" autoAdjust="0"/>
  </p:normalViewPr>
  <p:slideViewPr>
    <p:cSldViewPr>
      <p:cViewPr>
        <p:scale>
          <a:sx n="66" d="100"/>
          <a:sy n="66" d="100"/>
        </p:scale>
        <p:origin x="2610" y="56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862" cy="495872"/>
          </a:xfrm>
          <a:prstGeom prst="rect">
            <a:avLst/>
          </a:prstGeom>
        </p:spPr>
        <p:txBody>
          <a:bodyPr vert="horz" lIns="88230" tIns="44115" rIns="88230" bIns="44115" rtlCol="0"/>
          <a:lstStyle>
            <a:lvl1pPr algn="l">
              <a:defRPr sz="1200"/>
            </a:lvl1pPr>
          </a:lstStyle>
          <a:p>
            <a:endParaRPr lang="en-US"/>
          </a:p>
        </p:txBody>
      </p:sp>
      <p:sp>
        <p:nvSpPr>
          <p:cNvPr id="3" name="Date Placeholder 2"/>
          <p:cNvSpPr>
            <a:spLocks noGrp="1"/>
          </p:cNvSpPr>
          <p:nvPr>
            <p:ph type="dt" sz="quarter" idx="1"/>
          </p:nvPr>
        </p:nvSpPr>
        <p:spPr>
          <a:xfrm>
            <a:off x="3850294" y="1"/>
            <a:ext cx="2945862" cy="495872"/>
          </a:xfrm>
          <a:prstGeom prst="rect">
            <a:avLst/>
          </a:prstGeom>
        </p:spPr>
        <p:txBody>
          <a:bodyPr vert="horz" lIns="88230" tIns="44115" rIns="88230" bIns="44115" rtlCol="0"/>
          <a:lstStyle>
            <a:lvl1pPr algn="r">
              <a:defRPr sz="1200"/>
            </a:lvl1pPr>
          </a:lstStyle>
          <a:p>
            <a:fld id="{4523BF5F-1E37-4708-B5F9-FC9328F09BE4}" type="datetimeFigureOut">
              <a:rPr lang="en-US" smtClean="0"/>
              <a:pPr/>
              <a:t>10/24/2019</a:t>
            </a:fld>
            <a:endParaRPr lang="en-US"/>
          </a:p>
        </p:txBody>
      </p:sp>
      <p:sp>
        <p:nvSpPr>
          <p:cNvPr id="4" name="Footer Placeholder 3"/>
          <p:cNvSpPr>
            <a:spLocks noGrp="1"/>
          </p:cNvSpPr>
          <p:nvPr>
            <p:ph type="ftr" sz="quarter" idx="2"/>
          </p:nvPr>
        </p:nvSpPr>
        <p:spPr>
          <a:xfrm>
            <a:off x="0" y="9430813"/>
            <a:ext cx="2945862" cy="495872"/>
          </a:xfrm>
          <a:prstGeom prst="rect">
            <a:avLst/>
          </a:prstGeom>
        </p:spPr>
        <p:txBody>
          <a:bodyPr vert="horz" lIns="88230" tIns="44115" rIns="88230" bIns="44115" rtlCol="0" anchor="b"/>
          <a:lstStyle>
            <a:lvl1pPr algn="l">
              <a:defRPr sz="1200"/>
            </a:lvl1pPr>
          </a:lstStyle>
          <a:p>
            <a:endParaRPr lang="en-US"/>
          </a:p>
        </p:txBody>
      </p:sp>
      <p:sp>
        <p:nvSpPr>
          <p:cNvPr id="5" name="Slide Number Placeholder 4"/>
          <p:cNvSpPr>
            <a:spLocks noGrp="1"/>
          </p:cNvSpPr>
          <p:nvPr>
            <p:ph type="sldNum" sz="quarter" idx="3"/>
          </p:nvPr>
        </p:nvSpPr>
        <p:spPr>
          <a:xfrm>
            <a:off x="3850294" y="9430813"/>
            <a:ext cx="2945862" cy="495872"/>
          </a:xfrm>
          <a:prstGeom prst="rect">
            <a:avLst/>
          </a:prstGeom>
        </p:spPr>
        <p:txBody>
          <a:bodyPr vert="horz" lIns="88230" tIns="44115" rIns="88230" bIns="44115" rtlCol="0" anchor="b"/>
          <a:lstStyle>
            <a:lvl1pPr algn="r">
              <a:defRPr sz="1200"/>
            </a:lvl1pPr>
          </a:lstStyle>
          <a:p>
            <a:fld id="{ADF84BE1-498E-4881-B9B2-116C26D19722}" type="slidenum">
              <a:rPr lang="en-US" smtClean="0"/>
              <a:pPr/>
              <a:t>‹#›</a:t>
            </a:fld>
            <a:endParaRPr lang="en-US"/>
          </a:p>
        </p:txBody>
      </p:sp>
    </p:spTree>
    <p:extLst>
      <p:ext uri="{BB962C8B-B14F-4D97-AF65-F5344CB8AC3E}">
        <p14:creationId xmlns:p14="http://schemas.microsoft.com/office/powerpoint/2010/main" val="16221380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2"/>
          </a:xfrm>
          <a:prstGeom prst="rect">
            <a:avLst/>
          </a:prstGeom>
        </p:spPr>
        <p:txBody>
          <a:bodyPr vert="horz" lIns="95571" tIns="47786" rIns="95571" bIns="47786" rtlCol="0"/>
          <a:lstStyle>
            <a:lvl1pPr algn="l">
              <a:defRPr sz="1300"/>
            </a:lvl1pPr>
          </a:lstStyle>
          <a:p>
            <a:endParaRPr lang="zh-CN" altLang="en-US"/>
          </a:p>
        </p:txBody>
      </p:sp>
      <p:sp>
        <p:nvSpPr>
          <p:cNvPr id="3" name="日期占位符 2"/>
          <p:cNvSpPr>
            <a:spLocks noGrp="1"/>
          </p:cNvSpPr>
          <p:nvPr>
            <p:ph type="dt" idx="1"/>
          </p:nvPr>
        </p:nvSpPr>
        <p:spPr>
          <a:xfrm>
            <a:off x="3850443" y="0"/>
            <a:ext cx="2945659" cy="496412"/>
          </a:xfrm>
          <a:prstGeom prst="rect">
            <a:avLst/>
          </a:prstGeom>
        </p:spPr>
        <p:txBody>
          <a:bodyPr vert="horz" lIns="95571" tIns="47786" rIns="95571" bIns="47786" rtlCol="0"/>
          <a:lstStyle>
            <a:lvl1pPr algn="r">
              <a:defRPr sz="1300"/>
            </a:lvl1pPr>
          </a:lstStyle>
          <a:p>
            <a:fld id="{92112A11-B874-47A7-8515-B50CC98B5C7E}" type="datetimeFigureOut">
              <a:rPr lang="zh-CN" altLang="en-US" smtClean="0"/>
              <a:pPr/>
              <a:t>2019/10/24</a:t>
            </a:fld>
            <a:endParaRPr lang="zh-CN" altLang="en-US"/>
          </a:p>
        </p:txBody>
      </p:sp>
      <p:sp>
        <p:nvSpPr>
          <p:cNvPr id="4" name="幻灯片图像占位符 3"/>
          <p:cNvSpPr>
            <a:spLocks noGrp="1" noRot="1" noChangeAspect="1"/>
          </p:cNvSpPr>
          <p:nvPr>
            <p:ph type="sldImg" idx="2"/>
          </p:nvPr>
        </p:nvSpPr>
        <p:spPr>
          <a:xfrm>
            <a:off x="919163" y="746125"/>
            <a:ext cx="4959350" cy="3721100"/>
          </a:xfrm>
          <a:prstGeom prst="rect">
            <a:avLst/>
          </a:prstGeom>
          <a:noFill/>
          <a:ln w="12700">
            <a:solidFill>
              <a:prstClr val="black"/>
            </a:solidFill>
          </a:ln>
        </p:spPr>
        <p:txBody>
          <a:bodyPr vert="horz" lIns="95571" tIns="47786" rIns="95571" bIns="47786" rtlCol="0" anchor="ctr"/>
          <a:lstStyle/>
          <a:p>
            <a:endParaRPr lang="zh-CN" altLang="en-US"/>
          </a:p>
        </p:txBody>
      </p:sp>
      <p:sp>
        <p:nvSpPr>
          <p:cNvPr id="5" name="备注占位符 4"/>
          <p:cNvSpPr>
            <a:spLocks noGrp="1"/>
          </p:cNvSpPr>
          <p:nvPr>
            <p:ph type="body" sz="quarter" idx="3"/>
          </p:nvPr>
        </p:nvSpPr>
        <p:spPr>
          <a:xfrm>
            <a:off x="679768" y="4715907"/>
            <a:ext cx="5438140" cy="4467701"/>
          </a:xfrm>
          <a:prstGeom prst="rect">
            <a:avLst/>
          </a:prstGeom>
        </p:spPr>
        <p:txBody>
          <a:bodyPr vert="horz" lIns="95571" tIns="47786" rIns="95571" bIns="47786"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30091"/>
            <a:ext cx="2945659" cy="496412"/>
          </a:xfrm>
          <a:prstGeom prst="rect">
            <a:avLst/>
          </a:prstGeom>
        </p:spPr>
        <p:txBody>
          <a:bodyPr vert="horz" lIns="95571" tIns="47786" rIns="95571" bIns="47786"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3850443" y="9430091"/>
            <a:ext cx="2945659" cy="496412"/>
          </a:xfrm>
          <a:prstGeom prst="rect">
            <a:avLst/>
          </a:prstGeom>
        </p:spPr>
        <p:txBody>
          <a:bodyPr vert="horz" lIns="95571" tIns="47786" rIns="95571" bIns="47786" rtlCol="0" anchor="b"/>
          <a:lstStyle>
            <a:lvl1pPr algn="r">
              <a:defRPr sz="1300"/>
            </a:lvl1pPr>
          </a:lstStyle>
          <a:p>
            <a:fld id="{B267870B-A8BC-4B7C-94AB-E17DF4DCC17D}" type="slidenum">
              <a:rPr lang="zh-CN" altLang="en-US" smtClean="0"/>
              <a:pPr/>
              <a:t>‹#›</a:t>
            </a:fld>
            <a:endParaRPr lang="zh-CN" altLang="en-US"/>
          </a:p>
        </p:txBody>
      </p:sp>
    </p:spTree>
    <p:extLst>
      <p:ext uri="{BB962C8B-B14F-4D97-AF65-F5344CB8AC3E}">
        <p14:creationId xmlns:p14="http://schemas.microsoft.com/office/powerpoint/2010/main" val="1856524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67870B-A8BC-4B7C-94AB-E17DF4DCC17D}" type="slidenum">
              <a:rPr lang="zh-CN" altLang="en-US" smtClean="0"/>
              <a:pPr/>
              <a:t>1</a:t>
            </a:fld>
            <a:endParaRPr lang="zh-CN" altLang="en-US"/>
          </a:p>
        </p:txBody>
      </p:sp>
    </p:spTree>
    <p:extLst>
      <p:ext uri="{BB962C8B-B14F-4D97-AF65-F5344CB8AC3E}">
        <p14:creationId xmlns:p14="http://schemas.microsoft.com/office/powerpoint/2010/main" val="2141664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11</a:t>
            </a:fld>
            <a:endParaRPr lang="en-US" altLang="zh-CN"/>
          </a:p>
        </p:txBody>
      </p:sp>
    </p:spTree>
    <p:extLst>
      <p:ext uri="{BB962C8B-B14F-4D97-AF65-F5344CB8AC3E}">
        <p14:creationId xmlns:p14="http://schemas.microsoft.com/office/powerpoint/2010/main" val="1217231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12</a:t>
            </a:fld>
            <a:endParaRPr lang="en-US" altLang="zh-CN"/>
          </a:p>
        </p:txBody>
      </p:sp>
    </p:spTree>
    <p:extLst>
      <p:ext uri="{BB962C8B-B14F-4D97-AF65-F5344CB8AC3E}">
        <p14:creationId xmlns:p14="http://schemas.microsoft.com/office/powerpoint/2010/main" val="118516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13</a:t>
            </a:fld>
            <a:endParaRPr lang="en-US" altLang="zh-CN"/>
          </a:p>
        </p:txBody>
      </p:sp>
    </p:spTree>
    <p:extLst>
      <p:ext uri="{BB962C8B-B14F-4D97-AF65-F5344CB8AC3E}">
        <p14:creationId xmlns:p14="http://schemas.microsoft.com/office/powerpoint/2010/main" val="11132280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14</a:t>
            </a:fld>
            <a:endParaRPr lang="en-US" altLang="zh-CN"/>
          </a:p>
        </p:txBody>
      </p:sp>
    </p:spTree>
    <p:extLst>
      <p:ext uri="{BB962C8B-B14F-4D97-AF65-F5344CB8AC3E}">
        <p14:creationId xmlns:p14="http://schemas.microsoft.com/office/powerpoint/2010/main" val="11835527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15</a:t>
            </a:fld>
            <a:endParaRPr lang="en-US" altLang="zh-CN"/>
          </a:p>
        </p:txBody>
      </p:sp>
    </p:spTree>
    <p:extLst>
      <p:ext uri="{BB962C8B-B14F-4D97-AF65-F5344CB8AC3E}">
        <p14:creationId xmlns:p14="http://schemas.microsoft.com/office/powerpoint/2010/main" val="26898446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16</a:t>
            </a:fld>
            <a:endParaRPr lang="en-US" altLang="zh-CN"/>
          </a:p>
        </p:txBody>
      </p:sp>
    </p:spTree>
    <p:extLst>
      <p:ext uri="{BB962C8B-B14F-4D97-AF65-F5344CB8AC3E}">
        <p14:creationId xmlns:p14="http://schemas.microsoft.com/office/powerpoint/2010/main" val="13019400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17</a:t>
            </a:fld>
            <a:endParaRPr lang="en-US" altLang="zh-CN"/>
          </a:p>
        </p:txBody>
      </p:sp>
    </p:spTree>
    <p:extLst>
      <p:ext uri="{BB962C8B-B14F-4D97-AF65-F5344CB8AC3E}">
        <p14:creationId xmlns:p14="http://schemas.microsoft.com/office/powerpoint/2010/main" val="7588346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18</a:t>
            </a:fld>
            <a:endParaRPr lang="en-US" altLang="zh-CN"/>
          </a:p>
        </p:txBody>
      </p:sp>
    </p:spTree>
    <p:extLst>
      <p:ext uri="{BB962C8B-B14F-4D97-AF65-F5344CB8AC3E}">
        <p14:creationId xmlns:p14="http://schemas.microsoft.com/office/powerpoint/2010/main" val="5494105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19</a:t>
            </a:fld>
            <a:endParaRPr lang="en-US" altLang="zh-CN"/>
          </a:p>
        </p:txBody>
      </p:sp>
    </p:spTree>
    <p:extLst>
      <p:ext uri="{BB962C8B-B14F-4D97-AF65-F5344CB8AC3E}">
        <p14:creationId xmlns:p14="http://schemas.microsoft.com/office/powerpoint/2010/main" val="7762113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20</a:t>
            </a:fld>
            <a:endParaRPr lang="en-US" altLang="zh-CN"/>
          </a:p>
        </p:txBody>
      </p:sp>
    </p:spTree>
    <p:extLst>
      <p:ext uri="{BB962C8B-B14F-4D97-AF65-F5344CB8AC3E}">
        <p14:creationId xmlns:p14="http://schemas.microsoft.com/office/powerpoint/2010/main" val="1344244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931C1AC4-AB1F-4C0D-B8F0-A387DC546C99}" type="slidenum">
              <a:rPr lang="en-US" altLang="zh-CN" smtClean="0"/>
              <a:pPr>
                <a:defRPr/>
              </a:pPr>
              <a:t>2</a:t>
            </a:fld>
            <a:endParaRPr lang="en-US" altLang="zh-CN"/>
          </a:p>
        </p:txBody>
      </p:sp>
    </p:spTree>
    <p:extLst>
      <p:ext uri="{BB962C8B-B14F-4D97-AF65-F5344CB8AC3E}">
        <p14:creationId xmlns:p14="http://schemas.microsoft.com/office/powerpoint/2010/main" val="2274608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931C1AC4-AB1F-4C0D-B8F0-A387DC546C99}" type="slidenum">
              <a:rPr lang="en-US" altLang="zh-CN" smtClean="0"/>
              <a:pPr>
                <a:defRPr/>
              </a:pPr>
              <a:t>3</a:t>
            </a:fld>
            <a:endParaRPr lang="en-US" altLang="zh-CN"/>
          </a:p>
        </p:txBody>
      </p:sp>
    </p:spTree>
    <p:extLst>
      <p:ext uri="{BB962C8B-B14F-4D97-AF65-F5344CB8AC3E}">
        <p14:creationId xmlns:p14="http://schemas.microsoft.com/office/powerpoint/2010/main" val="1452807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931C1AC4-AB1F-4C0D-B8F0-A387DC546C99}" type="slidenum">
              <a:rPr lang="en-US" altLang="zh-CN" smtClean="0"/>
              <a:pPr>
                <a:defRPr/>
              </a:pPr>
              <a:t>4</a:t>
            </a:fld>
            <a:endParaRPr lang="en-US" altLang="zh-CN"/>
          </a:p>
        </p:txBody>
      </p:sp>
    </p:spTree>
    <p:extLst>
      <p:ext uri="{BB962C8B-B14F-4D97-AF65-F5344CB8AC3E}">
        <p14:creationId xmlns:p14="http://schemas.microsoft.com/office/powerpoint/2010/main" val="2027646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a:t>
            </a:fld>
            <a:endParaRPr lang="en-US" altLang="zh-CN"/>
          </a:p>
        </p:txBody>
      </p:sp>
    </p:spTree>
    <p:extLst>
      <p:ext uri="{BB962C8B-B14F-4D97-AF65-F5344CB8AC3E}">
        <p14:creationId xmlns:p14="http://schemas.microsoft.com/office/powerpoint/2010/main" val="4153545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a:t>
            </a:fld>
            <a:endParaRPr lang="en-US" altLang="zh-CN"/>
          </a:p>
        </p:txBody>
      </p:sp>
    </p:spTree>
    <p:extLst>
      <p:ext uri="{BB962C8B-B14F-4D97-AF65-F5344CB8AC3E}">
        <p14:creationId xmlns:p14="http://schemas.microsoft.com/office/powerpoint/2010/main" val="1814738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8</a:t>
            </a:fld>
            <a:endParaRPr lang="en-US" altLang="zh-CN"/>
          </a:p>
        </p:txBody>
      </p:sp>
    </p:spTree>
    <p:extLst>
      <p:ext uri="{BB962C8B-B14F-4D97-AF65-F5344CB8AC3E}">
        <p14:creationId xmlns:p14="http://schemas.microsoft.com/office/powerpoint/2010/main" val="603575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9</a:t>
            </a:fld>
            <a:endParaRPr lang="en-US" altLang="zh-CN"/>
          </a:p>
        </p:txBody>
      </p:sp>
    </p:spTree>
    <p:extLst>
      <p:ext uri="{BB962C8B-B14F-4D97-AF65-F5344CB8AC3E}">
        <p14:creationId xmlns:p14="http://schemas.microsoft.com/office/powerpoint/2010/main" val="3256048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10</a:t>
            </a:fld>
            <a:endParaRPr lang="en-US" altLang="zh-CN"/>
          </a:p>
        </p:txBody>
      </p:sp>
    </p:spTree>
    <p:extLst>
      <p:ext uri="{BB962C8B-B14F-4D97-AF65-F5344CB8AC3E}">
        <p14:creationId xmlns:p14="http://schemas.microsoft.com/office/powerpoint/2010/main" val="19969318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8382000" y="115888"/>
            <a:ext cx="762000" cy="366712"/>
          </a:xfrm>
          <a:prstGeom prst="rect">
            <a:avLst/>
          </a:prstGeom>
          <a:noFill/>
          <a:ln w="9525">
            <a:noFill/>
            <a:miter lim="800000"/>
            <a:headEnd/>
            <a:tailEnd/>
          </a:ln>
          <a:effectLst/>
        </p:spPr>
        <p:txBody>
          <a:bodyPr>
            <a:spAutoFit/>
          </a:bodyPr>
          <a:lstStyle/>
          <a:p>
            <a:pPr>
              <a:spcBef>
                <a:spcPct val="50000"/>
              </a:spcBef>
              <a:defRPr/>
            </a:pPr>
            <a:r>
              <a:rPr lang="en-US" altLang="zh-CN" sz="1800" dirty="0">
                <a:solidFill>
                  <a:srgbClr val="7030A0"/>
                </a:solidFill>
                <a:latin typeface="Tahoma" pitchFamily="34" charset="0"/>
                <a:ea typeface="宋体" pitchFamily="2" charset="-122"/>
              </a:rPr>
              <a:t>-</a:t>
            </a:r>
            <a:fld id="{2CC637B9-159B-42F5-B10C-40EC1698F571}" type="slidenum">
              <a:rPr lang="en-US" altLang="zh-CN" sz="1800">
                <a:solidFill>
                  <a:srgbClr val="7030A0"/>
                </a:solidFill>
                <a:latin typeface="Tahoma" pitchFamily="34" charset="0"/>
                <a:ea typeface="宋体" pitchFamily="2" charset="-122"/>
              </a:rPr>
              <a:pPr>
                <a:spcBef>
                  <a:spcPct val="50000"/>
                </a:spcBef>
                <a:defRPr/>
              </a:pPr>
              <a:t>‹#›</a:t>
            </a:fld>
            <a:r>
              <a:rPr lang="en-US" altLang="zh-CN" sz="1800" dirty="0">
                <a:solidFill>
                  <a:srgbClr val="7030A0"/>
                </a:solidFill>
                <a:latin typeface="Tahoma" pitchFamily="34" charset="0"/>
                <a:ea typeface="宋体" pitchFamily="2" charset="-122"/>
              </a:rPr>
              <a:t>-</a:t>
            </a:r>
          </a:p>
        </p:txBody>
      </p:sp>
      <p:pic>
        <p:nvPicPr>
          <p:cNvPr id="7" name="Picture 11" descr="02_02"/>
          <p:cNvPicPr>
            <a:picLocks noChangeAspect="1" noChangeArrowheads="1"/>
          </p:cNvPicPr>
          <p:nvPr/>
        </p:nvPicPr>
        <p:blipFill>
          <a:blip r:embed="rId2" cstate="print"/>
          <a:srcRect l="7144"/>
          <a:stretch>
            <a:fillRect/>
          </a:stretch>
        </p:blipFill>
        <p:spPr bwMode="auto">
          <a:xfrm>
            <a:off x="0" y="1"/>
            <a:ext cx="3419872" cy="1106234"/>
          </a:xfrm>
          <a:prstGeom prst="rect">
            <a:avLst/>
          </a:prstGeom>
          <a:noFill/>
          <a:ln w="9525">
            <a:noFill/>
            <a:miter lim="800000"/>
            <a:headEnd/>
            <a:tailEnd/>
          </a:ln>
        </p:spPr>
      </p:pic>
      <p:pic>
        <p:nvPicPr>
          <p:cNvPr id="11" name="图片 10" descr="屏幕快照 2015-05-26 上午10.28.17.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730286"/>
            <a:ext cx="9144000" cy="274778"/>
          </a:xfrm>
          <a:prstGeom prst="rect">
            <a:avLst/>
          </a:prstGeom>
        </p:spPr>
      </p:pic>
      <p:sp>
        <p:nvSpPr>
          <p:cNvPr id="12" name="Rectangle 6"/>
          <p:cNvSpPr txBox="1">
            <a:spLocks noChangeArrowheads="1"/>
          </p:cNvSpPr>
          <p:nvPr userDrawn="1"/>
        </p:nvSpPr>
        <p:spPr bwMode="auto">
          <a:xfrm>
            <a:off x="323527" y="1844336"/>
            <a:ext cx="8353425"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0" smtClean="0">
                <a:solidFill>
                  <a:srgbClr val="FF0000"/>
                </a:solidFill>
                <a:effectLst>
                  <a:outerShdw blurRad="38100" dist="38100" dir="2700000" algn="tl">
                    <a:srgbClr val="C0C0C0"/>
                  </a:outerShdw>
                </a:effectLst>
                <a:latin typeface="Times New Roman" pitchFamily="18" charset="0"/>
                <a:ea typeface="+mj-ea"/>
                <a:cs typeface="Times New Roman" pitchFamily="18" charset="0"/>
              </a:defRPr>
            </a:lvl1pPr>
            <a:lvl2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2pPr>
            <a:lvl3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3pPr>
            <a:lvl4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4pPr>
            <a:lvl5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5pPr>
            <a:lvl6pPr marL="457200" algn="l" rtl="0" eaLnBrk="1" fontAlgn="base" hangingPunct="1">
              <a:spcBef>
                <a:spcPct val="0"/>
              </a:spcBef>
              <a:spcAft>
                <a:spcPct val="0"/>
              </a:spcAft>
              <a:defRPr sz="4000">
                <a:solidFill>
                  <a:schemeClr val="tx2"/>
                </a:solidFill>
                <a:latin typeface="Arial" charset="0"/>
                <a:ea typeface="黑体" pitchFamily="49" charset="-122"/>
              </a:defRPr>
            </a:lvl6pPr>
            <a:lvl7pPr marL="914400" algn="l" rtl="0" eaLnBrk="1" fontAlgn="base" hangingPunct="1">
              <a:spcBef>
                <a:spcPct val="0"/>
              </a:spcBef>
              <a:spcAft>
                <a:spcPct val="0"/>
              </a:spcAft>
              <a:defRPr sz="4000">
                <a:solidFill>
                  <a:schemeClr val="tx2"/>
                </a:solidFill>
                <a:latin typeface="Arial" charset="0"/>
                <a:ea typeface="黑体" pitchFamily="49" charset="-122"/>
              </a:defRPr>
            </a:lvl7pPr>
            <a:lvl8pPr marL="1371600" algn="l" rtl="0" eaLnBrk="1" fontAlgn="base" hangingPunct="1">
              <a:spcBef>
                <a:spcPct val="0"/>
              </a:spcBef>
              <a:spcAft>
                <a:spcPct val="0"/>
              </a:spcAft>
              <a:defRPr sz="4000">
                <a:solidFill>
                  <a:schemeClr val="tx2"/>
                </a:solidFill>
                <a:latin typeface="Arial" charset="0"/>
                <a:ea typeface="黑体" pitchFamily="49" charset="-122"/>
              </a:defRPr>
            </a:lvl8pPr>
            <a:lvl9pPr marL="1828800" algn="l" rtl="0" eaLnBrk="1" fontAlgn="base" hangingPunct="1">
              <a:spcBef>
                <a:spcPct val="0"/>
              </a:spcBef>
              <a:spcAft>
                <a:spcPct val="0"/>
              </a:spcAft>
              <a:defRPr sz="4000">
                <a:solidFill>
                  <a:schemeClr val="tx2"/>
                </a:solidFill>
                <a:latin typeface="Arial" charset="0"/>
                <a:ea typeface="黑体" pitchFamily="49" charset="-122"/>
              </a:defRPr>
            </a:lvl9pPr>
          </a:lstStyle>
          <a:p>
            <a:endParaRPr lang="zh-CN" altLang="en-US" kern="0" dirty="0"/>
          </a:p>
        </p:txBody>
      </p:sp>
      <p:sp>
        <p:nvSpPr>
          <p:cNvPr id="13" name="Rectangle 7"/>
          <p:cNvSpPr txBox="1">
            <a:spLocks noChangeArrowheads="1"/>
          </p:cNvSpPr>
          <p:nvPr userDrawn="1"/>
        </p:nvSpPr>
        <p:spPr bwMode="auto">
          <a:xfrm>
            <a:off x="1299840" y="3933056"/>
            <a:ext cx="6400800"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rgbClr val="C00000"/>
              </a:buClr>
              <a:buSzPct val="90000"/>
              <a:buFont typeface="Wingdings" pitchFamily="2" charset="2"/>
              <a:buNone/>
              <a:defRPr sz="3200" baseline="0" smtClean="0">
                <a:solidFill>
                  <a:schemeClr val="tx1"/>
                </a:solidFill>
                <a:latin typeface="Times New Roman" pitchFamily="18" charset="0"/>
                <a:ea typeface="+mj-ea"/>
                <a:cs typeface="Times New Roman" pitchFamily="18" charset="0"/>
              </a:defRPr>
            </a:lvl1pPr>
            <a:lvl2pPr marL="742950" indent="-285750" algn="l" rtl="0" eaLnBrk="1" fontAlgn="base" hangingPunct="1">
              <a:spcBef>
                <a:spcPct val="20000"/>
              </a:spcBef>
              <a:spcAft>
                <a:spcPct val="0"/>
              </a:spcAft>
              <a:buClr>
                <a:srgbClr val="C00000"/>
              </a:buClr>
              <a:buSzPct val="80000"/>
              <a:buFont typeface="Wingdings" pitchFamily="2" charset="2"/>
              <a:buChar char="n"/>
              <a:defRPr sz="2800">
                <a:solidFill>
                  <a:schemeClr val="tx1"/>
                </a:solidFill>
                <a:latin typeface="Courier New" pitchFamily="49" charset="0"/>
                <a:ea typeface="+mn-ea"/>
              </a:defRPr>
            </a:lvl2pPr>
            <a:lvl3pPr marL="1143000" indent="-228600" algn="l" rtl="0" eaLnBrk="1" fontAlgn="base" hangingPunct="1">
              <a:spcBef>
                <a:spcPct val="20000"/>
              </a:spcBef>
              <a:spcAft>
                <a:spcPct val="0"/>
              </a:spcAft>
              <a:buClr>
                <a:srgbClr val="990099"/>
              </a:buClr>
              <a:buSzPct val="65000"/>
              <a:buFont typeface="Wingdings" pitchFamily="2" charset="2"/>
              <a:buChar char="p"/>
              <a:defRPr sz="2400">
                <a:solidFill>
                  <a:schemeClr val="tx1"/>
                </a:solidFill>
                <a:latin typeface="Courier New" pitchFamily="49" charset="0"/>
                <a:ea typeface="+mn-ea"/>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Courier New" pitchFamily="49" charset="0"/>
                <a:ea typeface="+mn-ea"/>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Courier New" pitchFamily="49" charset="0"/>
                <a:ea typeface="+mn-ea"/>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a:lstStyle>
          <a:p>
            <a:endParaRPr lang="zh-CN" altLang="en-US" kern="0" dirty="0"/>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2019/10/24</a:t>
            </a:fld>
            <a:endParaRPr lang="zh-CN" altLang="en-US"/>
          </a:p>
        </p:txBody>
      </p:sp>
      <p:sp>
        <p:nvSpPr>
          <p:cNvPr id="5" name="Rectangle 9"/>
          <p:cNvSpPr>
            <a:spLocks noGrp="1" noChangeArrowheads="1"/>
          </p:cNvSpPr>
          <p:nvPr>
            <p:ph type="ftr" sz="quarter" idx="11"/>
          </p:nvPr>
        </p:nvSpPr>
        <p:spPr>
          <a:ln/>
        </p:spPr>
        <p:txBody>
          <a:bodyPr/>
          <a:lstStyle>
            <a:lvl1pPr>
              <a:defRPr/>
            </a:lvl1pPr>
          </a:lstStyle>
          <a:p>
            <a:endParaRPr lang="zh-CN" altLang="en-US"/>
          </a:p>
        </p:txBody>
      </p:sp>
      <p:sp>
        <p:nvSpPr>
          <p:cNvPr id="6"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228600"/>
            <a:ext cx="1981200"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28600"/>
            <a:ext cx="5791200" cy="5791200"/>
          </a:xfrm>
        </p:spPr>
        <p:txBody>
          <a:bodyPr vert="eaVert"/>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2019/10/24</a:t>
            </a:fld>
            <a:endParaRPr lang="zh-CN" altLang="en-US"/>
          </a:p>
        </p:txBody>
      </p:sp>
      <p:sp>
        <p:nvSpPr>
          <p:cNvPr id="5" name="Rectangle 9"/>
          <p:cNvSpPr>
            <a:spLocks noGrp="1" noChangeArrowheads="1"/>
          </p:cNvSpPr>
          <p:nvPr>
            <p:ph type="ftr" sz="quarter" idx="11"/>
          </p:nvPr>
        </p:nvSpPr>
        <p:spPr>
          <a:ln/>
        </p:spPr>
        <p:txBody>
          <a:bodyPr/>
          <a:lstStyle>
            <a:lvl1pPr>
              <a:defRPr/>
            </a:lvl1pPr>
          </a:lstStyle>
          <a:p>
            <a:endParaRPr lang="zh-CN" altLang="en-US"/>
          </a:p>
        </p:txBody>
      </p:sp>
      <p:sp>
        <p:nvSpPr>
          <p:cNvPr id="6"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428604"/>
            <a:ext cx="7599362" cy="714396"/>
          </a:xfrm>
        </p:spPr>
        <p:txBody>
          <a:bodyPr/>
          <a:lstStyle/>
          <a:p>
            <a:r>
              <a:rPr lang="zh-CN" altLang="en-US"/>
              <a:t>单击此处编辑母版标题样式</a:t>
            </a:r>
            <a:endParaRPr lang="zh-CN" altLang="en-US" dirty="0"/>
          </a:p>
        </p:txBody>
      </p:sp>
      <p:sp>
        <p:nvSpPr>
          <p:cNvPr id="3" name="文本占位符 2"/>
          <p:cNvSpPr>
            <a:spLocks noGrp="1"/>
          </p:cNvSpPr>
          <p:nvPr>
            <p:ph type="body" sz="half" idx="1"/>
          </p:nvPr>
        </p:nvSpPr>
        <p:spPr>
          <a:xfrm>
            <a:off x="609600" y="1600200"/>
            <a:ext cx="3886200" cy="4419600"/>
          </a:xfrm>
        </p:spPr>
        <p:txBody>
          <a:bodyPr/>
          <a:lstStyle>
            <a:lvl1pPr>
              <a:buFont typeface="Wingdings" pitchFamily="2" charset="2"/>
              <a:buChar char="n"/>
              <a:defRPr>
                <a:latin typeface="黑体" pitchFamily="49" charset="-122"/>
                <a:ea typeface="黑体" pitchFamily="49" charset="-122"/>
              </a:defRPr>
            </a:lvl1pPr>
            <a:lvl2pPr>
              <a:buClr>
                <a:srgbClr val="C00000"/>
              </a:buClr>
              <a:buSzPct val="80000"/>
              <a:buFont typeface="Wingdings" pitchFamily="2" charset="2"/>
              <a:buChar char="n"/>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600200"/>
            <a:ext cx="3886200" cy="4419600"/>
          </a:xfrm>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2019/10/24</a:t>
            </a:fld>
            <a:endParaRPr lang="zh-CN" altLang="en-US"/>
          </a:p>
        </p:txBody>
      </p:sp>
      <p:sp>
        <p:nvSpPr>
          <p:cNvPr id="6" name="Rectangle 9"/>
          <p:cNvSpPr>
            <a:spLocks noGrp="1" noChangeArrowheads="1"/>
          </p:cNvSpPr>
          <p:nvPr>
            <p:ph type="ftr" sz="quarter" idx="11"/>
          </p:nvPr>
        </p:nvSpPr>
        <p:spPr>
          <a:ln/>
        </p:spPr>
        <p:txBody>
          <a:bodyPr/>
          <a:lstStyle>
            <a:lvl1pPr>
              <a:defRPr/>
            </a:lvl1pPr>
          </a:lstStyle>
          <a:p>
            <a:endParaRPr lang="zh-CN" altLang="en-US"/>
          </a:p>
        </p:txBody>
      </p:sp>
      <p:sp>
        <p:nvSpPr>
          <p:cNvPr id="7"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228600"/>
            <a:ext cx="7599362" cy="9144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0"/>
            <a:ext cx="3886200" cy="4419600"/>
          </a:xfrm>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quarter" idx="2"/>
          </p:nvPr>
        </p:nvSpPr>
        <p:spPr>
          <a:xfrm>
            <a:off x="4648200" y="1600200"/>
            <a:ext cx="3886200" cy="2133600"/>
          </a:xfrm>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内容占位符 4"/>
          <p:cNvSpPr>
            <a:spLocks noGrp="1"/>
          </p:cNvSpPr>
          <p:nvPr>
            <p:ph sz="quarter" idx="3"/>
          </p:nvPr>
        </p:nvSpPr>
        <p:spPr>
          <a:xfrm>
            <a:off x="4648200" y="3886200"/>
            <a:ext cx="3886200" cy="2133600"/>
          </a:xfrm>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2019/10/24</a:t>
            </a:fld>
            <a:endParaRPr lang="zh-CN" altLang="en-US"/>
          </a:p>
        </p:txBody>
      </p:sp>
      <p:sp>
        <p:nvSpPr>
          <p:cNvPr id="7" name="Rectangle 9"/>
          <p:cNvSpPr>
            <a:spLocks noGrp="1" noChangeArrowheads="1"/>
          </p:cNvSpPr>
          <p:nvPr>
            <p:ph type="ftr" sz="quarter" idx="11"/>
          </p:nvPr>
        </p:nvSpPr>
        <p:spPr>
          <a:ln/>
        </p:spPr>
        <p:txBody>
          <a:bodyPr/>
          <a:lstStyle>
            <a:lvl1pPr>
              <a:defRPr/>
            </a:lvl1pPr>
          </a:lstStyle>
          <a:p>
            <a:endParaRPr lang="zh-CN" altLang="en-US"/>
          </a:p>
        </p:txBody>
      </p:sp>
      <p:sp>
        <p:nvSpPr>
          <p:cNvPr id="8"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dirty="0"/>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61070" y="66328"/>
            <a:ext cx="7599362" cy="914400"/>
          </a:xfrm>
        </p:spPr>
        <p:txBody>
          <a:bodyPr/>
          <a:lstStyle/>
          <a:p>
            <a:r>
              <a:rPr lang="zh-CN" altLang="en-US"/>
              <a:t>单击此处编辑母版标题样式</a:t>
            </a:r>
          </a:p>
        </p:txBody>
      </p:sp>
      <p:sp>
        <p:nvSpPr>
          <p:cNvPr id="3" name="内容占位符 2"/>
          <p:cNvSpPr>
            <a:spLocks noGrp="1"/>
          </p:cNvSpPr>
          <p:nvPr>
            <p:ph idx="1"/>
          </p:nvPr>
        </p:nvSpPr>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2019/10/24</a:t>
            </a:fld>
            <a:endParaRPr lang="zh-CN" altLang="en-US"/>
          </a:p>
        </p:txBody>
      </p:sp>
      <p:sp>
        <p:nvSpPr>
          <p:cNvPr id="5" name="Rectangle 9"/>
          <p:cNvSpPr>
            <a:spLocks noGrp="1" noChangeArrowheads="1"/>
          </p:cNvSpPr>
          <p:nvPr>
            <p:ph type="ftr" sz="quarter" idx="11"/>
          </p:nvPr>
        </p:nvSpPr>
        <p:spPr>
          <a:ln/>
        </p:spPr>
        <p:txBody>
          <a:bodyPr/>
          <a:lstStyle>
            <a:lvl1pPr>
              <a:defRPr/>
            </a:lvl1pPr>
          </a:lstStyle>
          <a:p>
            <a:endParaRPr lang="zh-CN" altLang="en-US"/>
          </a:p>
        </p:txBody>
      </p:sp>
      <p:sp>
        <p:nvSpPr>
          <p:cNvPr id="6"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atin typeface="黑体" pitchFamily="49" charset="-122"/>
                <a:ea typeface="黑体" pitchFamily="49"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a:t>单击此处编辑母版文本样式</a:t>
            </a:r>
          </a:p>
        </p:txBody>
      </p:sp>
      <p:sp>
        <p:nvSpPr>
          <p:cNvPr id="4"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2019/10/24</a:t>
            </a:fld>
            <a:endParaRPr lang="zh-CN" altLang="en-US"/>
          </a:p>
        </p:txBody>
      </p:sp>
      <p:sp>
        <p:nvSpPr>
          <p:cNvPr id="5" name="Rectangle 9"/>
          <p:cNvSpPr>
            <a:spLocks noGrp="1" noChangeArrowheads="1"/>
          </p:cNvSpPr>
          <p:nvPr>
            <p:ph type="ftr" sz="quarter" idx="11"/>
          </p:nvPr>
        </p:nvSpPr>
        <p:spPr>
          <a:ln/>
        </p:spPr>
        <p:txBody>
          <a:bodyPr/>
          <a:lstStyle>
            <a:lvl1pPr>
              <a:defRPr/>
            </a:lvl1pPr>
          </a:lstStyle>
          <a:p>
            <a:endParaRPr lang="zh-CN" altLang="en-US"/>
          </a:p>
        </p:txBody>
      </p:sp>
      <p:sp>
        <p:nvSpPr>
          <p:cNvPr id="6"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3886200" cy="4419600"/>
          </a:xfrm>
        </p:spPr>
        <p:txBody>
          <a:bodyPr/>
          <a:lstStyle>
            <a:lvl1pPr>
              <a:defRPr sz="2800">
                <a:latin typeface="黑体" pitchFamily="49" charset="-122"/>
                <a:ea typeface="黑体" pitchFamily="49" charset="-122"/>
              </a:defRPr>
            </a:lvl1pPr>
            <a:lvl2pPr>
              <a:defRPr sz="2400">
                <a:latin typeface="黑体" pitchFamily="49" charset="-122"/>
                <a:ea typeface="黑体" pitchFamily="49" charset="-122"/>
              </a:defRPr>
            </a:lvl2pPr>
            <a:lvl3pPr>
              <a:defRPr sz="2000">
                <a:latin typeface="黑体" pitchFamily="49" charset="-122"/>
                <a:ea typeface="黑体" pitchFamily="49" charset="-122"/>
              </a:defRPr>
            </a:lvl3pPr>
            <a:lvl4pPr>
              <a:defRPr sz="1800">
                <a:latin typeface="黑体" pitchFamily="49" charset="-122"/>
                <a:ea typeface="黑体" pitchFamily="49" charset="-122"/>
              </a:defRPr>
            </a:lvl4pPr>
            <a:lvl5pPr>
              <a:defRPr sz="1800">
                <a:latin typeface="黑体" pitchFamily="49" charset="-122"/>
                <a:ea typeface="黑体" pitchFamily="49"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600200"/>
            <a:ext cx="3886200" cy="4419600"/>
          </a:xfrm>
        </p:spPr>
        <p:txBody>
          <a:bodyPr/>
          <a:lstStyle>
            <a:lvl1pPr>
              <a:defRPr sz="2800">
                <a:latin typeface="黑体" pitchFamily="49" charset="-122"/>
                <a:ea typeface="黑体" pitchFamily="49" charset="-122"/>
              </a:defRPr>
            </a:lvl1pPr>
            <a:lvl2pPr>
              <a:defRPr sz="2400">
                <a:latin typeface="黑体" pitchFamily="49" charset="-122"/>
                <a:ea typeface="黑体" pitchFamily="49" charset="-122"/>
              </a:defRPr>
            </a:lvl2pPr>
            <a:lvl3pPr>
              <a:defRPr sz="2000">
                <a:latin typeface="黑体" pitchFamily="49" charset="-122"/>
                <a:ea typeface="黑体" pitchFamily="49" charset="-122"/>
              </a:defRPr>
            </a:lvl3pPr>
            <a:lvl4pPr>
              <a:defRPr sz="1800">
                <a:latin typeface="黑体" pitchFamily="49" charset="-122"/>
                <a:ea typeface="黑体" pitchFamily="49" charset="-122"/>
              </a:defRPr>
            </a:lvl4pPr>
            <a:lvl5pPr>
              <a:defRPr sz="1800">
                <a:latin typeface="黑体" pitchFamily="49" charset="-122"/>
                <a:ea typeface="黑体" pitchFamily="49"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2019/10/24</a:t>
            </a:fld>
            <a:endParaRPr lang="zh-CN" altLang="en-US"/>
          </a:p>
        </p:txBody>
      </p:sp>
      <p:sp>
        <p:nvSpPr>
          <p:cNvPr id="6" name="Rectangle 9"/>
          <p:cNvSpPr>
            <a:spLocks noGrp="1" noChangeArrowheads="1"/>
          </p:cNvSpPr>
          <p:nvPr>
            <p:ph type="ftr" sz="quarter" idx="11"/>
          </p:nvPr>
        </p:nvSpPr>
        <p:spPr>
          <a:ln/>
        </p:spPr>
        <p:txBody>
          <a:bodyPr/>
          <a:lstStyle>
            <a:lvl1pPr>
              <a:defRPr/>
            </a:lvl1pPr>
          </a:lstStyle>
          <a:p>
            <a:endParaRPr lang="zh-CN" altLang="en-US"/>
          </a:p>
        </p:txBody>
      </p:sp>
      <p:sp>
        <p:nvSpPr>
          <p:cNvPr id="7"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2019/10/24</a:t>
            </a:fld>
            <a:endParaRPr lang="zh-CN" altLang="en-US"/>
          </a:p>
        </p:txBody>
      </p:sp>
      <p:sp>
        <p:nvSpPr>
          <p:cNvPr id="8" name="Rectangle 9"/>
          <p:cNvSpPr>
            <a:spLocks noGrp="1" noChangeArrowheads="1"/>
          </p:cNvSpPr>
          <p:nvPr>
            <p:ph type="ftr" sz="quarter" idx="11"/>
          </p:nvPr>
        </p:nvSpPr>
        <p:spPr>
          <a:ln/>
        </p:spPr>
        <p:txBody>
          <a:bodyPr/>
          <a:lstStyle>
            <a:lvl1pPr>
              <a:defRPr/>
            </a:lvl1pPr>
          </a:lstStyle>
          <a:p>
            <a:endParaRPr lang="zh-CN" altLang="en-US"/>
          </a:p>
        </p:txBody>
      </p:sp>
      <p:sp>
        <p:nvSpPr>
          <p:cNvPr id="9"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2019/10/24</a:t>
            </a:fld>
            <a:endParaRPr lang="zh-CN" altLang="en-US"/>
          </a:p>
        </p:txBody>
      </p:sp>
      <p:sp>
        <p:nvSpPr>
          <p:cNvPr id="4" name="Rectangle 9"/>
          <p:cNvSpPr>
            <a:spLocks noGrp="1" noChangeArrowheads="1"/>
          </p:cNvSpPr>
          <p:nvPr>
            <p:ph type="ftr" sz="quarter" idx="11"/>
          </p:nvPr>
        </p:nvSpPr>
        <p:spPr>
          <a:ln/>
        </p:spPr>
        <p:txBody>
          <a:bodyPr/>
          <a:lstStyle>
            <a:lvl1pPr>
              <a:defRPr/>
            </a:lvl1pPr>
          </a:lstStyle>
          <a:p>
            <a:endParaRPr lang="zh-CN" altLang="en-US"/>
          </a:p>
        </p:txBody>
      </p:sp>
      <p:sp>
        <p:nvSpPr>
          <p:cNvPr id="5"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2019/10/24</a:t>
            </a:fld>
            <a:endParaRPr lang="zh-CN" altLang="en-US"/>
          </a:p>
        </p:txBody>
      </p:sp>
      <p:sp>
        <p:nvSpPr>
          <p:cNvPr id="3" name="Rectangle 9"/>
          <p:cNvSpPr>
            <a:spLocks noGrp="1" noChangeArrowheads="1"/>
          </p:cNvSpPr>
          <p:nvPr>
            <p:ph type="ftr" sz="quarter" idx="11"/>
          </p:nvPr>
        </p:nvSpPr>
        <p:spPr>
          <a:ln/>
        </p:spPr>
        <p:txBody>
          <a:bodyPr/>
          <a:lstStyle>
            <a:lvl1pPr>
              <a:defRPr/>
            </a:lvl1pPr>
          </a:lstStyle>
          <a:p>
            <a:endParaRPr lang="zh-CN" altLang="en-US"/>
          </a:p>
        </p:txBody>
      </p:sp>
      <p:sp>
        <p:nvSpPr>
          <p:cNvPr id="4"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dirty="0"/>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atin typeface="黑体" pitchFamily="49" charset="-122"/>
                <a:ea typeface="黑体" pitchFamily="49" charset="-122"/>
              </a:defRPr>
            </a:lvl1pPr>
            <a:lvl2pPr>
              <a:defRPr sz="2800">
                <a:latin typeface="黑体" pitchFamily="49" charset="-122"/>
                <a:ea typeface="黑体" pitchFamily="49" charset="-122"/>
              </a:defRPr>
            </a:lvl2pPr>
            <a:lvl3pPr>
              <a:defRPr sz="2400">
                <a:latin typeface="黑体" pitchFamily="49" charset="-122"/>
                <a:ea typeface="黑体" pitchFamily="49" charset="-122"/>
              </a:defRPr>
            </a:lvl3pPr>
            <a:lvl4pPr>
              <a:defRPr sz="2000">
                <a:latin typeface="黑体" pitchFamily="49" charset="-122"/>
                <a:ea typeface="黑体" pitchFamily="49" charset="-122"/>
              </a:defRPr>
            </a:lvl4pPr>
            <a:lvl5pPr>
              <a:defRPr sz="2000">
                <a:latin typeface="黑体" pitchFamily="49" charset="-122"/>
                <a:ea typeface="黑体" pitchFamily="49" charset="-122"/>
              </a:defRPr>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atin typeface="黑体" pitchFamily="49" charset="-122"/>
                <a:ea typeface="黑体" pitchFamily="49"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5"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2019/10/24</a:t>
            </a:fld>
            <a:endParaRPr lang="zh-CN" altLang="en-US"/>
          </a:p>
        </p:txBody>
      </p:sp>
      <p:sp>
        <p:nvSpPr>
          <p:cNvPr id="6" name="Rectangle 9"/>
          <p:cNvSpPr>
            <a:spLocks noGrp="1" noChangeArrowheads="1"/>
          </p:cNvSpPr>
          <p:nvPr>
            <p:ph type="ftr" sz="quarter" idx="11"/>
          </p:nvPr>
        </p:nvSpPr>
        <p:spPr>
          <a:ln/>
        </p:spPr>
        <p:txBody>
          <a:bodyPr/>
          <a:lstStyle>
            <a:lvl1pPr>
              <a:defRPr/>
            </a:lvl1pPr>
          </a:lstStyle>
          <a:p>
            <a:endParaRPr lang="zh-CN" altLang="en-US"/>
          </a:p>
        </p:txBody>
      </p:sp>
      <p:sp>
        <p:nvSpPr>
          <p:cNvPr id="7"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atin typeface="黑体" pitchFamily="49" charset="-122"/>
                <a:ea typeface="黑体" pitchFamily="49" charset="-122"/>
              </a:defRPr>
            </a:lvl1pPr>
          </a:lstStyle>
          <a:p>
            <a:r>
              <a:rPr lang="zh-CN" altLang="en-US" dirty="0"/>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atin typeface="黑体" pitchFamily="49" charset="-122"/>
                <a:ea typeface="黑体" pitchFamily="49"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dirty="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atin typeface="黑体" pitchFamily="49" charset="-122"/>
                <a:ea typeface="黑体" pitchFamily="49"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5"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2019/10/24</a:t>
            </a:fld>
            <a:endParaRPr lang="zh-CN" altLang="en-US"/>
          </a:p>
        </p:txBody>
      </p:sp>
      <p:sp>
        <p:nvSpPr>
          <p:cNvPr id="6" name="Rectangle 9"/>
          <p:cNvSpPr>
            <a:spLocks noGrp="1" noChangeArrowheads="1"/>
          </p:cNvSpPr>
          <p:nvPr>
            <p:ph type="ftr" sz="quarter" idx="11"/>
          </p:nvPr>
        </p:nvSpPr>
        <p:spPr>
          <a:ln/>
        </p:spPr>
        <p:txBody>
          <a:bodyPr/>
          <a:lstStyle>
            <a:lvl1pPr>
              <a:defRPr/>
            </a:lvl1pPr>
          </a:lstStyle>
          <a:p>
            <a:endParaRPr lang="zh-CN" altLang="en-US"/>
          </a:p>
        </p:txBody>
      </p:sp>
      <p:sp>
        <p:nvSpPr>
          <p:cNvPr id="7"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1042988" y="188913"/>
            <a:ext cx="7058025" cy="7191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7"/>
          <p:cNvSpPr>
            <a:spLocks noGrp="1" noChangeArrowheads="1"/>
          </p:cNvSpPr>
          <p:nvPr>
            <p:ph type="body" idx="1"/>
          </p:nvPr>
        </p:nvSpPr>
        <p:spPr bwMode="auto">
          <a:xfrm>
            <a:off x="611188" y="1196975"/>
            <a:ext cx="7924800" cy="4968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4" name="Rectangle 8"/>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defRPr sz="1200" b="0">
                <a:latin typeface="Arial" charset="0"/>
                <a:ea typeface="宋体" pitchFamily="2" charset="-122"/>
              </a:defRPr>
            </a:lvl1pPr>
          </a:lstStyle>
          <a:p>
            <a:fld id="{C7746BA2-C982-429C-BD07-93D1DCED6268}" type="datetimeFigureOut">
              <a:rPr lang="zh-CN" altLang="en-US" smtClean="0"/>
              <a:pPr/>
              <a:t>2019/10/24</a:t>
            </a:fld>
            <a:endParaRPr lang="zh-CN" altLang="en-US"/>
          </a:p>
        </p:txBody>
      </p:sp>
      <p:sp>
        <p:nvSpPr>
          <p:cNvPr id="4105" name="Rectangle 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lnSpc>
                <a:spcPct val="100000"/>
              </a:lnSpc>
              <a:defRPr sz="1200" b="0">
                <a:latin typeface="Arial" charset="0"/>
                <a:ea typeface="宋体" pitchFamily="2" charset="-122"/>
              </a:defRPr>
            </a:lvl1pPr>
          </a:lstStyle>
          <a:p>
            <a:endParaRPr lang="zh-CN" altLang="en-US"/>
          </a:p>
        </p:txBody>
      </p:sp>
      <p:sp>
        <p:nvSpPr>
          <p:cNvPr id="4106" name="Rectangle 10"/>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defRPr sz="1200" b="0">
                <a:latin typeface="Arial Black" pitchFamily="34" charset="0"/>
                <a:ea typeface="宋体" pitchFamily="2" charset="-122"/>
              </a:defRPr>
            </a:lvl1pPr>
          </a:lstStyle>
          <a:p>
            <a:fld id="{BE253BD6-34BD-4A26-BB5C-970B27E6CA86}" type="slidenum">
              <a:rPr lang="zh-CN" altLang="en-US" smtClean="0"/>
              <a:pPr/>
              <a:t>‹#›</a:t>
            </a:fld>
            <a:endParaRPr lang="zh-CN" altLang="en-US"/>
          </a:p>
        </p:txBody>
      </p:sp>
      <p:sp>
        <p:nvSpPr>
          <p:cNvPr id="10" name="Line 12"/>
          <p:cNvSpPr>
            <a:spLocks noChangeShapeType="1"/>
          </p:cNvSpPr>
          <p:nvPr/>
        </p:nvSpPr>
        <p:spPr bwMode="auto">
          <a:xfrm>
            <a:off x="250825" y="1052513"/>
            <a:ext cx="8610600" cy="0"/>
          </a:xfrm>
          <a:prstGeom prst="line">
            <a:avLst/>
          </a:prstGeom>
          <a:noFill/>
          <a:ln w="76200">
            <a:solidFill>
              <a:srgbClr val="800080"/>
            </a:solidFill>
            <a:miter lim="800000"/>
            <a:headEnd/>
            <a:tailEnd/>
          </a:ln>
          <a:effectLst/>
        </p:spPr>
        <p:txBody>
          <a:bodyPr wrap="none"/>
          <a:lstStyle/>
          <a:p>
            <a:pPr>
              <a:defRPr/>
            </a:pPr>
            <a:endParaRPr lang="zh-CN" altLang="en-US" sz="1800" b="1">
              <a:ea typeface="宋体" pitchFamily="2" charset="-122"/>
            </a:endParaRPr>
          </a:p>
        </p:txBody>
      </p:sp>
      <p:sp>
        <p:nvSpPr>
          <p:cNvPr id="11" name="Text Box 5"/>
          <p:cNvSpPr txBox="1">
            <a:spLocks noChangeArrowheads="1"/>
          </p:cNvSpPr>
          <p:nvPr/>
        </p:nvSpPr>
        <p:spPr bwMode="auto">
          <a:xfrm>
            <a:off x="8382000" y="115888"/>
            <a:ext cx="762000" cy="366712"/>
          </a:xfrm>
          <a:prstGeom prst="rect">
            <a:avLst/>
          </a:prstGeom>
          <a:noFill/>
          <a:ln w="9525">
            <a:noFill/>
            <a:miter lim="800000"/>
            <a:headEnd/>
            <a:tailEnd/>
          </a:ln>
          <a:effectLst/>
        </p:spPr>
        <p:txBody>
          <a:bodyPr>
            <a:spAutoFit/>
          </a:bodyPr>
          <a:lstStyle/>
          <a:p>
            <a:pPr>
              <a:spcBef>
                <a:spcPct val="50000"/>
              </a:spcBef>
              <a:defRPr/>
            </a:pPr>
            <a:r>
              <a:rPr lang="en-US" altLang="zh-CN" sz="1800" dirty="0">
                <a:solidFill>
                  <a:srgbClr val="7030A0"/>
                </a:solidFill>
                <a:latin typeface="Tahoma" pitchFamily="34" charset="0"/>
                <a:ea typeface="宋体" pitchFamily="2" charset="-122"/>
              </a:rPr>
              <a:t>-</a:t>
            </a:r>
            <a:fld id="{2DA611CA-1120-4AFF-89CB-0A6D969AB097}" type="slidenum">
              <a:rPr lang="en-US" altLang="zh-CN" sz="1800">
                <a:solidFill>
                  <a:srgbClr val="7030A0"/>
                </a:solidFill>
                <a:latin typeface="Tahoma" pitchFamily="34" charset="0"/>
                <a:ea typeface="宋体" pitchFamily="2" charset="-122"/>
              </a:rPr>
              <a:pPr>
                <a:spcBef>
                  <a:spcPct val="50000"/>
                </a:spcBef>
                <a:defRPr/>
              </a:pPr>
              <a:t>‹#›</a:t>
            </a:fld>
            <a:r>
              <a:rPr lang="en-US" altLang="zh-CN" sz="1800" dirty="0">
                <a:solidFill>
                  <a:srgbClr val="7030A0"/>
                </a:solidFill>
                <a:latin typeface="Tahoma" pitchFamily="34" charset="0"/>
                <a:ea typeface="宋体" pitchFamily="2" charset="-122"/>
              </a:rPr>
              <a:t>-</a:t>
            </a:r>
          </a:p>
        </p:txBody>
      </p:sp>
      <p:pic>
        <p:nvPicPr>
          <p:cNvPr id="1033" name="图片 6" descr="THBell.gif"/>
          <p:cNvPicPr>
            <a:picLocks noChangeAspect="1"/>
          </p:cNvPicPr>
          <p:nvPr/>
        </p:nvPicPr>
        <p:blipFill>
          <a:blip r:embed="rId15" cstate="print"/>
          <a:srcRect/>
          <a:stretch>
            <a:fillRect/>
          </a:stretch>
        </p:blipFill>
        <p:spPr bwMode="auto">
          <a:xfrm>
            <a:off x="0" y="0"/>
            <a:ext cx="755650" cy="7556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p:zoom/>
  </p:transition>
  <p:txStyles>
    <p:titleStyle>
      <a:lvl1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mj-lt"/>
          <a:ea typeface="黑体" pitchFamily="49" charset="-122"/>
          <a:cs typeface="+mj-cs"/>
        </a:defRPr>
      </a:lvl1pPr>
      <a:lvl2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2pPr>
      <a:lvl3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3pPr>
      <a:lvl4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4pPr>
      <a:lvl5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5pPr>
      <a:lvl6pPr marL="457200" algn="l" rtl="0" eaLnBrk="1" fontAlgn="base" hangingPunct="1">
        <a:spcBef>
          <a:spcPct val="0"/>
        </a:spcBef>
        <a:spcAft>
          <a:spcPct val="0"/>
        </a:spcAft>
        <a:defRPr sz="4000">
          <a:solidFill>
            <a:schemeClr val="tx2"/>
          </a:solidFill>
          <a:latin typeface="Arial" charset="0"/>
          <a:ea typeface="黑体" pitchFamily="49" charset="-122"/>
        </a:defRPr>
      </a:lvl6pPr>
      <a:lvl7pPr marL="914400" algn="l" rtl="0" eaLnBrk="1" fontAlgn="base" hangingPunct="1">
        <a:spcBef>
          <a:spcPct val="0"/>
        </a:spcBef>
        <a:spcAft>
          <a:spcPct val="0"/>
        </a:spcAft>
        <a:defRPr sz="4000">
          <a:solidFill>
            <a:schemeClr val="tx2"/>
          </a:solidFill>
          <a:latin typeface="Arial" charset="0"/>
          <a:ea typeface="黑体" pitchFamily="49" charset="-122"/>
        </a:defRPr>
      </a:lvl7pPr>
      <a:lvl8pPr marL="1371600" algn="l" rtl="0" eaLnBrk="1" fontAlgn="base" hangingPunct="1">
        <a:spcBef>
          <a:spcPct val="0"/>
        </a:spcBef>
        <a:spcAft>
          <a:spcPct val="0"/>
        </a:spcAft>
        <a:defRPr sz="4000">
          <a:solidFill>
            <a:schemeClr val="tx2"/>
          </a:solidFill>
          <a:latin typeface="Arial" charset="0"/>
          <a:ea typeface="黑体" pitchFamily="49" charset="-122"/>
        </a:defRPr>
      </a:lvl8pPr>
      <a:lvl9pPr marL="1828800" algn="l" rtl="0" eaLnBrk="1" fontAlgn="base" hangingPunct="1">
        <a:spcBef>
          <a:spcPct val="0"/>
        </a:spcBef>
        <a:spcAft>
          <a:spcPct val="0"/>
        </a:spcAft>
        <a:defRPr sz="4000">
          <a:solidFill>
            <a:schemeClr val="tx2"/>
          </a:solidFill>
          <a:latin typeface="Arial" charset="0"/>
          <a:ea typeface="黑体" pitchFamily="49" charset="-122"/>
        </a:defRPr>
      </a:lvl9pPr>
    </p:titleStyle>
    <p:bodyStyle>
      <a:lvl1pPr marL="342900" indent="-342900" algn="l" rtl="0" eaLnBrk="1" fontAlgn="base" hangingPunct="1">
        <a:spcBef>
          <a:spcPct val="20000"/>
        </a:spcBef>
        <a:spcAft>
          <a:spcPct val="0"/>
        </a:spcAft>
        <a:buClr>
          <a:srgbClr val="C00000"/>
        </a:buClr>
        <a:buSzPct val="90000"/>
        <a:buFont typeface="Wingdings" pitchFamily="2" charset="2"/>
        <a:buChar char="p"/>
        <a:defRPr sz="3200">
          <a:solidFill>
            <a:schemeClr val="tx1"/>
          </a:solidFill>
          <a:latin typeface="Courier New" pitchFamily="49" charset="0"/>
          <a:ea typeface="+mn-ea"/>
          <a:cs typeface="+mn-cs"/>
        </a:defRPr>
      </a:lvl1pPr>
      <a:lvl2pPr marL="742950" indent="-285750" algn="l" rtl="0" eaLnBrk="1" fontAlgn="base" hangingPunct="1">
        <a:spcBef>
          <a:spcPct val="20000"/>
        </a:spcBef>
        <a:spcAft>
          <a:spcPct val="0"/>
        </a:spcAft>
        <a:buClr>
          <a:srgbClr val="C00000"/>
        </a:buClr>
        <a:buSzPct val="80000"/>
        <a:buFont typeface="Wingdings" pitchFamily="2" charset="2"/>
        <a:buChar char="n"/>
        <a:defRPr sz="2800">
          <a:solidFill>
            <a:schemeClr val="tx1"/>
          </a:solidFill>
          <a:latin typeface="Courier New" pitchFamily="49" charset="0"/>
          <a:ea typeface="+mn-ea"/>
        </a:defRPr>
      </a:lvl2pPr>
      <a:lvl3pPr marL="1143000" indent="-228600" algn="l" rtl="0" eaLnBrk="1" fontAlgn="base" hangingPunct="1">
        <a:spcBef>
          <a:spcPct val="20000"/>
        </a:spcBef>
        <a:spcAft>
          <a:spcPct val="0"/>
        </a:spcAft>
        <a:buClr>
          <a:srgbClr val="990099"/>
        </a:buClr>
        <a:buSzPct val="65000"/>
        <a:buFont typeface="Wingdings" pitchFamily="2" charset="2"/>
        <a:buChar char="p"/>
        <a:defRPr sz="2400">
          <a:solidFill>
            <a:schemeClr val="tx1"/>
          </a:solidFill>
          <a:latin typeface="Courier New" pitchFamily="49" charset="0"/>
          <a:ea typeface="+mn-ea"/>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Courier New" pitchFamily="49" charset="0"/>
          <a:ea typeface="+mn-ea"/>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Courier New" pitchFamily="49" charset="0"/>
          <a:ea typeface="+mn-ea"/>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bwMode="auto">
          <a:xfrm>
            <a:off x="179512" y="1732899"/>
            <a:ext cx="8712968" cy="22721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rgbClr val="C00000"/>
              </a:buClr>
              <a:buSzPct val="90000"/>
              <a:buFont typeface="Wingdings" pitchFamily="2" charset="2"/>
              <a:buNone/>
              <a:defRPr sz="3200" baseline="0" smtClean="0">
                <a:solidFill>
                  <a:schemeClr val="tx1"/>
                </a:solidFill>
                <a:latin typeface="Times New Roman" pitchFamily="18" charset="0"/>
                <a:ea typeface="+mj-ea"/>
                <a:cs typeface="Times New Roman" pitchFamily="18" charset="0"/>
              </a:defRPr>
            </a:lvl1pPr>
            <a:lvl2pPr marL="742950" indent="-285750" algn="l" rtl="0" eaLnBrk="0" fontAlgn="base" hangingPunct="0">
              <a:spcBef>
                <a:spcPct val="20000"/>
              </a:spcBef>
              <a:spcAft>
                <a:spcPct val="0"/>
              </a:spcAft>
              <a:buClr>
                <a:srgbClr val="C00000"/>
              </a:buClr>
              <a:buSzPct val="80000"/>
              <a:buFont typeface="Wingdings" pitchFamily="2" charset="2"/>
              <a:buChar char="n"/>
              <a:defRPr sz="2800">
                <a:solidFill>
                  <a:schemeClr val="tx1"/>
                </a:solidFill>
                <a:latin typeface="Times New Roman" pitchFamily="18" charset="0"/>
                <a:ea typeface="黑体" pitchFamily="2" charset="-122"/>
                <a:cs typeface="Times New Roman" pitchFamily="18" charset="0"/>
              </a:defRPr>
            </a:lvl2pPr>
            <a:lvl3pPr marL="1143000" indent="-228600" algn="l" rtl="0" eaLnBrk="0" fontAlgn="base" hangingPunct="0">
              <a:spcBef>
                <a:spcPct val="20000"/>
              </a:spcBef>
              <a:spcAft>
                <a:spcPct val="0"/>
              </a:spcAft>
              <a:buClr>
                <a:srgbClr val="990099"/>
              </a:buClr>
              <a:buSzPct val="65000"/>
              <a:buFont typeface="Wingdings" pitchFamily="2" charset="2"/>
              <a:buChar char="p"/>
              <a:defRPr sz="2400">
                <a:solidFill>
                  <a:schemeClr val="tx1"/>
                </a:solidFill>
                <a:latin typeface="Times New Roman" pitchFamily="18" charset="0"/>
                <a:ea typeface="黑体" pitchFamily="2" charset="-122"/>
                <a:cs typeface="Times New Roman" pitchFamily="18" charset="0"/>
              </a:defRPr>
            </a:lvl3pPr>
            <a:lvl4pPr marL="1600200" indent="-228600" algn="l" rtl="0" eaLnBrk="0" fontAlgn="base" hangingPunct="0">
              <a:spcBef>
                <a:spcPct val="20000"/>
              </a:spcBef>
              <a:spcAft>
                <a:spcPct val="0"/>
              </a:spcAft>
              <a:buClr>
                <a:schemeClr val="hlink"/>
              </a:buClr>
              <a:buSzPct val="60000"/>
              <a:buFont typeface="Wingdings" pitchFamily="2" charset="2"/>
              <a:buChar char="l"/>
              <a:defRPr sz="2000">
                <a:solidFill>
                  <a:schemeClr val="tx1"/>
                </a:solidFill>
                <a:latin typeface="Times New Roman" pitchFamily="18" charset="0"/>
                <a:ea typeface="黑体" pitchFamily="2" charset="-122"/>
                <a:cs typeface="Times New Roman" pitchFamily="18" charset="0"/>
              </a:defRPr>
            </a:lvl4pPr>
            <a:lvl5pPr marL="2057400" indent="-228600" algn="l" rtl="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ea typeface="黑体" pitchFamily="2" charset="-122"/>
                <a:cs typeface="Times New Roman" pitchFamily="18" charset="0"/>
              </a:defRPr>
            </a:lvl5pPr>
            <a:lvl6pPr marL="25146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a:lstStyle>
          <a:p>
            <a:pPr algn="r" eaLnBrk="1" hangingPunct="1">
              <a:spcBef>
                <a:spcPts val="0"/>
              </a:spcBef>
              <a:spcAft>
                <a:spcPts val="1200"/>
              </a:spcAft>
              <a:defRPr/>
            </a:pPr>
            <a:r>
              <a:rPr lang="zh-CN" altLang="en-US" sz="5400" b="1" dirty="0">
                <a:solidFill>
                  <a:srgbClr val="FF0000"/>
                </a:solidFill>
                <a:latin typeface="微软雅黑"/>
                <a:ea typeface="微软雅黑"/>
                <a:cs typeface="微软雅黑"/>
              </a:rPr>
              <a:t>随堂测试习题</a:t>
            </a:r>
          </a:p>
          <a:p>
            <a:pPr eaLnBrk="1" hangingPunct="1">
              <a:spcBef>
                <a:spcPts val="0"/>
              </a:spcBef>
              <a:defRPr/>
            </a:pPr>
            <a:r>
              <a:rPr lang="zh-CN" altLang="en-US" sz="4800" b="1" dirty="0">
                <a:solidFill>
                  <a:srgbClr val="0000FF"/>
                </a:solidFill>
                <a:latin typeface="微软雅黑"/>
                <a:ea typeface="微软雅黑"/>
                <a:cs typeface="微软雅黑"/>
              </a:rPr>
              <a:t>                                        解答</a:t>
            </a:r>
            <a:endParaRPr lang="en-US" altLang="zh-CN" sz="4800" b="1" dirty="0">
              <a:solidFill>
                <a:srgbClr val="0000CC"/>
              </a:solidFill>
              <a:latin typeface="微软雅黑"/>
              <a:ea typeface="微软雅黑"/>
              <a:cs typeface="微软雅黑"/>
            </a:endParaRPr>
          </a:p>
          <a:p>
            <a:pPr eaLnBrk="1" hangingPunct="1">
              <a:defRPr/>
            </a:pPr>
            <a:endParaRPr lang="en-US" altLang="zh-CN" sz="3600" b="1" dirty="0">
              <a:solidFill>
                <a:srgbClr val="002060"/>
              </a:solidFill>
              <a:latin typeface="黑体" pitchFamily="2" charset="-122"/>
            </a:endParaRPr>
          </a:p>
        </p:txBody>
      </p:sp>
      <p:sp>
        <p:nvSpPr>
          <p:cNvPr id="5" name="副标题 2"/>
          <p:cNvSpPr txBox="1">
            <a:spLocks/>
          </p:cNvSpPr>
          <p:nvPr/>
        </p:nvSpPr>
        <p:spPr>
          <a:xfrm>
            <a:off x="1331640" y="4221088"/>
            <a:ext cx="6400800" cy="2304256"/>
          </a:xfrm>
          <a:prstGeom prst="rect">
            <a:avLst/>
          </a:prstGeom>
        </p:spPr>
        <p:txBody>
          <a:bodyPr/>
          <a:lstStyle>
            <a:lvl1pPr marL="342900" indent="-342900" algn="l" rtl="0" eaLnBrk="1" fontAlgn="base" hangingPunct="1">
              <a:spcBef>
                <a:spcPct val="20000"/>
              </a:spcBef>
              <a:spcAft>
                <a:spcPct val="0"/>
              </a:spcAft>
              <a:buClr>
                <a:srgbClr val="C00000"/>
              </a:buClr>
              <a:buSzPct val="90000"/>
              <a:buFont typeface="Wingdings" pitchFamily="2" charset="2"/>
              <a:buChar char="p"/>
              <a:defRPr sz="3200">
                <a:solidFill>
                  <a:schemeClr val="tx1"/>
                </a:solidFill>
                <a:latin typeface="Courier New" pitchFamily="49" charset="0"/>
                <a:ea typeface="+mn-ea"/>
                <a:cs typeface="+mn-cs"/>
              </a:defRPr>
            </a:lvl1pPr>
            <a:lvl2pPr marL="742950" indent="-285750" algn="l" rtl="0" eaLnBrk="1" fontAlgn="base" hangingPunct="1">
              <a:spcBef>
                <a:spcPct val="20000"/>
              </a:spcBef>
              <a:spcAft>
                <a:spcPct val="0"/>
              </a:spcAft>
              <a:buClr>
                <a:srgbClr val="C00000"/>
              </a:buClr>
              <a:buSzPct val="80000"/>
              <a:buFont typeface="Wingdings" pitchFamily="2" charset="2"/>
              <a:buChar char="n"/>
              <a:defRPr sz="2800">
                <a:solidFill>
                  <a:schemeClr val="tx1"/>
                </a:solidFill>
                <a:latin typeface="Courier New" pitchFamily="49" charset="0"/>
                <a:ea typeface="+mn-ea"/>
              </a:defRPr>
            </a:lvl2pPr>
            <a:lvl3pPr marL="1143000" indent="-228600" algn="l" rtl="0" eaLnBrk="1" fontAlgn="base" hangingPunct="1">
              <a:spcBef>
                <a:spcPct val="20000"/>
              </a:spcBef>
              <a:spcAft>
                <a:spcPct val="0"/>
              </a:spcAft>
              <a:buClr>
                <a:srgbClr val="990099"/>
              </a:buClr>
              <a:buSzPct val="65000"/>
              <a:buFont typeface="Wingdings" pitchFamily="2" charset="2"/>
              <a:buChar char="p"/>
              <a:defRPr sz="2400">
                <a:solidFill>
                  <a:schemeClr val="tx1"/>
                </a:solidFill>
                <a:latin typeface="Courier New" pitchFamily="49" charset="0"/>
                <a:ea typeface="+mn-ea"/>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Courier New" pitchFamily="49" charset="0"/>
                <a:ea typeface="+mn-ea"/>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Courier New" pitchFamily="49" charset="0"/>
                <a:ea typeface="+mn-ea"/>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a:lstStyle>
          <a:p>
            <a:pPr marL="0" indent="0" algn="ctr">
              <a:buNone/>
              <a:defRPr/>
            </a:pPr>
            <a:r>
              <a:rPr lang="zh-CN" altLang="en-US" sz="3600" b="1" kern="0" dirty="0">
                <a:latin typeface="微软雅黑" panose="020B0503020204020204" pitchFamily="34" charset="-122"/>
                <a:ea typeface="微软雅黑" panose="020B0503020204020204" pitchFamily="34" charset="-122"/>
                <a:cs typeface="Baoli SC" charset="-122"/>
              </a:rPr>
              <a:t>刘烨斌</a:t>
            </a:r>
            <a:endParaRPr lang="en-US" altLang="zh-CN" sz="3600" b="1" kern="0" dirty="0">
              <a:latin typeface="微软雅黑" panose="020B0503020204020204" pitchFamily="34" charset="-122"/>
              <a:ea typeface="微软雅黑" panose="020B0503020204020204" pitchFamily="34" charset="-122"/>
              <a:cs typeface="Baoli SC" charset="-122"/>
            </a:endParaRPr>
          </a:p>
          <a:p>
            <a:pPr marL="0" indent="0" algn="ctr">
              <a:buNone/>
              <a:defRPr/>
            </a:pPr>
            <a:r>
              <a:rPr lang="zh-CN" altLang="en-US" sz="2400" kern="0" dirty="0">
                <a:latin typeface="微软雅黑" panose="020B0503020204020204" pitchFamily="34" charset="-122"/>
                <a:ea typeface="微软雅黑" panose="020B0503020204020204" pitchFamily="34" charset="-122"/>
                <a:cs typeface="Baoli SC" charset="-122"/>
              </a:rPr>
              <a:t>清华大学自动化系</a:t>
            </a:r>
            <a:endParaRPr lang="en-US" altLang="zh-CN" sz="2400" kern="0" dirty="0">
              <a:latin typeface="微软雅黑" panose="020B0503020204020204" pitchFamily="34" charset="-122"/>
              <a:ea typeface="微软雅黑" panose="020B0503020204020204" pitchFamily="34" charset="-122"/>
              <a:cs typeface="Baoli SC" charset="-122"/>
            </a:endParaRPr>
          </a:p>
        </p:txBody>
      </p:sp>
    </p:spTree>
    <p:extLst>
      <p:ext uri="{BB962C8B-B14F-4D97-AF65-F5344CB8AC3E}">
        <p14:creationId xmlns:p14="http://schemas.microsoft.com/office/powerpoint/2010/main" val="1865737338"/>
      </p:ext>
    </p:extLst>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smtClean="0">
                <a:solidFill>
                  <a:srgbClr val="003366"/>
                </a:solidFill>
                <a:latin typeface="微软雅黑" pitchFamily="34" charset="-122"/>
                <a:ea typeface="微软雅黑" pitchFamily="34" charset="-122"/>
              </a:rPr>
              <a:t>第三</a:t>
            </a:r>
            <a:r>
              <a:rPr lang="zh-CN" altLang="en-US" sz="3600" dirty="0" smtClean="0">
                <a:solidFill>
                  <a:srgbClr val="003366"/>
                </a:solidFill>
                <a:latin typeface="微软雅黑" pitchFamily="34" charset="-122"/>
                <a:ea typeface="微软雅黑" pitchFamily="34" charset="-122"/>
              </a:rPr>
              <a:t>讲</a:t>
            </a:r>
            <a:r>
              <a:rPr lang="en-US" altLang="zh-CN" sz="3600" dirty="0" smtClean="0">
                <a:solidFill>
                  <a:srgbClr val="003366"/>
                </a:solidFill>
                <a:latin typeface="微软雅黑" pitchFamily="34" charset="-122"/>
                <a:ea typeface="微软雅黑" pitchFamily="34" charset="-122"/>
              </a:rPr>
              <a:t>v1</a:t>
            </a:r>
            <a:endParaRPr lang="zh-CN" altLang="en-US" sz="3600" dirty="0">
              <a:solidFill>
                <a:srgbClr val="003366"/>
              </a:solidFill>
              <a:latin typeface="微软雅黑" pitchFamily="34" charset="-122"/>
              <a:ea typeface="微软雅黑" pitchFamily="34"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1196752"/>
            <a:ext cx="8954006" cy="5328592"/>
          </a:xfrm>
          <a:prstGeom prst="rect">
            <a:avLst/>
          </a:prstGeom>
        </p:spPr>
      </p:pic>
    </p:spTree>
    <p:extLst>
      <p:ext uri="{BB962C8B-B14F-4D97-AF65-F5344CB8AC3E}">
        <p14:creationId xmlns:p14="http://schemas.microsoft.com/office/powerpoint/2010/main" val="68175739"/>
      </p:ext>
    </p:extLst>
  </p:cSld>
  <p:clrMapOvr>
    <a:masterClrMapping/>
  </p:clrMapOvr>
  <p:transition advTm="157">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smtClean="0">
                <a:solidFill>
                  <a:srgbClr val="003366"/>
                </a:solidFill>
                <a:latin typeface="微软雅黑" pitchFamily="34" charset="-122"/>
                <a:ea typeface="微软雅黑" pitchFamily="34" charset="-122"/>
              </a:rPr>
              <a:t>第三</a:t>
            </a:r>
            <a:r>
              <a:rPr lang="zh-CN" altLang="en-US" sz="3600" dirty="0" smtClean="0">
                <a:solidFill>
                  <a:srgbClr val="003366"/>
                </a:solidFill>
                <a:latin typeface="微软雅黑" pitchFamily="34" charset="-122"/>
                <a:ea typeface="微软雅黑" pitchFamily="34" charset="-122"/>
              </a:rPr>
              <a:t>讲</a:t>
            </a:r>
            <a:r>
              <a:rPr lang="en-US" altLang="zh-CN" sz="3600" dirty="0" smtClean="0">
                <a:solidFill>
                  <a:srgbClr val="003366"/>
                </a:solidFill>
                <a:latin typeface="微软雅黑" pitchFamily="34" charset="-122"/>
                <a:ea typeface="微软雅黑" pitchFamily="34" charset="-122"/>
              </a:rPr>
              <a:t>v1</a:t>
            </a:r>
            <a:endParaRPr lang="zh-CN" altLang="en-US" sz="3600" dirty="0">
              <a:solidFill>
                <a:srgbClr val="003366"/>
              </a:solidFill>
              <a:latin typeface="微软雅黑" pitchFamily="34" charset="-122"/>
              <a:ea typeface="微软雅黑"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19" y="1268760"/>
            <a:ext cx="8612027" cy="4320480"/>
          </a:xfrm>
          <a:prstGeom prst="rect">
            <a:avLst/>
          </a:prstGeom>
        </p:spPr>
      </p:pic>
    </p:spTree>
    <p:extLst>
      <p:ext uri="{BB962C8B-B14F-4D97-AF65-F5344CB8AC3E}">
        <p14:creationId xmlns:p14="http://schemas.microsoft.com/office/powerpoint/2010/main" val="1887561598"/>
      </p:ext>
    </p:extLst>
  </p:cSld>
  <p:clrMapOvr>
    <a:masterClrMapping/>
  </p:clrMapOvr>
  <p:transition advTm="157">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第三</a:t>
            </a:r>
            <a:r>
              <a:rPr lang="zh-CN" altLang="en-US" sz="3600" dirty="0" smtClean="0">
                <a:solidFill>
                  <a:srgbClr val="003366"/>
                </a:solidFill>
                <a:latin typeface="微软雅黑" pitchFamily="34" charset="-122"/>
                <a:ea typeface="微软雅黑" pitchFamily="34" charset="-122"/>
              </a:rPr>
              <a:t>讲</a:t>
            </a:r>
            <a:r>
              <a:rPr lang="en-US" altLang="zh-CN" sz="3600" dirty="0" smtClean="0">
                <a:solidFill>
                  <a:srgbClr val="003366"/>
                </a:solidFill>
                <a:latin typeface="微软雅黑" pitchFamily="34" charset="-122"/>
                <a:ea typeface="微软雅黑" pitchFamily="34" charset="-122"/>
              </a:rPr>
              <a:t>v2</a:t>
            </a:r>
            <a:endParaRPr lang="zh-CN" altLang="en-US" sz="3600" dirty="0">
              <a:solidFill>
                <a:srgbClr val="003366"/>
              </a:solidFill>
              <a:latin typeface="微软雅黑" pitchFamily="34" charset="-122"/>
              <a:ea typeface="微软雅黑" pitchFamily="34" charset="-122"/>
            </a:endParaRPr>
          </a:p>
        </p:txBody>
      </p:sp>
      <p:sp>
        <p:nvSpPr>
          <p:cNvPr id="3" name="矩形 2"/>
          <p:cNvSpPr/>
          <p:nvPr/>
        </p:nvSpPr>
        <p:spPr>
          <a:xfrm>
            <a:off x="179512" y="1119759"/>
            <a:ext cx="8586191" cy="2554545"/>
          </a:xfrm>
          <a:prstGeom prst="rect">
            <a:avLst/>
          </a:prstGeom>
        </p:spPr>
        <p:txBody>
          <a:bodyPr wrap="square">
            <a:spAutoFit/>
          </a:bodyPr>
          <a:lstStyle/>
          <a:p>
            <a:pPr marL="457200" lvl="0" indent="-457200">
              <a:lnSpc>
                <a:spcPts val="3200"/>
              </a:lnSpc>
              <a:buFont typeface="+mj-lt"/>
              <a:buAutoNum type="arabicPeriod"/>
            </a:pPr>
            <a:r>
              <a:rPr lang="zh-CN" altLang="zh-CN" sz="2400" b="1" dirty="0">
                <a:latin typeface="微软雅黑" panose="020B0503020204020204" pitchFamily="34" charset="-122"/>
                <a:ea typeface="微软雅黑" panose="020B0503020204020204" pitchFamily="34" charset="-122"/>
              </a:rPr>
              <a:t>在长度为</a:t>
            </a:r>
            <a:r>
              <a:rPr lang="en-US" altLang="zh-CN" sz="2400" b="1" dirty="0">
                <a:latin typeface="微软雅黑" panose="020B0503020204020204" pitchFamily="34" charset="-122"/>
                <a:ea typeface="微软雅黑" panose="020B0503020204020204" pitchFamily="34" charset="-122"/>
              </a:rPr>
              <a:t>n&gt;1</a:t>
            </a:r>
            <a:r>
              <a:rPr lang="zh-CN" altLang="zh-CN" sz="2400" b="1" dirty="0">
                <a:latin typeface="微软雅黑" panose="020B0503020204020204" pitchFamily="34" charset="-122"/>
                <a:ea typeface="微软雅黑" panose="020B0503020204020204" pitchFamily="34" charset="-122"/>
              </a:rPr>
              <a:t>的带头节点的单链表</a:t>
            </a:r>
            <a:r>
              <a:rPr lang="en-US" altLang="zh-CN" sz="2400" b="1" dirty="0">
                <a:latin typeface="微软雅黑" panose="020B0503020204020204" pitchFamily="34" charset="-122"/>
                <a:ea typeface="微软雅黑" panose="020B0503020204020204" pitchFamily="34" charset="-122"/>
              </a:rPr>
              <a:t>h</a:t>
            </a:r>
            <a:r>
              <a:rPr lang="zh-CN" altLang="zh-CN" sz="2400" b="1" dirty="0">
                <a:latin typeface="微软雅黑" panose="020B0503020204020204" pitchFamily="34" charset="-122"/>
                <a:ea typeface="微软雅黑" panose="020B0503020204020204" pitchFamily="34" charset="-122"/>
              </a:rPr>
              <a:t>上，另设有尾指针</a:t>
            </a:r>
            <a:r>
              <a:rPr lang="en-US" altLang="zh-CN" sz="2400" b="1" dirty="0">
                <a:latin typeface="微软雅黑" panose="020B0503020204020204" pitchFamily="34" charset="-122"/>
                <a:ea typeface="微软雅黑" panose="020B0503020204020204" pitchFamily="34" charset="-122"/>
              </a:rPr>
              <a:t>r</a:t>
            </a:r>
            <a:r>
              <a:rPr lang="zh-CN" altLang="zh-CN" sz="2400" b="1" dirty="0">
                <a:latin typeface="微软雅黑" panose="020B0503020204020204" pitchFamily="34" charset="-122"/>
                <a:ea typeface="微软雅黑" panose="020B0503020204020204" pitchFamily="34" charset="-122"/>
              </a:rPr>
              <a:t>指向尾节点，则执行</a:t>
            </a:r>
            <a:r>
              <a:rPr lang="en-US" altLang="zh-CN" sz="2400" b="1" dirty="0">
                <a:latin typeface="微软雅黑" panose="020B0503020204020204" pitchFamily="34" charset="-122"/>
                <a:ea typeface="微软雅黑" panose="020B0503020204020204" pitchFamily="34" charset="-122"/>
              </a:rPr>
              <a:t> </a:t>
            </a:r>
            <a:r>
              <a:rPr lang="en-US" altLang="zh-CN" sz="2400" b="1" dirty="0">
                <a:solidFill>
                  <a:srgbClr val="C00000"/>
                </a:solidFill>
                <a:latin typeface="微软雅黑" panose="020B0503020204020204" pitchFamily="34" charset="-122"/>
                <a:ea typeface="微软雅黑" panose="020B0503020204020204" pitchFamily="34" charset="-122"/>
              </a:rPr>
              <a:t>B</a:t>
            </a:r>
            <a:r>
              <a:rPr lang="en-US" altLang="zh-CN" sz="2400" b="1" dirty="0">
                <a:latin typeface="微软雅黑" panose="020B0503020204020204" pitchFamily="34" charset="-122"/>
                <a:ea typeface="微软雅黑" panose="020B0503020204020204" pitchFamily="34" charset="-122"/>
              </a:rPr>
              <a:t> </a:t>
            </a:r>
            <a:r>
              <a:rPr lang="zh-CN" altLang="zh-CN" sz="2400" b="1" dirty="0">
                <a:latin typeface="微软雅黑" panose="020B0503020204020204" pitchFamily="34" charset="-122"/>
                <a:ea typeface="微软雅黑" panose="020B0503020204020204" pitchFamily="34" charset="-122"/>
              </a:rPr>
              <a:t>操作与链表长度有关</a:t>
            </a:r>
          </a:p>
          <a:p>
            <a:pPr lvl="0">
              <a:lnSpc>
                <a:spcPts val="3200"/>
              </a:lnSpc>
            </a:pPr>
            <a:r>
              <a:rPr lang="en-US" altLang="zh-CN" sz="2400" b="1" dirty="0">
                <a:latin typeface="微软雅黑" panose="020B0503020204020204" pitchFamily="34" charset="-122"/>
                <a:ea typeface="微软雅黑" panose="020B0503020204020204" pitchFamily="34" charset="-122"/>
              </a:rPr>
              <a:t>     A. </a:t>
            </a:r>
            <a:r>
              <a:rPr lang="zh-CN" altLang="zh-CN" sz="2400" b="1" dirty="0">
                <a:latin typeface="微软雅黑" panose="020B0503020204020204" pitchFamily="34" charset="-122"/>
                <a:ea typeface="微软雅黑" panose="020B0503020204020204" pitchFamily="34" charset="-122"/>
              </a:rPr>
              <a:t>删除单链表的第一个元素</a:t>
            </a:r>
          </a:p>
          <a:p>
            <a:pPr lvl="0">
              <a:lnSpc>
                <a:spcPts val="3200"/>
              </a:lnSpc>
            </a:pPr>
            <a:r>
              <a:rPr lang="en-US" altLang="zh-CN" sz="2400" b="1" dirty="0">
                <a:latin typeface="微软雅黑" panose="020B0503020204020204" pitchFamily="34" charset="-122"/>
                <a:ea typeface="微软雅黑" panose="020B0503020204020204" pitchFamily="34" charset="-122"/>
              </a:rPr>
              <a:t>     B. </a:t>
            </a:r>
            <a:r>
              <a:rPr lang="zh-CN" altLang="zh-CN" sz="2400" b="1" dirty="0">
                <a:latin typeface="微软雅黑" panose="020B0503020204020204" pitchFamily="34" charset="-122"/>
                <a:ea typeface="微软雅黑" panose="020B0503020204020204" pitchFamily="34" charset="-122"/>
              </a:rPr>
              <a:t>删除单链表的最后一个元素</a:t>
            </a:r>
          </a:p>
          <a:p>
            <a:pPr lvl="0">
              <a:lnSpc>
                <a:spcPts val="3200"/>
              </a:lnSpc>
            </a:pPr>
            <a:r>
              <a:rPr lang="en-US" altLang="zh-CN" sz="2400" b="1" dirty="0">
                <a:latin typeface="微软雅黑" panose="020B0503020204020204" pitchFamily="34" charset="-122"/>
                <a:ea typeface="微软雅黑" panose="020B0503020204020204" pitchFamily="34" charset="-122"/>
              </a:rPr>
              <a:t>     C. </a:t>
            </a:r>
            <a:r>
              <a:rPr lang="zh-CN" altLang="zh-CN" sz="2400" b="1" dirty="0">
                <a:latin typeface="微软雅黑" panose="020B0503020204020204" pitchFamily="34" charset="-122"/>
                <a:ea typeface="微软雅黑" panose="020B0503020204020204" pitchFamily="34" charset="-122"/>
              </a:rPr>
              <a:t>在单链表第一个元素前插入一个新元素</a:t>
            </a:r>
          </a:p>
          <a:p>
            <a:pPr lvl="0">
              <a:lnSpc>
                <a:spcPts val="3200"/>
              </a:lnSpc>
            </a:pPr>
            <a:r>
              <a:rPr lang="en-US" altLang="zh-CN" sz="2400" b="1" dirty="0">
                <a:latin typeface="微软雅黑" panose="020B0503020204020204" pitchFamily="34" charset="-122"/>
                <a:ea typeface="微软雅黑" panose="020B0503020204020204" pitchFamily="34" charset="-122"/>
              </a:rPr>
              <a:t>     D. </a:t>
            </a:r>
            <a:r>
              <a:rPr lang="zh-CN" altLang="zh-CN" sz="2400" b="1" dirty="0">
                <a:latin typeface="微软雅黑" panose="020B0503020204020204" pitchFamily="34" charset="-122"/>
                <a:ea typeface="微软雅黑" panose="020B0503020204020204" pitchFamily="34" charset="-122"/>
              </a:rPr>
              <a:t>在单链表的最后一个元素后插入一个新元素</a:t>
            </a:r>
          </a:p>
        </p:txBody>
      </p:sp>
      <p:sp>
        <p:nvSpPr>
          <p:cNvPr id="4" name="矩形 3"/>
          <p:cNvSpPr/>
          <p:nvPr/>
        </p:nvSpPr>
        <p:spPr>
          <a:xfrm>
            <a:off x="179512" y="3711914"/>
            <a:ext cx="8640960" cy="830997"/>
          </a:xfrm>
          <a:prstGeom prst="rect">
            <a:avLst/>
          </a:prstGeom>
        </p:spPr>
        <p:txBody>
          <a:bodyPr wrap="square">
            <a:spAutoFit/>
          </a:bodyPr>
          <a:lstStyle/>
          <a:p>
            <a:pPr marL="457200" lvl="0" indent="-457200" algn="just">
              <a:spcAft>
                <a:spcPts val="0"/>
              </a:spcAft>
              <a:buFont typeface="+mj-lt"/>
              <a:buAutoNum type="arabicPeriod" startAt="2"/>
            </a:pPr>
            <a:r>
              <a:rPr lang="zh-CN" altLang="zh-CN" sz="2400" b="1" dirty="0">
                <a:latin typeface="微软雅黑" panose="020B0503020204020204" pitchFamily="34" charset="-122"/>
                <a:ea typeface="微软雅黑" panose="020B0503020204020204" pitchFamily="34" charset="-122"/>
              </a:rPr>
              <a:t>带表头节点的单链表中，当删除某一指定节点时，必须找到该节点的</a:t>
            </a:r>
            <a:r>
              <a:rPr lang="en-US" altLang="zh-CN" sz="2400" b="1" dirty="0">
                <a:latin typeface="微软雅黑" panose="020B0503020204020204" pitchFamily="34" charset="-122"/>
                <a:ea typeface="微软雅黑" panose="020B0503020204020204" pitchFamily="34" charset="-122"/>
              </a:rPr>
              <a:t> </a:t>
            </a:r>
            <a:r>
              <a:rPr lang="zh-CN" altLang="en-US" sz="2400" b="1" dirty="0">
                <a:solidFill>
                  <a:srgbClr val="C00000"/>
                </a:solidFill>
                <a:latin typeface="微软雅黑" panose="020B0503020204020204" pitchFamily="34" charset="-122"/>
                <a:ea typeface="微软雅黑" panose="020B0503020204020204" pitchFamily="34" charset="-122"/>
              </a:rPr>
              <a:t>前驱</a:t>
            </a:r>
            <a:r>
              <a:rPr lang="zh-CN" altLang="en-US" sz="2400" b="1" dirty="0">
                <a:latin typeface="微软雅黑" panose="020B0503020204020204" pitchFamily="34" charset="-122"/>
                <a:ea typeface="微软雅黑" panose="020B0503020204020204" pitchFamily="34" charset="-122"/>
              </a:rPr>
              <a:t> </a:t>
            </a:r>
            <a:r>
              <a:rPr lang="zh-CN" altLang="zh-CN" sz="2400" b="1" dirty="0">
                <a:latin typeface="微软雅黑" panose="020B0503020204020204" pitchFamily="34" charset="-122"/>
                <a:ea typeface="微软雅黑" panose="020B0503020204020204" pitchFamily="34" charset="-122"/>
              </a:rPr>
              <a:t>。</a:t>
            </a:r>
          </a:p>
        </p:txBody>
      </p:sp>
      <p:sp>
        <p:nvSpPr>
          <p:cNvPr id="5" name="矩形 4"/>
          <p:cNvSpPr/>
          <p:nvPr/>
        </p:nvSpPr>
        <p:spPr>
          <a:xfrm>
            <a:off x="160092" y="4608340"/>
            <a:ext cx="8784976" cy="2062103"/>
          </a:xfrm>
          <a:prstGeom prst="rect">
            <a:avLst/>
          </a:prstGeom>
        </p:spPr>
        <p:txBody>
          <a:bodyPr wrap="square">
            <a:spAutoFit/>
          </a:bodyPr>
          <a:lstStyle/>
          <a:p>
            <a:pPr marL="342900" lvl="0" indent="-342900" algn="just">
              <a:spcAft>
                <a:spcPts val="0"/>
              </a:spcAft>
              <a:buFont typeface="+mj-lt"/>
              <a:buAutoNum type="arabicPeriod" startAt="3"/>
            </a:pPr>
            <a:r>
              <a:rPr lang="zh-CN" altLang="zh-CN" sz="2400" b="1" dirty="0">
                <a:latin typeface="微软雅黑" panose="020B0503020204020204" pitchFamily="34" charset="-122"/>
                <a:ea typeface="微软雅黑" panose="020B0503020204020204" pitchFamily="34" charset="-122"/>
              </a:rPr>
              <a:t>一个非空线性链表，在由</a:t>
            </a:r>
            <a:r>
              <a:rPr lang="en-US" altLang="zh-CN" sz="2400" b="1" dirty="0">
                <a:latin typeface="微软雅黑" panose="020B0503020204020204" pitchFamily="34" charset="-122"/>
                <a:ea typeface="微软雅黑" panose="020B0503020204020204" pitchFamily="34" charset="-122"/>
              </a:rPr>
              <a:t>p</a:t>
            </a:r>
            <a:r>
              <a:rPr lang="zh-CN" altLang="zh-CN" sz="2400" b="1" dirty="0">
                <a:latin typeface="微软雅黑" panose="020B0503020204020204" pitchFamily="34" charset="-122"/>
                <a:ea typeface="微软雅黑" panose="020B0503020204020204" pitchFamily="34" charset="-122"/>
              </a:rPr>
              <a:t>所指结点的后面插入一个由</a:t>
            </a:r>
            <a:r>
              <a:rPr lang="en-US" altLang="zh-CN" sz="2400" b="1" dirty="0">
                <a:latin typeface="微软雅黑" panose="020B0503020204020204" pitchFamily="34" charset="-122"/>
                <a:ea typeface="微软雅黑" panose="020B0503020204020204" pitchFamily="34" charset="-122"/>
              </a:rPr>
              <a:t>q</a:t>
            </a:r>
            <a:r>
              <a:rPr lang="zh-CN" altLang="zh-CN" sz="2400" b="1" dirty="0">
                <a:latin typeface="微软雅黑" panose="020B0503020204020204" pitchFamily="34" charset="-122"/>
                <a:ea typeface="微软雅黑" panose="020B0503020204020204" pitchFamily="34" charset="-122"/>
              </a:rPr>
              <a:t>所指的结点的过程是：</a:t>
            </a:r>
            <a:r>
              <a:rPr lang="en-US" altLang="zh-CN" sz="2400" b="1" dirty="0">
                <a:solidFill>
                  <a:srgbClr val="C00000"/>
                </a:solidFill>
                <a:latin typeface="微软雅黑" panose="020B0503020204020204" pitchFamily="34" charset="-122"/>
                <a:ea typeface="微软雅黑" panose="020B0503020204020204" pitchFamily="34" charset="-122"/>
              </a:rPr>
              <a:t>B</a:t>
            </a:r>
            <a:endParaRPr lang="zh-CN" altLang="zh-CN" sz="2400" b="1" dirty="0">
              <a:solidFill>
                <a:srgbClr val="C00000"/>
              </a:solidFill>
              <a:latin typeface="微软雅黑" panose="020B0503020204020204" pitchFamily="34" charset="-122"/>
              <a:ea typeface="微软雅黑" panose="020B0503020204020204" pitchFamily="34" charset="-122"/>
            </a:endParaRPr>
          </a:p>
          <a:p>
            <a:pPr marL="800100" lvl="1" indent="-342900" algn="just">
              <a:buFont typeface="+mj-lt"/>
              <a:buAutoNum type="alphaUcPeriod"/>
            </a:pPr>
            <a:r>
              <a:rPr lang="en-US" altLang="zh-CN" sz="2000" b="1" kern="100" dirty="0">
                <a:latin typeface="Consolas" panose="020B0609020204030204" pitchFamily="49" charset="0"/>
                <a:ea typeface="等线" panose="02010600030101010101" pitchFamily="2" charset="-122"/>
                <a:cs typeface="Times New Roman" panose="02020603050405020304" pitchFamily="18" charset="0"/>
              </a:rPr>
              <a:t>q-&gt;next=p; p-&gt;next = q;</a:t>
            </a:r>
            <a:endParaRPr lang="zh-CN" altLang="zh-CN" sz="2000" b="1" kern="100" dirty="0">
              <a:latin typeface="Consolas" panose="020B0609020204030204" pitchFamily="49" charset="0"/>
              <a:ea typeface="等线" panose="02010600030101010101" pitchFamily="2" charset="-122"/>
              <a:cs typeface="Times New Roman" panose="02020603050405020304" pitchFamily="18" charset="0"/>
            </a:endParaRPr>
          </a:p>
          <a:p>
            <a:pPr marL="800100" lvl="1" indent="-342900" algn="just">
              <a:buFont typeface="+mj-lt"/>
              <a:buAutoNum type="alphaUcPeriod"/>
            </a:pPr>
            <a:r>
              <a:rPr lang="en-US" altLang="zh-CN" sz="2000" b="1" kern="100" dirty="0">
                <a:latin typeface="Consolas" panose="020B0609020204030204" pitchFamily="49" charset="0"/>
                <a:ea typeface="等线" panose="02010600030101010101" pitchFamily="2" charset="-122"/>
                <a:cs typeface="Times New Roman" panose="02020603050405020304" pitchFamily="18" charset="0"/>
              </a:rPr>
              <a:t>q-&gt;next=p-&gt;next; p-&gt;next = q;</a:t>
            </a:r>
            <a:endParaRPr lang="zh-CN" altLang="zh-CN" sz="2000" b="1" kern="100" dirty="0">
              <a:latin typeface="Consolas" panose="020B0609020204030204" pitchFamily="49" charset="0"/>
              <a:ea typeface="等线" panose="02010600030101010101" pitchFamily="2" charset="-122"/>
              <a:cs typeface="Times New Roman" panose="02020603050405020304" pitchFamily="18" charset="0"/>
            </a:endParaRPr>
          </a:p>
          <a:p>
            <a:pPr marL="800100" lvl="1" indent="-342900" algn="just">
              <a:buFont typeface="+mj-lt"/>
              <a:buAutoNum type="alphaUcPeriod"/>
            </a:pPr>
            <a:r>
              <a:rPr lang="en-US" altLang="zh-CN" sz="2000" b="1" kern="100" dirty="0">
                <a:latin typeface="Consolas" panose="020B0609020204030204" pitchFamily="49" charset="0"/>
                <a:ea typeface="等线" panose="02010600030101010101" pitchFamily="2" charset="-122"/>
                <a:cs typeface="Times New Roman" panose="02020603050405020304" pitchFamily="18" charset="0"/>
              </a:rPr>
              <a:t>q-&gt;next=p-&gt;next; p = q;</a:t>
            </a:r>
            <a:endParaRPr lang="zh-CN" altLang="zh-CN" sz="2000" b="1" kern="100" dirty="0">
              <a:latin typeface="Consolas" panose="020B0609020204030204" pitchFamily="49" charset="0"/>
              <a:ea typeface="等线" panose="02010600030101010101" pitchFamily="2" charset="-122"/>
              <a:cs typeface="Times New Roman" panose="02020603050405020304" pitchFamily="18" charset="0"/>
            </a:endParaRPr>
          </a:p>
          <a:p>
            <a:pPr marL="800100" lvl="1" indent="-342900" algn="just">
              <a:buFont typeface="+mj-lt"/>
              <a:buAutoNum type="alphaUcPeriod"/>
            </a:pPr>
            <a:r>
              <a:rPr lang="en-US" altLang="zh-CN" sz="2000" b="1" kern="100" dirty="0">
                <a:latin typeface="Consolas" panose="020B0609020204030204" pitchFamily="49" charset="0"/>
                <a:ea typeface="等线" panose="02010600030101010101" pitchFamily="2" charset="-122"/>
                <a:cs typeface="Times New Roman" panose="02020603050405020304" pitchFamily="18" charset="0"/>
              </a:rPr>
              <a:t>p-&gt;next=q; q-&gt;next = p;</a:t>
            </a:r>
            <a:endParaRPr lang="zh-CN" altLang="zh-CN" sz="2000" b="1" kern="100" dirty="0">
              <a:latin typeface="Consolas" panose="020B0609020204030204" pitchFamily="49"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81236955"/>
      </p:ext>
    </p:extLst>
  </p:cSld>
  <p:clrMapOvr>
    <a:masterClrMapping/>
  </p:clrMapOvr>
  <p:transition advTm="157">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355976" y="1998000"/>
            <a:ext cx="4824536" cy="5016758"/>
          </a:xfrm>
          <a:prstGeom prst="rect">
            <a:avLst/>
          </a:prstGeom>
        </p:spPr>
        <p:txBody>
          <a:bodyPr wrap="square">
            <a:spAutoFit/>
          </a:bodyPr>
          <a:lstStyle/>
          <a:p>
            <a:r>
              <a:rPr lang="en-US" altLang="zh-CN" sz="2000" b="1" kern="100" dirty="0">
                <a:latin typeface="Consolas" panose="020B0609020204030204" pitchFamily="49" charset="0"/>
                <a:ea typeface="等线" panose="02010600030101010101" pitchFamily="2" charset="-122"/>
                <a:cs typeface="Times New Roman" panose="02020603050405020304" pitchFamily="18" charset="0"/>
              </a:rPr>
              <a:t>while(B!=NULL)</a:t>
            </a:r>
            <a:endParaRPr lang="zh-CN" altLang="zh-CN" sz="2000" b="1"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sz="2000" b="1" kern="100" dirty="0">
                <a:latin typeface="Consolas" panose="020B0609020204030204" pitchFamily="49" charset="0"/>
                <a:ea typeface="等线" panose="02010600030101010101" pitchFamily="2" charset="-122"/>
                <a:cs typeface="Times New Roman" panose="02020603050405020304" pitchFamily="18" charset="0"/>
              </a:rPr>
              <a:t>{</a:t>
            </a:r>
            <a:endParaRPr lang="zh-CN" altLang="zh-CN" sz="2000" b="1"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sz="2000" b="1" kern="100" dirty="0">
                <a:latin typeface="Consolas" panose="020B0609020204030204" pitchFamily="49" charset="0"/>
                <a:ea typeface="等线" panose="02010600030101010101" pitchFamily="2" charset="-122"/>
                <a:cs typeface="Times New Roman" panose="02020603050405020304" pitchFamily="18" charset="0"/>
              </a:rPr>
              <a:t>   p=A;     </a:t>
            </a:r>
          </a:p>
          <a:p>
            <a:r>
              <a:rPr lang="en-US" altLang="zh-CN" sz="2000" b="1" kern="100" dirty="0">
                <a:latin typeface="Consolas" panose="020B0609020204030204" pitchFamily="49" charset="0"/>
                <a:ea typeface="等线" panose="02010600030101010101" pitchFamily="2" charset="-122"/>
                <a:cs typeface="Times New Roman" panose="02020603050405020304" pitchFamily="18" charset="0"/>
              </a:rPr>
              <a:t>   while</a:t>
            </a:r>
            <a:r>
              <a:rPr lang="en-US" altLang="zh-CN" sz="2000" b="1" u="sng" kern="100" dirty="0">
                <a:latin typeface="Consolas" panose="020B0609020204030204" pitchFamily="49" charset="0"/>
                <a:ea typeface="等线" panose="02010600030101010101" pitchFamily="2" charset="-122"/>
                <a:cs typeface="Times New Roman" panose="02020603050405020304" pitchFamily="18" charset="0"/>
              </a:rPr>
              <a:t>(               )</a:t>
            </a:r>
            <a:endParaRPr lang="zh-CN" altLang="zh-CN" sz="2000" b="1" u="sng"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sz="2000" b="1" kern="100" dirty="0">
                <a:latin typeface="Consolas" panose="020B0609020204030204" pitchFamily="49" charset="0"/>
                <a:ea typeface="等线" panose="02010600030101010101" pitchFamily="2" charset="-122"/>
                <a:cs typeface="Times New Roman" panose="02020603050405020304" pitchFamily="18" charset="0"/>
              </a:rPr>
              <a:t>       if(B-&gt;data==p-&gt;next-&gt;data)</a:t>
            </a:r>
            <a:endParaRPr lang="zh-CN" altLang="zh-CN" sz="2000" b="1"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sz="2000" b="1" kern="100" dirty="0">
                <a:latin typeface="Consolas" panose="020B0609020204030204" pitchFamily="49" charset="0"/>
                <a:ea typeface="等线" panose="02010600030101010101" pitchFamily="2" charset="-122"/>
                <a:cs typeface="Times New Roman" panose="02020603050405020304" pitchFamily="18" charset="0"/>
              </a:rPr>
              <a:t>       {</a:t>
            </a:r>
            <a:endParaRPr lang="zh-CN" altLang="zh-CN" sz="2000" b="1"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sz="2000" b="1" kern="100" dirty="0">
                <a:latin typeface="Consolas" panose="020B0609020204030204" pitchFamily="49" charset="0"/>
                <a:ea typeface="等线" panose="02010600030101010101" pitchFamily="2" charset="-122"/>
                <a:cs typeface="Times New Roman" panose="02020603050405020304" pitchFamily="18" charset="0"/>
              </a:rPr>
              <a:t>           q=p-&gt;next;</a:t>
            </a:r>
            <a:endParaRPr lang="zh-CN" altLang="zh-CN" sz="2000" b="1"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sz="2000" b="1" kern="100" dirty="0">
                <a:latin typeface="Consolas" panose="020B0609020204030204" pitchFamily="49" charset="0"/>
                <a:ea typeface="等线" panose="02010600030101010101" pitchFamily="2" charset="-122"/>
                <a:cs typeface="Times New Roman" panose="02020603050405020304" pitchFamily="18" charset="0"/>
              </a:rPr>
              <a:t>           </a:t>
            </a:r>
            <a:r>
              <a:rPr lang="en-US" altLang="zh-CN" sz="2000" b="1" u="sng" kern="100" dirty="0">
                <a:latin typeface="Consolas" panose="020B0609020204030204" pitchFamily="49" charset="0"/>
                <a:ea typeface="等线" panose="02010600030101010101" pitchFamily="2" charset="-122"/>
                <a:cs typeface="Times New Roman" panose="02020603050405020304" pitchFamily="18" charset="0"/>
              </a:rPr>
              <a:t>                  </a:t>
            </a:r>
            <a:r>
              <a:rPr lang="en-US" altLang="zh-CN" sz="2000" b="1" kern="100" dirty="0">
                <a:latin typeface="Consolas" panose="020B0609020204030204" pitchFamily="49" charset="0"/>
                <a:ea typeface="等线" panose="02010600030101010101" pitchFamily="2" charset="-122"/>
                <a:cs typeface="Times New Roman" panose="02020603050405020304" pitchFamily="18" charset="0"/>
              </a:rPr>
              <a:t>;</a:t>
            </a:r>
            <a:endParaRPr lang="zh-CN" altLang="zh-CN" sz="2000" b="1"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sz="2000" b="1" kern="100" dirty="0">
                <a:latin typeface="Consolas" panose="020B0609020204030204" pitchFamily="49" charset="0"/>
                <a:ea typeface="等线" panose="02010600030101010101" pitchFamily="2" charset="-122"/>
                <a:cs typeface="Times New Roman" panose="02020603050405020304" pitchFamily="18" charset="0"/>
              </a:rPr>
              <a:t>           free(q);</a:t>
            </a:r>
            <a:endParaRPr lang="zh-CN" altLang="zh-CN" sz="2000" b="1"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sz="2000" b="1" kern="100" dirty="0">
                <a:latin typeface="Consolas" panose="020B0609020204030204" pitchFamily="49" charset="0"/>
                <a:ea typeface="等线" panose="02010600030101010101" pitchFamily="2" charset="-122"/>
                <a:cs typeface="Times New Roman" panose="02020603050405020304" pitchFamily="18" charset="0"/>
              </a:rPr>
              <a:t>       }</a:t>
            </a:r>
            <a:endParaRPr lang="zh-CN" altLang="zh-CN" sz="2000" b="1"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sz="2000" b="1" kern="100" dirty="0">
                <a:latin typeface="Consolas" panose="020B0609020204030204" pitchFamily="49" charset="0"/>
                <a:ea typeface="等线" panose="02010600030101010101" pitchFamily="2" charset="-122"/>
                <a:cs typeface="Times New Roman" panose="02020603050405020304" pitchFamily="18" charset="0"/>
              </a:rPr>
              <a:t>       else </a:t>
            </a:r>
            <a:r>
              <a:rPr lang="en-US" altLang="zh-CN" sz="2000" b="1" u="sng" kern="100" dirty="0">
                <a:latin typeface="Consolas" panose="020B0609020204030204" pitchFamily="49" charset="0"/>
                <a:ea typeface="等线" panose="02010600030101010101" pitchFamily="2" charset="-122"/>
                <a:cs typeface="Times New Roman" panose="02020603050405020304" pitchFamily="18" charset="0"/>
              </a:rPr>
              <a:t>            </a:t>
            </a:r>
            <a:r>
              <a:rPr lang="en-US" altLang="zh-CN" sz="2000" b="1" kern="100" dirty="0">
                <a:latin typeface="Consolas" panose="020B0609020204030204" pitchFamily="49" charset="0"/>
                <a:ea typeface="等线" panose="02010600030101010101" pitchFamily="2" charset="-122"/>
                <a:cs typeface="Times New Roman" panose="02020603050405020304" pitchFamily="18" charset="0"/>
              </a:rPr>
              <a:t>;</a:t>
            </a:r>
            <a:endParaRPr lang="zh-CN" altLang="zh-CN" sz="2000" b="1"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sz="2000" b="1" kern="100" dirty="0">
                <a:latin typeface="Consolas" panose="020B0609020204030204" pitchFamily="49" charset="0"/>
                <a:ea typeface="等线" panose="02010600030101010101" pitchFamily="2" charset="-122"/>
                <a:cs typeface="Times New Roman" panose="02020603050405020304" pitchFamily="18" charset="0"/>
              </a:rPr>
              <a:t>   </a:t>
            </a:r>
            <a:r>
              <a:rPr lang="en-US" altLang="zh-CN" sz="2000" b="1" u="sng" kern="100" dirty="0">
                <a:latin typeface="Consolas" panose="020B0609020204030204" pitchFamily="49" charset="0"/>
                <a:ea typeface="等线" panose="02010600030101010101" pitchFamily="2" charset="-122"/>
                <a:cs typeface="Times New Roman" panose="02020603050405020304" pitchFamily="18" charset="0"/>
              </a:rPr>
              <a:t>             </a:t>
            </a:r>
            <a:r>
              <a:rPr lang="en-US" altLang="zh-CN" sz="2000" b="1" kern="100" dirty="0">
                <a:latin typeface="Consolas" panose="020B0609020204030204" pitchFamily="49" charset="0"/>
                <a:ea typeface="等线" panose="02010600030101010101" pitchFamily="2" charset="-122"/>
                <a:cs typeface="Times New Roman" panose="02020603050405020304" pitchFamily="18" charset="0"/>
              </a:rPr>
              <a:t>;</a:t>
            </a:r>
            <a:endParaRPr lang="zh-CN" altLang="zh-CN" sz="2000" b="1"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sz="2000" b="1" kern="100" dirty="0">
                <a:latin typeface="Consolas" panose="020B0609020204030204" pitchFamily="49" charset="0"/>
                <a:ea typeface="等线" panose="02010600030101010101" pitchFamily="2" charset="-122"/>
                <a:cs typeface="Times New Roman" panose="02020603050405020304" pitchFamily="18" charset="0"/>
              </a:rPr>
              <a:t>}</a:t>
            </a:r>
            <a:endParaRPr lang="zh-CN" altLang="zh-CN" sz="2000" b="1"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sz="2000" b="1" kern="100" dirty="0">
                <a:latin typeface="Consolas" panose="020B0609020204030204" pitchFamily="49" charset="0"/>
                <a:ea typeface="等线" panose="02010600030101010101" pitchFamily="2" charset="-122"/>
                <a:cs typeface="Times New Roman" panose="02020603050405020304" pitchFamily="18" charset="0"/>
              </a:rPr>
              <a:t>A=A-&gt;next;</a:t>
            </a:r>
            <a:endParaRPr lang="zh-CN" altLang="zh-CN" sz="2000" b="1"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sz="2000" b="1" kern="100" dirty="0">
                <a:latin typeface="Consolas" panose="020B0609020204030204" pitchFamily="49" charset="0"/>
                <a:ea typeface="等线" panose="02010600030101010101" pitchFamily="2" charset="-122"/>
                <a:cs typeface="Times New Roman" panose="02020603050405020304" pitchFamily="18" charset="0"/>
              </a:rPr>
              <a:t>return A;</a:t>
            </a:r>
            <a:endParaRPr lang="zh-CN" altLang="zh-CN" sz="2000" b="1"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sz="2000" b="1" kern="100" dirty="0">
                <a:latin typeface="Consolas" panose="020B0609020204030204" pitchFamily="49" charset="0"/>
                <a:ea typeface="等线" panose="02010600030101010101" pitchFamily="2" charset="-122"/>
                <a:cs typeface="Times New Roman" panose="02020603050405020304" pitchFamily="18" charset="0"/>
              </a:rPr>
              <a:t>}</a:t>
            </a:r>
            <a:endParaRPr lang="zh-CN" altLang="zh-CN" sz="2000" b="1" kern="100" dirty="0">
              <a:latin typeface="Consolas" panose="020B0609020204030204" pitchFamily="49" charset="0"/>
              <a:ea typeface="等线" panose="02010600030101010101" pitchFamily="2" charset="-122"/>
              <a:cs typeface="Times New Roman" panose="02020603050405020304" pitchFamily="18" charset="0"/>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第三</a:t>
            </a:r>
            <a:r>
              <a:rPr lang="zh-CN" altLang="en-US" sz="3600" dirty="0" smtClean="0">
                <a:solidFill>
                  <a:srgbClr val="003366"/>
                </a:solidFill>
                <a:latin typeface="微软雅黑" pitchFamily="34" charset="-122"/>
                <a:ea typeface="微软雅黑" pitchFamily="34" charset="-122"/>
              </a:rPr>
              <a:t>讲</a:t>
            </a:r>
            <a:r>
              <a:rPr lang="en-US" altLang="zh-CN" sz="3600" dirty="0" smtClean="0">
                <a:solidFill>
                  <a:srgbClr val="003366"/>
                </a:solidFill>
                <a:latin typeface="微软雅黑" pitchFamily="34" charset="-122"/>
                <a:ea typeface="微软雅黑" pitchFamily="34" charset="-122"/>
              </a:rPr>
              <a:t>v2</a:t>
            </a:r>
            <a:endParaRPr lang="zh-CN" altLang="en-US" sz="3600" dirty="0">
              <a:solidFill>
                <a:srgbClr val="003366"/>
              </a:solidFill>
              <a:latin typeface="微软雅黑" pitchFamily="34" charset="-122"/>
              <a:ea typeface="微软雅黑" pitchFamily="34" charset="-122"/>
            </a:endParaRPr>
          </a:p>
        </p:txBody>
      </p:sp>
      <p:sp>
        <p:nvSpPr>
          <p:cNvPr id="5" name="矩形 4"/>
          <p:cNvSpPr/>
          <p:nvPr/>
        </p:nvSpPr>
        <p:spPr>
          <a:xfrm>
            <a:off x="179512" y="1167003"/>
            <a:ext cx="8856984" cy="830997"/>
          </a:xfrm>
          <a:prstGeom prst="rect">
            <a:avLst/>
          </a:prstGeom>
        </p:spPr>
        <p:txBody>
          <a:bodyPr wrap="square">
            <a:spAutoFit/>
          </a:bodyPr>
          <a:lstStyle/>
          <a:p>
            <a:pPr marL="457200" lvl="0" indent="-457200">
              <a:buFont typeface="+mj-lt"/>
              <a:buAutoNum type="arabicPeriod" startAt="4"/>
            </a:pPr>
            <a:r>
              <a:rPr lang="zh-CN" altLang="zh-CN" sz="2400" b="1" dirty="0">
                <a:latin typeface="微软雅黑" panose="020B0503020204020204" pitchFamily="34" charset="-122"/>
                <a:ea typeface="微软雅黑" panose="020B0503020204020204" pitchFamily="34" charset="-122"/>
              </a:rPr>
              <a:t>已知无头单链表</a:t>
            </a:r>
            <a:r>
              <a:rPr lang="en-US" altLang="zh-CN" sz="2400" b="1" dirty="0">
                <a:latin typeface="微软雅黑" panose="020B0503020204020204" pitchFamily="34" charset="-122"/>
                <a:ea typeface="微软雅黑" panose="020B0503020204020204" pitchFamily="34" charset="-122"/>
              </a:rPr>
              <a:t>A</a:t>
            </a:r>
            <a:r>
              <a:rPr lang="zh-CN" altLang="zh-CN" sz="2400" b="1" dirty="0">
                <a:latin typeface="微软雅黑" panose="020B0503020204020204" pitchFamily="34" charset="-122"/>
                <a:ea typeface="微软雅黑" panose="020B0503020204020204" pitchFamily="34" charset="-122"/>
              </a:rPr>
              <a:t>和</a:t>
            </a:r>
            <a:r>
              <a:rPr lang="en-US" altLang="zh-CN" sz="2400" b="1" dirty="0">
                <a:latin typeface="微软雅黑" panose="020B0503020204020204" pitchFamily="34" charset="-122"/>
                <a:ea typeface="微软雅黑" panose="020B0503020204020204" pitchFamily="34" charset="-122"/>
              </a:rPr>
              <a:t>B</a:t>
            </a:r>
            <a:r>
              <a:rPr lang="zh-CN" altLang="zh-CN" sz="2400" b="1" dirty="0">
                <a:latin typeface="微软雅黑" panose="020B0503020204020204" pitchFamily="34" charset="-122"/>
                <a:ea typeface="微软雅黑" panose="020B0503020204020204" pitchFamily="34" charset="-122"/>
              </a:rPr>
              <a:t>表示两个集合，本算法实现</a:t>
            </a:r>
            <a:r>
              <a:rPr lang="en-US" altLang="zh-CN" sz="2400" b="1" dirty="0">
                <a:latin typeface="微软雅黑" panose="020B0503020204020204" pitchFamily="34" charset="-122"/>
                <a:ea typeface="微软雅黑" panose="020B0503020204020204" pitchFamily="34" charset="-122"/>
              </a:rPr>
              <a:t>A=A-B</a:t>
            </a:r>
            <a:r>
              <a:rPr lang="zh-CN" altLang="zh-CN" sz="2400" b="1" dirty="0">
                <a:latin typeface="微软雅黑" panose="020B0503020204020204" pitchFamily="34" charset="-122"/>
                <a:ea typeface="微软雅黑" panose="020B0503020204020204" pitchFamily="34" charset="-122"/>
              </a:rPr>
              <a:t>（集合补运算，即求出现在</a:t>
            </a:r>
            <a:r>
              <a:rPr lang="en-US" altLang="zh-CN" sz="2400" b="1" dirty="0">
                <a:latin typeface="微软雅黑" panose="020B0503020204020204" pitchFamily="34" charset="-122"/>
                <a:ea typeface="微软雅黑" panose="020B0503020204020204" pitchFamily="34" charset="-122"/>
              </a:rPr>
              <a:t>A</a:t>
            </a:r>
            <a:r>
              <a:rPr lang="zh-CN" altLang="zh-CN" sz="2400" b="1" dirty="0">
                <a:latin typeface="微软雅黑" panose="020B0503020204020204" pitchFamily="34" charset="-122"/>
                <a:ea typeface="微软雅黑" panose="020B0503020204020204" pitchFamily="34" charset="-122"/>
              </a:rPr>
              <a:t>中但不出现在</a:t>
            </a:r>
            <a:r>
              <a:rPr lang="en-US" altLang="zh-CN" sz="2400" b="1" dirty="0">
                <a:latin typeface="微软雅黑" panose="020B0503020204020204" pitchFamily="34" charset="-122"/>
                <a:ea typeface="微软雅黑" panose="020B0503020204020204" pitchFamily="34" charset="-122"/>
              </a:rPr>
              <a:t>B</a:t>
            </a:r>
            <a:r>
              <a:rPr lang="zh-CN" altLang="zh-CN" sz="2400" b="1" dirty="0">
                <a:latin typeface="微软雅黑" panose="020B0503020204020204" pitchFamily="34" charset="-122"/>
                <a:ea typeface="微软雅黑" panose="020B0503020204020204" pitchFamily="34" charset="-122"/>
              </a:rPr>
              <a:t>中的元素）</a:t>
            </a:r>
            <a:endParaRPr lang="en-US" altLang="zh-CN" sz="2400" b="1" dirty="0">
              <a:latin typeface="微软雅黑" panose="020B0503020204020204" pitchFamily="34" charset="-122"/>
              <a:ea typeface="微软雅黑" panose="020B0503020204020204" pitchFamily="34" charset="-122"/>
            </a:endParaRPr>
          </a:p>
        </p:txBody>
      </p:sp>
      <p:sp>
        <p:nvSpPr>
          <p:cNvPr id="7" name="矩形 6"/>
          <p:cNvSpPr/>
          <p:nvPr/>
        </p:nvSpPr>
        <p:spPr>
          <a:xfrm>
            <a:off x="152845" y="2060848"/>
            <a:ext cx="4572000" cy="3139321"/>
          </a:xfrm>
          <a:prstGeom prst="rect">
            <a:avLst/>
          </a:prstGeom>
        </p:spPr>
        <p:txBody>
          <a:bodyPr>
            <a:spAutoFit/>
          </a:bodyPr>
          <a:lstStyle/>
          <a:p>
            <a:r>
              <a:rPr lang="en-US" altLang="zh-CN" b="1" kern="100" dirty="0" err="1">
                <a:latin typeface="Consolas" panose="020B0609020204030204" pitchFamily="49" charset="0"/>
                <a:ea typeface="等线" panose="02010600030101010101" pitchFamily="2" charset="-122"/>
                <a:cs typeface="Times New Roman" panose="02020603050405020304" pitchFamily="18" charset="0"/>
              </a:rPr>
              <a:t>typedef</a:t>
            </a:r>
            <a:r>
              <a:rPr lang="en-US" altLang="zh-CN" b="1" kern="100" dirty="0">
                <a:latin typeface="Consolas" panose="020B0609020204030204" pitchFamily="49" charset="0"/>
                <a:ea typeface="等线" panose="02010600030101010101" pitchFamily="2" charset="-122"/>
                <a:cs typeface="Times New Roman" panose="02020603050405020304" pitchFamily="18" charset="0"/>
              </a:rPr>
              <a:t> </a:t>
            </a:r>
            <a:r>
              <a:rPr lang="en-US" altLang="zh-CN" b="1" kern="100" dirty="0" err="1">
                <a:latin typeface="Consolas" panose="020B0609020204030204" pitchFamily="49" charset="0"/>
                <a:ea typeface="等线" panose="02010600030101010101" pitchFamily="2" charset="-122"/>
                <a:cs typeface="Times New Roman" panose="02020603050405020304" pitchFamily="18" charset="0"/>
              </a:rPr>
              <a:t>struct</a:t>
            </a:r>
            <a:r>
              <a:rPr lang="en-US" altLang="zh-CN" b="1" kern="100" dirty="0">
                <a:latin typeface="Consolas" panose="020B0609020204030204" pitchFamily="49" charset="0"/>
                <a:ea typeface="等线" panose="02010600030101010101" pitchFamily="2" charset="-122"/>
                <a:cs typeface="Times New Roman" panose="02020603050405020304" pitchFamily="18" charset="0"/>
              </a:rPr>
              <a:t> node</a:t>
            </a:r>
            <a:endParaRPr lang="zh-CN" altLang="zh-CN" b="1"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b="1" kern="100" dirty="0">
                <a:latin typeface="Consolas" panose="020B0609020204030204" pitchFamily="49" charset="0"/>
                <a:ea typeface="等线" panose="02010600030101010101" pitchFamily="2" charset="-122"/>
                <a:cs typeface="Times New Roman" panose="02020603050405020304" pitchFamily="18" charset="0"/>
              </a:rPr>
              <a:t>{</a:t>
            </a:r>
            <a:endParaRPr lang="zh-CN" altLang="zh-CN" b="1"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b="1" kern="100" dirty="0">
                <a:latin typeface="Consolas" panose="020B0609020204030204" pitchFamily="49" charset="0"/>
                <a:ea typeface="等线" panose="02010600030101010101" pitchFamily="2" charset="-122"/>
                <a:cs typeface="Times New Roman" panose="02020603050405020304" pitchFamily="18" charset="0"/>
              </a:rPr>
              <a:t>	</a:t>
            </a:r>
            <a:r>
              <a:rPr lang="en-US" altLang="zh-CN" b="1" kern="100" dirty="0" err="1">
                <a:latin typeface="Consolas" panose="020B0609020204030204" pitchFamily="49" charset="0"/>
                <a:ea typeface="等线" panose="02010600030101010101" pitchFamily="2" charset="-122"/>
                <a:cs typeface="Times New Roman" panose="02020603050405020304" pitchFamily="18" charset="0"/>
              </a:rPr>
              <a:t>int</a:t>
            </a:r>
            <a:r>
              <a:rPr lang="en-US" altLang="zh-CN" b="1" kern="100" dirty="0">
                <a:latin typeface="Consolas" panose="020B0609020204030204" pitchFamily="49" charset="0"/>
                <a:ea typeface="等线" panose="02010600030101010101" pitchFamily="2" charset="-122"/>
                <a:cs typeface="Times New Roman" panose="02020603050405020304" pitchFamily="18" charset="0"/>
              </a:rPr>
              <a:t> data;</a:t>
            </a:r>
            <a:endParaRPr lang="zh-CN" altLang="zh-CN" b="1"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b="1" kern="100" dirty="0">
                <a:latin typeface="Consolas" panose="020B0609020204030204" pitchFamily="49" charset="0"/>
                <a:ea typeface="等线" panose="02010600030101010101" pitchFamily="2" charset="-122"/>
                <a:cs typeface="Times New Roman" panose="02020603050405020304" pitchFamily="18" charset="0"/>
              </a:rPr>
              <a:t>	</a:t>
            </a:r>
            <a:r>
              <a:rPr lang="en-US" altLang="zh-CN" b="1" kern="100" dirty="0" err="1">
                <a:latin typeface="Consolas" panose="020B0609020204030204" pitchFamily="49" charset="0"/>
                <a:ea typeface="等线" panose="02010600030101010101" pitchFamily="2" charset="-122"/>
                <a:cs typeface="Times New Roman" panose="02020603050405020304" pitchFamily="18" charset="0"/>
              </a:rPr>
              <a:t>struct</a:t>
            </a:r>
            <a:r>
              <a:rPr lang="en-US" altLang="zh-CN" b="1" kern="100" dirty="0">
                <a:latin typeface="Consolas" panose="020B0609020204030204" pitchFamily="49" charset="0"/>
                <a:ea typeface="等线" panose="02010600030101010101" pitchFamily="2" charset="-122"/>
                <a:cs typeface="Times New Roman" panose="02020603050405020304" pitchFamily="18" charset="0"/>
              </a:rPr>
              <a:t> node* next;</a:t>
            </a:r>
            <a:endParaRPr lang="zh-CN" altLang="zh-CN" b="1"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b="1" kern="100" dirty="0">
                <a:latin typeface="Consolas" panose="020B0609020204030204" pitchFamily="49" charset="0"/>
                <a:ea typeface="等线" panose="02010600030101010101" pitchFamily="2" charset="-122"/>
                <a:cs typeface="Times New Roman" panose="02020603050405020304" pitchFamily="18" charset="0"/>
              </a:rPr>
              <a:t>} </a:t>
            </a:r>
            <a:r>
              <a:rPr lang="en-US" altLang="zh-CN" b="1" kern="100" dirty="0" err="1">
                <a:latin typeface="Consolas" panose="020B0609020204030204" pitchFamily="49" charset="0"/>
                <a:ea typeface="等线" panose="02010600030101010101" pitchFamily="2" charset="-122"/>
                <a:cs typeface="Times New Roman" panose="02020603050405020304" pitchFamily="18" charset="0"/>
              </a:rPr>
              <a:t>lnode</a:t>
            </a:r>
            <a:r>
              <a:rPr lang="zh-CN" altLang="zh-CN" b="1" kern="100" dirty="0">
                <a:latin typeface="Consolas" panose="020B0609020204030204" pitchFamily="49" charset="0"/>
                <a:ea typeface="等线" panose="02010600030101010101" pitchFamily="2" charset="-122"/>
                <a:cs typeface="Times New Roman" panose="02020603050405020304" pitchFamily="18" charset="0"/>
              </a:rPr>
              <a:t>；</a:t>
            </a:r>
            <a:endParaRPr lang="en-US" altLang="zh-CN" b="1" kern="100" dirty="0">
              <a:latin typeface="Consolas" panose="020B0609020204030204" pitchFamily="49" charset="0"/>
              <a:ea typeface="等线" panose="02010600030101010101" pitchFamily="2" charset="-122"/>
              <a:cs typeface="Times New Roman" panose="02020603050405020304" pitchFamily="18" charset="0"/>
            </a:endParaRPr>
          </a:p>
          <a:p>
            <a:endParaRPr lang="en-US" altLang="zh-CN" b="1"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b="1" kern="100" dirty="0" err="1">
                <a:latin typeface="Consolas" panose="020B0609020204030204" pitchFamily="49" charset="0"/>
                <a:ea typeface="等线" panose="02010600030101010101" pitchFamily="2" charset="-122"/>
                <a:cs typeface="Times New Roman" panose="02020603050405020304" pitchFamily="18" charset="0"/>
              </a:rPr>
              <a:t>lnode</a:t>
            </a:r>
            <a:r>
              <a:rPr lang="en-US" altLang="zh-CN" b="1" kern="100" dirty="0">
                <a:latin typeface="Consolas" panose="020B0609020204030204" pitchFamily="49" charset="0"/>
                <a:ea typeface="等线" panose="02010600030101010101" pitchFamily="2" charset="-122"/>
                <a:cs typeface="Times New Roman" panose="02020603050405020304" pitchFamily="18" charset="0"/>
              </a:rPr>
              <a:t>* </a:t>
            </a:r>
            <a:r>
              <a:rPr lang="en-US" altLang="zh-CN" b="1" kern="100" dirty="0" err="1">
                <a:latin typeface="Consolas" panose="020B0609020204030204" pitchFamily="49" charset="0"/>
                <a:ea typeface="等线" panose="02010600030101010101" pitchFamily="2" charset="-122"/>
                <a:cs typeface="Times New Roman" panose="02020603050405020304" pitchFamily="18" charset="0"/>
              </a:rPr>
              <a:t>setminus</a:t>
            </a:r>
            <a:r>
              <a:rPr lang="en-US" altLang="zh-CN" b="1" kern="100" dirty="0">
                <a:latin typeface="Consolas" panose="020B0609020204030204" pitchFamily="49" charset="0"/>
                <a:ea typeface="等线" panose="02010600030101010101" pitchFamily="2" charset="-122"/>
                <a:cs typeface="Times New Roman" panose="02020603050405020304" pitchFamily="18" charset="0"/>
              </a:rPr>
              <a:t>(</a:t>
            </a:r>
            <a:r>
              <a:rPr lang="en-US" altLang="zh-CN" b="1" kern="100" dirty="0" err="1">
                <a:latin typeface="Consolas" panose="020B0609020204030204" pitchFamily="49" charset="0"/>
                <a:ea typeface="等线" panose="02010600030101010101" pitchFamily="2" charset="-122"/>
                <a:cs typeface="Times New Roman" panose="02020603050405020304" pitchFamily="18" charset="0"/>
              </a:rPr>
              <a:t>lnode</a:t>
            </a:r>
            <a:r>
              <a:rPr lang="en-US" altLang="zh-CN" b="1" kern="100" dirty="0">
                <a:latin typeface="Consolas" panose="020B0609020204030204" pitchFamily="49" charset="0"/>
                <a:ea typeface="等线" panose="02010600030101010101" pitchFamily="2" charset="-122"/>
                <a:cs typeface="Times New Roman" panose="02020603050405020304" pitchFamily="18" charset="0"/>
              </a:rPr>
              <a:t>* A, </a:t>
            </a:r>
            <a:r>
              <a:rPr lang="en-US" altLang="zh-CN" b="1" kern="100" dirty="0" err="1">
                <a:latin typeface="Consolas" panose="020B0609020204030204" pitchFamily="49" charset="0"/>
                <a:ea typeface="等线" panose="02010600030101010101" pitchFamily="2" charset="-122"/>
                <a:cs typeface="Times New Roman" panose="02020603050405020304" pitchFamily="18" charset="0"/>
              </a:rPr>
              <a:t>lnode</a:t>
            </a:r>
            <a:r>
              <a:rPr lang="en-US" altLang="zh-CN" b="1" kern="100" dirty="0">
                <a:latin typeface="Consolas" panose="020B0609020204030204" pitchFamily="49" charset="0"/>
                <a:ea typeface="等线" panose="02010600030101010101" pitchFamily="2" charset="-122"/>
                <a:cs typeface="Times New Roman" panose="02020603050405020304" pitchFamily="18" charset="0"/>
              </a:rPr>
              <a:t>* B)</a:t>
            </a:r>
            <a:endParaRPr lang="zh-CN" altLang="zh-CN" b="1"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b="1" kern="100" dirty="0">
                <a:latin typeface="Consolas" panose="020B0609020204030204" pitchFamily="49" charset="0"/>
                <a:ea typeface="等线" panose="02010600030101010101" pitchFamily="2" charset="-122"/>
                <a:cs typeface="Times New Roman" panose="02020603050405020304" pitchFamily="18" charset="0"/>
              </a:rPr>
              <a:t>{</a:t>
            </a:r>
            <a:endParaRPr lang="zh-CN" altLang="zh-CN" b="1"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b="1" kern="100" dirty="0">
                <a:latin typeface="Consolas" panose="020B0609020204030204" pitchFamily="49" charset="0"/>
                <a:ea typeface="等线" panose="02010600030101010101" pitchFamily="2" charset="-122"/>
                <a:cs typeface="Times New Roman" panose="02020603050405020304" pitchFamily="18" charset="0"/>
              </a:rPr>
              <a:t>    </a:t>
            </a:r>
            <a:r>
              <a:rPr lang="en-US" altLang="zh-CN" b="1" kern="100" dirty="0" err="1">
                <a:latin typeface="Consolas" panose="020B0609020204030204" pitchFamily="49" charset="0"/>
                <a:ea typeface="等线" panose="02010600030101010101" pitchFamily="2" charset="-122"/>
                <a:cs typeface="Times New Roman" panose="02020603050405020304" pitchFamily="18" charset="0"/>
              </a:rPr>
              <a:t>lnode</a:t>
            </a:r>
            <a:r>
              <a:rPr lang="en-US" altLang="zh-CN" b="1" kern="100" dirty="0">
                <a:latin typeface="Consolas" panose="020B0609020204030204" pitchFamily="49" charset="0"/>
                <a:ea typeface="等线" panose="02010600030101010101" pitchFamily="2" charset="-122"/>
                <a:cs typeface="Times New Roman" panose="02020603050405020304" pitchFamily="18" charset="0"/>
              </a:rPr>
              <a:t> *p, *q;</a:t>
            </a:r>
            <a:endParaRPr lang="zh-CN" altLang="zh-CN" b="1"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b="1" kern="100" dirty="0">
                <a:latin typeface="Consolas" panose="020B0609020204030204" pitchFamily="49" charset="0"/>
                <a:ea typeface="等线" panose="02010600030101010101" pitchFamily="2" charset="-122"/>
                <a:cs typeface="Times New Roman" panose="02020603050405020304" pitchFamily="18" charset="0"/>
              </a:rPr>
              <a:t>    p= </a:t>
            </a:r>
            <a:r>
              <a:rPr lang="en-US" altLang="zh-CN" b="1" u="sng" kern="100" dirty="0">
                <a:latin typeface="Consolas" panose="020B0609020204030204" pitchFamily="49" charset="0"/>
                <a:ea typeface="等线" panose="02010600030101010101" pitchFamily="2" charset="-122"/>
                <a:cs typeface="Times New Roman" panose="02020603050405020304" pitchFamily="18" charset="0"/>
              </a:rPr>
              <a:t>            </a:t>
            </a:r>
            <a:r>
              <a:rPr lang="en-US" altLang="zh-CN" b="1" kern="100" dirty="0">
                <a:latin typeface="Consolas" panose="020B0609020204030204" pitchFamily="49" charset="0"/>
                <a:ea typeface="等线" panose="02010600030101010101" pitchFamily="2" charset="-122"/>
                <a:cs typeface="Times New Roman" panose="02020603050405020304" pitchFamily="18" charset="0"/>
              </a:rPr>
              <a:t>;</a:t>
            </a:r>
            <a:endParaRPr lang="zh-CN" altLang="zh-CN" b="1"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b="1" kern="100" dirty="0">
                <a:latin typeface="Consolas" panose="020B0609020204030204" pitchFamily="49" charset="0"/>
                <a:ea typeface="等线" panose="02010600030101010101" pitchFamily="2" charset="-122"/>
                <a:cs typeface="Times New Roman" panose="02020603050405020304" pitchFamily="18" charset="0"/>
              </a:rPr>
              <a:t>    p-&gt;next = A; A=p;</a:t>
            </a:r>
            <a:endParaRPr lang="zh-CN" altLang="zh-CN" b="1" kern="100" dirty="0">
              <a:latin typeface="Consolas" panose="020B0609020204030204" pitchFamily="49" charset="0"/>
              <a:ea typeface="等线" panose="02010600030101010101" pitchFamily="2" charset="-122"/>
              <a:cs typeface="Times New Roman" panose="02020603050405020304" pitchFamily="18" charset="0"/>
            </a:endParaRPr>
          </a:p>
        </p:txBody>
      </p:sp>
      <p:sp>
        <p:nvSpPr>
          <p:cNvPr id="8" name="矩形 7"/>
          <p:cNvSpPr/>
          <p:nvPr/>
        </p:nvSpPr>
        <p:spPr>
          <a:xfrm>
            <a:off x="4857010" y="5360332"/>
            <a:ext cx="1877437" cy="400110"/>
          </a:xfrm>
          <a:prstGeom prst="rect">
            <a:avLst/>
          </a:prstGeom>
        </p:spPr>
        <p:txBody>
          <a:bodyPr wrap="none">
            <a:spAutoFit/>
          </a:bodyPr>
          <a:lstStyle/>
          <a:p>
            <a:r>
              <a:rPr lang="en-US" altLang="zh-CN" sz="2000" b="1" kern="100" dirty="0">
                <a:solidFill>
                  <a:srgbClr val="FF0000"/>
                </a:solidFill>
                <a:latin typeface="Consolas" panose="020B0609020204030204" pitchFamily="49" charset="0"/>
                <a:ea typeface="等线" panose="02010600030101010101" pitchFamily="2" charset="-122"/>
                <a:cs typeface="Times New Roman" panose="02020603050405020304" pitchFamily="18" charset="0"/>
              </a:rPr>
              <a:t>B = B-&gt;next </a:t>
            </a:r>
            <a:endParaRPr lang="zh-CN" altLang="en-US" sz="2000" dirty="0">
              <a:solidFill>
                <a:srgbClr val="FF0000"/>
              </a:solidFill>
            </a:endParaRPr>
          </a:p>
        </p:txBody>
      </p:sp>
      <p:sp>
        <p:nvSpPr>
          <p:cNvPr id="9" name="矩形 8"/>
          <p:cNvSpPr/>
          <p:nvPr/>
        </p:nvSpPr>
        <p:spPr>
          <a:xfrm>
            <a:off x="796176" y="4506379"/>
            <a:ext cx="4506362" cy="400110"/>
          </a:xfrm>
          <a:prstGeom prst="rect">
            <a:avLst/>
          </a:prstGeom>
        </p:spPr>
        <p:txBody>
          <a:bodyPr wrap="none">
            <a:spAutoFit/>
          </a:bodyPr>
          <a:lstStyle/>
          <a:p>
            <a:r>
              <a:rPr lang="zh-CN" altLang="en-US" sz="2000" b="1" kern="100" dirty="0">
                <a:solidFill>
                  <a:srgbClr val="FF0000"/>
                </a:solidFill>
                <a:latin typeface="Consolas" panose="020B0609020204030204" pitchFamily="49" charset="0"/>
                <a:ea typeface="等线" panose="02010600030101010101" pitchFamily="2" charset="-122"/>
                <a:cs typeface="Times New Roman" panose="02020603050405020304" pitchFamily="18" charset="0"/>
              </a:rPr>
              <a:t>（</a:t>
            </a:r>
            <a:r>
              <a:rPr lang="en-US" altLang="zh-CN" sz="2000" b="1" kern="100" dirty="0" err="1">
                <a:solidFill>
                  <a:srgbClr val="FF0000"/>
                </a:solidFill>
                <a:latin typeface="Consolas" panose="020B0609020204030204" pitchFamily="49" charset="0"/>
                <a:ea typeface="等线" panose="02010600030101010101" pitchFamily="2" charset="-122"/>
                <a:cs typeface="Times New Roman" panose="02020603050405020304" pitchFamily="18" charset="0"/>
              </a:rPr>
              <a:t>lnode</a:t>
            </a:r>
            <a:r>
              <a:rPr lang="en-US" altLang="zh-CN" sz="2000" b="1" kern="100" dirty="0">
                <a:solidFill>
                  <a:srgbClr val="FF0000"/>
                </a:solidFill>
                <a:latin typeface="Consolas" panose="020B0609020204030204" pitchFamily="49" charset="0"/>
                <a:ea typeface="等线" panose="02010600030101010101" pitchFamily="2" charset="-122"/>
                <a:cs typeface="Times New Roman" panose="02020603050405020304" pitchFamily="18" charset="0"/>
              </a:rPr>
              <a:t>*</a:t>
            </a:r>
            <a:r>
              <a:rPr lang="zh-CN" altLang="en-US" sz="2000" b="1" kern="100" dirty="0">
                <a:solidFill>
                  <a:srgbClr val="FF0000"/>
                </a:solidFill>
                <a:latin typeface="Consolas" panose="020B0609020204030204" pitchFamily="49" charset="0"/>
                <a:ea typeface="等线" panose="02010600030101010101" pitchFamily="2" charset="-122"/>
                <a:cs typeface="Times New Roman" panose="02020603050405020304" pitchFamily="18" charset="0"/>
              </a:rPr>
              <a:t>）</a:t>
            </a:r>
            <a:r>
              <a:rPr lang="en-US" altLang="zh-CN" sz="2000" b="1" kern="100" dirty="0" err="1">
                <a:solidFill>
                  <a:srgbClr val="FF0000"/>
                </a:solidFill>
                <a:latin typeface="Consolas" panose="020B0609020204030204" pitchFamily="49" charset="0"/>
                <a:ea typeface="等线" panose="02010600030101010101" pitchFamily="2" charset="-122"/>
                <a:cs typeface="Times New Roman" panose="02020603050405020304" pitchFamily="18" charset="0"/>
              </a:rPr>
              <a:t>malloc</a:t>
            </a:r>
            <a:r>
              <a:rPr lang="en-US" altLang="zh-CN" sz="2000" b="1" kern="100" dirty="0">
                <a:solidFill>
                  <a:srgbClr val="FF0000"/>
                </a:solidFill>
                <a:latin typeface="Consolas" panose="020B0609020204030204" pitchFamily="49" charset="0"/>
                <a:ea typeface="等线" panose="02010600030101010101" pitchFamily="2" charset="-122"/>
                <a:cs typeface="Times New Roman" panose="02020603050405020304" pitchFamily="18" charset="0"/>
              </a:rPr>
              <a:t>(</a:t>
            </a:r>
            <a:r>
              <a:rPr lang="en-US" altLang="zh-CN" sz="2000" b="1" kern="100" dirty="0" err="1">
                <a:solidFill>
                  <a:srgbClr val="FF0000"/>
                </a:solidFill>
                <a:latin typeface="Consolas" panose="020B0609020204030204" pitchFamily="49" charset="0"/>
                <a:ea typeface="等线" panose="02010600030101010101" pitchFamily="2" charset="-122"/>
                <a:cs typeface="Times New Roman" panose="02020603050405020304" pitchFamily="18" charset="0"/>
              </a:rPr>
              <a:t>sizeof</a:t>
            </a:r>
            <a:r>
              <a:rPr lang="en-US" altLang="zh-CN" sz="2000" b="1" kern="100" dirty="0">
                <a:solidFill>
                  <a:srgbClr val="FF0000"/>
                </a:solidFill>
                <a:latin typeface="Consolas" panose="020B0609020204030204" pitchFamily="49" charset="0"/>
                <a:ea typeface="等线" panose="02010600030101010101" pitchFamily="2" charset="-122"/>
                <a:cs typeface="Times New Roman" panose="02020603050405020304" pitchFamily="18" charset="0"/>
              </a:rPr>
              <a:t>(</a:t>
            </a:r>
            <a:r>
              <a:rPr lang="en-US" altLang="zh-CN" sz="2000" b="1" kern="100" dirty="0" err="1">
                <a:solidFill>
                  <a:srgbClr val="FF0000"/>
                </a:solidFill>
                <a:latin typeface="Consolas" panose="020B0609020204030204" pitchFamily="49" charset="0"/>
                <a:ea typeface="等线" panose="02010600030101010101" pitchFamily="2" charset="-122"/>
                <a:cs typeface="Times New Roman" panose="02020603050405020304" pitchFamily="18" charset="0"/>
              </a:rPr>
              <a:t>lnode</a:t>
            </a:r>
            <a:r>
              <a:rPr lang="en-US" altLang="zh-CN" sz="2000" b="1" kern="100" dirty="0">
                <a:solidFill>
                  <a:srgbClr val="FF0000"/>
                </a:solidFill>
                <a:latin typeface="Consolas" panose="020B0609020204030204" pitchFamily="49" charset="0"/>
                <a:ea typeface="等线" panose="02010600030101010101" pitchFamily="2" charset="-122"/>
                <a:cs typeface="Times New Roman" panose="02020603050405020304" pitchFamily="18" charset="0"/>
              </a:rPr>
              <a:t>))</a:t>
            </a:r>
            <a:endParaRPr lang="zh-CN" altLang="en-US" sz="2000" dirty="0">
              <a:solidFill>
                <a:srgbClr val="FF0000"/>
              </a:solidFill>
            </a:endParaRPr>
          </a:p>
        </p:txBody>
      </p:sp>
      <p:sp>
        <p:nvSpPr>
          <p:cNvPr id="10" name="矩形 9"/>
          <p:cNvSpPr/>
          <p:nvPr/>
        </p:nvSpPr>
        <p:spPr>
          <a:xfrm>
            <a:off x="5688461" y="2872384"/>
            <a:ext cx="2159566" cy="400110"/>
          </a:xfrm>
          <a:prstGeom prst="rect">
            <a:avLst/>
          </a:prstGeom>
        </p:spPr>
        <p:txBody>
          <a:bodyPr wrap="none">
            <a:spAutoFit/>
          </a:bodyPr>
          <a:lstStyle/>
          <a:p>
            <a:r>
              <a:rPr lang="en-US" altLang="zh-CN" sz="2000" b="1" kern="100" dirty="0">
                <a:solidFill>
                  <a:srgbClr val="FF0000"/>
                </a:solidFill>
                <a:latin typeface="Consolas" panose="020B0609020204030204" pitchFamily="49" charset="0"/>
                <a:ea typeface="等线" panose="02010600030101010101" pitchFamily="2" charset="-122"/>
                <a:cs typeface="Times New Roman" panose="02020603050405020304" pitchFamily="18" charset="0"/>
              </a:rPr>
              <a:t>P-&gt;next!= NULL</a:t>
            </a:r>
            <a:endParaRPr lang="zh-CN" altLang="en-US" sz="2000" dirty="0">
              <a:solidFill>
                <a:srgbClr val="FF0000"/>
              </a:solidFill>
            </a:endParaRPr>
          </a:p>
        </p:txBody>
      </p:sp>
      <p:sp>
        <p:nvSpPr>
          <p:cNvPr id="11" name="矩形 10"/>
          <p:cNvSpPr/>
          <p:nvPr/>
        </p:nvSpPr>
        <p:spPr>
          <a:xfrm>
            <a:off x="6074584" y="5009052"/>
            <a:ext cx="1736373" cy="400110"/>
          </a:xfrm>
          <a:prstGeom prst="rect">
            <a:avLst/>
          </a:prstGeom>
        </p:spPr>
        <p:txBody>
          <a:bodyPr wrap="none">
            <a:spAutoFit/>
          </a:bodyPr>
          <a:lstStyle/>
          <a:p>
            <a:r>
              <a:rPr lang="en-US" altLang="zh-CN" sz="2000" b="1" kern="100" dirty="0">
                <a:solidFill>
                  <a:srgbClr val="FF0000"/>
                </a:solidFill>
                <a:latin typeface="Consolas" panose="020B0609020204030204" pitchFamily="49" charset="0"/>
                <a:ea typeface="等线" panose="02010600030101010101" pitchFamily="2" charset="-122"/>
                <a:cs typeface="Times New Roman" panose="02020603050405020304" pitchFamily="18" charset="0"/>
              </a:rPr>
              <a:t>p = p-&gt;next</a:t>
            </a:r>
            <a:endParaRPr lang="zh-CN" altLang="en-US" sz="2000" dirty="0">
              <a:solidFill>
                <a:srgbClr val="FF0000"/>
              </a:solidFill>
            </a:endParaRPr>
          </a:p>
        </p:txBody>
      </p:sp>
      <p:sp>
        <p:nvSpPr>
          <p:cNvPr id="12" name="矩形 11"/>
          <p:cNvSpPr/>
          <p:nvPr/>
        </p:nvSpPr>
        <p:spPr>
          <a:xfrm>
            <a:off x="5950146" y="4116358"/>
            <a:ext cx="2582758" cy="400110"/>
          </a:xfrm>
          <a:prstGeom prst="rect">
            <a:avLst/>
          </a:prstGeom>
        </p:spPr>
        <p:txBody>
          <a:bodyPr wrap="none">
            <a:spAutoFit/>
          </a:bodyPr>
          <a:lstStyle/>
          <a:p>
            <a:r>
              <a:rPr lang="en-US" altLang="zh-CN" sz="2000" b="1" kern="100" dirty="0">
                <a:solidFill>
                  <a:srgbClr val="FF0000"/>
                </a:solidFill>
                <a:latin typeface="Consolas" panose="020B0609020204030204" pitchFamily="49" charset="0"/>
                <a:ea typeface="等线" panose="02010600030101010101" pitchFamily="2" charset="-122"/>
                <a:cs typeface="Times New Roman" panose="02020603050405020304" pitchFamily="18" charset="0"/>
              </a:rPr>
              <a:t>p-&gt;next = q-&gt;next</a:t>
            </a:r>
            <a:endParaRPr lang="zh-CN" altLang="en-US" sz="2000" dirty="0">
              <a:solidFill>
                <a:srgbClr val="FF0000"/>
              </a:solidFill>
            </a:endParaRPr>
          </a:p>
        </p:txBody>
      </p:sp>
    </p:spTree>
    <p:extLst>
      <p:ext uri="{BB962C8B-B14F-4D97-AF65-F5344CB8AC3E}">
        <p14:creationId xmlns:p14="http://schemas.microsoft.com/office/powerpoint/2010/main" val="2522002878"/>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矩形 72"/>
          <p:cNvSpPr/>
          <p:nvPr/>
        </p:nvSpPr>
        <p:spPr bwMode="auto">
          <a:xfrm>
            <a:off x="4154764" y="5364219"/>
            <a:ext cx="2202324" cy="270390"/>
          </a:xfrm>
          <a:prstGeom prst="rect">
            <a:avLst/>
          </a:prstGeom>
          <a:solidFill>
            <a:srgbClr val="99FF33">
              <a:alpha val="39000"/>
            </a:srgbClr>
          </a:solidFill>
          <a:ln w="25400"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2" name="矩形 71"/>
          <p:cNvSpPr/>
          <p:nvPr/>
        </p:nvSpPr>
        <p:spPr bwMode="auto">
          <a:xfrm>
            <a:off x="4154764" y="5085184"/>
            <a:ext cx="2202324" cy="270390"/>
          </a:xfrm>
          <a:prstGeom prst="rect">
            <a:avLst/>
          </a:prstGeom>
          <a:solidFill>
            <a:srgbClr val="99FF33">
              <a:alpha val="39000"/>
            </a:srgbClr>
          </a:solidFill>
          <a:ln w="25400"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1" name="矩形 70"/>
          <p:cNvSpPr/>
          <p:nvPr/>
        </p:nvSpPr>
        <p:spPr bwMode="auto">
          <a:xfrm>
            <a:off x="4154764" y="4805392"/>
            <a:ext cx="2202324" cy="247470"/>
          </a:xfrm>
          <a:prstGeom prst="rect">
            <a:avLst/>
          </a:prstGeom>
          <a:solidFill>
            <a:srgbClr val="99FF33">
              <a:alpha val="39000"/>
            </a:srgbClr>
          </a:solidFill>
          <a:ln w="25400"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0" name="矩形 69"/>
          <p:cNvSpPr/>
          <p:nvPr/>
        </p:nvSpPr>
        <p:spPr bwMode="auto">
          <a:xfrm>
            <a:off x="4154764" y="4509120"/>
            <a:ext cx="2202324" cy="288032"/>
          </a:xfrm>
          <a:prstGeom prst="rect">
            <a:avLst/>
          </a:prstGeom>
          <a:solidFill>
            <a:srgbClr val="99FF33">
              <a:alpha val="39000"/>
            </a:srgbClr>
          </a:solidFill>
          <a:ln w="25400"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9" name="矩形 68"/>
          <p:cNvSpPr/>
          <p:nvPr/>
        </p:nvSpPr>
        <p:spPr bwMode="auto">
          <a:xfrm>
            <a:off x="3146653" y="4003559"/>
            <a:ext cx="3729604" cy="217530"/>
          </a:xfrm>
          <a:prstGeom prst="rect">
            <a:avLst/>
          </a:prstGeom>
          <a:solidFill>
            <a:srgbClr val="99FF33">
              <a:alpha val="39000"/>
            </a:srgbClr>
          </a:solidFill>
          <a:ln w="25400"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 name="矩形 8"/>
          <p:cNvSpPr/>
          <p:nvPr/>
        </p:nvSpPr>
        <p:spPr>
          <a:xfrm>
            <a:off x="2265141" y="3379748"/>
            <a:ext cx="4658048" cy="3139321"/>
          </a:xfrm>
          <a:prstGeom prst="rect">
            <a:avLst/>
          </a:prstGeom>
          <a:noFill/>
          <a:ln>
            <a:solidFill>
              <a:srgbClr val="FF0000"/>
            </a:solidFill>
          </a:ln>
        </p:spPr>
        <p:txBody>
          <a:bodyPr wrap="square">
            <a:spAutoFit/>
          </a:bodyPr>
          <a:lstStyle/>
          <a:p>
            <a:r>
              <a:rPr lang="zh-CN" altLang="en-US" dirty="0">
                <a:latin typeface="Consolas" panose="020B0609020204030204" pitchFamily="49" charset="0"/>
              </a:rPr>
              <a:t>lnode* inverse(lnode *p)</a:t>
            </a:r>
          </a:p>
          <a:p>
            <a:r>
              <a:rPr lang="zh-CN" altLang="en-US" dirty="0">
                <a:latin typeface="Consolas" panose="020B0609020204030204" pitchFamily="49" charset="0"/>
              </a:rPr>
              <a:t>{</a:t>
            </a:r>
          </a:p>
          <a:p>
            <a:r>
              <a:rPr lang="zh-CN" altLang="en-US" dirty="0">
                <a:latin typeface="Consolas" panose="020B0609020204030204" pitchFamily="49" charset="0"/>
              </a:rPr>
              <a:t>	lnode *</a:t>
            </a:r>
            <a:r>
              <a:rPr lang="en-US" altLang="zh-CN" dirty="0">
                <a:latin typeface="Consolas" panose="020B0609020204030204" pitchFamily="49" charset="0"/>
              </a:rPr>
              <a:t>q</a:t>
            </a:r>
            <a:r>
              <a:rPr lang="zh-CN" altLang="en-US" dirty="0">
                <a:latin typeface="Consolas" panose="020B0609020204030204" pitchFamily="49" charset="0"/>
              </a:rPr>
              <a:t>, *</a:t>
            </a:r>
            <a:r>
              <a:rPr lang="en-US" altLang="zh-CN" dirty="0" err="1">
                <a:latin typeface="Consolas" panose="020B0609020204030204" pitchFamily="49" charset="0"/>
              </a:rPr>
              <a:t>pred</a:t>
            </a:r>
            <a:r>
              <a:rPr lang="zh-CN" altLang="en-US" dirty="0">
                <a:latin typeface="Consolas" panose="020B0609020204030204" pitchFamily="49" charset="0"/>
              </a:rPr>
              <a:t> = null;</a:t>
            </a:r>
          </a:p>
          <a:p>
            <a:r>
              <a:rPr lang="zh-CN" altLang="en-US" dirty="0">
                <a:latin typeface="Consolas" panose="020B0609020204030204" pitchFamily="49" charset="0"/>
              </a:rPr>
              <a:t>	while(p) {</a:t>
            </a:r>
          </a:p>
          <a:p>
            <a:r>
              <a:rPr lang="zh-CN" altLang="en-US" dirty="0">
                <a:latin typeface="Consolas" panose="020B0609020204030204" pitchFamily="49" charset="0"/>
              </a:rPr>
              <a:t>		</a:t>
            </a:r>
            <a:r>
              <a:rPr lang="en-US" altLang="zh-CN" dirty="0">
                <a:latin typeface="Consolas" panose="020B0609020204030204" pitchFamily="49" charset="0"/>
              </a:rPr>
              <a:t>q</a:t>
            </a:r>
            <a:r>
              <a:rPr lang="zh-CN" altLang="en-US" dirty="0">
                <a:latin typeface="Consolas" panose="020B0609020204030204" pitchFamily="49" charset="0"/>
              </a:rPr>
              <a:t> = p-&gt;next;</a:t>
            </a:r>
          </a:p>
          <a:p>
            <a:r>
              <a:rPr lang="zh-CN" altLang="en-US" dirty="0">
                <a:latin typeface="Consolas" panose="020B0609020204030204" pitchFamily="49" charset="0"/>
              </a:rPr>
              <a:t>		p-&gt;next = </a:t>
            </a:r>
            <a:r>
              <a:rPr lang="en-US" altLang="zh-CN" dirty="0" err="1">
                <a:latin typeface="Consolas" panose="020B0609020204030204" pitchFamily="49" charset="0"/>
              </a:rPr>
              <a:t>pred</a:t>
            </a:r>
            <a:r>
              <a:rPr lang="zh-CN" altLang="en-US" dirty="0">
                <a:latin typeface="Consolas" panose="020B0609020204030204" pitchFamily="49" charset="0"/>
              </a:rPr>
              <a:t>;</a:t>
            </a:r>
          </a:p>
          <a:p>
            <a:r>
              <a:rPr lang="zh-CN" altLang="en-US" dirty="0">
                <a:latin typeface="Consolas" panose="020B0609020204030204" pitchFamily="49" charset="0"/>
              </a:rPr>
              <a:t>		</a:t>
            </a:r>
            <a:r>
              <a:rPr lang="en-US" altLang="zh-CN" dirty="0" err="1">
                <a:latin typeface="Consolas" panose="020B0609020204030204" pitchFamily="49" charset="0"/>
              </a:rPr>
              <a:t>pred</a:t>
            </a:r>
            <a:r>
              <a:rPr lang="zh-CN" altLang="en-US" dirty="0">
                <a:latin typeface="Consolas" panose="020B0609020204030204" pitchFamily="49" charset="0"/>
              </a:rPr>
              <a:t> = p;</a:t>
            </a:r>
          </a:p>
          <a:p>
            <a:r>
              <a:rPr lang="zh-CN" altLang="en-US" dirty="0">
                <a:latin typeface="Consolas" panose="020B0609020204030204" pitchFamily="49" charset="0"/>
              </a:rPr>
              <a:t>		p = </a:t>
            </a:r>
            <a:r>
              <a:rPr lang="en-US" altLang="zh-CN" dirty="0">
                <a:latin typeface="Consolas" panose="020B0609020204030204" pitchFamily="49" charset="0"/>
              </a:rPr>
              <a:t>q</a:t>
            </a:r>
            <a:r>
              <a:rPr lang="zh-CN" altLang="en-US" dirty="0">
                <a:latin typeface="Consolas" panose="020B0609020204030204" pitchFamily="49" charset="0"/>
              </a:rPr>
              <a:t>;</a:t>
            </a:r>
          </a:p>
          <a:p>
            <a:r>
              <a:rPr lang="zh-CN" altLang="en-US" dirty="0">
                <a:latin typeface="Consolas" panose="020B0609020204030204" pitchFamily="49" charset="0"/>
              </a:rPr>
              <a:t>	}</a:t>
            </a:r>
          </a:p>
          <a:p>
            <a:r>
              <a:rPr lang="zh-CN" altLang="en-US" dirty="0">
                <a:latin typeface="Consolas" panose="020B0609020204030204" pitchFamily="49" charset="0"/>
              </a:rPr>
              <a:t>	return </a:t>
            </a:r>
            <a:r>
              <a:rPr lang="en-US" altLang="zh-CN" dirty="0" err="1">
                <a:latin typeface="Consolas" panose="020B0609020204030204" pitchFamily="49" charset="0"/>
              </a:rPr>
              <a:t>pred</a:t>
            </a:r>
            <a:r>
              <a:rPr lang="zh-CN" altLang="en-US" dirty="0">
                <a:latin typeface="Consolas" panose="020B0609020204030204" pitchFamily="49" charset="0"/>
              </a:rPr>
              <a:t>;</a:t>
            </a:r>
          </a:p>
          <a:p>
            <a:r>
              <a:rPr lang="zh-CN" altLang="en-US" dirty="0">
                <a:latin typeface="Consolas" panose="020B0609020204030204" pitchFamily="49" charset="0"/>
              </a:rPr>
              <a:t>}</a:t>
            </a:r>
          </a:p>
        </p:txBody>
      </p:sp>
      <p:cxnSp>
        <p:nvCxnSpPr>
          <p:cNvPr id="62" name="直接箭头连接符 61"/>
          <p:cNvCxnSpPr/>
          <p:nvPr/>
        </p:nvCxnSpPr>
        <p:spPr bwMode="auto">
          <a:xfrm flipH="1">
            <a:off x="1857205" y="2422588"/>
            <a:ext cx="374535" cy="0"/>
          </a:xfrm>
          <a:prstGeom prst="straightConnector1">
            <a:avLst/>
          </a:prstGeom>
          <a:solidFill>
            <a:schemeClr val="accent1"/>
          </a:solidFill>
          <a:ln w="15875" cap="flat" cmpd="sng" algn="ctr">
            <a:solidFill>
              <a:srgbClr val="FF0000"/>
            </a:solidFill>
            <a:prstDash val="solid"/>
            <a:round/>
            <a:headEnd type="none"/>
            <a:tailEnd type="stealth" w="lg" len="lg"/>
          </a:ln>
          <a:effectLst/>
        </p:spPr>
      </p:cxn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第三</a:t>
            </a:r>
            <a:r>
              <a:rPr lang="zh-CN" altLang="en-US" sz="3600" dirty="0" smtClean="0">
                <a:solidFill>
                  <a:srgbClr val="003366"/>
                </a:solidFill>
                <a:latin typeface="微软雅黑" pitchFamily="34" charset="-122"/>
                <a:ea typeface="微软雅黑" pitchFamily="34" charset="-122"/>
              </a:rPr>
              <a:t>讲</a:t>
            </a:r>
            <a:r>
              <a:rPr lang="en-US" altLang="zh-CN" sz="3600" dirty="0" smtClean="0">
                <a:solidFill>
                  <a:srgbClr val="003366"/>
                </a:solidFill>
                <a:latin typeface="微软雅黑" pitchFamily="34" charset="-122"/>
                <a:ea typeface="微软雅黑" pitchFamily="34" charset="-122"/>
              </a:rPr>
              <a:t>v2</a:t>
            </a:r>
            <a:endParaRPr lang="zh-CN" altLang="en-US" sz="3600" dirty="0">
              <a:solidFill>
                <a:srgbClr val="003366"/>
              </a:solidFill>
              <a:latin typeface="微软雅黑" pitchFamily="34" charset="-122"/>
              <a:ea typeface="微软雅黑" pitchFamily="34" charset="-122"/>
            </a:endParaRPr>
          </a:p>
        </p:txBody>
      </p:sp>
      <p:sp>
        <p:nvSpPr>
          <p:cNvPr id="3" name="矩形 2"/>
          <p:cNvSpPr/>
          <p:nvPr/>
        </p:nvSpPr>
        <p:spPr>
          <a:xfrm>
            <a:off x="171909" y="1191396"/>
            <a:ext cx="8586191" cy="461665"/>
          </a:xfrm>
          <a:prstGeom prst="rect">
            <a:avLst/>
          </a:prstGeom>
        </p:spPr>
        <p:txBody>
          <a:bodyPr wrap="square">
            <a:spAutoFit/>
          </a:bodyPr>
          <a:lstStyle/>
          <a:p>
            <a:pPr marL="457200" lvl="0" indent="-457200">
              <a:buFont typeface="+mj-lt"/>
              <a:buAutoNum type="arabicPeriod" startAt="5"/>
            </a:pPr>
            <a:r>
              <a:rPr lang="zh-CN" altLang="en-US" sz="2400" b="1" dirty="0">
                <a:latin typeface="微软雅黑" panose="020B0503020204020204" pitchFamily="34" charset="-122"/>
                <a:ea typeface="微软雅黑" panose="020B0503020204020204" pitchFamily="34" charset="-122"/>
              </a:rPr>
              <a:t>将一单链表逆置，要求在原表上进行，不允许重新建链表。</a:t>
            </a:r>
            <a:endParaRPr lang="zh-CN" altLang="zh-CN" sz="2400" b="1" dirty="0">
              <a:latin typeface="微软雅黑" panose="020B0503020204020204" pitchFamily="34" charset="-122"/>
              <a:ea typeface="微软雅黑" panose="020B0503020204020204" pitchFamily="34" charset="-122"/>
            </a:endParaRPr>
          </a:p>
        </p:txBody>
      </p:sp>
      <p:sp>
        <p:nvSpPr>
          <p:cNvPr id="7" name="矩形 6"/>
          <p:cNvSpPr/>
          <p:nvPr/>
        </p:nvSpPr>
        <p:spPr bwMode="auto">
          <a:xfrm>
            <a:off x="923705" y="1817011"/>
            <a:ext cx="504056" cy="360040"/>
          </a:xfrm>
          <a:prstGeom prst="rect">
            <a:avLst/>
          </a:prstGeom>
          <a:noFill/>
          <a:ln w="19050" algn="ctr">
            <a:noFill/>
            <a:miter lim="800000"/>
            <a:headEnd/>
            <a:tailEnd/>
          </a:ln>
          <a:effectLst/>
        </p:spPr>
        <p:txBody>
          <a:bodyPr lIns="91446" tIns="91446" rIns="91446" bIns="91446" rtlCol="0" anchor="ctr"/>
          <a:lstStyle/>
          <a:p>
            <a:pPr algn="ctr"/>
            <a:r>
              <a:rPr lang="en-US" altLang="zh-CN" sz="2000" dirty="0">
                <a:latin typeface="Times New Roman" panose="02020603050405020304" pitchFamily="18" charset="0"/>
                <a:ea typeface="黑体" pitchFamily="2" charset="-122"/>
                <a:cs typeface="Times New Roman" panose="02020603050405020304" pitchFamily="18" charset="0"/>
              </a:rPr>
              <a:t>p</a:t>
            </a:r>
            <a:endParaRPr lang="zh-CN" altLang="en-US" sz="2000" dirty="0">
              <a:latin typeface="Times New Roman" panose="02020603050405020304" pitchFamily="18" charset="0"/>
              <a:ea typeface="黑体" pitchFamily="2" charset="-122"/>
              <a:cs typeface="Times New Roman" panose="02020603050405020304" pitchFamily="18" charset="0"/>
            </a:endParaRPr>
          </a:p>
        </p:txBody>
      </p:sp>
      <p:sp>
        <p:nvSpPr>
          <p:cNvPr id="18" name="矩形 17"/>
          <p:cNvSpPr/>
          <p:nvPr/>
        </p:nvSpPr>
        <p:spPr bwMode="auto">
          <a:xfrm>
            <a:off x="1357048" y="2187935"/>
            <a:ext cx="504056"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cxnSp>
        <p:nvCxnSpPr>
          <p:cNvPr id="19" name="直接箭头连接符 18"/>
          <p:cNvCxnSpPr/>
          <p:nvPr/>
        </p:nvCxnSpPr>
        <p:spPr bwMode="auto">
          <a:xfrm>
            <a:off x="1861104" y="2276872"/>
            <a:ext cx="334632"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20" name="矩形 19"/>
          <p:cNvSpPr/>
          <p:nvPr/>
        </p:nvSpPr>
        <p:spPr bwMode="auto">
          <a:xfrm>
            <a:off x="2195736" y="2187935"/>
            <a:ext cx="504056"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cxnSp>
        <p:nvCxnSpPr>
          <p:cNvPr id="21" name="直接箭头连接符 20"/>
          <p:cNvCxnSpPr/>
          <p:nvPr/>
        </p:nvCxnSpPr>
        <p:spPr bwMode="auto">
          <a:xfrm flipV="1">
            <a:off x="2718551" y="2276872"/>
            <a:ext cx="315873" cy="3207"/>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22" name="矩形 21"/>
          <p:cNvSpPr/>
          <p:nvPr/>
        </p:nvSpPr>
        <p:spPr bwMode="auto">
          <a:xfrm>
            <a:off x="3034424" y="2187935"/>
            <a:ext cx="504056"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cxnSp>
        <p:nvCxnSpPr>
          <p:cNvPr id="23" name="直接箭头连接符 22"/>
          <p:cNvCxnSpPr/>
          <p:nvPr/>
        </p:nvCxnSpPr>
        <p:spPr bwMode="auto">
          <a:xfrm>
            <a:off x="3545975" y="2276872"/>
            <a:ext cx="310161" cy="3737"/>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24" name="矩形 23"/>
          <p:cNvSpPr/>
          <p:nvPr/>
        </p:nvSpPr>
        <p:spPr bwMode="auto">
          <a:xfrm>
            <a:off x="3856136" y="2187935"/>
            <a:ext cx="504056"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cxnSp>
        <p:nvCxnSpPr>
          <p:cNvPr id="25" name="直接箭头连接符 24"/>
          <p:cNvCxnSpPr/>
          <p:nvPr/>
        </p:nvCxnSpPr>
        <p:spPr bwMode="auto">
          <a:xfrm flipV="1">
            <a:off x="4368919" y="2276872"/>
            <a:ext cx="325905" cy="2677"/>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26" name="矩形 25"/>
          <p:cNvSpPr/>
          <p:nvPr/>
        </p:nvSpPr>
        <p:spPr bwMode="auto">
          <a:xfrm>
            <a:off x="4694824" y="2187935"/>
            <a:ext cx="504056"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cxnSp>
        <p:nvCxnSpPr>
          <p:cNvPr id="27" name="直接箭头连接符 26"/>
          <p:cNvCxnSpPr/>
          <p:nvPr/>
        </p:nvCxnSpPr>
        <p:spPr bwMode="auto">
          <a:xfrm>
            <a:off x="5198880" y="2276872"/>
            <a:ext cx="334632"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28" name="矩形 27"/>
          <p:cNvSpPr/>
          <p:nvPr/>
        </p:nvSpPr>
        <p:spPr bwMode="auto">
          <a:xfrm>
            <a:off x="5533512" y="2187935"/>
            <a:ext cx="504056"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cxnSp>
        <p:nvCxnSpPr>
          <p:cNvPr id="29" name="直接箭头连接符 28"/>
          <p:cNvCxnSpPr/>
          <p:nvPr/>
        </p:nvCxnSpPr>
        <p:spPr bwMode="auto">
          <a:xfrm flipV="1">
            <a:off x="6032919" y="2270459"/>
            <a:ext cx="324169" cy="6413"/>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30" name="矩形 29"/>
          <p:cNvSpPr/>
          <p:nvPr/>
        </p:nvSpPr>
        <p:spPr bwMode="auto">
          <a:xfrm>
            <a:off x="6290039" y="2062548"/>
            <a:ext cx="1132911" cy="360040"/>
          </a:xfrm>
          <a:prstGeom prst="rect">
            <a:avLst/>
          </a:prstGeom>
          <a:noFill/>
          <a:ln w="19050" algn="ctr">
            <a:noFill/>
            <a:miter lim="800000"/>
            <a:headEnd/>
            <a:tailEnd/>
          </a:ln>
          <a:effectLst/>
        </p:spPr>
        <p:txBody>
          <a:bodyPr lIns="91446" tIns="91446" rIns="91446" bIns="91446" rtlCol="0" anchor="ctr"/>
          <a:lstStyle/>
          <a:p>
            <a:pPr algn="ctr"/>
            <a:r>
              <a:rPr lang="en-US" altLang="zh-CN" sz="2800" dirty="0">
                <a:solidFill>
                  <a:srgbClr val="FF0000"/>
                </a:solidFill>
                <a:latin typeface="Times New Roman" panose="02020603050405020304" pitchFamily="18" charset="0"/>
                <a:ea typeface="黑体" pitchFamily="2" charset="-122"/>
                <a:cs typeface="Times New Roman" panose="02020603050405020304" pitchFamily="18" charset="0"/>
              </a:rPr>
              <a:t>NULL</a:t>
            </a:r>
            <a:endParaRPr lang="zh-CN" altLang="en-US" sz="2800" dirty="0">
              <a:solidFill>
                <a:srgbClr val="FF0000"/>
              </a:solidFill>
              <a:latin typeface="Times New Roman" panose="02020603050405020304" pitchFamily="18" charset="0"/>
              <a:ea typeface="黑体" pitchFamily="2" charset="-122"/>
              <a:cs typeface="Times New Roman" panose="02020603050405020304" pitchFamily="18" charset="0"/>
            </a:endParaRPr>
          </a:p>
        </p:txBody>
      </p:sp>
      <p:cxnSp>
        <p:nvCxnSpPr>
          <p:cNvPr id="31" name="直接箭头连接符 30"/>
          <p:cNvCxnSpPr/>
          <p:nvPr/>
        </p:nvCxnSpPr>
        <p:spPr bwMode="auto">
          <a:xfrm>
            <a:off x="2555776" y="1842603"/>
            <a:ext cx="0" cy="36004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33" name="矩形 32"/>
          <p:cNvSpPr/>
          <p:nvPr/>
        </p:nvSpPr>
        <p:spPr bwMode="auto">
          <a:xfrm>
            <a:off x="2267744" y="1658292"/>
            <a:ext cx="918606" cy="360040"/>
          </a:xfrm>
          <a:prstGeom prst="rect">
            <a:avLst/>
          </a:prstGeom>
          <a:noFill/>
          <a:ln w="19050" algn="ctr">
            <a:noFill/>
            <a:miter lim="800000"/>
            <a:headEnd/>
            <a:tailEnd/>
          </a:ln>
          <a:effectLst/>
        </p:spPr>
        <p:txBody>
          <a:bodyPr lIns="91446" tIns="91446" rIns="91446" bIns="91446" rtlCol="0" anchor="ctr"/>
          <a:lstStyle/>
          <a:p>
            <a:pPr algn="ctr"/>
            <a:r>
              <a:rPr lang="en-US" altLang="zh-CN" sz="2000" dirty="0">
                <a:latin typeface="Times New Roman" panose="02020603050405020304" pitchFamily="18" charset="0"/>
                <a:ea typeface="黑体" pitchFamily="2" charset="-122"/>
                <a:cs typeface="Times New Roman" panose="02020603050405020304" pitchFamily="18" charset="0"/>
              </a:rPr>
              <a:t>q</a:t>
            </a:r>
            <a:endParaRPr lang="zh-CN" altLang="en-US" sz="2000" dirty="0">
              <a:latin typeface="Times New Roman" panose="02020603050405020304" pitchFamily="18" charset="0"/>
              <a:ea typeface="黑体" pitchFamily="2" charset="-122"/>
              <a:cs typeface="Times New Roman" panose="02020603050405020304" pitchFamily="18" charset="0"/>
            </a:endParaRPr>
          </a:p>
        </p:txBody>
      </p:sp>
      <p:cxnSp>
        <p:nvCxnSpPr>
          <p:cNvPr id="47" name="直接箭头连接符 46"/>
          <p:cNvCxnSpPr/>
          <p:nvPr/>
        </p:nvCxnSpPr>
        <p:spPr bwMode="auto">
          <a:xfrm>
            <a:off x="1022416" y="2299299"/>
            <a:ext cx="334632"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cxnSp>
        <p:nvCxnSpPr>
          <p:cNvPr id="48" name="直接箭头连接符 47"/>
          <p:cNvCxnSpPr/>
          <p:nvPr/>
        </p:nvCxnSpPr>
        <p:spPr bwMode="auto">
          <a:xfrm flipH="1">
            <a:off x="937704" y="2422588"/>
            <a:ext cx="419344" cy="2098"/>
          </a:xfrm>
          <a:prstGeom prst="straightConnector1">
            <a:avLst/>
          </a:prstGeom>
          <a:solidFill>
            <a:schemeClr val="accent1"/>
          </a:solidFill>
          <a:ln w="15875" cap="flat" cmpd="sng" algn="ctr">
            <a:solidFill>
              <a:srgbClr val="FF0000"/>
            </a:solidFill>
            <a:prstDash val="solid"/>
            <a:round/>
            <a:headEnd type="none"/>
            <a:tailEnd type="stealth" w="lg" len="lg"/>
          </a:ln>
          <a:effectLst/>
        </p:spPr>
      </p:cxnSp>
      <p:sp>
        <p:nvSpPr>
          <p:cNvPr id="51" name="矩形 50"/>
          <p:cNvSpPr/>
          <p:nvPr/>
        </p:nvSpPr>
        <p:spPr>
          <a:xfrm>
            <a:off x="301370" y="2547974"/>
            <a:ext cx="691215" cy="369332"/>
          </a:xfrm>
          <a:prstGeom prst="rect">
            <a:avLst/>
          </a:prstGeom>
        </p:spPr>
        <p:txBody>
          <a:bodyPr wrap="none">
            <a:spAutoFit/>
          </a:bodyPr>
          <a:lstStyle/>
          <a:p>
            <a:r>
              <a:rPr lang="en-US" altLang="zh-CN" dirty="0">
                <a:solidFill>
                  <a:srgbClr val="FF0000"/>
                </a:solidFill>
                <a:latin typeface="Consolas" panose="020B0609020204030204" pitchFamily="49" charset="0"/>
              </a:rPr>
              <a:t>NULL</a:t>
            </a:r>
            <a:endParaRPr lang="zh-CN" altLang="en-US" dirty="0">
              <a:solidFill>
                <a:srgbClr val="FF0000"/>
              </a:solidFill>
            </a:endParaRPr>
          </a:p>
        </p:txBody>
      </p:sp>
      <p:sp>
        <p:nvSpPr>
          <p:cNvPr id="52" name="矩形 51"/>
          <p:cNvSpPr/>
          <p:nvPr/>
        </p:nvSpPr>
        <p:spPr>
          <a:xfrm>
            <a:off x="1250292" y="2760872"/>
            <a:ext cx="691215" cy="369332"/>
          </a:xfrm>
          <a:prstGeom prst="rect">
            <a:avLst/>
          </a:prstGeom>
        </p:spPr>
        <p:txBody>
          <a:bodyPr wrap="none">
            <a:spAutoFit/>
          </a:bodyPr>
          <a:lstStyle/>
          <a:p>
            <a:r>
              <a:rPr lang="en-US" altLang="zh-CN" dirty="0" err="1">
                <a:latin typeface="Consolas" panose="020B0609020204030204" pitchFamily="49" charset="0"/>
              </a:rPr>
              <a:t>pred</a:t>
            </a:r>
            <a:endParaRPr lang="zh-CN" altLang="en-US" dirty="0"/>
          </a:p>
        </p:txBody>
      </p:sp>
      <p:cxnSp>
        <p:nvCxnSpPr>
          <p:cNvPr id="53" name="直接箭头连接符 52"/>
          <p:cNvCxnSpPr/>
          <p:nvPr/>
        </p:nvCxnSpPr>
        <p:spPr bwMode="auto">
          <a:xfrm flipV="1">
            <a:off x="1595900" y="2547975"/>
            <a:ext cx="0" cy="288032"/>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cxnSp>
        <p:nvCxnSpPr>
          <p:cNvPr id="56" name="直接箭头连接符 55"/>
          <p:cNvCxnSpPr/>
          <p:nvPr/>
        </p:nvCxnSpPr>
        <p:spPr bwMode="auto">
          <a:xfrm>
            <a:off x="2411760" y="1838312"/>
            <a:ext cx="0" cy="36004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59" name="矩形 58"/>
          <p:cNvSpPr/>
          <p:nvPr/>
        </p:nvSpPr>
        <p:spPr bwMode="auto">
          <a:xfrm>
            <a:off x="1979712" y="1628800"/>
            <a:ext cx="504056" cy="360040"/>
          </a:xfrm>
          <a:prstGeom prst="rect">
            <a:avLst/>
          </a:prstGeom>
          <a:noFill/>
          <a:ln w="19050" algn="ctr">
            <a:noFill/>
            <a:miter lim="800000"/>
            <a:headEnd/>
            <a:tailEnd/>
          </a:ln>
          <a:effectLst/>
        </p:spPr>
        <p:txBody>
          <a:bodyPr lIns="91446" tIns="91446" rIns="91446" bIns="91446" rtlCol="0" anchor="ctr"/>
          <a:lstStyle/>
          <a:p>
            <a:pPr algn="ctr"/>
            <a:r>
              <a:rPr lang="en-US" altLang="zh-CN" sz="2000" dirty="0">
                <a:latin typeface="Times New Roman" panose="02020603050405020304" pitchFamily="18" charset="0"/>
                <a:ea typeface="黑体" pitchFamily="2" charset="-122"/>
                <a:cs typeface="Times New Roman" panose="02020603050405020304" pitchFamily="18" charset="0"/>
              </a:rPr>
              <a:t>p</a:t>
            </a:r>
            <a:endParaRPr lang="zh-CN" altLang="en-US" sz="2000" dirty="0">
              <a:latin typeface="Times New Roman" panose="02020603050405020304" pitchFamily="18" charset="0"/>
              <a:ea typeface="黑体" pitchFamily="2" charset="-122"/>
              <a:cs typeface="Times New Roman" panose="02020603050405020304" pitchFamily="18" charset="0"/>
            </a:endParaRPr>
          </a:p>
        </p:txBody>
      </p:sp>
      <p:cxnSp>
        <p:nvCxnSpPr>
          <p:cNvPr id="60" name="直接箭头连接符 59"/>
          <p:cNvCxnSpPr/>
          <p:nvPr/>
        </p:nvCxnSpPr>
        <p:spPr bwMode="auto">
          <a:xfrm>
            <a:off x="3421719" y="1844824"/>
            <a:ext cx="0" cy="36004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61" name="矩形 60"/>
          <p:cNvSpPr/>
          <p:nvPr/>
        </p:nvSpPr>
        <p:spPr bwMode="auto">
          <a:xfrm>
            <a:off x="3347864" y="1660513"/>
            <a:ext cx="556719" cy="360040"/>
          </a:xfrm>
          <a:prstGeom prst="rect">
            <a:avLst/>
          </a:prstGeom>
          <a:noFill/>
          <a:ln w="19050" algn="ctr">
            <a:noFill/>
            <a:miter lim="800000"/>
            <a:headEnd/>
            <a:tailEnd/>
          </a:ln>
          <a:effectLst/>
        </p:spPr>
        <p:txBody>
          <a:bodyPr lIns="91446" tIns="91446" rIns="91446" bIns="91446" rtlCol="0" anchor="ctr"/>
          <a:lstStyle/>
          <a:p>
            <a:pPr algn="ctr"/>
            <a:r>
              <a:rPr lang="en-US" altLang="zh-CN" sz="2000" dirty="0">
                <a:latin typeface="Times New Roman" panose="02020603050405020304" pitchFamily="18" charset="0"/>
                <a:ea typeface="黑体" pitchFamily="2" charset="-122"/>
                <a:cs typeface="Times New Roman" panose="02020603050405020304" pitchFamily="18" charset="0"/>
              </a:rPr>
              <a:t>q</a:t>
            </a:r>
            <a:endParaRPr lang="zh-CN" altLang="en-US" sz="2000" dirty="0">
              <a:latin typeface="Times New Roman" panose="02020603050405020304" pitchFamily="18" charset="0"/>
              <a:ea typeface="黑体" pitchFamily="2" charset="-122"/>
              <a:cs typeface="Times New Roman" panose="02020603050405020304" pitchFamily="18" charset="0"/>
            </a:endParaRPr>
          </a:p>
        </p:txBody>
      </p:sp>
      <p:sp>
        <p:nvSpPr>
          <p:cNvPr id="65" name="矩形 64"/>
          <p:cNvSpPr/>
          <p:nvPr/>
        </p:nvSpPr>
        <p:spPr>
          <a:xfrm>
            <a:off x="2108540" y="2769256"/>
            <a:ext cx="691215" cy="369332"/>
          </a:xfrm>
          <a:prstGeom prst="rect">
            <a:avLst/>
          </a:prstGeom>
        </p:spPr>
        <p:txBody>
          <a:bodyPr wrap="none">
            <a:spAutoFit/>
          </a:bodyPr>
          <a:lstStyle/>
          <a:p>
            <a:r>
              <a:rPr lang="en-US" altLang="zh-CN" dirty="0" err="1">
                <a:latin typeface="Consolas" panose="020B0609020204030204" pitchFamily="49" charset="0"/>
              </a:rPr>
              <a:t>pred</a:t>
            </a:r>
            <a:endParaRPr lang="zh-CN" altLang="en-US" dirty="0"/>
          </a:p>
        </p:txBody>
      </p:sp>
      <p:cxnSp>
        <p:nvCxnSpPr>
          <p:cNvPr id="66" name="直接箭头连接符 65"/>
          <p:cNvCxnSpPr/>
          <p:nvPr/>
        </p:nvCxnSpPr>
        <p:spPr bwMode="auto">
          <a:xfrm flipV="1">
            <a:off x="2454148" y="2556359"/>
            <a:ext cx="0" cy="288032"/>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cxnSp>
        <p:nvCxnSpPr>
          <p:cNvPr id="67" name="直接箭头连接符 66"/>
          <p:cNvCxnSpPr/>
          <p:nvPr/>
        </p:nvCxnSpPr>
        <p:spPr bwMode="auto">
          <a:xfrm>
            <a:off x="3203848" y="1838312"/>
            <a:ext cx="0" cy="36004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68" name="矩形 67"/>
          <p:cNvSpPr/>
          <p:nvPr/>
        </p:nvSpPr>
        <p:spPr bwMode="auto">
          <a:xfrm>
            <a:off x="2771800" y="1628800"/>
            <a:ext cx="504056" cy="360040"/>
          </a:xfrm>
          <a:prstGeom prst="rect">
            <a:avLst/>
          </a:prstGeom>
          <a:noFill/>
          <a:ln w="19050" algn="ctr">
            <a:noFill/>
            <a:miter lim="800000"/>
            <a:headEnd/>
            <a:tailEnd/>
          </a:ln>
          <a:effectLst/>
        </p:spPr>
        <p:txBody>
          <a:bodyPr lIns="91446" tIns="91446" rIns="91446" bIns="91446" rtlCol="0" anchor="ctr"/>
          <a:lstStyle/>
          <a:p>
            <a:pPr algn="ctr"/>
            <a:r>
              <a:rPr lang="en-US" altLang="zh-CN" sz="2000" dirty="0">
                <a:latin typeface="Times New Roman" panose="02020603050405020304" pitchFamily="18" charset="0"/>
                <a:ea typeface="黑体" pitchFamily="2" charset="-122"/>
                <a:cs typeface="Times New Roman" panose="02020603050405020304" pitchFamily="18" charset="0"/>
              </a:rPr>
              <a:t>p</a:t>
            </a:r>
            <a:endParaRPr lang="zh-CN" altLang="en-US" sz="2000" dirty="0">
              <a:latin typeface="Times New Roman" panose="02020603050405020304" pitchFamily="18" charset="0"/>
              <a:ea typeface="黑体" pitchFamily="2" charset="-122"/>
              <a:cs typeface="Times New Roman" panose="02020603050405020304" pitchFamily="18" charset="0"/>
            </a:endParaRPr>
          </a:p>
        </p:txBody>
      </p:sp>
      <p:sp>
        <p:nvSpPr>
          <p:cNvPr id="40" name="矩形 39">
            <a:extLst>
              <a:ext uri="{FF2B5EF4-FFF2-40B4-BE49-F238E27FC236}">
                <a16:creationId xmlns:a16="http://schemas.microsoft.com/office/drawing/2014/main" id="{5FB3CF64-5210-47F9-B91B-2D79FD48EEF5}"/>
              </a:ext>
            </a:extLst>
          </p:cNvPr>
          <p:cNvSpPr/>
          <p:nvPr/>
        </p:nvSpPr>
        <p:spPr bwMode="auto">
          <a:xfrm>
            <a:off x="398934" y="2230499"/>
            <a:ext cx="504056"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41" name="矩形 40">
            <a:extLst>
              <a:ext uri="{FF2B5EF4-FFF2-40B4-BE49-F238E27FC236}">
                <a16:creationId xmlns:a16="http://schemas.microsoft.com/office/drawing/2014/main" id="{736CA974-F228-43C5-BDD1-45EB76170210}"/>
              </a:ext>
            </a:extLst>
          </p:cNvPr>
          <p:cNvSpPr/>
          <p:nvPr/>
        </p:nvSpPr>
        <p:spPr>
          <a:xfrm>
            <a:off x="350674" y="1653061"/>
            <a:ext cx="691215" cy="369332"/>
          </a:xfrm>
          <a:prstGeom prst="rect">
            <a:avLst/>
          </a:prstGeom>
        </p:spPr>
        <p:txBody>
          <a:bodyPr wrap="none">
            <a:spAutoFit/>
          </a:bodyPr>
          <a:lstStyle/>
          <a:p>
            <a:r>
              <a:rPr lang="en-US" altLang="zh-CN" dirty="0" err="1">
                <a:latin typeface="Consolas" panose="020B0609020204030204" pitchFamily="49" charset="0"/>
              </a:rPr>
              <a:t>pred</a:t>
            </a:r>
            <a:endParaRPr lang="zh-CN" altLang="en-US" dirty="0"/>
          </a:p>
        </p:txBody>
      </p:sp>
      <p:cxnSp>
        <p:nvCxnSpPr>
          <p:cNvPr id="42" name="直接箭头连接符 41">
            <a:extLst>
              <a:ext uri="{FF2B5EF4-FFF2-40B4-BE49-F238E27FC236}">
                <a16:creationId xmlns:a16="http://schemas.microsoft.com/office/drawing/2014/main" id="{B5A4038F-88AB-46C8-B662-8DE6D1CF80F7}"/>
              </a:ext>
            </a:extLst>
          </p:cNvPr>
          <p:cNvCxnSpPr>
            <a:cxnSpLocks/>
          </p:cNvCxnSpPr>
          <p:nvPr/>
        </p:nvCxnSpPr>
        <p:spPr bwMode="auto">
          <a:xfrm>
            <a:off x="652052" y="1984993"/>
            <a:ext cx="0" cy="23158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Tree>
    <p:extLst>
      <p:ext uri="{BB962C8B-B14F-4D97-AF65-F5344CB8AC3E}">
        <p14:creationId xmlns:p14="http://schemas.microsoft.com/office/powerpoint/2010/main" val="2881742604"/>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par>
                                <p:cTn id="11" presetID="2" presetClass="entr" presetSubtype="4"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anim calcmode="lin" valueType="num">
                                      <p:cBhvr additive="base">
                                        <p:cTn id="13" dur="500" fill="hold"/>
                                        <p:tgtEl>
                                          <p:spTgt spid="51"/>
                                        </p:tgtEl>
                                        <p:attrNameLst>
                                          <p:attrName>ppt_x</p:attrName>
                                        </p:attrNameLst>
                                      </p:cBhvr>
                                      <p:tavLst>
                                        <p:tav tm="0">
                                          <p:val>
                                            <p:strVal val="#ppt_x"/>
                                          </p:val>
                                        </p:tav>
                                        <p:tav tm="100000">
                                          <p:val>
                                            <p:strVal val="#ppt_x"/>
                                          </p:val>
                                        </p:tav>
                                      </p:tavLst>
                                    </p:anim>
                                    <p:anim calcmode="lin" valueType="num">
                                      <p:cBhvr additive="base">
                                        <p:cTn id="14" dur="500" fill="hold"/>
                                        <p:tgtEl>
                                          <p:spTgt spid="5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500" fill="hold"/>
                                        <p:tgtEl>
                                          <p:spTgt spid="40"/>
                                        </p:tgtEl>
                                        <p:attrNameLst>
                                          <p:attrName>ppt_x</p:attrName>
                                        </p:attrNameLst>
                                      </p:cBhvr>
                                      <p:tavLst>
                                        <p:tav tm="0">
                                          <p:val>
                                            <p:strVal val="#ppt_x"/>
                                          </p:val>
                                        </p:tav>
                                        <p:tav tm="100000">
                                          <p:val>
                                            <p:strVal val="#ppt_x"/>
                                          </p:val>
                                        </p:tav>
                                      </p:tavLst>
                                    </p:anim>
                                    <p:anim calcmode="lin" valueType="num">
                                      <p:cBhvr additive="base">
                                        <p:cTn id="18" dur="500" fill="hold"/>
                                        <p:tgtEl>
                                          <p:spTgt spid="4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anim calcmode="lin" valueType="num">
                                      <p:cBhvr additive="base">
                                        <p:cTn id="21" dur="500" fill="hold"/>
                                        <p:tgtEl>
                                          <p:spTgt spid="41"/>
                                        </p:tgtEl>
                                        <p:attrNameLst>
                                          <p:attrName>ppt_x</p:attrName>
                                        </p:attrNameLst>
                                      </p:cBhvr>
                                      <p:tavLst>
                                        <p:tav tm="0">
                                          <p:val>
                                            <p:strVal val="#ppt_x"/>
                                          </p:val>
                                        </p:tav>
                                        <p:tav tm="100000">
                                          <p:val>
                                            <p:strVal val="#ppt_x"/>
                                          </p:val>
                                        </p:tav>
                                      </p:tavLst>
                                    </p:anim>
                                    <p:anim calcmode="lin" valueType="num">
                                      <p:cBhvr additive="base">
                                        <p:cTn id="22" dur="500" fill="hold"/>
                                        <p:tgtEl>
                                          <p:spTgt spid="41"/>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additive="base">
                                        <p:cTn id="25" dur="500" fill="hold"/>
                                        <p:tgtEl>
                                          <p:spTgt spid="42"/>
                                        </p:tgtEl>
                                        <p:attrNameLst>
                                          <p:attrName>ppt_x</p:attrName>
                                        </p:attrNameLst>
                                      </p:cBhvr>
                                      <p:tavLst>
                                        <p:tav tm="0">
                                          <p:val>
                                            <p:strVal val="#ppt_x"/>
                                          </p:val>
                                        </p:tav>
                                        <p:tav tm="100000">
                                          <p:val>
                                            <p:strVal val="#ppt_x"/>
                                          </p:val>
                                        </p:tav>
                                      </p:tavLst>
                                    </p:anim>
                                    <p:anim calcmode="lin" valueType="num">
                                      <p:cBhvr additive="base">
                                        <p:cTn id="26"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0"/>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6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nodeType="clickEffect">
                                  <p:stCondLst>
                                    <p:cond delay="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ppt_x"/>
                                          </p:val>
                                        </p:tav>
                                        <p:tav tm="100000">
                                          <p:val>
                                            <p:strVal val="#ppt_x"/>
                                          </p:val>
                                        </p:tav>
                                      </p:tavLst>
                                    </p:anim>
                                    <p:anim calcmode="lin" valueType="num">
                                      <p:cBhvr additive="base">
                                        <p:cTn id="38" dur="500" fill="hold"/>
                                        <p:tgtEl>
                                          <p:spTgt spid="31"/>
                                        </p:tgtEl>
                                        <p:attrNameLst>
                                          <p:attrName>ppt_y</p:attrName>
                                        </p:attrNameLst>
                                      </p:cBhvr>
                                      <p:tavLst>
                                        <p:tav tm="0">
                                          <p:val>
                                            <p:strVal val="0-#ppt_h/2"/>
                                          </p:val>
                                        </p:tav>
                                        <p:tav tm="100000">
                                          <p:val>
                                            <p:strVal val="#ppt_y"/>
                                          </p:val>
                                        </p:tav>
                                      </p:tavLst>
                                    </p:anim>
                                  </p:childTnLst>
                                </p:cTn>
                              </p:par>
                              <p:par>
                                <p:cTn id="39" presetID="2" presetClass="entr" presetSubtype="1"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anim calcmode="lin" valueType="num">
                                      <p:cBhvr additive="base">
                                        <p:cTn id="41" dur="500" fill="hold"/>
                                        <p:tgtEl>
                                          <p:spTgt spid="33"/>
                                        </p:tgtEl>
                                        <p:attrNameLst>
                                          <p:attrName>ppt_x</p:attrName>
                                        </p:attrNameLst>
                                      </p:cBhvr>
                                      <p:tavLst>
                                        <p:tav tm="0">
                                          <p:val>
                                            <p:strVal val="#ppt_x"/>
                                          </p:val>
                                        </p:tav>
                                        <p:tav tm="100000">
                                          <p:val>
                                            <p:strVal val="#ppt_x"/>
                                          </p:val>
                                        </p:tav>
                                      </p:tavLst>
                                    </p:anim>
                                    <p:anim calcmode="lin" valueType="num">
                                      <p:cBhvr additive="base">
                                        <p:cTn id="42" dur="500" fill="hold"/>
                                        <p:tgtEl>
                                          <p:spTgt spid="33"/>
                                        </p:tgtEl>
                                        <p:attrNameLst>
                                          <p:attrName>ppt_y</p:attrName>
                                        </p:attrNameLst>
                                      </p:cBhvr>
                                      <p:tavLst>
                                        <p:tav tm="0">
                                          <p:val>
                                            <p:strVal val="0-#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1"/>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70"/>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48"/>
                                        </p:tgtEl>
                                        <p:attrNameLst>
                                          <p:attrName>style.visibility</p:attrName>
                                        </p:attrNameLst>
                                      </p:cBhvr>
                                      <p:to>
                                        <p:strVal val="visible"/>
                                      </p:to>
                                    </p:set>
                                    <p:anim calcmode="lin" valueType="num">
                                      <p:cBhvr additive="base">
                                        <p:cTn id="53" dur="500" fill="hold"/>
                                        <p:tgtEl>
                                          <p:spTgt spid="48"/>
                                        </p:tgtEl>
                                        <p:attrNameLst>
                                          <p:attrName>ppt_x</p:attrName>
                                        </p:attrNameLst>
                                      </p:cBhvr>
                                      <p:tavLst>
                                        <p:tav tm="0">
                                          <p:val>
                                            <p:strVal val="#ppt_x"/>
                                          </p:val>
                                        </p:tav>
                                        <p:tav tm="100000">
                                          <p:val>
                                            <p:strVal val="#ppt_x"/>
                                          </p:val>
                                        </p:tav>
                                      </p:tavLst>
                                    </p:anim>
                                    <p:anim calcmode="lin" valueType="num">
                                      <p:cBhvr additive="base">
                                        <p:cTn id="54" dur="500" fill="hold"/>
                                        <p:tgtEl>
                                          <p:spTgt spid="48"/>
                                        </p:tgtEl>
                                        <p:attrNameLst>
                                          <p:attrName>ppt_y</p:attrName>
                                        </p:attrNameLst>
                                      </p:cBhvr>
                                      <p:tavLst>
                                        <p:tav tm="0">
                                          <p:val>
                                            <p:strVal val="1+#ppt_h/2"/>
                                          </p:val>
                                        </p:tav>
                                        <p:tav tm="100000">
                                          <p:val>
                                            <p:strVal val="#ppt_y"/>
                                          </p:val>
                                        </p:tav>
                                      </p:tavLst>
                                    </p:anim>
                                  </p:childTnLst>
                                </p:cTn>
                              </p:par>
                              <p:par>
                                <p:cTn id="55" presetID="1" presetClass="exit" presetSubtype="0" fill="hold" nodeType="withEffect">
                                  <p:stCondLst>
                                    <p:cond delay="0"/>
                                  </p:stCondLst>
                                  <p:childTnLst>
                                    <p:set>
                                      <p:cBhvr>
                                        <p:cTn id="56" dur="1" fill="hold">
                                          <p:stCondLst>
                                            <p:cond delay="0"/>
                                          </p:stCondLst>
                                        </p:cTn>
                                        <p:tgtEl>
                                          <p:spTgt spid="19"/>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2"/>
                                        </p:tgtEl>
                                        <p:attrNameLst>
                                          <p:attrName>style.visibility</p:attrName>
                                        </p:attrNameLst>
                                      </p:cBhvr>
                                      <p:to>
                                        <p:strVal val="visible"/>
                                      </p:to>
                                    </p:set>
                                  </p:childTnLst>
                                </p:cTn>
                              </p:par>
                              <p:par>
                                <p:cTn id="61" presetID="1" presetClass="exit" presetSubtype="0" fill="hold" grpId="1" nodeType="withEffect">
                                  <p:stCondLst>
                                    <p:cond delay="0"/>
                                  </p:stCondLst>
                                  <p:childTnLst>
                                    <p:set>
                                      <p:cBhvr>
                                        <p:cTn id="62" dur="1" fill="hold">
                                          <p:stCondLst>
                                            <p:cond delay="0"/>
                                          </p:stCondLst>
                                        </p:cTn>
                                        <p:tgtEl>
                                          <p:spTgt spid="71"/>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53"/>
                                        </p:tgtEl>
                                        <p:attrNameLst>
                                          <p:attrName>style.visibility</p:attrName>
                                        </p:attrNameLst>
                                      </p:cBhvr>
                                      <p:to>
                                        <p:strVal val="visible"/>
                                      </p:to>
                                    </p:set>
                                    <p:anim calcmode="lin" valueType="num">
                                      <p:cBhvr additive="base">
                                        <p:cTn id="67" dur="500" fill="hold"/>
                                        <p:tgtEl>
                                          <p:spTgt spid="53"/>
                                        </p:tgtEl>
                                        <p:attrNameLst>
                                          <p:attrName>ppt_x</p:attrName>
                                        </p:attrNameLst>
                                      </p:cBhvr>
                                      <p:tavLst>
                                        <p:tav tm="0">
                                          <p:val>
                                            <p:strVal val="#ppt_x"/>
                                          </p:val>
                                        </p:tav>
                                        <p:tav tm="100000">
                                          <p:val>
                                            <p:strVal val="#ppt_x"/>
                                          </p:val>
                                        </p:tav>
                                      </p:tavLst>
                                    </p:anim>
                                    <p:anim calcmode="lin" valueType="num">
                                      <p:cBhvr additive="base">
                                        <p:cTn id="68" dur="500" fill="hold"/>
                                        <p:tgtEl>
                                          <p:spTgt spid="53"/>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52"/>
                                        </p:tgtEl>
                                        <p:attrNameLst>
                                          <p:attrName>style.visibility</p:attrName>
                                        </p:attrNameLst>
                                      </p:cBhvr>
                                      <p:to>
                                        <p:strVal val="visible"/>
                                      </p:to>
                                    </p:set>
                                    <p:anim calcmode="lin" valueType="num">
                                      <p:cBhvr additive="base">
                                        <p:cTn id="71" dur="500" fill="hold"/>
                                        <p:tgtEl>
                                          <p:spTgt spid="52"/>
                                        </p:tgtEl>
                                        <p:attrNameLst>
                                          <p:attrName>ppt_x</p:attrName>
                                        </p:attrNameLst>
                                      </p:cBhvr>
                                      <p:tavLst>
                                        <p:tav tm="0">
                                          <p:val>
                                            <p:strVal val="#ppt_x"/>
                                          </p:val>
                                        </p:tav>
                                        <p:tav tm="100000">
                                          <p:val>
                                            <p:strVal val="#ppt_x"/>
                                          </p:val>
                                        </p:tav>
                                      </p:tavLst>
                                    </p:anim>
                                    <p:anim calcmode="lin" valueType="num">
                                      <p:cBhvr additive="base">
                                        <p:cTn id="72" dur="500" fill="hold"/>
                                        <p:tgtEl>
                                          <p:spTgt spid="52"/>
                                        </p:tgtEl>
                                        <p:attrNameLst>
                                          <p:attrName>ppt_y</p:attrName>
                                        </p:attrNameLst>
                                      </p:cBhvr>
                                      <p:tavLst>
                                        <p:tav tm="0">
                                          <p:val>
                                            <p:strVal val="1+#ppt_h/2"/>
                                          </p:val>
                                        </p:tav>
                                        <p:tav tm="100000">
                                          <p:val>
                                            <p:strVal val="#ppt_y"/>
                                          </p:val>
                                        </p:tav>
                                      </p:tavLst>
                                    </p:anim>
                                  </p:childTnLst>
                                </p:cTn>
                              </p:par>
                              <p:par>
                                <p:cTn id="73" presetID="1" presetClass="exit" presetSubtype="0" fill="hold" grpId="1" nodeType="withEffect">
                                  <p:stCondLst>
                                    <p:cond delay="0"/>
                                  </p:stCondLst>
                                  <p:childTnLst>
                                    <p:set>
                                      <p:cBhvr>
                                        <p:cTn id="74" dur="1" fill="hold">
                                          <p:stCondLst>
                                            <p:cond delay="0"/>
                                          </p:stCondLst>
                                        </p:cTn>
                                        <p:tgtEl>
                                          <p:spTgt spid="41"/>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42"/>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73"/>
                                        </p:tgtEl>
                                        <p:attrNameLst>
                                          <p:attrName>style.visibility</p:attrName>
                                        </p:attrNameLst>
                                      </p:cBhvr>
                                      <p:to>
                                        <p:strVal val="visible"/>
                                      </p:to>
                                    </p:set>
                                  </p:childTnLst>
                                </p:cTn>
                              </p:par>
                              <p:par>
                                <p:cTn id="81" presetID="1" presetClass="exit" presetSubtype="0" fill="hold" grpId="1" nodeType="withEffect">
                                  <p:stCondLst>
                                    <p:cond delay="0"/>
                                  </p:stCondLst>
                                  <p:childTnLst>
                                    <p:set>
                                      <p:cBhvr>
                                        <p:cTn id="82" dur="1" fill="hold">
                                          <p:stCondLst>
                                            <p:cond delay="0"/>
                                          </p:stCondLst>
                                        </p:cTn>
                                        <p:tgtEl>
                                          <p:spTgt spid="72"/>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2" presetClass="entr" presetSubtype="1" fill="hold" nodeType="clickEffect">
                                  <p:stCondLst>
                                    <p:cond delay="0"/>
                                  </p:stCondLst>
                                  <p:childTnLst>
                                    <p:set>
                                      <p:cBhvr>
                                        <p:cTn id="86" dur="1" fill="hold">
                                          <p:stCondLst>
                                            <p:cond delay="0"/>
                                          </p:stCondLst>
                                        </p:cTn>
                                        <p:tgtEl>
                                          <p:spTgt spid="56"/>
                                        </p:tgtEl>
                                        <p:attrNameLst>
                                          <p:attrName>style.visibility</p:attrName>
                                        </p:attrNameLst>
                                      </p:cBhvr>
                                      <p:to>
                                        <p:strVal val="visible"/>
                                      </p:to>
                                    </p:set>
                                    <p:anim calcmode="lin" valueType="num">
                                      <p:cBhvr additive="base">
                                        <p:cTn id="87" dur="500" fill="hold"/>
                                        <p:tgtEl>
                                          <p:spTgt spid="56"/>
                                        </p:tgtEl>
                                        <p:attrNameLst>
                                          <p:attrName>ppt_x</p:attrName>
                                        </p:attrNameLst>
                                      </p:cBhvr>
                                      <p:tavLst>
                                        <p:tav tm="0">
                                          <p:val>
                                            <p:strVal val="#ppt_x"/>
                                          </p:val>
                                        </p:tav>
                                        <p:tav tm="100000">
                                          <p:val>
                                            <p:strVal val="#ppt_x"/>
                                          </p:val>
                                        </p:tav>
                                      </p:tavLst>
                                    </p:anim>
                                    <p:anim calcmode="lin" valueType="num">
                                      <p:cBhvr additive="base">
                                        <p:cTn id="88" dur="500" fill="hold"/>
                                        <p:tgtEl>
                                          <p:spTgt spid="56"/>
                                        </p:tgtEl>
                                        <p:attrNameLst>
                                          <p:attrName>ppt_y</p:attrName>
                                        </p:attrNameLst>
                                      </p:cBhvr>
                                      <p:tavLst>
                                        <p:tav tm="0">
                                          <p:val>
                                            <p:strVal val="0-#ppt_h/2"/>
                                          </p:val>
                                        </p:tav>
                                        <p:tav tm="100000">
                                          <p:val>
                                            <p:strVal val="#ppt_y"/>
                                          </p:val>
                                        </p:tav>
                                      </p:tavLst>
                                    </p:anim>
                                  </p:childTnLst>
                                </p:cTn>
                              </p:par>
                              <p:par>
                                <p:cTn id="89" presetID="2" presetClass="entr" presetSubtype="1" fill="hold" grpId="0" nodeType="withEffect">
                                  <p:stCondLst>
                                    <p:cond delay="0"/>
                                  </p:stCondLst>
                                  <p:childTnLst>
                                    <p:set>
                                      <p:cBhvr>
                                        <p:cTn id="90" dur="1" fill="hold">
                                          <p:stCondLst>
                                            <p:cond delay="0"/>
                                          </p:stCondLst>
                                        </p:cTn>
                                        <p:tgtEl>
                                          <p:spTgt spid="59"/>
                                        </p:tgtEl>
                                        <p:attrNameLst>
                                          <p:attrName>style.visibility</p:attrName>
                                        </p:attrNameLst>
                                      </p:cBhvr>
                                      <p:to>
                                        <p:strVal val="visible"/>
                                      </p:to>
                                    </p:set>
                                    <p:anim calcmode="lin" valueType="num">
                                      <p:cBhvr additive="base">
                                        <p:cTn id="91" dur="500" fill="hold"/>
                                        <p:tgtEl>
                                          <p:spTgt spid="59"/>
                                        </p:tgtEl>
                                        <p:attrNameLst>
                                          <p:attrName>ppt_x</p:attrName>
                                        </p:attrNameLst>
                                      </p:cBhvr>
                                      <p:tavLst>
                                        <p:tav tm="0">
                                          <p:val>
                                            <p:strVal val="#ppt_x"/>
                                          </p:val>
                                        </p:tav>
                                        <p:tav tm="100000">
                                          <p:val>
                                            <p:strVal val="#ppt_x"/>
                                          </p:val>
                                        </p:tav>
                                      </p:tavLst>
                                    </p:anim>
                                    <p:anim calcmode="lin" valueType="num">
                                      <p:cBhvr additive="base">
                                        <p:cTn id="92" dur="500" fill="hold"/>
                                        <p:tgtEl>
                                          <p:spTgt spid="59"/>
                                        </p:tgtEl>
                                        <p:attrNameLst>
                                          <p:attrName>ppt_y</p:attrName>
                                        </p:attrNameLst>
                                      </p:cBhvr>
                                      <p:tavLst>
                                        <p:tav tm="0">
                                          <p:val>
                                            <p:strVal val="0-#ppt_h/2"/>
                                          </p:val>
                                        </p:tav>
                                        <p:tav tm="100000">
                                          <p:val>
                                            <p:strVal val="#ppt_y"/>
                                          </p:val>
                                        </p:tav>
                                      </p:tavLst>
                                    </p:anim>
                                  </p:childTnLst>
                                </p:cTn>
                              </p:par>
                              <p:par>
                                <p:cTn id="93" presetID="1" presetClass="exit" presetSubtype="0" fill="hold" nodeType="withEffect">
                                  <p:stCondLst>
                                    <p:cond delay="0"/>
                                  </p:stCondLst>
                                  <p:childTnLst>
                                    <p:set>
                                      <p:cBhvr>
                                        <p:cTn id="94" dur="1" fill="hold">
                                          <p:stCondLst>
                                            <p:cond delay="0"/>
                                          </p:stCondLst>
                                        </p:cTn>
                                        <p:tgtEl>
                                          <p:spTgt spid="47"/>
                                        </p:tgtEl>
                                        <p:attrNameLst>
                                          <p:attrName>style.visibility</p:attrName>
                                        </p:attrNameLst>
                                      </p:cBhvr>
                                      <p:to>
                                        <p:strVal val="hidden"/>
                                      </p:to>
                                    </p:set>
                                  </p:childTnLst>
                                </p:cTn>
                              </p:par>
                              <p:par>
                                <p:cTn id="95" presetID="1" presetClass="exit" presetSubtype="0" fill="hold" grpId="0" nodeType="withEffect">
                                  <p:stCondLst>
                                    <p:cond delay="0"/>
                                  </p:stCondLst>
                                  <p:childTnLst>
                                    <p:set>
                                      <p:cBhvr>
                                        <p:cTn id="96" dur="1" fill="hold">
                                          <p:stCondLst>
                                            <p:cond delay="0"/>
                                          </p:stCondLst>
                                        </p:cTn>
                                        <p:tgtEl>
                                          <p:spTgt spid="7"/>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2" presetClass="entr" presetSubtype="1" fill="hold" nodeType="clickEffect">
                                  <p:stCondLst>
                                    <p:cond delay="0"/>
                                  </p:stCondLst>
                                  <p:childTnLst>
                                    <p:set>
                                      <p:cBhvr>
                                        <p:cTn id="100" dur="1" fill="hold">
                                          <p:stCondLst>
                                            <p:cond delay="0"/>
                                          </p:stCondLst>
                                        </p:cTn>
                                        <p:tgtEl>
                                          <p:spTgt spid="60"/>
                                        </p:tgtEl>
                                        <p:attrNameLst>
                                          <p:attrName>style.visibility</p:attrName>
                                        </p:attrNameLst>
                                      </p:cBhvr>
                                      <p:to>
                                        <p:strVal val="visible"/>
                                      </p:to>
                                    </p:set>
                                    <p:anim calcmode="lin" valueType="num">
                                      <p:cBhvr additive="base">
                                        <p:cTn id="101" dur="500" fill="hold"/>
                                        <p:tgtEl>
                                          <p:spTgt spid="60"/>
                                        </p:tgtEl>
                                        <p:attrNameLst>
                                          <p:attrName>ppt_x</p:attrName>
                                        </p:attrNameLst>
                                      </p:cBhvr>
                                      <p:tavLst>
                                        <p:tav tm="0">
                                          <p:val>
                                            <p:strVal val="#ppt_x"/>
                                          </p:val>
                                        </p:tav>
                                        <p:tav tm="100000">
                                          <p:val>
                                            <p:strVal val="#ppt_x"/>
                                          </p:val>
                                        </p:tav>
                                      </p:tavLst>
                                    </p:anim>
                                    <p:anim calcmode="lin" valueType="num">
                                      <p:cBhvr additive="base">
                                        <p:cTn id="102" dur="500" fill="hold"/>
                                        <p:tgtEl>
                                          <p:spTgt spid="60"/>
                                        </p:tgtEl>
                                        <p:attrNameLst>
                                          <p:attrName>ppt_y</p:attrName>
                                        </p:attrNameLst>
                                      </p:cBhvr>
                                      <p:tavLst>
                                        <p:tav tm="0">
                                          <p:val>
                                            <p:strVal val="0-#ppt_h/2"/>
                                          </p:val>
                                        </p:tav>
                                        <p:tav tm="100000">
                                          <p:val>
                                            <p:strVal val="#ppt_y"/>
                                          </p:val>
                                        </p:tav>
                                      </p:tavLst>
                                    </p:anim>
                                  </p:childTnLst>
                                </p:cTn>
                              </p:par>
                              <p:par>
                                <p:cTn id="103" presetID="2" presetClass="entr" presetSubtype="1" fill="hold" grpId="0" nodeType="withEffect">
                                  <p:stCondLst>
                                    <p:cond delay="0"/>
                                  </p:stCondLst>
                                  <p:childTnLst>
                                    <p:set>
                                      <p:cBhvr>
                                        <p:cTn id="104" dur="1" fill="hold">
                                          <p:stCondLst>
                                            <p:cond delay="0"/>
                                          </p:stCondLst>
                                        </p:cTn>
                                        <p:tgtEl>
                                          <p:spTgt spid="61"/>
                                        </p:tgtEl>
                                        <p:attrNameLst>
                                          <p:attrName>style.visibility</p:attrName>
                                        </p:attrNameLst>
                                      </p:cBhvr>
                                      <p:to>
                                        <p:strVal val="visible"/>
                                      </p:to>
                                    </p:set>
                                    <p:anim calcmode="lin" valueType="num">
                                      <p:cBhvr additive="base">
                                        <p:cTn id="105" dur="500" fill="hold"/>
                                        <p:tgtEl>
                                          <p:spTgt spid="61"/>
                                        </p:tgtEl>
                                        <p:attrNameLst>
                                          <p:attrName>ppt_x</p:attrName>
                                        </p:attrNameLst>
                                      </p:cBhvr>
                                      <p:tavLst>
                                        <p:tav tm="0">
                                          <p:val>
                                            <p:strVal val="#ppt_x"/>
                                          </p:val>
                                        </p:tav>
                                        <p:tav tm="100000">
                                          <p:val>
                                            <p:strVal val="#ppt_x"/>
                                          </p:val>
                                        </p:tav>
                                      </p:tavLst>
                                    </p:anim>
                                    <p:anim calcmode="lin" valueType="num">
                                      <p:cBhvr additive="base">
                                        <p:cTn id="106" dur="500" fill="hold"/>
                                        <p:tgtEl>
                                          <p:spTgt spid="61"/>
                                        </p:tgtEl>
                                        <p:attrNameLst>
                                          <p:attrName>ppt_y</p:attrName>
                                        </p:attrNameLst>
                                      </p:cBhvr>
                                      <p:tavLst>
                                        <p:tav tm="0">
                                          <p:val>
                                            <p:strVal val="0-#ppt_h/2"/>
                                          </p:val>
                                        </p:tav>
                                        <p:tav tm="100000">
                                          <p:val>
                                            <p:strVal val="#ppt_y"/>
                                          </p:val>
                                        </p:tav>
                                      </p:tavLst>
                                    </p:anim>
                                  </p:childTnLst>
                                </p:cTn>
                              </p:par>
                              <p:par>
                                <p:cTn id="107" presetID="1" presetClass="exit" presetSubtype="0" fill="hold" nodeType="withEffect">
                                  <p:stCondLst>
                                    <p:cond delay="0"/>
                                  </p:stCondLst>
                                  <p:childTnLst>
                                    <p:set>
                                      <p:cBhvr>
                                        <p:cTn id="108" dur="1" fill="hold">
                                          <p:stCondLst>
                                            <p:cond delay="0"/>
                                          </p:stCondLst>
                                        </p:cTn>
                                        <p:tgtEl>
                                          <p:spTgt spid="31"/>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33"/>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62"/>
                                        </p:tgtEl>
                                        <p:attrNameLst>
                                          <p:attrName>style.visibility</p:attrName>
                                        </p:attrNameLst>
                                      </p:cBhvr>
                                      <p:to>
                                        <p:strVal val="visible"/>
                                      </p:to>
                                    </p:set>
                                    <p:anim calcmode="lin" valueType="num">
                                      <p:cBhvr additive="base">
                                        <p:cTn id="115" dur="500" fill="hold"/>
                                        <p:tgtEl>
                                          <p:spTgt spid="62"/>
                                        </p:tgtEl>
                                        <p:attrNameLst>
                                          <p:attrName>ppt_x</p:attrName>
                                        </p:attrNameLst>
                                      </p:cBhvr>
                                      <p:tavLst>
                                        <p:tav tm="0">
                                          <p:val>
                                            <p:strVal val="#ppt_x"/>
                                          </p:val>
                                        </p:tav>
                                        <p:tav tm="100000">
                                          <p:val>
                                            <p:strVal val="#ppt_x"/>
                                          </p:val>
                                        </p:tav>
                                      </p:tavLst>
                                    </p:anim>
                                    <p:anim calcmode="lin" valueType="num">
                                      <p:cBhvr additive="base">
                                        <p:cTn id="116" dur="500" fill="hold"/>
                                        <p:tgtEl>
                                          <p:spTgt spid="62"/>
                                        </p:tgtEl>
                                        <p:attrNameLst>
                                          <p:attrName>ppt_y</p:attrName>
                                        </p:attrNameLst>
                                      </p:cBhvr>
                                      <p:tavLst>
                                        <p:tav tm="0">
                                          <p:val>
                                            <p:strVal val="1+#ppt_h/2"/>
                                          </p:val>
                                        </p:tav>
                                        <p:tav tm="100000">
                                          <p:val>
                                            <p:strVal val="#ppt_y"/>
                                          </p:val>
                                        </p:tav>
                                      </p:tavLst>
                                    </p:anim>
                                  </p:childTnLst>
                                </p:cTn>
                              </p:par>
                              <p:par>
                                <p:cTn id="117" presetID="1" presetClass="exit" presetSubtype="0" fill="hold" nodeType="withEffect">
                                  <p:stCondLst>
                                    <p:cond delay="0"/>
                                  </p:stCondLst>
                                  <p:childTnLst>
                                    <p:set>
                                      <p:cBhvr>
                                        <p:cTn id="118" dur="1" fill="hold">
                                          <p:stCondLst>
                                            <p:cond delay="0"/>
                                          </p:stCondLst>
                                        </p:cTn>
                                        <p:tgtEl>
                                          <p:spTgt spid="21"/>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nodeType="clickEffect">
                                  <p:stCondLst>
                                    <p:cond delay="0"/>
                                  </p:stCondLst>
                                  <p:childTnLst>
                                    <p:set>
                                      <p:cBhvr>
                                        <p:cTn id="122" dur="1" fill="hold">
                                          <p:stCondLst>
                                            <p:cond delay="0"/>
                                          </p:stCondLst>
                                        </p:cTn>
                                        <p:tgtEl>
                                          <p:spTgt spid="66"/>
                                        </p:tgtEl>
                                        <p:attrNameLst>
                                          <p:attrName>style.visibility</p:attrName>
                                        </p:attrNameLst>
                                      </p:cBhvr>
                                      <p:to>
                                        <p:strVal val="visible"/>
                                      </p:to>
                                    </p:set>
                                    <p:anim calcmode="lin" valueType="num">
                                      <p:cBhvr additive="base">
                                        <p:cTn id="123" dur="500" fill="hold"/>
                                        <p:tgtEl>
                                          <p:spTgt spid="66"/>
                                        </p:tgtEl>
                                        <p:attrNameLst>
                                          <p:attrName>ppt_x</p:attrName>
                                        </p:attrNameLst>
                                      </p:cBhvr>
                                      <p:tavLst>
                                        <p:tav tm="0">
                                          <p:val>
                                            <p:strVal val="#ppt_x"/>
                                          </p:val>
                                        </p:tav>
                                        <p:tav tm="100000">
                                          <p:val>
                                            <p:strVal val="#ppt_x"/>
                                          </p:val>
                                        </p:tav>
                                      </p:tavLst>
                                    </p:anim>
                                    <p:anim calcmode="lin" valueType="num">
                                      <p:cBhvr additive="base">
                                        <p:cTn id="124" dur="500" fill="hold"/>
                                        <p:tgtEl>
                                          <p:spTgt spid="66"/>
                                        </p:tgtEl>
                                        <p:attrNameLst>
                                          <p:attrName>ppt_y</p:attrName>
                                        </p:attrNameLst>
                                      </p:cBhvr>
                                      <p:tavLst>
                                        <p:tav tm="0">
                                          <p:val>
                                            <p:strVal val="1+#ppt_h/2"/>
                                          </p:val>
                                        </p:tav>
                                        <p:tav tm="100000">
                                          <p:val>
                                            <p:strVal val="#ppt_y"/>
                                          </p:val>
                                        </p:tav>
                                      </p:tavLst>
                                    </p:anim>
                                  </p:childTnLst>
                                </p:cTn>
                              </p:par>
                              <p:par>
                                <p:cTn id="125" presetID="1" presetClass="exit" presetSubtype="0" fill="hold" grpId="1" nodeType="withEffect">
                                  <p:stCondLst>
                                    <p:cond delay="0"/>
                                  </p:stCondLst>
                                  <p:childTnLst>
                                    <p:set>
                                      <p:cBhvr>
                                        <p:cTn id="126" dur="1" fill="hold">
                                          <p:stCondLst>
                                            <p:cond delay="0"/>
                                          </p:stCondLst>
                                        </p:cTn>
                                        <p:tgtEl>
                                          <p:spTgt spid="52"/>
                                        </p:tgtEl>
                                        <p:attrNameLst>
                                          <p:attrName>style.visibility</p:attrName>
                                        </p:attrNameLst>
                                      </p:cBhvr>
                                      <p:to>
                                        <p:strVal val="hidden"/>
                                      </p:to>
                                    </p:set>
                                  </p:childTnLst>
                                </p:cTn>
                              </p:par>
                              <p:par>
                                <p:cTn id="127" presetID="1" presetClass="exit" presetSubtype="0" fill="hold" nodeType="withEffect">
                                  <p:stCondLst>
                                    <p:cond delay="0"/>
                                  </p:stCondLst>
                                  <p:childTnLst>
                                    <p:set>
                                      <p:cBhvr>
                                        <p:cTn id="128" dur="1" fill="hold">
                                          <p:stCondLst>
                                            <p:cond delay="0"/>
                                          </p:stCondLst>
                                        </p:cTn>
                                        <p:tgtEl>
                                          <p:spTgt spid="53"/>
                                        </p:tgtEl>
                                        <p:attrNameLst>
                                          <p:attrName>style.visibility</p:attrName>
                                        </p:attrNameLst>
                                      </p:cBhvr>
                                      <p:to>
                                        <p:strVal val="hidden"/>
                                      </p:to>
                                    </p:set>
                                  </p:childTnLst>
                                </p:cTn>
                              </p:par>
                              <p:par>
                                <p:cTn id="129" presetID="2" presetClass="entr" presetSubtype="4" fill="hold" grpId="0" nodeType="withEffect">
                                  <p:stCondLst>
                                    <p:cond delay="0"/>
                                  </p:stCondLst>
                                  <p:childTnLst>
                                    <p:set>
                                      <p:cBhvr>
                                        <p:cTn id="130" dur="1" fill="hold">
                                          <p:stCondLst>
                                            <p:cond delay="0"/>
                                          </p:stCondLst>
                                        </p:cTn>
                                        <p:tgtEl>
                                          <p:spTgt spid="65"/>
                                        </p:tgtEl>
                                        <p:attrNameLst>
                                          <p:attrName>style.visibility</p:attrName>
                                        </p:attrNameLst>
                                      </p:cBhvr>
                                      <p:to>
                                        <p:strVal val="visible"/>
                                      </p:to>
                                    </p:set>
                                    <p:anim calcmode="lin" valueType="num">
                                      <p:cBhvr additive="base">
                                        <p:cTn id="131" dur="500" fill="hold"/>
                                        <p:tgtEl>
                                          <p:spTgt spid="65"/>
                                        </p:tgtEl>
                                        <p:attrNameLst>
                                          <p:attrName>ppt_x</p:attrName>
                                        </p:attrNameLst>
                                      </p:cBhvr>
                                      <p:tavLst>
                                        <p:tav tm="0">
                                          <p:val>
                                            <p:strVal val="#ppt_x"/>
                                          </p:val>
                                        </p:tav>
                                        <p:tav tm="100000">
                                          <p:val>
                                            <p:strVal val="#ppt_x"/>
                                          </p:val>
                                        </p:tav>
                                      </p:tavLst>
                                    </p:anim>
                                    <p:anim calcmode="lin" valueType="num">
                                      <p:cBhvr additive="base">
                                        <p:cTn id="132"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66"/>
                                        </p:tgtEl>
                                        <p:attrNameLst>
                                          <p:attrName>style.visibility</p:attrName>
                                        </p:attrNameLst>
                                      </p:cBhvr>
                                      <p:to>
                                        <p:strVal val="visible"/>
                                      </p:to>
                                    </p:set>
                                  </p:childTnLst>
                                </p:cTn>
                              </p:par>
                              <p:par>
                                <p:cTn id="137" presetID="1" presetClass="entr" presetSubtype="0" fill="hold" grpId="1" nodeType="withEffect">
                                  <p:stCondLst>
                                    <p:cond delay="0"/>
                                  </p:stCondLst>
                                  <p:childTnLst>
                                    <p:set>
                                      <p:cBhvr>
                                        <p:cTn id="138" dur="1" fill="hold">
                                          <p:stCondLst>
                                            <p:cond delay="0"/>
                                          </p:stCondLst>
                                        </p:cTn>
                                        <p:tgtEl>
                                          <p:spTgt spid="65"/>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2" presetClass="entr" presetSubtype="1" fill="hold" nodeType="clickEffect">
                                  <p:stCondLst>
                                    <p:cond delay="0"/>
                                  </p:stCondLst>
                                  <p:childTnLst>
                                    <p:set>
                                      <p:cBhvr>
                                        <p:cTn id="142" dur="1" fill="hold">
                                          <p:stCondLst>
                                            <p:cond delay="0"/>
                                          </p:stCondLst>
                                        </p:cTn>
                                        <p:tgtEl>
                                          <p:spTgt spid="67"/>
                                        </p:tgtEl>
                                        <p:attrNameLst>
                                          <p:attrName>style.visibility</p:attrName>
                                        </p:attrNameLst>
                                      </p:cBhvr>
                                      <p:to>
                                        <p:strVal val="visible"/>
                                      </p:to>
                                    </p:set>
                                    <p:anim calcmode="lin" valueType="num">
                                      <p:cBhvr additive="base">
                                        <p:cTn id="143" dur="500" fill="hold"/>
                                        <p:tgtEl>
                                          <p:spTgt spid="67"/>
                                        </p:tgtEl>
                                        <p:attrNameLst>
                                          <p:attrName>ppt_x</p:attrName>
                                        </p:attrNameLst>
                                      </p:cBhvr>
                                      <p:tavLst>
                                        <p:tav tm="0">
                                          <p:val>
                                            <p:strVal val="#ppt_x"/>
                                          </p:val>
                                        </p:tav>
                                        <p:tav tm="100000">
                                          <p:val>
                                            <p:strVal val="#ppt_x"/>
                                          </p:val>
                                        </p:tav>
                                      </p:tavLst>
                                    </p:anim>
                                    <p:anim calcmode="lin" valueType="num">
                                      <p:cBhvr additive="base">
                                        <p:cTn id="144" dur="500" fill="hold"/>
                                        <p:tgtEl>
                                          <p:spTgt spid="67"/>
                                        </p:tgtEl>
                                        <p:attrNameLst>
                                          <p:attrName>ppt_y</p:attrName>
                                        </p:attrNameLst>
                                      </p:cBhvr>
                                      <p:tavLst>
                                        <p:tav tm="0">
                                          <p:val>
                                            <p:strVal val="0-#ppt_h/2"/>
                                          </p:val>
                                        </p:tav>
                                        <p:tav tm="100000">
                                          <p:val>
                                            <p:strVal val="#ppt_y"/>
                                          </p:val>
                                        </p:tav>
                                      </p:tavLst>
                                    </p:anim>
                                  </p:childTnLst>
                                </p:cTn>
                              </p:par>
                              <p:par>
                                <p:cTn id="145" presetID="2" presetClass="entr" presetSubtype="1" fill="hold" grpId="0" nodeType="withEffect">
                                  <p:stCondLst>
                                    <p:cond delay="0"/>
                                  </p:stCondLst>
                                  <p:childTnLst>
                                    <p:set>
                                      <p:cBhvr>
                                        <p:cTn id="146" dur="1" fill="hold">
                                          <p:stCondLst>
                                            <p:cond delay="0"/>
                                          </p:stCondLst>
                                        </p:cTn>
                                        <p:tgtEl>
                                          <p:spTgt spid="68"/>
                                        </p:tgtEl>
                                        <p:attrNameLst>
                                          <p:attrName>style.visibility</p:attrName>
                                        </p:attrNameLst>
                                      </p:cBhvr>
                                      <p:to>
                                        <p:strVal val="visible"/>
                                      </p:to>
                                    </p:set>
                                    <p:anim calcmode="lin" valueType="num">
                                      <p:cBhvr additive="base">
                                        <p:cTn id="147" dur="500" fill="hold"/>
                                        <p:tgtEl>
                                          <p:spTgt spid="68"/>
                                        </p:tgtEl>
                                        <p:attrNameLst>
                                          <p:attrName>ppt_x</p:attrName>
                                        </p:attrNameLst>
                                      </p:cBhvr>
                                      <p:tavLst>
                                        <p:tav tm="0">
                                          <p:val>
                                            <p:strVal val="#ppt_x"/>
                                          </p:val>
                                        </p:tav>
                                        <p:tav tm="100000">
                                          <p:val>
                                            <p:strVal val="#ppt_x"/>
                                          </p:val>
                                        </p:tav>
                                      </p:tavLst>
                                    </p:anim>
                                    <p:anim calcmode="lin" valueType="num">
                                      <p:cBhvr additive="base">
                                        <p:cTn id="148" dur="500" fill="hold"/>
                                        <p:tgtEl>
                                          <p:spTgt spid="68"/>
                                        </p:tgtEl>
                                        <p:attrNameLst>
                                          <p:attrName>ppt_y</p:attrName>
                                        </p:attrNameLst>
                                      </p:cBhvr>
                                      <p:tavLst>
                                        <p:tav tm="0">
                                          <p:val>
                                            <p:strVal val="0-#ppt_h/2"/>
                                          </p:val>
                                        </p:tav>
                                        <p:tav tm="100000">
                                          <p:val>
                                            <p:strVal val="#ppt_y"/>
                                          </p:val>
                                        </p:tav>
                                      </p:tavLst>
                                    </p:anim>
                                  </p:childTnLst>
                                </p:cTn>
                              </p:par>
                              <p:par>
                                <p:cTn id="149" presetID="1" presetClass="exit" presetSubtype="0" fill="hold" nodeType="withEffect">
                                  <p:stCondLst>
                                    <p:cond delay="0"/>
                                  </p:stCondLst>
                                  <p:childTnLst>
                                    <p:set>
                                      <p:cBhvr>
                                        <p:cTn id="150" dur="1" fill="hold">
                                          <p:stCondLst>
                                            <p:cond delay="0"/>
                                          </p:stCondLst>
                                        </p:cTn>
                                        <p:tgtEl>
                                          <p:spTgt spid="56"/>
                                        </p:tgtEl>
                                        <p:attrNameLst>
                                          <p:attrName>style.visibility</p:attrName>
                                        </p:attrNameLst>
                                      </p:cBhvr>
                                      <p:to>
                                        <p:strVal val="hidden"/>
                                      </p:to>
                                    </p:set>
                                  </p:childTnLst>
                                </p:cTn>
                              </p:par>
                              <p:par>
                                <p:cTn id="151" presetID="1" presetClass="exit" presetSubtype="0" fill="hold" grpId="1" nodeType="withEffect">
                                  <p:stCondLst>
                                    <p:cond delay="0"/>
                                  </p:stCondLst>
                                  <p:childTnLst>
                                    <p:set>
                                      <p:cBhvr>
                                        <p:cTn id="152" dur="1" fill="hold">
                                          <p:stCondLst>
                                            <p:cond delay="0"/>
                                          </p:stCondLst>
                                        </p:cTn>
                                        <p:tgtEl>
                                          <p:spTgt spid="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2" grpId="0" animBg="1"/>
      <p:bldP spid="72" grpId="1" animBg="1"/>
      <p:bldP spid="71" grpId="0" animBg="1"/>
      <p:bldP spid="71" grpId="1" animBg="1"/>
      <p:bldP spid="70" grpId="0" animBg="1"/>
      <p:bldP spid="70" grpId="1" animBg="1"/>
      <p:bldP spid="69" grpId="0" animBg="1"/>
      <p:bldP spid="69" grpId="1" animBg="1"/>
      <p:bldP spid="9" grpId="0" animBg="1"/>
      <p:bldP spid="7" grpId="0"/>
      <p:bldP spid="33" grpId="0"/>
      <p:bldP spid="33" grpId="1"/>
      <p:bldP spid="51" grpId="0"/>
      <p:bldP spid="52" grpId="0"/>
      <p:bldP spid="52" grpId="1"/>
      <p:bldP spid="59" grpId="0"/>
      <p:bldP spid="59" grpId="1"/>
      <p:bldP spid="61" grpId="0"/>
      <p:bldP spid="65" grpId="0"/>
      <p:bldP spid="65" grpId="1"/>
      <p:bldP spid="68" grpId="0"/>
      <p:bldP spid="40" grpId="0" animBg="1"/>
      <p:bldP spid="41" grpId="0"/>
      <p:bldP spid="41"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smtClean="0">
                <a:solidFill>
                  <a:srgbClr val="003366"/>
                </a:solidFill>
                <a:latin typeface="微软雅黑" pitchFamily="34" charset="-122"/>
                <a:ea typeface="微软雅黑" pitchFamily="34" charset="-122"/>
              </a:rPr>
              <a:t>第三讲 </a:t>
            </a:r>
            <a:r>
              <a:rPr lang="en-US" altLang="zh-CN" sz="3600" dirty="0" smtClean="0">
                <a:solidFill>
                  <a:srgbClr val="003366"/>
                </a:solidFill>
                <a:latin typeface="微软雅黑" pitchFamily="34" charset="-122"/>
                <a:ea typeface="微软雅黑" pitchFamily="34" charset="-122"/>
              </a:rPr>
              <a:t>v3</a:t>
            </a:r>
            <a:endParaRPr lang="zh-CN" altLang="en-US" sz="3600" dirty="0">
              <a:solidFill>
                <a:srgbClr val="003366"/>
              </a:solidFill>
              <a:latin typeface="微软雅黑" pitchFamily="34" charset="-122"/>
              <a:ea typeface="微软雅黑" pitchFamily="34" charset="-122"/>
            </a:endParaRPr>
          </a:p>
        </p:txBody>
      </p:sp>
      <p:sp>
        <p:nvSpPr>
          <p:cNvPr id="5" name="矩形 4"/>
          <p:cNvSpPr/>
          <p:nvPr/>
        </p:nvSpPr>
        <p:spPr>
          <a:xfrm>
            <a:off x="251520" y="1268760"/>
            <a:ext cx="8496944" cy="3416320"/>
          </a:xfrm>
          <a:prstGeom prst="rect">
            <a:avLst/>
          </a:prstGeom>
        </p:spPr>
        <p:txBody>
          <a:bodyPr wrap="square">
            <a:spAutoFit/>
          </a:bodyPr>
          <a:lstStyle/>
          <a:p>
            <a:pPr algn="just">
              <a:spcAft>
                <a:spcPts val="0"/>
              </a:spcAft>
            </a:pP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1.</a:t>
            </a:r>
            <a:r>
              <a:rPr lang="zh-CN" altLang="zh-CN" sz="2400" b="1" kern="100" dirty="0">
                <a:latin typeface="等线" panose="02010600030101010101" pitchFamily="2" charset="-122"/>
                <a:ea typeface="等线" panose="02010600030101010101" pitchFamily="2" charset="-122"/>
                <a:cs typeface="Times New Roman" panose="02020603050405020304" pitchFamily="18" charset="0"/>
              </a:rPr>
              <a:t>关于线性表的顺序存储结构和链式存储结构的描述中，正确的是（ ）。 </a:t>
            </a:r>
          </a:p>
          <a:p>
            <a:pPr algn="just">
              <a:spcAft>
                <a:spcPts val="0"/>
              </a:spcAft>
            </a:pPr>
            <a:r>
              <a:rPr lang="zh-CN" altLang="zh-CN" sz="2400" b="1" kern="100" dirty="0">
                <a:latin typeface="等线" panose="02010600030101010101" pitchFamily="2" charset="-122"/>
                <a:ea typeface="等线" panose="02010600030101010101" pitchFamily="2" charset="-122"/>
                <a:cs typeface="Times New Roman" panose="02020603050405020304" pitchFamily="18" charset="0"/>
              </a:rPr>
              <a:t>Ⅰ</a:t>
            </a: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a:t>
            </a:r>
            <a:r>
              <a:rPr lang="zh-CN" altLang="zh-CN" sz="2400" b="1" kern="100" dirty="0">
                <a:latin typeface="等线" panose="02010600030101010101" pitchFamily="2" charset="-122"/>
                <a:ea typeface="等线" panose="02010600030101010101" pitchFamily="2" charset="-122"/>
                <a:cs typeface="Times New Roman" panose="02020603050405020304" pitchFamily="18" charset="0"/>
              </a:rPr>
              <a:t>线性表的顺序存储结构优于其链式存储结构 </a:t>
            </a:r>
          </a:p>
          <a:p>
            <a:pPr algn="just">
              <a:spcAft>
                <a:spcPts val="0"/>
              </a:spcAft>
            </a:pPr>
            <a:r>
              <a:rPr lang="zh-CN" altLang="zh-CN" sz="2400" b="1" kern="100" dirty="0">
                <a:latin typeface="等线" panose="02010600030101010101" pitchFamily="2" charset="-122"/>
                <a:ea typeface="等线" panose="02010600030101010101" pitchFamily="2" charset="-122"/>
                <a:cs typeface="Times New Roman" panose="02020603050405020304" pitchFamily="18" charset="0"/>
              </a:rPr>
              <a:t>Ⅱ</a:t>
            </a: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a:t>
            </a:r>
            <a:r>
              <a:rPr lang="zh-CN" altLang="zh-CN" sz="2400" b="1" kern="100" dirty="0">
                <a:latin typeface="等线" panose="02010600030101010101" pitchFamily="2" charset="-122"/>
                <a:ea typeface="等线" panose="02010600030101010101" pitchFamily="2" charset="-122"/>
                <a:cs typeface="Times New Roman" panose="02020603050405020304" pitchFamily="18" charset="0"/>
              </a:rPr>
              <a:t>链式存储结构比顺序存储结构能更方便地表示各种逻辑结构 </a:t>
            </a:r>
          </a:p>
          <a:p>
            <a:pPr algn="just">
              <a:spcAft>
                <a:spcPts val="0"/>
              </a:spcAft>
            </a:pPr>
            <a:r>
              <a:rPr lang="zh-CN" altLang="zh-CN" sz="2400" b="1" kern="100" dirty="0">
                <a:latin typeface="等线" panose="02010600030101010101" pitchFamily="2" charset="-122"/>
                <a:ea typeface="等线" panose="02010600030101010101" pitchFamily="2" charset="-122"/>
                <a:cs typeface="Times New Roman" panose="02020603050405020304" pitchFamily="18" charset="0"/>
              </a:rPr>
              <a:t>Ⅲ</a:t>
            </a: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a:t>
            </a:r>
            <a:r>
              <a:rPr lang="zh-CN" altLang="zh-CN" sz="2400" b="1" kern="100" dirty="0">
                <a:latin typeface="等线" panose="02010600030101010101" pitchFamily="2" charset="-122"/>
                <a:ea typeface="等线" panose="02010600030101010101" pitchFamily="2" charset="-122"/>
                <a:cs typeface="Times New Roman" panose="02020603050405020304" pitchFamily="18" charset="0"/>
              </a:rPr>
              <a:t>如频繁使用插入和删除结点操作，顺序存储结构更优于链式存储结构 </a:t>
            </a:r>
          </a:p>
          <a:p>
            <a:pPr algn="just">
              <a:spcAft>
                <a:spcPts val="0"/>
              </a:spcAft>
            </a:pPr>
            <a:r>
              <a:rPr lang="zh-CN" altLang="zh-CN" sz="2400" b="1" kern="100" dirty="0">
                <a:latin typeface="等线" panose="02010600030101010101" pitchFamily="2" charset="-122"/>
                <a:ea typeface="等线" panose="02010600030101010101" pitchFamily="2" charset="-122"/>
                <a:cs typeface="Times New Roman" panose="02020603050405020304" pitchFamily="18" charset="0"/>
              </a:rPr>
              <a:t>Ⅳ</a:t>
            </a: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a:t>
            </a:r>
            <a:r>
              <a:rPr lang="zh-CN" altLang="zh-CN" sz="2400" b="1" kern="100" dirty="0">
                <a:latin typeface="等线" panose="02010600030101010101" pitchFamily="2" charset="-122"/>
                <a:ea typeface="等线" panose="02010600030101010101" pitchFamily="2" charset="-122"/>
                <a:cs typeface="Times New Roman" panose="02020603050405020304" pitchFamily="18" charset="0"/>
              </a:rPr>
              <a:t>顺序存储结构和链式存储结构都可以进行顺序存取</a:t>
            </a:r>
          </a:p>
          <a:p>
            <a:pPr algn="just">
              <a:spcAft>
                <a:spcPts val="0"/>
              </a:spcAft>
            </a:pP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 </a:t>
            </a:r>
            <a:endParaRPr lang="zh-CN" altLang="zh-CN" sz="2400" b="1"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A. Ⅰ</a:t>
            </a:r>
            <a:r>
              <a:rPr lang="zh-CN" altLang="zh-CN" sz="2400" b="1"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Ⅱ</a:t>
            </a:r>
            <a:r>
              <a:rPr lang="zh-CN" altLang="zh-CN" sz="2400" b="1"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Ⅲ B. Ⅱ</a:t>
            </a:r>
            <a:r>
              <a:rPr lang="zh-CN" altLang="zh-CN" sz="2400" b="1"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Ⅳ C. Ⅱ</a:t>
            </a:r>
            <a:r>
              <a:rPr lang="zh-CN" altLang="zh-CN" sz="2400" b="1"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Ⅲ D. Ⅲ</a:t>
            </a:r>
            <a:r>
              <a:rPr lang="zh-CN" altLang="zh-CN" sz="2400" b="1"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Ⅳ</a:t>
            </a:r>
            <a:endParaRPr lang="zh-CN" altLang="zh-CN" sz="2400" b="1"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6" name="矩形 5"/>
          <p:cNvSpPr/>
          <p:nvPr/>
        </p:nvSpPr>
        <p:spPr>
          <a:xfrm>
            <a:off x="234281" y="4941168"/>
            <a:ext cx="8784976" cy="1477328"/>
          </a:xfrm>
          <a:prstGeom prst="rect">
            <a:avLst/>
          </a:prstGeom>
        </p:spPr>
        <p:txBody>
          <a:bodyPr wrap="square">
            <a:spAutoFit/>
          </a:bodyPr>
          <a:lstStyle/>
          <a:p>
            <a:r>
              <a:rPr lang="zh-CN" altLang="en-US" dirty="0">
                <a:solidFill>
                  <a:srgbClr val="FF0000"/>
                </a:solidFill>
              </a:rPr>
              <a:t>1. B</a:t>
            </a:r>
            <a:r>
              <a:rPr lang="zh-CN" altLang="en-US" dirty="0"/>
              <a:t>两种存储结构有不同的适用场合，不能简单地说谁好谁坏，Ⅰ错误。链式存储用指针表示逻辑结构，而指针的设置是任意的，故可以很方便地表示各种逻辑结构；顺序存储则只能用物理上的邻接关系来表示逻辑结构，Ⅱ正确。在顺序存储中，插入和删除结点需要大量的移动元素，效率较低，Ⅲ的描述刚好相反。顺序存储结构既可以随机存取也能顺序存取，而链式结构只能进行顺序存取，Ⅳ正确</a:t>
            </a:r>
            <a:r>
              <a:rPr lang="zh-CN" altLang="en-US" dirty="0" smtClean="0"/>
              <a:t>。</a:t>
            </a:r>
            <a:endParaRPr lang="zh-CN" altLang="en-US" dirty="0"/>
          </a:p>
        </p:txBody>
      </p:sp>
    </p:spTree>
    <p:extLst>
      <p:ext uri="{BB962C8B-B14F-4D97-AF65-F5344CB8AC3E}">
        <p14:creationId xmlns:p14="http://schemas.microsoft.com/office/powerpoint/2010/main" val="1196457373"/>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smtClean="0">
                <a:solidFill>
                  <a:srgbClr val="003366"/>
                </a:solidFill>
                <a:latin typeface="微软雅黑" pitchFamily="34" charset="-122"/>
                <a:ea typeface="微软雅黑" pitchFamily="34" charset="-122"/>
              </a:rPr>
              <a:t>第三讲 </a:t>
            </a:r>
            <a:r>
              <a:rPr lang="en-US" altLang="zh-CN" sz="3600" dirty="0" smtClean="0">
                <a:solidFill>
                  <a:srgbClr val="003366"/>
                </a:solidFill>
                <a:latin typeface="微软雅黑" pitchFamily="34" charset="-122"/>
                <a:ea typeface="微软雅黑" pitchFamily="34" charset="-122"/>
              </a:rPr>
              <a:t>v3</a:t>
            </a:r>
            <a:endParaRPr lang="zh-CN" altLang="en-US" sz="3600" dirty="0">
              <a:solidFill>
                <a:srgbClr val="003366"/>
              </a:solidFill>
              <a:latin typeface="微软雅黑" pitchFamily="34" charset="-122"/>
              <a:ea typeface="微软雅黑" pitchFamily="34" charset="-122"/>
            </a:endParaRPr>
          </a:p>
        </p:txBody>
      </p:sp>
      <p:sp>
        <p:nvSpPr>
          <p:cNvPr id="3" name="矩形 2"/>
          <p:cNvSpPr/>
          <p:nvPr/>
        </p:nvSpPr>
        <p:spPr>
          <a:xfrm>
            <a:off x="107503" y="1196752"/>
            <a:ext cx="8911753" cy="3046988"/>
          </a:xfrm>
          <a:prstGeom prst="rect">
            <a:avLst/>
          </a:prstGeom>
        </p:spPr>
        <p:txBody>
          <a:bodyPr wrap="square">
            <a:spAutoFit/>
          </a:bodyPr>
          <a:lstStyle/>
          <a:p>
            <a:pPr algn="just">
              <a:spcAft>
                <a:spcPts val="0"/>
              </a:spcAft>
            </a:pP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2.</a:t>
            </a:r>
            <a:r>
              <a:rPr lang="zh-CN" altLang="zh-CN" sz="2400" b="1" kern="100" dirty="0">
                <a:latin typeface="等线" panose="02010600030101010101" pitchFamily="2" charset="-122"/>
                <a:ea typeface="等线" panose="02010600030101010101" pitchFamily="2" charset="-122"/>
                <a:cs typeface="Times New Roman" panose="02020603050405020304" pitchFamily="18" charset="0"/>
              </a:rPr>
              <a:t>在双链表中向</a:t>
            </a: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p</a:t>
            </a:r>
            <a:r>
              <a:rPr lang="zh-CN" altLang="zh-CN" sz="2400" b="1" kern="100" dirty="0">
                <a:latin typeface="等线" panose="02010600030101010101" pitchFamily="2" charset="-122"/>
                <a:ea typeface="等线" panose="02010600030101010101" pitchFamily="2" charset="-122"/>
                <a:cs typeface="Times New Roman" panose="02020603050405020304" pitchFamily="18" charset="0"/>
              </a:rPr>
              <a:t>所指的结点之前插入一个结点</a:t>
            </a: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q</a:t>
            </a:r>
            <a:r>
              <a:rPr lang="zh-CN" altLang="zh-CN" sz="2400" b="1" kern="100" dirty="0">
                <a:latin typeface="等线" panose="02010600030101010101" pitchFamily="2" charset="-122"/>
                <a:ea typeface="等线" panose="02010600030101010101" pitchFamily="2" charset="-122"/>
                <a:cs typeface="Times New Roman" panose="02020603050405020304" pitchFamily="18" charset="0"/>
              </a:rPr>
              <a:t>的操作为（ ）。 </a:t>
            </a:r>
          </a:p>
          <a:p>
            <a:pPr algn="just">
              <a:spcAft>
                <a:spcPts val="0"/>
              </a:spcAft>
            </a:pPr>
            <a:r>
              <a:rPr lang="en-US" altLang="zh-CN" sz="2400" b="1" kern="100" dirty="0" smtClean="0">
                <a:latin typeface="等线" panose="02010600030101010101" pitchFamily="2" charset="-122"/>
                <a:ea typeface="等线" panose="02010600030101010101" pitchFamily="2" charset="-122"/>
                <a:cs typeface="Times New Roman" panose="02020603050405020304" pitchFamily="18" charset="0"/>
              </a:rPr>
              <a:t>A. p-</a:t>
            </a: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&gt;prior=q</a:t>
            </a:r>
            <a:r>
              <a:rPr lang="en-US" altLang="zh-CN" sz="2400" b="1" kern="100" dirty="0" smtClean="0">
                <a:latin typeface="等线" panose="02010600030101010101" pitchFamily="2" charset="-122"/>
                <a:ea typeface="等线" panose="02010600030101010101" pitchFamily="2" charset="-122"/>
                <a:cs typeface="Times New Roman" panose="02020603050405020304" pitchFamily="18" charset="0"/>
              </a:rPr>
              <a:t>; q-</a:t>
            </a: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&gt;next=p</a:t>
            </a:r>
            <a:r>
              <a:rPr lang="en-US" altLang="zh-CN" sz="2400" b="1" kern="100" dirty="0" smtClean="0">
                <a:latin typeface="等线" panose="02010600030101010101" pitchFamily="2" charset="-122"/>
                <a:ea typeface="等线" panose="02010600030101010101" pitchFamily="2" charset="-122"/>
                <a:cs typeface="Times New Roman" panose="02020603050405020304" pitchFamily="18" charset="0"/>
              </a:rPr>
              <a:t>; p-</a:t>
            </a: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&gt;prior-&gt;next=q</a:t>
            </a:r>
            <a:r>
              <a:rPr lang="en-US" altLang="zh-CN" sz="2400" b="1" kern="100" dirty="0" smtClean="0">
                <a:latin typeface="等线" panose="02010600030101010101" pitchFamily="2" charset="-122"/>
                <a:ea typeface="等线" panose="02010600030101010101" pitchFamily="2" charset="-122"/>
                <a:cs typeface="Times New Roman" panose="02020603050405020304" pitchFamily="18" charset="0"/>
              </a:rPr>
              <a:t>; q-</a:t>
            </a: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&gt;prior=p-&gt;prior; </a:t>
            </a:r>
            <a:endParaRPr lang="zh-CN" altLang="zh-CN" sz="2400" b="1"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sz="2400" b="1" kern="100" dirty="0" smtClean="0">
                <a:latin typeface="等线" panose="02010600030101010101" pitchFamily="2" charset="-122"/>
                <a:ea typeface="等线" panose="02010600030101010101" pitchFamily="2" charset="-122"/>
                <a:cs typeface="Times New Roman" panose="02020603050405020304" pitchFamily="18" charset="0"/>
              </a:rPr>
              <a:t>B.   q-</a:t>
            </a: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&gt;prior=p-&gt;prior</a:t>
            </a:r>
            <a:r>
              <a:rPr lang="en-US" altLang="zh-CN" sz="2400" b="1" kern="100" dirty="0" smtClean="0">
                <a:latin typeface="等线" panose="02010600030101010101" pitchFamily="2" charset="-122"/>
                <a:ea typeface="等线" panose="02010600030101010101" pitchFamily="2" charset="-122"/>
                <a:cs typeface="Times New Roman" panose="02020603050405020304" pitchFamily="18" charset="0"/>
              </a:rPr>
              <a:t>; p-</a:t>
            </a: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&gt;prior-&gt;next=q</a:t>
            </a:r>
            <a:r>
              <a:rPr lang="en-US" altLang="zh-CN" sz="2400" b="1" kern="100" dirty="0" smtClean="0">
                <a:latin typeface="等线" panose="02010600030101010101" pitchFamily="2" charset="-122"/>
                <a:ea typeface="等线" panose="02010600030101010101" pitchFamily="2" charset="-122"/>
                <a:cs typeface="Times New Roman" panose="02020603050405020304" pitchFamily="18" charset="0"/>
              </a:rPr>
              <a:t>; q-</a:t>
            </a: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&gt;next=p</a:t>
            </a:r>
            <a:r>
              <a:rPr lang="en-US" altLang="zh-CN" sz="2400" b="1" kern="100" dirty="0" smtClean="0">
                <a:latin typeface="等线" panose="02010600030101010101" pitchFamily="2" charset="-122"/>
                <a:ea typeface="等线" panose="02010600030101010101" pitchFamily="2" charset="-122"/>
                <a:cs typeface="Times New Roman" panose="02020603050405020304" pitchFamily="18" charset="0"/>
              </a:rPr>
              <a:t>; p-</a:t>
            </a: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&gt;</a:t>
            </a:r>
            <a:r>
              <a:rPr lang="en-US" altLang="zh-CN" sz="2400" b="1" kern="100" dirty="0" err="1">
                <a:latin typeface="等线" panose="02010600030101010101" pitchFamily="2" charset="-122"/>
                <a:ea typeface="等线" panose="02010600030101010101" pitchFamily="2" charset="-122"/>
                <a:cs typeface="Times New Roman" panose="02020603050405020304" pitchFamily="18" charset="0"/>
              </a:rPr>
              <a:t>priop</a:t>
            </a: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=q-&gt;next; </a:t>
            </a:r>
            <a:endParaRPr lang="zh-CN" altLang="zh-CN" sz="2400" b="1"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sz="2400" b="1" kern="100" dirty="0" smtClean="0">
                <a:latin typeface="等线" panose="02010600030101010101" pitchFamily="2" charset="-122"/>
                <a:ea typeface="等线" panose="02010600030101010101" pitchFamily="2" charset="-122"/>
                <a:cs typeface="Times New Roman" panose="02020603050405020304" pitchFamily="18" charset="0"/>
              </a:rPr>
              <a:t>C.   q-</a:t>
            </a: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&gt;next=p</a:t>
            </a:r>
            <a:r>
              <a:rPr lang="en-US" altLang="zh-CN" sz="2400" b="1" kern="100" dirty="0" smtClean="0">
                <a:latin typeface="等线" panose="02010600030101010101" pitchFamily="2" charset="-122"/>
                <a:ea typeface="等线" panose="02010600030101010101" pitchFamily="2" charset="-122"/>
                <a:cs typeface="Times New Roman" panose="02020603050405020304" pitchFamily="18" charset="0"/>
              </a:rPr>
              <a:t>; p-</a:t>
            </a: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&gt;next=q</a:t>
            </a:r>
            <a:r>
              <a:rPr lang="en-US" altLang="zh-CN" sz="2400" b="1" kern="100" dirty="0" smtClean="0">
                <a:latin typeface="等线" panose="02010600030101010101" pitchFamily="2" charset="-122"/>
                <a:ea typeface="等线" panose="02010600030101010101" pitchFamily="2" charset="-122"/>
                <a:cs typeface="Times New Roman" panose="02020603050405020304" pitchFamily="18" charset="0"/>
              </a:rPr>
              <a:t>; q-</a:t>
            </a: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&gt;prior-&gt;next=q</a:t>
            </a:r>
            <a:r>
              <a:rPr lang="en-US" altLang="zh-CN" sz="2400" b="1" kern="100" dirty="0" smtClean="0">
                <a:latin typeface="等线" panose="02010600030101010101" pitchFamily="2" charset="-122"/>
                <a:ea typeface="等线" panose="02010600030101010101" pitchFamily="2" charset="-122"/>
                <a:cs typeface="Times New Roman" panose="02020603050405020304" pitchFamily="18" charset="0"/>
              </a:rPr>
              <a:t>; q-</a:t>
            </a: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&gt;next=p; </a:t>
            </a:r>
            <a:endParaRPr lang="zh-CN" altLang="zh-CN" sz="2400" b="1"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sz="2400" b="1" kern="100" dirty="0" smtClean="0">
                <a:latin typeface="等线" panose="02010600030101010101" pitchFamily="2" charset="-122"/>
                <a:ea typeface="等线" panose="02010600030101010101" pitchFamily="2" charset="-122"/>
                <a:cs typeface="Times New Roman" panose="02020603050405020304" pitchFamily="18" charset="0"/>
              </a:rPr>
              <a:t>D.  p-</a:t>
            </a: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&gt;prior-&gt;next=q; q-&gt;next=p; q-&gt;prior=p-&gt;prior</a:t>
            </a:r>
            <a:r>
              <a:rPr lang="en-US" altLang="zh-CN" sz="2400" b="1" kern="100" dirty="0" smtClean="0">
                <a:latin typeface="等线" panose="02010600030101010101" pitchFamily="2" charset="-122"/>
                <a:ea typeface="等线" panose="02010600030101010101" pitchFamily="2" charset="-122"/>
                <a:cs typeface="Times New Roman" panose="02020603050405020304" pitchFamily="18" charset="0"/>
              </a:rPr>
              <a:t>; p-</a:t>
            </a: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&gt;prior=q;</a:t>
            </a:r>
            <a:endParaRPr lang="zh-CN" altLang="zh-CN" sz="2400" b="1"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4" name="矩形 3"/>
          <p:cNvSpPr/>
          <p:nvPr/>
        </p:nvSpPr>
        <p:spPr>
          <a:xfrm>
            <a:off x="179512" y="4797152"/>
            <a:ext cx="8568952" cy="1200329"/>
          </a:xfrm>
          <a:prstGeom prst="rect">
            <a:avLst/>
          </a:prstGeom>
        </p:spPr>
        <p:txBody>
          <a:bodyPr wrap="square">
            <a:spAutoFit/>
          </a:bodyPr>
          <a:lstStyle/>
          <a:p>
            <a:r>
              <a:rPr lang="zh-CN" altLang="en-US" sz="2400" dirty="0">
                <a:solidFill>
                  <a:srgbClr val="4F4F4F"/>
                </a:solidFill>
                <a:latin typeface="Source Code Pro" panose="020B0509030403020204" pitchFamily="49" charset="0"/>
              </a:rPr>
              <a:t>为了在</a:t>
            </a:r>
            <a:r>
              <a:rPr lang="en-US" altLang="zh-CN" sz="2400" dirty="0">
                <a:solidFill>
                  <a:srgbClr val="4F4F4F"/>
                </a:solidFill>
                <a:latin typeface="Source Code Pro" panose="020B0509030403020204" pitchFamily="49" charset="0"/>
              </a:rPr>
              <a:t>p</a:t>
            </a:r>
            <a:r>
              <a:rPr lang="zh-CN" altLang="en-US" sz="2400" dirty="0">
                <a:solidFill>
                  <a:srgbClr val="4F4F4F"/>
                </a:solidFill>
                <a:latin typeface="Source Code Pro" panose="020B0509030403020204" pitchFamily="49" charset="0"/>
              </a:rPr>
              <a:t>之前插入结点</a:t>
            </a:r>
            <a:r>
              <a:rPr lang="en-US" altLang="zh-CN" sz="2400" dirty="0">
                <a:solidFill>
                  <a:srgbClr val="4F4F4F"/>
                </a:solidFill>
                <a:latin typeface="Source Code Pro" panose="020B0509030403020204" pitchFamily="49" charset="0"/>
              </a:rPr>
              <a:t>q</a:t>
            </a:r>
            <a:r>
              <a:rPr lang="zh-CN" altLang="en-US" sz="2400" dirty="0">
                <a:solidFill>
                  <a:srgbClr val="4F4F4F"/>
                </a:solidFill>
                <a:latin typeface="Source Code Pro" panose="020B0509030403020204" pitchFamily="49" charset="0"/>
              </a:rPr>
              <a:t>，可以将</a:t>
            </a:r>
            <a:r>
              <a:rPr lang="en-US" altLang="zh-CN" sz="2400" dirty="0">
                <a:solidFill>
                  <a:srgbClr val="4F4F4F"/>
                </a:solidFill>
                <a:latin typeface="Source Code Pro" panose="020B0509030403020204" pitchFamily="49" charset="0"/>
              </a:rPr>
              <a:t>p</a:t>
            </a:r>
            <a:r>
              <a:rPr lang="zh-CN" altLang="en-US" sz="2400" dirty="0">
                <a:solidFill>
                  <a:srgbClr val="4F4F4F"/>
                </a:solidFill>
                <a:latin typeface="Source Code Pro" panose="020B0509030403020204" pitchFamily="49" charset="0"/>
              </a:rPr>
              <a:t>的前一个结点的</a:t>
            </a:r>
            <a:r>
              <a:rPr lang="en-US" altLang="zh-CN" sz="2400" dirty="0">
                <a:solidFill>
                  <a:srgbClr val="000088"/>
                </a:solidFill>
                <a:latin typeface="Microsoft YaHei" panose="020B0503020204020204" pitchFamily="34" charset="-122"/>
                <a:ea typeface="Microsoft YaHei" panose="020B0503020204020204" pitchFamily="34" charset="-122"/>
              </a:rPr>
              <a:t>next</a:t>
            </a:r>
            <a:r>
              <a:rPr lang="zh-CN" altLang="en-US" sz="2400" dirty="0">
                <a:solidFill>
                  <a:srgbClr val="4F4F4F"/>
                </a:solidFill>
                <a:latin typeface="Source Code Pro" panose="020B0509030403020204" pitchFamily="49" charset="0"/>
              </a:rPr>
              <a:t>域指向</a:t>
            </a:r>
            <a:r>
              <a:rPr lang="en-US" altLang="zh-CN" sz="2400" dirty="0">
                <a:solidFill>
                  <a:srgbClr val="4F4F4F"/>
                </a:solidFill>
                <a:latin typeface="Source Code Pro" panose="020B0509030403020204" pitchFamily="49" charset="0"/>
              </a:rPr>
              <a:t>q</a:t>
            </a:r>
            <a:r>
              <a:rPr lang="zh-CN" altLang="en-US" sz="2400" dirty="0">
                <a:solidFill>
                  <a:srgbClr val="4F4F4F"/>
                </a:solidFill>
                <a:latin typeface="Source Code Pro" panose="020B0509030403020204" pitchFamily="49" charset="0"/>
              </a:rPr>
              <a:t>，将</a:t>
            </a:r>
            <a:r>
              <a:rPr lang="en-US" altLang="zh-CN" sz="2400" dirty="0">
                <a:solidFill>
                  <a:srgbClr val="4F4F4F"/>
                </a:solidFill>
                <a:latin typeface="Source Code Pro" panose="020B0509030403020204" pitchFamily="49" charset="0"/>
              </a:rPr>
              <a:t>q</a:t>
            </a:r>
            <a:r>
              <a:rPr lang="zh-CN" altLang="en-US" sz="2400" dirty="0">
                <a:solidFill>
                  <a:srgbClr val="4F4F4F"/>
                </a:solidFill>
                <a:latin typeface="Source Code Pro" panose="020B0509030403020204" pitchFamily="49" charset="0"/>
              </a:rPr>
              <a:t>的</a:t>
            </a:r>
            <a:r>
              <a:rPr lang="en-US" altLang="zh-CN" sz="2400" dirty="0">
                <a:solidFill>
                  <a:srgbClr val="000088"/>
                </a:solidFill>
                <a:latin typeface="Microsoft YaHei" panose="020B0503020204020204" pitchFamily="34" charset="-122"/>
                <a:ea typeface="Microsoft YaHei" panose="020B0503020204020204" pitchFamily="34" charset="-122"/>
              </a:rPr>
              <a:t>next</a:t>
            </a:r>
            <a:r>
              <a:rPr lang="zh-CN" altLang="en-US" sz="2400" dirty="0">
                <a:solidFill>
                  <a:srgbClr val="4F4F4F"/>
                </a:solidFill>
                <a:latin typeface="Source Code Pro" panose="020B0509030403020204" pitchFamily="49" charset="0"/>
              </a:rPr>
              <a:t>域指向 </a:t>
            </a:r>
            <a:r>
              <a:rPr lang="en-US" altLang="zh-CN" sz="2400" dirty="0">
                <a:solidFill>
                  <a:srgbClr val="4F4F4F"/>
                </a:solidFill>
                <a:latin typeface="Source Code Pro" panose="020B0509030403020204" pitchFamily="49" charset="0"/>
              </a:rPr>
              <a:t>p</a:t>
            </a:r>
            <a:r>
              <a:rPr lang="zh-CN" altLang="en-US" sz="2400" dirty="0">
                <a:solidFill>
                  <a:srgbClr val="4F4F4F"/>
                </a:solidFill>
                <a:latin typeface="Source Code Pro" panose="020B0509030403020204" pitchFamily="49" charset="0"/>
              </a:rPr>
              <a:t>，将</a:t>
            </a:r>
            <a:r>
              <a:rPr lang="en-US" altLang="zh-CN" sz="2400" dirty="0">
                <a:solidFill>
                  <a:srgbClr val="4F4F4F"/>
                </a:solidFill>
                <a:latin typeface="Source Code Pro" panose="020B0509030403020204" pitchFamily="49" charset="0"/>
              </a:rPr>
              <a:t>q</a:t>
            </a:r>
            <a:r>
              <a:rPr lang="zh-CN" altLang="en-US" sz="2400" dirty="0">
                <a:solidFill>
                  <a:srgbClr val="4F4F4F"/>
                </a:solidFill>
                <a:latin typeface="Source Code Pro" panose="020B0509030403020204" pitchFamily="49" charset="0"/>
              </a:rPr>
              <a:t>的</a:t>
            </a:r>
            <a:r>
              <a:rPr lang="en-US" altLang="zh-CN" sz="2400" dirty="0">
                <a:solidFill>
                  <a:srgbClr val="4F4F4F"/>
                </a:solidFill>
                <a:latin typeface="Source Code Pro" panose="020B0509030403020204" pitchFamily="49" charset="0"/>
              </a:rPr>
              <a:t>prior</a:t>
            </a:r>
            <a:r>
              <a:rPr lang="zh-CN" altLang="en-US" sz="2400" dirty="0">
                <a:solidFill>
                  <a:srgbClr val="4F4F4F"/>
                </a:solidFill>
                <a:latin typeface="Source Code Pro" panose="020B0509030403020204" pitchFamily="49" charset="0"/>
              </a:rPr>
              <a:t>域指向</a:t>
            </a:r>
            <a:r>
              <a:rPr lang="en-US" altLang="zh-CN" sz="2400" dirty="0">
                <a:solidFill>
                  <a:srgbClr val="4F4F4F"/>
                </a:solidFill>
                <a:latin typeface="Source Code Pro" panose="020B0509030403020204" pitchFamily="49" charset="0"/>
              </a:rPr>
              <a:t>p</a:t>
            </a:r>
            <a:r>
              <a:rPr lang="zh-CN" altLang="en-US" sz="2400" dirty="0">
                <a:solidFill>
                  <a:srgbClr val="4F4F4F"/>
                </a:solidFill>
                <a:latin typeface="Source Code Pro" panose="020B0509030403020204" pitchFamily="49" charset="0"/>
              </a:rPr>
              <a:t>的前一个结点，将</a:t>
            </a:r>
            <a:r>
              <a:rPr lang="en-US" altLang="zh-CN" sz="2400" dirty="0">
                <a:solidFill>
                  <a:srgbClr val="4F4F4F"/>
                </a:solidFill>
                <a:latin typeface="Source Code Pro" panose="020B0509030403020204" pitchFamily="49" charset="0"/>
              </a:rPr>
              <a:t>p</a:t>
            </a:r>
            <a:r>
              <a:rPr lang="zh-CN" altLang="en-US" sz="2400" dirty="0">
                <a:solidFill>
                  <a:srgbClr val="4F4F4F"/>
                </a:solidFill>
                <a:latin typeface="Source Code Pro" panose="020B0509030403020204" pitchFamily="49" charset="0"/>
              </a:rPr>
              <a:t>的</a:t>
            </a:r>
            <a:r>
              <a:rPr lang="en-US" altLang="zh-CN" sz="2400" dirty="0">
                <a:solidFill>
                  <a:srgbClr val="4F4F4F"/>
                </a:solidFill>
                <a:latin typeface="Source Code Pro" panose="020B0509030403020204" pitchFamily="49" charset="0"/>
              </a:rPr>
              <a:t>prior</a:t>
            </a:r>
            <a:r>
              <a:rPr lang="zh-CN" altLang="en-US" sz="2400" dirty="0">
                <a:solidFill>
                  <a:srgbClr val="4F4F4F"/>
                </a:solidFill>
                <a:latin typeface="Source Code Pro" panose="020B0509030403020204" pitchFamily="49" charset="0"/>
              </a:rPr>
              <a:t>域指向</a:t>
            </a:r>
            <a:r>
              <a:rPr lang="en-US" altLang="zh-CN" sz="2400" dirty="0">
                <a:solidFill>
                  <a:srgbClr val="4F4F4F"/>
                </a:solidFill>
                <a:latin typeface="Source Code Pro" panose="020B0509030403020204" pitchFamily="49" charset="0"/>
              </a:rPr>
              <a:t>q</a:t>
            </a:r>
            <a:r>
              <a:rPr lang="zh-CN" altLang="en-US" sz="2400" dirty="0">
                <a:solidFill>
                  <a:srgbClr val="4F4F4F"/>
                </a:solidFill>
                <a:latin typeface="Source Code Pro" panose="020B0509030403020204" pitchFamily="49" charset="0"/>
              </a:rPr>
              <a:t>。仅</a:t>
            </a:r>
            <a:r>
              <a:rPr lang="en-US" altLang="zh-CN" sz="2400" dirty="0">
                <a:solidFill>
                  <a:srgbClr val="009900"/>
                </a:solidFill>
                <a:latin typeface="Microsoft YaHei" panose="020B0503020204020204" pitchFamily="34" charset="-122"/>
                <a:ea typeface="Microsoft YaHei" panose="020B0503020204020204" pitchFamily="34" charset="-122"/>
              </a:rPr>
              <a:t>D</a:t>
            </a:r>
            <a:r>
              <a:rPr lang="zh-CN" altLang="en-US" sz="2400" dirty="0">
                <a:solidFill>
                  <a:srgbClr val="4F4F4F"/>
                </a:solidFill>
                <a:latin typeface="Source Code Pro" panose="020B0509030403020204" pitchFamily="49" charset="0"/>
              </a:rPr>
              <a:t>满足条件。</a:t>
            </a:r>
            <a:endParaRPr lang="zh-CN" altLang="en-US" sz="2400" dirty="0"/>
          </a:p>
        </p:txBody>
      </p:sp>
    </p:spTree>
    <p:extLst>
      <p:ext uri="{BB962C8B-B14F-4D97-AF65-F5344CB8AC3E}">
        <p14:creationId xmlns:p14="http://schemas.microsoft.com/office/powerpoint/2010/main" val="3283675669"/>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smtClean="0">
                <a:solidFill>
                  <a:srgbClr val="003366"/>
                </a:solidFill>
                <a:latin typeface="微软雅黑" pitchFamily="34" charset="-122"/>
                <a:ea typeface="微软雅黑" pitchFamily="34" charset="-122"/>
              </a:rPr>
              <a:t>第三讲 </a:t>
            </a:r>
            <a:r>
              <a:rPr lang="en-US" altLang="zh-CN" sz="3600" dirty="0" smtClean="0">
                <a:solidFill>
                  <a:srgbClr val="003366"/>
                </a:solidFill>
                <a:latin typeface="微软雅黑" pitchFamily="34" charset="-122"/>
                <a:ea typeface="微软雅黑" pitchFamily="34" charset="-122"/>
              </a:rPr>
              <a:t>v3</a:t>
            </a:r>
            <a:endParaRPr lang="zh-CN" altLang="en-US" sz="3600" dirty="0">
              <a:solidFill>
                <a:srgbClr val="003366"/>
              </a:solidFill>
              <a:latin typeface="微软雅黑" pitchFamily="34" charset="-122"/>
              <a:ea typeface="微软雅黑" pitchFamily="34" charset="-122"/>
            </a:endParaRPr>
          </a:p>
        </p:txBody>
      </p:sp>
      <p:sp>
        <p:nvSpPr>
          <p:cNvPr id="3" name="矩形 2"/>
          <p:cNvSpPr/>
          <p:nvPr/>
        </p:nvSpPr>
        <p:spPr>
          <a:xfrm>
            <a:off x="107503" y="1196752"/>
            <a:ext cx="8911753" cy="2677656"/>
          </a:xfrm>
          <a:prstGeom prst="rect">
            <a:avLst/>
          </a:prstGeom>
        </p:spPr>
        <p:txBody>
          <a:bodyPr wrap="square">
            <a:spAutoFit/>
          </a:bodyPr>
          <a:lstStyle/>
          <a:p>
            <a:r>
              <a:rPr lang="en-US" altLang="zh-CN" sz="2800" b="1" dirty="0"/>
              <a:t>3.</a:t>
            </a:r>
            <a:r>
              <a:rPr lang="zh-CN" altLang="zh-CN" sz="2800" b="1" dirty="0"/>
              <a:t>在双向链表存储结构中，删除</a:t>
            </a:r>
            <a:r>
              <a:rPr lang="en-US" altLang="zh-CN" sz="2800" b="1" dirty="0"/>
              <a:t>p</a:t>
            </a:r>
            <a:r>
              <a:rPr lang="zh-CN" altLang="zh-CN" sz="2800" b="1" dirty="0"/>
              <a:t>所指的结点时必须修改指针（ ）。 </a:t>
            </a:r>
          </a:p>
          <a:p>
            <a:r>
              <a:rPr lang="en-US" altLang="zh-CN" sz="2800" b="1" dirty="0"/>
              <a:t>A .p-&gt;</a:t>
            </a:r>
            <a:r>
              <a:rPr lang="en-US" altLang="zh-CN" sz="2800" b="1" dirty="0" err="1"/>
              <a:t>llink</a:t>
            </a:r>
            <a:r>
              <a:rPr lang="en-US" altLang="zh-CN" sz="2800" b="1" dirty="0"/>
              <a:t>-&gt;</a:t>
            </a:r>
            <a:r>
              <a:rPr lang="en-US" altLang="zh-CN" sz="2800" b="1" dirty="0" err="1"/>
              <a:t>rlink</a:t>
            </a:r>
            <a:r>
              <a:rPr lang="en-US" altLang="zh-CN" sz="2800" b="1" dirty="0"/>
              <a:t>=p-&gt;</a:t>
            </a:r>
            <a:r>
              <a:rPr lang="en-US" altLang="zh-CN" sz="2800" b="1" dirty="0" err="1"/>
              <a:t>rlink</a:t>
            </a:r>
            <a:r>
              <a:rPr lang="en-US" altLang="zh-CN" sz="2800" b="1" dirty="0"/>
              <a:t>; p-&gt;</a:t>
            </a:r>
            <a:r>
              <a:rPr lang="en-US" altLang="zh-CN" sz="2800" b="1" dirty="0" err="1"/>
              <a:t>rlink</a:t>
            </a:r>
            <a:r>
              <a:rPr lang="en-US" altLang="zh-CN" sz="2800" b="1" dirty="0"/>
              <a:t>-&gt;</a:t>
            </a:r>
            <a:r>
              <a:rPr lang="en-US" altLang="zh-CN" sz="2800" b="1" dirty="0" err="1"/>
              <a:t>llink</a:t>
            </a:r>
            <a:r>
              <a:rPr lang="en-US" altLang="zh-CN" sz="2800" b="1" dirty="0"/>
              <a:t>=p-&gt;</a:t>
            </a:r>
            <a:r>
              <a:rPr lang="en-US" altLang="zh-CN" sz="2800" b="1" dirty="0" err="1"/>
              <a:t>llink</a:t>
            </a:r>
            <a:r>
              <a:rPr lang="en-US" altLang="zh-CN" sz="2800" b="1" dirty="0"/>
              <a:t>; </a:t>
            </a:r>
            <a:endParaRPr lang="zh-CN" altLang="zh-CN" sz="2800" b="1" dirty="0"/>
          </a:p>
          <a:p>
            <a:r>
              <a:rPr lang="en-US" altLang="zh-CN" sz="2800" b="1" dirty="0" err="1"/>
              <a:t>B.p</a:t>
            </a:r>
            <a:r>
              <a:rPr lang="en-US" altLang="zh-CN" sz="2800" b="1" dirty="0"/>
              <a:t>-&gt;</a:t>
            </a:r>
            <a:r>
              <a:rPr lang="en-US" altLang="zh-CN" sz="2800" b="1" dirty="0" err="1"/>
              <a:t>llink</a:t>
            </a:r>
            <a:r>
              <a:rPr lang="en-US" altLang="zh-CN" sz="2800" b="1" dirty="0"/>
              <a:t>=p-&gt;</a:t>
            </a:r>
            <a:r>
              <a:rPr lang="en-US" altLang="zh-CN" sz="2800" b="1" dirty="0" err="1"/>
              <a:t>llink</a:t>
            </a:r>
            <a:r>
              <a:rPr lang="en-US" altLang="zh-CN" sz="2800" b="1" dirty="0"/>
              <a:t>-&gt;</a:t>
            </a:r>
            <a:r>
              <a:rPr lang="en-US" altLang="zh-CN" sz="2800" b="1" dirty="0" err="1"/>
              <a:t>llink;p</a:t>
            </a:r>
            <a:r>
              <a:rPr lang="en-US" altLang="zh-CN" sz="2800" b="1" dirty="0"/>
              <a:t>-&gt;</a:t>
            </a:r>
            <a:r>
              <a:rPr lang="en-US" altLang="zh-CN" sz="2800" b="1" dirty="0" err="1"/>
              <a:t>llink</a:t>
            </a:r>
            <a:r>
              <a:rPr lang="en-US" altLang="zh-CN" sz="2800" b="1" dirty="0"/>
              <a:t>-&gt;</a:t>
            </a:r>
            <a:r>
              <a:rPr lang="en-US" altLang="zh-CN" sz="2800" b="1" dirty="0" err="1"/>
              <a:t>rlink</a:t>
            </a:r>
            <a:r>
              <a:rPr lang="en-US" altLang="zh-CN" sz="2800" b="1" dirty="0"/>
              <a:t>=p; </a:t>
            </a:r>
            <a:endParaRPr lang="zh-CN" altLang="zh-CN" sz="2800" b="1" dirty="0"/>
          </a:p>
          <a:p>
            <a:r>
              <a:rPr lang="en-US" altLang="zh-CN" sz="2800" b="1" dirty="0" err="1"/>
              <a:t>C.p</a:t>
            </a:r>
            <a:r>
              <a:rPr lang="en-US" altLang="zh-CN" sz="2800" b="1" dirty="0"/>
              <a:t>-&gt;</a:t>
            </a:r>
            <a:r>
              <a:rPr lang="en-US" altLang="zh-CN" sz="2800" b="1" dirty="0" err="1"/>
              <a:t>rlink</a:t>
            </a:r>
            <a:r>
              <a:rPr lang="en-US" altLang="zh-CN" sz="2800" b="1" dirty="0"/>
              <a:t>-&gt;</a:t>
            </a:r>
            <a:r>
              <a:rPr lang="en-US" altLang="zh-CN" sz="2800" b="1" dirty="0" err="1"/>
              <a:t>llink</a:t>
            </a:r>
            <a:r>
              <a:rPr lang="en-US" altLang="zh-CN" sz="2800" b="1" dirty="0"/>
              <a:t>=p; p-&gt;</a:t>
            </a:r>
            <a:r>
              <a:rPr lang="en-US" altLang="zh-CN" sz="2800" b="1" dirty="0" err="1"/>
              <a:t>rlink</a:t>
            </a:r>
            <a:r>
              <a:rPr lang="en-US" altLang="zh-CN" sz="2800" b="1" dirty="0"/>
              <a:t> = p-&gt;</a:t>
            </a:r>
            <a:r>
              <a:rPr lang="en-US" altLang="zh-CN" sz="2800" b="1" dirty="0" err="1"/>
              <a:t>rlink</a:t>
            </a:r>
            <a:r>
              <a:rPr lang="en-US" altLang="zh-CN" sz="2800" b="1" dirty="0"/>
              <a:t>-&gt;</a:t>
            </a:r>
            <a:r>
              <a:rPr lang="en-US" altLang="zh-CN" sz="2800" b="1" dirty="0" err="1"/>
              <a:t>rlink</a:t>
            </a:r>
            <a:r>
              <a:rPr lang="en-US" altLang="zh-CN" sz="2800" b="1" dirty="0"/>
              <a:t>; </a:t>
            </a:r>
            <a:endParaRPr lang="zh-CN" altLang="zh-CN" sz="2800" b="1" dirty="0"/>
          </a:p>
          <a:p>
            <a:r>
              <a:rPr lang="en-US" altLang="zh-CN" sz="2800" b="1" dirty="0"/>
              <a:t>D .p-&gt;</a:t>
            </a:r>
            <a:r>
              <a:rPr lang="en-US" altLang="zh-CN" sz="2800" b="1" dirty="0" err="1"/>
              <a:t>rlink</a:t>
            </a:r>
            <a:r>
              <a:rPr lang="en-US" altLang="zh-CN" sz="2800" b="1" dirty="0"/>
              <a:t>=p-&gt;</a:t>
            </a:r>
            <a:r>
              <a:rPr lang="en-US" altLang="zh-CN" sz="2800" b="1" dirty="0" err="1"/>
              <a:t>llink</a:t>
            </a:r>
            <a:r>
              <a:rPr lang="en-US" altLang="zh-CN" sz="2800" b="1" dirty="0"/>
              <a:t>-&gt;</a:t>
            </a:r>
            <a:r>
              <a:rPr lang="en-US" altLang="zh-CN" sz="2800" b="1" dirty="0" err="1"/>
              <a:t>llink;p</a:t>
            </a:r>
            <a:r>
              <a:rPr lang="en-US" altLang="zh-CN" sz="2800" b="1" dirty="0"/>
              <a:t>-&gt;</a:t>
            </a:r>
            <a:r>
              <a:rPr lang="en-US" altLang="zh-CN" sz="2800" b="1" dirty="0" err="1"/>
              <a:t>llink</a:t>
            </a:r>
            <a:r>
              <a:rPr lang="en-US" altLang="zh-CN" sz="2800" b="1" dirty="0"/>
              <a:t>=p-&gt;</a:t>
            </a:r>
            <a:r>
              <a:rPr lang="en-US" altLang="zh-CN" sz="2800" b="1" dirty="0" err="1"/>
              <a:t>rlink</a:t>
            </a:r>
            <a:r>
              <a:rPr lang="en-US" altLang="zh-CN" sz="2800" b="1" dirty="0"/>
              <a:t>-&gt;</a:t>
            </a:r>
            <a:r>
              <a:rPr lang="en-US" altLang="zh-CN" sz="2800" b="1" dirty="0" err="1"/>
              <a:t>rlink</a:t>
            </a:r>
            <a:r>
              <a:rPr lang="en-US" altLang="zh-CN" sz="2800" b="1" dirty="0"/>
              <a:t>;</a:t>
            </a:r>
            <a:endParaRPr lang="zh-CN" altLang="zh-CN" sz="2800" b="1" dirty="0"/>
          </a:p>
        </p:txBody>
      </p:sp>
      <p:sp>
        <p:nvSpPr>
          <p:cNvPr id="4" name="矩形 3"/>
          <p:cNvSpPr/>
          <p:nvPr/>
        </p:nvSpPr>
        <p:spPr>
          <a:xfrm>
            <a:off x="179512" y="4797152"/>
            <a:ext cx="8568952" cy="646331"/>
          </a:xfrm>
          <a:prstGeom prst="rect">
            <a:avLst/>
          </a:prstGeom>
        </p:spPr>
        <p:txBody>
          <a:bodyPr wrap="square">
            <a:spAutoFit/>
          </a:bodyPr>
          <a:lstStyle/>
          <a:p>
            <a:r>
              <a:rPr lang="en-US" altLang="zh-CN" dirty="0"/>
              <a:t>A </a:t>
            </a:r>
            <a:r>
              <a:rPr lang="zh-CN" altLang="en-US" dirty="0"/>
              <a:t>与上一题的分析基本类似，只不过这里是删除一个结点，注意将</a:t>
            </a:r>
            <a:r>
              <a:rPr lang="en-US" altLang="zh-CN" dirty="0"/>
              <a:t>p</a:t>
            </a:r>
            <a:r>
              <a:rPr lang="zh-CN" altLang="en-US" dirty="0"/>
              <a:t>的前、后两结点链接起来。</a:t>
            </a:r>
            <a:endParaRPr lang="zh-CN" altLang="en-US" sz="2400" dirty="0"/>
          </a:p>
        </p:txBody>
      </p:sp>
    </p:spTree>
    <p:extLst>
      <p:ext uri="{BB962C8B-B14F-4D97-AF65-F5344CB8AC3E}">
        <p14:creationId xmlns:p14="http://schemas.microsoft.com/office/powerpoint/2010/main" val="982173850"/>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smtClean="0">
                <a:solidFill>
                  <a:srgbClr val="003366"/>
                </a:solidFill>
                <a:latin typeface="微软雅黑" pitchFamily="34" charset="-122"/>
                <a:ea typeface="微软雅黑" pitchFamily="34" charset="-122"/>
              </a:rPr>
              <a:t>第三讲 </a:t>
            </a:r>
            <a:r>
              <a:rPr lang="en-US" altLang="zh-CN" sz="3600" dirty="0" smtClean="0">
                <a:solidFill>
                  <a:srgbClr val="003366"/>
                </a:solidFill>
                <a:latin typeface="微软雅黑" pitchFamily="34" charset="-122"/>
                <a:ea typeface="微软雅黑" pitchFamily="34" charset="-122"/>
              </a:rPr>
              <a:t>v3</a:t>
            </a:r>
            <a:endParaRPr lang="zh-CN" altLang="en-US" sz="3600" dirty="0">
              <a:solidFill>
                <a:srgbClr val="003366"/>
              </a:solidFill>
              <a:latin typeface="微软雅黑" pitchFamily="34" charset="-122"/>
              <a:ea typeface="微软雅黑" pitchFamily="34" charset="-122"/>
            </a:endParaRPr>
          </a:p>
        </p:txBody>
      </p:sp>
      <p:sp>
        <p:nvSpPr>
          <p:cNvPr id="3" name="矩形 2"/>
          <p:cNvSpPr/>
          <p:nvPr/>
        </p:nvSpPr>
        <p:spPr>
          <a:xfrm>
            <a:off x="107503" y="1196752"/>
            <a:ext cx="8911753" cy="1261884"/>
          </a:xfrm>
          <a:prstGeom prst="rect">
            <a:avLst/>
          </a:prstGeom>
        </p:spPr>
        <p:txBody>
          <a:bodyPr wrap="square">
            <a:spAutoFit/>
          </a:bodyPr>
          <a:lstStyle/>
          <a:p>
            <a:r>
              <a:rPr lang="en-US" altLang="zh-CN" sz="2800" b="1" dirty="0" smtClean="0"/>
              <a:t>4.</a:t>
            </a:r>
            <a:r>
              <a:rPr lang="zh-CN" altLang="zh-CN" sz="2400" b="1" dirty="0"/>
              <a:t>在长度为</a:t>
            </a:r>
            <a:r>
              <a:rPr lang="en-US" altLang="zh-CN" sz="2400" b="1" dirty="0"/>
              <a:t>n</a:t>
            </a:r>
            <a:r>
              <a:rPr lang="zh-CN" altLang="zh-CN" sz="2400" b="1" dirty="0"/>
              <a:t>的有序单链表中插入一个新结点，并仍然保持有序的时间复杂度是（ ）。</a:t>
            </a:r>
            <a:r>
              <a:rPr lang="en-US" altLang="zh-CN" sz="2400" b="1" dirty="0"/>
              <a:t> </a:t>
            </a:r>
            <a:br>
              <a:rPr lang="en-US" altLang="zh-CN" sz="2400" b="1" dirty="0"/>
            </a:br>
            <a:r>
              <a:rPr lang="en-US" altLang="zh-CN" sz="2400" b="1" dirty="0"/>
              <a:t>A. O(1)    B. O(n)    C.O(n</a:t>
            </a:r>
            <a:r>
              <a:rPr lang="en-US" altLang="zh-CN" sz="2400" b="1" baseline="30000" dirty="0"/>
              <a:t>2</a:t>
            </a:r>
            <a:r>
              <a:rPr lang="en-US" altLang="zh-CN" sz="2400" b="1" dirty="0"/>
              <a:t>)     D. O(nlog</a:t>
            </a:r>
            <a:r>
              <a:rPr lang="en-US" altLang="zh-CN" sz="2400" b="1" baseline="-25000" dirty="0"/>
              <a:t>2</a:t>
            </a:r>
            <a:r>
              <a:rPr lang="en-US" altLang="zh-CN" sz="2400" b="1" dirty="0"/>
              <a:t>n)</a:t>
            </a:r>
            <a:endParaRPr lang="zh-CN" altLang="zh-CN" sz="3600" b="1" dirty="0"/>
          </a:p>
        </p:txBody>
      </p:sp>
      <p:sp>
        <p:nvSpPr>
          <p:cNvPr id="4" name="矩形 3"/>
          <p:cNvSpPr/>
          <p:nvPr/>
        </p:nvSpPr>
        <p:spPr>
          <a:xfrm>
            <a:off x="128083" y="2655263"/>
            <a:ext cx="8568952" cy="923330"/>
          </a:xfrm>
          <a:prstGeom prst="rect">
            <a:avLst/>
          </a:prstGeom>
        </p:spPr>
        <p:txBody>
          <a:bodyPr wrap="square">
            <a:spAutoFit/>
          </a:bodyPr>
          <a:lstStyle/>
          <a:p>
            <a:r>
              <a:rPr lang="en-US" altLang="zh-CN" dirty="0">
                <a:solidFill>
                  <a:srgbClr val="FF0000"/>
                </a:solidFill>
              </a:rPr>
              <a:t>B</a:t>
            </a:r>
            <a:r>
              <a:rPr lang="en-US" altLang="zh-CN" dirty="0"/>
              <a:t> </a:t>
            </a:r>
            <a:r>
              <a:rPr lang="zh-CN" altLang="en-US" dirty="0"/>
              <a:t>假设单链表递增有序（递减的情况同理），在插入数据为</a:t>
            </a:r>
            <a:r>
              <a:rPr lang="en-US" altLang="zh-CN" dirty="0"/>
              <a:t>x</a:t>
            </a:r>
            <a:r>
              <a:rPr lang="zh-CN" altLang="en-US" dirty="0"/>
              <a:t>的结点之前，先要在单链表中找到第一个大于</a:t>
            </a:r>
            <a:r>
              <a:rPr lang="en-US" altLang="zh-CN" dirty="0"/>
              <a:t>x</a:t>
            </a:r>
            <a:r>
              <a:rPr lang="zh-CN" altLang="en-US" dirty="0"/>
              <a:t>的结点的直接前驱</a:t>
            </a:r>
            <a:r>
              <a:rPr lang="en-US" altLang="zh-CN" dirty="0"/>
              <a:t>p</a:t>
            </a:r>
            <a:r>
              <a:rPr lang="zh-CN" altLang="en-US" dirty="0"/>
              <a:t>，在</a:t>
            </a:r>
            <a:r>
              <a:rPr lang="en-US" altLang="zh-CN" dirty="0"/>
              <a:t>p</a:t>
            </a:r>
            <a:r>
              <a:rPr lang="zh-CN" altLang="en-US" dirty="0"/>
              <a:t>之后插入该结点。查找过程的时间复杂度为</a:t>
            </a:r>
            <a:r>
              <a:rPr lang="en-US" altLang="zh-CN" dirty="0"/>
              <a:t>O(n)</a:t>
            </a:r>
            <a:r>
              <a:rPr lang="zh-CN" altLang="en-US" dirty="0"/>
              <a:t>，插入过程的时间复杂度为</a:t>
            </a:r>
            <a:r>
              <a:rPr lang="en-US" altLang="zh-CN" dirty="0"/>
              <a:t>O(1)</a:t>
            </a:r>
            <a:r>
              <a:rPr lang="zh-CN" altLang="en-US" dirty="0"/>
              <a:t>，因此时间复杂度为</a:t>
            </a:r>
            <a:r>
              <a:rPr lang="en-US" altLang="zh-CN" dirty="0"/>
              <a:t>O(n)</a:t>
            </a:r>
            <a:r>
              <a:rPr lang="zh-CN" altLang="en-US" dirty="0"/>
              <a:t>。</a:t>
            </a:r>
            <a:endParaRPr lang="zh-CN" altLang="en-US" sz="2400" dirty="0"/>
          </a:p>
        </p:txBody>
      </p:sp>
      <p:sp>
        <p:nvSpPr>
          <p:cNvPr id="5" name="矩形 4"/>
          <p:cNvSpPr/>
          <p:nvPr/>
        </p:nvSpPr>
        <p:spPr>
          <a:xfrm>
            <a:off x="107503" y="3717032"/>
            <a:ext cx="8911753" cy="1261884"/>
          </a:xfrm>
          <a:prstGeom prst="rect">
            <a:avLst/>
          </a:prstGeom>
        </p:spPr>
        <p:txBody>
          <a:bodyPr wrap="square">
            <a:spAutoFit/>
          </a:bodyPr>
          <a:lstStyle/>
          <a:p>
            <a:r>
              <a:rPr lang="en-US" altLang="zh-CN" sz="2800" b="1" dirty="0" smtClean="0"/>
              <a:t>5.</a:t>
            </a:r>
            <a:r>
              <a:rPr lang="zh-CN" altLang="zh-CN" sz="2400" b="1" dirty="0"/>
              <a:t>给定有</a:t>
            </a:r>
            <a:r>
              <a:rPr lang="en-US" altLang="zh-CN" sz="2400" b="1" dirty="0"/>
              <a:t>n</a:t>
            </a:r>
            <a:r>
              <a:rPr lang="zh-CN" altLang="zh-CN" sz="2400" b="1" dirty="0"/>
              <a:t>个元素的一维数组，建立一个有序单链表的最低时间复杂度是（ ）。</a:t>
            </a:r>
            <a:r>
              <a:rPr lang="en-US" altLang="zh-CN" sz="2400" b="1" dirty="0"/>
              <a:t> </a:t>
            </a:r>
            <a:br>
              <a:rPr lang="en-US" altLang="zh-CN" sz="2400" b="1" dirty="0"/>
            </a:br>
            <a:r>
              <a:rPr lang="en-US" altLang="zh-CN" sz="2400" b="1" dirty="0"/>
              <a:t>A. O(1)    B. O(n)    C. O(n</a:t>
            </a:r>
            <a:r>
              <a:rPr lang="en-US" altLang="zh-CN" sz="2400" b="1" baseline="30000" dirty="0"/>
              <a:t>2</a:t>
            </a:r>
            <a:r>
              <a:rPr lang="en-US" altLang="zh-CN" sz="2400" b="1" dirty="0"/>
              <a:t>)    D. O(nlog</a:t>
            </a:r>
            <a:r>
              <a:rPr lang="en-US" altLang="zh-CN" sz="2400" b="1" baseline="-25000" dirty="0"/>
              <a:t>2</a:t>
            </a:r>
            <a:r>
              <a:rPr lang="en-US" altLang="zh-CN" sz="2400" b="1" dirty="0"/>
              <a:t>n)</a:t>
            </a:r>
            <a:endParaRPr lang="zh-CN" altLang="zh-CN" sz="4400" b="1" dirty="0"/>
          </a:p>
        </p:txBody>
      </p:sp>
      <p:sp>
        <p:nvSpPr>
          <p:cNvPr id="6" name="矩形 5"/>
          <p:cNvSpPr/>
          <p:nvPr/>
        </p:nvSpPr>
        <p:spPr>
          <a:xfrm>
            <a:off x="179512" y="5117355"/>
            <a:ext cx="8568952" cy="1477328"/>
          </a:xfrm>
          <a:prstGeom prst="rect">
            <a:avLst/>
          </a:prstGeom>
        </p:spPr>
        <p:txBody>
          <a:bodyPr wrap="square">
            <a:spAutoFit/>
          </a:bodyPr>
          <a:lstStyle/>
          <a:p>
            <a:r>
              <a:rPr lang="zh-CN" altLang="en-US" dirty="0">
                <a:solidFill>
                  <a:srgbClr val="FF0000"/>
                </a:solidFill>
              </a:rPr>
              <a:t>D</a:t>
            </a:r>
            <a:r>
              <a:rPr lang="zh-CN" altLang="en-US" dirty="0"/>
              <a:t>若先建立链表，然后依次直接插入建立有序表，则每插入一个元素就需遍历链表寻找插入位置，此即链表的插入排序，时间复杂度为O(n2-----)。若先将数组排好序，然后建立链表，建立链表的时间复杂度为O(n)，而数组排序的最少时间复杂度为O(nlog2-----------n)，两个时间复杂度取最大的，故时间复杂度为O(nlog2----------n)。本题问最少时间复杂度，故选D</a:t>
            </a:r>
            <a:r>
              <a:rPr lang="zh-CN" altLang="en-US" dirty="0" smtClean="0"/>
              <a:t>。</a:t>
            </a:r>
            <a:endParaRPr lang="zh-CN" altLang="en-US" dirty="0"/>
          </a:p>
        </p:txBody>
      </p:sp>
    </p:spTree>
    <p:extLst>
      <p:ext uri="{BB962C8B-B14F-4D97-AF65-F5344CB8AC3E}">
        <p14:creationId xmlns:p14="http://schemas.microsoft.com/office/powerpoint/2010/main" val="1392918532"/>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smtClean="0">
                <a:solidFill>
                  <a:srgbClr val="003366"/>
                </a:solidFill>
                <a:latin typeface="微软雅黑" pitchFamily="34" charset="-122"/>
                <a:ea typeface="微软雅黑" pitchFamily="34" charset="-122"/>
              </a:rPr>
              <a:t>第三讲 </a:t>
            </a:r>
            <a:r>
              <a:rPr lang="en-US" altLang="zh-CN" sz="3600" dirty="0" smtClean="0">
                <a:solidFill>
                  <a:srgbClr val="003366"/>
                </a:solidFill>
                <a:latin typeface="微软雅黑" pitchFamily="34" charset="-122"/>
                <a:ea typeface="微软雅黑" pitchFamily="34" charset="-122"/>
              </a:rPr>
              <a:t>v3</a:t>
            </a:r>
            <a:endParaRPr lang="zh-CN" altLang="en-US" sz="3600" dirty="0">
              <a:solidFill>
                <a:srgbClr val="003366"/>
              </a:solidFill>
              <a:latin typeface="微软雅黑" pitchFamily="34" charset="-122"/>
              <a:ea typeface="微软雅黑" pitchFamily="34" charset="-122"/>
            </a:endParaRPr>
          </a:p>
        </p:txBody>
      </p:sp>
      <p:sp>
        <p:nvSpPr>
          <p:cNvPr id="3" name="矩形 2"/>
          <p:cNvSpPr/>
          <p:nvPr/>
        </p:nvSpPr>
        <p:spPr>
          <a:xfrm>
            <a:off x="107503" y="1196752"/>
            <a:ext cx="8911753" cy="3477875"/>
          </a:xfrm>
          <a:prstGeom prst="rect">
            <a:avLst/>
          </a:prstGeom>
        </p:spPr>
        <p:txBody>
          <a:bodyPr wrap="square">
            <a:spAutoFit/>
          </a:bodyPr>
          <a:lstStyle/>
          <a:p>
            <a:r>
              <a:rPr lang="en-US" altLang="zh-CN" sz="2800" b="1" dirty="0" smtClean="0"/>
              <a:t>6.</a:t>
            </a:r>
            <a:r>
              <a:rPr lang="zh-CN" altLang="zh-CN" sz="2400" b="1" dirty="0"/>
              <a:t>编程题：设头指针为</a:t>
            </a:r>
            <a:r>
              <a:rPr lang="en-US" altLang="zh-CN" sz="2400" b="1" dirty="0"/>
              <a:t>L</a:t>
            </a:r>
            <a:r>
              <a:rPr lang="zh-CN" altLang="zh-CN" sz="2400" b="1" dirty="0"/>
              <a:t>的带有表头结点的双向链表，其每个结点中除有</a:t>
            </a:r>
            <a:r>
              <a:rPr lang="en-US" altLang="zh-CN" sz="2400" b="1" dirty="0" err="1"/>
              <a:t>pred</a:t>
            </a:r>
            <a:r>
              <a:rPr lang="en-US" altLang="zh-CN" sz="2400" b="1" dirty="0"/>
              <a:t>(</a:t>
            </a:r>
            <a:r>
              <a:rPr lang="zh-CN" altLang="zh-CN" sz="2400" b="1" dirty="0"/>
              <a:t>前驱指针</a:t>
            </a:r>
            <a:r>
              <a:rPr lang="en-US" altLang="zh-CN" sz="2400" b="1" dirty="0"/>
              <a:t>)</a:t>
            </a:r>
            <a:r>
              <a:rPr lang="zh-CN" altLang="zh-CN" sz="2400" b="1" dirty="0"/>
              <a:t>、</a:t>
            </a:r>
            <a:r>
              <a:rPr lang="en-US" altLang="zh-CN" sz="2400" b="1" dirty="0"/>
              <a:t>data(</a:t>
            </a:r>
            <a:r>
              <a:rPr lang="zh-CN" altLang="zh-CN" sz="2400" b="1" dirty="0"/>
              <a:t>数据</a:t>
            </a:r>
            <a:r>
              <a:rPr lang="en-US" altLang="zh-CN" sz="2400" b="1" dirty="0"/>
              <a:t>)</a:t>
            </a:r>
            <a:r>
              <a:rPr lang="zh-CN" altLang="zh-CN" sz="2400" b="1" dirty="0"/>
              <a:t>和</a:t>
            </a:r>
            <a:r>
              <a:rPr lang="en-US" altLang="zh-CN" sz="2400" b="1" dirty="0"/>
              <a:t>next(</a:t>
            </a:r>
            <a:r>
              <a:rPr lang="zh-CN" altLang="zh-CN" sz="2400" b="1" dirty="0"/>
              <a:t>后继指针）域外，还有一个访问频度域</a:t>
            </a:r>
            <a:r>
              <a:rPr lang="en-US" altLang="zh-CN" sz="2400" b="1" dirty="0" err="1"/>
              <a:t>freq</a:t>
            </a:r>
            <a:r>
              <a:rPr lang="zh-CN" altLang="zh-CN" sz="2400" b="1" dirty="0"/>
              <a:t>。在链表被启用前，其值均初始化为零。每当在链表中进行一次</a:t>
            </a:r>
            <a:r>
              <a:rPr lang="en-US" altLang="zh-CN" sz="2400" b="1" dirty="0"/>
              <a:t>Locate(L, x)</a:t>
            </a:r>
            <a:r>
              <a:rPr lang="zh-CN" altLang="zh-CN" sz="2400" b="1" dirty="0"/>
              <a:t>运算时，令元素值为</a:t>
            </a:r>
            <a:r>
              <a:rPr lang="en-US" altLang="zh-CN" sz="2400" b="1" dirty="0"/>
              <a:t>x</a:t>
            </a:r>
            <a:r>
              <a:rPr lang="zh-CN" altLang="zh-CN" sz="2400" b="1" dirty="0"/>
              <a:t>的结点中</a:t>
            </a:r>
            <a:r>
              <a:rPr lang="en-US" altLang="zh-CN" sz="2400" b="1" dirty="0" err="1"/>
              <a:t>freq</a:t>
            </a:r>
            <a:r>
              <a:rPr lang="en-US" altLang="zh-CN" sz="2400" b="1" dirty="0"/>
              <a:t> </a:t>
            </a:r>
            <a:r>
              <a:rPr lang="zh-CN" altLang="zh-CN" sz="2400" b="1" dirty="0"/>
              <a:t>域的值增</a:t>
            </a:r>
            <a:r>
              <a:rPr lang="en-US" altLang="zh-CN" sz="2400" b="1" dirty="0"/>
              <a:t>1</a:t>
            </a:r>
            <a:r>
              <a:rPr lang="zh-CN" altLang="zh-CN" sz="2400" b="1" dirty="0"/>
              <a:t>，并使此链表中结点保持按访问频度非增（递减）的顺序排列，同时最近访问的结点排在频度相同的结点的前面，以便使频繁访问的结点总是靠近表头。试编写符合上述要求的</a:t>
            </a:r>
            <a:r>
              <a:rPr lang="en-US" altLang="zh-CN" sz="2400" b="1" dirty="0"/>
              <a:t>Locate(L, x)</a:t>
            </a:r>
            <a:r>
              <a:rPr lang="zh-CN" altLang="zh-CN" sz="2400" b="1" dirty="0"/>
              <a:t>运算的算法，该运算为函数过程，返回找到结点的地址，类型为指针型</a:t>
            </a:r>
            <a:endParaRPr lang="zh-CN" altLang="zh-CN" sz="4400" b="1" dirty="0"/>
          </a:p>
        </p:txBody>
      </p:sp>
    </p:spTree>
    <p:extLst>
      <p:ext uri="{BB962C8B-B14F-4D97-AF65-F5344CB8AC3E}">
        <p14:creationId xmlns:p14="http://schemas.microsoft.com/office/powerpoint/2010/main" val="144361560"/>
      </p:ext>
    </p:extLst>
  </p:cSld>
  <p:clrMapOvr>
    <a:masterClrMapping/>
  </p:clrMapOvr>
  <p:transition advTm="157">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166"/>
          <p:cNvSpPr>
            <a:spLocks noChangeArrowheads="1"/>
          </p:cNvSpPr>
          <p:nvPr/>
        </p:nvSpPr>
        <p:spPr bwMode="auto">
          <a:xfrm>
            <a:off x="323528" y="1240122"/>
            <a:ext cx="8352928" cy="2308324"/>
          </a:xfrm>
          <a:prstGeom prst="rect">
            <a:avLst/>
          </a:prstGeom>
          <a:noFill/>
          <a:ln w="9525" algn="ctr">
            <a:noFill/>
            <a:miter lim="800000"/>
            <a:headEnd/>
            <a:tailEnd/>
          </a:ln>
          <a:effectLst>
            <a:prstShdw prst="shdw12">
              <a:schemeClr val="bg2">
                <a:alpha val="50000"/>
              </a:schemeClr>
            </a:prstShdw>
          </a:effectLst>
        </p:spPr>
        <p:txBody>
          <a:bodyPr wrap="square">
            <a:spAutoFit/>
          </a:bodyPr>
          <a:lstStyle/>
          <a:p>
            <a:pPr marL="285750" lvl="0" indent="-285750">
              <a:buClr>
                <a:srgbClr val="C00000"/>
              </a:buClr>
              <a:buFont typeface="Wingdings" panose="05000000000000000000" pitchFamily="2" charset="2"/>
              <a:buChar char="n"/>
            </a:pPr>
            <a:r>
              <a:rPr lang="zh-CN" altLang="zh-CN" sz="2400" b="1" dirty="0">
                <a:latin typeface="Microsoft YaHei" charset="0"/>
                <a:ea typeface="Microsoft YaHei" charset="0"/>
                <a:cs typeface="Microsoft YaHei" charset="0"/>
              </a:rPr>
              <a:t>在数据结构中，与所使用的计算机无关的数据结构是：</a:t>
            </a:r>
            <a:r>
              <a:rPr lang="en-US" altLang="zh-CN" sz="2400" b="1" dirty="0">
                <a:solidFill>
                  <a:srgbClr val="FF0000"/>
                </a:solidFill>
                <a:latin typeface="Microsoft YaHei" charset="0"/>
                <a:ea typeface="Microsoft YaHei" charset="0"/>
                <a:cs typeface="Microsoft YaHei" charset="0"/>
              </a:rPr>
              <a:t>A</a:t>
            </a:r>
            <a:r>
              <a:rPr lang="en-US" altLang="zh-CN" sz="2400" b="1" dirty="0">
                <a:latin typeface="Microsoft YaHei" charset="0"/>
                <a:ea typeface="Microsoft YaHei" charset="0"/>
                <a:cs typeface="Microsoft YaHei" charset="0"/>
              </a:rPr>
              <a:t>    </a:t>
            </a:r>
            <a:endParaRPr lang="zh-CN" altLang="zh-CN" sz="2400" b="1" dirty="0">
              <a:latin typeface="Microsoft YaHei" charset="0"/>
              <a:ea typeface="Microsoft YaHei" charset="0"/>
              <a:cs typeface="Microsoft YaHei" charset="0"/>
            </a:endParaRPr>
          </a:p>
          <a:p>
            <a:pPr lvl="0"/>
            <a:r>
              <a:rPr lang="en-US" altLang="zh-CN" sz="2400" b="1" dirty="0">
                <a:latin typeface="Microsoft YaHei" charset="0"/>
                <a:ea typeface="Microsoft YaHei" charset="0"/>
                <a:cs typeface="Microsoft YaHei" charset="0"/>
              </a:rPr>
              <a:t>A.</a:t>
            </a:r>
            <a:r>
              <a:rPr lang="zh-CN" altLang="zh-CN" sz="2400" b="1" dirty="0">
                <a:latin typeface="Microsoft YaHei" charset="0"/>
                <a:ea typeface="Microsoft YaHei" charset="0"/>
                <a:cs typeface="Microsoft YaHei" charset="0"/>
              </a:rPr>
              <a:t>逻辑结构</a:t>
            </a:r>
            <a:r>
              <a:rPr lang="en-US" altLang="zh-CN" sz="2400" b="1" dirty="0">
                <a:latin typeface="Microsoft YaHei" charset="0"/>
                <a:ea typeface="Microsoft YaHei" charset="0"/>
                <a:cs typeface="Microsoft YaHei" charset="0"/>
              </a:rPr>
              <a:t>  B. </a:t>
            </a:r>
            <a:r>
              <a:rPr lang="zh-CN" altLang="zh-CN" sz="2400" b="1" dirty="0">
                <a:latin typeface="Microsoft YaHei" charset="0"/>
                <a:ea typeface="Microsoft YaHei" charset="0"/>
                <a:cs typeface="Microsoft YaHei" charset="0"/>
              </a:rPr>
              <a:t>存储结构</a:t>
            </a:r>
            <a:r>
              <a:rPr lang="en-US" altLang="zh-CN" sz="2400" b="1" dirty="0">
                <a:latin typeface="Microsoft YaHei" charset="0"/>
                <a:ea typeface="Microsoft YaHei" charset="0"/>
                <a:cs typeface="Microsoft YaHei" charset="0"/>
              </a:rPr>
              <a:t>  C. </a:t>
            </a:r>
            <a:r>
              <a:rPr lang="zh-CN" altLang="zh-CN" sz="2400" b="1" dirty="0">
                <a:latin typeface="Microsoft YaHei" charset="0"/>
                <a:ea typeface="Microsoft YaHei" charset="0"/>
                <a:cs typeface="Microsoft YaHei" charset="0"/>
              </a:rPr>
              <a:t>逻辑和存储结构</a:t>
            </a:r>
            <a:r>
              <a:rPr lang="en-US" altLang="zh-CN" sz="2400" b="1" dirty="0">
                <a:latin typeface="Microsoft YaHei" charset="0"/>
                <a:ea typeface="Microsoft YaHei" charset="0"/>
                <a:cs typeface="Microsoft YaHei" charset="0"/>
              </a:rPr>
              <a:t>  D. </a:t>
            </a:r>
            <a:r>
              <a:rPr lang="zh-CN" altLang="zh-CN" sz="2400" b="1" dirty="0">
                <a:latin typeface="Microsoft YaHei" charset="0"/>
                <a:ea typeface="Microsoft YaHei" charset="0"/>
                <a:cs typeface="Microsoft YaHei" charset="0"/>
              </a:rPr>
              <a:t>物理结构</a:t>
            </a:r>
            <a:endParaRPr lang="en-US" altLang="zh-CN" sz="2400" b="1" dirty="0">
              <a:latin typeface="Microsoft YaHei" charset="0"/>
              <a:ea typeface="Microsoft YaHei" charset="0"/>
              <a:cs typeface="Microsoft YaHei" charset="0"/>
            </a:endParaRPr>
          </a:p>
          <a:p>
            <a:pPr marL="342900" lvl="0" indent="-342900">
              <a:buClr>
                <a:srgbClr val="C00000"/>
              </a:buClr>
              <a:buFont typeface="Wingdings" panose="05000000000000000000" pitchFamily="2" charset="2"/>
              <a:buChar char="ü"/>
            </a:pPr>
            <a:r>
              <a:rPr lang="zh-CN" altLang="en-US" sz="2400" b="1" dirty="0">
                <a:solidFill>
                  <a:schemeClr val="accent2">
                    <a:lumMod val="50000"/>
                  </a:schemeClr>
                </a:solidFill>
                <a:latin typeface="Microsoft YaHei" charset="0"/>
                <a:ea typeface="Microsoft YaHei" charset="0"/>
                <a:cs typeface="Microsoft YaHei" charset="0"/>
              </a:rPr>
              <a:t>分析：数据结构中，逻辑结构是对数据元素之间关系的描述，与所使用的计算机无关。存储结构又称为数据的物理结构，是指数据在计算机内存中的表示，与所使用的计算机紧密相关。</a:t>
            </a:r>
            <a:endParaRPr lang="zh-CN" altLang="zh-CN" sz="2400" b="1" dirty="0">
              <a:solidFill>
                <a:schemeClr val="accent2">
                  <a:lumMod val="50000"/>
                </a:schemeClr>
              </a:solidFill>
              <a:latin typeface="Microsoft YaHei" charset="0"/>
              <a:ea typeface="Microsoft YaHei" charset="0"/>
              <a:cs typeface="Microsoft YaHei" charset="0"/>
            </a:endParaRPr>
          </a:p>
        </p:txBody>
      </p:sp>
      <p:sp>
        <p:nvSpPr>
          <p:cNvPr id="44" name="标题 6"/>
          <p:cNvSpPr>
            <a:spLocks noGrp="1"/>
          </p:cNvSpPr>
          <p:nvPr>
            <p:ph type="title"/>
          </p:nvPr>
        </p:nvSpPr>
        <p:spPr>
          <a:xfrm>
            <a:off x="861070" y="66328"/>
            <a:ext cx="7599362" cy="914400"/>
          </a:xfrm>
        </p:spPr>
        <p:txBody>
          <a:bodyPr/>
          <a:lstStyle/>
          <a:p>
            <a:r>
              <a:rPr lang="zh-CN" altLang="en-US" sz="3600" dirty="0">
                <a:solidFill>
                  <a:srgbClr val="003366"/>
                </a:solidFill>
                <a:latin typeface="微软雅黑" pitchFamily="34" charset="-122"/>
                <a:ea typeface="微软雅黑" pitchFamily="34" charset="-122"/>
              </a:rPr>
              <a:t>第一讲</a:t>
            </a:r>
            <a:endParaRPr lang="zh-CN" altLang="en-US" sz="3600" dirty="0"/>
          </a:p>
        </p:txBody>
      </p:sp>
      <p:sp>
        <p:nvSpPr>
          <p:cNvPr id="28" name="Rectangle 166"/>
          <p:cNvSpPr>
            <a:spLocks noChangeArrowheads="1"/>
          </p:cNvSpPr>
          <p:nvPr/>
        </p:nvSpPr>
        <p:spPr bwMode="auto">
          <a:xfrm>
            <a:off x="323528" y="3782733"/>
            <a:ext cx="8352928" cy="2677656"/>
          </a:xfrm>
          <a:prstGeom prst="rect">
            <a:avLst/>
          </a:prstGeom>
          <a:noFill/>
          <a:ln w="9525" algn="ctr">
            <a:noFill/>
            <a:miter lim="800000"/>
            <a:headEnd/>
            <a:tailEnd/>
          </a:ln>
          <a:effectLst>
            <a:prstShdw prst="shdw12">
              <a:schemeClr val="bg2">
                <a:alpha val="50000"/>
              </a:schemeClr>
            </a:prstShdw>
          </a:effectLst>
        </p:spPr>
        <p:txBody>
          <a:bodyPr wrap="square">
            <a:spAutoFit/>
          </a:bodyPr>
          <a:lstStyle/>
          <a:p>
            <a:pPr marL="285750" lvl="0" indent="-285750">
              <a:buClr>
                <a:srgbClr val="C00000"/>
              </a:buClr>
              <a:buFont typeface="Wingdings" panose="05000000000000000000" pitchFamily="2" charset="2"/>
              <a:buChar char="n"/>
            </a:pPr>
            <a:r>
              <a:rPr lang="zh-CN" altLang="zh-CN" sz="2400" b="1" dirty="0">
                <a:latin typeface="微软雅黑" panose="020B0503020204020204" pitchFamily="34" charset="-122"/>
                <a:ea typeface="微软雅黑" panose="020B0503020204020204" pitchFamily="34" charset="-122"/>
              </a:rPr>
              <a:t>某算法完成对</a:t>
            </a:r>
            <a:r>
              <a:rPr lang="en-US" altLang="zh-CN" sz="2400" b="1" dirty="0">
                <a:latin typeface="微软雅黑" panose="020B0503020204020204" pitchFamily="34" charset="-122"/>
                <a:ea typeface="微软雅黑" panose="020B0503020204020204" pitchFamily="34" charset="-122"/>
              </a:rPr>
              <a:t>n</a:t>
            </a:r>
            <a:r>
              <a:rPr lang="zh-CN" altLang="zh-CN" sz="2400" b="1" dirty="0">
                <a:latin typeface="微软雅黑" panose="020B0503020204020204" pitchFamily="34" charset="-122"/>
                <a:ea typeface="微软雅黑" panose="020B0503020204020204" pitchFamily="34" charset="-122"/>
              </a:rPr>
              <a:t>个元素进行处理所需要的时间是</a:t>
            </a:r>
            <a:r>
              <a:rPr lang="en-US" altLang="zh-CN" sz="2400" b="1" dirty="0">
                <a:latin typeface="微软雅黑" panose="020B0503020204020204" pitchFamily="34" charset="-122"/>
                <a:ea typeface="微软雅黑" panose="020B0503020204020204" pitchFamily="34" charset="-122"/>
              </a:rPr>
              <a:t>: T(n)=100log</a:t>
            </a:r>
            <a:r>
              <a:rPr lang="en-US" altLang="zh-CN" sz="2400" b="1" baseline="-25000" dirty="0">
                <a:latin typeface="微软雅黑" panose="020B0503020204020204" pitchFamily="34" charset="-122"/>
                <a:ea typeface="微软雅黑" panose="020B0503020204020204" pitchFamily="34" charset="-122"/>
              </a:rPr>
              <a:t>2</a:t>
            </a:r>
            <a:r>
              <a:rPr lang="en-US" altLang="zh-CN" sz="2400" b="1" dirty="0">
                <a:latin typeface="微软雅黑" panose="020B0503020204020204" pitchFamily="34" charset="-122"/>
                <a:ea typeface="微软雅黑" panose="020B0503020204020204" pitchFamily="34" charset="-122"/>
              </a:rPr>
              <a:t>n+200n+500</a:t>
            </a:r>
            <a:r>
              <a:rPr lang="zh-CN" altLang="zh-CN" sz="2400" b="1" dirty="0">
                <a:latin typeface="微软雅黑" panose="020B0503020204020204" pitchFamily="34" charset="-122"/>
                <a:ea typeface="微软雅黑" panose="020B0503020204020204" pitchFamily="34" charset="-122"/>
              </a:rPr>
              <a:t>，则该算法的时间复杂度是：</a:t>
            </a:r>
            <a:r>
              <a:rPr lang="en-US" altLang="zh-CN" sz="2400" b="1" dirty="0">
                <a:solidFill>
                  <a:srgbClr val="FF0000"/>
                </a:solidFill>
                <a:latin typeface="微软雅黑" panose="020B0503020204020204" pitchFamily="34" charset="-122"/>
                <a:ea typeface="微软雅黑" panose="020B0503020204020204" pitchFamily="34" charset="-122"/>
              </a:rPr>
              <a:t>B</a:t>
            </a:r>
            <a:r>
              <a:rPr lang="en-US" altLang="zh-CN" sz="2400" b="1" u="sng" dirty="0">
                <a:latin typeface="微软雅黑" panose="020B0503020204020204" pitchFamily="34" charset="-122"/>
                <a:ea typeface="微软雅黑" panose="020B0503020204020204" pitchFamily="34" charset="-122"/>
              </a:rPr>
              <a:t>    </a:t>
            </a:r>
            <a:endParaRPr lang="zh-CN" altLang="zh-CN" sz="2400" b="1" dirty="0">
              <a:latin typeface="微软雅黑" panose="020B0503020204020204" pitchFamily="34" charset="-122"/>
              <a:ea typeface="微软雅黑" panose="020B0503020204020204" pitchFamily="34" charset="-122"/>
            </a:endParaRPr>
          </a:p>
          <a:p>
            <a:pPr lvl="0"/>
            <a:r>
              <a:rPr lang="en-US" altLang="zh-CN" sz="2400" b="1" dirty="0">
                <a:latin typeface="微软雅黑" panose="020B0503020204020204" pitchFamily="34" charset="-122"/>
                <a:ea typeface="微软雅黑" panose="020B0503020204020204" pitchFamily="34" charset="-122"/>
              </a:rPr>
              <a:t>    A.O(1)    B. O(n)  C. O(nlog</a:t>
            </a:r>
            <a:r>
              <a:rPr lang="en-US" altLang="zh-CN" sz="2400" b="1" baseline="-25000" dirty="0">
                <a:latin typeface="微软雅黑" panose="020B0503020204020204" pitchFamily="34" charset="-122"/>
                <a:ea typeface="微软雅黑" panose="020B0503020204020204" pitchFamily="34" charset="-122"/>
              </a:rPr>
              <a:t>2</a:t>
            </a:r>
            <a:r>
              <a:rPr lang="en-US" altLang="zh-CN" sz="2400" b="1" dirty="0">
                <a:latin typeface="微软雅黑" panose="020B0503020204020204" pitchFamily="34" charset="-122"/>
                <a:ea typeface="微软雅黑" panose="020B0503020204020204" pitchFamily="34" charset="-122"/>
              </a:rPr>
              <a:t>n)     D. O(nlog</a:t>
            </a:r>
            <a:r>
              <a:rPr lang="en-US" altLang="zh-CN" sz="2400" b="1" baseline="-25000" dirty="0">
                <a:latin typeface="微软雅黑" panose="020B0503020204020204" pitchFamily="34" charset="-122"/>
                <a:ea typeface="微软雅黑" panose="020B0503020204020204" pitchFamily="34" charset="-122"/>
              </a:rPr>
              <a:t>2</a:t>
            </a:r>
            <a:r>
              <a:rPr lang="en-US" altLang="zh-CN" sz="2400" b="1" dirty="0">
                <a:latin typeface="微软雅黑" panose="020B0503020204020204" pitchFamily="34" charset="-122"/>
                <a:ea typeface="微软雅黑" panose="020B0503020204020204" pitchFamily="34" charset="-122"/>
              </a:rPr>
              <a:t>n+n)</a:t>
            </a:r>
            <a:endParaRPr lang="zh-CN" altLang="zh-CN" sz="2400" b="1" dirty="0">
              <a:latin typeface="微软雅黑" panose="020B0503020204020204" pitchFamily="34" charset="-122"/>
              <a:ea typeface="微软雅黑" panose="020B0503020204020204" pitchFamily="34" charset="-122"/>
            </a:endParaRPr>
          </a:p>
          <a:p>
            <a:pPr lvl="0"/>
            <a:endParaRPr lang="en-US" altLang="zh-CN" sz="2400" b="1" dirty="0">
              <a:latin typeface="Microsoft YaHei" charset="0"/>
              <a:ea typeface="Microsoft YaHei" charset="0"/>
              <a:cs typeface="Microsoft YaHei" charset="0"/>
            </a:endParaRPr>
          </a:p>
          <a:p>
            <a:pPr marL="342900" lvl="0" indent="-342900">
              <a:buClr>
                <a:srgbClr val="C00000"/>
              </a:buClr>
              <a:buFont typeface="Wingdings" panose="05000000000000000000" pitchFamily="2" charset="2"/>
              <a:buChar char="ü"/>
            </a:pPr>
            <a:r>
              <a:rPr lang="zh-CN" altLang="en-US" sz="2400" b="1" dirty="0">
                <a:solidFill>
                  <a:schemeClr val="accent2">
                    <a:lumMod val="50000"/>
                  </a:schemeClr>
                </a:solidFill>
                <a:latin typeface="Microsoft YaHei" charset="0"/>
                <a:ea typeface="Microsoft YaHei" charset="0"/>
                <a:cs typeface="Microsoft YaHei" charset="0"/>
              </a:rPr>
              <a:t>分析：估计算法时间复杂度时，忽略所有低次幂和最高次幂系数</a:t>
            </a:r>
            <a:endParaRPr lang="zh-CN" altLang="zh-CN" sz="2400" b="1" dirty="0">
              <a:solidFill>
                <a:schemeClr val="accent2">
                  <a:lumMod val="50000"/>
                </a:schemeClr>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691515124"/>
      </p:ext>
    </p:extLst>
  </p:cSld>
  <p:clrMapOvr>
    <a:masterClrMapping/>
  </p:clrMapOvr>
  <p:transition advTm="157">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smtClean="0">
                <a:solidFill>
                  <a:srgbClr val="003366"/>
                </a:solidFill>
                <a:latin typeface="微软雅黑" pitchFamily="34" charset="-122"/>
                <a:ea typeface="微软雅黑" pitchFamily="34" charset="-122"/>
              </a:rPr>
              <a:t>第三讲 </a:t>
            </a:r>
            <a:r>
              <a:rPr lang="en-US" altLang="zh-CN" sz="3600" dirty="0" smtClean="0">
                <a:solidFill>
                  <a:srgbClr val="003366"/>
                </a:solidFill>
                <a:latin typeface="微软雅黑" pitchFamily="34" charset="-122"/>
                <a:ea typeface="微软雅黑" pitchFamily="34" charset="-122"/>
              </a:rPr>
              <a:t>v3</a:t>
            </a:r>
            <a:endParaRPr lang="zh-CN" altLang="en-US" sz="3600" dirty="0">
              <a:solidFill>
                <a:srgbClr val="003366"/>
              </a:solidFill>
              <a:latin typeface="微软雅黑" pitchFamily="34" charset="-122"/>
              <a:ea typeface="微软雅黑" pitchFamily="34" charset="-122"/>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3888" y="1340768"/>
            <a:ext cx="5100675" cy="4910173"/>
          </a:xfrm>
          <a:prstGeom prst="rect">
            <a:avLst/>
          </a:prstGeom>
        </p:spPr>
      </p:pic>
      <p:sp>
        <p:nvSpPr>
          <p:cNvPr id="7" name="矩形 6"/>
          <p:cNvSpPr/>
          <p:nvPr/>
        </p:nvSpPr>
        <p:spPr>
          <a:xfrm>
            <a:off x="323528" y="1484784"/>
            <a:ext cx="2952328" cy="3416320"/>
          </a:xfrm>
          <a:prstGeom prst="rect">
            <a:avLst/>
          </a:prstGeom>
        </p:spPr>
        <p:txBody>
          <a:bodyPr wrap="square">
            <a:spAutoFit/>
          </a:bodyPr>
          <a:lstStyle/>
          <a:p>
            <a:r>
              <a:rPr lang="zh-CN" altLang="en-US" sz="2400" b="1" dirty="0" smtClean="0">
                <a:latin typeface="Source Code Pro" panose="020B0509030403020204" pitchFamily="49" charset="0"/>
              </a:rPr>
              <a:t>首先</a:t>
            </a:r>
            <a:r>
              <a:rPr lang="zh-CN" altLang="en-US" sz="2400" b="1" dirty="0">
                <a:latin typeface="Source Code Pro" panose="020B0509030403020204" pitchFamily="49" charset="0"/>
              </a:rPr>
              <a:t>在双向链表中查找数据值为</a:t>
            </a:r>
            <a:r>
              <a:rPr lang="en-US" altLang="zh-CN" sz="2400" b="1" dirty="0">
                <a:latin typeface="Source Code Pro" panose="020B0509030403020204" pitchFamily="49" charset="0"/>
              </a:rPr>
              <a:t>X</a:t>
            </a:r>
            <a:r>
              <a:rPr lang="zh-CN" altLang="en-US" sz="2400" b="1" dirty="0">
                <a:latin typeface="Source Code Pro" panose="020B0509030403020204" pitchFamily="49" charset="0"/>
              </a:rPr>
              <a:t>的结点，查到后，将结点从链表上摘下，然后再顺着结点的前驱链查找该结点的插入位置。（频度递减，且排在同频度的第一个），并插入到该位置</a:t>
            </a:r>
            <a:endParaRPr lang="zh-CN" altLang="en-US" sz="2400" b="1" dirty="0"/>
          </a:p>
        </p:txBody>
      </p:sp>
    </p:spTree>
    <p:extLst>
      <p:ext uri="{BB962C8B-B14F-4D97-AF65-F5344CB8AC3E}">
        <p14:creationId xmlns:p14="http://schemas.microsoft.com/office/powerpoint/2010/main" val="3690685399"/>
      </p:ext>
    </p:extLst>
  </p:cSld>
  <p:clrMapOvr>
    <a:masterClrMapping/>
  </p:clrMapOvr>
  <p:transition advTm="157">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166"/>
          <p:cNvSpPr>
            <a:spLocks noChangeArrowheads="1"/>
          </p:cNvSpPr>
          <p:nvPr/>
        </p:nvSpPr>
        <p:spPr bwMode="auto">
          <a:xfrm>
            <a:off x="323528" y="1240122"/>
            <a:ext cx="8352928" cy="1200329"/>
          </a:xfrm>
          <a:prstGeom prst="rect">
            <a:avLst/>
          </a:prstGeom>
          <a:noFill/>
          <a:ln w="9525" algn="ctr">
            <a:noFill/>
            <a:miter lim="800000"/>
            <a:headEnd/>
            <a:tailEnd/>
          </a:ln>
          <a:effectLst>
            <a:prstShdw prst="shdw12">
              <a:schemeClr val="bg2">
                <a:alpha val="50000"/>
              </a:schemeClr>
            </a:prstShdw>
          </a:effectLst>
        </p:spPr>
        <p:txBody>
          <a:bodyPr wrap="square">
            <a:spAutoFit/>
          </a:bodyPr>
          <a:lstStyle/>
          <a:p>
            <a:pPr marL="285750" lvl="0" indent="-285750">
              <a:buClr>
                <a:srgbClr val="C00000"/>
              </a:buClr>
              <a:buFont typeface="Wingdings" panose="05000000000000000000" pitchFamily="2" charset="2"/>
              <a:buChar char="n"/>
            </a:pPr>
            <a:r>
              <a:rPr lang="zh-CN" altLang="zh-CN" sz="2400" b="1" dirty="0">
                <a:latin typeface="Microsoft YaHei" charset="0"/>
                <a:ea typeface="Microsoft YaHei" charset="0"/>
                <a:cs typeface="Microsoft YaHei" charset="0"/>
              </a:rPr>
              <a:t>在定义</a:t>
            </a:r>
            <a:r>
              <a:rPr lang="en-US" altLang="zh-CN" sz="2400" b="1" dirty="0">
                <a:latin typeface="Microsoft YaHei" charset="0"/>
                <a:ea typeface="Microsoft YaHei" charset="0"/>
                <a:cs typeface="Microsoft YaHei" charset="0"/>
              </a:rPr>
              <a:t>ADT</a:t>
            </a:r>
            <a:r>
              <a:rPr lang="zh-CN" altLang="zh-CN" sz="2400" b="1" dirty="0">
                <a:latin typeface="Microsoft YaHei" charset="0"/>
                <a:ea typeface="Microsoft YaHei" charset="0"/>
                <a:cs typeface="Microsoft YaHei" charset="0"/>
              </a:rPr>
              <a:t>时，除数据对象和数据关系外，还需要说明：</a:t>
            </a:r>
            <a:r>
              <a:rPr lang="en-US" altLang="zh-CN" sz="2400" b="1" dirty="0">
                <a:solidFill>
                  <a:srgbClr val="FF0000"/>
                </a:solidFill>
                <a:latin typeface="Microsoft YaHei" charset="0"/>
                <a:ea typeface="Microsoft YaHei" charset="0"/>
                <a:cs typeface="Microsoft YaHei" charset="0"/>
              </a:rPr>
              <a:t>C </a:t>
            </a:r>
            <a:r>
              <a:rPr lang="en-US" altLang="zh-CN" sz="2400" b="1" dirty="0">
                <a:latin typeface="Microsoft YaHei" charset="0"/>
                <a:ea typeface="Microsoft YaHei" charset="0"/>
                <a:cs typeface="Microsoft YaHei" charset="0"/>
              </a:rPr>
              <a:t>   </a:t>
            </a:r>
            <a:endParaRPr lang="zh-CN" altLang="zh-CN" sz="2400" b="1" dirty="0">
              <a:latin typeface="Microsoft YaHei" charset="0"/>
              <a:ea typeface="Microsoft YaHei" charset="0"/>
              <a:cs typeface="Microsoft YaHei" charset="0"/>
            </a:endParaRPr>
          </a:p>
          <a:p>
            <a:pPr lvl="0"/>
            <a:r>
              <a:rPr lang="en-US" altLang="zh-CN" sz="2400" b="1" dirty="0">
                <a:latin typeface="Microsoft YaHei" charset="0"/>
                <a:ea typeface="Microsoft YaHei" charset="0"/>
                <a:cs typeface="Microsoft YaHei" charset="0"/>
              </a:rPr>
              <a:t>     A. </a:t>
            </a:r>
            <a:r>
              <a:rPr lang="zh-CN" altLang="zh-CN" sz="2400" b="1" dirty="0">
                <a:latin typeface="Microsoft YaHei" charset="0"/>
                <a:ea typeface="Microsoft YaHei" charset="0"/>
                <a:cs typeface="Microsoft YaHei" charset="0"/>
              </a:rPr>
              <a:t>数据元素 </a:t>
            </a:r>
            <a:r>
              <a:rPr lang="en-US" altLang="zh-CN" sz="2400" b="1" dirty="0">
                <a:latin typeface="Microsoft YaHei" charset="0"/>
                <a:ea typeface="Microsoft YaHei" charset="0"/>
                <a:cs typeface="Microsoft YaHei" charset="0"/>
              </a:rPr>
              <a:t>  B. </a:t>
            </a:r>
            <a:r>
              <a:rPr lang="zh-CN" altLang="zh-CN" sz="2400" b="1" dirty="0">
                <a:latin typeface="Microsoft YaHei" charset="0"/>
                <a:ea typeface="Microsoft YaHei" charset="0"/>
                <a:cs typeface="Microsoft YaHei" charset="0"/>
              </a:rPr>
              <a:t>算法</a:t>
            </a:r>
            <a:r>
              <a:rPr lang="en-US" altLang="zh-CN" sz="2400" b="1" dirty="0">
                <a:latin typeface="Microsoft YaHei" charset="0"/>
                <a:ea typeface="Microsoft YaHei" charset="0"/>
                <a:cs typeface="Microsoft YaHei" charset="0"/>
              </a:rPr>
              <a:t>    C. </a:t>
            </a:r>
            <a:r>
              <a:rPr lang="zh-CN" altLang="zh-CN" sz="2400" b="1" dirty="0">
                <a:latin typeface="Microsoft YaHei" charset="0"/>
                <a:ea typeface="Microsoft YaHei" charset="0"/>
                <a:cs typeface="Microsoft YaHei" charset="0"/>
              </a:rPr>
              <a:t>基本操作</a:t>
            </a:r>
            <a:r>
              <a:rPr lang="en-US" altLang="zh-CN" sz="2400" b="1" dirty="0">
                <a:latin typeface="Microsoft YaHei" charset="0"/>
                <a:ea typeface="Microsoft YaHei" charset="0"/>
                <a:cs typeface="Microsoft YaHei" charset="0"/>
              </a:rPr>
              <a:t>    D. </a:t>
            </a:r>
            <a:r>
              <a:rPr lang="zh-CN" altLang="zh-CN" sz="2400" b="1" dirty="0">
                <a:latin typeface="Microsoft YaHei" charset="0"/>
                <a:ea typeface="Microsoft YaHei" charset="0"/>
                <a:cs typeface="Microsoft YaHei" charset="0"/>
              </a:rPr>
              <a:t>数据项</a:t>
            </a:r>
            <a:endParaRPr lang="en-US" altLang="zh-CN" sz="2400" b="1" dirty="0">
              <a:latin typeface="Microsoft YaHei" charset="0"/>
              <a:ea typeface="Microsoft YaHei" charset="0"/>
              <a:cs typeface="Microsoft YaHei" charset="0"/>
            </a:endParaRPr>
          </a:p>
          <a:p>
            <a:pPr marL="342900" indent="-342900">
              <a:buClr>
                <a:srgbClr val="C00000"/>
              </a:buClr>
              <a:buFont typeface="Wingdings" panose="05000000000000000000" pitchFamily="2" charset="2"/>
              <a:buChar char="ü"/>
            </a:pPr>
            <a:r>
              <a:rPr lang="zh-CN" altLang="en-US" sz="2400" b="1" dirty="0">
                <a:solidFill>
                  <a:schemeClr val="accent2">
                    <a:lumMod val="50000"/>
                  </a:schemeClr>
                </a:solidFill>
                <a:latin typeface="Microsoft YaHei" charset="0"/>
                <a:ea typeface="Microsoft YaHei" charset="0"/>
                <a:cs typeface="Microsoft YaHei" charset="0"/>
              </a:rPr>
              <a:t>分析：抽象数据类型可用三元组表示</a:t>
            </a:r>
            <a:r>
              <a:rPr lang="en-US" altLang="zh-CN" sz="2400" b="1" dirty="0">
                <a:solidFill>
                  <a:schemeClr val="accent2">
                    <a:lumMod val="50000"/>
                  </a:schemeClr>
                </a:solidFill>
                <a:latin typeface="Microsoft YaHei" charset="0"/>
                <a:ea typeface="Microsoft YaHei" charset="0"/>
                <a:cs typeface="Microsoft YaHei" charset="0"/>
              </a:rPr>
              <a:t>(D,R,P )</a:t>
            </a:r>
          </a:p>
        </p:txBody>
      </p:sp>
      <p:sp>
        <p:nvSpPr>
          <p:cNvPr id="44" name="标题 6"/>
          <p:cNvSpPr>
            <a:spLocks noGrp="1"/>
          </p:cNvSpPr>
          <p:nvPr>
            <p:ph type="title"/>
          </p:nvPr>
        </p:nvSpPr>
        <p:spPr>
          <a:xfrm>
            <a:off x="861070" y="66328"/>
            <a:ext cx="7599362" cy="914400"/>
          </a:xfrm>
        </p:spPr>
        <p:txBody>
          <a:bodyPr/>
          <a:lstStyle/>
          <a:p>
            <a:r>
              <a:rPr lang="zh-CN" altLang="en-US" sz="3600" dirty="0">
                <a:solidFill>
                  <a:srgbClr val="003366"/>
                </a:solidFill>
                <a:latin typeface="微软雅黑" pitchFamily="34" charset="-122"/>
                <a:ea typeface="微软雅黑" pitchFamily="34" charset="-122"/>
              </a:rPr>
              <a:t>第一讲</a:t>
            </a:r>
            <a:endParaRPr lang="zh-CN" altLang="en-US" sz="3600" dirty="0"/>
          </a:p>
        </p:txBody>
      </p:sp>
      <p:sp>
        <p:nvSpPr>
          <p:cNvPr id="28" name="Rectangle 166"/>
          <p:cNvSpPr>
            <a:spLocks noChangeArrowheads="1"/>
          </p:cNvSpPr>
          <p:nvPr/>
        </p:nvSpPr>
        <p:spPr bwMode="auto">
          <a:xfrm>
            <a:off x="327427" y="5179978"/>
            <a:ext cx="8352928" cy="1200329"/>
          </a:xfrm>
          <a:prstGeom prst="rect">
            <a:avLst/>
          </a:prstGeom>
          <a:noFill/>
          <a:ln w="9525" algn="ctr">
            <a:noFill/>
            <a:miter lim="800000"/>
            <a:headEnd/>
            <a:tailEnd/>
          </a:ln>
          <a:effectLst>
            <a:prstShdw prst="shdw12">
              <a:schemeClr val="bg2">
                <a:alpha val="50000"/>
              </a:schemeClr>
            </a:prstShdw>
          </a:effectLst>
        </p:spPr>
        <p:txBody>
          <a:bodyPr wrap="square">
            <a:spAutoFit/>
          </a:bodyPr>
          <a:lstStyle/>
          <a:p>
            <a:pPr marL="285750" lvl="0" indent="-285750">
              <a:buClr>
                <a:srgbClr val="C00000"/>
              </a:buClr>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逻辑上可以把数据结构分为：线性结构和非线性结构</a:t>
            </a:r>
            <a:endParaRPr lang="en-US" altLang="zh-CN" sz="2400" b="1" dirty="0">
              <a:latin typeface="微软雅黑" panose="020B0503020204020204" pitchFamily="34" charset="-122"/>
              <a:ea typeface="微软雅黑" panose="020B0503020204020204" pitchFamily="34" charset="-122"/>
            </a:endParaRPr>
          </a:p>
          <a:p>
            <a:pPr marL="800100" lvl="1" indent="-342900">
              <a:buClr>
                <a:srgbClr val="C00000"/>
              </a:buClr>
              <a:buFont typeface="Wingdings" panose="05000000000000000000" pitchFamily="2" charset="2"/>
              <a:buChar char="ü"/>
            </a:pPr>
            <a:r>
              <a:rPr lang="zh-CN" altLang="en-US" sz="2400" b="1" dirty="0" smtClean="0">
                <a:latin typeface="微软雅黑" panose="020B0503020204020204" pitchFamily="34" charset="-122"/>
                <a:ea typeface="微软雅黑" panose="020B0503020204020204" pitchFamily="34" charset="-122"/>
              </a:rPr>
              <a:t>非线性结构：集合、树形、图形</a:t>
            </a:r>
            <a:endParaRPr lang="en-US" altLang="zh-CN" sz="2400" b="1" dirty="0" smtClean="0">
              <a:latin typeface="微软雅黑" panose="020B0503020204020204" pitchFamily="34" charset="-122"/>
              <a:ea typeface="微软雅黑" panose="020B0503020204020204" pitchFamily="34" charset="-122"/>
            </a:endParaRPr>
          </a:p>
          <a:p>
            <a:pPr lvl="0">
              <a:buClr>
                <a:srgbClr val="C00000"/>
              </a:buClr>
            </a:pPr>
            <a:endParaRPr lang="zh-CN" altLang="zh-CN" sz="2400" b="1" dirty="0">
              <a:solidFill>
                <a:schemeClr val="accent2">
                  <a:lumMod val="50000"/>
                </a:schemeClr>
              </a:solidFill>
              <a:latin typeface="Microsoft YaHei" charset="0"/>
              <a:ea typeface="Microsoft YaHei" charset="0"/>
              <a:cs typeface="Microsoft YaHei" charset="0"/>
            </a:endParaRPr>
          </a:p>
        </p:txBody>
      </p:sp>
      <p:sp>
        <p:nvSpPr>
          <p:cNvPr id="2" name="矩形 1"/>
          <p:cNvSpPr/>
          <p:nvPr/>
        </p:nvSpPr>
        <p:spPr>
          <a:xfrm>
            <a:off x="323528" y="2564904"/>
            <a:ext cx="6624736" cy="1569660"/>
          </a:xfrm>
          <a:prstGeom prst="rect">
            <a:avLst/>
          </a:prstGeom>
        </p:spPr>
        <p:txBody>
          <a:bodyPr wrap="square">
            <a:spAutoFit/>
          </a:bodyPr>
          <a:lstStyle/>
          <a:p>
            <a:pPr marL="342900" lvl="0" indent="-342900" algn="just">
              <a:spcAft>
                <a:spcPts val="0"/>
              </a:spcAft>
              <a:buClr>
                <a:srgbClr val="C00000"/>
              </a:buClr>
              <a:buFont typeface="Wingdings" panose="05000000000000000000" pitchFamily="2" charset="2"/>
              <a:buChar char="n"/>
            </a:pPr>
            <a:r>
              <a:rPr lang="zh-CN" altLang="zh-CN" sz="2400" b="1" dirty="0">
                <a:latin typeface="Microsoft YaHei" charset="0"/>
                <a:ea typeface="Microsoft YaHei" charset="0"/>
                <a:cs typeface="Microsoft YaHei" charset="0"/>
              </a:rPr>
              <a:t>下面这段程序的时间复杂度为：</a:t>
            </a:r>
            <a:r>
              <a:rPr lang="en-US" altLang="zh-CN" sz="2400" b="1" dirty="0">
                <a:latin typeface="Microsoft YaHei" charset="0"/>
                <a:ea typeface="Microsoft YaHei" charset="0"/>
                <a:cs typeface="Microsoft YaHei" charset="0"/>
              </a:rPr>
              <a:t>log</a:t>
            </a:r>
            <a:r>
              <a:rPr lang="en-US" altLang="zh-CN" sz="2400" b="1" baseline="-25000" dirty="0">
                <a:latin typeface="Microsoft YaHei" charset="0"/>
                <a:ea typeface="Microsoft YaHei" charset="0"/>
                <a:cs typeface="Microsoft YaHei" charset="0"/>
              </a:rPr>
              <a:t>3</a:t>
            </a:r>
            <a:r>
              <a:rPr lang="en-US" altLang="zh-CN" sz="2400" b="1" dirty="0">
                <a:latin typeface="Microsoft YaHei" charset="0"/>
                <a:ea typeface="Microsoft YaHei" charset="0"/>
                <a:cs typeface="Microsoft YaHei" charset="0"/>
              </a:rPr>
              <a:t>n          </a:t>
            </a:r>
            <a:endParaRPr lang="zh-CN" altLang="zh-CN" sz="2400" b="1" dirty="0">
              <a:latin typeface="Microsoft YaHei" charset="0"/>
              <a:ea typeface="Microsoft YaHei" charset="0"/>
              <a:cs typeface="Microsoft YaHei" charset="0"/>
            </a:endParaRPr>
          </a:p>
          <a:p>
            <a:pPr marL="228600" indent="266700" algn="just">
              <a:spcAft>
                <a:spcPts val="0"/>
              </a:spcAft>
            </a:pPr>
            <a:r>
              <a:rPr lang="en-US" altLang="zh-CN" sz="2400" b="1" dirty="0">
                <a:latin typeface="Microsoft YaHei" charset="0"/>
                <a:ea typeface="Microsoft YaHei" charset="0"/>
                <a:cs typeface="Microsoft YaHei" charset="0"/>
              </a:rPr>
              <a:t>a = 1;</a:t>
            </a:r>
            <a:endParaRPr lang="zh-CN" altLang="zh-CN" sz="2400" b="1" dirty="0">
              <a:latin typeface="Microsoft YaHei" charset="0"/>
              <a:ea typeface="Microsoft YaHei" charset="0"/>
              <a:cs typeface="Microsoft YaHei" charset="0"/>
            </a:endParaRPr>
          </a:p>
          <a:p>
            <a:pPr marL="228600" indent="266700" algn="just">
              <a:spcAft>
                <a:spcPts val="0"/>
              </a:spcAft>
            </a:pPr>
            <a:r>
              <a:rPr lang="en-US" altLang="zh-CN" sz="2400" b="1" dirty="0">
                <a:latin typeface="Microsoft YaHei" charset="0"/>
                <a:ea typeface="Microsoft YaHei" charset="0"/>
                <a:cs typeface="Microsoft YaHei" charset="0"/>
              </a:rPr>
              <a:t>while (a&lt;=n)</a:t>
            </a:r>
            <a:endParaRPr lang="zh-CN" altLang="zh-CN" sz="2400" b="1" dirty="0">
              <a:latin typeface="Microsoft YaHei" charset="0"/>
              <a:ea typeface="Microsoft YaHei" charset="0"/>
              <a:cs typeface="Microsoft YaHei" charset="0"/>
            </a:endParaRPr>
          </a:p>
          <a:p>
            <a:pPr marL="228600" indent="266700" algn="just">
              <a:spcAft>
                <a:spcPts val="0"/>
              </a:spcAft>
            </a:pPr>
            <a:r>
              <a:rPr lang="en-US" altLang="zh-CN" sz="2400" b="1" dirty="0">
                <a:latin typeface="Microsoft YaHei" charset="0"/>
                <a:ea typeface="Microsoft YaHei" charset="0"/>
                <a:cs typeface="Microsoft YaHei" charset="0"/>
              </a:rPr>
              <a:t>		a = a*3;</a:t>
            </a:r>
            <a:endParaRPr lang="zh-CN" altLang="zh-CN" sz="2400" b="1" dirty="0">
              <a:latin typeface="Microsoft YaHei" charset="0"/>
              <a:ea typeface="Microsoft YaHei" charset="0"/>
              <a:cs typeface="Microsoft YaHei" charset="0"/>
            </a:endParaRPr>
          </a:p>
        </p:txBody>
      </p:sp>
      <p:sp>
        <p:nvSpPr>
          <p:cNvPr id="3" name="矩形 2"/>
          <p:cNvSpPr/>
          <p:nvPr/>
        </p:nvSpPr>
        <p:spPr>
          <a:xfrm>
            <a:off x="321071" y="4156463"/>
            <a:ext cx="8352928" cy="830997"/>
          </a:xfrm>
          <a:prstGeom prst="rect">
            <a:avLst/>
          </a:prstGeom>
        </p:spPr>
        <p:txBody>
          <a:bodyPr wrap="square">
            <a:spAutoFit/>
          </a:bodyPr>
          <a:lstStyle/>
          <a:p>
            <a:pPr marL="285750" lvl="0" indent="-285750" algn="just">
              <a:spcAft>
                <a:spcPts val="0"/>
              </a:spcAft>
              <a:buClr>
                <a:srgbClr val="C00000"/>
              </a:buClr>
              <a:buFont typeface="Wingdings" panose="05000000000000000000" pitchFamily="2" charset="2"/>
              <a:buChar char="n"/>
            </a:pPr>
            <a:r>
              <a:rPr lang="zh-CN" altLang="zh-CN" sz="2400" b="1" dirty="0">
                <a:latin typeface="Microsoft YaHei" charset="0"/>
                <a:ea typeface="Microsoft YaHei" charset="0"/>
                <a:cs typeface="Microsoft YaHei" charset="0"/>
              </a:rPr>
              <a:t>数据的逻辑结构包括：集合、</a:t>
            </a:r>
            <a:r>
              <a:rPr lang="zh-CN" altLang="en-US" sz="2400" b="1" dirty="0">
                <a:solidFill>
                  <a:srgbClr val="FF0000"/>
                </a:solidFill>
                <a:latin typeface="Microsoft YaHei" charset="0"/>
                <a:ea typeface="Microsoft YaHei" charset="0"/>
                <a:cs typeface="Microsoft YaHei" charset="0"/>
              </a:rPr>
              <a:t>线性</a:t>
            </a:r>
            <a:r>
              <a:rPr lang="zh-CN" altLang="zh-CN" sz="2400" b="1" dirty="0">
                <a:solidFill>
                  <a:srgbClr val="FF0000"/>
                </a:solidFill>
                <a:latin typeface="Microsoft YaHei" charset="0"/>
                <a:ea typeface="Microsoft YaHei" charset="0"/>
                <a:cs typeface="Microsoft YaHei" charset="0"/>
              </a:rPr>
              <a:t>、</a:t>
            </a:r>
            <a:r>
              <a:rPr lang="zh-CN" altLang="en-US" sz="2400" b="1" dirty="0">
                <a:solidFill>
                  <a:srgbClr val="FF0000"/>
                </a:solidFill>
                <a:latin typeface="Microsoft YaHei" charset="0"/>
                <a:ea typeface="Microsoft YaHei" charset="0"/>
                <a:cs typeface="Microsoft YaHei" charset="0"/>
              </a:rPr>
              <a:t>树形</a:t>
            </a:r>
            <a:r>
              <a:rPr lang="zh-CN" altLang="zh-CN" sz="2400" b="1" dirty="0">
                <a:solidFill>
                  <a:srgbClr val="FF0000"/>
                </a:solidFill>
                <a:latin typeface="Microsoft YaHei" charset="0"/>
                <a:ea typeface="Microsoft YaHei" charset="0"/>
                <a:cs typeface="Microsoft YaHei" charset="0"/>
              </a:rPr>
              <a:t>、</a:t>
            </a:r>
            <a:r>
              <a:rPr lang="zh-CN" altLang="en-US" sz="2400" b="1" dirty="0">
                <a:solidFill>
                  <a:srgbClr val="FF0000"/>
                </a:solidFill>
                <a:latin typeface="Microsoft YaHei" charset="0"/>
                <a:ea typeface="Microsoft YaHei" charset="0"/>
                <a:cs typeface="Microsoft YaHei" charset="0"/>
              </a:rPr>
              <a:t>图形</a:t>
            </a:r>
            <a:r>
              <a:rPr lang="en-US" altLang="zh-CN" sz="2400" b="1" dirty="0">
                <a:latin typeface="Microsoft YaHei" charset="0"/>
                <a:ea typeface="Microsoft YaHei" charset="0"/>
                <a:cs typeface="Microsoft YaHei" charset="0"/>
              </a:rPr>
              <a:t>              </a:t>
            </a:r>
            <a:r>
              <a:rPr lang="zh-CN" altLang="zh-CN" sz="2400" b="1" dirty="0">
                <a:latin typeface="Microsoft YaHei" charset="0"/>
                <a:ea typeface="Microsoft YaHei" charset="0"/>
                <a:cs typeface="Microsoft YaHei" charset="0"/>
              </a:rPr>
              <a:t>四种类型</a:t>
            </a:r>
          </a:p>
        </p:txBody>
      </p:sp>
    </p:spTree>
    <p:extLst>
      <p:ext uri="{BB962C8B-B14F-4D97-AF65-F5344CB8AC3E}">
        <p14:creationId xmlns:p14="http://schemas.microsoft.com/office/powerpoint/2010/main" val="2696626663"/>
      </p:ext>
    </p:extLst>
  </p:cSld>
  <p:clrMapOvr>
    <a:masterClrMapping/>
  </p:clrMapOvr>
  <p:transition advTm="157">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166"/>
          <p:cNvSpPr>
            <a:spLocks noChangeArrowheads="1"/>
          </p:cNvSpPr>
          <p:nvPr/>
        </p:nvSpPr>
        <p:spPr bwMode="auto">
          <a:xfrm>
            <a:off x="323528" y="1240122"/>
            <a:ext cx="8352928" cy="1938992"/>
          </a:xfrm>
          <a:prstGeom prst="rect">
            <a:avLst/>
          </a:prstGeom>
          <a:noFill/>
          <a:ln w="9525" algn="ctr">
            <a:noFill/>
            <a:miter lim="800000"/>
            <a:headEnd/>
            <a:tailEnd/>
          </a:ln>
          <a:effectLst>
            <a:prstShdw prst="shdw12">
              <a:schemeClr val="bg2">
                <a:alpha val="50000"/>
              </a:schemeClr>
            </a:prstShdw>
          </a:effectLst>
        </p:spPr>
        <p:txBody>
          <a:bodyPr wrap="square">
            <a:spAutoFit/>
          </a:bodyPr>
          <a:lstStyle/>
          <a:p>
            <a:pPr marL="285750" lvl="0" indent="-285750">
              <a:buClr>
                <a:srgbClr val="C00000"/>
              </a:buClr>
              <a:buFont typeface="Wingdings" panose="05000000000000000000" pitchFamily="2" charset="2"/>
              <a:buChar char="n"/>
            </a:pPr>
            <a:r>
              <a:rPr lang="zh-CN" altLang="en-US" sz="2400" b="1" dirty="0" smtClean="0">
                <a:latin typeface="Microsoft YaHei" charset="0"/>
                <a:ea typeface="Microsoft YaHei" charset="0"/>
                <a:cs typeface="Microsoft YaHei" charset="0"/>
              </a:rPr>
              <a:t>算法的时间复杂度取决于：</a:t>
            </a:r>
            <a:r>
              <a:rPr lang="zh-CN" altLang="en-US" sz="2400" b="1" dirty="0" smtClean="0">
                <a:solidFill>
                  <a:srgbClr val="FF0000"/>
                </a:solidFill>
                <a:latin typeface="Microsoft YaHei" charset="0"/>
                <a:ea typeface="Microsoft YaHei" charset="0"/>
                <a:cs typeface="Microsoft YaHei" charset="0"/>
              </a:rPr>
              <a:t>问题规模</a:t>
            </a:r>
            <a:r>
              <a:rPr lang="en-US" altLang="zh-CN" sz="2400" b="1" dirty="0" smtClean="0">
                <a:solidFill>
                  <a:srgbClr val="FF0000"/>
                </a:solidFill>
                <a:latin typeface="Microsoft YaHei" charset="0"/>
                <a:ea typeface="Microsoft YaHei" charset="0"/>
                <a:cs typeface="Microsoft YaHei" charset="0"/>
              </a:rPr>
              <a:t>&amp;</a:t>
            </a:r>
            <a:r>
              <a:rPr lang="zh-CN" altLang="en-US" sz="2400" b="1" dirty="0" smtClean="0">
                <a:solidFill>
                  <a:srgbClr val="FF0000"/>
                </a:solidFill>
                <a:latin typeface="Microsoft YaHei" charset="0"/>
                <a:ea typeface="Microsoft YaHei" charset="0"/>
                <a:cs typeface="Microsoft YaHei" charset="0"/>
              </a:rPr>
              <a:t>数据初态</a:t>
            </a:r>
            <a:endParaRPr lang="en-US" altLang="zh-CN" sz="2400" b="1" dirty="0" smtClean="0">
              <a:solidFill>
                <a:srgbClr val="FF0000"/>
              </a:solidFill>
              <a:latin typeface="Microsoft YaHei" charset="0"/>
              <a:ea typeface="Microsoft YaHei" charset="0"/>
              <a:cs typeface="Microsoft YaHei" charset="0"/>
            </a:endParaRPr>
          </a:p>
          <a:p>
            <a:pPr marL="800100" lvl="1" indent="-342900">
              <a:buClr>
                <a:srgbClr val="C00000"/>
              </a:buClr>
              <a:buFont typeface="Wingdings" panose="05000000000000000000" pitchFamily="2" charset="2"/>
              <a:buChar char="ü"/>
            </a:pPr>
            <a:r>
              <a:rPr lang="zh-CN" altLang="en-US" sz="2400" b="1" dirty="0" smtClean="0">
                <a:solidFill>
                  <a:srgbClr val="000000"/>
                </a:solidFill>
                <a:latin typeface="微软雅黑" panose="020B0503020204020204" pitchFamily="34" charset="-122"/>
                <a:ea typeface="微软雅黑" panose="020B0503020204020204" pitchFamily="34" charset="-122"/>
              </a:rPr>
              <a:t>快速排序：问题规模</a:t>
            </a:r>
            <a:r>
              <a:rPr lang="en-US" altLang="zh-CN" sz="2400" b="1" dirty="0" smtClean="0">
                <a:solidFill>
                  <a:srgbClr val="000000"/>
                </a:solidFill>
                <a:latin typeface="微软雅黑" panose="020B0503020204020204" pitchFamily="34" charset="-122"/>
                <a:ea typeface="微软雅黑" panose="020B0503020204020204" pitchFamily="34" charset="-122"/>
              </a:rPr>
              <a:t>N</a:t>
            </a:r>
            <a:r>
              <a:rPr lang="zh-CN" altLang="en-US" sz="2400" b="1" dirty="0" smtClean="0">
                <a:solidFill>
                  <a:srgbClr val="000000"/>
                </a:solidFill>
                <a:latin typeface="微软雅黑" panose="020B0503020204020204" pitchFamily="34" charset="-122"/>
                <a:ea typeface="微软雅黑" panose="020B0503020204020204" pitchFamily="34" charset="-122"/>
              </a:rPr>
              <a:t>（以第一个点为种子点）</a:t>
            </a:r>
            <a:endParaRPr lang="en-US" altLang="zh-CN" sz="2400" b="1" dirty="0" smtClean="0">
              <a:solidFill>
                <a:srgbClr val="000000"/>
              </a:solidFill>
              <a:latin typeface="微软雅黑" panose="020B0503020204020204" pitchFamily="34" charset="-122"/>
              <a:ea typeface="微软雅黑" panose="020B0503020204020204" pitchFamily="34" charset="-122"/>
            </a:endParaRPr>
          </a:p>
          <a:p>
            <a:pPr marL="800100" lvl="1" indent="-342900">
              <a:buClr>
                <a:srgbClr val="C00000"/>
              </a:buClr>
              <a:buFont typeface="Wingdings" panose="05000000000000000000" pitchFamily="2" charset="2"/>
              <a:buChar char="ü"/>
            </a:pPr>
            <a:r>
              <a:rPr lang="zh-CN" altLang="en-US" sz="2400" b="1" dirty="0" smtClean="0">
                <a:solidFill>
                  <a:srgbClr val="000000"/>
                </a:solidFill>
                <a:latin typeface="微软雅黑" panose="020B0503020204020204" pitchFamily="34" charset="-122"/>
                <a:ea typeface="微软雅黑" panose="020B0503020204020204" pitchFamily="34" charset="-122"/>
              </a:rPr>
              <a:t>初始已排好序：</a:t>
            </a:r>
            <a:r>
              <a:rPr lang="en-US" altLang="zh-CN" sz="2400" b="1" dirty="0" smtClean="0">
                <a:solidFill>
                  <a:srgbClr val="000000"/>
                </a:solidFill>
                <a:latin typeface="微软雅黑" panose="020B0503020204020204" pitchFamily="34" charset="-122"/>
                <a:ea typeface="微软雅黑" panose="020B0503020204020204" pitchFamily="34" charset="-122"/>
              </a:rPr>
              <a:t>O(N</a:t>
            </a:r>
            <a:r>
              <a:rPr lang="en-US" altLang="zh-CN" sz="2400" b="1" baseline="30000" dirty="0" smtClean="0">
                <a:solidFill>
                  <a:srgbClr val="000000"/>
                </a:solidFill>
                <a:latin typeface="微软雅黑" panose="020B0503020204020204" pitchFamily="34" charset="-122"/>
                <a:ea typeface="微软雅黑" panose="020B0503020204020204" pitchFamily="34" charset="-122"/>
              </a:rPr>
              <a:t>2</a:t>
            </a:r>
            <a:r>
              <a:rPr lang="en-US" altLang="zh-CN" sz="2400" b="1" dirty="0" smtClean="0">
                <a:solidFill>
                  <a:srgbClr val="000000"/>
                </a:solidFill>
                <a:latin typeface="微软雅黑" panose="020B0503020204020204" pitchFamily="34" charset="-122"/>
                <a:ea typeface="微软雅黑" panose="020B0503020204020204" pitchFamily="34" charset="-122"/>
              </a:rPr>
              <a:t>)</a:t>
            </a:r>
          </a:p>
          <a:p>
            <a:pPr marL="800100" lvl="1" indent="-342900">
              <a:buClr>
                <a:srgbClr val="C00000"/>
              </a:buClr>
              <a:buFont typeface="Wingdings" panose="05000000000000000000" pitchFamily="2" charset="2"/>
              <a:buChar char="ü"/>
            </a:pPr>
            <a:r>
              <a:rPr lang="zh-CN" altLang="en-US" sz="2400" b="1" dirty="0" smtClean="0">
                <a:solidFill>
                  <a:srgbClr val="000000"/>
                </a:solidFill>
                <a:latin typeface="微软雅黑" panose="020B0503020204020204" pitchFamily="34" charset="-122"/>
                <a:ea typeface="微软雅黑" panose="020B0503020204020204" pitchFamily="34" charset="-122"/>
              </a:rPr>
              <a:t>初始乱序：</a:t>
            </a:r>
            <a:r>
              <a:rPr lang="en-US" altLang="zh-CN" sz="2400" b="1" dirty="0" smtClean="0">
                <a:solidFill>
                  <a:srgbClr val="000000"/>
                </a:solidFill>
                <a:latin typeface="微软雅黑" panose="020B0503020204020204" pitchFamily="34" charset="-122"/>
                <a:ea typeface="微软雅黑" panose="020B0503020204020204" pitchFamily="34" charset="-122"/>
              </a:rPr>
              <a:t>O(</a:t>
            </a:r>
            <a:r>
              <a:rPr lang="en-US" altLang="zh-CN" sz="2400" b="1" dirty="0" err="1" smtClean="0">
                <a:solidFill>
                  <a:srgbClr val="000000"/>
                </a:solidFill>
                <a:latin typeface="微软雅黑" panose="020B0503020204020204" pitchFamily="34" charset="-122"/>
                <a:ea typeface="微软雅黑" panose="020B0503020204020204" pitchFamily="34" charset="-122"/>
              </a:rPr>
              <a:t>NlogN</a:t>
            </a:r>
            <a:r>
              <a:rPr lang="en-US" altLang="zh-CN" sz="2400" b="1" dirty="0" smtClean="0">
                <a:solidFill>
                  <a:srgbClr val="000000"/>
                </a:solidFill>
                <a:latin typeface="微软雅黑" panose="020B0503020204020204" pitchFamily="34" charset="-122"/>
                <a:ea typeface="微软雅黑" panose="020B0503020204020204" pitchFamily="34" charset="-122"/>
              </a:rPr>
              <a:t>)</a:t>
            </a:r>
            <a:endParaRPr lang="en-US" altLang="zh-CN" sz="2400" b="1" dirty="0">
              <a:solidFill>
                <a:srgbClr val="000000"/>
              </a:solidFill>
              <a:latin typeface="微软雅黑" panose="020B0503020204020204" pitchFamily="34" charset="-122"/>
              <a:ea typeface="微软雅黑" panose="020B0503020204020204" pitchFamily="34" charset="-122"/>
            </a:endParaRPr>
          </a:p>
          <a:p>
            <a:pPr marL="742950" lvl="1" indent="-285750">
              <a:buClr>
                <a:srgbClr val="C00000"/>
              </a:buClr>
              <a:buFont typeface="Wingdings" panose="05000000000000000000" pitchFamily="2" charset="2"/>
              <a:buChar char="n"/>
            </a:pPr>
            <a:endParaRPr lang="en-US" altLang="zh-CN" sz="2400" b="1" dirty="0">
              <a:solidFill>
                <a:schemeClr val="accent2">
                  <a:lumMod val="50000"/>
                </a:schemeClr>
              </a:solidFill>
              <a:latin typeface="Microsoft YaHei" charset="0"/>
              <a:ea typeface="Microsoft YaHei" charset="0"/>
              <a:cs typeface="Microsoft YaHei" charset="0"/>
            </a:endParaRPr>
          </a:p>
        </p:txBody>
      </p:sp>
      <p:sp>
        <p:nvSpPr>
          <p:cNvPr id="44" name="标题 6"/>
          <p:cNvSpPr>
            <a:spLocks noGrp="1"/>
          </p:cNvSpPr>
          <p:nvPr>
            <p:ph type="title"/>
          </p:nvPr>
        </p:nvSpPr>
        <p:spPr>
          <a:xfrm>
            <a:off x="861070" y="66328"/>
            <a:ext cx="7599362" cy="914400"/>
          </a:xfrm>
        </p:spPr>
        <p:txBody>
          <a:bodyPr/>
          <a:lstStyle/>
          <a:p>
            <a:r>
              <a:rPr lang="zh-CN" altLang="en-US" sz="3600" dirty="0">
                <a:solidFill>
                  <a:srgbClr val="003366"/>
                </a:solidFill>
                <a:latin typeface="微软雅黑" pitchFamily="34" charset="-122"/>
                <a:ea typeface="微软雅黑" pitchFamily="34" charset="-122"/>
              </a:rPr>
              <a:t>第一讲</a:t>
            </a:r>
            <a:endParaRPr lang="zh-CN" altLang="en-US" sz="3600" dirty="0"/>
          </a:p>
        </p:txBody>
      </p:sp>
      <p:sp>
        <p:nvSpPr>
          <p:cNvPr id="2" name="矩形 1"/>
          <p:cNvSpPr/>
          <p:nvPr/>
        </p:nvSpPr>
        <p:spPr>
          <a:xfrm>
            <a:off x="323528" y="2967335"/>
            <a:ext cx="6624736" cy="461665"/>
          </a:xfrm>
          <a:prstGeom prst="rect">
            <a:avLst/>
          </a:prstGeom>
        </p:spPr>
        <p:txBody>
          <a:bodyPr wrap="square">
            <a:spAutoFit/>
          </a:bodyPr>
          <a:lstStyle/>
          <a:p>
            <a:pPr marL="342900" lvl="0" indent="-342900" algn="just">
              <a:spcAft>
                <a:spcPts val="0"/>
              </a:spcAft>
              <a:buClr>
                <a:srgbClr val="C00000"/>
              </a:buClr>
              <a:buFont typeface="Wingdings" panose="05000000000000000000" pitchFamily="2" charset="2"/>
              <a:buChar char="n"/>
            </a:pPr>
            <a:r>
              <a:rPr lang="zh-CN" altLang="en-US" sz="2400" b="1" dirty="0" smtClean="0">
                <a:latin typeface="Microsoft YaHei" charset="0"/>
                <a:ea typeface="Microsoft YaHei" charset="0"/>
                <a:cs typeface="Microsoft YaHei" charset="0"/>
              </a:rPr>
              <a:t>线性表插入复杂度：</a:t>
            </a:r>
            <a:r>
              <a:rPr lang="en-US" altLang="zh-CN" sz="2400" b="1" dirty="0" smtClean="0">
                <a:solidFill>
                  <a:srgbClr val="FF0000"/>
                </a:solidFill>
                <a:latin typeface="Microsoft YaHei" charset="0"/>
                <a:ea typeface="Microsoft YaHei" charset="0"/>
                <a:cs typeface="Microsoft YaHei" charset="0"/>
              </a:rPr>
              <a:t>O</a:t>
            </a:r>
            <a:r>
              <a:rPr lang="en-US" altLang="zh-CN" sz="2400" b="1" dirty="0" smtClean="0">
                <a:solidFill>
                  <a:srgbClr val="FF0000"/>
                </a:solidFill>
                <a:latin typeface="Microsoft YaHei" charset="0"/>
                <a:ea typeface="Microsoft YaHei" charset="0"/>
                <a:cs typeface="Microsoft YaHei" charset="0"/>
              </a:rPr>
              <a:t>(N)</a:t>
            </a:r>
            <a:r>
              <a:rPr lang="zh-CN" altLang="en-US" sz="2400" b="1" dirty="0" smtClean="0">
                <a:solidFill>
                  <a:srgbClr val="FF0000"/>
                </a:solidFill>
                <a:latin typeface="Microsoft YaHei" charset="0"/>
                <a:ea typeface="Microsoft YaHei" charset="0"/>
                <a:cs typeface="Microsoft YaHei" charset="0"/>
              </a:rPr>
              <a:t>，考虑位移</a:t>
            </a:r>
            <a:endParaRPr lang="zh-CN" altLang="zh-CN" sz="2400" b="1" dirty="0">
              <a:solidFill>
                <a:srgbClr val="FF0000"/>
              </a:solidFill>
              <a:latin typeface="Microsoft YaHei" charset="0"/>
              <a:ea typeface="Microsoft YaHei" charset="0"/>
              <a:cs typeface="Microsoft YaHei" charset="0"/>
            </a:endParaRPr>
          </a:p>
        </p:txBody>
      </p:sp>
      <mc:AlternateContent xmlns:mc="http://schemas.openxmlformats.org/markup-compatibility/2006">
        <mc:Choice xmlns:a14="http://schemas.microsoft.com/office/drawing/2010/main" Requires="a14">
          <p:sp>
            <p:nvSpPr>
              <p:cNvPr id="7" name="矩形 6"/>
              <p:cNvSpPr/>
              <p:nvPr/>
            </p:nvSpPr>
            <p:spPr>
              <a:xfrm>
                <a:off x="323528" y="3386735"/>
                <a:ext cx="8352928" cy="3751476"/>
              </a:xfrm>
              <a:prstGeom prst="rect">
                <a:avLst/>
              </a:prstGeom>
            </p:spPr>
            <p:txBody>
              <a:bodyPr wrap="square">
                <a:spAutoFit/>
              </a:bodyPr>
              <a:lstStyle/>
              <a:p>
                <a:pPr marL="342900" lvl="0" indent="-342900" algn="just">
                  <a:spcAft>
                    <a:spcPts val="0"/>
                  </a:spcAft>
                  <a:buClr>
                    <a:srgbClr val="C00000"/>
                  </a:buClr>
                  <a:buFont typeface="Wingdings" panose="05000000000000000000" pitchFamily="2" charset="2"/>
                  <a:buChar char="n"/>
                </a:pPr>
                <a14:m>
                  <m:oMath xmlns:m="http://schemas.openxmlformats.org/officeDocument/2006/math">
                    <m:r>
                      <a:rPr lang="en-US" altLang="zh-CN" sz="2400" b="1" i="1" smtClean="0">
                        <a:latin typeface="Cambria Math" panose="02040503050406030204" pitchFamily="18" charset="0"/>
                        <a:ea typeface="Microsoft YaHei" charset="0"/>
                        <a:cs typeface="Microsoft YaHei" charset="0"/>
                      </a:rPr>
                      <m:t>𝑻</m:t>
                    </m:r>
                    <m:d>
                      <m:dPr>
                        <m:ctrlPr>
                          <a:rPr lang="en-US" altLang="zh-CN" sz="2400" b="1" i="1" smtClean="0">
                            <a:latin typeface="Cambria Math" panose="02040503050406030204" pitchFamily="18" charset="0"/>
                            <a:ea typeface="Microsoft YaHei" charset="0"/>
                            <a:cs typeface="Microsoft YaHei" charset="0"/>
                          </a:rPr>
                        </m:ctrlPr>
                      </m:dPr>
                      <m:e>
                        <m:r>
                          <a:rPr lang="en-US" altLang="zh-CN" sz="2400" b="1" i="1" smtClean="0">
                            <a:latin typeface="Cambria Math" panose="02040503050406030204" pitchFamily="18" charset="0"/>
                            <a:ea typeface="Microsoft YaHei" charset="0"/>
                            <a:cs typeface="Microsoft YaHei" charset="0"/>
                          </a:rPr>
                          <m:t>𝒏</m:t>
                        </m:r>
                      </m:e>
                    </m:d>
                    <m:r>
                      <a:rPr lang="en-US" altLang="zh-CN" sz="2400" b="1" i="1" smtClean="0">
                        <a:latin typeface="Cambria Math" panose="02040503050406030204" pitchFamily="18" charset="0"/>
                        <a:ea typeface="Microsoft YaHei" charset="0"/>
                        <a:cs typeface="Microsoft YaHei" charset="0"/>
                      </a:rPr>
                      <m:t>=</m:t>
                    </m:r>
                    <m:d>
                      <m:dPr>
                        <m:begChr m:val="{"/>
                        <m:endChr m:val=""/>
                        <m:ctrlPr>
                          <a:rPr lang="en-US" altLang="zh-CN" sz="2400" b="1" i="1" smtClean="0">
                            <a:latin typeface="Cambria Math" panose="02040503050406030204" pitchFamily="18" charset="0"/>
                            <a:ea typeface="Microsoft YaHei" charset="0"/>
                          </a:rPr>
                        </m:ctrlPr>
                      </m:dPr>
                      <m:e>
                        <m:eqArr>
                          <m:eqArrPr>
                            <m:ctrlPr>
                              <a:rPr lang="en-US" altLang="zh-CN" sz="2400" b="1" i="1" smtClean="0">
                                <a:latin typeface="Cambria Math" panose="02040503050406030204" pitchFamily="18" charset="0"/>
                                <a:ea typeface="Microsoft YaHei" charset="0"/>
                              </a:rPr>
                            </m:ctrlPr>
                          </m:eqArrPr>
                          <m:e>
                            <m:r>
                              <a:rPr lang="en-US" altLang="zh-CN" sz="2400" b="1" i="1" smtClean="0">
                                <a:latin typeface="Cambria Math" panose="02040503050406030204" pitchFamily="18" charset="0"/>
                                <a:ea typeface="Microsoft YaHei" charset="0"/>
                              </a:rPr>
                              <m:t>𝟏</m:t>
                            </m:r>
                            <m:r>
                              <a:rPr lang="en-US" altLang="zh-CN" sz="2400" b="1" i="1" smtClean="0">
                                <a:latin typeface="Cambria Math" panose="02040503050406030204" pitchFamily="18" charset="0"/>
                                <a:ea typeface="Microsoft YaHei" charset="0"/>
                              </a:rPr>
                              <m:t>, </m:t>
                            </m:r>
                            <m:r>
                              <a:rPr lang="en-US" altLang="zh-CN" sz="2400" b="1" i="1" smtClean="0">
                                <a:latin typeface="Cambria Math" panose="02040503050406030204" pitchFamily="18" charset="0"/>
                                <a:ea typeface="Microsoft YaHei" charset="0"/>
                              </a:rPr>
                              <m:t>𝒏</m:t>
                            </m:r>
                            <m:r>
                              <a:rPr lang="en-US" altLang="zh-CN" sz="2400" b="1" i="1" smtClean="0">
                                <a:latin typeface="Cambria Math" panose="02040503050406030204" pitchFamily="18" charset="0"/>
                                <a:ea typeface="Microsoft YaHei" charset="0"/>
                              </a:rPr>
                              <m:t>=</m:t>
                            </m:r>
                            <m:r>
                              <a:rPr lang="en-US" altLang="zh-CN" sz="2400" b="1" i="1" smtClean="0">
                                <a:latin typeface="Cambria Math" panose="02040503050406030204" pitchFamily="18" charset="0"/>
                                <a:ea typeface="Microsoft YaHei" charset="0"/>
                              </a:rPr>
                              <m:t>𝟏</m:t>
                            </m:r>
                          </m:e>
                          <m:e>
                            <m:r>
                              <a:rPr lang="en-US" altLang="zh-CN" sz="2400" b="1" i="1" smtClean="0">
                                <a:latin typeface="Cambria Math" panose="02040503050406030204" pitchFamily="18" charset="0"/>
                                <a:ea typeface="Microsoft YaHei" charset="0"/>
                              </a:rPr>
                              <m:t>𝟐</m:t>
                            </m:r>
                            <m:r>
                              <a:rPr lang="en-US" altLang="zh-CN" sz="2400" b="1" i="1" smtClean="0">
                                <a:latin typeface="Cambria Math" panose="02040503050406030204" pitchFamily="18" charset="0"/>
                                <a:ea typeface="Microsoft YaHei" charset="0"/>
                              </a:rPr>
                              <m:t>𝑻</m:t>
                            </m:r>
                            <m:d>
                              <m:dPr>
                                <m:ctrlPr>
                                  <a:rPr lang="en-US" altLang="zh-CN" sz="2400" b="1" i="1" smtClean="0">
                                    <a:latin typeface="Cambria Math" panose="02040503050406030204" pitchFamily="18" charset="0"/>
                                    <a:ea typeface="Microsoft YaHei" charset="0"/>
                                  </a:rPr>
                                </m:ctrlPr>
                              </m:dPr>
                              <m:e>
                                <m:f>
                                  <m:fPr>
                                    <m:ctrlPr>
                                      <a:rPr lang="en-US" altLang="zh-CN" sz="2400" b="1" i="1" smtClean="0">
                                        <a:latin typeface="Cambria Math" panose="02040503050406030204" pitchFamily="18" charset="0"/>
                                        <a:ea typeface="Microsoft YaHei" charset="0"/>
                                      </a:rPr>
                                    </m:ctrlPr>
                                  </m:fPr>
                                  <m:num>
                                    <m:r>
                                      <a:rPr lang="en-US" altLang="zh-CN" sz="2400" b="1" i="1" smtClean="0">
                                        <a:latin typeface="Cambria Math" panose="02040503050406030204" pitchFamily="18" charset="0"/>
                                        <a:ea typeface="Microsoft YaHei" charset="0"/>
                                      </a:rPr>
                                      <m:t>𝒏</m:t>
                                    </m:r>
                                  </m:num>
                                  <m:den>
                                    <m:r>
                                      <a:rPr lang="en-US" altLang="zh-CN" sz="2400" b="1" i="1" smtClean="0">
                                        <a:latin typeface="Cambria Math" panose="02040503050406030204" pitchFamily="18" charset="0"/>
                                        <a:ea typeface="Microsoft YaHei" charset="0"/>
                                      </a:rPr>
                                      <m:t>𝟐</m:t>
                                    </m:r>
                                  </m:den>
                                </m:f>
                              </m:e>
                            </m:d>
                            <m:r>
                              <a:rPr lang="en-US" altLang="zh-CN" sz="2400" b="1" i="1" smtClean="0">
                                <a:latin typeface="Cambria Math" panose="02040503050406030204" pitchFamily="18" charset="0"/>
                                <a:ea typeface="Microsoft YaHei" charset="0"/>
                              </a:rPr>
                              <m:t>+</m:t>
                            </m:r>
                            <m:r>
                              <a:rPr lang="en-US" altLang="zh-CN" sz="2400" b="1" i="1" smtClean="0">
                                <a:latin typeface="Cambria Math" panose="02040503050406030204" pitchFamily="18" charset="0"/>
                                <a:ea typeface="Microsoft YaHei" charset="0"/>
                              </a:rPr>
                              <m:t>𝒏</m:t>
                            </m:r>
                            <m:r>
                              <a:rPr lang="en-US" altLang="zh-CN" sz="2400" b="1" i="1" smtClean="0">
                                <a:latin typeface="Cambria Math" panose="02040503050406030204" pitchFamily="18" charset="0"/>
                                <a:ea typeface="Microsoft YaHei" charset="0"/>
                              </a:rPr>
                              <m:t>, </m:t>
                            </m:r>
                            <m:r>
                              <a:rPr lang="en-US" altLang="zh-CN" sz="2400" b="1" i="1" smtClean="0">
                                <a:latin typeface="Cambria Math" panose="02040503050406030204" pitchFamily="18" charset="0"/>
                                <a:ea typeface="Microsoft YaHei" charset="0"/>
                              </a:rPr>
                              <m:t>𝒏</m:t>
                            </m:r>
                            <m:r>
                              <a:rPr lang="en-US" altLang="zh-CN" sz="2400" b="1" i="1" smtClean="0">
                                <a:latin typeface="Cambria Math" panose="02040503050406030204" pitchFamily="18" charset="0"/>
                                <a:ea typeface="Microsoft YaHei" charset="0"/>
                              </a:rPr>
                              <m:t>&gt;</m:t>
                            </m:r>
                            <m:r>
                              <a:rPr lang="en-US" altLang="zh-CN" sz="2400" b="1" i="1" smtClean="0">
                                <a:latin typeface="Cambria Math" panose="02040503050406030204" pitchFamily="18" charset="0"/>
                                <a:ea typeface="Microsoft YaHei" charset="0"/>
                              </a:rPr>
                              <m:t>𝟏</m:t>
                            </m:r>
                          </m:e>
                        </m:eqArr>
                      </m:e>
                    </m:d>
                  </m:oMath>
                </a14:m>
                <a:endParaRPr lang="en-US" altLang="zh-CN" sz="2400" b="1" dirty="0" smtClean="0">
                  <a:latin typeface="Microsoft YaHei" charset="0"/>
                  <a:ea typeface="Microsoft YaHei" charset="0"/>
                  <a:cs typeface="Microsoft YaHei" charset="0"/>
                </a:endParaRPr>
              </a:p>
              <a:p>
                <a:pPr marL="800100" lvl="1" indent="-342900">
                  <a:buClr>
                    <a:srgbClr val="C00000"/>
                  </a:buClr>
                  <a:buFont typeface="Wingdings" panose="05000000000000000000" pitchFamily="2" charset="2"/>
                  <a:buChar char="ü"/>
                </a:pPr>
                <a14:m>
                  <m:oMath xmlns:m="http://schemas.openxmlformats.org/officeDocument/2006/math">
                    <m:f>
                      <m:fPr>
                        <m:ctrlPr>
                          <a:rPr lang="en-US" altLang="zh-CN" sz="2400" b="1" i="1" smtClean="0">
                            <a:solidFill>
                              <a:srgbClr val="000000"/>
                            </a:solidFill>
                            <a:latin typeface="Cambria Math" panose="02040503050406030204" pitchFamily="18" charset="0"/>
                            <a:ea typeface="微软雅黑" panose="020B0503020204020204" pitchFamily="34" charset="-122"/>
                          </a:rPr>
                        </m:ctrlPr>
                      </m:fPr>
                      <m:num>
                        <m:r>
                          <a:rPr lang="en-US" altLang="zh-CN" sz="2400" b="1" i="1" smtClean="0">
                            <a:solidFill>
                              <a:srgbClr val="000000"/>
                            </a:solidFill>
                            <a:latin typeface="Cambria Math" panose="02040503050406030204" pitchFamily="18" charset="0"/>
                            <a:ea typeface="微软雅黑" panose="020B0503020204020204" pitchFamily="34" charset="-122"/>
                          </a:rPr>
                          <m:t>𝑻</m:t>
                        </m:r>
                        <m:d>
                          <m:dPr>
                            <m:ctrlPr>
                              <a:rPr lang="en-US" altLang="zh-CN" sz="2400" b="1" i="1" smtClean="0">
                                <a:solidFill>
                                  <a:srgbClr val="000000"/>
                                </a:solidFill>
                                <a:latin typeface="Cambria Math" panose="02040503050406030204" pitchFamily="18" charset="0"/>
                                <a:ea typeface="微软雅黑" panose="020B0503020204020204" pitchFamily="34" charset="-122"/>
                              </a:rPr>
                            </m:ctrlPr>
                          </m:dPr>
                          <m:e>
                            <m:r>
                              <a:rPr lang="en-US" altLang="zh-CN" sz="2400" b="1" i="1" smtClean="0">
                                <a:solidFill>
                                  <a:srgbClr val="000000"/>
                                </a:solidFill>
                                <a:latin typeface="Cambria Math" panose="02040503050406030204" pitchFamily="18" charset="0"/>
                                <a:ea typeface="微软雅黑" panose="020B0503020204020204" pitchFamily="34" charset="-122"/>
                              </a:rPr>
                              <m:t>𝒏</m:t>
                            </m:r>
                          </m:e>
                        </m:d>
                      </m:num>
                      <m:den>
                        <m:r>
                          <a:rPr lang="en-US" altLang="zh-CN" sz="2400" b="1" i="1" smtClean="0">
                            <a:solidFill>
                              <a:srgbClr val="000000"/>
                            </a:solidFill>
                            <a:latin typeface="Cambria Math" panose="02040503050406030204" pitchFamily="18" charset="0"/>
                            <a:ea typeface="微软雅黑" panose="020B0503020204020204" pitchFamily="34" charset="-122"/>
                          </a:rPr>
                          <m:t>𝒏</m:t>
                        </m:r>
                      </m:den>
                    </m:f>
                    <m:r>
                      <a:rPr lang="en-US" altLang="zh-CN" sz="2400" b="1" i="1" smtClean="0">
                        <a:solidFill>
                          <a:srgbClr val="000000"/>
                        </a:solidFill>
                        <a:latin typeface="Cambria Math" panose="02040503050406030204" pitchFamily="18" charset="0"/>
                        <a:ea typeface="微软雅黑" panose="020B0503020204020204" pitchFamily="34" charset="-122"/>
                      </a:rPr>
                      <m:t>=</m:t>
                    </m:r>
                    <m:f>
                      <m:fPr>
                        <m:ctrlPr>
                          <a:rPr lang="en-US" altLang="zh-CN" sz="2400" b="1" i="1" smtClean="0">
                            <a:solidFill>
                              <a:srgbClr val="000000"/>
                            </a:solidFill>
                            <a:latin typeface="Cambria Math" panose="02040503050406030204" pitchFamily="18" charset="0"/>
                            <a:ea typeface="微软雅黑" panose="020B0503020204020204" pitchFamily="34" charset="-122"/>
                          </a:rPr>
                        </m:ctrlPr>
                      </m:fPr>
                      <m:num>
                        <m:r>
                          <a:rPr lang="en-US" altLang="zh-CN" sz="2400" b="1" i="1" smtClean="0">
                            <a:solidFill>
                              <a:srgbClr val="000000"/>
                            </a:solidFill>
                            <a:latin typeface="Cambria Math" panose="02040503050406030204" pitchFamily="18" charset="0"/>
                            <a:ea typeface="微软雅黑" panose="020B0503020204020204" pitchFamily="34" charset="-122"/>
                          </a:rPr>
                          <m:t>𝑻</m:t>
                        </m:r>
                        <m:d>
                          <m:dPr>
                            <m:ctrlPr>
                              <a:rPr lang="en-US" altLang="zh-CN" sz="2400" b="1" i="1" smtClean="0">
                                <a:solidFill>
                                  <a:srgbClr val="000000"/>
                                </a:solidFill>
                                <a:latin typeface="Cambria Math" panose="02040503050406030204" pitchFamily="18" charset="0"/>
                                <a:ea typeface="微软雅黑" panose="020B0503020204020204" pitchFamily="34" charset="-122"/>
                              </a:rPr>
                            </m:ctrlPr>
                          </m:dPr>
                          <m:e>
                            <m:r>
                              <a:rPr lang="en-US" altLang="zh-CN" sz="2400" b="1" i="1" smtClean="0">
                                <a:solidFill>
                                  <a:srgbClr val="000000"/>
                                </a:solidFill>
                                <a:latin typeface="Cambria Math" panose="02040503050406030204" pitchFamily="18" charset="0"/>
                                <a:ea typeface="微软雅黑" panose="020B0503020204020204" pitchFamily="34" charset="-122"/>
                              </a:rPr>
                              <m:t>𝒏</m:t>
                            </m:r>
                            <m:r>
                              <a:rPr lang="en-US" altLang="zh-CN" sz="2400" b="1" i="1" smtClean="0">
                                <a:solidFill>
                                  <a:srgbClr val="000000"/>
                                </a:solidFill>
                                <a:latin typeface="Cambria Math" panose="02040503050406030204" pitchFamily="18" charset="0"/>
                                <a:ea typeface="微软雅黑" panose="020B0503020204020204" pitchFamily="34" charset="-122"/>
                              </a:rPr>
                              <m:t>/</m:t>
                            </m:r>
                            <m:r>
                              <a:rPr lang="en-US" altLang="zh-CN" sz="2400" b="1" i="1" smtClean="0">
                                <a:solidFill>
                                  <a:srgbClr val="000000"/>
                                </a:solidFill>
                                <a:latin typeface="Cambria Math" panose="02040503050406030204" pitchFamily="18" charset="0"/>
                                <a:ea typeface="微软雅黑" panose="020B0503020204020204" pitchFamily="34" charset="-122"/>
                              </a:rPr>
                              <m:t>𝟐</m:t>
                            </m:r>
                          </m:e>
                        </m:d>
                      </m:num>
                      <m:den>
                        <m:r>
                          <a:rPr lang="en-US" altLang="zh-CN" sz="2400" b="1" i="1">
                            <a:solidFill>
                              <a:srgbClr val="000000"/>
                            </a:solidFill>
                            <a:latin typeface="Cambria Math" panose="02040503050406030204" pitchFamily="18" charset="0"/>
                            <a:ea typeface="微软雅黑" panose="020B0503020204020204" pitchFamily="34" charset="-122"/>
                          </a:rPr>
                          <m:t>𝒏</m:t>
                        </m:r>
                        <m:r>
                          <a:rPr lang="en-US" altLang="zh-CN" sz="2400" b="1" i="1">
                            <a:solidFill>
                              <a:srgbClr val="000000"/>
                            </a:solidFill>
                            <a:latin typeface="Cambria Math" panose="02040503050406030204" pitchFamily="18" charset="0"/>
                            <a:ea typeface="微软雅黑" panose="020B0503020204020204" pitchFamily="34" charset="-122"/>
                          </a:rPr>
                          <m:t>/</m:t>
                        </m:r>
                        <m:r>
                          <a:rPr lang="en-US" altLang="zh-CN" sz="2400" b="1" i="1">
                            <a:solidFill>
                              <a:srgbClr val="000000"/>
                            </a:solidFill>
                            <a:latin typeface="Cambria Math" panose="02040503050406030204" pitchFamily="18" charset="0"/>
                            <a:ea typeface="微软雅黑" panose="020B0503020204020204" pitchFamily="34" charset="-122"/>
                          </a:rPr>
                          <m:t>𝟐</m:t>
                        </m:r>
                      </m:den>
                    </m:f>
                    <m:r>
                      <a:rPr lang="en-US" altLang="zh-CN" sz="2400" b="1" i="1" smtClean="0">
                        <a:solidFill>
                          <a:srgbClr val="000000"/>
                        </a:solidFill>
                        <a:latin typeface="Cambria Math" panose="02040503050406030204" pitchFamily="18" charset="0"/>
                        <a:ea typeface="微软雅黑" panose="020B0503020204020204" pitchFamily="34" charset="-122"/>
                      </a:rPr>
                      <m:t>+</m:t>
                    </m:r>
                    <m:r>
                      <a:rPr lang="en-US" altLang="zh-CN" sz="2400" b="1" i="1" smtClean="0">
                        <a:solidFill>
                          <a:srgbClr val="000000"/>
                        </a:solidFill>
                        <a:latin typeface="Cambria Math" panose="02040503050406030204" pitchFamily="18" charset="0"/>
                        <a:ea typeface="微软雅黑" panose="020B0503020204020204" pitchFamily="34" charset="-122"/>
                      </a:rPr>
                      <m:t>𝟏</m:t>
                    </m:r>
                  </m:oMath>
                </a14:m>
                <a:endParaRPr lang="en-US" altLang="zh-CN" sz="2400" b="1" dirty="0" smtClean="0">
                  <a:solidFill>
                    <a:srgbClr val="000000"/>
                  </a:solidFill>
                  <a:latin typeface="微软雅黑" panose="020B0503020204020204" pitchFamily="34" charset="-122"/>
                  <a:ea typeface="微软雅黑" panose="020B0503020204020204" pitchFamily="34" charset="-122"/>
                </a:endParaRPr>
              </a:p>
              <a:p>
                <a:pPr marL="800100" lvl="1" indent="-342900">
                  <a:buClr>
                    <a:srgbClr val="C00000"/>
                  </a:buClr>
                  <a:buFont typeface="Wingdings" panose="05000000000000000000" pitchFamily="2" charset="2"/>
                  <a:buChar char="ü"/>
                </a:pPr>
                <a14:m>
                  <m:oMath xmlns:m="http://schemas.openxmlformats.org/officeDocument/2006/math">
                    <m:f>
                      <m:fPr>
                        <m:ctrlPr>
                          <a:rPr lang="en-US" altLang="zh-CN" sz="2400" b="1" i="1">
                            <a:solidFill>
                              <a:srgbClr val="000000"/>
                            </a:solidFill>
                            <a:latin typeface="Cambria Math" panose="02040503050406030204" pitchFamily="18" charset="0"/>
                            <a:ea typeface="微软雅黑" panose="020B0503020204020204" pitchFamily="34" charset="-122"/>
                          </a:rPr>
                        </m:ctrlPr>
                      </m:fPr>
                      <m:num>
                        <m:r>
                          <a:rPr lang="en-US" altLang="zh-CN" sz="2400" b="1" i="1">
                            <a:solidFill>
                              <a:srgbClr val="000000"/>
                            </a:solidFill>
                            <a:latin typeface="Cambria Math" panose="02040503050406030204" pitchFamily="18" charset="0"/>
                            <a:ea typeface="微软雅黑" panose="020B0503020204020204" pitchFamily="34" charset="-122"/>
                          </a:rPr>
                          <m:t>𝑻</m:t>
                        </m:r>
                        <m:d>
                          <m:dPr>
                            <m:ctrlPr>
                              <a:rPr lang="en-US" altLang="zh-CN" sz="2400" b="1" i="1">
                                <a:solidFill>
                                  <a:srgbClr val="000000"/>
                                </a:solidFill>
                                <a:latin typeface="Cambria Math" panose="02040503050406030204" pitchFamily="18" charset="0"/>
                                <a:ea typeface="微软雅黑" panose="020B0503020204020204" pitchFamily="34" charset="-122"/>
                              </a:rPr>
                            </m:ctrlPr>
                          </m:dPr>
                          <m:e>
                            <m:r>
                              <a:rPr lang="en-US" altLang="zh-CN" sz="2400" b="1" i="1">
                                <a:solidFill>
                                  <a:srgbClr val="000000"/>
                                </a:solidFill>
                                <a:latin typeface="Cambria Math" panose="02040503050406030204" pitchFamily="18" charset="0"/>
                                <a:ea typeface="微软雅黑" panose="020B0503020204020204" pitchFamily="34" charset="-122"/>
                              </a:rPr>
                              <m:t>𝒏</m:t>
                            </m:r>
                            <m:r>
                              <a:rPr lang="en-US" altLang="zh-CN" sz="2400" b="1" i="1">
                                <a:solidFill>
                                  <a:srgbClr val="000000"/>
                                </a:solidFill>
                                <a:latin typeface="Cambria Math" panose="02040503050406030204" pitchFamily="18" charset="0"/>
                                <a:ea typeface="微软雅黑" panose="020B0503020204020204" pitchFamily="34" charset="-122"/>
                              </a:rPr>
                              <m:t>/</m:t>
                            </m:r>
                            <m:r>
                              <a:rPr lang="en-US" altLang="zh-CN" sz="2400" b="1" i="1">
                                <a:solidFill>
                                  <a:srgbClr val="000000"/>
                                </a:solidFill>
                                <a:latin typeface="Cambria Math" panose="02040503050406030204" pitchFamily="18" charset="0"/>
                                <a:ea typeface="微软雅黑" panose="020B0503020204020204" pitchFamily="34" charset="-122"/>
                              </a:rPr>
                              <m:t>𝟐</m:t>
                            </m:r>
                          </m:e>
                        </m:d>
                      </m:num>
                      <m:den>
                        <m:r>
                          <a:rPr lang="en-US" altLang="zh-CN" sz="2400" b="1" i="1">
                            <a:solidFill>
                              <a:srgbClr val="000000"/>
                            </a:solidFill>
                            <a:latin typeface="Cambria Math" panose="02040503050406030204" pitchFamily="18" charset="0"/>
                            <a:ea typeface="微软雅黑" panose="020B0503020204020204" pitchFamily="34" charset="-122"/>
                          </a:rPr>
                          <m:t>𝒏</m:t>
                        </m:r>
                        <m:r>
                          <a:rPr lang="en-US" altLang="zh-CN" sz="2400" b="1" i="1">
                            <a:solidFill>
                              <a:srgbClr val="000000"/>
                            </a:solidFill>
                            <a:latin typeface="Cambria Math" panose="02040503050406030204" pitchFamily="18" charset="0"/>
                            <a:ea typeface="微软雅黑" panose="020B0503020204020204" pitchFamily="34" charset="-122"/>
                          </a:rPr>
                          <m:t>/</m:t>
                        </m:r>
                        <m:r>
                          <a:rPr lang="en-US" altLang="zh-CN" sz="2400" b="1" i="1">
                            <a:solidFill>
                              <a:srgbClr val="000000"/>
                            </a:solidFill>
                            <a:latin typeface="Cambria Math" panose="02040503050406030204" pitchFamily="18" charset="0"/>
                            <a:ea typeface="微软雅黑" panose="020B0503020204020204" pitchFamily="34" charset="-122"/>
                          </a:rPr>
                          <m:t>𝟐</m:t>
                        </m:r>
                      </m:den>
                    </m:f>
                    <m:r>
                      <a:rPr lang="en-US" altLang="zh-CN" sz="2400" b="1" i="1" smtClean="0">
                        <a:solidFill>
                          <a:srgbClr val="000000"/>
                        </a:solidFill>
                        <a:latin typeface="Cambria Math" panose="02040503050406030204" pitchFamily="18" charset="0"/>
                        <a:ea typeface="微软雅黑" panose="020B0503020204020204" pitchFamily="34" charset="-122"/>
                      </a:rPr>
                      <m:t>=</m:t>
                    </m:r>
                    <m:f>
                      <m:fPr>
                        <m:ctrlPr>
                          <a:rPr lang="en-US" altLang="zh-CN" sz="2400" b="1" i="1">
                            <a:solidFill>
                              <a:srgbClr val="000000"/>
                            </a:solidFill>
                            <a:latin typeface="Cambria Math" panose="02040503050406030204" pitchFamily="18" charset="0"/>
                            <a:ea typeface="微软雅黑" panose="020B0503020204020204" pitchFamily="34" charset="-122"/>
                          </a:rPr>
                        </m:ctrlPr>
                      </m:fPr>
                      <m:num>
                        <m:r>
                          <a:rPr lang="en-US" altLang="zh-CN" sz="2400" b="1" i="1">
                            <a:solidFill>
                              <a:srgbClr val="000000"/>
                            </a:solidFill>
                            <a:latin typeface="Cambria Math" panose="02040503050406030204" pitchFamily="18" charset="0"/>
                            <a:ea typeface="微软雅黑" panose="020B0503020204020204" pitchFamily="34" charset="-122"/>
                          </a:rPr>
                          <m:t>𝑻</m:t>
                        </m:r>
                        <m:d>
                          <m:dPr>
                            <m:ctrlPr>
                              <a:rPr lang="en-US" altLang="zh-CN" sz="2400" b="1" i="1">
                                <a:solidFill>
                                  <a:srgbClr val="000000"/>
                                </a:solidFill>
                                <a:latin typeface="Cambria Math" panose="02040503050406030204" pitchFamily="18" charset="0"/>
                                <a:ea typeface="微软雅黑" panose="020B0503020204020204" pitchFamily="34" charset="-122"/>
                              </a:rPr>
                            </m:ctrlPr>
                          </m:dPr>
                          <m:e>
                            <m:r>
                              <a:rPr lang="en-US" altLang="zh-CN" sz="2400" b="1" i="1">
                                <a:solidFill>
                                  <a:srgbClr val="000000"/>
                                </a:solidFill>
                                <a:latin typeface="Cambria Math" panose="02040503050406030204" pitchFamily="18" charset="0"/>
                                <a:ea typeface="微软雅黑" panose="020B0503020204020204" pitchFamily="34" charset="-122"/>
                              </a:rPr>
                              <m:t>𝒏</m:t>
                            </m:r>
                            <m:r>
                              <a:rPr lang="en-US" altLang="zh-CN" sz="2400" b="1" i="1">
                                <a:solidFill>
                                  <a:srgbClr val="000000"/>
                                </a:solidFill>
                                <a:latin typeface="Cambria Math" panose="02040503050406030204" pitchFamily="18" charset="0"/>
                                <a:ea typeface="微软雅黑" panose="020B0503020204020204" pitchFamily="34" charset="-122"/>
                              </a:rPr>
                              <m:t>/</m:t>
                            </m:r>
                            <m:r>
                              <a:rPr lang="en-US" altLang="zh-CN" sz="2400" b="1" i="1" smtClean="0">
                                <a:solidFill>
                                  <a:srgbClr val="000000"/>
                                </a:solidFill>
                                <a:latin typeface="Cambria Math" panose="02040503050406030204" pitchFamily="18" charset="0"/>
                                <a:ea typeface="微软雅黑" panose="020B0503020204020204" pitchFamily="34" charset="-122"/>
                              </a:rPr>
                              <m:t>𝟒</m:t>
                            </m:r>
                          </m:e>
                        </m:d>
                      </m:num>
                      <m:den>
                        <m:r>
                          <a:rPr lang="en-US" altLang="zh-CN" sz="2400" b="1" i="1">
                            <a:solidFill>
                              <a:srgbClr val="000000"/>
                            </a:solidFill>
                            <a:latin typeface="Cambria Math" panose="02040503050406030204" pitchFamily="18" charset="0"/>
                            <a:ea typeface="微软雅黑" panose="020B0503020204020204" pitchFamily="34" charset="-122"/>
                          </a:rPr>
                          <m:t>𝒏</m:t>
                        </m:r>
                        <m:r>
                          <a:rPr lang="en-US" altLang="zh-CN" sz="2400" b="1" i="1">
                            <a:solidFill>
                              <a:srgbClr val="000000"/>
                            </a:solidFill>
                            <a:latin typeface="Cambria Math" panose="02040503050406030204" pitchFamily="18" charset="0"/>
                            <a:ea typeface="微软雅黑" panose="020B0503020204020204" pitchFamily="34" charset="-122"/>
                          </a:rPr>
                          <m:t>/</m:t>
                        </m:r>
                        <m:r>
                          <a:rPr lang="en-US" altLang="zh-CN" sz="2400" b="1" i="1" smtClean="0">
                            <a:solidFill>
                              <a:srgbClr val="000000"/>
                            </a:solidFill>
                            <a:latin typeface="Cambria Math" panose="02040503050406030204" pitchFamily="18" charset="0"/>
                            <a:ea typeface="微软雅黑" panose="020B0503020204020204" pitchFamily="34" charset="-122"/>
                          </a:rPr>
                          <m:t>𝟒</m:t>
                        </m:r>
                      </m:den>
                    </m:f>
                    <m:r>
                      <a:rPr lang="en-US" altLang="zh-CN" sz="2400" b="1" i="1" smtClean="0">
                        <a:solidFill>
                          <a:srgbClr val="000000"/>
                        </a:solidFill>
                        <a:latin typeface="Cambria Math" panose="02040503050406030204" pitchFamily="18" charset="0"/>
                        <a:ea typeface="微软雅黑" panose="020B0503020204020204" pitchFamily="34" charset="-122"/>
                      </a:rPr>
                      <m:t>+</m:t>
                    </m:r>
                    <m:r>
                      <a:rPr lang="en-US" altLang="zh-CN" sz="2400" b="1" i="1" smtClean="0">
                        <a:solidFill>
                          <a:srgbClr val="000000"/>
                        </a:solidFill>
                        <a:latin typeface="Cambria Math" panose="02040503050406030204" pitchFamily="18" charset="0"/>
                        <a:ea typeface="微软雅黑" panose="020B0503020204020204" pitchFamily="34" charset="-122"/>
                      </a:rPr>
                      <m:t>𝟏</m:t>
                    </m:r>
                  </m:oMath>
                </a14:m>
                <a:endParaRPr lang="en-US" altLang="zh-CN" sz="2400" b="1" dirty="0" smtClean="0">
                  <a:solidFill>
                    <a:srgbClr val="000000"/>
                  </a:solidFill>
                  <a:latin typeface="微软雅黑" panose="020B0503020204020204" pitchFamily="34" charset="-122"/>
                  <a:ea typeface="微软雅黑" panose="020B0503020204020204" pitchFamily="34" charset="-122"/>
                </a:endParaRPr>
              </a:p>
              <a:p>
                <a:pPr marL="800100" lvl="1" indent="-342900">
                  <a:buClr>
                    <a:srgbClr val="C00000"/>
                  </a:buClr>
                  <a:buFont typeface="Wingdings" panose="05000000000000000000" pitchFamily="2" charset="2"/>
                  <a:buChar char="ü"/>
                </a:pPr>
                <a:r>
                  <a:rPr lang="en-US" altLang="zh-CN" sz="2400" b="1" dirty="0" smtClean="0">
                    <a:solidFill>
                      <a:srgbClr val="000000"/>
                    </a:solidFill>
                    <a:latin typeface="微软雅黑" panose="020B0503020204020204" pitchFamily="34" charset="-122"/>
                    <a:ea typeface="微软雅黑" panose="020B0503020204020204" pitchFamily="34" charset="-122"/>
                  </a:rPr>
                  <a:t>…</a:t>
                </a:r>
              </a:p>
              <a:p>
                <a:pPr marL="800100" lvl="1" indent="-342900">
                  <a:buClr>
                    <a:srgbClr val="C00000"/>
                  </a:buClr>
                  <a:buFont typeface="Wingdings" panose="05000000000000000000" pitchFamily="2" charset="2"/>
                  <a:buChar char="ü"/>
                </a:pPr>
                <a14:m>
                  <m:oMath xmlns:m="http://schemas.openxmlformats.org/officeDocument/2006/math">
                    <m:f>
                      <m:fPr>
                        <m:ctrlPr>
                          <a:rPr lang="en-US" altLang="zh-CN" sz="2400" b="1" i="1">
                            <a:solidFill>
                              <a:srgbClr val="000000"/>
                            </a:solidFill>
                            <a:latin typeface="Cambria Math" panose="02040503050406030204" pitchFamily="18" charset="0"/>
                            <a:ea typeface="微软雅黑" panose="020B0503020204020204" pitchFamily="34" charset="-122"/>
                          </a:rPr>
                        </m:ctrlPr>
                      </m:fPr>
                      <m:num>
                        <m:r>
                          <a:rPr lang="en-US" altLang="zh-CN" sz="2400" b="1" i="1">
                            <a:solidFill>
                              <a:srgbClr val="000000"/>
                            </a:solidFill>
                            <a:latin typeface="Cambria Math" panose="02040503050406030204" pitchFamily="18" charset="0"/>
                            <a:ea typeface="微软雅黑" panose="020B0503020204020204" pitchFamily="34" charset="-122"/>
                          </a:rPr>
                          <m:t>𝑻</m:t>
                        </m:r>
                        <m:d>
                          <m:dPr>
                            <m:ctrlPr>
                              <a:rPr lang="en-US" altLang="zh-CN" sz="2400" b="1" i="1">
                                <a:solidFill>
                                  <a:srgbClr val="000000"/>
                                </a:solidFill>
                                <a:latin typeface="Cambria Math" panose="02040503050406030204" pitchFamily="18" charset="0"/>
                                <a:ea typeface="微软雅黑" panose="020B0503020204020204" pitchFamily="34" charset="-122"/>
                              </a:rPr>
                            </m:ctrlPr>
                          </m:dPr>
                          <m:e>
                            <m:r>
                              <a:rPr lang="en-US" altLang="zh-CN" sz="2400" b="1" i="1">
                                <a:solidFill>
                                  <a:srgbClr val="000000"/>
                                </a:solidFill>
                                <a:latin typeface="Cambria Math" panose="02040503050406030204" pitchFamily="18" charset="0"/>
                                <a:ea typeface="微软雅黑" panose="020B0503020204020204" pitchFamily="34" charset="-122"/>
                              </a:rPr>
                              <m:t>𝒏</m:t>
                            </m:r>
                          </m:e>
                        </m:d>
                      </m:num>
                      <m:den>
                        <m:r>
                          <a:rPr lang="en-US" altLang="zh-CN" sz="2400" b="1" i="1">
                            <a:solidFill>
                              <a:srgbClr val="000000"/>
                            </a:solidFill>
                            <a:latin typeface="Cambria Math" panose="02040503050406030204" pitchFamily="18" charset="0"/>
                            <a:ea typeface="微软雅黑" panose="020B0503020204020204" pitchFamily="34" charset="-122"/>
                          </a:rPr>
                          <m:t>𝒏</m:t>
                        </m:r>
                      </m:den>
                    </m:f>
                    <m:r>
                      <a:rPr lang="en-US" altLang="zh-CN" sz="2400" b="1" i="1">
                        <a:solidFill>
                          <a:srgbClr val="000000"/>
                        </a:solidFill>
                        <a:latin typeface="Cambria Math" panose="02040503050406030204" pitchFamily="18" charset="0"/>
                        <a:ea typeface="微软雅黑" panose="020B0503020204020204" pitchFamily="34" charset="-122"/>
                      </a:rPr>
                      <m:t>=</m:t>
                    </m:r>
                    <m:r>
                      <a:rPr lang="en-US" altLang="zh-CN" sz="2400" b="1" i="1" smtClean="0">
                        <a:solidFill>
                          <a:srgbClr val="000000"/>
                        </a:solidFill>
                        <a:latin typeface="Cambria Math" panose="02040503050406030204" pitchFamily="18" charset="0"/>
                        <a:ea typeface="微软雅黑" panose="020B0503020204020204" pitchFamily="34" charset="-122"/>
                      </a:rPr>
                      <m:t>𝑶</m:t>
                    </m:r>
                    <m:r>
                      <a:rPr lang="en-US" altLang="zh-CN" sz="2400" b="1" i="1" smtClean="0">
                        <a:solidFill>
                          <a:srgbClr val="000000"/>
                        </a:solidFill>
                        <a:latin typeface="Cambria Math" panose="02040503050406030204" pitchFamily="18" charset="0"/>
                        <a:ea typeface="微软雅黑" panose="020B0503020204020204" pitchFamily="34" charset="-122"/>
                      </a:rPr>
                      <m:t>(</m:t>
                    </m:r>
                    <m:r>
                      <a:rPr lang="en-US" altLang="zh-CN" sz="2400" b="1" i="1" smtClean="0">
                        <a:solidFill>
                          <a:srgbClr val="000000"/>
                        </a:solidFill>
                        <a:latin typeface="Cambria Math" panose="02040503050406030204" pitchFamily="18" charset="0"/>
                        <a:ea typeface="微软雅黑" panose="020B0503020204020204" pitchFamily="34" charset="-122"/>
                      </a:rPr>
                      <m:t>𝒍𝒐𝒈𝒏</m:t>
                    </m:r>
                    <m:r>
                      <a:rPr lang="en-US" altLang="zh-CN" sz="2400" b="1" i="1" smtClean="0">
                        <a:solidFill>
                          <a:srgbClr val="000000"/>
                        </a:solidFill>
                        <a:latin typeface="Cambria Math" panose="02040503050406030204" pitchFamily="18" charset="0"/>
                        <a:ea typeface="微软雅黑" panose="020B0503020204020204" pitchFamily="34" charset="-122"/>
                      </a:rPr>
                      <m:t>), </m:t>
                    </m:r>
                    <m:r>
                      <a:rPr lang="en-US" altLang="zh-CN" sz="2400" b="1" i="1" smtClean="0">
                        <a:solidFill>
                          <a:srgbClr val="FF0000"/>
                        </a:solidFill>
                        <a:latin typeface="Cambria Math" panose="02040503050406030204" pitchFamily="18" charset="0"/>
                        <a:ea typeface="微软雅黑" panose="020B0503020204020204" pitchFamily="34" charset="-122"/>
                      </a:rPr>
                      <m:t>𝑻</m:t>
                    </m:r>
                    <m:d>
                      <m:dPr>
                        <m:ctrlPr>
                          <a:rPr lang="en-US" altLang="zh-CN" sz="2400" b="1" i="1" smtClean="0">
                            <a:solidFill>
                              <a:srgbClr val="FF0000"/>
                            </a:solidFill>
                            <a:latin typeface="Cambria Math" panose="02040503050406030204" pitchFamily="18" charset="0"/>
                            <a:ea typeface="微软雅黑" panose="020B0503020204020204" pitchFamily="34" charset="-122"/>
                          </a:rPr>
                        </m:ctrlPr>
                      </m:dPr>
                      <m:e>
                        <m:r>
                          <a:rPr lang="en-US" altLang="zh-CN" sz="2400" b="1" i="1" smtClean="0">
                            <a:solidFill>
                              <a:srgbClr val="FF0000"/>
                            </a:solidFill>
                            <a:latin typeface="Cambria Math" panose="02040503050406030204" pitchFamily="18" charset="0"/>
                            <a:ea typeface="微软雅黑" panose="020B0503020204020204" pitchFamily="34" charset="-122"/>
                          </a:rPr>
                          <m:t>𝒏</m:t>
                        </m:r>
                      </m:e>
                    </m:d>
                    <m:r>
                      <a:rPr lang="en-US" altLang="zh-CN" sz="2400" b="1" i="1" smtClean="0">
                        <a:solidFill>
                          <a:srgbClr val="FF0000"/>
                        </a:solidFill>
                        <a:latin typeface="Cambria Math" panose="02040503050406030204" pitchFamily="18" charset="0"/>
                        <a:ea typeface="微软雅黑" panose="020B0503020204020204" pitchFamily="34" charset="-122"/>
                      </a:rPr>
                      <m:t>=</m:t>
                    </m:r>
                    <m:r>
                      <a:rPr lang="en-US" altLang="zh-CN" sz="2400" b="1" i="1" smtClean="0">
                        <a:solidFill>
                          <a:srgbClr val="FF0000"/>
                        </a:solidFill>
                        <a:latin typeface="Cambria Math" panose="02040503050406030204" pitchFamily="18" charset="0"/>
                        <a:ea typeface="微软雅黑" panose="020B0503020204020204" pitchFamily="34" charset="-122"/>
                      </a:rPr>
                      <m:t>𝑶</m:t>
                    </m:r>
                    <m:r>
                      <a:rPr lang="en-US" altLang="zh-CN" sz="2400" b="1" i="1" smtClean="0">
                        <a:solidFill>
                          <a:srgbClr val="FF0000"/>
                        </a:solidFill>
                        <a:latin typeface="Cambria Math" panose="02040503050406030204" pitchFamily="18" charset="0"/>
                        <a:ea typeface="微软雅黑" panose="020B0503020204020204" pitchFamily="34" charset="-122"/>
                      </a:rPr>
                      <m:t>(</m:t>
                    </m:r>
                    <m:r>
                      <a:rPr lang="en-US" altLang="zh-CN" sz="2400" b="1" i="1" smtClean="0">
                        <a:solidFill>
                          <a:srgbClr val="FF0000"/>
                        </a:solidFill>
                        <a:latin typeface="Cambria Math" panose="02040503050406030204" pitchFamily="18" charset="0"/>
                        <a:ea typeface="微软雅黑" panose="020B0503020204020204" pitchFamily="34" charset="-122"/>
                      </a:rPr>
                      <m:t>𝒏𝒍𝒐𝒈𝒏</m:t>
                    </m:r>
                    <m:r>
                      <a:rPr lang="en-US" altLang="zh-CN" sz="2400" b="1" i="1" smtClean="0">
                        <a:solidFill>
                          <a:srgbClr val="FF0000"/>
                        </a:solidFill>
                        <a:latin typeface="Cambria Math" panose="02040503050406030204" pitchFamily="18" charset="0"/>
                        <a:ea typeface="微软雅黑" panose="020B0503020204020204" pitchFamily="34" charset="-122"/>
                      </a:rPr>
                      <m:t>)</m:t>
                    </m:r>
                  </m:oMath>
                </a14:m>
                <a:endParaRPr lang="en-US" altLang="zh-CN" sz="2400" b="1" dirty="0">
                  <a:solidFill>
                    <a:srgbClr val="FF0000"/>
                  </a:solidFill>
                  <a:latin typeface="微软雅黑" panose="020B0503020204020204" pitchFamily="34" charset="-122"/>
                  <a:ea typeface="微软雅黑" panose="020B0503020204020204" pitchFamily="34" charset="-122"/>
                </a:endParaRPr>
              </a:p>
              <a:p>
                <a:pPr marL="800100" lvl="1" indent="-342900" algn="just">
                  <a:buClr>
                    <a:srgbClr val="C00000"/>
                  </a:buClr>
                  <a:buFont typeface="Wingdings" panose="05000000000000000000" pitchFamily="2" charset="2"/>
                  <a:buChar char="n"/>
                </a:pPr>
                <a:endParaRPr lang="zh-CN" altLang="zh-CN" sz="2400" b="1" dirty="0">
                  <a:latin typeface="Microsoft YaHei" charset="0"/>
                  <a:ea typeface="Microsoft YaHei" charset="0"/>
                  <a:cs typeface="Microsoft YaHei" charset="0"/>
                </a:endParaRPr>
              </a:p>
            </p:txBody>
          </p:sp>
        </mc:Choice>
        <mc:Fallback>
          <p:sp>
            <p:nvSpPr>
              <p:cNvPr id="7" name="矩形 6"/>
              <p:cNvSpPr>
                <a:spLocks noRot="1" noChangeAspect="1" noMove="1" noResize="1" noEditPoints="1" noAdjustHandles="1" noChangeArrowheads="1" noChangeShapeType="1" noTextEdit="1"/>
              </p:cNvSpPr>
              <p:nvPr/>
            </p:nvSpPr>
            <p:spPr>
              <a:xfrm>
                <a:off x="323528" y="3386735"/>
                <a:ext cx="8352928" cy="3751476"/>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37906982"/>
      </p:ext>
    </p:extLst>
  </p:cSld>
  <p:clrMapOvr>
    <a:masterClrMapping/>
  </p:clrMapOvr>
  <p:transition advTm="157">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第二讲</a:t>
            </a:r>
          </a:p>
        </p:txBody>
      </p:sp>
      <p:sp>
        <p:nvSpPr>
          <p:cNvPr id="3" name="矩形 2"/>
          <p:cNvSpPr/>
          <p:nvPr/>
        </p:nvSpPr>
        <p:spPr>
          <a:xfrm>
            <a:off x="179512" y="1196752"/>
            <a:ext cx="8586191" cy="1569660"/>
          </a:xfrm>
          <a:prstGeom prst="rect">
            <a:avLst/>
          </a:prstGeom>
        </p:spPr>
        <p:txBody>
          <a:bodyPr wrap="square">
            <a:spAutoFit/>
          </a:bodyPr>
          <a:lstStyle/>
          <a:p>
            <a:pPr marL="457200" lvl="0" indent="-457200" algn="just">
              <a:spcAft>
                <a:spcPts val="0"/>
              </a:spcAft>
              <a:buAutoNum type="arabicPeriod"/>
            </a:pPr>
            <a:r>
              <a:rPr lang="zh-CN" altLang="zh-CN" sz="2400" b="1" dirty="0">
                <a:latin typeface="微软雅黑" panose="020B0503020204020204" pitchFamily="34" charset="-122"/>
                <a:ea typeface="微软雅黑" panose="020B0503020204020204" pitchFamily="34" charset="-122"/>
              </a:rPr>
              <a:t>对于规模为</a:t>
            </a:r>
            <a:r>
              <a:rPr lang="en-US" altLang="zh-CN" sz="2400" b="1" dirty="0">
                <a:latin typeface="微软雅黑" panose="020B0503020204020204" pitchFamily="34" charset="-122"/>
                <a:ea typeface="微软雅黑" panose="020B0503020204020204" pitchFamily="34" charset="-122"/>
              </a:rPr>
              <a:t>n</a:t>
            </a:r>
            <a:r>
              <a:rPr lang="zh-CN" altLang="zh-CN" sz="2400" b="1" dirty="0">
                <a:latin typeface="微软雅黑" panose="020B0503020204020204" pitchFamily="34" charset="-122"/>
                <a:ea typeface="微软雅黑" panose="020B0503020204020204" pitchFamily="34" charset="-122"/>
              </a:rPr>
              <a:t>的无序向量的排序问题，使用下列排序算法各自的复杂度分别为：</a:t>
            </a:r>
            <a:endParaRPr lang="en-US" altLang="zh-CN" sz="2400" b="1" dirty="0">
              <a:latin typeface="微软雅黑" panose="020B0503020204020204" pitchFamily="34" charset="-122"/>
              <a:ea typeface="微软雅黑" panose="020B0503020204020204" pitchFamily="34" charset="-122"/>
            </a:endParaRPr>
          </a:p>
          <a:p>
            <a:r>
              <a:rPr lang="en-US" altLang="zh-CN" sz="2400" b="1" dirty="0">
                <a:latin typeface="微软雅黑" panose="020B0503020204020204" pitchFamily="34" charset="-122"/>
                <a:ea typeface="微软雅黑" panose="020B0503020204020204" pitchFamily="34" charset="-122"/>
              </a:rPr>
              <a:t>	A. </a:t>
            </a:r>
            <a:r>
              <a:rPr lang="zh-CN" altLang="zh-CN" sz="2400" b="1" dirty="0">
                <a:latin typeface="微软雅黑" panose="020B0503020204020204" pitchFamily="34" charset="-122"/>
                <a:ea typeface="微软雅黑" panose="020B0503020204020204" pitchFamily="34" charset="-122"/>
              </a:rPr>
              <a:t>冒泡排序：</a:t>
            </a:r>
            <a:r>
              <a:rPr lang="en-US" altLang="zh-CN" sz="2400" b="1" dirty="0">
                <a:latin typeface="微软雅黑" panose="020B0503020204020204" pitchFamily="34" charset="-122"/>
                <a:ea typeface="微软雅黑" panose="020B0503020204020204" pitchFamily="34" charset="-122"/>
              </a:rPr>
              <a:t>                   B. </a:t>
            </a:r>
            <a:r>
              <a:rPr lang="zh-CN" altLang="zh-CN" sz="2400" b="1" dirty="0">
                <a:latin typeface="微软雅黑" panose="020B0503020204020204" pitchFamily="34" charset="-122"/>
                <a:ea typeface="微软雅黑" panose="020B0503020204020204" pitchFamily="34" charset="-122"/>
              </a:rPr>
              <a:t>选择排序：</a:t>
            </a:r>
            <a:r>
              <a:rPr lang="en-US" altLang="zh-CN" sz="2400" b="1" dirty="0">
                <a:latin typeface="微软雅黑" panose="020B0503020204020204" pitchFamily="34" charset="-122"/>
                <a:ea typeface="微软雅黑" panose="020B0503020204020204" pitchFamily="34" charset="-122"/>
              </a:rPr>
              <a:t>       </a:t>
            </a:r>
          </a:p>
          <a:p>
            <a:r>
              <a:rPr lang="en-US" altLang="zh-CN" sz="2400" b="1" dirty="0">
                <a:latin typeface="微软雅黑" panose="020B0503020204020204" pitchFamily="34" charset="-122"/>
                <a:ea typeface="微软雅黑" panose="020B0503020204020204" pitchFamily="34" charset="-122"/>
              </a:rPr>
              <a:t>	C. </a:t>
            </a:r>
            <a:r>
              <a:rPr lang="zh-CN" altLang="zh-CN" sz="2400" b="1" dirty="0">
                <a:latin typeface="微软雅黑" panose="020B0503020204020204" pitchFamily="34" charset="-122"/>
                <a:ea typeface="微软雅黑" panose="020B0503020204020204" pitchFamily="34" charset="-122"/>
              </a:rPr>
              <a:t>归并排序：</a:t>
            </a:r>
            <a:r>
              <a:rPr lang="en-US" altLang="zh-CN" sz="2400" b="1" dirty="0">
                <a:latin typeface="微软雅黑" panose="020B0503020204020204" pitchFamily="34" charset="-122"/>
                <a:ea typeface="微软雅黑" panose="020B0503020204020204" pitchFamily="34" charset="-122"/>
              </a:rPr>
              <a:t>                   D. </a:t>
            </a:r>
            <a:r>
              <a:rPr lang="zh-CN" altLang="zh-CN" sz="2400" b="1" dirty="0">
                <a:latin typeface="微软雅黑" panose="020B0503020204020204" pitchFamily="34" charset="-122"/>
                <a:ea typeface="微软雅黑" panose="020B0503020204020204" pitchFamily="34" charset="-122"/>
              </a:rPr>
              <a:t>插入排序：</a:t>
            </a:r>
            <a:r>
              <a:rPr lang="en-US" altLang="zh-CN" sz="2400" b="1" dirty="0">
                <a:latin typeface="微软雅黑" panose="020B0503020204020204" pitchFamily="34" charset="-122"/>
                <a:ea typeface="微软雅黑" panose="020B0503020204020204" pitchFamily="34" charset="-122"/>
              </a:rPr>
              <a:t> </a:t>
            </a:r>
            <a:endParaRPr lang="zh-CN" altLang="en-US" sz="2400" b="1"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3059832" y="1959003"/>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pPr algn="ctr"/>
            <a:r>
              <a:rPr lang="en-US" altLang="zh-CN" sz="2000" dirty="0"/>
              <a:t>O(n</a:t>
            </a:r>
            <a:r>
              <a:rPr lang="en-US" altLang="zh-CN" sz="2000" baseline="30000" dirty="0"/>
              <a:t>2</a:t>
            </a:r>
            <a:r>
              <a:rPr lang="en-US" altLang="zh-CN" sz="2000" dirty="0"/>
              <a:t>)</a:t>
            </a:r>
            <a:endParaRPr lang="zh-CN" altLang="en-US" sz="2000" dirty="0"/>
          </a:p>
        </p:txBody>
      </p:sp>
      <p:sp>
        <p:nvSpPr>
          <p:cNvPr id="21" name="文本框 20"/>
          <p:cNvSpPr txBox="1"/>
          <p:nvPr/>
        </p:nvSpPr>
        <p:spPr>
          <a:xfrm>
            <a:off x="6516216" y="1950072"/>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pPr algn="ctr"/>
            <a:r>
              <a:rPr lang="en-US" altLang="zh-CN" sz="2000" dirty="0"/>
              <a:t>O(n</a:t>
            </a:r>
            <a:r>
              <a:rPr lang="en-US" altLang="zh-CN" sz="2000" baseline="30000" dirty="0"/>
              <a:t>2</a:t>
            </a:r>
            <a:r>
              <a:rPr lang="en-US" altLang="zh-CN" sz="2000" dirty="0"/>
              <a:t>)</a:t>
            </a:r>
            <a:endParaRPr lang="zh-CN" altLang="en-US" sz="2000" dirty="0"/>
          </a:p>
        </p:txBody>
      </p:sp>
      <p:sp>
        <p:nvSpPr>
          <p:cNvPr id="22" name="文本框 21"/>
          <p:cNvSpPr txBox="1"/>
          <p:nvPr/>
        </p:nvSpPr>
        <p:spPr>
          <a:xfrm>
            <a:off x="6496583" y="2350182"/>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pPr algn="ctr"/>
            <a:r>
              <a:rPr lang="en-US" altLang="zh-CN" sz="2000" dirty="0"/>
              <a:t>O(n</a:t>
            </a:r>
            <a:r>
              <a:rPr lang="en-US" altLang="zh-CN" sz="2000" baseline="30000" dirty="0"/>
              <a:t>2</a:t>
            </a:r>
            <a:r>
              <a:rPr lang="en-US" altLang="zh-CN" sz="2000" dirty="0"/>
              <a:t>)</a:t>
            </a:r>
            <a:endParaRPr lang="zh-CN" altLang="en-US" sz="2000" dirty="0"/>
          </a:p>
        </p:txBody>
      </p:sp>
      <p:sp>
        <p:nvSpPr>
          <p:cNvPr id="24" name="文本框 23"/>
          <p:cNvSpPr txBox="1"/>
          <p:nvPr/>
        </p:nvSpPr>
        <p:spPr>
          <a:xfrm>
            <a:off x="3292667" y="2350182"/>
            <a:ext cx="1419075" cy="400110"/>
          </a:xfrm>
          <a:prstGeom prst="rect">
            <a:avLst/>
          </a:prstGeom>
          <a:noFill/>
        </p:spPr>
        <p:txBody>
          <a:bodyPr wrap="square" rtlCol="0">
            <a:spAutoFit/>
          </a:bodyPr>
          <a:lstStyle>
            <a:defPPr>
              <a:defRPr lang="zh-CN"/>
            </a:defPPr>
            <a:lvl1pPr>
              <a:defRPr sz="20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dirty="0"/>
              <a:t>O(</a:t>
            </a:r>
            <a:r>
              <a:rPr lang="en-US" altLang="zh-CN" dirty="0" err="1"/>
              <a:t>nlogn</a:t>
            </a:r>
            <a:r>
              <a:rPr lang="en-US" altLang="zh-CN" dirty="0"/>
              <a:t>)</a:t>
            </a:r>
            <a:endParaRPr lang="zh-CN" altLang="en-US" dirty="0"/>
          </a:p>
        </p:txBody>
      </p:sp>
      <p:sp>
        <p:nvSpPr>
          <p:cNvPr id="25" name="矩形 24"/>
          <p:cNvSpPr/>
          <p:nvPr/>
        </p:nvSpPr>
        <p:spPr>
          <a:xfrm>
            <a:off x="179511" y="2852936"/>
            <a:ext cx="8586191" cy="461665"/>
          </a:xfrm>
          <a:prstGeom prst="rect">
            <a:avLst/>
          </a:prstGeom>
        </p:spPr>
        <p:txBody>
          <a:bodyPr wrap="square">
            <a:spAutoFit/>
          </a:bodyPr>
          <a:lstStyle/>
          <a:p>
            <a:pPr marL="457200" lvl="0" indent="-457200" algn="just">
              <a:spcAft>
                <a:spcPts val="0"/>
              </a:spcAft>
              <a:buFont typeface="+mj-lt"/>
              <a:buAutoNum type="arabicPeriod" startAt="2"/>
            </a:pPr>
            <a:r>
              <a:rPr lang="zh-CN" altLang="en-US" sz="2400" b="1" dirty="0">
                <a:latin typeface="微软雅黑" panose="020B0503020204020204" pitchFamily="34" charset="-122"/>
                <a:ea typeface="微软雅黑" panose="020B0503020204020204" pitchFamily="34" charset="-122"/>
              </a:rPr>
              <a:t>以上排序算法不稳定的是：</a:t>
            </a:r>
            <a:r>
              <a:rPr lang="en-US" altLang="zh-CN" sz="2400" b="1" dirty="0">
                <a:solidFill>
                  <a:srgbClr val="FF0000"/>
                </a:solidFill>
                <a:latin typeface="微软雅黑" panose="020B0503020204020204" pitchFamily="34" charset="-122"/>
                <a:ea typeface="微软雅黑" panose="020B0503020204020204" pitchFamily="34" charset="-122"/>
              </a:rPr>
              <a:t>B</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27" name="圆角矩形 26"/>
          <p:cNvSpPr/>
          <p:nvPr/>
        </p:nvSpPr>
        <p:spPr bwMode="auto">
          <a:xfrm>
            <a:off x="2183378" y="3708946"/>
            <a:ext cx="423664" cy="389552"/>
          </a:xfrm>
          <a:prstGeom prst="roundRect">
            <a:avLst/>
          </a:prstGeom>
          <a:solidFill>
            <a:srgbClr val="CC99FF"/>
          </a:solidFill>
          <a:ln w="15875" algn="ctr">
            <a:solidFill>
              <a:srgbClr val="9966FF"/>
            </a:solidFill>
            <a:miter lim="800000"/>
            <a:headEnd/>
            <a:tailEnd/>
          </a:ln>
          <a:effectLst/>
        </p:spPr>
        <p:txBody>
          <a:bodyPr lIns="91446" tIns="91446" rIns="91446" bIns="91446" rtlCol="0" anchor="ctr"/>
          <a:lstStyle/>
          <a:p>
            <a:pPr algn="ctr"/>
            <a:r>
              <a:rPr lang="en-US" altLang="zh-CN" dirty="0">
                <a:solidFill>
                  <a:schemeClr val="tx1"/>
                </a:solidFill>
                <a:latin typeface="Consolas" panose="020B0609020204030204" pitchFamily="49" charset="0"/>
              </a:rPr>
              <a:t>2</a:t>
            </a:r>
            <a:endParaRPr lang="zh-CN" altLang="en-US" dirty="0">
              <a:solidFill>
                <a:schemeClr val="tx1"/>
              </a:solidFill>
              <a:latin typeface="Consolas" panose="020B0609020204030204" pitchFamily="49" charset="0"/>
            </a:endParaRPr>
          </a:p>
        </p:txBody>
      </p:sp>
      <p:sp>
        <p:nvSpPr>
          <p:cNvPr id="28" name="圆角矩形 27"/>
          <p:cNvSpPr/>
          <p:nvPr/>
        </p:nvSpPr>
        <p:spPr bwMode="auto">
          <a:xfrm>
            <a:off x="2699792" y="3708946"/>
            <a:ext cx="423664" cy="389552"/>
          </a:xfrm>
          <a:prstGeom prst="roundRect">
            <a:avLst/>
          </a:prstGeom>
          <a:solidFill>
            <a:srgbClr val="CC99FF"/>
          </a:solidFill>
          <a:ln w="15875" algn="ctr">
            <a:solidFill>
              <a:srgbClr val="9966FF"/>
            </a:solidFill>
            <a:miter lim="800000"/>
            <a:headEnd/>
            <a:tailEnd/>
          </a:ln>
          <a:effectLst/>
        </p:spPr>
        <p:txBody>
          <a:bodyPr lIns="91446" tIns="91446" rIns="91446" bIns="91446" rtlCol="0" anchor="ctr"/>
          <a:lstStyle/>
          <a:p>
            <a:pPr algn="ctr"/>
            <a:r>
              <a:rPr lang="en-US" altLang="zh-CN" dirty="0">
                <a:solidFill>
                  <a:schemeClr val="tx1"/>
                </a:solidFill>
                <a:latin typeface="Consolas" panose="020B0609020204030204" pitchFamily="49" charset="0"/>
              </a:rPr>
              <a:t>9</a:t>
            </a:r>
            <a:endParaRPr lang="zh-CN" altLang="en-US" dirty="0">
              <a:solidFill>
                <a:schemeClr val="tx1"/>
              </a:solidFill>
              <a:latin typeface="Consolas" panose="020B0609020204030204" pitchFamily="49" charset="0"/>
            </a:endParaRPr>
          </a:p>
        </p:txBody>
      </p:sp>
      <p:sp>
        <p:nvSpPr>
          <p:cNvPr id="29" name="圆角矩形 28"/>
          <p:cNvSpPr/>
          <p:nvPr/>
        </p:nvSpPr>
        <p:spPr bwMode="auto">
          <a:xfrm>
            <a:off x="3216206" y="3708946"/>
            <a:ext cx="423664" cy="389552"/>
          </a:xfrm>
          <a:prstGeom prst="roundRect">
            <a:avLst/>
          </a:prstGeom>
          <a:solidFill>
            <a:srgbClr val="CC99FF"/>
          </a:solidFill>
          <a:ln w="15875" algn="ctr">
            <a:solidFill>
              <a:srgbClr val="9966FF"/>
            </a:solidFill>
            <a:miter lim="800000"/>
            <a:headEnd/>
            <a:tailEnd/>
          </a:ln>
          <a:effectLst/>
        </p:spPr>
        <p:txBody>
          <a:bodyPr lIns="91446" tIns="91446" rIns="91446" bIns="91446" rtlCol="0" anchor="ctr"/>
          <a:lstStyle/>
          <a:p>
            <a:pPr algn="ctr"/>
            <a:r>
              <a:rPr lang="en-US" altLang="zh-CN" dirty="0">
                <a:solidFill>
                  <a:schemeClr val="tx1"/>
                </a:solidFill>
                <a:latin typeface="Consolas" panose="020B0609020204030204" pitchFamily="49" charset="0"/>
              </a:rPr>
              <a:t>8</a:t>
            </a:r>
            <a:endParaRPr lang="zh-CN" altLang="en-US" dirty="0">
              <a:solidFill>
                <a:schemeClr val="tx1"/>
              </a:solidFill>
              <a:latin typeface="Consolas" panose="020B0609020204030204" pitchFamily="49" charset="0"/>
            </a:endParaRPr>
          </a:p>
        </p:txBody>
      </p:sp>
      <p:sp>
        <p:nvSpPr>
          <p:cNvPr id="30" name="圆角矩形 29"/>
          <p:cNvSpPr/>
          <p:nvPr/>
        </p:nvSpPr>
        <p:spPr bwMode="auto">
          <a:xfrm>
            <a:off x="3732620" y="3708946"/>
            <a:ext cx="423664" cy="389552"/>
          </a:xfrm>
          <a:prstGeom prst="roundRect">
            <a:avLst/>
          </a:prstGeom>
          <a:solidFill>
            <a:srgbClr val="CC99FF"/>
          </a:solidFill>
          <a:ln w="15875" algn="ctr">
            <a:solidFill>
              <a:srgbClr val="9966FF"/>
            </a:solidFill>
            <a:miter lim="800000"/>
            <a:headEnd/>
            <a:tailEnd/>
          </a:ln>
          <a:effectLst/>
        </p:spPr>
        <p:txBody>
          <a:bodyPr lIns="91446" tIns="91446" rIns="91446" bIns="91446" rtlCol="0" anchor="ctr"/>
          <a:lstStyle/>
          <a:p>
            <a:pPr algn="ctr"/>
            <a:r>
              <a:rPr lang="en-US" altLang="zh-CN" dirty="0">
                <a:solidFill>
                  <a:schemeClr val="tx1"/>
                </a:solidFill>
                <a:latin typeface="Consolas" panose="020B0609020204030204" pitchFamily="49" charset="0"/>
              </a:rPr>
              <a:t>7</a:t>
            </a:r>
            <a:endParaRPr lang="zh-CN" altLang="en-US" dirty="0">
              <a:solidFill>
                <a:schemeClr val="tx1"/>
              </a:solidFill>
              <a:latin typeface="Consolas" panose="020B0609020204030204" pitchFamily="49" charset="0"/>
            </a:endParaRPr>
          </a:p>
        </p:txBody>
      </p:sp>
      <p:sp>
        <p:nvSpPr>
          <p:cNvPr id="31" name="圆角矩形 30"/>
          <p:cNvSpPr/>
          <p:nvPr/>
        </p:nvSpPr>
        <p:spPr bwMode="auto">
          <a:xfrm>
            <a:off x="4249034" y="3708946"/>
            <a:ext cx="423664" cy="389552"/>
          </a:xfrm>
          <a:prstGeom prst="roundRect">
            <a:avLst/>
          </a:prstGeom>
          <a:solidFill>
            <a:srgbClr val="CC99FF"/>
          </a:solidFill>
          <a:ln w="15875" algn="ctr">
            <a:solidFill>
              <a:srgbClr val="9966FF"/>
            </a:solidFill>
            <a:miter lim="800000"/>
            <a:headEnd/>
            <a:tailEnd/>
          </a:ln>
          <a:effectLst/>
        </p:spPr>
        <p:txBody>
          <a:bodyPr lIns="91446" tIns="91446" rIns="91446" bIns="91446" rtlCol="0" anchor="ctr"/>
          <a:lstStyle/>
          <a:p>
            <a:pPr algn="ctr"/>
            <a:r>
              <a:rPr lang="en-US" altLang="zh-CN" dirty="0">
                <a:solidFill>
                  <a:schemeClr val="tx1"/>
                </a:solidFill>
                <a:latin typeface="Consolas" panose="020B0609020204030204" pitchFamily="49" charset="0"/>
              </a:rPr>
              <a:t>8</a:t>
            </a:r>
            <a:endParaRPr lang="zh-CN" altLang="en-US" dirty="0">
              <a:solidFill>
                <a:schemeClr val="tx1"/>
              </a:solidFill>
              <a:latin typeface="Consolas" panose="020B0609020204030204" pitchFamily="49" charset="0"/>
            </a:endParaRPr>
          </a:p>
        </p:txBody>
      </p:sp>
      <p:sp>
        <p:nvSpPr>
          <p:cNvPr id="32" name="圆角矩形 31"/>
          <p:cNvSpPr/>
          <p:nvPr/>
        </p:nvSpPr>
        <p:spPr bwMode="auto">
          <a:xfrm>
            <a:off x="2183378" y="4210701"/>
            <a:ext cx="423664" cy="389552"/>
          </a:xfrm>
          <a:prstGeom prst="roundRect">
            <a:avLst/>
          </a:prstGeom>
          <a:solidFill>
            <a:srgbClr val="CC99FF"/>
          </a:solidFill>
          <a:ln w="15875" algn="ctr">
            <a:solidFill>
              <a:srgbClr val="9966FF"/>
            </a:solidFill>
            <a:miter lim="800000"/>
            <a:headEnd/>
            <a:tailEnd/>
          </a:ln>
          <a:effectLst/>
        </p:spPr>
        <p:txBody>
          <a:bodyPr lIns="91446" tIns="91446" rIns="91446" bIns="91446" rtlCol="0" anchor="ctr"/>
          <a:lstStyle/>
          <a:p>
            <a:pPr algn="ctr"/>
            <a:r>
              <a:rPr lang="en-US" altLang="zh-CN" dirty="0">
                <a:solidFill>
                  <a:schemeClr val="tx1"/>
                </a:solidFill>
                <a:latin typeface="Consolas" panose="020B0609020204030204" pitchFamily="49" charset="0"/>
              </a:rPr>
              <a:t>2</a:t>
            </a:r>
            <a:endParaRPr lang="zh-CN" altLang="en-US" dirty="0">
              <a:solidFill>
                <a:schemeClr val="tx1"/>
              </a:solidFill>
              <a:latin typeface="Consolas" panose="020B0609020204030204" pitchFamily="49" charset="0"/>
            </a:endParaRPr>
          </a:p>
        </p:txBody>
      </p:sp>
      <p:sp>
        <p:nvSpPr>
          <p:cNvPr id="33" name="圆角矩形 32"/>
          <p:cNvSpPr/>
          <p:nvPr/>
        </p:nvSpPr>
        <p:spPr bwMode="auto">
          <a:xfrm>
            <a:off x="2699792" y="4210701"/>
            <a:ext cx="423664" cy="389552"/>
          </a:xfrm>
          <a:prstGeom prst="roundRect">
            <a:avLst/>
          </a:prstGeom>
          <a:solidFill>
            <a:srgbClr val="CC99FF"/>
          </a:solidFill>
          <a:ln w="15875" algn="ctr">
            <a:solidFill>
              <a:srgbClr val="9966FF"/>
            </a:solidFill>
            <a:miter lim="800000"/>
            <a:headEnd/>
            <a:tailEnd/>
          </a:ln>
          <a:effectLst/>
        </p:spPr>
        <p:txBody>
          <a:bodyPr lIns="91446" tIns="91446" rIns="91446" bIns="91446" rtlCol="0" anchor="ctr"/>
          <a:lstStyle/>
          <a:p>
            <a:pPr algn="ctr"/>
            <a:r>
              <a:rPr lang="en-US" altLang="zh-CN" dirty="0">
                <a:solidFill>
                  <a:schemeClr val="tx1"/>
                </a:solidFill>
                <a:latin typeface="Consolas" panose="020B0609020204030204" pitchFamily="49" charset="0"/>
              </a:rPr>
              <a:t>8</a:t>
            </a:r>
            <a:endParaRPr lang="zh-CN" altLang="en-US" dirty="0">
              <a:solidFill>
                <a:schemeClr val="tx1"/>
              </a:solidFill>
              <a:latin typeface="Consolas" panose="020B0609020204030204" pitchFamily="49" charset="0"/>
            </a:endParaRPr>
          </a:p>
        </p:txBody>
      </p:sp>
      <p:sp>
        <p:nvSpPr>
          <p:cNvPr id="34" name="圆角矩形 33"/>
          <p:cNvSpPr/>
          <p:nvPr/>
        </p:nvSpPr>
        <p:spPr bwMode="auto">
          <a:xfrm>
            <a:off x="3216206" y="4210701"/>
            <a:ext cx="423664" cy="389552"/>
          </a:xfrm>
          <a:prstGeom prst="roundRect">
            <a:avLst/>
          </a:prstGeom>
          <a:solidFill>
            <a:srgbClr val="CC99FF"/>
          </a:solidFill>
          <a:ln w="15875" algn="ctr">
            <a:solidFill>
              <a:srgbClr val="9966FF"/>
            </a:solidFill>
            <a:miter lim="800000"/>
            <a:headEnd/>
            <a:tailEnd/>
          </a:ln>
          <a:effectLst/>
        </p:spPr>
        <p:txBody>
          <a:bodyPr lIns="91446" tIns="91446" rIns="91446" bIns="91446" rtlCol="0" anchor="ctr"/>
          <a:lstStyle/>
          <a:p>
            <a:pPr algn="ctr"/>
            <a:r>
              <a:rPr lang="en-US" altLang="zh-CN" dirty="0">
                <a:solidFill>
                  <a:schemeClr val="tx1"/>
                </a:solidFill>
                <a:latin typeface="Consolas" panose="020B0609020204030204" pitchFamily="49" charset="0"/>
              </a:rPr>
              <a:t>8</a:t>
            </a:r>
            <a:endParaRPr lang="zh-CN" altLang="en-US" dirty="0">
              <a:solidFill>
                <a:schemeClr val="tx1"/>
              </a:solidFill>
              <a:latin typeface="Consolas" panose="020B0609020204030204" pitchFamily="49" charset="0"/>
            </a:endParaRPr>
          </a:p>
        </p:txBody>
      </p:sp>
      <p:sp>
        <p:nvSpPr>
          <p:cNvPr id="35" name="圆角矩形 34"/>
          <p:cNvSpPr/>
          <p:nvPr/>
        </p:nvSpPr>
        <p:spPr bwMode="auto">
          <a:xfrm>
            <a:off x="3732620" y="4210701"/>
            <a:ext cx="423664" cy="389552"/>
          </a:xfrm>
          <a:prstGeom prst="roundRect">
            <a:avLst/>
          </a:prstGeom>
          <a:solidFill>
            <a:srgbClr val="CC99FF"/>
          </a:solidFill>
          <a:ln w="15875" algn="ctr">
            <a:solidFill>
              <a:srgbClr val="9966FF"/>
            </a:solidFill>
            <a:miter lim="800000"/>
            <a:headEnd/>
            <a:tailEnd/>
          </a:ln>
          <a:effectLst/>
        </p:spPr>
        <p:txBody>
          <a:bodyPr lIns="91446" tIns="91446" rIns="91446" bIns="91446" rtlCol="0" anchor="ctr"/>
          <a:lstStyle/>
          <a:p>
            <a:pPr algn="ctr"/>
            <a:r>
              <a:rPr lang="en-US" altLang="zh-CN" dirty="0">
                <a:solidFill>
                  <a:schemeClr val="tx1"/>
                </a:solidFill>
                <a:latin typeface="Consolas" panose="020B0609020204030204" pitchFamily="49" charset="0"/>
              </a:rPr>
              <a:t>7</a:t>
            </a:r>
            <a:endParaRPr lang="zh-CN" altLang="en-US" dirty="0">
              <a:solidFill>
                <a:schemeClr val="tx1"/>
              </a:solidFill>
              <a:latin typeface="Consolas" panose="020B0609020204030204" pitchFamily="49" charset="0"/>
            </a:endParaRPr>
          </a:p>
        </p:txBody>
      </p:sp>
      <p:sp>
        <p:nvSpPr>
          <p:cNvPr id="37" name="圆角矩形 36"/>
          <p:cNvSpPr/>
          <p:nvPr/>
        </p:nvSpPr>
        <p:spPr bwMode="auto">
          <a:xfrm>
            <a:off x="4249034" y="4210701"/>
            <a:ext cx="423664" cy="389552"/>
          </a:xfrm>
          <a:prstGeom prst="roundRect">
            <a:avLst/>
          </a:prstGeom>
          <a:solidFill>
            <a:schemeClr val="accent1">
              <a:lumMod val="90000"/>
            </a:schemeClr>
          </a:solidFill>
          <a:ln w="15875" algn="ctr">
            <a:solidFill>
              <a:srgbClr val="9966FF"/>
            </a:solidFill>
            <a:miter lim="800000"/>
            <a:headEnd/>
            <a:tailEnd/>
          </a:ln>
          <a:effectLst/>
        </p:spPr>
        <p:txBody>
          <a:bodyPr lIns="91446" tIns="91446" rIns="91446" bIns="91446" rtlCol="0" anchor="ctr"/>
          <a:lstStyle/>
          <a:p>
            <a:pPr algn="ctr"/>
            <a:r>
              <a:rPr lang="en-US" altLang="zh-CN" dirty="0">
                <a:solidFill>
                  <a:schemeClr val="tx1"/>
                </a:solidFill>
                <a:latin typeface="Consolas" panose="020B0609020204030204" pitchFamily="49" charset="0"/>
              </a:rPr>
              <a:t>9</a:t>
            </a:r>
            <a:endParaRPr lang="zh-CN" altLang="en-US" dirty="0">
              <a:solidFill>
                <a:schemeClr val="tx1"/>
              </a:solidFill>
              <a:latin typeface="Consolas" panose="020B0609020204030204" pitchFamily="49" charset="0"/>
            </a:endParaRPr>
          </a:p>
        </p:txBody>
      </p:sp>
      <p:sp>
        <p:nvSpPr>
          <p:cNvPr id="40" name="圆角矩形 39"/>
          <p:cNvSpPr/>
          <p:nvPr/>
        </p:nvSpPr>
        <p:spPr bwMode="auto">
          <a:xfrm>
            <a:off x="2183378" y="4717058"/>
            <a:ext cx="423664" cy="389552"/>
          </a:xfrm>
          <a:prstGeom prst="roundRect">
            <a:avLst/>
          </a:prstGeom>
          <a:solidFill>
            <a:srgbClr val="CC99FF"/>
          </a:solidFill>
          <a:ln w="15875" algn="ctr">
            <a:solidFill>
              <a:srgbClr val="9966FF"/>
            </a:solidFill>
            <a:miter lim="800000"/>
            <a:headEnd/>
            <a:tailEnd/>
          </a:ln>
          <a:effectLst/>
        </p:spPr>
        <p:txBody>
          <a:bodyPr lIns="91446" tIns="91446" rIns="91446" bIns="91446" rtlCol="0" anchor="ctr"/>
          <a:lstStyle/>
          <a:p>
            <a:pPr algn="ctr"/>
            <a:r>
              <a:rPr lang="en-US" altLang="zh-CN" dirty="0">
                <a:latin typeface="Consolas" panose="020B0609020204030204" pitchFamily="49" charset="0"/>
              </a:rPr>
              <a:t>2</a:t>
            </a:r>
            <a:endParaRPr lang="zh-CN" altLang="en-US" dirty="0">
              <a:solidFill>
                <a:schemeClr val="tx1"/>
              </a:solidFill>
              <a:latin typeface="Consolas" panose="020B0609020204030204" pitchFamily="49" charset="0"/>
            </a:endParaRPr>
          </a:p>
        </p:txBody>
      </p:sp>
      <p:sp>
        <p:nvSpPr>
          <p:cNvPr id="41" name="圆角矩形 40"/>
          <p:cNvSpPr/>
          <p:nvPr/>
        </p:nvSpPr>
        <p:spPr bwMode="auto">
          <a:xfrm>
            <a:off x="2699792" y="4717058"/>
            <a:ext cx="423664" cy="389552"/>
          </a:xfrm>
          <a:prstGeom prst="roundRect">
            <a:avLst/>
          </a:prstGeom>
          <a:solidFill>
            <a:srgbClr val="CC99FF"/>
          </a:solidFill>
          <a:ln w="15875" algn="ctr">
            <a:solidFill>
              <a:srgbClr val="9966FF"/>
            </a:solidFill>
            <a:miter lim="800000"/>
            <a:headEnd/>
            <a:tailEnd/>
          </a:ln>
          <a:effectLst/>
        </p:spPr>
        <p:txBody>
          <a:bodyPr lIns="91446" tIns="91446" rIns="91446" bIns="91446" rtlCol="0" anchor="ctr"/>
          <a:lstStyle/>
          <a:p>
            <a:pPr algn="ctr"/>
            <a:r>
              <a:rPr lang="en-US" altLang="zh-CN" dirty="0">
                <a:solidFill>
                  <a:schemeClr val="tx1"/>
                </a:solidFill>
                <a:latin typeface="Consolas" panose="020B0609020204030204" pitchFamily="49" charset="0"/>
              </a:rPr>
              <a:t>8</a:t>
            </a:r>
            <a:endParaRPr lang="zh-CN" altLang="en-US" dirty="0">
              <a:solidFill>
                <a:schemeClr val="tx1"/>
              </a:solidFill>
              <a:latin typeface="Consolas" panose="020B0609020204030204" pitchFamily="49" charset="0"/>
            </a:endParaRPr>
          </a:p>
        </p:txBody>
      </p:sp>
      <p:sp>
        <p:nvSpPr>
          <p:cNvPr id="43" name="圆角矩形 42"/>
          <p:cNvSpPr/>
          <p:nvPr/>
        </p:nvSpPr>
        <p:spPr bwMode="auto">
          <a:xfrm>
            <a:off x="3216206" y="4717058"/>
            <a:ext cx="423664" cy="389552"/>
          </a:xfrm>
          <a:prstGeom prst="roundRect">
            <a:avLst/>
          </a:prstGeom>
          <a:solidFill>
            <a:srgbClr val="CC99FF"/>
          </a:solidFill>
          <a:ln w="15875" algn="ctr">
            <a:solidFill>
              <a:srgbClr val="9966FF"/>
            </a:solidFill>
            <a:miter lim="800000"/>
            <a:headEnd/>
            <a:tailEnd/>
          </a:ln>
          <a:effectLst/>
        </p:spPr>
        <p:txBody>
          <a:bodyPr lIns="91446" tIns="91446" rIns="91446" bIns="91446" rtlCol="0" anchor="ctr"/>
          <a:lstStyle/>
          <a:p>
            <a:pPr algn="ctr"/>
            <a:r>
              <a:rPr lang="en-US" altLang="zh-CN" dirty="0">
                <a:solidFill>
                  <a:schemeClr val="tx1"/>
                </a:solidFill>
                <a:latin typeface="Consolas" panose="020B0609020204030204" pitchFamily="49" charset="0"/>
              </a:rPr>
              <a:t>7</a:t>
            </a:r>
            <a:endParaRPr lang="zh-CN" altLang="en-US" dirty="0">
              <a:solidFill>
                <a:schemeClr val="tx1"/>
              </a:solidFill>
              <a:latin typeface="Consolas" panose="020B0609020204030204" pitchFamily="49" charset="0"/>
            </a:endParaRPr>
          </a:p>
        </p:txBody>
      </p:sp>
      <p:sp>
        <p:nvSpPr>
          <p:cNvPr id="44" name="圆角矩形 43"/>
          <p:cNvSpPr/>
          <p:nvPr/>
        </p:nvSpPr>
        <p:spPr bwMode="auto">
          <a:xfrm>
            <a:off x="3732620" y="4717058"/>
            <a:ext cx="423664" cy="389552"/>
          </a:xfrm>
          <a:prstGeom prst="roundRect">
            <a:avLst/>
          </a:prstGeom>
          <a:solidFill>
            <a:schemeClr val="accent1">
              <a:lumMod val="90000"/>
            </a:schemeClr>
          </a:solidFill>
          <a:ln w="15875" algn="ctr">
            <a:solidFill>
              <a:srgbClr val="9966FF"/>
            </a:solidFill>
            <a:miter lim="800000"/>
            <a:headEnd/>
            <a:tailEnd/>
          </a:ln>
          <a:effectLst/>
        </p:spPr>
        <p:txBody>
          <a:bodyPr lIns="91446" tIns="91446" rIns="91446" bIns="91446" rtlCol="0" anchor="ctr"/>
          <a:lstStyle/>
          <a:p>
            <a:pPr algn="ctr"/>
            <a:r>
              <a:rPr lang="en-US" altLang="zh-CN" dirty="0">
                <a:latin typeface="Consolas" panose="020B0609020204030204" pitchFamily="49" charset="0"/>
              </a:rPr>
              <a:t>8</a:t>
            </a:r>
            <a:endParaRPr lang="zh-CN" altLang="en-US" dirty="0">
              <a:latin typeface="Consolas" panose="020B0609020204030204" pitchFamily="49" charset="0"/>
            </a:endParaRPr>
          </a:p>
        </p:txBody>
      </p:sp>
      <p:sp>
        <p:nvSpPr>
          <p:cNvPr id="45" name="圆角矩形 44"/>
          <p:cNvSpPr/>
          <p:nvPr/>
        </p:nvSpPr>
        <p:spPr bwMode="auto">
          <a:xfrm>
            <a:off x="4249034" y="4717058"/>
            <a:ext cx="423664" cy="389552"/>
          </a:xfrm>
          <a:prstGeom prst="roundRect">
            <a:avLst/>
          </a:prstGeom>
          <a:solidFill>
            <a:schemeClr val="accent1">
              <a:lumMod val="90000"/>
            </a:schemeClr>
          </a:solidFill>
          <a:ln w="15875" algn="ctr">
            <a:solidFill>
              <a:srgbClr val="9966FF"/>
            </a:solidFill>
            <a:miter lim="800000"/>
            <a:headEnd/>
            <a:tailEnd/>
          </a:ln>
          <a:effectLst/>
        </p:spPr>
        <p:txBody>
          <a:bodyPr lIns="91446" tIns="91446" rIns="91446" bIns="91446" rtlCol="0" anchor="ctr"/>
          <a:lstStyle/>
          <a:p>
            <a:pPr algn="ctr"/>
            <a:r>
              <a:rPr lang="en-US" altLang="zh-CN" dirty="0">
                <a:latin typeface="Consolas" panose="020B0609020204030204" pitchFamily="49" charset="0"/>
              </a:rPr>
              <a:t>9</a:t>
            </a:r>
            <a:endParaRPr lang="zh-CN" altLang="en-US" dirty="0">
              <a:latin typeface="Consolas" panose="020B0609020204030204" pitchFamily="49" charset="0"/>
            </a:endParaRPr>
          </a:p>
        </p:txBody>
      </p:sp>
      <p:sp>
        <p:nvSpPr>
          <p:cNvPr id="46" name="圆角矩形 45"/>
          <p:cNvSpPr/>
          <p:nvPr/>
        </p:nvSpPr>
        <p:spPr bwMode="auto">
          <a:xfrm>
            <a:off x="2183378" y="5218813"/>
            <a:ext cx="423664" cy="389552"/>
          </a:xfrm>
          <a:prstGeom prst="roundRect">
            <a:avLst/>
          </a:prstGeom>
          <a:solidFill>
            <a:srgbClr val="CC99FF"/>
          </a:solidFill>
          <a:ln w="15875" algn="ctr">
            <a:solidFill>
              <a:srgbClr val="9966FF"/>
            </a:solidFill>
            <a:miter lim="800000"/>
            <a:headEnd/>
            <a:tailEnd/>
          </a:ln>
          <a:effectLst/>
        </p:spPr>
        <p:txBody>
          <a:bodyPr lIns="91446" tIns="91446" rIns="91446" bIns="91446" rtlCol="0" anchor="ctr"/>
          <a:lstStyle/>
          <a:p>
            <a:pPr algn="ctr"/>
            <a:r>
              <a:rPr lang="en-US" altLang="zh-CN" dirty="0">
                <a:solidFill>
                  <a:schemeClr val="tx1"/>
                </a:solidFill>
                <a:latin typeface="Consolas" panose="020B0609020204030204" pitchFamily="49" charset="0"/>
              </a:rPr>
              <a:t>2</a:t>
            </a:r>
            <a:endParaRPr lang="zh-CN" altLang="en-US" dirty="0">
              <a:solidFill>
                <a:schemeClr val="tx1"/>
              </a:solidFill>
              <a:latin typeface="Consolas" panose="020B0609020204030204" pitchFamily="49" charset="0"/>
            </a:endParaRPr>
          </a:p>
        </p:txBody>
      </p:sp>
      <p:sp>
        <p:nvSpPr>
          <p:cNvPr id="48" name="圆角矩形 47"/>
          <p:cNvSpPr/>
          <p:nvPr/>
        </p:nvSpPr>
        <p:spPr bwMode="auto">
          <a:xfrm>
            <a:off x="2699792" y="5218813"/>
            <a:ext cx="423664" cy="389552"/>
          </a:xfrm>
          <a:prstGeom prst="roundRect">
            <a:avLst/>
          </a:prstGeom>
          <a:solidFill>
            <a:srgbClr val="CC99FF"/>
          </a:solidFill>
          <a:ln w="15875" algn="ctr">
            <a:solidFill>
              <a:srgbClr val="9966FF"/>
            </a:solidFill>
            <a:miter lim="800000"/>
            <a:headEnd/>
            <a:tailEnd/>
          </a:ln>
          <a:effectLst/>
        </p:spPr>
        <p:txBody>
          <a:bodyPr lIns="91446" tIns="91446" rIns="91446" bIns="91446" rtlCol="0" anchor="ctr"/>
          <a:lstStyle/>
          <a:p>
            <a:pPr algn="ctr"/>
            <a:r>
              <a:rPr lang="en-US" altLang="zh-CN" dirty="0">
                <a:solidFill>
                  <a:schemeClr val="tx1"/>
                </a:solidFill>
                <a:latin typeface="Consolas" panose="020B0609020204030204" pitchFamily="49" charset="0"/>
              </a:rPr>
              <a:t>7</a:t>
            </a:r>
            <a:endParaRPr lang="zh-CN" altLang="en-US" dirty="0">
              <a:solidFill>
                <a:schemeClr val="tx1"/>
              </a:solidFill>
              <a:latin typeface="Consolas" panose="020B0609020204030204" pitchFamily="49" charset="0"/>
            </a:endParaRPr>
          </a:p>
        </p:txBody>
      </p:sp>
      <p:sp>
        <p:nvSpPr>
          <p:cNvPr id="49" name="圆角矩形 48"/>
          <p:cNvSpPr/>
          <p:nvPr/>
        </p:nvSpPr>
        <p:spPr bwMode="auto">
          <a:xfrm>
            <a:off x="3216206" y="5218813"/>
            <a:ext cx="423664" cy="389552"/>
          </a:xfrm>
          <a:prstGeom prst="roundRect">
            <a:avLst/>
          </a:prstGeom>
          <a:solidFill>
            <a:schemeClr val="accent1">
              <a:lumMod val="90000"/>
            </a:schemeClr>
          </a:solidFill>
          <a:ln w="15875" algn="ctr">
            <a:solidFill>
              <a:srgbClr val="9966FF"/>
            </a:solidFill>
            <a:miter lim="800000"/>
            <a:headEnd/>
            <a:tailEnd/>
          </a:ln>
          <a:effectLst/>
        </p:spPr>
        <p:txBody>
          <a:bodyPr lIns="91446" tIns="91446" rIns="91446" bIns="91446" rtlCol="0" anchor="ctr"/>
          <a:lstStyle/>
          <a:p>
            <a:pPr algn="ctr"/>
            <a:r>
              <a:rPr lang="en-US" altLang="zh-CN" dirty="0">
                <a:latin typeface="Consolas" panose="020B0609020204030204" pitchFamily="49" charset="0"/>
              </a:rPr>
              <a:t>8</a:t>
            </a:r>
            <a:endParaRPr lang="zh-CN" altLang="en-US" dirty="0">
              <a:latin typeface="Consolas" panose="020B0609020204030204" pitchFamily="49" charset="0"/>
            </a:endParaRPr>
          </a:p>
        </p:txBody>
      </p:sp>
      <p:sp>
        <p:nvSpPr>
          <p:cNvPr id="52" name="圆角矩形 51"/>
          <p:cNvSpPr/>
          <p:nvPr/>
        </p:nvSpPr>
        <p:spPr bwMode="auto">
          <a:xfrm>
            <a:off x="3732620" y="5218813"/>
            <a:ext cx="423664" cy="389552"/>
          </a:xfrm>
          <a:prstGeom prst="roundRect">
            <a:avLst/>
          </a:prstGeom>
          <a:solidFill>
            <a:schemeClr val="accent1">
              <a:lumMod val="90000"/>
            </a:schemeClr>
          </a:solidFill>
          <a:ln w="15875" algn="ctr">
            <a:solidFill>
              <a:srgbClr val="9966FF"/>
            </a:solidFill>
            <a:miter lim="800000"/>
            <a:headEnd/>
            <a:tailEnd/>
          </a:ln>
          <a:effectLst/>
        </p:spPr>
        <p:txBody>
          <a:bodyPr lIns="91446" tIns="91446" rIns="91446" bIns="91446" rtlCol="0" anchor="ctr"/>
          <a:lstStyle/>
          <a:p>
            <a:pPr algn="ctr"/>
            <a:r>
              <a:rPr lang="en-US" altLang="zh-CN" dirty="0">
                <a:latin typeface="Consolas" panose="020B0609020204030204" pitchFamily="49" charset="0"/>
              </a:rPr>
              <a:t>8</a:t>
            </a:r>
            <a:endParaRPr lang="zh-CN" altLang="en-US" dirty="0">
              <a:latin typeface="Consolas" panose="020B0609020204030204" pitchFamily="49" charset="0"/>
            </a:endParaRPr>
          </a:p>
        </p:txBody>
      </p:sp>
      <p:sp>
        <p:nvSpPr>
          <p:cNvPr id="53" name="圆角矩形 52"/>
          <p:cNvSpPr/>
          <p:nvPr/>
        </p:nvSpPr>
        <p:spPr bwMode="auto">
          <a:xfrm>
            <a:off x="4249034" y="5218813"/>
            <a:ext cx="423664" cy="389552"/>
          </a:xfrm>
          <a:prstGeom prst="roundRect">
            <a:avLst/>
          </a:prstGeom>
          <a:solidFill>
            <a:schemeClr val="accent1">
              <a:lumMod val="90000"/>
            </a:schemeClr>
          </a:solidFill>
          <a:ln w="15875" algn="ctr">
            <a:solidFill>
              <a:srgbClr val="9966FF"/>
            </a:solidFill>
            <a:miter lim="800000"/>
            <a:headEnd/>
            <a:tailEnd/>
          </a:ln>
          <a:effectLst/>
        </p:spPr>
        <p:txBody>
          <a:bodyPr lIns="91446" tIns="91446" rIns="91446" bIns="91446" rtlCol="0" anchor="ctr"/>
          <a:lstStyle/>
          <a:p>
            <a:pPr algn="ctr"/>
            <a:r>
              <a:rPr lang="en-US" altLang="zh-CN" dirty="0">
                <a:latin typeface="Consolas" panose="020B0609020204030204" pitchFamily="49" charset="0"/>
              </a:rPr>
              <a:t>9</a:t>
            </a:r>
            <a:endParaRPr lang="zh-CN" altLang="en-US" dirty="0">
              <a:latin typeface="Consolas" panose="020B0609020204030204" pitchFamily="49" charset="0"/>
            </a:endParaRPr>
          </a:p>
        </p:txBody>
      </p:sp>
      <p:sp>
        <p:nvSpPr>
          <p:cNvPr id="54" name="圆角矩形 53"/>
          <p:cNvSpPr/>
          <p:nvPr/>
        </p:nvSpPr>
        <p:spPr bwMode="auto">
          <a:xfrm>
            <a:off x="2183378" y="5722869"/>
            <a:ext cx="423664" cy="389552"/>
          </a:xfrm>
          <a:prstGeom prst="roundRect">
            <a:avLst/>
          </a:prstGeom>
          <a:solidFill>
            <a:schemeClr val="accent1">
              <a:lumMod val="90000"/>
            </a:schemeClr>
          </a:solidFill>
          <a:ln w="15875" algn="ctr">
            <a:solidFill>
              <a:srgbClr val="9966FF"/>
            </a:solidFill>
            <a:miter lim="800000"/>
            <a:headEnd/>
            <a:tailEnd/>
          </a:ln>
          <a:effectLst/>
        </p:spPr>
        <p:txBody>
          <a:bodyPr lIns="91446" tIns="91446" rIns="91446" bIns="91446" rtlCol="0" anchor="ctr"/>
          <a:lstStyle/>
          <a:p>
            <a:pPr algn="ctr"/>
            <a:r>
              <a:rPr lang="en-US" altLang="zh-CN" dirty="0">
                <a:latin typeface="Consolas" panose="020B0609020204030204" pitchFamily="49" charset="0"/>
              </a:rPr>
              <a:t>2</a:t>
            </a:r>
            <a:endParaRPr lang="zh-CN" altLang="en-US" dirty="0">
              <a:latin typeface="Consolas" panose="020B0609020204030204" pitchFamily="49" charset="0"/>
            </a:endParaRPr>
          </a:p>
        </p:txBody>
      </p:sp>
      <p:sp>
        <p:nvSpPr>
          <p:cNvPr id="55" name="圆角矩形 54"/>
          <p:cNvSpPr/>
          <p:nvPr/>
        </p:nvSpPr>
        <p:spPr bwMode="auto">
          <a:xfrm>
            <a:off x="2699792" y="5722869"/>
            <a:ext cx="423664" cy="389552"/>
          </a:xfrm>
          <a:prstGeom prst="roundRect">
            <a:avLst/>
          </a:prstGeom>
          <a:solidFill>
            <a:schemeClr val="accent1">
              <a:lumMod val="90000"/>
            </a:schemeClr>
          </a:solidFill>
          <a:ln w="15875" algn="ctr">
            <a:solidFill>
              <a:srgbClr val="9966FF"/>
            </a:solidFill>
            <a:miter lim="800000"/>
            <a:headEnd/>
            <a:tailEnd/>
          </a:ln>
          <a:effectLst/>
        </p:spPr>
        <p:txBody>
          <a:bodyPr lIns="91446" tIns="91446" rIns="91446" bIns="91446" rtlCol="0" anchor="ctr"/>
          <a:lstStyle/>
          <a:p>
            <a:pPr algn="ctr"/>
            <a:r>
              <a:rPr lang="en-US" altLang="zh-CN" dirty="0">
                <a:latin typeface="Consolas" panose="020B0609020204030204" pitchFamily="49" charset="0"/>
              </a:rPr>
              <a:t>7</a:t>
            </a:r>
            <a:endParaRPr lang="zh-CN" altLang="en-US" dirty="0">
              <a:latin typeface="Consolas" panose="020B0609020204030204" pitchFamily="49" charset="0"/>
            </a:endParaRPr>
          </a:p>
        </p:txBody>
      </p:sp>
      <p:sp>
        <p:nvSpPr>
          <p:cNvPr id="56" name="圆角矩形 55"/>
          <p:cNvSpPr/>
          <p:nvPr/>
        </p:nvSpPr>
        <p:spPr bwMode="auto">
          <a:xfrm>
            <a:off x="3216206" y="5722869"/>
            <a:ext cx="423664" cy="389552"/>
          </a:xfrm>
          <a:prstGeom prst="roundRect">
            <a:avLst/>
          </a:prstGeom>
          <a:solidFill>
            <a:schemeClr val="accent1">
              <a:lumMod val="90000"/>
            </a:schemeClr>
          </a:solidFill>
          <a:ln w="15875" algn="ctr">
            <a:solidFill>
              <a:srgbClr val="9966FF"/>
            </a:solidFill>
            <a:miter lim="800000"/>
            <a:headEnd/>
            <a:tailEnd/>
          </a:ln>
          <a:effectLst/>
        </p:spPr>
        <p:txBody>
          <a:bodyPr lIns="91446" tIns="91446" rIns="91446" bIns="91446" rtlCol="0" anchor="ctr"/>
          <a:lstStyle/>
          <a:p>
            <a:pPr algn="ctr"/>
            <a:r>
              <a:rPr lang="en-US" altLang="zh-CN" dirty="0">
                <a:latin typeface="Consolas" panose="020B0609020204030204" pitchFamily="49" charset="0"/>
              </a:rPr>
              <a:t>8</a:t>
            </a:r>
            <a:endParaRPr lang="zh-CN" altLang="en-US" dirty="0">
              <a:latin typeface="Consolas" panose="020B0609020204030204" pitchFamily="49" charset="0"/>
            </a:endParaRPr>
          </a:p>
        </p:txBody>
      </p:sp>
      <p:sp>
        <p:nvSpPr>
          <p:cNvPr id="57" name="圆角矩形 56"/>
          <p:cNvSpPr/>
          <p:nvPr/>
        </p:nvSpPr>
        <p:spPr bwMode="auto">
          <a:xfrm>
            <a:off x="3732620" y="5722869"/>
            <a:ext cx="423664" cy="389552"/>
          </a:xfrm>
          <a:prstGeom prst="roundRect">
            <a:avLst/>
          </a:prstGeom>
          <a:solidFill>
            <a:schemeClr val="accent1">
              <a:lumMod val="90000"/>
            </a:schemeClr>
          </a:solidFill>
          <a:ln w="15875" algn="ctr">
            <a:solidFill>
              <a:srgbClr val="9966FF"/>
            </a:solidFill>
            <a:miter lim="800000"/>
            <a:headEnd/>
            <a:tailEnd/>
          </a:ln>
          <a:effectLst/>
        </p:spPr>
        <p:txBody>
          <a:bodyPr lIns="91446" tIns="91446" rIns="91446" bIns="91446" rtlCol="0" anchor="ctr"/>
          <a:lstStyle/>
          <a:p>
            <a:pPr algn="ctr"/>
            <a:r>
              <a:rPr lang="en-US" altLang="zh-CN" dirty="0">
                <a:latin typeface="Consolas" panose="020B0609020204030204" pitchFamily="49" charset="0"/>
              </a:rPr>
              <a:t>8</a:t>
            </a:r>
            <a:endParaRPr lang="zh-CN" altLang="en-US" dirty="0">
              <a:latin typeface="Consolas" panose="020B0609020204030204" pitchFamily="49" charset="0"/>
            </a:endParaRPr>
          </a:p>
        </p:txBody>
      </p:sp>
      <p:sp>
        <p:nvSpPr>
          <p:cNvPr id="58" name="圆角矩形 57"/>
          <p:cNvSpPr/>
          <p:nvPr/>
        </p:nvSpPr>
        <p:spPr bwMode="auto">
          <a:xfrm>
            <a:off x="4249034" y="5722869"/>
            <a:ext cx="423664" cy="389552"/>
          </a:xfrm>
          <a:prstGeom prst="roundRect">
            <a:avLst/>
          </a:prstGeom>
          <a:solidFill>
            <a:schemeClr val="accent1">
              <a:lumMod val="90000"/>
            </a:schemeClr>
          </a:solidFill>
          <a:ln w="15875" algn="ctr">
            <a:solidFill>
              <a:srgbClr val="9966FF"/>
            </a:solidFill>
            <a:miter lim="800000"/>
            <a:headEnd/>
            <a:tailEnd/>
          </a:ln>
          <a:effectLst/>
        </p:spPr>
        <p:txBody>
          <a:bodyPr lIns="91446" tIns="91446" rIns="91446" bIns="91446" rtlCol="0" anchor="ctr"/>
          <a:lstStyle/>
          <a:p>
            <a:pPr algn="ctr"/>
            <a:r>
              <a:rPr lang="en-US" altLang="zh-CN" dirty="0">
                <a:latin typeface="Consolas" panose="020B0609020204030204" pitchFamily="49" charset="0"/>
              </a:rPr>
              <a:t>9</a:t>
            </a:r>
            <a:endParaRPr lang="zh-CN" altLang="en-US" dirty="0">
              <a:latin typeface="Consolas" panose="020B0609020204030204" pitchFamily="49" charset="0"/>
            </a:endParaRPr>
          </a:p>
        </p:txBody>
      </p:sp>
      <p:sp>
        <p:nvSpPr>
          <p:cNvPr id="59" name="TextBox 25"/>
          <p:cNvSpPr txBox="1"/>
          <p:nvPr/>
        </p:nvSpPr>
        <p:spPr>
          <a:xfrm>
            <a:off x="1656999" y="3719056"/>
            <a:ext cx="480004" cy="369332"/>
          </a:xfrm>
          <a:prstGeom prst="rect">
            <a:avLst/>
          </a:prstGeom>
          <a:noFill/>
        </p:spPr>
        <p:txBody>
          <a:bodyPr wrap="square" rtlCol="0">
            <a:spAutoFit/>
          </a:bodyPr>
          <a:lstStyle/>
          <a:p>
            <a:r>
              <a:rPr lang="en-US" altLang="zh-CN" dirty="0"/>
              <a:t>(a)</a:t>
            </a:r>
            <a:endParaRPr lang="zh-CN" altLang="en-US" dirty="0"/>
          </a:p>
        </p:txBody>
      </p:sp>
      <p:sp>
        <p:nvSpPr>
          <p:cNvPr id="64" name="TextBox 25"/>
          <p:cNvSpPr txBox="1"/>
          <p:nvPr/>
        </p:nvSpPr>
        <p:spPr>
          <a:xfrm>
            <a:off x="1666409" y="4204929"/>
            <a:ext cx="480004" cy="369332"/>
          </a:xfrm>
          <a:prstGeom prst="rect">
            <a:avLst/>
          </a:prstGeom>
          <a:noFill/>
        </p:spPr>
        <p:txBody>
          <a:bodyPr wrap="square" rtlCol="0">
            <a:spAutoFit/>
          </a:bodyPr>
          <a:lstStyle/>
          <a:p>
            <a:r>
              <a:rPr lang="en-US" altLang="zh-CN" dirty="0"/>
              <a:t>(b)</a:t>
            </a:r>
            <a:endParaRPr lang="zh-CN" altLang="en-US" dirty="0"/>
          </a:p>
        </p:txBody>
      </p:sp>
      <p:sp>
        <p:nvSpPr>
          <p:cNvPr id="65" name="TextBox 25"/>
          <p:cNvSpPr txBox="1"/>
          <p:nvPr/>
        </p:nvSpPr>
        <p:spPr>
          <a:xfrm>
            <a:off x="1666409" y="4701140"/>
            <a:ext cx="480004" cy="369332"/>
          </a:xfrm>
          <a:prstGeom prst="rect">
            <a:avLst/>
          </a:prstGeom>
          <a:noFill/>
        </p:spPr>
        <p:txBody>
          <a:bodyPr wrap="square" rtlCol="0">
            <a:spAutoFit/>
          </a:bodyPr>
          <a:lstStyle/>
          <a:p>
            <a:r>
              <a:rPr lang="en-US" altLang="zh-CN" dirty="0"/>
              <a:t>(c)</a:t>
            </a:r>
            <a:endParaRPr lang="zh-CN" altLang="en-US" dirty="0"/>
          </a:p>
        </p:txBody>
      </p:sp>
      <p:sp>
        <p:nvSpPr>
          <p:cNvPr id="66" name="TextBox 25"/>
          <p:cNvSpPr txBox="1"/>
          <p:nvPr/>
        </p:nvSpPr>
        <p:spPr>
          <a:xfrm>
            <a:off x="1668995" y="5201364"/>
            <a:ext cx="480004" cy="369332"/>
          </a:xfrm>
          <a:prstGeom prst="rect">
            <a:avLst/>
          </a:prstGeom>
          <a:noFill/>
        </p:spPr>
        <p:txBody>
          <a:bodyPr wrap="square" rtlCol="0">
            <a:spAutoFit/>
          </a:bodyPr>
          <a:lstStyle/>
          <a:p>
            <a:r>
              <a:rPr lang="en-US" altLang="zh-CN" dirty="0"/>
              <a:t>(d)</a:t>
            </a:r>
            <a:endParaRPr lang="zh-CN" altLang="en-US" dirty="0"/>
          </a:p>
        </p:txBody>
      </p:sp>
      <p:sp>
        <p:nvSpPr>
          <p:cNvPr id="67" name="TextBox 25"/>
          <p:cNvSpPr txBox="1"/>
          <p:nvPr/>
        </p:nvSpPr>
        <p:spPr>
          <a:xfrm>
            <a:off x="1676015" y="5722869"/>
            <a:ext cx="480004" cy="369332"/>
          </a:xfrm>
          <a:prstGeom prst="rect">
            <a:avLst/>
          </a:prstGeom>
          <a:noFill/>
        </p:spPr>
        <p:txBody>
          <a:bodyPr wrap="square" rtlCol="0">
            <a:spAutoFit/>
          </a:bodyPr>
          <a:lstStyle/>
          <a:p>
            <a:r>
              <a:rPr lang="en-US" altLang="zh-CN" dirty="0"/>
              <a:t>(e)</a:t>
            </a:r>
            <a:endParaRPr lang="zh-CN" altLang="en-US" dirty="0"/>
          </a:p>
        </p:txBody>
      </p:sp>
      <p:sp>
        <p:nvSpPr>
          <p:cNvPr id="68" name="弧形 67"/>
          <p:cNvSpPr/>
          <p:nvPr/>
        </p:nvSpPr>
        <p:spPr bwMode="auto">
          <a:xfrm>
            <a:off x="2899136" y="3506206"/>
            <a:ext cx="1549242" cy="467104"/>
          </a:xfrm>
          <a:prstGeom prst="arc">
            <a:avLst>
              <a:gd name="adj1" fmla="val 10698503"/>
              <a:gd name="adj2" fmla="val 0"/>
            </a:avLst>
          </a:prstGeom>
          <a:noFill/>
          <a:ln w="25400" cap="flat" cmpd="sng" algn="ctr">
            <a:solidFill>
              <a:srgbClr val="FF0000"/>
            </a:solidFill>
            <a:prstDash val="solid"/>
            <a:round/>
            <a:headEnd type="stealth" w="lg" len="lg"/>
            <a:tailEnd type="stealth" w="lg" len="lg"/>
          </a:ln>
          <a:effectLst/>
        </p:spPr>
        <p:txBody>
          <a:bodyPr rtlCol="0" anchor="ctr"/>
          <a:lstStyle/>
          <a:p>
            <a:pPr algn="ctr"/>
            <a:endParaRPr lang="zh-CN" altLang="en-US"/>
          </a:p>
        </p:txBody>
      </p:sp>
      <p:cxnSp>
        <p:nvCxnSpPr>
          <p:cNvPr id="69" name="直接箭头连接符 68"/>
          <p:cNvCxnSpPr/>
          <p:nvPr/>
        </p:nvCxnSpPr>
        <p:spPr bwMode="auto">
          <a:xfrm>
            <a:off x="3489032" y="4384229"/>
            <a:ext cx="395536" cy="0"/>
          </a:xfrm>
          <a:prstGeom prst="straightConnector1">
            <a:avLst/>
          </a:prstGeom>
          <a:solidFill>
            <a:schemeClr val="accent1"/>
          </a:solidFill>
          <a:ln w="19050" cap="flat" cmpd="sng" algn="ctr">
            <a:solidFill>
              <a:srgbClr val="FF0000"/>
            </a:solidFill>
            <a:prstDash val="solid"/>
            <a:round/>
            <a:headEnd type="triangle"/>
            <a:tailEnd type="triangle"/>
          </a:ln>
          <a:effectLst/>
        </p:spPr>
      </p:cxnSp>
      <p:cxnSp>
        <p:nvCxnSpPr>
          <p:cNvPr id="71" name="直接箭头连接符 70"/>
          <p:cNvCxnSpPr/>
          <p:nvPr/>
        </p:nvCxnSpPr>
        <p:spPr bwMode="auto">
          <a:xfrm>
            <a:off x="2981018" y="4888285"/>
            <a:ext cx="395536" cy="0"/>
          </a:xfrm>
          <a:prstGeom prst="straightConnector1">
            <a:avLst/>
          </a:prstGeom>
          <a:solidFill>
            <a:schemeClr val="accent1"/>
          </a:solidFill>
          <a:ln w="19050" cap="flat" cmpd="sng" algn="ctr">
            <a:solidFill>
              <a:srgbClr val="FF0000"/>
            </a:solidFill>
            <a:prstDash val="solid"/>
            <a:round/>
            <a:headEnd type="triangle"/>
            <a:tailEnd type="triangle"/>
          </a:ln>
          <a:effectLst/>
        </p:spPr>
      </p:cxnSp>
      <p:sp>
        <p:nvSpPr>
          <p:cNvPr id="72" name="矩形 71"/>
          <p:cNvSpPr/>
          <p:nvPr/>
        </p:nvSpPr>
        <p:spPr>
          <a:xfrm>
            <a:off x="4860032" y="3689009"/>
            <a:ext cx="4147774" cy="461665"/>
          </a:xfrm>
          <a:prstGeom prst="rect">
            <a:avLst/>
          </a:prstGeom>
        </p:spPr>
        <p:txBody>
          <a:bodyPr wrap="square">
            <a:spAutoFit/>
          </a:bodyPr>
          <a:lstStyle/>
          <a:p>
            <a:pPr lvl="0" algn="just">
              <a:spcAft>
                <a:spcPts val="0"/>
              </a:spcAft>
            </a:pPr>
            <a:r>
              <a:rPr lang="zh-CN" altLang="en-US" sz="2400" b="1" dirty="0">
                <a:latin typeface="微软雅黑" panose="020B0503020204020204" pitchFamily="34" charset="-122"/>
                <a:ea typeface="微软雅黑" panose="020B0503020204020204" pitchFamily="34" charset="-122"/>
              </a:rPr>
              <a:t>第一步之后两个</a:t>
            </a:r>
            <a:r>
              <a:rPr lang="en-US" altLang="zh-CN" sz="2400" b="1" dirty="0">
                <a:latin typeface="微软雅黑" panose="020B0503020204020204" pitchFamily="34" charset="-122"/>
                <a:ea typeface="微软雅黑" panose="020B0503020204020204" pitchFamily="34" charset="-122"/>
              </a:rPr>
              <a:t>8</a:t>
            </a:r>
            <a:r>
              <a:rPr lang="zh-CN" altLang="en-US" sz="2400" b="1" dirty="0">
                <a:latin typeface="微软雅黑" panose="020B0503020204020204" pitchFamily="34" charset="-122"/>
                <a:ea typeface="微软雅黑" panose="020B0503020204020204" pitchFamily="34" charset="-122"/>
              </a:rPr>
              <a:t>的顺序互换</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3488968"/>
      </p:ext>
    </p:extLst>
  </p:cSld>
  <p:clrMapOvr>
    <a:masterClrMapping/>
  </p:clrMapOvr>
  <p:transition advTm="157">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第二讲</a:t>
            </a:r>
          </a:p>
        </p:txBody>
      </p:sp>
      <p:sp>
        <p:nvSpPr>
          <p:cNvPr id="3" name="矩形 2"/>
          <p:cNvSpPr/>
          <p:nvPr/>
        </p:nvSpPr>
        <p:spPr>
          <a:xfrm>
            <a:off x="179512" y="1268760"/>
            <a:ext cx="8586191" cy="2677656"/>
          </a:xfrm>
          <a:prstGeom prst="rect">
            <a:avLst/>
          </a:prstGeom>
        </p:spPr>
        <p:txBody>
          <a:bodyPr wrap="square">
            <a:spAutoFit/>
          </a:bodyPr>
          <a:lstStyle/>
          <a:p>
            <a:pPr marL="457200" indent="-457200" algn="just">
              <a:buFont typeface="+mj-lt"/>
              <a:buAutoNum type="arabicPeriod" startAt="3"/>
            </a:pPr>
            <a:r>
              <a:rPr lang="zh-CN" altLang="en-US" sz="2400" b="1" dirty="0">
                <a:latin typeface="微软雅黑" panose="020B0503020204020204" pitchFamily="34" charset="-122"/>
                <a:ea typeface="微软雅黑" panose="020B0503020204020204" pitchFamily="34" charset="-122"/>
              </a:rPr>
              <a:t>对于规模为</a:t>
            </a: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的有序序列的二分查找复杂度为： </a:t>
            </a:r>
            <a:r>
              <a:rPr lang="en-US" altLang="zh-CN" sz="2400" b="1" dirty="0">
                <a:solidFill>
                  <a:srgbClr val="FF0000"/>
                </a:solidFill>
              </a:rPr>
              <a:t>O(</a:t>
            </a:r>
            <a:r>
              <a:rPr lang="en-US" altLang="zh-CN" sz="2400" b="1" dirty="0" err="1">
                <a:solidFill>
                  <a:srgbClr val="FF0000"/>
                </a:solidFill>
              </a:rPr>
              <a:t>logn</a:t>
            </a:r>
            <a:r>
              <a:rPr lang="en-US" altLang="zh-CN" sz="2400" b="1" dirty="0">
                <a:solidFill>
                  <a:srgbClr val="FF0000"/>
                </a:solidFill>
              </a:rPr>
              <a:t>)</a:t>
            </a:r>
            <a:r>
              <a:rPr lang="zh-CN" altLang="en-US" sz="2400" b="1" dirty="0">
                <a:solidFill>
                  <a:srgbClr val="FF0000"/>
                </a:solidFill>
                <a:ea typeface="微软雅黑" panose="020B0503020204020204" pitchFamily="34" charset="-122"/>
              </a:rPr>
              <a:t>   </a:t>
            </a:r>
          </a:p>
          <a:p>
            <a:pPr marL="457200" lvl="0" indent="-457200" algn="just">
              <a:spcAft>
                <a:spcPts val="0"/>
              </a:spcAft>
              <a:buAutoNum type="arabicPeriod" startAt="3"/>
            </a:pPr>
            <a:endParaRPr lang="zh-CN" altLang="en-US" sz="2400" b="1" dirty="0">
              <a:latin typeface="微软雅黑" panose="020B0503020204020204" pitchFamily="34" charset="-122"/>
              <a:ea typeface="微软雅黑" panose="020B0503020204020204" pitchFamily="34" charset="-122"/>
            </a:endParaRPr>
          </a:p>
          <a:p>
            <a:pPr marL="457200" lvl="0" indent="-457200" algn="just">
              <a:spcAft>
                <a:spcPts val="0"/>
              </a:spcAft>
              <a:buAutoNum type="arabicPeriod" startAt="3"/>
            </a:pPr>
            <a:r>
              <a:rPr lang="zh-CN" altLang="en-US" sz="2400" b="1" dirty="0">
                <a:latin typeface="微软雅黑" panose="020B0503020204020204" pitchFamily="34" charset="-122"/>
                <a:ea typeface="微软雅黑" panose="020B0503020204020204" pitchFamily="34" charset="-122"/>
              </a:rPr>
              <a:t>对于规模为</a:t>
            </a: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的无序序列的查找，最好情况下的复杂度为：</a:t>
            </a:r>
            <a:r>
              <a:rPr lang="en-US" altLang="zh-CN" sz="2400" b="1" dirty="0">
                <a:solidFill>
                  <a:srgbClr val="FF0000"/>
                </a:solidFill>
              </a:rPr>
              <a:t> O(1)</a:t>
            </a:r>
            <a:r>
              <a:rPr lang="zh-CN" altLang="en-US" sz="2400" b="1" dirty="0">
                <a:latin typeface="微软雅黑" panose="020B0503020204020204" pitchFamily="34" charset="-122"/>
                <a:ea typeface="微软雅黑" panose="020B0503020204020204" pitchFamily="34" charset="-122"/>
              </a:rPr>
              <a:t>     平均复杂度为： </a:t>
            </a:r>
            <a:r>
              <a:rPr lang="en-US" altLang="zh-CN" sz="2400" b="1" dirty="0">
                <a:solidFill>
                  <a:srgbClr val="FF0000"/>
                </a:solidFill>
              </a:rPr>
              <a:t>O(n)</a:t>
            </a:r>
            <a:r>
              <a:rPr lang="zh-CN" altLang="en-US" sz="2400" b="1" dirty="0">
                <a:latin typeface="微软雅黑" panose="020B0503020204020204" pitchFamily="34" charset="-122"/>
                <a:ea typeface="微软雅黑" panose="020B0503020204020204" pitchFamily="34" charset="-122"/>
              </a:rPr>
              <a:t>     </a:t>
            </a:r>
          </a:p>
          <a:p>
            <a:pPr marL="457200" lvl="0" indent="-457200" algn="just">
              <a:spcAft>
                <a:spcPts val="0"/>
              </a:spcAft>
              <a:buAutoNum type="arabicPeriod" startAt="3"/>
            </a:pPr>
            <a:endParaRPr lang="zh-CN" altLang="en-US" sz="2400" b="1" dirty="0">
              <a:latin typeface="微软雅黑" panose="020B0503020204020204" pitchFamily="34" charset="-122"/>
              <a:ea typeface="微软雅黑" panose="020B0503020204020204" pitchFamily="34" charset="-122"/>
            </a:endParaRPr>
          </a:p>
          <a:p>
            <a:pPr marL="457200" lvl="0" indent="-457200" algn="just">
              <a:spcAft>
                <a:spcPts val="0"/>
              </a:spcAft>
              <a:buAutoNum type="arabicPeriod" startAt="3"/>
            </a:pPr>
            <a:r>
              <a:rPr lang="zh-CN" altLang="en-US" sz="2400" b="1" dirty="0">
                <a:latin typeface="微软雅黑" panose="020B0503020204020204" pitchFamily="34" charset="-122"/>
                <a:ea typeface="微软雅黑" panose="020B0503020204020204" pitchFamily="34" charset="-122"/>
              </a:rPr>
              <a:t>归并排序采用分治递归策略实现，其复杂度为：</a:t>
            </a:r>
            <a:r>
              <a:rPr lang="en-US" altLang="zh-CN" sz="2400" b="1" dirty="0">
                <a:solidFill>
                  <a:srgbClr val="FF0000"/>
                </a:solidFill>
              </a:rPr>
              <a:t>O(</a:t>
            </a:r>
            <a:r>
              <a:rPr lang="en-US" altLang="zh-CN" sz="2400" b="1" dirty="0" err="1">
                <a:solidFill>
                  <a:srgbClr val="FF0000"/>
                </a:solidFill>
              </a:rPr>
              <a:t>nlogn</a:t>
            </a:r>
            <a:r>
              <a:rPr lang="en-US" altLang="zh-CN" sz="2400" b="1" dirty="0">
                <a:solidFill>
                  <a:srgbClr val="FF0000"/>
                </a:solidFill>
              </a:rPr>
              <a:t>)</a:t>
            </a:r>
            <a:r>
              <a:rPr lang="zh-CN" altLang="en-US" sz="2400" b="1" dirty="0">
                <a:latin typeface="微软雅黑" panose="020B0503020204020204" pitchFamily="34" charset="-122"/>
                <a:ea typeface="微软雅黑" panose="020B0503020204020204" pitchFamily="34" charset="-122"/>
              </a:rPr>
              <a:t> 。以下请使用递归复杂度方程，分析证明该复杂度</a:t>
            </a:r>
          </a:p>
        </p:txBody>
      </p:sp>
      <p:sp>
        <p:nvSpPr>
          <p:cNvPr id="47" name="TextBox 2"/>
          <p:cNvSpPr txBox="1"/>
          <p:nvPr/>
        </p:nvSpPr>
        <p:spPr>
          <a:xfrm>
            <a:off x="467544" y="4156196"/>
            <a:ext cx="3816424" cy="2246769"/>
          </a:xfrm>
          <a:prstGeom prst="rect">
            <a:avLst/>
          </a:prstGeom>
          <a:noFill/>
        </p:spPr>
        <p:txBody>
          <a:bodyPr wrap="square" rtlCol="0">
            <a:spAutoFit/>
          </a:bodyPr>
          <a:lstStyle/>
          <a:p>
            <a:pPr marL="285750" indent="-285750">
              <a:buClr>
                <a:srgbClr val="FF0000"/>
              </a:buClr>
              <a:buFont typeface="Wingdings" panose="05000000000000000000" pitchFamily="2" charset="2"/>
              <a:buChar char="ü"/>
            </a:pP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两路归并</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merge</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时间复杂度：</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O(n)</a:t>
            </a:r>
          </a:p>
          <a:p>
            <a:pPr marL="285750" indent="-285750">
              <a:buClr>
                <a:srgbClr val="FF0000"/>
              </a:buClr>
              <a:buFont typeface="Wingdings" panose="05000000000000000000" pitchFamily="2" charset="2"/>
              <a:buChar char="ü"/>
            </a:pP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对长度为</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n</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的向量归并排序，需完成</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2</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长度为</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n/2</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向量的归并排序和一两路归并：</a:t>
            </a:r>
            <a:endParaRPr lang="en-US" altLang="zh-CN" sz="2000" b="1" dirty="0">
              <a:solidFill>
                <a:schemeClr val="accent2">
                  <a:lumMod val="50000"/>
                </a:schemeClr>
              </a:solidFill>
              <a:latin typeface="微软雅黑" panose="020B0503020204020204" pitchFamily="34" charset="-122"/>
              <a:ea typeface="微软雅黑" panose="020B0503020204020204" pitchFamily="34" charset="-122"/>
            </a:endParaRPr>
          </a:p>
          <a:p>
            <a:pPr algn="ct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    </a:t>
            </a:r>
            <a:r>
              <a:rPr lang="en-US" altLang="zh-CN" sz="2000" b="1" dirty="0">
                <a:solidFill>
                  <a:srgbClr val="FF0000"/>
                </a:solidFill>
                <a:latin typeface="微软雅黑" panose="020B0503020204020204" pitchFamily="34" charset="-122"/>
                <a:ea typeface="微软雅黑" panose="020B0503020204020204" pitchFamily="34" charset="-122"/>
              </a:rPr>
              <a:t>T(n) = 2*T(n/2) + O(n)</a:t>
            </a:r>
          </a:p>
          <a:p>
            <a:pPr marL="285750" indent="-285750">
              <a:buClr>
                <a:srgbClr val="FF0000"/>
              </a:buClr>
              <a:buFont typeface="Wingdings" panose="05000000000000000000" pitchFamily="2" charset="2"/>
              <a:buChar char="ü"/>
            </a:pP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边界条件：</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T(1) = 1</a:t>
            </a:r>
          </a:p>
        </p:txBody>
      </p:sp>
      <p:sp>
        <p:nvSpPr>
          <p:cNvPr id="4" name="矩形 3"/>
          <p:cNvSpPr/>
          <p:nvPr/>
        </p:nvSpPr>
        <p:spPr>
          <a:xfrm>
            <a:off x="5004048" y="4005064"/>
            <a:ext cx="3569395" cy="2397901"/>
          </a:xfrm>
          <a:prstGeom prst="rect">
            <a:avLst/>
          </a:prstGeom>
        </p:spPr>
        <p:txBody>
          <a:bodyPr wrap="square">
            <a:spAutoFit/>
          </a:bodyPr>
          <a:lstStyle/>
          <a:p>
            <a:pPr algn="ctr">
              <a:lnSpc>
                <a:spcPts val="2600"/>
              </a:lnSpc>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T(n) = 2*T(n/2) + O(n)</a:t>
            </a:r>
          </a:p>
          <a:p>
            <a:pPr algn="ctr">
              <a:lnSpc>
                <a:spcPts val="2600"/>
              </a:lnSpc>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T(n)/n=T(n/2)/(n/2)+O(1)</a:t>
            </a:r>
          </a:p>
          <a:p>
            <a:pPr algn="ctr">
              <a:lnSpc>
                <a:spcPts val="2600"/>
              </a:lnSpc>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=T(n/4)/(n/4)+O(2)</a:t>
            </a:r>
          </a:p>
          <a:p>
            <a:pPr algn="ctr">
              <a:lnSpc>
                <a:spcPts val="2600"/>
              </a:lnSpc>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=T(n/2</a:t>
            </a:r>
            <a:r>
              <a:rPr lang="en-US" altLang="zh-CN" b="1" baseline="30000" dirty="0">
                <a:solidFill>
                  <a:schemeClr val="accent2">
                    <a:lumMod val="50000"/>
                  </a:schemeClr>
                </a:solidFill>
                <a:latin typeface="微软雅黑" panose="020B0503020204020204" pitchFamily="34" charset="-122"/>
                <a:ea typeface="微软雅黑" panose="020B0503020204020204" pitchFamily="34" charset="-122"/>
              </a:rPr>
              <a:t>k</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)/(n/2</a:t>
            </a:r>
            <a:r>
              <a:rPr lang="en-US" altLang="zh-CN" b="1" baseline="30000" dirty="0">
                <a:solidFill>
                  <a:schemeClr val="accent2">
                    <a:lumMod val="50000"/>
                  </a:schemeClr>
                </a:solidFill>
                <a:latin typeface="微软雅黑" panose="020B0503020204020204" pitchFamily="34" charset="-122"/>
                <a:ea typeface="微软雅黑" panose="020B0503020204020204" pitchFamily="34" charset="-122"/>
              </a:rPr>
              <a:t>k</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)+O(k)</a:t>
            </a:r>
          </a:p>
          <a:p>
            <a:pPr algn="ctr">
              <a:lnSpc>
                <a:spcPts val="2600"/>
              </a:lnSpc>
            </a:pPr>
            <a:r>
              <a:rPr lang="zh-CN" altLang="en-US" b="1" dirty="0">
                <a:solidFill>
                  <a:schemeClr val="accent2">
                    <a:lumMod val="50000"/>
                  </a:schemeClr>
                </a:solidFill>
                <a:latin typeface="微软雅黑" panose="020B0503020204020204" pitchFamily="34" charset="-122"/>
                <a:ea typeface="微软雅黑" panose="020B0503020204020204" pitchFamily="34" charset="-122"/>
              </a:rPr>
              <a:t>当</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n=2</a:t>
            </a:r>
            <a:r>
              <a:rPr lang="en-US" altLang="zh-CN" b="1" baseline="30000" dirty="0">
                <a:solidFill>
                  <a:schemeClr val="accent2">
                    <a:lumMod val="50000"/>
                  </a:schemeClr>
                </a:solidFill>
                <a:latin typeface="微软雅黑" panose="020B0503020204020204" pitchFamily="34" charset="-122"/>
                <a:ea typeface="微软雅黑" panose="020B0503020204020204" pitchFamily="34" charset="-122"/>
              </a:rPr>
              <a:t>k</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时，</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k=</a:t>
            </a:r>
            <a:r>
              <a:rPr lang="en-US" altLang="zh-CN" b="1" dirty="0" err="1">
                <a:solidFill>
                  <a:schemeClr val="accent2">
                    <a:lumMod val="50000"/>
                  </a:schemeClr>
                </a:solidFill>
                <a:latin typeface="微软雅黑" panose="020B0503020204020204" pitchFamily="34" charset="-122"/>
                <a:ea typeface="微软雅黑" panose="020B0503020204020204" pitchFamily="34" charset="-122"/>
              </a:rPr>
              <a:t>logn</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a:t>
            </a:r>
          </a:p>
          <a:p>
            <a:pPr algn="ctr">
              <a:lnSpc>
                <a:spcPts val="2600"/>
              </a:lnSpc>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T(n)/n=O(</a:t>
            </a:r>
            <a:r>
              <a:rPr lang="en-US" altLang="zh-CN" b="1" dirty="0" err="1">
                <a:solidFill>
                  <a:schemeClr val="accent2">
                    <a:lumMod val="50000"/>
                  </a:schemeClr>
                </a:solidFill>
                <a:latin typeface="微软雅黑" panose="020B0503020204020204" pitchFamily="34" charset="-122"/>
                <a:ea typeface="微软雅黑" panose="020B0503020204020204" pitchFamily="34" charset="-122"/>
              </a:rPr>
              <a:t>logn</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a:t>
            </a:r>
          </a:p>
          <a:p>
            <a:pPr algn="ctr">
              <a:lnSpc>
                <a:spcPts val="2600"/>
              </a:lnSpc>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T(n)=O(</a:t>
            </a:r>
            <a:r>
              <a:rPr lang="en-US" altLang="zh-CN" b="1" dirty="0" err="1">
                <a:solidFill>
                  <a:schemeClr val="accent2">
                    <a:lumMod val="50000"/>
                  </a:schemeClr>
                </a:solidFill>
                <a:latin typeface="微软雅黑" panose="020B0503020204020204" pitchFamily="34" charset="-122"/>
                <a:ea typeface="微软雅黑" panose="020B0503020204020204" pitchFamily="34" charset="-122"/>
              </a:rPr>
              <a:t>nlogn</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47062874"/>
      </p:ext>
    </p:extLst>
  </p:cSld>
  <p:clrMapOvr>
    <a:masterClrMapping/>
  </p:clrMapOvr>
  <p:transition advTm="157">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2402" y="-27789"/>
            <a:ext cx="9154999" cy="6490431"/>
          </a:xfrm>
          <a:prstGeom prst="rect">
            <a:avLst/>
          </a:prstGeom>
        </p:spPr>
      </p:pic>
    </p:spTree>
    <p:extLst>
      <p:ext uri="{BB962C8B-B14F-4D97-AF65-F5344CB8AC3E}">
        <p14:creationId xmlns:p14="http://schemas.microsoft.com/office/powerpoint/2010/main" val="3385521429"/>
      </p:ext>
    </p:extLst>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smtClean="0">
                <a:solidFill>
                  <a:srgbClr val="003366"/>
                </a:solidFill>
                <a:latin typeface="微软雅黑" pitchFamily="34" charset="-122"/>
                <a:ea typeface="微软雅黑" pitchFamily="34" charset="-122"/>
              </a:rPr>
              <a:t>第三</a:t>
            </a:r>
            <a:r>
              <a:rPr lang="zh-CN" altLang="en-US" sz="3600" dirty="0" smtClean="0">
                <a:solidFill>
                  <a:srgbClr val="003366"/>
                </a:solidFill>
                <a:latin typeface="微软雅黑" pitchFamily="34" charset="-122"/>
                <a:ea typeface="微软雅黑" pitchFamily="34" charset="-122"/>
              </a:rPr>
              <a:t>讲</a:t>
            </a:r>
            <a:r>
              <a:rPr lang="en-US" altLang="zh-CN" sz="3600" dirty="0" smtClean="0">
                <a:solidFill>
                  <a:srgbClr val="003366"/>
                </a:solidFill>
                <a:latin typeface="微软雅黑" pitchFamily="34" charset="-122"/>
                <a:ea typeface="微软雅黑" pitchFamily="34" charset="-122"/>
              </a:rPr>
              <a:t>v1</a:t>
            </a:r>
            <a:endParaRPr lang="zh-CN" altLang="en-US" sz="3600" dirty="0">
              <a:solidFill>
                <a:srgbClr val="003366"/>
              </a:solidFill>
              <a:latin typeface="微软雅黑" pitchFamily="34" charset="-122"/>
              <a:ea typeface="微软雅黑" pitchFamily="34" charset="-122"/>
            </a:endParaRPr>
          </a:p>
        </p:txBody>
      </p:sp>
      <p:sp>
        <p:nvSpPr>
          <p:cNvPr id="3" name="矩形 2"/>
          <p:cNvSpPr/>
          <p:nvPr/>
        </p:nvSpPr>
        <p:spPr>
          <a:xfrm>
            <a:off x="179512" y="1052736"/>
            <a:ext cx="8712968" cy="4524315"/>
          </a:xfrm>
          <a:prstGeom prst="rect">
            <a:avLst/>
          </a:prstGeom>
        </p:spPr>
        <p:txBody>
          <a:bodyPr wrap="square">
            <a:spAutoFit/>
          </a:bodyPr>
          <a:lstStyle/>
          <a:p>
            <a:r>
              <a:rPr lang="en-US" altLang="zh-CN" dirty="0"/>
              <a:t>1.</a:t>
            </a:r>
            <a:r>
              <a:rPr lang="zh-CN" altLang="en-US" dirty="0"/>
              <a:t>对于顺序存储的长度为</a:t>
            </a:r>
            <a:r>
              <a:rPr lang="en-US" altLang="zh-CN" dirty="0"/>
              <a:t>N</a:t>
            </a:r>
            <a:r>
              <a:rPr lang="zh-CN" altLang="en-US" dirty="0"/>
              <a:t>的线性表，访问结点和增加结点的时间复杂度分别对应为</a:t>
            </a:r>
            <a:r>
              <a:rPr lang="en-US" altLang="zh-CN" dirty="0"/>
              <a:t>O(1)</a:t>
            </a:r>
            <a:r>
              <a:rPr lang="zh-CN" altLang="en-US" dirty="0"/>
              <a:t>和</a:t>
            </a:r>
            <a:r>
              <a:rPr lang="en-US" altLang="zh-CN" dirty="0"/>
              <a:t>O(N)</a:t>
            </a:r>
            <a:r>
              <a:rPr lang="zh-CN" altLang="en-US" dirty="0"/>
              <a:t>。</a:t>
            </a:r>
            <a:r>
              <a:rPr lang="en-US" altLang="zh-CN" dirty="0"/>
              <a:t>T</a:t>
            </a:r>
          </a:p>
          <a:p>
            <a:r>
              <a:rPr lang="en-US" altLang="zh-CN" dirty="0"/>
              <a:t>2.</a:t>
            </a:r>
            <a:r>
              <a:rPr lang="zh-CN" altLang="en-US" dirty="0"/>
              <a:t>若某线性表最常用的操作是存取任一指定序号的元素和在最后进行插入和删除运算，则利用顺序表存储最节省时间。</a:t>
            </a:r>
            <a:r>
              <a:rPr lang="en-US" altLang="zh-CN" dirty="0"/>
              <a:t>T</a:t>
            </a:r>
          </a:p>
          <a:p>
            <a:r>
              <a:rPr lang="en-US" altLang="zh-CN" dirty="0"/>
              <a:t>3.</a:t>
            </a:r>
            <a:r>
              <a:rPr lang="zh-CN" altLang="en-US" dirty="0"/>
              <a:t>在具有</a:t>
            </a:r>
            <a:r>
              <a:rPr lang="en-US" altLang="zh-CN" dirty="0"/>
              <a:t>N</a:t>
            </a:r>
            <a:r>
              <a:rPr lang="zh-CN" altLang="en-US" dirty="0"/>
              <a:t>个结点的单链表中，访问结点和增加结点的时间复杂度分别对应为</a:t>
            </a:r>
            <a:r>
              <a:rPr lang="en-US" altLang="zh-CN" dirty="0"/>
              <a:t>O(1)</a:t>
            </a:r>
            <a:r>
              <a:rPr lang="zh-CN" altLang="en-US" dirty="0"/>
              <a:t>和</a:t>
            </a:r>
            <a:r>
              <a:rPr lang="en-US" altLang="zh-CN" dirty="0"/>
              <a:t>O(N)</a:t>
            </a:r>
            <a:r>
              <a:rPr lang="zh-CN" altLang="en-US" dirty="0"/>
              <a:t>。</a:t>
            </a:r>
            <a:r>
              <a:rPr lang="en-US" altLang="zh-CN" dirty="0"/>
              <a:t>F</a:t>
            </a:r>
          </a:p>
          <a:p>
            <a:r>
              <a:rPr lang="en-US" altLang="zh-CN" dirty="0"/>
              <a:t>4.</a:t>
            </a:r>
            <a:r>
              <a:rPr lang="zh-CN" altLang="en-US" dirty="0"/>
              <a:t>对于顺序存储的长度为</a:t>
            </a:r>
            <a:r>
              <a:rPr lang="en-US" altLang="zh-CN" dirty="0"/>
              <a:t>N</a:t>
            </a:r>
            <a:r>
              <a:rPr lang="zh-CN" altLang="en-US" dirty="0"/>
              <a:t>的线性表，删除第一个元素和插入最后一个元素的时间复杂度分别对应为</a:t>
            </a:r>
            <a:r>
              <a:rPr lang="en-US" altLang="zh-CN" dirty="0"/>
              <a:t>O(1)</a:t>
            </a:r>
            <a:r>
              <a:rPr lang="zh-CN" altLang="en-US" dirty="0"/>
              <a:t>和</a:t>
            </a:r>
            <a:r>
              <a:rPr lang="en-US" altLang="zh-CN" dirty="0"/>
              <a:t>O(N)</a:t>
            </a:r>
            <a:r>
              <a:rPr lang="zh-CN" altLang="en-US" dirty="0"/>
              <a:t>。</a:t>
            </a:r>
            <a:r>
              <a:rPr lang="en-US" altLang="zh-CN" dirty="0"/>
              <a:t>F</a:t>
            </a:r>
          </a:p>
          <a:p>
            <a:r>
              <a:rPr lang="en-US" altLang="zh-CN" dirty="0"/>
              <a:t>5.</a:t>
            </a:r>
            <a:r>
              <a:rPr lang="zh-CN" altLang="en-US" dirty="0"/>
              <a:t>若用链表来表示一个线性表，则表中元素的地址一定是连续的。</a:t>
            </a:r>
            <a:r>
              <a:rPr lang="en-US" altLang="zh-CN" dirty="0"/>
              <a:t>F</a:t>
            </a:r>
          </a:p>
          <a:p>
            <a:r>
              <a:rPr lang="en-US" altLang="zh-CN" dirty="0"/>
              <a:t>6.</a:t>
            </a:r>
            <a:r>
              <a:rPr lang="zh-CN" altLang="en-US" dirty="0"/>
              <a:t>在顺序表中逻辑上相邻的元素，其对应的物理位置也是相邻的。</a:t>
            </a:r>
            <a:r>
              <a:rPr lang="en-US" altLang="zh-CN" dirty="0"/>
              <a:t>T</a:t>
            </a:r>
          </a:p>
          <a:p>
            <a:r>
              <a:rPr lang="en-US" altLang="zh-CN" dirty="0"/>
              <a:t>7.</a:t>
            </a:r>
            <a:r>
              <a:rPr lang="zh-CN" altLang="en-US" dirty="0"/>
              <a:t>顺序存储的线性表不支持随机存取。</a:t>
            </a:r>
            <a:r>
              <a:rPr lang="en-US" altLang="zh-CN" dirty="0"/>
              <a:t>F</a:t>
            </a:r>
          </a:p>
          <a:p>
            <a:r>
              <a:rPr lang="en-US" altLang="zh-CN" dirty="0"/>
              <a:t>8.</a:t>
            </a:r>
            <a:r>
              <a:rPr lang="zh-CN" altLang="en-US" dirty="0"/>
              <a:t>在顺序表上进行插入、删除操作时需要移动元素的个数与待插入或待删除元素的位置无关。</a:t>
            </a:r>
            <a:r>
              <a:rPr lang="en-US" altLang="zh-CN" dirty="0"/>
              <a:t>F</a:t>
            </a:r>
          </a:p>
          <a:p>
            <a:r>
              <a:rPr lang="en-US" altLang="zh-CN" dirty="0"/>
              <a:t>9.</a:t>
            </a:r>
            <a:r>
              <a:rPr lang="zh-CN" altLang="en-US" dirty="0"/>
              <a:t>在线性表的顺序存储结构中可实现快速的随机存取，而在链式存储结构中则只能进行顺序存取。</a:t>
            </a:r>
            <a:r>
              <a:rPr lang="en-US" altLang="zh-CN" dirty="0"/>
              <a:t>T</a:t>
            </a:r>
          </a:p>
          <a:p>
            <a:r>
              <a:rPr lang="en-US" altLang="zh-CN" dirty="0"/>
              <a:t>10.)</a:t>
            </a:r>
            <a:r>
              <a:rPr lang="zh-CN" altLang="en-US" dirty="0"/>
              <a:t>单链表不是一种随机存取的存储结构</a:t>
            </a:r>
            <a:r>
              <a:rPr lang="zh-CN" altLang="en-US" dirty="0" smtClean="0"/>
              <a:t>。</a:t>
            </a:r>
            <a:r>
              <a:rPr lang="en-US" altLang="zh-CN" dirty="0" smtClean="0"/>
              <a:t>T</a:t>
            </a:r>
            <a:endParaRPr lang="zh-CN" altLang="en-US" dirty="0"/>
          </a:p>
        </p:txBody>
      </p:sp>
    </p:spTree>
    <p:extLst>
      <p:ext uri="{BB962C8B-B14F-4D97-AF65-F5344CB8AC3E}">
        <p14:creationId xmlns:p14="http://schemas.microsoft.com/office/powerpoint/2010/main" val="3144474751"/>
      </p:ext>
    </p:extLst>
  </p:cSld>
  <p:clrMapOvr>
    <a:masterClrMapping/>
  </p:clrMapOvr>
  <p:transition advTm="157">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smtClean="0">
                <a:solidFill>
                  <a:srgbClr val="003366"/>
                </a:solidFill>
                <a:latin typeface="微软雅黑" pitchFamily="34" charset="-122"/>
                <a:ea typeface="微软雅黑" pitchFamily="34" charset="-122"/>
              </a:rPr>
              <a:t>第三</a:t>
            </a:r>
            <a:r>
              <a:rPr lang="zh-CN" altLang="en-US" sz="3600" dirty="0" smtClean="0">
                <a:solidFill>
                  <a:srgbClr val="003366"/>
                </a:solidFill>
                <a:latin typeface="微软雅黑" pitchFamily="34" charset="-122"/>
                <a:ea typeface="微软雅黑" pitchFamily="34" charset="-122"/>
              </a:rPr>
              <a:t>讲</a:t>
            </a:r>
            <a:r>
              <a:rPr lang="en-US" altLang="zh-CN" sz="3600" dirty="0" smtClean="0">
                <a:solidFill>
                  <a:srgbClr val="003366"/>
                </a:solidFill>
                <a:latin typeface="微软雅黑" pitchFamily="34" charset="-122"/>
                <a:ea typeface="微软雅黑" pitchFamily="34" charset="-122"/>
              </a:rPr>
              <a:t>v1</a:t>
            </a:r>
            <a:endParaRPr lang="zh-CN" altLang="en-US" sz="3600" dirty="0">
              <a:solidFill>
                <a:srgbClr val="003366"/>
              </a:solidFill>
              <a:latin typeface="微软雅黑" pitchFamily="34" charset="-122"/>
              <a:ea typeface="微软雅黑"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1484784"/>
            <a:ext cx="6019844" cy="2224104"/>
          </a:xfrm>
          <a:prstGeom prst="rect">
            <a:avLst/>
          </a:prstGeom>
        </p:spPr>
      </p:pic>
    </p:spTree>
    <p:extLst>
      <p:ext uri="{BB962C8B-B14F-4D97-AF65-F5344CB8AC3E}">
        <p14:creationId xmlns:p14="http://schemas.microsoft.com/office/powerpoint/2010/main" val="612190518"/>
      </p:ext>
    </p:extLst>
  </p:cSld>
  <p:clrMapOvr>
    <a:masterClrMapping/>
  </p:clrMapOvr>
  <p:transition advTm="157">
    <p:zoom/>
  </p:transition>
  <p:timing>
    <p:tnLst>
      <p:par>
        <p:cTn id="1" dur="indefinite" restart="never" nodeType="tmRoot"/>
      </p:par>
    </p:tnLst>
  </p:timing>
</p:sld>
</file>

<file path=ppt/theme/theme1.xml><?xml version="1.0" encoding="utf-8"?>
<a:theme xmlns:a="http://schemas.openxmlformats.org/drawingml/2006/main" name="Tsinghua">
  <a:themeElements>
    <a:clrScheme name="Tsinghua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fontScheme name="Tsinghua">
      <a:majorFont>
        <a:latin typeface="Arial"/>
        <a:ea typeface="黑体"/>
        <a:cs typeface=""/>
      </a:majorFont>
      <a:minorFont>
        <a:latin typeface="Arial"/>
        <a:ea typeface="幼圆"/>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3175" algn="ctr">
          <a:solidFill>
            <a:schemeClr val="tx1"/>
          </a:solidFill>
          <a:miter lim="800000"/>
          <a:headEnd/>
          <a:tailEnd/>
        </a:ln>
        <a:effectLst>
          <a:outerShdw dist="57150" dir="2700000" algn="ctr" rotWithShape="0">
            <a:srgbClr val="888888">
              <a:alpha val="50000"/>
            </a:srgbClr>
          </a:outerShdw>
        </a:effectLst>
      </a:spPr>
      <a:bodyPr lIns="91446" tIns="91446" rIns="91446" bIns="91446" anchor="ctr"/>
      <a:lstStyle>
        <a:defPPr algn="ctr">
          <a:defRPr sz="2800" smtClean="0">
            <a:solidFill>
              <a:schemeClr val="bg1"/>
            </a:solidFill>
            <a:effectLst>
              <a:outerShdw blurRad="38100" dist="38100" dir="2700000" algn="tl">
                <a:srgbClr val="000000">
                  <a:alpha val="43137"/>
                </a:srgbClr>
              </a:outerShdw>
            </a:effectLst>
            <a:latin typeface="黑体" pitchFamily="2" charset="-122"/>
            <a:ea typeface="黑体" pitchFamily="2" charset="-122"/>
          </a:defRPr>
        </a:defPPr>
      </a:lstStyle>
    </a:spDef>
    <a:lnDef>
      <a:spPr bwMode="auto">
        <a:solidFill>
          <a:schemeClr val="accent1"/>
        </a:solidFill>
        <a:ln w="9525" cap="flat" cmpd="sng" algn="ctr">
          <a:solidFill>
            <a:schemeClr val="tx1"/>
          </a:solidFill>
          <a:prstDash val="sysDash"/>
          <a:round/>
          <a:headEnd type="none"/>
          <a:tailEnd type="arrow"/>
        </a:ln>
        <a:effectLst/>
      </a:spPr>
      <a:bodyPr/>
      <a:lstStyle/>
    </a:lnDef>
  </a:objectDefaults>
  <a:extraClrSchemeLst>
    <a:extraClrScheme>
      <a:clrScheme name="Tsinghua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clrMap bg1="lt1" tx1="dk1" bg2="lt2" tx2="dk2" accent1="accent1" accent2="accent2" accent3="accent3" accent4="accent4" accent5="accent5" accent6="accent6" hlink="hlink" folHlink="folHlink"/>
    </a:extraClrScheme>
    <a:extraClrScheme>
      <a:clrScheme name="Tsinghua 2">
        <a:dk1>
          <a:srgbClr val="000000"/>
        </a:dk1>
        <a:lt1>
          <a:srgbClr val="FFFFFF"/>
        </a:lt1>
        <a:dk2>
          <a:srgbClr val="FFFFFF"/>
        </a:dk2>
        <a:lt2>
          <a:srgbClr val="817F3F"/>
        </a:lt2>
        <a:accent1>
          <a:srgbClr val="FFCC00"/>
        </a:accent1>
        <a:accent2>
          <a:srgbClr val="CC9900"/>
        </a:accent2>
        <a:accent3>
          <a:srgbClr val="FFFFFF"/>
        </a:accent3>
        <a:accent4>
          <a:srgbClr val="000000"/>
        </a:accent4>
        <a:accent5>
          <a:srgbClr val="FFE2AA"/>
        </a:accent5>
        <a:accent6>
          <a:srgbClr val="B98A00"/>
        </a:accent6>
        <a:hlink>
          <a:srgbClr val="996666"/>
        </a:hlink>
        <a:folHlink>
          <a:srgbClr val="C94503"/>
        </a:folHlink>
      </a:clrScheme>
      <a:clrMap bg1="lt1" tx1="dk1" bg2="lt2" tx2="dk2" accent1="accent1" accent2="accent2" accent3="accent3" accent4="accent4" accent5="accent5" accent6="accent6" hlink="hlink" folHlink="folHlink"/>
    </a:extraClrScheme>
    <a:extraClrScheme>
      <a:clrScheme name="Tsinghua 3">
        <a:dk1>
          <a:srgbClr val="CC6600"/>
        </a:dk1>
        <a:lt1>
          <a:srgbClr val="FFFFFF"/>
        </a:lt1>
        <a:dk2>
          <a:srgbClr val="800000"/>
        </a:dk2>
        <a:lt2>
          <a:srgbClr val="FFFFFF"/>
        </a:lt2>
        <a:accent1>
          <a:srgbClr val="FF6600"/>
        </a:accent1>
        <a:accent2>
          <a:srgbClr val="33CCCC"/>
        </a:accent2>
        <a:accent3>
          <a:srgbClr val="C0AAAA"/>
        </a:accent3>
        <a:accent4>
          <a:srgbClr val="DADADA"/>
        </a:accent4>
        <a:accent5>
          <a:srgbClr val="FFB8AA"/>
        </a:accent5>
        <a:accent6>
          <a:srgbClr val="2DB9B9"/>
        </a:accent6>
        <a:hlink>
          <a:srgbClr val="99FF33"/>
        </a:hlink>
        <a:folHlink>
          <a:srgbClr val="CC3300"/>
        </a:folHlink>
      </a:clrScheme>
      <a:clrMap bg1="dk2" tx1="lt1" bg2="dk1" tx2="lt2" accent1="accent1" accent2="accent2" accent3="accent3" accent4="accent4" accent5="accent5" accent6="accent6" hlink="hlink" folHlink="folHlink"/>
    </a:extraClrScheme>
    <a:extraClrScheme>
      <a:clrScheme name="Tsinghua 4">
        <a:dk1>
          <a:srgbClr val="993300"/>
        </a:dk1>
        <a:lt1>
          <a:srgbClr val="FFFFFF"/>
        </a:lt1>
        <a:dk2>
          <a:srgbClr val="431A01"/>
        </a:dk2>
        <a:lt2>
          <a:srgbClr val="FFFFFF"/>
        </a:lt2>
        <a:accent1>
          <a:srgbClr val="FFCC00"/>
        </a:accent1>
        <a:accent2>
          <a:srgbClr val="FF9966"/>
        </a:accent2>
        <a:accent3>
          <a:srgbClr val="B0ABAA"/>
        </a:accent3>
        <a:accent4>
          <a:srgbClr val="DADADA"/>
        </a:accent4>
        <a:accent5>
          <a:srgbClr val="FFE2AA"/>
        </a:accent5>
        <a:accent6>
          <a:srgbClr val="E78A5C"/>
        </a:accent6>
        <a:hlink>
          <a:srgbClr val="FF6600"/>
        </a:hlink>
        <a:folHlink>
          <a:srgbClr val="CC3300"/>
        </a:folHlink>
      </a:clrScheme>
      <a:clrMap bg1="dk2" tx1="lt1" bg2="dk1" tx2="lt2" accent1="accent1" accent2="accent2" accent3="accent3" accent4="accent4" accent5="accent5" accent6="accent6" hlink="hlink" folHlink="folHlink"/>
    </a:extraClrScheme>
    <a:extraClrScheme>
      <a:clrScheme name="Tsinghua 5">
        <a:dk1>
          <a:srgbClr val="75878B"/>
        </a:dk1>
        <a:lt1>
          <a:srgbClr val="FFFFFF"/>
        </a:lt1>
        <a:dk2>
          <a:srgbClr val="260000"/>
        </a:dk2>
        <a:lt2>
          <a:srgbClr val="FFFFFF"/>
        </a:lt2>
        <a:accent1>
          <a:srgbClr val="0099CC"/>
        </a:accent1>
        <a:accent2>
          <a:srgbClr val="FF3300"/>
        </a:accent2>
        <a:accent3>
          <a:srgbClr val="ACAAAA"/>
        </a:accent3>
        <a:accent4>
          <a:srgbClr val="DADADA"/>
        </a:accent4>
        <a:accent5>
          <a:srgbClr val="AACAE2"/>
        </a:accent5>
        <a:accent6>
          <a:srgbClr val="E72D00"/>
        </a:accent6>
        <a:hlink>
          <a:srgbClr val="FFCC00"/>
        </a:hlink>
        <a:folHlink>
          <a:srgbClr val="CC0000"/>
        </a:folHlink>
      </a:clrScheme>
      <a:clrMap bg1="dk2" tx1="lt1" bg2="dk1" tx2="lt2" accent1="accent1" accent2="accent2" accent3="accent3" accent4="accent4" accent5="accent5" accent6="accent6" hlink="hlink" folHlink="folHlink"/>
    </a:extraClrScheme>
    <a:extraClrScheme>
      <a:clrScheme name="Tsinghua 6">
        <a:dk1>
          <a:srgbClr val="666699"/>
        </a:dk1>
        <a:lt1>
          <a:srgbClr val="FFFFFF"/>
        </a:lt1>
        <a:dk2>
          <a:srgbClr val="000000"/>
        </a:dk2>
        <a:lt2>
          <a:srgbClr val="FFFFFF"/>
        </a:lt2>
        <a:accent1>
          <a:srgbClr val="9966FF"/>
        </a:accent1>
        <a:accent2>
          <a:srgbClr val="99CCFF"/>
        </a:accent2>
        <a:accent3>
          <a:srgbClr val="AAAAAA"/>
        </a:accent3>
        <a:accent4>
          <a:srgbClr val="DADADA"/>
        </a:accent4>
        <a:accent5>
          <a:srgbClr val="CAB8FF"/>
        </a:accent5>
        <a:accent6>
          <a:srgbClr val="8AB9E7"/>
        </a:accent6>
        <a:hlink>
          <a:srgbClr val="FFFFCC"/>
        </a:hlink>
        <a:folHlink>
          <a:srgbClr val="6600CC"/>
        </a:folHlink>
      </a:clrScheme>
      <a:clrMap bg1="dk2" tx1="lt1" bg2="dk1" tx2="lt2" accent1="accent1" accent2="accent2" accent3="accent3" accent4="accent4" accent5="accent5" accent6="accent6" hlink="hlink" folHlink="folHlink"/>
    </a:extraClrScheme>
    <a:extraClrScheme>
      <a:clrScheme name="Tsinghua 7">
        <a:dk1>
          <a:srgbClr val="666699"/>
        </a:dk1>
        <a:lt1>
          <a:srgbClr val="FFFFFF"/>
        </a:lt1>
        <a:dk2>
          <a:srgbClr val="2A2A40"/>
        </a:dk2>
        <a:lt2>
          <a:srgbClr val="FFFFFF"/>
        </a:lt2>
        <a:accent1>
          <a:srgbClr val="006699"/>
        </a:accent1>
        <a:accent2>
          <a:srgbClr val="CC9900"/>
        </a:accent2>
        <a:accent3>
          <a:srgbClr val="ACACAF"/>
        </a:accent3>
        <a:accent4>
          <a:srgbClr val="DADADA"/>
        </a:accent4>
        <a:accent5>
          <a:srgbClr val="AAB8CA"/>
        </a:accent5>
        <a:accent6>
          <a:srgbClr val="B98A00"/>
        </a:accent6>
        <a:hlink>
          <a:srgbClr val="CC6600"/>
        </a:hlink>
        <a:folHlink>
          <a:srgbClr val="6C948A"/>
        </a:folHlink>
      </a:clrScheme>
      <a:clrMap bg1="dk2" tx1="lt1" bg2="dk1" tx2="lt2" accent1="accent1" accent2="accent2" accent3="accent3" accent4="accent4" accent5="accent5" accent6="accent6" hlink="hlink" folHlink="folHlink"/>
    </a:extraClrScheme>
    <a:extraClrScheme>
      <a:clrScheme name="Tsinghua 8">
        <a:dk1>
          <a:srgbClr val="BECBD8"/>
        </a:dk1>
        <a:lt1>
          <a:srgbClr val="FFFFFF"/>
        </a:lt1>
        <a:dk2>
          <a:srgbClr val="2B335B"/>
        </a:dk2>
        <a:lt2>
          <a:srgbClr val="FFFFFF"/>
        </a:lt2>
        <a:accent1>
          <a:srgbClr val="0099CC"/>
        </a:accent1>
        <a:accent2>
          <a:srgbClr val="B5DBE3"/>
        </a:accent2>
        <a:accent3>
          <a:srgbClr val="ACADB5"/>
        </a:accent3>
        <a:accent4>
          <a:srgbClr val="DADADA"/>
        </a:accent4>
        <a:accent5>
          <a:srgbClr val="AACAE2"/>
        </a:accent5>
        <a:accent6>
          <a:srgbClr val="A4C6CE"/>
        </a:accent6>
        <a:hlink>
          <a:srgbClr val="FFCC00"/>
        </a:hlink>
        <a:folHlink>
          <a:srgbClr val="58648C"/>
        </a:folHlink>
      </a:clrScheme>
      <a:clrMap bg1="dk2" tx1="lt1" bg2="dk1" tx2="lt2" accent1="accent1" accent2="accent2" accent3="accent3" accent4="accent4" accent5="accent5" accent6="accent6" hlink="hlink" folHlink="folHlink"/>
    </a:extraClrScheme>
    <a:extraClrScheme>
      <a:clrScheme name="Tsinghua 9">
        <a:dk1>
          <a:srgbClr val="3333FF"/>
        </a:dk1>
        <a:lt1>
          <a:srgbClr val="FFFFFF"/>
        </a:lt1>
        <a:dk2>
          <a:srgbClr val="000099"/>
        </a:dk2>
        <a:lt2>
          <a:srgbClr val="FFFFFF"/>
        </a:lt2>
        <a:accent1>
          <a:srgbClr val="339966"/>
        </a:accent1>
        <a:accent2>
          <a:srgbClr val="9999FF"/>
        </a:accent2>
        <a:accent3>
          <a:srgbClr val="AAAACA"/>
        </a:accent3>
        <a:accent4>
          <a:srgbClr val="DADADA"/>
        </a:accent4>
        <a:accent5>
          <a:srgbClr val="ADCAB8"/>
        </a:accent5>
        <a:accent6>
          <a:srgbClr val="8A8AE7"/>
        </a:accent6>
        <a:hlink>
          <a:srgbClr val="FFFF99"/>
        </a:hlink>
        <a:folHlink>
          <a:srgbClr val="17A0D1"/>
        </a:folHlink>
      </a:clrScheme>
      <a:clrMap bg1="dk2" tx1="lt1" bg2="dk1" tx2="lt2" accent1="accent1" accent2="accent2" accent3="accent3" accent4="accent4" accent5="accent5" accent6="accent6" hlink="hlink" folHlink="folHlink"/>
    </a:extraClrScheme>
    <a:extraClrScheme>
      <a:clrScheme name="Tsinghua 10">
        <a:dk1>
          <a:srgbClr val="808000"/>
        </a:dk1>
        <a:lt1>
          <a:srgbClr val="FFFFFF"/>
        </a:lt1>
        <a:dk2>
          <a:srgbClr val="354418"/>
        </a:dk2>
        <a:lt2>
          <a:srgbClr val="FFFFFF"/>
        </a:lt2>
        <a:accent1>
          <a:srgbClr val="60897C"/>
        </a:accent1>
        <a:accent2>
          <a:srgbClr val="99CC00"/>
        </a:accent2>
        <a:accent3>
          <a:srgbClr val="AEB0AB"/>
        </a:accent3>
        <a:accent4>
          <a:srgbClr val="DADADA"/>
        </a:accent4>
        <a:accent5>
          <a:srgbClr val="B6C4BF"/>
        </a:accent5>
        <a:accent6>
          <a:srgbClr val="8AB900"/>
        </a:accent6>
        <a:hlink>
          <a:srgbClr val="CCCC00"/>
        </a:hlink>
        <a:folHlink>
          <a:srgbClr val="66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清华PPT</Template>
  <TotalTime>9083</TotalTime>
  <Words>2166</Words>
  <Application>Microsoft Office PowerPoint</Application>
  <PresentationFormat>全屏显示(4:3)</PresentationFormat>
  <Paragraphs>225</Paragraphs>
  <Slides>20</Slides>
  <Notes>19</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20</vt:i4>
      </vt:variant>
    </vt:vector>
  </HeadingPairs>
  <TitlesOfParts>
    <vt:vector size="38" baseType="lpstr">
      <vt:lpstr>Baoli SC</vt:lpstr>
      <vt:lpstr>等线</vt:lpstr>
      <vt:lpstr>黑体</vt:lpstr>
      <vt:lpstr>宋体</vt:lpstr>
      <vt:lpstr>Microsoft YaHei</vt:lpstr>
      <vt:lpstr>Microsoft YaHei</vt:lpstr>
      <vt:lpstr>幼圆</vt:lpstr>
      <vt:lpstr>Arial</vt:lpstr>
      <vt:lpstr>Arial Black</vt:lpstr>
      <vt:lpstr>Calibri</vt:lpstr>
      <vt:lpstr>Cambria Math</vt:lpstr>
      <vt:lpstr>Consolas</vt:lpstr>
      <vt:lpstr>Courier New</vt:lpstr>
      <vt:lpstr>Source Code Pro</vt:lpstr>
      <vt:lpstr>Tahoma</vt:lpstr>
      <vt:lpstr>Times New Roman</vt:lpstr>
      <vt:lpstr>Wingdings</vt:lpstr>
      <vt:lpstr>Tsinghua</vt:lpstr>
      <vt:lpstr>PowerPoint 演示文稿</vt:lpstr>
      <vt:lpstr>第一讲</vt:lpstr>
      <vt:lpstr>第一讲</vt:lpstr>
      <vt:lpstr>第一讲</vt:lpstr>
      <vt:lpstr>第二讲</vt:lpstr>
      <vt:lpstr>第二讲</vt:lpstr>
      <vt:lpstr>PowerPoint 演示文稿</vt:lpstr>
      <vt:lpstr>第三讲v1</vt:lpstr>
      <vt:lpstr>第三讲v1</vt:lpstr>
      <vt:lpstr>第三讲v1</vt:lpstr>
      <vt:lpstr>第三讲v1</vt:lpstr>
      <vt:lpstr>第三讲v2</vt:lpstr>
      <vt:lpstr>第三讲v2</vt:lpstr>
      <vt:lpstr>第三讲v2</vt:lpstr>
      <vt:lpstr>第三讲 v3</vt:lpstr>
      <vt:lpstr>第三讲 v3</vt:lpstr>
      <vt:lpstr>第三讲 v3</vt:lpstr>
      <vt:lpstr>第三讲 v3</vt:lpstr>
      <vt:lpstr>第三讲 v3</vt:lpstr>
      <vt:lpstr>第三讲 v3</vt:lpstr>
    </vt:vector>
  </TitlesOfParts>
  <Company>江苏大丰</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计算摄像学专题第一讲</dc:title>
  <dc:creator>邹涛</dc:creator>
  <cp:lastModifiedBy>苏 肇祺</cp:lastModifiedBy>
  <cp:revision>978</cp:revision>
  <dcterms:created xsi:type="dcterms:W3CDTF">2011-01-31T10:16:12Z</dcterms:created>
  <dcterms:modified xsi:type="dcterms:W3CDTF">2019-10-24T13:05:57Z</dcterms:modified>
</cp:coreProperties>
</file>