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8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4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4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10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18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7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8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5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0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33BE-BB20-4A92-9CE6-89F3A51B9262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2381-2B51-47AA-A563-5617CDF68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0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20210304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1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68" y="2148706"/>
            <a:ext cx="4615458" cy="2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134740" cy="34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8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7995"/>
            <a:ext cx="3549376" cy="477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4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12776"/>
            <a:ext cx="3720905" cy="47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2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如螢幕大小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20210304</vt:lpstr>
      <vt:lpstr>Java</vt:lpstr>
      <vt:lpstr>c</vt:lpstr>
      <vt:lpstr>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2021-03-04T07:11:31Z</dcterms:created>
  <dcterms:modified xsi:type="dcterms:W3CDTF">2021-03-04T07:18:54Z</dcterms:modified>
</cp:coreProperties>
</file>