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6"/>
  </p:notesMasterIdLst>
  <p:sldIdLst>
    <p:sldId id="256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AAF4289-93FA-4815-B94B-D78E7F6558B4}">
          <p14:sldIdLst>
            <p14:sldId id="256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9F76-1F3A-4677-86DF-2D407A24D7F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C8165-E19F-41B5-B399-D4F6A4082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6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B3DF4-62FE-4B53-B1D8-9848E2F4E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334CC-6484-49B1-BE9F-B435429A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9D5E6-3A3B-4390-8D72-18C820F5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77DCF-B744-4C00-8977-ED7F2547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3BDD0-ECDB-4F3E-8387-9E952269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5D78-1A53-41EF-8335-98053E2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269AE-A156-43C0-B58A-33CE6D6C2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0810F-0A76-4467-8345-68CA2A9F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8B09B-31D6-4686-AD1A-4BA039BF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1D1BD-13E5-4F42-B9BD-EC9A2FE9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5A8911-FF06-459B-81B8-B517A7102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F8F34-338C-4AFD-B139-47935F55B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AB8C2-8749-40A7-861D-8B611DCE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9B3C9-833A-4311-8193-68E53117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1B5F8-812C-466C-8E0F-F03391C9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7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6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9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49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7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4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47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36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0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F845-EFD5-4404-9BE0-C01B1E9F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E4B06-03EC-4EDC-930B-B4D4DB16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F18B0-2023-4B28-B12E-DD9F8248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4FFB-2B1A-46CB-AB52-03D70994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2C22-BE58-4141-96ED-BA41C727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20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8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65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8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6A3E-724A-4A04-959F-E20C0549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198AE-752B-422F-944D-D66FE236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DCBEF-E8F1-4191-B56F-903A8323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E9594-8AE6-41F9-A459-57AA4EDA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71113-9705-4C7E-AA7F-C190D70B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8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A0D7-91A7-47A9-9A63-3776302A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F4CED-C798-4F9A-B34C-516AA4F8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0584E-A08E-4CEC-9A5B-7E2F214EE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69AC7-544B-4F55-A030-5ED17D1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F1303-0990-4C3C-BABF-0E805799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27003-29E9-4AD6-B765-B0E9EFFD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CD0C-A47A-4249-9D16-FB844DCF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4EE7C-D779-4876-80F9-3A17D88B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23B7A-65F4-429F-AB66-83CD9374D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789A8-ADC8-48F6-8979-2CB100E7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1A6946-1039-4FD9-ABDB-C42BF051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37A48-5445-4DD6-8125-CB1ADA6A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7B2822-F885-4E89-93A0-8A2CFD55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14FD06-C061-4A25-A893-E814654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7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55164-D0AA-48C8-B2AB-B8F8A4BF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27A06-75DE-478B-969A-6F239EEC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54BAB-B8E1-436E-8870-89BECA82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FEB41-87AA-4794-931C-063E87E3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4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DCE669-9BF0-4F34-9702-22BF5008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B553F-3A57-4185-BA15-FC899635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F2275-D7F6-4CFF-B6F0-6F3DCF3D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7BCBB-F74D-4072-BE4C-36B6EBA2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D029F-8BD6-49E9-9715-63193812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B1C50-8243-44AF-8A42-4705069F7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9898D-0142-4721-B290-E34992E4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F7CA5-0DA4-44DB-8685-2075860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0C7F3-03D4-45E8-8863-1C7C000A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63B7C-13E8-4B37-AAB4-49C63ABD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1388B-CDA2-4A05-BED5-2272E7908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8D715-4CD0-4677-92AB-A5402215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C83F9-BD59-4FDA-8C7C-8411CAE5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CB058-6273-495F-A869-51B9E97F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9254B-028B-416E-A86B-CF4CD7B8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0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4514B7-175B-4258-9B98-DE833DD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684B7-286B-41C4-8ED3-7CC7D500D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C705E-CEBB-4F2C-81F2-2F1AC85D6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24467-E79A-432E-AA28-BFFDDEFD7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12AD5-A181-4B40-83D7-5118C9AF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7AFE-E25C-4A60-BAF9-FD8674366730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88389C-BA9D-4201-AEAC-A873B1DE5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3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9B8C7E3-A9D6-40B5-A303-0E9FEA83D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3429000"/>
            <a:ext cx="9575881" cy="2028929"/>
          </a:xfrm>
        </p:spPr>
        <p:txBody>
          <a:bodyPr>
            <a:normAutofit/>
          </a:bodyPr>
          <a:lstStyle/>
          <a:p>
            <a:r>
              <a:rPr lang="zh-CN" altLang="en-US" sz="8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欢迎新同学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E9774-2A9C-4185-9147-AEE1A95F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90" y="1123658"/>
            <a:ext cx="2616334" cy="20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矢量图形&#10;&#10;已生成高可信度的说明">
            <a:extLst>
              <a:ext uri="{FF2B5EF4-FFF2-40B4-BE49-F238E27FC236}">
                <a16:creationId xmlns:a16="http://schemas.microsoft.com/office/drawing/2014/main" id="{84B305C0-2B17-4E89-8A3B-7F20B6A01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6" y="181854"/>
            <a:ext cx="914400" cy="91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6A6412-5F40-4C48-B911-731F63ACA9D9}"/>
              </a:ext>
            </a:extLst>
          </p:cNvPr>
          <p:cNvSpPr/>
          <p:nvPr/>
        </p:nvSpPr>
        <p:spPr>
          <a:xfrm>
            <a:off x="1074678" y="308642"/>
            <a:ext cx="36471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欢迎新同学</a:t>
            </a: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3F1C3339-F665-4FDE-87D3-217A236E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0" y="1754417"/>
            <a:ext cx="5003062" cy="53268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花</a:t>
            </a:r>
            <a:r>
              <a:rPr lang="zh-CN" altLang="en-US" sz="2000" b="1" dirty="0">
                <a:solidFill>
                  <a:srgbClr val="FF0000"/>
                </a:solidFill>
              </a:rPr>
              <a:t>名</a:t>
            </a:r>
          </a:p>
        </p:txBody>
      </p:sp>
      <p:pic>
        <p:nvPicPr>
          <p:cNvPr id="24" name="图片占位符 23" descr="医生">
            <a:extLst>
              <a:ext uri="{FF2B5EF4-FFF2-40B4-BE49-F238E27FC236}">
                <a16:creationId xmlns:a16="http://schemas.microsoft.com/office/drawing/2014/main" id="{889C55F7-29F8-4B6E-9FFA-7452815BF8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0" b="10520"/>
          <a:stretch>
            <a:fillRect/>
          </a:stretch>
        </p:blipFill>
        <p:spPr>
          <a:xfrm>
            <a:off x="7893238" y="1557595"/>
            <a:ext cx="3734884" cy="3284993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DE0C9BA-0146-4265-A5A9-A8AB0BA13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620" y="2509131"/>
            <a:ext cx="5003062" cy="532685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cap="all" dirty="0">
                <a:ea typeface="+mj-ea"/>
                <a:cs typeface="+mj-cs"/>
              </a:rPr>
              <a:t>别名（花名）</a:t>
            </a:r>
          </a:p>
        </p:txBody>
      </p:sp>
      <p:sp>
        <p:nvSpPr>
          <p:cNvPr id="15" name="标题 10">
            <a:extLst>
              <a:ext uri="{FF2B5EF4-FFF2-40B4-BE49-F238E27FC236}">
                <a16:creationId xmlns:a16="http://schemas.microsoft.com/office/drawing/2014/main" id="{A337F604-F71F-45A5-865A-1B3236A491AA}"/>
              </a:ext>
            </a:extLst>
          </p:cNvPr>
          <p:cNvSpPr txBox="1">
            <a:spLocks/>
          </p:cNvSpPr>
          <p:nvPr/>
        </p:nvSpPr>
        <p:spPr>
          <a:xfrm>
            <a:off x="660620" y="3198350"/>
            <a:ext cx="5003062" cy="5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zh-CN" altLang="en-US" sz="2000" b="1" dirty="0">
                <a:solidFill>
                  <a:srgbClr val="FF0000"/>
                </a:solidFill>
              </a:rPr>
              <a:t>部门</a:t>
            </a:r>
          </a:p>
        </p:txBody>
      </p:sp>
      <p:sp>
        <p:nvSpPr>
          <p:cNvPr id="16" name="文本占位符 12">
            <a:extLst>
              <a:ext uri="{FF2B5EF4-FFF2-40B4-BE49-F238E27FC236}">
                <a16:creationId xmlns:a16="http://schemas.microsoft.com/office/drawing/2014/main" id="{9F29393F-EC3A-4FAD-AB65-36845B8CFCDF}"/>
              </a:ext>
            </a:extLst>
          </p:cNvPr>
          <p:cNvSpPr txBox="1">
            <a:spLocks/>
          </p:cNvSpPr>
          <p:nvPr/>
        </p:nvSpPr>
        <p:spPr>
          <a:xfrm>
            <a:off x="660620" y="3897615"/>
            <a:ext cx="5003062" cy="532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cap="all" dirty="0">
                <a:ea typeface="+mj-ea"/>
                <a:cs typeface="+mj-cs"/>
              </a:rPr>
              <a:t>项目</a:t>
            </a:r>
            <a:r>
              <a:rPr lang="en-US" altLang="zh-CN" sz="2000" b="1" cap="all" dirty="0">
                <a:ea typeface="+mj-ea"/>
                <a:cs typeface="+mj-cs"/>
              </a:rPr>
              <a:t>8</a:t>
            </a:r>
            <a:r>
              <a:rPr lang="zh-CN" altLang="en-US" sz="2000" b="1" cap="all" dirty="0">
                <a:ea typeface="+mj-ea"/>
                <a:cs typeface="+mj-cs"/>
              </a:rPr>
              <a:t>线</a:t>
            </a:r>
            <a:r>
              <a:rPr lang="en-US" altLang="zh-CN" sz="2000" b="1" cap="all" dirty="0">
                <a:ea typeface="+mj-ea"/>
                <a:cs typeface="+mj-cs"/>
              </a:rPr>
              <a:t>/</a:t>
            </a:r>
            <a:r>
              <a:rPr lang="zh-CN" altLang="en-US" sz="2000" b="1" cap="all" dirty="0">
                <a:ea typeface="+mj-ea"/>
                <a:cs typeface="+mj-cs"/>
              </a:rPr>
              <a:t>技术部</a:t>
            </a:r>
            <a:r>
              <a:rPr lang="en-US" altLang="zh-CN" sz="2000" b="1" cap="all" dirty="0">
                <a:ea typeface="+mj-ea"/>
                <a:cs typeface="+mj-cs"/>
              </a:rPr>
              <a:t>/</a:t>
            </a:r>
            <a:r>
              <a:rPr lang="zh-CN" altLang="en-US" sz="2000" b="1" cap="all" dirty="0">
                <a:ea typeface="+mj-ea"/>
                <a:cs typeface="+mj-cs"/>
              </a:rPr>
              <a:t>后台</a:t>
            </a:r>
            <a:r>
              <a:rPr lang="en-US" altLang="zh-CN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</a:t>
            </a:r>
          </a:p>
        </p:txBody>
      </p:sp>
      <p:sp>
        <p:nvSpPr>
          <p:cNvPr id="17" name="标题 10">
            <a:extLst>
              <a:ext uri="{FF2B5EF4-FFF2-40B4-BE49-F238E27FC236}">
                <a16:creationId xmlns:a16="http://schemas.microsoft.com/office/drawing/2014/main" id="{BFBD9851-9FFB-40BB-BD93-52FABD4D5CE0}"/>
              </a:ext>
            </a:extLst>
          </p:cNvPr>
          <p:cNvSpPr txBox="1">
            <a:spLocks/>
          </p:cNvSpPr>
          <p:nvPr/>
        </p:nvSpPr>
        <p:spPr>
          <a:xfrm>
            <a:off x="660620" y="4430300"/>
            <a:ext cx="5003062" cy="5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zh-CN" altLang="en-US" sz="2000" b="1" dirty="0">
                <a:solidFill>
                  <a:srgbClr val="FF0000"/>
                </a:solidFill>
              </a:rPr>
              <a:t>个人简介</a:t>
            </a:r>
          </a:p>
        </p:txBody>
      </p:sp>
      <p:sp>
        <p:nvSpPr>
          <p:cNvPr id="18" name="标题 10">
            <a:extLst>
              <a:ext uri="{FF2B5EF4-FFF2-40B4-BE49-F238E27FC236}">
                <a16:creationId xmlns:a16="http://schemas.microsoft.com/office/drawing/2014/main" id="{76CC4A19-F924-40C4-A6F3-422A0281EE92}"/>
              </a:ext>
            </a:extLst>
          </p:cNvPr>
          <p:cNvSpPr txBox="1">
            <a:spLocks/>
          </p:cNvSpPr>
          <p:nvPr/>
        </p:nvSpPr>
        <p:spPr>
          <a:xfrm>
            <a:off x="660400" y="5056145"/>
            <a:ext cx="4742024" cy="439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+mn-lt"/>
              </a:rPr>
              <a:t>跑步，游泳，读书。。。。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780077-E397-4E7A-B208-56D7C8283B66}"/>
              </a:ext>
            </a:extLst>
          </p:cNvPr>
          <p:cNvSpPr txBox="1"/>
          <p:nvPr/>
        </p:nvSpPr>
        <p:spPr>
          <a:xfrm>
            <a:off x="9197283" y="4778319"/>
            <a:ext cx="15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请添加照片</a:t>
            </a:r>
          </a:p>
        </p:txBody>
      </p:sp>
    </p:spTree>
    <p:extLst>
      <p:ext uri="{BB962C8B-B14F-4D97-AF65-F5344CB8AC3E}">
        <p14:creationId xmlns:p14="http://schemas.microsoft.com/office/powerpoint/2010/main" val="14906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矢量图形&#10;&#10;已生成高可信度的说明">
            <a:extLst>
              <a:ext uri="{FF2B5EF4-FFF2-40B4-BE49-F238E27FC236}">
                <a16:creationId xmlns:a16="http://schemas.microsoft.com/office/drawing/2014/main" id="{AE650E30-E8AF-494D-A473-FA9544AB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7" y="90311"/>
            <a:ext cx="1442077" cy="14420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2918F7E-7658-40A9-8DBD-A105D425CE83}"/>
              </a:ext>
            </a:extLst>
          </p:cNvPr>
          <p:cNvSpPr/>
          <p:nvPr/>
        </p:nvSpPr>
        <p:spPr>
          <a:xfrm>
            <a:off x="1948069" y="2772365"/>
            <a:ext cx="82958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预祝新同学工作愉快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</a:t>
            </a:r>
            <a:endParaRPr lang="zh-CN" altLang="en-US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73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画廊">
    <a:dk1>
      <a:sysClr val="windowText" lastClr="000000"/>
    </a:dk1>
    <a:lt1>
      <a:sysClr val="window" lastClr="FFFFFF"/>
    </a:lt1>
    <a:dk2>
      <a:srgbClr val="454545"/>
    </a:dk2>
    <a:lt2>
      <a:srgbClr val="DFD9D5"/>
    </a:lt2>
    <a:accent1>
      <a:srgbClr val="FB8C29"/>
    </a:accent1>
    <a:accent2>
      <a:srgbClr val="F2C351"/>
    </a:accent2>
    <a:accent3>
      <a:srgbClr val="D0CBA5"/>
    </a:accent3>
    <a:accent4>
      <a:srgbClr val="A2C476"/>
    </a:accent4>
    <a:accent5>
      <a:srgbClr val="57C293"/>
    </a:accent5>
    <a:accent6>
      <a:srgbClr val="06BFDE"/>
    </a:accent6>
    <a:hlink>
      <a:srgbClr val="FBAE29"/>
    </a:hlink>
    <a:folHlink>
      <a:srgbClr val="EDC4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45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Rockwell</vt:lpstr>
      <vt:lpstr>Office 主题​​</vt:lpstr>
      <vt:lpstr>画廊</vt:lpstr>
      <vt:lpstr>PowerPoint 演示文稿</vt:lpstr>
      <vt:lpstr>花名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聪</dc:creator>
  <cp:lastModifiedBy>akulaku gc</cp:lastModifiedBy>
  <cp:revision>19</cp:revision>
  <dcterms:created xsi:type="dcterms:W3CDTF">2019-05-10T08:35:56Z</dcterms:created>
  <dcterms:modified xsi:type="dcterms:W3CDTF">2019-07-22T12:50:31Z</dcterms:modified>
</cp:coreProperties>
</file>