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58" r:id="rId4"/>
    <p:sldId id="261" r:id="rId5"/>
    <p:sldId id="265" r:id="rId6"/>
    <p:sldId id="262" r:id="rId7"/>
    <p:sldId id="263" r:id="rId8"/>
    <p:sldId id="264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DED8-2649-4607-9AA7-34598EA39E4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7DF89-6778-412F-A525-0985D60A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DF89-6778-412F-A525-0985D60AC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534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Sạn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819400"/>
            <a:ext cx="3352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Vĩnh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563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14" y="1426603"/>
            <a:ext cx="2428372" cy="4246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1426603"/>
            <a:ext cx="2438400" cy="4246181"/>
          </a:xfrm>
          <a:prstGeom prst="rect">
            <a:avLst/>
          </a:prstGeom>
        </p:spPr>
      </p:pic>
      <p:cxnSp>
        <p:nvCxnSpPr>
          <p:cNvPr id="7" name="Elbow Connector 6"/>
          <p:cNvCxnSpPr>
            <a:endCxn id="4" idx="1"/>
          </p:cNvCxnSpPr>
          <p:nvPr/>
        </p:nvCxnSpPr>
        <p:spPr>
          <a:xfrm flipV="1">
            <a:off x="2586584" y="3549694"/>
            <a:ext cx="847430" cy="8329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3429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Đặt Phòng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417638"/>
            <a:ext cx="2387375" cy="42551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72400" y="48768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</a:p>
        </p:txBody>
      </p:sp>
      <p:cxnSp>
        <p:nvCxnSpPr>
          <p:cNvPr id="14" name="Elbow Connector 13"/>
          <p:cNvCxnSpPr>
            <a:endCxn id="10" idx="1"/>
          </p:cNvCxnSpPr>
          <p:nvPr/>
        </p:nvCxnSpPr>
        <p:spPr>
          <a:xfrm>
            <a:off x="3962400" y="3048000"/>
            <a:ext cx="2514600" cy="4972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3154362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latin typeface="Algerian" panose="04020705040A02060702" pitchFamily="82" charset="0"/>
              </a:rPr>
              <a:t>Thank You</a:t>
            </a:r>
            <a:br>
              <a:rPr lang="en-US" sz="6000">
                <a:latin typeface="Algerian" panose="04020705040A02060702" pitchFamily="82" charset="0"/>
              </a:rPr>
            </a:br>
            <a:r>
              <a:rPr lang="en-US" sz="6000">
                <a:latin typeface="Algerian" panose="04020705040A02060702" pitchFamily="82" charset="0"/>
              </a:rPr>
              <a:t>See You Again</a:t>
            </a:r>
          </a:p>
        </p:txBody>
      </p:sp>
    </p:spTree>
    <p:extLst>
      <p:ext uri="{BB962C8B-B14F-4D97-AF65-F5344CB8AC3E}">
        <p14:creationId xmlns:p14="http://schemas.microsoft.com/office/powerpoint/2010/main" val="23198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799" y="1444294"/>
            <a:ext cx="4340225" cy="41183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Layout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44294"/>
            <a:ext cx="4346575" cy="41183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dirty="0">
                <a:latin typeface="Times New Roman" pitchFamily="18" charset="0"/>
                <a:cs typeface="Times New Roman" pitchFamily="18" charset="0"/>
              </a:rPr>
              <a:t>Layout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Layout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trống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dirty="0">
                <a:latin typeface="Times New Roman" pitchFamily="18" charset="0"/>
                <a:cs typeface="Times New Roman" pitchFamily="18" charset="0"/>
              </a:rPr>
              <a:t>Layout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phòng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9" y="1971834"/>
            <a:ext cx="2611282" cy="423809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lý: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749839" y="1333500"/>
            <a:ext cx="18693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987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12059"/>
            <a:ext cx="60960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Thêm nhân viên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17041"/>
            <a:ext cx="2362200" cy="245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95421"/>
            <a:ext cx="2362200" cy="2664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" y="1524000"/>
            <a:ext cx="2232212" cy="3512176"/>
          </a:xfrm>
          <a:prstGeom prst="rect">
            <a:avLst/>
          </a:prstGeom>
        </p:spPr>
      </p:pic>
      <p:cxnSp>
        <p:nvCxnSpPr>
          <p:cNvPr id="7" name="Elbow Connector 6"/>
          <p:cNvCxnSpPr>
            <a:endCxn id="5" idx="1"/>
          </p:cNvCxnSpPr>
          <p:nvPr/>
        </p:nvCxnSpPr>
        <p:spPr>
          <a:xfrm flipV="1">
            <a:off x="2209800" y="2427801"/>
            <a:ext cx="1371600" cy="6963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4" idx="1"/>
          </p:cNvCxnSpPr>
          <p:nvPr/>
        </p:nvCxnSpPr>
        <p:spPr>
          <a:xfrm>
            <a:off x="1653988" y="3964641"/>
            <a:ext cx="1927412" cy="1379170"/>
          </a:xfrm>
          <a:prstGeom prst="bentConnector3">
            <a:avLst>
              <a:gd name="adj1" fmla="val 25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7041"/>
            <a:ext cx="2156012" cy="245354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052047" y="4849538"/>
            <a:ext cx="2514600" cy="510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696200" y="6115274"/>
            <a:ext cx="68580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</a:p>
        </p:txBody>
      </p:sp>
    </p:spTree>
    <p:extLst>
      <p:ext uri="{BB962C8B-B14F-4D97-AF65-F5344CB8AC3E}">
        <p14:creationId xmlns:p14="http://schemas.microsoft.com/office/powerpoint/2010/main" val="3657640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Sửa thông tin nhân viên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1585815"/>
            <a:ext cx="2209800" cy="352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597959"/>
            <a:ext cx="2232212" cy="3512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29" y="1549956"/>
            <a:ext cx="2224202" cy="35243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14601" y="3815828"/>
            <a:ext cx="761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3691329" y="2521548"/>
            <a:ext cx="26670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70694" y="4436902"/>
            <a:ext cx="685800" cy="1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</a:p>
        </p:txBody>
      </p:sp>
    </p:spTree>
    <p:extLst>
      <p:ext uri="{BB962C8B-B14F-4D97-AF65-F5344CB8AC3E}">
        <p14:creationId xmlns:p14="http://schemas.microsoft.com/office/powerpoint/2010/main" val="1173899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2100093" cy="3199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7200"/>
            <a:ext cx="1981200" cy="3043517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2590800" y="2133600"/>
            <a:ext cx="3124200" cy="1066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77" y="3651902"/>
            <a:ext cx="1949824" cy="3053697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2590800" y="3733800"/>
            <a:ext cx="3124200" cy="11430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16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2971800" cy="5760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133600"/>
            <a:ext cx="2667000" cy="4044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33600"/>
            <a:ext cx="2514600" cy="39807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05300" y="4267200"/>
            <a:ext cx="952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68471" y="3962400"/>
            <a:ext cx="20574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</a:rPr>
              <a:t>Đặt phòng</a:t>
            </a:r>
          </a:p>
        </p:txBody>
      </p:sp>
    </p:spTree>
    <p:extLst>
      <p:ext uri="{BB962C8B-B14F-4D97-AF65-F5344CB8AC3E}">
        <p14:creationId xmlns:p14="http://schemas.microsoft.com/office/powerpoint/2010/main" val="2799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3886200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Thuê phòng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2095"/>
            <a:ext cx="2438400" cy="4246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35" y="1544166"/>
            <a:ext cx="2486241" cy="4264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60" y="1562095"/>
            <a:ext cx="2458316" cy="4246181"/>
          </a:xfrm>
          <a:prstGeom prst="rect">
            <a:avLst/>
          </a:prstGeom>
        </p:spPr>
      </p:pic>
      <p:cxnSp>
        <p:nvCxnSpPr>
          <p:cNvPr id="7" name="Elbow Connector 6"/>
          <p:cNvCxnSpPr>
            <a:endCxn id="5" idx="1"/>
          </p:cNvCxnSpPr>
          <p:nvPr/>
        </p:nvCxnSpPr>
        <p:spPr>
          <a:xfrm>
            <a:off x="3886200" y="2971800"/>
            <a:ext cx="2658835" cy="7044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0" idx="1"/>
          </p:cNvCxnSpPr>
          <p:nvPr/>
        </p:nvCxnSpPr>
        <p:spPr>
          <a:xfrm>
            <a:off x="2590800" y="3124200"/>
            <a:ext cx="900360" cy="5609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924800" y="4903694"/>
            <a:ext cx="685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8778" y="3541059"/>
            <a:ext cx="20574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</a:rPr>
              <a:t>Đặt phòng</a:t>
            </a:r>
          </a:p>
        </p:txBody>
      </p:sp>
    </p:spTree>
    <p:extLst>
      <p:ext uri="{BB962C8B-B14F-4D97-AF65-F5344CB8AC3E}">
        <p14:creationId xmlns:p14="http://schemas.microsoft.com/office/powerpoint/2010/main" val="33264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271" y="200674"/>
            <a:ext cx="8229600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Đặt phòng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2095"/>
            <a:ext cx="2438400" cy="424618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8778" y="3541059"/>
            <a:ext cx="20574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</a:rPr>
              <a:t>Đặt phòng</a:t>
            </a: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>
          <a:xfrm flipV="1">
            <a:off x="2686178" y="3541059"/>
            <a:ext cx="1885822" cy="304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B179D61-20D2-47CB-BD41-B86B93A52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18" y="1447801"/>
            <a:ext cx="2596618" cy="43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75144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139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Nhóm 1: Quản Lý Khách Sạn</vt:lpstr>
      <vt:lpstr>Bao gồm: Các chức năng</vt:lpstr>
      <vt:lpstr>Quản lý:</vt:lpstr>
      <vt:lpstr>Thêm nhân viên</vt:lpstr>
      <vt:lpstr>Sửa thông tin nhân viên</vt:lpstr>
      <vt:lpstr>Quản lý phòng</vt:lpstr>
      <vt:lpstr>Nhân Viên</vt:lpstr>
      <vt:lpstr>Thuê phòng</vt:lpstr>
      <vt:lpstr>Đặt phòng</vt:lpstr>
      <vt:lpstr>Thanh toán</vt:lpstr>
      <vt:lpstr>Thank You See You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1: Quản Lý Khách Sạn</dc:title>
  <dc:creator>Administrator</dc:creator>
  <cp:lastModifiedBy>Văn Quốc</cp:lastModifiedBy>
  <cp:revision>17</cp:revision>
  <dcterms:created xsi:type="dcterms:W3CDTF">2006-08-16T00:00:00Z</dcterms:created>
  <dcterms:modified xsi:type="dcterms:W3CDTF">2019-05-17T05:40:40Z</dcterms:modified>
</cp:coreProperties>
</file>