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5" r:id="rId4"/>
    <p:sldId id="276" r:id="rId5"/>
    <p:sldId id="281" r:id="rId6"/>
    <p:sldId id="282" r:id="rId7"/>
    <p:sldId id="283" r:id="rId8"/>
    <p:sldId id="284" r:id="rId9"/>
    <p:sldId id="289" r:id="rId10"/>
    <p:sldId id="285" r:id="rId11"/>
    <p:sldId id="286" r:id="rId12"/>
    <p:sldId id="287" r:id="rId13"/>
    <p:sldId id="290" r:id="rId14"/>
    <p:sldId id="288" r:id="rId15"/>
    <p:sldId id="291" r:id="rId16"/>
    <p:sldId id="292" r:id="rId17"/>
    <p:sldId id="277" r:id="rId18"/>
    <p:sldId id="293" r:id="rId19"/>
    <p:sldId id="294" r:id="rId20"/>
    <p:sldId id="295" r:id="rId21"/>
    <p:sldId id="296" r:id="rId22"/>
    <p:sldId id="280" r:id="rId23"/>
    <p:sldId id="322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3" r:id="rId36"/>
    <p:sldId id="324" r:id="rId37"/>
    <p:sldId id="325" r:id="rId38"/>
  </p:sldIdLst>
  <p:sldSz cx="9144000" cy="5143500" type="screen16x9"/>
  <p:notesSz cx="6858000" cy="9144000"/>
  <p:embeddedFontLst>
    <p:embeddedFont>
      <p:font typeface="Short Stack" panose="020B0604020202020204" charset="-93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Lato" panose="020B0604020202020204" charset="0"/>
      <p:regular r:id="rId45"/>
      <p:bold r:id="rId46"/>
      <p:italic r:id="rId47"/>
      <p:boldItalic r:id="rId48"/>
    </p:embeddedFont>
    <p:embeddedFont>
      <p:font typeface="Red Hat Text" panose="020B0604020202020204" charset="0"/>
      <p:regular r:id="rId49"/>
      <p:bold r:id="rId50"/>
      <p:italic r:id="rId51"/>
      <p:boldItalic r:id="rId52"/>
    </p:embeddedFont>
    <p:embeddedFont>
      <p:font typeface="Staatliches" panose="020B0604020202020204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8" roundtripDataSignature="AMtx7mjRTrSdIPz/kBa/QG2C25W3ju35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>
      <p:cViewPr varScale="1">
        <p:scale>
          <a:sx n="88" d="100"/>
          <a:sy n="88" d="100"/>
        </p:scale>
        <p:origin x="608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06422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e022f9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4e022f9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3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16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32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1" name="Google Shape;3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212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64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4" name="Google Shape;3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1583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4" name="Google Shape;3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8138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61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6"/>
          <p:cNvSpPr txBox="1">
            <a:spLocks noGrp="1"/>
          </p:cNvSpPr>
          <p:nvPr>
            <p:ph type="title"/>
          </p:nvPr>
        </p:nvSpPr>
        <p:spPr>
          <a:xfrm>
            <a:off x="4081587" y="1567200"/>
            <a:ext cx="3495600" cy="16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title" idx="2"/>
          </p:nvPr>
        </p:nvSpPr>
        <p:spPr>
          <a:xfrm>
            <a:off x="1522800" y="1643400"/>
            <a:ext cx="2602800" cy="20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4088025" y="3174900"/>
            <a:ext cx="286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26"/>
          <p:cNvGrpSpPr/>
          <p:nvPr/>
        </p:nvGrpSpPr>
        <p:grpSpPr>
          <a:xfrm>
            <a:off x="-289875" y="-692762"/>
            <a:ext cx="10031725" cy="6347387"/>
            <a:chOff x="-289875" y="-692762"/>
            <a:chExt cx="10031725" cy="6347387"/>
          </a:xfrm>
        </p:grpSpPr>
        <p:grpSp>
          <p:nvGrpSpPr>
            <p:cNvPr id="13" name="Google Shape;13;p26"/>
            <p:cNvGrpSpPr/>
            <p:nvPr/>
          </p:nvGrpSpPr>
          <p:grpSpPr>
            <a:xfrm>
              <a:off x="6677058" y="4105234"/>
              <a:ext cx="2748192" cy="881100"/>
              <a:chOff x="6677058" y="4105234"/>
              <a:chExt cx="2748192" cy="881100"/>
            </a:xfrm>
          </p:grpSpPr>
          <p:sp>
            <p:nvSpPr>
              <p:cNvPr id="14" name="Google Shape;14;p26"/>
              <p:cNvSpPr/>
              <p:nvPr/>
            </p:nvSpPr>
            <p:spPr>
              <a:xfrm flipH="1">
                <a:off x="8575950" y="4105234"/>
                <a:ext cx="849300" cy="88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6"/>
              <p:cNvSpPr/>
              <p:nvPr/>
            </p:nvSpPr>
            <p:spPr>
              <a:xfrm>
                <a:off x="6677058" y="4345123"/>
                <a:ext cx="501000" cy="520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" name="Google Shape;16;p26"/>
            <p:cNvSpPr/>
            <p:nvPr/>
          </p:nvSpPr>
          <p:spPr>
            <a:xfrm>
              <a:off x="860637" y="4774125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6"/>
            <p:cNvSpPr/>
            <p:nvPr/>
          </p:nvSpPr>
          <p:spPr>
            <a:xfrm flipH="1">
              <a:off x="2300150" y="-322478"/>
              <a:ext cx="499500" cy="5184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oogle Shape;18;p26"/>
            <p:cNvGrpSpPr/>
            <p:nvPr/>
          </p:nvGrpSpPr>
          <p:grpSpPr>
            <a:xfrm>
              <a:off x="-289875" y="-692762"/>
              <a:ext cx="2334675" cy="1738737"/>
              <a:chOff x="-289875" y="-692762"/>
              <a:chExt cx="2334675" cy="1738737"/>
            </a:xfrm>
          </p:grpSpPr>
          <p:sp>
            <p:nvSpPr>
              <p:cNvPr id="19" name="Google Shape;19;p26"/>
              <p:cNvSpPr/>
              <p:nvPr/>
            </p:nvSpPr>
            <p:spPr>
              <a:xfrm>
                <a:off x="1000800" y="-692762"/>
                <a:ext cx="1044000" cy="10494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6"/>
              <p:cNvSpPr/>
              <p:nvPr/>
            </p:nvSpPr>
            <p:spPr>
              <a:xfrm>
                <a:off x="-289875" y="-49182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26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22" name="Google Shape;22;p26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6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28"/>
          <p:cNvGrpSpPr/>
          <p:nvPr/>
        </p:nvGrpSpPr>
        <p:grpSpPr>
          <a:xfrm>
            <a:off x="6426825" y="4193900"/>
            <a:ext cx="3438125" cy="1776450"/>
            <a:chOff x="6426825" y="4193900"/>
            <a:chExt cx="3438125" cy="1776450"/>
          </a:xfrm>
        </p:grpSpPr>
        <p:sp>
          <p:nvSpPr>
            <p:cNvPr id="44" name="Google Shape;44;p28"/>
            <p:cNvSpPr/>
            <p:nvPr/>
          </p:nvSpPr>
          <p:spPr>
            <a:xfrm>
              <a:off x="8554550" y="4532450"/>
              <a:ext cx="1310400" cy="13173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8"/>
            <p:cNvSpPr/>
            <p:nvPr/>
          </p:nvSpPr>
          <p:spPr>
            <a:xfrm>
              <a:off x="7178050" y="4193900"/>
              <a:ext cx="1607400" cy="15378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8"/>
            <p:cNvSpPr/>
            <p:nvPr/>
          </p:nvSpPr>
          <p:spPr>
            <a:xfrm>
              <a:off x="6426825" y="4653050"/>
              <a:ext cx="1310400" cy="13173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28"/>
          <p:cNvGrpSpPr/>
          <p:nvPr/>
        </p:nvGrpSpPr>
        <p:grpSpPr>
          <a:xfrm>
            <a:off x="-289875" y="-692762"/>
            <a:ext cx="10031725" cy="6347387"/>
            <a:chOff x="-289875" y="-692762"/>
            <a:chExt cx="10031725" cy="6347387"/>
          </a:xfrm>
        </p:grpSpPr>
        <p:grpSp>
          <p:nvGrpSpPr>
            <p:cNvPr id="48" name="Google Shape;48;p28"/>
            <p:cNvGrpSpPr/>
            <p:nvPr/>
          </p:nvGrpSpPr>
          <p:grpSpPr>
            <a:xfrm>
              <a:off x="6677058" y="4105234"/>
              <a:ext cx="2748192" cy="881100"/>
              <a:chOff x="6677058" y="4105234"/>
              <a:chExt cx="2748192" cy="881100"/>
            </a:xfrm>
          </p:grpSpPr>
          <p:sp>
            <p:nvSpPr>
              <p:cNvPr id="49" name="Google Shape;49;p28"/>
              <p:cNvSpPr/>
              <p:nvPr/>
            </p:nvSpPr>
            <p:spPr>
              <a:xfrm flipH="1">
                <a:off x="8575950" y="4105234"/>
                <a:ext cx="849300" cy="88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8"/>
              <p:cNvSpPr/>
              <p:nvPr/>
            </p:nvSpPr>
            <p:spPr>
              <a:xfrm>
                <a:off x="6677058" y="4345123"/>
                <a:ext cx="501000" cy="520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" name="Google Shape;51;p28"/>
            <p:cNvSpPr/>
            <p:nvPr/>
          </p:nvSpPr>
          <p:spPr>
            <a:xfrm>
              <a:off x="860637" y="4774125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 flipH="1">
              <a:off x="2300150" y="-322478"/>
              <a:ext cx="499500" cy="5184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28"/>
            <p:cNvGrpSpPr/>
            <p:nvPr/>
          </p:nvGrpSpPr>
          <p:grpSpPr>
            <a:xfrm>
              <a:off x="-289875" y="-692762"/>
              <a:ext cx="2334675" cy="1738737"/>
              <a:chOff x="-289875" y="-692762"/>
              <a:chExt cx="2334675" cy="1738737"/>
            </a:xfrm>
          </p:grpSpPr>
          <p:sp>
            <p:nvSpPr>
              <p:cNvPr id="54" name="Google Shape;54;p28"/>
              <p:cNvSpPr/>
              <p:nvPr/>
            </p:nvSpPr>
            <p:spPr>
              <a:xfrm>
                <a:off x="1000800" y="-692762"/>
                <a:ext cx="1044000" cy="10494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8"/>
              <p:cNvSpPr/>
              <p:nvPr/>
            </p:nvSpPr>
            <p:spPr>
              <a:xfrm>
                <a:off x="-289875" y="-49182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28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57" name="Google Shape;57;p28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8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" name="Google Shape;59;p28"/>
          <p:cNvSpPr txBox="1">
            <a:spLocks noGrp="1"/>
          </p:cNvSpPr>
          <p:nvPr>
            <p:ph type="subTitle" idx="1"/>
          </p:nvPr>
        </p:nvSpPr>
        <p:spPr>
          <a:xfrm>
            <a:off x="1488600" y="1885475"/>
            <a:ext cx="61668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ubTitle" idx="2"/>
          </p:nvPr>
        </p:nvSpPr>
        <p:spPr>
          <a:xfrm>
            <a:off x="3381600" y="2964850"/>
            <a:ext cx="23808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0"/>
          <p:cNvGrpSpPr/>
          <p:nvPr/>
        </p:nvGrpSpPr>
        <p:grpSpPr>
          <a:xfrm>
            <a:off x="173156" y="3057500"/>
            <a:ext cx="9234594" cy="3263625"/>
            <a:chOff x="173156" y="2828900"/>
            <a:chExt cx="9234594" cy="3263625"/>
          </a:xfrm>
        </p:grpSpPr>
        <p:grpSp>
          <p:nvGrpSpPr>
            <p:cNvPr id="76" name="Google Shape;76;p30"/>
            <p:cNvGrpSpPr/>
            <p:nvPr/>
          </p:nvGrpSpPr>
          <p:grpSpPr>
            <a:xfrm>
              <a:off x="173156" y="2828900"/>
              <a:ext cx="9134107" cy="2468997"/>
              <a:chOff x="173156" y="2828900"/>
              <a:chExt cx="9134107" cy="2468997"/>
            </a:xfrm>
          </p:grpSpPr>
          <p:sp>
            <p:nvSpPr>
              <p:cNvPr id="77" name="Google Shape;77;p30"/>
              <p:cNvSpPr/>
              <p:nvPr/>
            </p:nvSpPr>
            <p:spPr>
              <a:xfrm>
                <a:off x="8521563" y="3789827"/>
                <a:ext cx="785700" cy="8154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0"/>
              <p:cNvSpPr/>
              <p:nvPr/>
            </p:nvSpPr>
            <p:spPr>
              <a:xfrm>
                <a:off x="5459037" y="4164975"/>
                <a:ext cx="849300" cy="880500"/>
              </a:xfrm>
              <a:prstGeom prst="ellipse">
                <a:avLst/>
              </a:prstGeom>
              <a:solidFill>
                <a:srgbClr val="FFC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0"/>
              <p:cNvSpPr/>
              <p:nvPr/>
            </p:nvSpPr>
            <p:spPr>
              <a:xfrm>
                <a:off x="173156" y="4380055"/>
                <a:ext cx="272700" cy="2829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0"/>
              <p:cNvSpPr/>
              <p:nvPr/>
            </p:nvSpPr>
            <p:spPr>
              <a:xfrm>
                <a:off x="8314500" y="2828900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0"/>
              <p:cNvSpPr/>
              <p:nvPr/>
            </p:nvSpPr>
            <p:spPr>
              <a:xfrm flipH="1">
                <a:off x="2427750" y="4779497"/>
                <a:ext cx="499500" cy="5184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30"/>
            <p:cNvGrpSpPr/>
            <p:nvPr/>
          </p:nvGrpSpPr>
          <p:grpSpPr>
            <a:xfrm>
              <a:off x="5886925" y="4097675"/>
              <a:ext cx="3520825" cy="1994850"/>
              <a:chOff x="5886925" y="4097675"/>
              <a:chExt cx="3520825" cy="1994850"/>
            </a:xfrm>
          </p:grpSpPr>
          <p:sp>
            <p:nvSpPr>
              <p:cNvPr id="83" name="Google Shape;83;p30"/>
              <p:cNvSpPr/>
              <p:nvPr/>
            </p:nvSpPr>
            <p:spPr>
              <a:xfrm>
                <a:off x="8097350" y="438005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0"/>
              <p:cNvSpPr/>
              <p:nvPr/>
            </p:nvSpPr>
            <p:spPr>
              <a:xfrm>
                <a:off x="6730775" y="409767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0"/>
              <p:cNvSpPr/>
              <p:nvPr/>
            </p:nvSpPr>
            <p:spPr>
              <a:xfrm>
                <a:off x="5886925" y="4775225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31"/>
          <p:cNvGrpSpPr/>
          <p:nvPr/>
        </p:nvGrpSpPr>
        <p:grpSpPr>
          <a:xfrm>
            <a:off x="-542478" y="-830025"/>
            <a:ext cx="10314178" cy="6894225"/>
            <a:chOff x="-542478" y="-830025"/>
            <a:chExt cx="10314178" cy="6894225"/>
          </a:xfrm>
        </p:grpSpPr>
        <p:grpSp>
          <p:nvGrpSpPr>
            <p:cNvPr id="88" name="Google Shape;88;p31"/>
            <p:cNvGrpSpPr/>
            <p:nvPr/>
          </p:nvGrpSpPr>
          <p:grpSpPr>
            <a:xfrm>
              <a:off x="-259612" y="1296681"/>
              <a:ext cx="10031312" cy="4767519"/>
              <a:chOff x="-259612" y="1296681"/>
              <a:chExt cx="10031312" cy="4767519"/>
            </a:xfrm>
          </p:grpSpPr>
          <p:sp>
            <p:nvSpPr>
              <p:cNvPr id="89" name="Google Shape;89;p31"/>
              <p:cNvSpPr/>
              <p:nvPr/>
            </p:nvSpPr>
            <p:spPr>
              <a:xfrm>
                <a:off x="-58528" y="1296681"/>
                <a:ext cx="184200" cy="19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1"/>
              <p:cNvSpPr/>
              <p:nvPr/>
            </p:nvSpPr>
            <p:spPr>
              <a:xfrm>
                <a:off x="-259612" y="2905777"/>
                <a:ext cx="785700" cy="81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1"/>
              <p:cNvSpPr/>
              <p:nvPr/>
            </p:nvSpPr>
            <p:spPr>
              <a:xfrm>
                <a:off x="8461300" y="474690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1"/>
              <p:cNvSpPr/>
              <p:nvPr/>
            </p:nvSpPr>
            <p:spPr>
              <a:xfrm>
                <a:off x="8767900" y="4168075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31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94" name="Google Shape;94;p31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1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31"/>
            <p:cNvGrpSpPr/>
            <p:nvPr/>
          </p:nvGrpSpPr>
          <p:grpSpPr>
            <a:xfrm>
              <a:off x="-542478" y="-830025"/>
              <a:ext cx="2611931" cy="1750164"/>
              <a:chOff x="-542478" y="-830025"/>
              <a:chExt cx="2611931" cy="1750164"/>
            </a:xfrm>
          </p:grpSpPr>
          <p:sp>
            <p:nvSpPr>
              <p:cNvPr id="97" name="Google Shape;97;p31"/>
              <p:cNvSpPr/>
              <p:nvPr/>
            </p:nvSpPr>
            <p:spPr>
              <a:xfrm rot="10800000">
                <a:off x="-542478" y="-806061"/>
                <a:ext cx="1607400" cy="1726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1"/>
              <p:cNvSpPr/>
              <p:nvPr/>
            </p:nvSpPr>
            <p:spPr>
              <a:xfrm rot="10800000">
                <a:off x="562553" y="-830025"/>
                <a:ext cx="1506900" cy="15051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31"/>
          <p:cNvSpPr txBox="1">
            <a:spLocks noGrp="1"/>
          </p:cNvSpPr>
          <p:nvPr>
            <p:ph type="ctrTitle"/>
          </p:nvPr>
        </p:nvSpPr>
        <p:spPr>
          <a:xfrm>
            <a:off x="715050" y="423523"/>
            <a:ext cx="77139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>
                <a:solidFill>
                  <a:srgbClr val="E0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title" idx="2"/>
          </p:nvPr>
        </p:nvSpPr>
        <p:spPr>
          <a:xfrm>
            <a:off x="615398" y="1497600"/>
            <a:ext cx="2110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653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ubTitle" idx="1"/>
          </p:nvPr>
        </p:nvSpPr>
        <p:spPr>
          <a:xfrm>
            <a:off x="615406" y="1768775"/>
            <a:ext cx="2464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title" idx="3"/>
          </p:nvPr>
        </p:nvSpPr>
        <p:spPr>
          <a:xfrm>
            <a:off x="615398" y="3491650"/>
            <a:ext cx="2110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653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subTitle" idx="4"/>
          </p:nvPr>
        </p:nvSpPr>
        <p:spPr>
          <a:xfrm>
            <a:off x="615406" y="3762825"/>
            <a:ext cx="2464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title" idx="5"/>
          </p:nvPr>
        </p:nvSpPr>
        <p:spPr>
          <a:xfrm>
            <a:off x="6419902" y="1497600"/>
            <a:ext cx="2110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653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subTitle" idx="6"/>
          </p:nvPr>
        </p:nvSpPr>
        <p:spPr>
          <a:xfrm>
            <a:off x="6185995" y="1768775"/>
            <a:ext cx="23445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title" idx="7"/>
          </p:nvPr>
        </p:nvSpPr>
        <p:spPr>
          <a:xfrm>
            <a:off x="6419902" y="3491650"/>
            <a:ext cx="2110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653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subTitle" idx="8"/>
          </p:nvPr>
        </p:nvSpPr>
        <p:spPr>
          <a:xfrm>
            <a:off x="6185995" y="3762825"/>
            <a:ext cx="23445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_AND_TWO_COLUMNS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>
            <a:spLocks noGrp="1"/>
          </p:cNvSpPr>
          <p:nvPr>
            <p:ph type="body" idx="1"/>
          </p:nvPr>
        </p:nvSpPr>
        <p:spPr>
          <a:xfrm>
            <a:off x="4287575" y="709350"/>
            <a:ext cx="39276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ctrTitle"/>
          </p:nvPr>
        </p:nvSpPr>
        <p:spPr>
          <a:xfrm>
            <a:off x="764885" y="2249854"/>
            <a:ext cx="2478300" cy="21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3"/>
          <p:cNvGrpSpPr/>
          <p:nvPr/>
        </p:nvGrpSpPr>
        <p:grpSpPr>
          <a:xfrm>
            <a:off x="5974637" y="3284325"/>
            <a:ext cx="3466301" cy="2349875"/>
            <a:chOff x="5974637" y="3284325"/>
            <a:chExt cx="3466301" cy="2349875"/>
          </a:xfrm>
        </p:grpSpPr>
        <p:sp>
          <p:nvSpPr>
            <p:cNvPr id="113" name="Google Shape;113;p33"/>
            <p:cNvSpPr/>
            <p:nvPr/>
          </p:nvSpPr>
          <p:spPr>
            <a:xfrm>
              <a:off x="8655238" y="3438877"/>
              <a:ext cx="785700" cy="8154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>
              <a:off x="7140037" y="3904950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3"/>
            <p:cNvSpPr/>
            <p:nvPr/>
          </p:nvSpPr>
          <p:spPr>
            <a:xfrm>
              <a:off x="5974637" y="4656272"/>
              <a:ext cx="499500" cy="5184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33"/>
            <p:cNvGrpSpPr/>
            <p:nvPr/>
          </p:nvGrpSpPr>
          <p:grpSpPr>
            <a:xfrm>
              <a:off x="6890150" y="4096508"/>
              <a:ext cx="2539875" cy="1537692"/>
              <a:chOff x="6890150" y="4096508"/>
              <a:chExt cx="2539875" cy="1537692"/>
            </a:xfrm>
          </p:grpSpPr>
          <p:sp>
            <p:nvSpPr>
              <p:cNvPr id="117" name="Google Shape;117;p33"/>
              <p:cNvSpPr/>
              <p:nvPr/>
            </p:nvSpPr>
            <p:spPr>
              <a:xfrm>
                <a:off x="7968425" y="4096508"/>
                <a:ext cx="1461600" cy="13173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3"/>
              <p:cNvSpPr/>
              <p:nvPr/>
            </p:nvSpPr>
            <p:spPr>
              <a:xfrm>
                <a:off x="6890150" y="4433600"/>
                <a:ext cx="1387800" cy="12006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" name="Google Shape;119;p33"/>
            <p:cNvSpPr/>
            <p:nvPr/>
          </p:nvSpPr>
          <p:spPr>
            <a:xfrm>
              <a:off x="8003575" y="3284325"/>
              <a:ext cx="272700" cy="283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4"/>
          <p:cNvGrpSpPr/>
          <p:nvPr/>
        </p:nvGrpSpPr>
        <p:grpSpPr>
          <a:xfrm>
            <a:off x="-289875" y="-692762"/>
            <a:ext cx="10031725" cy="6347387"/>
            <a:chOff x="-289875" y="-692762"/>
            <a:chExt cx="10031725" cy="6347387"/>
          </a:xfrm>
        </p:grpSpPr>
        <p:grpSp>
          <p:nvGrpSpPr>
            <p:cNvPr id="122" name="Google Shape;122;p34"/>
            <p:cNvGrpSpPr/>
            <p:nvPr/>
          </p:nvGrpSpPr>
          <p:grpSpPr>
            <a:xfrm>
              <a:off x="6677058" y="4105234"/>
              <a:ext cx="2748192" cy="881100"/>
              <a:chOff x="6677058" y="4105234"/>
              <a:chExt cx="2748192" cy="881100"/>
            </a:xfrm>
          </p:grpSpPr>
          <p:sp>
            <p:nvSpPr>
              <p:cNvPr id="123" name="Google Shape;123;p34"/>
              <p:cNvSpPr/>
              <p:nvPr/>
            </p:nvSpPr>
            <p:spPr>
              <a:xfrm flipH="1">
                <a:off x="8575950" y="4105234"/>
                <a:ext cx="849300" cy="88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4"/>
              <p:cNvSpPr/>
              <p:nvPr/>
            </p:nvSpPr>
            <p:spPr>
              <a:xfrm>
                <a:off x="6677058" y="4345123"/>
                <a:ext cx="501000" cy="520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" name="Google Shape;125;p34"/>
            <p:cNvSpPr/>
            <p:nvPr/>
          </p:nvSpPr>
          <p:spPr>
            <a:xfrm>
              <a:off x="860637" y="4774125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4"/>
            <p:cNvSpPr/>
            <p:nvPr/>
          </p:nvSpPr>
          <p:spPr>
            <a:xfrm flipH="1">
              <a:off x="2300150" y="-322478"/>
              <a:ext cx="499500" cy="5184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" name="Google Shape;127;p34"/>
            <p:cNvGrpSpPr/>
            <p:nvPr/>
          </p:nvGrpSpPr>
          <p:grpSpPr>
            <a:xfrm>
              <a:off x="-289875" y="-692762"/>
              <a:ext cx="2334675" cy="1738737"/>
              <a:chOff x="-289875" y="-692762"/>
              <a:chExt cx="2334675" cy="1738737"/>
            </a:xfrm>
          </p:grpSpPr>
          <p:sp>
            <p:nvSpPr>
              <p:cNvPr id="128" name="Google Shape;128;p34"/>
              <p:cNvSpPr/>
              <p:nvPr/>
            </p:nvSpPr>
            <p:spPr>
              <a:xfrm>
                <a:off x="1000800" y="-692762"/>
                <a:ext cx="1044000" cy="10494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4"/>
              <p:cNvSpPr/>
              <p:nvPr/>
            </p:nvSpPr>
            <p:spPr>
              <a:xfrm>
                <a:off x="-289875" y="-49182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4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131" name="Google Shape;131;p34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4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/>
          <a:lstStyle/>
          <a:p>
            <a:fld id="{75846BA4-091D-4426-8E24-B86102F0F2C4}" type="datetimeFigureOut">
              <a:rPr lang="en-US" smtClean="0"/>
              <a:pPr/>
              <a:t>02-Nov-21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B15D7E-1BE5-4782-AC68-A9E0551E02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323C5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23C5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e022f93d_0_0"/>
          <p:cNvSpPr txBox="1">
            <a:spLocks noGrp="1"/>
          </p:cNvSpPr>
          <p:nvPr>
            <p:ph type="title" idx="2"/>
          </p:nvPr>
        </p:nvSpPr>
        <p:spPr>
          <a:xfrm>
            <a:off x="2060850" y="1377125"/>
            <a:ext cx="5022300" cy="20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</a:rPr>
              <a:t>Lesson </a:t>
            </a:r>
            <a:r>
              <a:rPr lang="en-US" sz="6000" dirty="0" smtClean="0">
                <a:solidFill>
                  <a:schemeClr val="lt1"/>
                </a:solidFill>
              </a:rPr>
              <a:t>1</a:t>
            </a:r>
            <a:endParaRPr sz="6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20"/>
          <p:cNvSpPr txBox="1"/>
          <p:nvPr/>
        </p:nvSpPr>
        <p:spPr>
          <a:xfrm>
            <a:off x="1600200" y="214934"/>
            <a:ext cx="6040178" cy="71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FORM PLURAL NOUNS</a:t>
            </a:r>
            <a:endParaRPr sz="2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504950"/>
            <a:ext cx="831444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9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20"/>
          <p:cNvSpPr txBox="1"/>
          <p:nvPr/>
        </p:nvSpPr>
        <p:spPr>
          <a:xfrm>
            <a:off x="1600200" y="214934"/>
            <a:ext cx="6040178" cy="71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FORM PLURAL NOUNS</a:t>
            </a:r>
            <a:endParaRPr sz="2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4950"/>
            <a:ext cx="8610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9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20"/>
          <p:cNvSpPr txBox="1"/>
          <p:nvPr/>
        </p:nvSpPr>
        <p:spPr>
          <a:xfrm>
            <a:off x="1600200" y="214934"/>
            <a:ext cx="6040178" cy="71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FORM PLURAL NOUNS</a:t>
            </a:r>
            <a:endParaRPr sz="2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4950"/>
            <a:ext cx="8839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9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3;p20"/>
          <p:cNvSpPr txBox="1"/>
          <p:nvPr/>
        </p:nvSpPr>
        <p:spPr>
          <a:xfrm>
            <a:off x="1600200" y="214934"/>
            <a:ext cx="6040178" cy="71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FORM PLURAL NOUNS</a:t>
            </a:r>
            <a:endParaRPr sz="2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44063"/>
              </p:ext>
            </p:extLst>
          </p:nvPr>
        </p:nvGraphicFramePr>
        <p:xfrm>
          <a:off x="457200" y="1123950"/>
          <a:ext cx="7924800" cy="328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48115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Ends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in VOWEL+0 </a:t>
                      </a:r>
                    </a:p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(add –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Ends in CONSONANT+ O 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(add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–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</a:rPr>
                        <a:t>ES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11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zoo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zoos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hero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heroes</a:t>
                      </a:r>
                      <a:endParaRPr lang="en-US" sz="1800" dirty="0"/>
                    </a:p>
                  </a:txBody>
                  <a:tcPr/>
                </a:tc>
              </a:tr>
              <a:tr h="5272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radio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radios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echo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echoes</a:t>
                      </a:r>
                      <a:endParaRPr lang="en-US" sz="1800" dirty="0"/>
                    </a:p>
                  </a:txBody>
                  <a:tcPr/>
                </a:tc>
              </a:tr>
              <a:tr h="4811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stereo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stereos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tomato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tomatoes</a:t>
                      </a:r>
                      <a:endParaRPr lang="en-US" sz="1800" dirty="0"/>
                    </a:p>
                  </a:txBody>
                  <a:tcPr/>
                </a:tc>
              </a:tr>
              <a:tr h="4811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video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videos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potato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potatoes</a:t>
                      </a:r>
                      <a:endParaRPr lang="en-US" sz="1800" dirty="0"/>
                    </a:p>
                  </a:txBody>
                  <a:tcPr/>
                </a:tc>
              </a:tr>
              <a:tr h="6722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kangaroo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kangaroos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Exceptions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Piano-pianos</a:t>
                      </a:r>
                    </a:p>
                    <a:p>
                      <a:r>
                        <a:rPr lang="en-US" sz="1800" dirty="0" smtClean="0"/>
                        <a:t>Photo-photos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7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20"/>
          <p:cNvSpPr txBox="1"/>
          <p:nvPr/>
        </p:nvSpPr>
        <p:spPr>
          <a:xfrm>
            <a:off x="1630680" y="361950"/>
            <a:ext cx="6040178" cy="71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FORM PLURAL NOUNS</a:t>
            </a:r>
            <a:endParaRPr sz="2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02540"/>
              </p:ext>
            </p:extLst>
          </p:nvPr>
        </p:nvGraphicFramePr>
        <p:xfrm>
          <a:off x="762000" y="1276350"/>
          <a:ext cx="8001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IRREGULAR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NOUNS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CHANGE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man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men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sheep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sheep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child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children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deer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deer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foot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feet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fish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fish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tooth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teeth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series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series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mouse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mice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species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species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person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people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9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561975"/>
            <a:ext cx="846772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9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3950"/>
            <a:ext cx="83534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 descr="Tricky uncountable nouns - Let&amp;#39;s Learn Engl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38352"/>
            <a:ext cx="3855342" cy="235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5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subTitle" idx="1"/>
          </p:nvPr>
        </p:nvSpPr>
        <p:spPr>
          <a:xfrm>
            <a:off x="1152514" y="1896450"/>
            <a:ext cx="6838971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latin typeface="Short Stack"/>
                <a:ea typeface="Short Stack"/>
                <a:cs typeface="Short Stack"/>
                <a:sym typeface="Short Stack"/>
              </a:rPr>
              <a:t>PRACTICE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00051"/>
            <a:ext cx="8305800" cy="41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0" y="21145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23431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coat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6289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sugar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28003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biscuit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30289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electricity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33147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 interview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34861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blood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37147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question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0" y="39433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moment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41719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decision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5750"/>
            <a:ext cx="861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19400" y="19431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days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211455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meat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234315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257175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jokes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280035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friends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30861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people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33147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air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43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patience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9600" y="37719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 umbrella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40005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languages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0" y="428625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space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title"/>
          </p:nvPr>
        </p:nvSpPr>
        <p:spPr>
          <a:xfrm>
            <a:off x="5334000" y="1200150"/>
            <a:ext cx="5474974" cy="2285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Grammar: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Noun</a:t>
            </a:r>
            <a:b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Listening: Names</a:t>
            </a:r>
            <a:b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>
            <a:spLocks noGrp="1"/>
          </p:cNvSpPr>
          <p:nvPr>
            <p:ph type="title" idx="2"/>
          </p:nvPr>
        </p:nvSpPr>
        <p:spPr>
          <a:xfrm>
            <a:off x="193040" y="1680590"/>
            <a:ext cx="4414383" cy="876691"/>
          </a:xfrm>
          <a:prstGeom prst="homePlate">
            <a:avLst>
              <a:gd name="adj" fmla="val 50000"/>
            </a:avLst>
          </a:prstGeom>
          <a:solidFill>
            <a:srgbClr val="F2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dirty="0" smtClean="0">
                <a:latin typeface="Calibri"/>
                <a:sym typeface="Calibri"/>
              </a:rPr>
              <a:t>TABLE OF CONTENT</a:t>
            </a:r>
            <a:endParaRPr sz="3200" dirty="0"/>
          </a:p>
        </p:txBody>
      </p:sp>
      <p:grpSp>
        <p:nvGrpSpPr>
          <p:cNvPr id="148" name="Google Shape;148;p1"/>
          <p:cNvGrpSpPr/>
          <p:nvPr/>
        </p:nvGrpSpPr>
        <p:grpSpPr>
          <a:xfrm>
            <a:off x="5105400" y="1797479"/>
            <a:ext cx="125190" cy="127859"/>
            <a:chOff x="4676550" y="2160575"/>
            <a:chExt cx="51400" cy="52500"/>
          </a:xfrm>
        </p:grpSpPr>
        <p:sp>
          <p:nvSpPr>
            <p:cNvPr id="149" name="Google Shape;149;p1"/>
            <p:cNvSpPr/>
            <p:nvPr/>
          </p:nvSpPr>
          <p:spPr>
            <a:xfrm>
              <a:off x="4676550" y="2160575"/>
              <a:ext cx="27775" cy="52500"/>
            </a:xfrm>
            <a:custGeom>
              <a:avLst/>
              <a:gdLst/>
              <a:ahLst/>
              <a:cxnLst/>
              <a:rect l="l" t="t" r="r" b="b"/>
              <a:pathLst>
                <a:path w="1111" h="2100" extrusionOk="0">
                  <a:moveTo>
                    <a:pt x="0" y="1"/>
                  </a:moveTo>
                  <a:lnTo>
                    <a:pt x="823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4688275" y="2160575"/>
              <a:ext cx="27975" cy="52500"/>
            </a:xfrm>
            <a:custGeom>
              <a:avLst/>
              <a:gdLst/>
              <a:ahLst/>
              <a:cxnLst/>
              <a:rect l="l" t="t" r="r" b="b"/>
              <a:pathLst>
                <a:path w="1119" h="2100" extrusionOk="0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96" y="2100"/>
                  </a:lnTo>
                  <a:lnTo>
                    <a:pt x="1118" y="104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4700175" y="2160575"/>
              <a:ext cx="27775" cy="52500"/>
            </a:xfrm>
            <a:custGeom>
              <a:avLst/>
              <a:gdLst/>
              <a:ahLst/>
              <a:cxnLst/>
              <a:rect l="l" t="t" r="r" b="b"/>
              <a:pathLst>
                <a:path w="1111" h="2100" extrusionOk="0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"/>
          <p:cNvGrpSpPr/>
          <p:nvPr/>
        </p:nvGrpSpPr>
        <p:grpSpPr>
          <a:xfrm>
            <a:off x="5131540" y="2190750"/>
            <a:ext cx="125190" cy="127859"/>
            <a:chOff x="4676550" y="2160575"/>
            <a:chExt cx="51400" cy="52500"/>
          </a:xfrm>
        </p:grpSpPr>
        <p:sp>
          <p:nvSpPr>
            <p:cNvPr id="153" name="Google Shape;153;p1"/>
            <p:cNvSpPr/>
            <p:nvPr/>
          </p:nvSpPr>
          <p:spPr>
            <a:xfrm>
              <a:off x="4676550" y="2160575"/>
              <a:ext cx="27775" cy="52500"/>
            </a:xfrm>
            <a:custGeom>
              <a:avLst/>
              <a:gdLst/>
              <a:ahLst/>
              <a:cxnLst/>
              <a:rect l="l" t="t" r="r" b="b"/>
              <a:pathLst>
                <a:path w="1111" h="2100" extrusionOk="0">
                  <a:moveTo>
                    <a:pt x="0" y="1"/>
                  </a:moveTo>
                  <a:lnTo>
                    <a:pt x="823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4688275" y="2160575"/>
              <a:ext cx="27975" cy="52500"/>
            </a:xfrm>
            <a:custGeom>
              <a:avLst/>
              <a:gdLst/>
              <a:ahLst/>
              <a:cxnLst/>
              <a:rect l="l" t="t" r="r" b="b"/>
              <a:pathLst>
                <a:path w="1119" h="2100" extrusionOk="0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96" y="2100"/>
                  </a:lnTo>
                  <a:lnTo>
                    <a:pt x="1118" y="104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700175" y="2160575"/>
              <a:ext cx="27775" cy="52500"/>
            </a:xfrm>
            <a:custGeom>
              <a:avLst/>
              <a:gdLst/>
              <a:ahLst/>
              <a:cxnLst/>
              <a:rect l="l" t="t" r="r" b="b"/>
              <a:pathLst>
                <a:path w="1111" h="2100" extrusionOk="0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"/>
          <p:cNvGrpSpPr/>
          <p:nvPr/>
        </p:nvGrpSpPr>
        <p:grpSpPr>
          <a:xfrm>
            <a:off x="5136594" y="2665342"/>
            <a:ext cx="125190" cy="127859"/>
            <a:chOff x="4676550" y="2160575"/>
            <a:chExt cx="51400" cy="52500"/>
          </a:xfrm>
        </p:grpSpPr>
        <p:sp>
          <p:nvSpPr>
            <p:cNvPr id="157" name="Google Shape;157;p1"/>
            <p:cNvSpPr/>
            <p:nvPr/>
          </p:nvSpPr>
          <p:spPr>
            <a:xfrm>
              <a:off x="4676550" y="2160575"/>
              <a:ext cx="27775" cy="52500"/>
            </a:xfrm>
            <a:custGeom>
              <a:avLst/>
              <a:gdLst/>
              <a:ahLst/>
              <a:cxnLst/>
              <a:rect l="l" t="t" r="r" b="b"/>
              <a:pathLst>
                <a:path w="1111" h="2100" extrusionOk="0">
                  <a:moveTo>
                    <a:pt x="0" y="1"/>
                  </a:moveTo>
                  <a:lnTo>
                    <a:pt x="823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4688275" y="2160575"/>
              <a:ext cx="27975" cy="52500"/>
            </a:xfrm>
            <a:custGeom>
              <a:avLst/>
              <a:gdLst/>
              <a:ahLst/>
              <a:cxnLst/>
              <a:rect l="l" t="t" r="r" b="b"/>
              <a:pathLst>
                <a:path w="1119" h="2100" extrusionOk="0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96" y="2100"/>
                  </a:lnTo>
                  <a:lnTo>
                    <a:pt x="1118" y="104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4700175" y="2160575"/>
              <a:ext cx="27775" cy="52500"/>
            </a:xfrm>
            <a:custGeom>
              <a:avLst/>
              <a:gdLst/>
              <a:ahLst/>
              <a:cxnLst/>
              <a:rect l="l" t="t" r="r" b="b"/>
              <a:pathLst>
                <a:path w="1111" h="2100" extrusionOk="0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1"/>
            <a:ext cx="8305800" cy="445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Google Shape;344;p22"/>
          <p:cNvCxnSpPr/>
          <p:nvPr/>
        </p:nvCxnSpPr>
        <p:spPr>
          <a:xfrm>
            <a:off x="5638800" y="1219200"/>
            <a:ext cx="533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344;p22"/>
          <p:cNvCxnSpPr/>
          <p:nvPr/>
        </p:nvCxnSpPr>
        <p:spPr>
          <a:xfrm>
            <a:off x="6134100" y="1447800"/>
            <a:ext cx="533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344;p22"/>
          <p:cNvCxnSpPr/>
          <p:nvPr/>
        </p:nvCxnSpPr>
        <p:spPr>
          <a:xfrm>
            <a:off x="1333500" y="1657350"/>
            <a:ext cx="533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344;p22"/>
          <p:cNvCxnSpPr/>
          <p:nvPr/>
        </p:nvCxnSpPr>
        <p:spPr>
          <a:xfrm>
            <a:off x="7086600" y="1876425"/>
            <a:ext cx="533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344;p22"/>
          <p:cNvCxnSpPr/>
          <p:nvPr/>
        </p:nvCxnSpPr>
        <p:spPr>
          <a:xfrm>
            <a:off x="4914900" y="2047875"/>
            <a:ext cx="49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344;p22"/>
          <p:cNvCxnSpPr/>
          <p:nvPr/>
        </p:nvCxnSpPr>
        <p:spPr>
          <a:xfrm>
            <a:off x="6619875" y="2286000"/>
            <a:ext cx="1381125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4;p22"/>
          <p:cNvCxnSpPr/>
          <p:nvPr/>
        </p:nvCxnSpPr>
        <p:spPr>
          <a:xfrm>
            <a:off x="2743200" y="2514600"/>
            <a:ext cx="990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44;p22"/>
          <p:cNvCxnSpPr/>
          <p:nvPr/>
        </p:nvCxnSpPr>
        <p:spPr>
          <a:xfrm>
            <a:off x="5457825" y="2743200"/>
            <a:ext cx="533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44;p22"/>
          <p:cNvCxnSpPr/>
          <p:nvPr/>
        </p:nvCxnSpPr>
        <p:spPr>
          <a:xfrm flipV="1">
            <a:off x="2209800" y="2914650"/>
            <a:ext cx="1066800" cy="9525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44;p22"/>
          <p:cNvCxnSpPr/>
          <p:nvPr/>
        </p:nvCxnSpPr>
        <p:spPr>
          <a:xfrm>
            <a:off x="4210050" y="3152775"/>
            <a:ext cx="70485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44;p22"/>
          <p:cNvCxnSpPr/>
          <p:nvPr/>
        </p:nvCxnSpPr>
        <p:spPr>
          <a:xfrm>
            <a:off x="3352800" y="337185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44;p22"/>
          <p:cNvCxnSpPr/>
          <p:nvPr/>
        </p:nvCxnSpPr>
        <p:spPr>
          <a:xfrm>
            <a:off x="2133600" y="3581400"/>
            <a:ext cx="609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344;p22"/>
          <p:cNvCxnSpPr/>
          <p:nvPr/>
        </p:nvCxnSpPr>
        <p:spPr>
          <a:xfrm>
            <a:off x="4200523" y="3819525"/>
            <a:ext cx="828675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4;p22"/>
          <p:cNvCxnSpPr/>
          <p:nvPr/>
        </p:nvCxnSpPr>
        <p:spPr>
          <a:xfrm>
            <a:off x="2971800" y="40005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344;p22"/>
          <p:cNvCxnSpPr/>
          <p:nvPr/>
        </p:nvCxnSpPr>
        <p:spPr>
          <a:xfrm>
            <a:off x="2609850" y="4229100"/>
            <a:ext cx="533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344;p22"/>
          <p:cNvCxnSpPr/>
          <p:nvPr/>
        </p:nvCxnSpPr>
        <p:spPr>
          <a:xfrm>
            <a:off x="1066800" y="4457700"/>
            <a:ext cx="990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344;p22"/>
          <p:cNvCxnSpPr/>
          <p:nvPr/>
        </p:nvCxnSpPr>
        <p:spPr>
          <a:xfrm>
            <a:off x="1028700" y="4629150"/>
            <a:ext cx="1028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4447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1450"/>
            <a:ext cx="8610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248400" y="165735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19431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chairs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21717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furniture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24003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hair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68605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progress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971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job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3200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348615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permission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371475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advice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394335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experience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42291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experiences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4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/>
        </p:nvSpPr>
        <p:spPr>
          <a:xfrm>
            <a:off x="1996910" y="1409132"/>
            <a:ext cx="5150179" cy="14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Short Stack"/>
                <a:ea typeface="Short Stack"/>
                <a:cs typeface="Short Stack"/>
                <a:sym typeface="Short Stack"/>
              </a:rPr>
              <a:t>THANKS!</a:t>
            </a:r>
            <a:endParaRPr sz="8000" b="0" i="0" u="none" strike="noStrike" cap="none">
              <a:solidFill>
                <a:schemeClr val="lt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/>
        </p:nvSpPr>
        <p:spPr>
          <a:xfrm>
            <a:off x="1143000" y="1276350"/>
            <a:ext cx="6674179" cy="14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dirty="0" smtClean="0">
                <a:solidFill>
                  <a:srgbClr val="C00000"/>
                </a:solidFill>
                <a:latin typeface="Short Stack"/>
                <a:ea typeface="Short Stack"/>
                <a:cs typeface="Short Stack"/>
                <a:sym typeface="Short Stack"/>
              </a:rPr>
              <a:t>HOMEWORK</a:t>
            </a:r>
            <a:endParaRPr sz="8000" b="0" i="0" u="none" strike="noStrike" cap="none" dirty="0">
              <a:solidFill>
                <a:srgbClr val="C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  <p:extLst>
      <p:ext uri="{BB962C8B-B14F-4D97-AF65-F5344CB8AC3E}">
        <p14:creationId xmlns:p14="http://schemas.microsoft.com/office/powerpoint/2010/main" val="15503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5750"/>
            <a:ext cx="7848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27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2900"/>
            <a:ext cx="7010400" cy="88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4800600" y="97155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400301"/>
            <a:ext cx="7391400" cy="99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4648200" y="331470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257300"/>
            <a:ext cx="7086600" cy="10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2590800" y="2343150"/>
            <a:ext cx="1981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0" y="2000250"/>
            <a:ext cx="6858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600450"/>
            <a:ext cx="6705600" cy="68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3429000" y="3886200"/>
            <a:ext cx="33528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7543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91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"/>
            <a:ext cx="7772400" cy="102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990600" y="125730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314451"/>
            <a:ext cx="609600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3429000" y="331470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58000" y="348615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43800" y="348615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0800" y="2857500"/>
            <a:ext cx="838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285750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628900"/>
            <a:ext cx="9144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262890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67000" y="3086100"/>
            <a:ext cx="7620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43800" y="308610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1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457200"/>
            <a:ext cx="8255231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4343400" y="125730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485900"/>
            <a:ext cx="556260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828800" y="2228850"/>
            <a:ext cx="838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00800" y="222885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05000" y="262890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00800" y="262890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00050"/>
            <a:ext cx="7467600" cy="99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4800600" y="1371600"/>
            <a:ext cx="457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28750"/>
            <a:ext cx="6096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2590800" y="3429000"/>
            <a:ext cx="28194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3829050"/>
            <a:ext cx="28194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7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>
            <a:spLocks noGrp="1"/>
          </p:cNvSpPr>
          <p:nvPr>
            <p:ph type="subTitle" idx="1"/>
          </p:nvPr>
        </p:nvSpPr>
        <p:spPr>
          <a:xfrm>
            <a:off x="304800" y="1962150"/>
            <a:ext cx="85344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500" dirty="0" smtClean="0">
                <a:latin typeface="Short Stack"/>
                <a:sym typeface="Short Stack"/>
              </a:rPr>
              <a:t>GRAMMAR</a:t>
            </a: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500" dirty="0" smtClean="0">
                <a:solidFill>
                  <a:srgbClr val="FF0000"/>
                </a:solidFill>
                <a:latin typeface="Short Stack"/>
                <a:sym typeface="Short Stack"/>
              </a:rPr>
              <a:t>NOUNS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7848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26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4495800" cy="12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1143000" y="1428750"/>
            <a:ext cx="19050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885950"/>
            <a:ext cx="5581650" cy="3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33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2901"/>
            <a:ext cx="4724400" cy="142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1066800" y="1314450"/>
            <a:ext cx="19050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28850"/>
            <a:ext cx="794534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3276600" y="2914650"/>
            <a:ext cx="51816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3143250"/>
            <a:ext cx="10668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1"/>
            <a:ext cx="5181600" cy="125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1600200" y="1143000"/>
            <a:ext cx="28956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1" y="2286000"/>
            <a:ext cx="7239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914400" y="2857500"/>
            <a:ext cx="44196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48400" y="2571750"/>
            <a:ext cx="1600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228600"/>
            <a:ext cx="8153399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1066800" y="2000250"/>
            <a:ext cx="838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19400" y="2857500"/>
            <a:ext cx="9144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4171950"/>
            <a:ext cx="6096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05600" y="2000250"/>
            <a:ext cx="838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3086100"/>
            <a:ext cx="6096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05600" y="4457700"/>
            <a:ext cx="838200" cy="119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375049" y="1896450"/>
            <a:ext cx="76164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latin typeface="Short Stack"/>
                <a:ea typeface="Short Stack"/>
                <a:cs typeface="Short Stack"/>
                <a:sym typeface="Short Stack"/>
              </a:rPr>
              <a:t>LISTENING</a:t>
            </a:r>
            <a:endParaRPr sz="2000"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  <p:extLst>
      <p:ext uri="{BB962C8B-B14F-4D97-AF65-F5344CB8AC3E}">
        <p14:creationId xmlns:p14="http://schemas.microsoft.com/office/powerpoint/2010/main" val="35624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2304" y="171451"/>
            <a:ext cx="23727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FFC6B3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C6B3">
                        <a:tint val="40000"/>
                        <a:satMod val="250000"/>
                      </a:srgbClr>
                    </a:gs>
                    <a:gs pos="9000">
                      <a:srgbClr val="FFC6B3">
                        <a:tint val="52000"/>
                        <a:satMod val="300000"/>
                      </a:srgbClr>
                    </a:gs>
                    <a:gs pos="50000">
                      <a:srgbClr val="FFC6B3">
                        <a:shade val="20000"/>
                        <a:satMod val="300000"/>
                      </a:srgbClr>
                    </a:gs>
                    <a:gs pos="79000">
                      <a:srgbClr val="FFC6B3">
                        <a:tint val="52000"/>
                        <a:satMod val="300000"/>
                      </a:srgbClr>
                    </a:gs>
                    <a:gs pos="100000">
                      <a:srgbClr val="FFC6B3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LISTENING</a:t>
            </a:r>
            <a:endParaRPr lang="en-US" sz="3200" b="1" dirty="0">
              <a:ln w="10541" cmpd="sng">
                <a:solidFill>
                  <a:srgbClr val="FFC6B3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C6B3">
                      <a:tint val="40000"/>
                      <a:satMod val="250000"/>
                    </a:srgbClr>
                  </a:gs>
                  <a:gs pos="9000">
                    <a:srgbClr val="FFC6B3">
                      <a:tint val="52000"/>
                      <a:satMod val="300000"/>
                    </a:srgbClr>
                  </a:gs>
                  <a:gs pos="50000">
                    <a:srgbClr val="FFC6B3">
                      <a:shade val="20000"/>
                      <a:satMod val="300000"/>
                    </a:srgbClr>
                  </a:gs>
                  <a:gs pos="79000">
                    <a:srgbClr val="FFC6B3">
                      <a:tint val="52000"/>
                      <a:satMod val="300000"/>
                    </a:srgbClr>
                  </a:gs>
                  <a:gs pos="100000">
                    <a:srgbClr val="FFC6B3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1500"/>
            <a:ext cx="800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905000" y="1371601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Bob Jackson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60020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691-3839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5850" y="2085975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√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3716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Nancy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1600201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391-8246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64175" y="2123421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√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325755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Brian Kennedy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3543301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271-8914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85850" y="4171950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√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3257551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Miss Wilson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64175" y="4181475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8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2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533400" y="1962150"/>
            <a:ext cx="304800" cy="266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3400" y="3257550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19600" y="2343150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19600" y="3638550"/>
            <a:ext cx="304800" cy="247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/>
        </p:nvSpPr>
        <p:spPr>
          <a:xfrm>
            <a:off x="55822" y="509805"/>
            <a:ext cx="4795520" cy="71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DEFINITIONS</a:t>
            </a:r>
            <a:endParaRPr sz="14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4999" y="1428750"/>
            <a:ext cx="40100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20"/>
          <p:cNvSpPr txBox="1"/>
          <p:nvPr/>
        </p:nvSpPr>
        <p:spPr>
          <a:xfrm>
            <a:off x="2410849" y="44250"/>
            <a:ext cx="4795520" cy="71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NOUNS</a:t>
            </a:r>
            <a:endParaRPr sz="24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030" name="Picture 6" descr="100 Countable Noun Examples (also with 100 Uncountable Noun Examples,  Sentences, and Exercises) – The Learner&amp;#39;s N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89" y="400132"/>
            <a:ext cx="5943600" cy="459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4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897152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955606"/>
            <a:ext cx="889867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Danh từ không đếm được Uncountable nouns - Tech12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521" y="3679756"/>
            <a:ext cx="2130425" cy="144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20"/>
          <p:cNvSpPr txBox="1"/>
          <p:nvPr/>
        </p:nvSpPr>
        <p:spPr>
          <a:xfrm>
            <a:off x="1600200" y="214934"/>
            <a:ext cx="6040178" cy="71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FORM PLURAL NOUNS</a:t>
            </a:r>
            <a:endParaRPr sz="2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2550"/>
            <a:ext cx="75628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15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20"/>
          <p:cNvSpPr txBox="1"/>
          <p:nvPr/>
        </p:nvSpPr>
        <p:spPr>
          <a:xfrm>
            <a:off x="1600200" y="214934"/>
            <a:ext cx="6040178" cy="71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FORM PLURAL NOUNS</a:t>
            </a:r>
            <a:endParaRPr sz="2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428750"/>
            <a:ext cx="827314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9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lvic Inflammatory Disease by Slidesgo">
  <a:themeElements>
    <a:clrScheme name="Simple Light">
      <a:dk1>
        <a:srgbClr val="323C50"/>
      </a:dk1>
      <a:lt1>
        <a:srgbClr val="E06666"/>
      </a:lt1>
      <a:dk2>
        <a:srgbClr val="ACE4ED"/>
      </a:dk2>
      <a:lt2>
        <a:srgbClr val="FFF2CC"/>
      </a:lt2>
      <a:accent1>
        <a:srgbClr val="FFC6B3"/>
      </a:accent1>
      <a:accent2>
        <a:srgbClr val="323C50"/>
      </a:accent2>
      <a:accent3>
        <a:srgbClr val="E06666"/>
      </a:accent3>
      <a:accent4>
        <a:srgbClr val="ACE4ED"/>
      </a:accent4>
      <a:accent5>
        <a:srgbClr val="FFF2CC"/>
      </a:accent5>
      <a:accent6>
        <a:srgbClr val="FFC6B3"/>
      </a:accent6>
      <a:hlink>
        <a:srgbClr val="323C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211</Words>
  <Application>Microsoft Office PowerPoint</Application>
  <PresentationFormat>On-screen Show (16:9)</PresentationFormat>
  <Paragraphs>111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Short Stack</vt:lpstr>
      <vt:lpstr>Calibri</vt:lpstr>
      <vt:lpstr>Lato</vt:lpstr>
      <vt:lpstr>Red Hat Text</vt:lpstr>
      <vt:lpstr>Arial</vt:lpstr>
      <vt:lpstr>Staatliches</vt:lpstr>
      <vt:lpstr>Pelvic Inflammatory Disease by Slidesgo</vt:lpstr>
      <vt:lpstr>Lesson 1</vt:lpstr>
      <vt:lpstr> Grammar: Noun Listening: Names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cp:lastModifiedBy>user</cp:lastModifiedBy>
  <cp:revision>15</cp:revision>
  <dcterms:modified xsi:type="dcterms:W3CDTF">2021-11-02T03:39:05Z</dcterms:modified>
</cp:coreProperties>
</file>