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  <p:sldMasterId id="2147483702" r:id="rId2"/>
  </p:sldMasterIdLst>
  <p:notesMasterIdLst>
    <p:notesMasterId r:id="rId25"/>
  </p:notesMasterIdLst>
  <p:sldIdLst>
    <p:sldId id="256" r:id="rId3"/>
    <p:sldId id="258" r:id="rId4"/>
    <p:sldId id="269" r:id="rId5"/>
    <p:sldId id="270" r:id="rId6"/>
    <p:sldId id="309" r:id="rId7"/>
    <p:sldId id="267" r:id="rId8"/>
    <p:sldId id="310" r:id="rId9"/>
    <p:sldId id="311" r:id="rId10"/>
    <p:sldId id="312" r:id="rId11"/>
    <p:sldId id="313" r:id="rId12"/>
    <p:sldId id="314" r:id="rId13"/>
    <p:sldId id="274" r:id="rId14"/>
    <p:sldId id="315" r:id="rId15"/>
    <p:sldId id="316" r:id="rId16"/>
    <p:sldId id="317" r:id="rId17"/>
    <p:sldId id="318" r:id="rId18"/>
    <p:sldId id="327" r:id="rId19"/>
    <p:sldId id="328" r:id="rId20"/>
    <p:sldId id="329" r:id="rId21"/>
    <p:sldId id="330" r:id="rId22"/>
    <p:sldId id="331" r:id="rId23"/>
    <p:sldId id="332" r:id="rId24"/>
  </p:sldIdLst>
  <p:sldSz cx="9144000" cy="5143500" type="screen16x9"/>
  <p:notesSz cx="6858000" cy="9144000"/>
  <p:embeddedFontLst>
    <p:embeddedFont>
      <p:font typeface="Red Hat Text" panose="020B0604020202020204" charset="0"/>
      <p:regular r:id="rId26"/>
      <p:bold r:id="rId27"/>
      <p:italic r:id="rId28"/>
      <p:boldItalic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Black Han Sans" panose="02000000000000000000" charset="-127"/>
      <p:regular r:id="rId34"/>
    </p:embeddedFont>
    <p:embeddedFont>
      <p:font typeface="Roboto Slab" panose="020B0604020202020204" charset="0"/>
      <p:regular r:id="rId35"/>
      <p:bold r:id="rId36"/>
    </p:embeddedFont>
    <p:embeddedFont>
      <p:font typeface="Short Stack" panose="020B0604020202020204" charset="0"/>
      <p:regular r:id="rId37"/>
    </p:embeddedFont>
    <p:embeddedFont>
      <p:font typeface="Titan One" panose="020B0604020202020204" charset="0"/>
      <p:regular r:id="rId38"/>
    </p:embeddedFont>
    <p:embeddedFont>
      <p:font typeface="Staatliches" panose="020B0604020202020204" charset="0"/>
      <p:regular r:id="rId39"/>
    </p:embeddedFont>
    <p:embeddedFont>
      <p:font typeface="Montserrat" panose="020B0604020202020204" charset="-93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D850BE-2DFE-4AF7-A355-E2268E9CD014}">
  <a:tblStyle styleId="{E4D850BE-2DFE-4AF7-A355-E2268E9CD0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71733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76cbc6627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76cbc6627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653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6bf8a2b190_0_32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6bf8a2b190_0_32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138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6bf8a2b190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6bf8a2b190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116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7dcfa4a11f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7dcfa4a11f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589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bbdd4ca84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6bbdd4ca84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309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132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8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bbdd4ca84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6bbdd4ca84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897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7dcfa4a11f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7dcfa4a11f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31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6bf8a2b190_0_32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6bf8a2b190_0_32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06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6bf8a2b190_0_32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6bf8a2b190_0_32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25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6bf8a2b190_0_33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6bf8a2b190_0_33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304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6bf8a2b190_0_32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6bf8a2b190_0_32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460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6bf8a2b190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6bf8a2b190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48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6bf8a2b190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6bf8a2b190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22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5" y="0"/>
            <a:ext cx="9144048" cy="5133089"/>
            <a:chOff x="-25" y="0"/>
            <a:chExt cx="9144048" cy="513308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25" y="0"/>
              <a:ext cx="9144047" cy="5133088"/>
              <a:chOff x="-25" y="0"/>
              <a:chExt cx="9144047" cy="5133088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406205" y="2835200"/>
                <a:ext cx="6737787" cy="2297888"/>
              </a:xfrm>
              <a:custGeom>
                <a:avLst/>
                <a:gdLst/>
                <a:ahLst/>
                <a:cxnLst/>
                <a:rect l="l" t="t" r="r" b="b"/>
                <a:pathLst>
                  <a:path w="33456" h="11410" extrusionOk="0">
                    <a:moveTo>
                      <a:pt x="22424" y="1"/>
                    </a:moveTo>
                    <a:cubicBezTo>
                      <a:pt x="16324" y="1"/>
                      <a:pt x="10216" y="1853"/>
                      <a:pt x="5291" y="5466"/>
                    </a:cubicBezTo>
                    <a:cubicBezTo>
                      <a:pt x="3145" y="7038"/>
                      <a:pt x="1158" y="9055"/>
                      <a:pt x="1" y="11410"/>
                    </a:cubicBezTo>
                    <a:lnTo>
                      <a:pt x="10841" y="11410"/>
                    </a:lnTo>
                    <a:cubicBezTo>
                      <a:pt x="13276" y="8184"/>
                      <a:pt x="17056" y="5854"/>
                      <a:pt x="20972" y="5009"/>
                    </a:cubicBezTo>
                    <a:cubicBezTo>
                      <a:pt x="22163" y="4754"/>
                      <a:pt x="23375" y="4631"/>
                      <a:pt x="24588" y="4631"/>
                    </a:cubicBezTo>
                    <a:cubicBezTo>
                      <a:pt x="27653" y="4631"/>
                      <a:pt x="30721" y="5417"/>
                      <a:pt x="33456" y="6840"/>
                    </a:cubicBezTo>
                    <a:lnTo>
                      <a:pt x="33456" y="2151"/>
                    </a:lnTo>
                    <a:cubicBezTo>
                      <a:pt x="29971" y="710"/>
                      <a:pt x="26199" y="1"/>
                      <a:pt x="224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-25" y="0"/>
                <a:ext cx="1609721" cy="1520686"/>
              </a:xfrm>
              <a:custGeom>
                <a:avLst/>
                <a:gdLst/>
                <a:ahLst/>
                <a:cxnLst/>
                <a:rect l="l" t="t" r="r" b="b"/>
                <a:pathLst>
                  <a:path w="14301" h="13510" extrusionOk="0">
                    <a:moveTo>
                      <a:pt x="1" y="1"/>
                    </a:moveTo>
                    <a:lnTo>
                      <a:pt x="1" y="10726"/>
                    </a:lnTo>
                    <a:cubicBezTo>
                      <a:pt x="2821" y="12270"/>
                      <a:pt x="5968" y="13216"/>
                      <a:pt x="9173" y="13471"/>
                    </a:cubicBezTo>
                    <a:cubicBezTo>
                      <a:pt x="9467" y="13495"/>
                      <a:pt x="9769" y="13510"/>
                      <a:pt x="10071" y="13510"/>
                    </a:cubicBezTo>
                    <a:cubicBezTo>
                      <a:pt x="11246" y="13510"/>
                      <a:pt x="12433" y="13283"/>
                      <a:pt x="13226" y="12461"/>
                    </a:cubicBezTo>
                    <a:cubicBezTo>
                      <a:pt x="14300" y="11341"/>
                      <a:pt x="14232" y="9575"/>
                      <a:pt x="14001" y="8044"/>
                    </a:cubicBezTo>
                    <a:cubicBezTo>
                      <a:pt x="13562" y="5173"/>
                      <a:pt x="12728" y="2274"/>
                      <a:pt x="10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27123" y="1345453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254000" y="0"/>
                <a:ext cx="2890022" cy="2725961"/>
              </a:xfrm>
              <a:custGeom>
                <a:avLst/>
                <a:gdLst/>
                <a:ahLst/>
                <a:cxnLst/>
                <a:rect l="l" t="t" r="r" b="b"/>
                <a:pathLst>
                  <a:path w="39212" h="36986" extrusionOk="0">
                    <a:moveTo>
                      <a:pt x="6787" y="1"/>
                    </a:moveTo>
                    <a:cubicBezTo>
                      <a:pt x="6305" y="2741"/>
                      <a:pt x="6839" y="5663"/>
                      <a:pt x="8309" y="8028"/>
                    </a:cubicBezTo>
                    <a:cubicBezTo>
                      <a:pt x="9017" y="9164"/>
                      <a:pt x="9935" y="10198"/>
                      <a:pt x="10350" y="11474"/>
                    </a:cubicBezTo>
                    <a:cubicBezTo>
                      <a:pt x="11278" y="14342"/>
                      <a:pt x="9370" y="17353"/>
                      <a:pt x="7196" y="19439"/>
                    </a:cubicBezTo>
                    <a:cubicBezTo>
                      <a:pt x="5019" y="21525"/>
                      <a:pt x="2385" y="23348"/>
                      <a:pt x="1235" y="26135"/>
                    </a:cubicBezTo>
                    <a:cubicBezTo>
                      <a:pt x="0" y="29132"/>
                      <a:pt x="933" y="32881"/>
                      <a:pt x="3430" y="34946"/>
                    </a:cubicBezTo>
                    <a:cubicBezTo>
                      <a:pt x="5159" y="36380"/>
                      <a:pt x="7464" y="36986"/>
                      <a:pt x="9714" y="36986"/>
                    </a:cubicBezTo>
                    <a:cubicBezTo>
                      <a:pt x="9771" y="36986"/>
                      <a:pt x="9827" y="36985"/>
                      <a:pt x="9884" y="36984"/>
                    </a:cubicBezTo>
                    <a:cubicBezTo>
                      <a:pt x="12187" y="36950"/>
                      <a:pt x="14439" y="36342"/>
                      <a:pt x="16627" y="35610"/>
                    </a:cubicBezTo>
                    <a:cubicBezTo>
                      <a:pt x="24844" y="32875"/>
                      <a:pt x="32397" y="28469"/>
                      <a:pt x="39212" y="23086"/>
                    </a:cubicBezTo>
                    <a:lnTo>
                      <a:pt x="39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61045" y="7693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761045" y="909777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797900" y="495850"/>
            <a:ext cx="439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797888" y="2575950"/>
            <a:ext cx="23838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8"/>
          <p:cNvGrpSpPr/>
          <p:nvPr/>
        </p:nvGrpSpPr>
        <p:grpSpPr>
          <a:xfrm rot="10800000">
            <a:off x="-615847" y="-261613"/>
            <a:ext cx="12538772" cy="6103408"/>
            <a:chOff x="-3449725" y="-661825"/>
            <a:chExt cx="12538772" cy="6103408"/>
          </a:xfrm>
        </p:grpSpPr>
        <p:sp>
          <p:nvSpPr>
            <p:cNvPr id="178" name="Google Shape;178;p18"/>
            <p:cNvSpPr/>
            <p:nvPr/>
          </p:nvSpPr>
          <p:spPr>
            <a:xfrm rot="10800000" flipH="1">
              <a:off x="-1734059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-3449725" y="3018422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 rot="10800000" flipH="1">
              <a:off x="2351260" y="-661825"/>
              <a:ext cx="6737787" cy="2297888"/>
            </a:xfrm>
            <a:custGeom>
              <a:avLst/>
              <a:gdLst/>
              <a:ahLst/>
              <a:cxnLst/>
              <a:rect l="l" t="t" r="r" b="b"/>
              <a:pathLst>
                <a:path w="33456" h="11410" extrusionOk="0">
                  <a:moveTo>
                    <a:pt x="22424" y="1"/>
                  </a:moveTo>
                  <a:cubicBezTo>
                    <a:pt x="16324" y="1"/>
                    <a:pt x="10216" y="1853"/>
                    <a:pt x="5291" y="5466"/>
                  </a:cubicBezTo>
                  <a:cubicBezTo>
                    <a:pt x="3145" y="7038"/>
                    <a:pt x="1158" y="9055"/>
                    <a:pt x="1" y="11410"/>
                  </a:cubicBezTo>
                  <a:lnTo>
                    <a:pt x="10841" y="11410"/>
                  </a:lnTo>
                  <a:cubicBezTo>
                    <a:pt x="13276" y="8184"/>
                    <a:pt x="17056" y="5854"/>
                    <a:pt x="20972" y="5009"/>
                  </a:cubicBezTo>
                  <a:cubicBezTo>
                    <a:pt x="22163" y="4754"/>
                    <a:pt x="23375" y="4631"/>
                    <a:pt x="24588" y="4631"/>
                  </a:cubicBezTo>
                  <a:cubicBezTo>
                    <a:pt x="27653" y="4631"/>
                    <a:pt x="30721" y="5417"/>
                    <a:pt x="33456" y="6840"/>
                  </a:cubicBezTo>
                  <a:lnTo>
                    <a:pt x="33456" y="2151"/>
                  </a:lnTo>
                  <a:cubicBezTo>
                    <a:pt x="29971" y="710"/>
                    <a:pt x="26199" y="1"/>
                    <a:pt x="22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 rot="10800000" flipH="1">
              <a:off x="669530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8"/>
          <p:cNvSpPr txBox="1">
            <a:spLocks noGrp="1"/>
          </p:cNvSpPr>
          <p:nvPr>
            <p:ph type="ctrTitle"/>
          </p:nvPr>
        </p:nvSpPr>
        <p:spPr>
          <a:xfrm>
            <a:off x="5184225" y="1421420"/>
            <a:ext cx="2225700" cy="4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1"/>
          </p:nvPr>
        </p:nvSpPr>
        <p:spPr>
          <a:xfrm>
            <a:off x="5184225" y="1773450"/>
            <a:ext cx="23571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ctrTitle" idx="2"/>
          </p:nvPr>
        </p:nvSpPr>
        <p:spPr>
          <a:xfrm>
            <a:off x="5184225" y="2869250"/>
            <a:ext cx="2225700" cy="4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3"/>
          </p:nvPr>
        </p:nvSpPr>
        <p:spPr>
          <a:xfrm>
            <a:off x="5184225" y="3220925"/>
            <a:ext cx="23571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title" idx="4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1685850" y="445025"/>
            <a:ext cx="577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title" idx="2"/>
          </p:nvPr>
        </p:nvSpPr>
        <p:spPr>
          <a:xfrm>
            <a:off x="1290594" y="2884000"/>
            <a:ext cx="29097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1290594" y="3235500"/>
            <a:ext cx="2909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 idx="3"/>
          </p:nvPr>
        </p:nvSpPr>
        <p:spPr>
          <a:xfrm>
            <a:off x="4943700" y="2884000"/>
            <a:ext cx="29097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4"/>
          </p:nvPr>
        </p:nvSpPr>
        <p:spPr>
          <a:xfrm>
            <a:off x="4943700" y="3235500"/>
            <a:ext cx="2909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9"/>
          <p:cNvSpPr/>
          <p:nvPr/>
        </p:nvSpPr>
        <p:spPr>
          <a:xfrm rot="10800000">
            <a:off x="0" y="0"/>
            <a:ext cx="1860350" cy="1271575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-25" y="4272475"/>
            <a:ext cx="9143989" cy="860614"/>
          </a:xfrm>
          <a:custGeom>
            <a:avLst/>
            <a:gdLst/>
            <a:ahLst/>
            <a:cxnLst/>
            <a:rect l="l" t="t" r="r" b="b"/>
            <a:pathLst>
              <a:path w="69963" h="11820" extrusionOk="0">
                <a:moveTo>
                  <a:pt x="1" y="0"/>
                </a:moveTo>
                <a:lnTo>
                  <a:pt x="1" y="11820"/>
                </a:lnTo>
                <a:lnTo>
                  <a:pt x="69962" y="11820"/>
                </a:lnTo>
                <a:lnTo>
                  <a:pt x="699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/>
          <p:nvPr/>
        </p:nvSpPr>
        <p:spPr>
          <a:xfrm rot="3600617">
            <a:off x="-2990262" y="3929040"/>
            <a:ext cx="4754679" cy="475493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6814253" y="3500673"/>
            <a:ext cx="2403386" cy="1642748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2"/>
          <p:cNvGrpSpPr/>
          <p:nvPr/>
        </p:nvGrpSpPr>
        <p:grpSpPr>
          <a:xfrm>
            <a:off x="-2984950" y="-52225"/>
            <a:ext cx="12150200" cy="5266583"/>
            <a:chOff x="-2984950" y="-52225"/>
            <a:chExt cx="12150200" cy="5266583"/>
          </a:xfrm>
        </p:grpSpPr>
        <p:sp>
          <p:nvSpPr>
            <p:cNvPr id="228" name="Google Shape;228;p22"/>
            <p:cNvSpPr/>
            <p:nvPr/>
          </p:nvSpPr>
          <p:spPr>
            <a:xfrm rot="10800000" flipH="1">
              <a:off x="-743459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-298495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 rot="10800000" flipH="1">
              <a:off x="2427460" y="-52225"/>
              <a:ext cx="6737787" cy="2297888"/>
            </a:xfrm>
            <a:custGeom>
              <a:avLst/>
              <a:gdLst/>
              <a:ahLst/>
              <a:cxnLst/>
              <a:rect l="l" t="t" r="r" b="b"/>
              <a:pathLst>
                <a:path w="33456" h="11410" extrusionOk="0">
                  <a:moveTo>
                    <a:pt x="22424" y="1"/>
                  </a:moveTo>
                  <a:cubicBezTo>
                    <a:pt x="16324" y="1"/>
                    <a:pt x="10216" y="1853"/>
                    <a:pt x="5291" y="5466"/>
                  </a:cubicBezTo>
                  <a:cubicBezTo>
                    <a:pt x="3145" y="7038"/>
                    <a:pt x="1158" y="9055"/>
                    <a:pt x="1" y="11410"/>
                  </a:cubicBezTo>
                  <a:lnTo>
                    <a:pt x="10841" y="11410"/>
                  </a:lnTo>
                  <a:cubicBezTo>
                    <a:pt x="13276" y="8184"/>
                    <a:pt x="17056" y="5854"/>
                    <a:pt x="20972" y="5009"/>
                  </a:cubicBezTo>
                  <a:cubicBezTo>
                    <a:pt x="22163" y="4754"/>
                    <a:pt x="23375" y="4631"/>
                    <a:pt x="24588" y="4631"/>
                  </a:cubicBezTo>
                  <a:cubicBezTo>
                    <a:pt x="27653" y="4631"/>
                    <a:pt x="30721" y="5417"/>
                    <a:pt x="33456" y="6840"/>
                  </a:cubicBezTo>
                  <a:lnTo>
                    <a:pt x="33456" y="2151"/>
                  </a:lnTo>
                  <a:cubicBezTo>
                    <a:pt x="29971" y="710"/>
                    <a:pt x="26199" y="1"/>
                    <a:pt x="22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 rot="10800000" flipH="1">
              <a:off x="730490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713850" y="2128825"/>
            <a:ext cx="3496200" cy="4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ubTitle" idx="1"/>
          </p:nvPr>
        </p:nvSpPr>
        <p:spPr>
          <a:xfrm>
            <a:off x="713850" y="2510350"/>
            <a:ext cx="31968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title" idx="2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/>
          <p:nvPr/>
        </p:nvSpPr>
        <p:spPr>
          <a:xfrm rot="10800000" flipH="1">
            <a:off x="-578202" y="-429897"/>
            <a:ext cx="1625509" cy="1303022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3224600" y="2999197"/>
            <a:ext cx="6063998" cy="242316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3"/>
          <p:cNvSpPr/>
          <p:nvPr/>
        </p:nvSpPr>
        <p:spPr>
          <a:xfrm rot="10800000" flipH="1">
            <a:off x="4441485" y="-574750"/>
            <a:ext cx="6737787" cy="2297888"/>
          </a:xfrm>
          <a:custGeom>
            <a:avLst/>
            <a:gdLst/>
            <a:ahLst/>
            <a:cxnLst/>
            <a:rect l="l" t="t" r="r" b="b"/>
            <a:pathLst>
              <a:path w="33456" h="11410" extrusionOk="0">
                <a:moveTo>
                  <a:pt x="22424" y="1"/>
                </a:moveTo>
                <a:cubicBezTo>
                  <a:pt x="16324" y="1"/>
                  <a:pt x="10216" y="1853"/>
                  <a:pt x="5291" y="5466"/>
                </a:cubicBezTo>
                <a:cubicBezTo>
                  <a:pt x="3145" y="7038"/>
                  <a:pt x="1158" y="9055"/>
                  <a:pt x="1" y="11410"/>
                </a:cubicBezTo>
                <a:lnTo>
                  <a:pt x="10841" y="11410"/>
                </a:lnTo>
                <a:cubicBezTo>
                  <a:pt x="13276" y="8184"/>
                  <a:pt x="17056" y="5854"/>
                  <a:pt x="20972" y="5009"/>
                </a:cubicBezTo>
                <a:cubicBezTo>
                  <a:pt x="22163" y="4754"/>
                  <a:pt x="23375" y="4631"/>
                  <a:pt x="24588" y="4631"/>
                </a:cubicBezTo>
                <a:cubicBezTo>
                  <a:pt x="27653" y="4631"/>
                  <a:pt x="30721" y="5417"/>
                  <a:pt x="33456" y="6840"/>
                </a:cubicBezTo>
                <a:lnTo>
                  <a:pt x="33456" y="2151"/>
                </a:lnTo>
                <a:cubicBezTo>
                  <a:pt x="29971" y="710"/>
                  <a:pt x="26199" y="1"/>
                  <a:pt x="224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/>
          <p:nvPr/>
        </p:nvSpPr>
        <p:spPr>
          <a:xfrm rot="5400000">
            <a:off x="-352225" y="3675900"/>
            <a:ext cx="1860350" cy="1271575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subTitle" idx="1"/>
          </p:nvPr>
        </p:nvSpPr>
        <p:spPr>
          <a:xfrm>
            <a:off x="2115750" y="2696050"/>
            <a:ext cx="49125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title"/>
          </p:nvPr>
        </p:nvSpPr>
        <p:spPr>
          <a:xfrm>
            <a:off x="1770300" y="1599561"/>
            <a:ext cx="5603400" cy="10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BODY_1_2_1_2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/>
          <p:nvPr/>
        </p:nvSpPr>
        <p:spPr>
          <a:xfrm rot="10800000">
            <a:off x="0" y="0"/>
            <a:ext cx="1860350" cy="1271575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-25" y="4272475"/>
            <a:ext cx="9143989" cy="860614"/>
          </a:xfrm>
          <a:custGeom>
            <a:avLst/>
            <a:gdLst/>
            <a:ahLst/>
            <a:cxnLst/>
            <a:rect l="l" t="t" r="r" b="b"/>
            <a:pathLst>
              <a:path w="69963" h="11820" extrusionOk="0">
                <a:moveTo>
                  <a:pt x="1" y="0"/>
                </a:moveTo>
                <a:lnTo>
                  <a:pt x="1" y="11820"/>
                </a:lnTo>
                <a:lnTo>
                  <a:pt x="69962" y="11820"/>
                </a:lnTo>
                <a:lnTo>
                  <a:pt x="699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"/>
          <p:cNvSpPr/>
          <p:nvPr/>
        </p:nvSpPr>
        <p:spPr>
          <a:xfrm rot="3600617">
            <a:off x="-2990262" y="3929040"/>
            <a:ext cx="4754679" cy="475493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6814253" y="3500673"/>
            <a:ext cx="2403386" cy="1642748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title" idx="2"/>
          </p:nvPr>
        </p:nvSpPr>
        <p:spPr>
          <a:xfrm>
            <a:off x="3062850" y="3348275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subTitle" idx="1"/>
          </p:nvPr>
        </p:nvSpPr>
        <p:spPr>
          <a:xfrm>
            <a:off x="3263250" y="3695775"/>
            <a:ext cx="26175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title" idx="3"/>
          </p:nvPr>
        </p:nvSpPr>
        <p:spPr>
          <a:xfrm>
            <a:off x="942525" y="1945850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subTitle" idx="4"/>
          </p:nvPr>
        </p:nvSpPr>
        <p:spPr>
          <a:xfrm>
            <a:off x="1142925" y="2293075"/>
            <a:ext cx="26175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 idx="5"/>
          </p:nvPr>
        </p:nvSpPr>
        <p:spPr>
          <a:xfrm>
            <a:off x="5183175" y="1945850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subTitle" idx="6"/>
          </p:nvPr>
        </p:nvSpPr>
        <p:spPr>
          <a:xfrm>
            <a:off x="5383575" y="2285400"/>
            <a:ext cx="26175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2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6"/>
          <p:cNvGrpSpPr/>
          <p:nvPr/>
        </p:nvGrpSpPr>
        <p:grpSpPr>
          <a:xfrm>
            <a:off x="92" y="5"/>
            <a:ext cx="9143908" cy="5143414"/>
            <a:chOff x="92" y="5"/>
            <a:chExt cx="9143908" cy="5143414"/>
          </a:xfrm>
        </p:grpSpPr>
        <p:sp>
          <p:nvSpPr>
            <p:cNvPr id="271" name="Google Shape;271;p26"/>
            <p:cNvSpPr/>
            <p:nvPr/>
          </p:nvSpPr>
          <p:spPr>
            <a:xfrm rot="10800000">
              <a:off x="5279569" y="5"/>
              <a:ext cx="3864431" cy="3432044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 flipH="1">
              <a:off x="92" y="3901472"/>
              <a:ext cx="1817004" cy="1241947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" name="Google Shape;273;p26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274" name="Google Shape;274;p26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7" name="Google Shape;277;p26"/>
            <p:cNvSpPr/>
            <p:nvPr/>
          </p:nvSpPr>
          <p:spPr>
            <a:xfrm rot="10800000">
              <a:off x="6158934" y="2837359"/>
              <a:ext cx="2978896" cy="2295737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26"/>
          <p:cNvSpPr txBox="1">
            <a:spLocks noGrp="1"/>
          </p:cNvSpPr>
          <p:nvPr>
            <p:ph type="subTitle" idx="1"/>
          </p:nvPr>
        </p:nvSpPr>
        <p:spPr>
          <a:xfrm>
            <a:off x="1325075" y="3530200"/>
            <a:ext cx="2674200" cy="8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subTitle" idx="2"/>
          </p:nvPr>
        </p:nvSpPr>
        <p:spPr>
          <a:xfrm>
            <a:off x="1325075" y="2477206"/>
            <a:ext cx="2674200" cy="8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subTitle" idx="3"/>
          </p:nvPr>
        </p:nvSpPr>
        <p:spPr>
          <a:xfrm>
            <a:off x="1325075" y="1413800"/>
            <a:ext cx="2674200" cy="8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subTitle" idx="4"/>
          </p:nvPr>
        </p:nvSpPr>
        <p:spPr>
          <a:xfrm>
            <a:off x="1325084" y="3349050"/>
            <a:ext cx="1942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subTitle" idx="5"/>
          </p:nvPr>
        </p:nvSpPr>
        <p:spPr>
          <a:xfrm>
            <a:off x="1325084" y="2288875"/>
            <a:ext cx="1942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subTitle" idx="6"/>
          </p:nvPr>
        </p:nvSpPr>
        <p:spPr>
          <a:xfrm>
            <a:off x="1325084" y="1228700"/>
            <a:ext cx="1942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Titan One"/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9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/>
          <p:nvPr/>
        </p:nvSpPr>
        <p:spPr>
          <a:xfrm>
            <a:off x="-570751" y="3893277"/>
            <a:ext cx="1560571" cy="1250967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3765775" y="0"/>
            <a:ext cx="5378318" cy="5072907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7"/>
          <p:cNvSpPr/>
          <p:nvPr/>
        </p:nvSpPr>
        <p:spPr>
          <a:xfrm flipH="1">
            <a:off x="5894924" y="0"/>
            <a:ext cx="3249135" cy="507025"/>
          </a:xfrm>
          <a:custGeom>
            <a:avLst/>
            <a:gdLst/>
            <a:ahLst/>
            <a:cxnLst/>
            <a:rect l="l" t="t" r="r" b="b"/>
            <a:pathLst>
              <a:path w="18507" h="2888" extrusionOk="0">
                <a:moveTo>
                  <a:pt x="1" y="1"/>
                </a:moveTo>
                <a:cubicBezTo>
                  <a:pt x="437" y="831"/>
                  <a:pt x="1083" y="1549"/>
                  <a:pt x="1872" y="2053"/>
                </a:cubicBezTo>
                <a:cubicBezTo>
                  <a:pt x="2736" y="2601"/>
                  <a:pt x="3760" y="2887"/>
                  <a:pt x="4782" y="2887"/>
                </a:cubicBezTo>
                <a:cubicBezTo>
                  <a:pt x="5270" y="2887"/>
                  <a:pt x="5757" y="2822"/>
                  <a:pt x="6227" y="2689"/>
                </a:cubicBezTo>
                <a:cubicBezTo>
                  <a:pt x="7227" y="2403"/>
                  <a:pt x="8146" y="1832"/>
                  <a:pt x="9177" y="1682"/>
                </a:cubicBezTo>
                <a:cubicBezTo>
                  <a:pt x="9376" y="1653"/>
                  <a:pt x="9575" y="1640"/>
                  <a:pt x="9773" y="1640"/>
                </a:cubicBezTo>
                <a:cubicBezTo>
                  <a:pt x="11106" y="1640"/>
                  <a:pt x="12423" y="2218"/>
                  <a:pt x="13773" y="2298"/>
                </a:cubicBezTo>
                <a:cubicBezTo>
                  <a:pt x="13869" y="2304"/>
                  <a:pt x="13964" y="2306"/>
                  <a:pt x="14059" y="2306"/>
                </a:cubicBezTo>
                <a:cubicBezTo>
                  <a:pt x="15793" y="2306"/>
                  <a:pt x="17467" y="1382"/>
                  <a:pt x="18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7"/>
          <p:cNvGrpSpPr/>
          <p:nvPr/>
        </p:nvGrpSpPr>
        <p:grpSpPr>
          <a:xfrm>
            <a:off x="169125" y="184750"/>
            <a:ext cx="8797108" cy="4746297"/>
            <a:chOff x="169125" y="-3414650"/>
            <a:chExt cx="8797108" cy="4746297"/>
          </a:xfrm>
        </p:grpSpPr>
        <p:sp>
          <p:nvSpPr>
            <p:cNvPr id="290" name="Google Shape;290;p27"/>
            <p:cNvSpPr/>
            <p:nvPr/>
          </p:nvSpPr>
          <p:spPr>
            <a:xfrm>
              <a:off x="169125" y="-3414650"/>
              <a:ext cx="326100" cy="440104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8761045" y="10504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8761045" y="1190876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7"/>
          <p:cNvSpPr txBox="1">
            <a:spLocks noGrp="1"/>
          </p:cNvSpPr>
          <p:nvPr>
            <p:ph type="title"/>
          </p:nvPr>
        </p:nvSpPr>
        <p:spPr>
          <a:xfrm>
            <a:off x="11773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 txBox="1">
            <a:spLocks noGrp="1"/>
          </p:cNvSpPr>
          <p:nvPr>
            <p:ph type="title" idx="2"/>
          </p:nvPr>
        </p:nvSpPr>
        <p:spPr>
          <a:xfrm>
            <a:off x="3062850" y="2946038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5" name="Google Shape;295;p27"/>
          <p:cNvSpPr txBox="1">
            <a:spLocks noGrp="1"/>
          </p:cNvSpPr>
          <p:nvPr>
            <p:ph type="subTitle" idx="1"/>
          </p:nvPr>
        </p:nvSpPr>
        <p:spPr>
          <a:xfrm>
            <a:off x="3263250" y="3295388"/>
            <a:ext cx="26175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title" idx="3"/>
          </p:nvPr>
        </p:nvSpPr>
        <p:spPr>
          <a:xfrm>
            <a:off x="409125" y="2946038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subTitle" idx="4"/>
          </p:nvPr>
        </p:nvSpPr>
        <p:spPr>
          <a:xfrm>
            <a:off x="609525" y="3295388"/>
            <a:ext cx="26175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 idx="5"/>
          </p:nvPr>
        </p:nvSpPr>
        <p:spPr>
          <a:xfrm>
            <a:off x="5716575" y="2946038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6"/>
          </p:nvPr>
        </p:nvSpPr>
        <p:spPr>
          <a:xfrm>
            <a:off x="5916975" y="3295388"/>
            <a:ext cx="26175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TITLE_AND_BODY_1_2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8"/>
          <p:cNvGrpSpPr/>
          <p:nvPr/>
        </p:nvGrpSpPr>
        <p:grpSpPr>
          <a:xfrm>
            <a:off x="-690151" y="-2"/>
            <a:ext cx="10525851" cy="5144462"/>
            <a:chOff x="-690151" y="-2"/>
            <a:chExt cx="10525851" cy="5144462"/>
          </a:xfrm>
        </p:grpSpPr>
        <p:sp>
          <p:nvSpPr>
            <p:cNvPr id="302" name="Google Shape;302;p28"/>
            <p:cNvSpPr/>
            <p:nvPr/>
          </p:nvSpPr>
          <p:spPr>
            <a:xfrm flipH="1">
              <a:off x="-68" y="2960000"/>
              <a:ext cx="3194593" cy="2183549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8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" name="Google Shape;307;p28"/>
            <p:cNvSpPr/>
            <p:nvPr/>
          </p:nvSpPr>
          <p:spPr>
            <a:xfrm flipH="1">
              <a:off x="5468749" y="1643750"/>
              <a:ext cx="4366950" cy="3500710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 rot="10800000" flipH="1">
              <a:off x="-690151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28"/>
          <p:cNvSpPr txBox="1">
            <a:spLocks noGrp="1"/>
          </p:cNvSpPr>
          <p:nvPr>
            <p:ph type="title"/>
          </p:nvPr>
        </p:nvSpPr>
        <p:spPr>
          <a:xfrm>
            <a:off x="6234875" y="2305150"/>
            <a:ext cx="21951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0" name="Google Shape;310;p28"/>
          <p:cNvSpPr txBox="1">
            <a:spLocks noGrp="1"/>
          </p:cNvSpPr>
          <p:nvPr>
            <p:ph type="title" idx="2" hasCustomPrompt="1"/>
          </p:nvPr>
        </p:nvSpPr>
        <p:spPr>
          <a:xfrm>
            <a:off x="6522300" y="14914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28"/>
          <p:cNvSpPr txBox="1">
            <a:spLocks noGrp="1"/>
          </p:cNvSpPr>
          <p:nvPr>
            <p:ph type="subTitle" idx="1"/>
          </p:nvPr>
        </p:nvSpPr>
        <p:spPr>
          <a:xfrm>
            <a:off x="5992475" y="3174450"/>
            <a:ext cx="24375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TITLE_AND_DESCRIPTION_1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/>
          <p:nvPr/>
        </p:nvSpPr>
        <p:spPr>
          <a:xfrm rot="10800000">
            <a:off x="2746708" y="-236896"/>
            <a:ext cx="6324992" cy="5617287"/>
          </a:xfrm>
          <a:custGeom>
            <a:avLst/>
            <a:gdLst/>
            <a:ahLst/>
            <a:cxnLst/>
            <a:rect l="l" t="t" r="r" b="b"/>
            <a:pathLst>
              <a:path w="13583" h="12063" extrusionOk="0">
                <a:moveTo>
                  <a:pt x="5144" y="1"/>
                </a:moveTo>
                <a:cubicBezTo>
                  <a:pt x="4965" y="1"/>
                  <a:pt x="4788" y="15"/>
                  <a:pt x="4614" y="42"/>
                </a:cubicBezTo>
                <a:cubicBezTo>
                  <a:pt x="3179" y="267"/>
                  <a:pt x="2097" y="1206"/>
                  <a:pt x="1028" y="2110"/>
                </a:cubicBezTo>
                <a:cubicBezTo>
                  <a:pt x="718" y="2369"/>
                  <a:pt x="358" y="2611"/>
                  <a:pt x="1" y="2856"/>
                </a:cubicBezTo>
                <a:lnTo>
                  <a:pt x="1" y="12063"/>
                </a:lnTo>
                <a:lnTo>
                  <a:pt x="4213" y="12063"/>
                </a:lnTo>
                <a:cubicBezTo>
                  <a:pt x="4399" y="11297"/>
                  <a:pt x="4787" y="10607"/>
                  <a:pt x="5424" y="10147"/>
                </a:cubicBezTo>
                <a:cubicBezTo>
                  <a:pt x="6502" y="9357"/>
                  <a:pt x="7956" y="9436"/>
                  <a:pt x="9289" y="9361"/>
                </a:cubicBezTo>
                <a:cubicBezTo>
                  <a:pt x="10432" y="9296"/>
                  <a:pt x="11633" y="9058"/>
                  <a:pt x="12470" y="8275"/>
                </a:cubicBezTo>
                <a:cubicBezTo>
                  <a:pt x="13307" y="7496"/>
                  <a:pt x="13582" y="6034"/>
                  <a:pt x="12783" y="5217"/>
                </a:cubicBezTo>
                <a:cubicBezTo>
                  <a:pt x="11722" y="4135"/>
                  <a:pt x="9616" y="4775"/>
                  <a:pt x="8636" y="3621"/>
                </a:cubicBezTo>
                <a:cubicBezTo>
                  <a:pt x="8115" y="3013"/>
                  <a:pt x="8122" y="2118"/>
                  <a:pt x="7755" y="1407"/>
                </a:cubicBezTo>
                <a:cubicBezTo>
                  <a:pt x="7277" y="481"/>
                  <a:pt x="6199" y="1"/>
                  <a:pt x="51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9"/>
          <p:cNvSpPr/>
          <p:nvPr/>
        </p:nvSpPr>
        <p:spPr>
          <a:xfrm rot="-5400000" flipH="1">
            <a:off x="-440841" y="240434"/>
            <a:ext cx="2978896" cy="2295737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9"/>
          <p:cNvSpPr txBox="1">
            <a:spLocks noGrp="1"/>
          </p:cNvSpPr>
          <p:nvPr>
            <p:ph type="title"/>
          </p:nvPr>
        </p:nvSpPr>
        <p:spPr>
          <a:xfrm>
            <a:off x="4893725" y="2655950"/>
            <a:ext cx="3079500" cy="56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6" name="Google Shape;316;p29"/>
          <p:cNvSpPr txBox="1">
            <a:spLocks noGrp="1"/>
          </p:cNvSpPr>
          <p:nvPr>
            <p:ph type="subTitle" idx="1"/>
          </p:nvPr>
        </p:nvSpPr>
        <p:spPr>
          <a:xfrm>
            <a:off x="5088500" y="3414975"/>
            <a:ext cx="28848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title" idx="2" hasCustomPrompt="1"/>
          </p:nvPr>
        </p:nvSpPr>
        <p:spPr>
          <a:xfrm>
            <a:off x="5740100" y="1047025"/>
            <a:ext cx="2233200" cy="16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8" name="Google Shape;318;p29"/>
          <p:cNvSpPr/>
          <p:nvPr/>
        </p:nvSpPr>
        <p:spPr>
          <a:xfrm rot="10800000" flipH="1">
            <a:off x="3" y="3790806"/>
            <a:ext cx="1755224" cy="1352693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9"/>
          <p:cNvSpPr/>
          <p:nvPr/>
        </p:nvSpPr>
        <p:spPr>
          <a:xfrm rot="5470684">
            <a:off x="4064003" y="370490"/>
            <a:ext cx="209940" cy="225978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9"/>
          <p:cNvSpPr/>
          <p:nvPr/>
        </p:nvSpPr>
        <p:spPr>
          <a:xfrm rot="5470737">
            <a:off x="3818032" y="4420676"/>
            <a:ext cx="369367" cy="355190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"/>
          <p:cNvSpPr/>
          <p:nvPr/>
        </p:nvSpPr>
        <p:spPr>
          <a:xfrm rot="9507153">
            <a:off x="1258996" y="552274"/>
            <a:ext cx="219888" cy="211463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TITLE_AND_BODY_1_2_1_1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0"/>
          <p:cNvGrpSpPr/>
          <p:nvPr/>
        </p:nvGrpSpPr>
        <p:grpSpPr>
          <a:xfrm>
            <a:off x="-690151" y="-2"/>
            <a:ext cx="12033801" cy="5392337"/>
            <a:chOff x="-690151" y="-2"/>
            <a:chExt cx="12033801" cy="5392337"/>
          </a:xfrm>
        </p:grpSpPr>
        <p:sp>
          <p:nvSpPr>
            <p:cNvPr id="324" name="Google Shape;324;p30"/>
            <p:cNvSpPr/>
            <p:nvPr/>
          </p:nvSpPr>
          <p:spPr>
            <a:xfrm flipH="1">
              <a:off x="-68" y="2960000"/>
              <a:ext cx="3194593" cy="2183549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" name="Google Shape;325;p30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326" name="Google Shape;326;p30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30"/>
            <p:cNvSpPr/>
            <p:nvPr/>
          </p:nvSpPr>
          <p:spPr>
            <a:xfrm flipH="1">
              <a:off x="6976699" y="1891625"/>
              <a:ext cx="4366950" cy="3500710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 rot="10800000" flipH="1">
              <a:off x="-690151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30"/>
          <p:cNvSpPr txBox="1">
            <a:spLocks noGrp="1"/>
          </p:cNvSpPr>
          <p:nvPr>
            <p:ph type="title"/>
          </p:nvPr>
        </p:nvSpPr>
        <p:spPr>
          <a:xfrm>
            <a:off x="1408350" y="1390742"/>
            <a:ext cx="63273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title" idx="2" hasCustomPrompt="1"/>
          </p:nvPr>
        </p:nvSpPr>
        <p:spPr>
          <a:xfrm>
            <a:off x="3618150" y="5770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30"/>
          <p:cNvSpPr txBox="1">
            <a:spLocks noGrp="1"/>
          </p:cNvSpPr>
          <p:nvPr>
            <p:ph type="subTitle" idx="1"/>
          </p:nvPr>
        </p:nvSpPr>
        <p:spPr>
          <a:xfrm>
            <a:off x="1361850" y="2260046"/>
            <a:ext cx="64203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flipH="1">
            <a:off x="-491485" y="2982222"/>
            <a:ext cx="6327283" cy="2528370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0" y="0"/>
            <a:ext cx="9137824" cy="5133101"/>
            <a:chOff x="0" y="0"/>
            <a:chExt cx="9137824" cy="5133101"/>
          </a:xfrm>
        </p:grpSpPr>
        <p:sp>
          <p:nvSpPr>
            <p:cNvPr id="25" name="Google Shape;25;p3"/>
            <p:cNvSpPr/>
            <p:nvPr/>
          </p:nvSpPr>
          <p:spPr>
            <a:xfrm rot="10800000">
              <a:off x="7722839" y="4042618"/>
              <a:ext cx="1414985" cy="1090482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3"/>
            <p:cNvGrpSpPr/>
            <p:nvPr/>
          </p:nvGrpSpPr>
          <p:grpSpPr>
            <a:xfrm>
              <a:off x="1795905" y="186181"/>
              <a:ext cx="6030168" cy="4556029"/>
              <a:chOff x="1795905" y="186181"/>
              <a:chExt cx="6030168" cy="4556029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2827650" y="827400"/>
                <a:ext cx="3488700" cy="348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5470684">
                <a:off x="7513653" y="180465"/>
                <a:ext cx="209940" cy="225978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rot="5470737">
                <a:off x="7460032" y="4376313"/>
                <a:ext cx="369367" cy="35519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 rot="9507153">
                <a:off x="1827046" y="1574774"/>
                <a:ext cx="219888" cy="211463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3618150" y="13390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/>
          </p:nvPr>
        </p:nvSpPr>
        <p:spPr>
          <a:xfrm>
            <a:off x="1408350" y="2166830"/>
            <a:ext cx="63273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34250" y="3075100"/>
            <a:ext cx="2875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35"/>
          <p:cNvGrpSpPr/>
          <p:nvPr/>
        </p:nvGrpSpPr>
        <p:grpSpPr>
          <a:xfrm>
            <a:off x="-246502" y="44875"/>
            <a:ext cx="9390546" cy="5143162"/>
            <a:chOff x="-246502" y="44875"/>
            <a:chExt cx="9390546" cy="5143162"/>
          </a:xfrm>
        </p:grpSpPr>
        <p:sp>
          <p:nvSpPr>
            <p:cNvPr id="376" name="Google Shape;376;p35"/>
            <p:cNvSpPr/>
            <p:nvPr/>
          </p:nvSpPr>
          <p:spPr>
            <a:xfrm rot="-5400000" flipH="1">
              <a:off x="77977" y="-279603"/>
              <a:ext cx="5143144" cy="5792100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" name="Google Shape;377;p35"/>
            <p:cNvGrpSpPr/>
            <p:nvPr/>
          </p:nvGrpSpPr>
          <p:grpSpPr>
            <a:xfrm rot="-5400000" flipH="1">
              <a:off x="8363971" y="-185970"/>
              <a:ext cx="337407" cy="924597"/>
              <a:chOff x="8514266" y="1265155"/>
              <a:chExt cx="337407" cy="924597"/>
            </a:xfrm>
          </p:grpSpPr>
          <p:sp>
            <p:nvSpPr>
              <p:cNvPr id="378" name="Google Shape;378;p35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5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5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5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" name="Google Shape;382;p35"/>
            <p:cNvSpPr/>
            <p:nvPr/>
          </p:nvSpPr>
          <p:spPr>
            <a:xfrm rot="-5400000" flipH="1">
              <a:off x="-946474" y="3790475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 rot="10800000">
              <a:off x="5366582" y="382323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xfrm>
            <a:off x="11773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35"/>
          <p:cNvSpPr txBox="1">
            <a:spLocks noGrp="1"/>
          </p:cNvSpPr>
          <p:nvPr>
            <p:ph type="subTitle" idx="1"/>
          </p:nvPr>
        </p:nvSpPr>
        <p:spPr>
          <a:xfrm>
            <a:off x="2193150" y="1083200"/>
            <a:ext cx="4757700" cy="12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 rot="10800000">
            <a:off x="7353624" y="-2"/>
            <a:ext cx="2290182" cy="1835829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"/>
          <p:cNvSpPr/>
          <p:nvPr/>
        </p:nvSpPr>
        <p:spPr>
          <a:xfrm flipH="1">
            <a:off x="5821300" y="2791197"/>
            <a:ext cx="6063998" cy="242316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6"/>
          <p:cNvSpPr/>
          <p:nvPr/>
        </p:nvSpPr>
        <p:spPr>
          <a:xfrm flipH="1">
            <a:off x="0" y="3871925"/>
            <a:ext cx="1860350" cy="1271575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6"/>
          <p:cNvSpPr/>
          <p:nvPr/>
        </p:nvSpPr>
        <p:spPr>
          <a:xfrm>
            <a:off x="271119" y="212480"/>
            <a:ext cx="595618" cy="572703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6"/>
          <p:cNvSpPr txBox="1">
            <a:spLocks noGrp="1"/>
          </p:cNvSpPr>
          <p:nvPr>
            <p:ph type="title"/>
          </p:nvPr>
        </p:nvSpPr>
        <p:spPr>
          <a:xfrm>
            <a:off x="11773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_AND_BODY_1_3_1_1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37"/>
          <p:cNvGrpSpPr/>
          <p:nvPr/>
        </p:nvGrpSpPr>
        <p:grpSpPr>
          <a:xfrm>
            <a:off x="-152410" y="0"/>
            <a:ext cx="9338910" cy="5221448"/>
            <a:chOff x="-152410" y="0"/>
            <a:chExt cx="9338910" cy="5221448"/>
          </a:xfrm>
        </p:grpSpPr>
        <p:sp>
          <p:nvSpPr>
            <p:cNvPr id="394" name="Google Shape;394;p37"/>
            <p:cNvSpPr/>
            <p:nvPr/>
          </p:nvSpPr>
          <p:spPr>
            <a:xfrm rot="10800000" flipH="1">
              <a:off x="-152410" y="3991667"/>
              <a:ext cx="1579980" cy="1217639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37"/>
            <p:cNvGrpSpPr/>
            <p:nvPr/>
          </p:nvGrpSpPr>
          <p:grpSpPr>
            <a:xfrm>
              <a:off x="5389067" y="959790"/>
              <a:ext cx="3797433" cy="4261658"/>
              <a:chOff x="5389067" y="959790"/>
              <a:chExt cx="3797433" cy="4261658"/>
            </a:xfrm>
          </p:grpSpPr>
          <p:sp>
            <p:nvSpPr>
              <p:cNvPr id="396" name="Google Shape;396;p37"/>
              <p:cNvSpPr/>
              <p:nvPr/>
            </p:nvSpPr>
            <p:spPr>
              <a:xfrm flipH="1">
                <a:off x="5389067" y="1848905"/>
                <a:ext cx="3797433" cy="3372543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2063" extrusionOk="0">
                    <a:moveTo>
                      <a:pt x="5144" y="1"/>
                    </a:moveTo>
                    <a:cubicBezTo>
                      <a:pt x="4965" y="1"/>
                      <a:pt x="4788" y="15"/>
                      <a:pt x="4614" y="42"/>
                    </a:cubicBezTo>
                    <a:cubicBezTo>
                      <a:pt x="3179" y="267"/>
                      <a:pt x="2097" y="1206"/>
                      <a:pt x="1028" y="2110"/>
                    </a:cubicBezTo>
                    <a:cubicBezTo>
                      <a:pt x="718" y="2369"/>
                      <a:pt x="358" y="2611"/>
                      <a:pt x="1" y="2856"/>
                    </a:cubicBezTo>
                    <a:lnTo>
                      <a:pt x="1" y="12063"/>
                    </a:lnTo>
                    <a:lnTo>
                      <a:pt x="4213" y="12063"/>
                    </a:lnTo>
                    <a:cubicBezTo>
                      <a:pt x="4399" y="11297"/>
                      <a:pt x="4787" y="10607"/>
                      <a:pt x="5424" y="10147"/>
                    </a:cubicBezTo>
                    <a:cubicBezTo>
                      <a:pt x="6502" y="9357"/>
                      <a:pt x="7956" y="9436"/>
                      <a:pt x="9289" y="9361"/>
                    </a:cubicBezTo>
                    <a:cubicBezTo>
                      <a:pt x="10432" y="9296"/>
                      <a:pt x="11633" y="9058"/>
                      <a:pt x="12470" y="8275"/>
                    </a:cubicBezTo>
                    <a:cubicBezTo>
                      <a:pt x="13307" y="7496"/>
                      <a:pt x="13582" y="6034"/>
                      <a:pt x="12783" y="5217"/>
                    </a:cubicBezTo>
                    <a:cubicBezTo>
                      <a:pt x="11722" y="4135"/>
                      <a:pt x="9616" y="4775"/>
                      <a:pt x="8636" y="3621"/>
                    </a:cubicBezTo>
                    <a:cubicBezTo>
                      <a:pt x="8115" y="3013"/>
                      <a:pt x="8122" y="2118"/>
                      <a:pt x="7755" y="1407"/>
                    </a:cubicBezTo>
                    <a:cubicBezTo>
                      <a:pt x="7277" y="481"/>
                      <a:pt x="6199" y="1"/>
                      <a:pt x="5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7"/>
              <p:cNvSpPr/>
              <p:nvPr/>
            </p:nvSpPr>
            <p:spPr>
              <a:xfrm>
                <a:off x="8591236" y="959790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37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37"/>
          <p:cNvSpPr txBox="1">
            <a:spLocks noGrp="1"/>
          </p:cNvSpPr>
          <p:nvPr>
            <p:ph type="subTitle" idx="1"/>
          </p:nvPr>
        </p:nvSpPr>
        <p:spPr>
          <a:xfrm>
            <a:off x="1177500" y="2148875"/>
            <a:ext cx="2648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0" name="Google Shape;400;p37"/>
          <p:cNvSpPr txBox="1">
            <a:spLocks noGrp="1"/>
          </p:cNvSpPr>
          <p:nvPr>
            <p:ph type="body" idx="2"/>
          </p:nvPr>
        </p:nvSpPr>
        <p:spPr>
          <a:xfrm>
            <a:off x="1177498" y="2701950"/>
            <a:ext cx="31608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8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>
            <a:spLocks noGrp="1"/>
          </p:cNvSpPr>
          <p:nvPr>
            <p:ph type="title"/>
          </p:nvPr>
        </p:nvSpPr>
        <p:spPr>
          <a:xfrm>
            <a:off x="11773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3" name="Google Shape;403;p38"/>
          <p:cNvGrpSpPr/>
          <p:nvPr/>
        </p:nvGrpSpPr>
        <p:grpSpPr>
          <a:xfrm>
            <a:off x="-3860422" y="0"/>
            <a:ext cx="13004386" cy="9553860"/>
            <a:chOff x="-3860422" y="0"/>
            <a:chExt cx="13004386" cy="9553860"/>
          </a:xfrm>
        </p:grpSpPr>
        <p:sp>
          <p:nvSpPr>
            <p:cNvPr id="404" name="Google Shape;404;p38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 rot="3600617">
              <a:off x="-2990262" y="3929040"/>
              <a:ext cx="4754679" cy="4754939"/>
            </a:xfrm>
            <a:prstGeom prst="blockArc">
              <a:avLst>
                <a:gd name="adj1" fmla="val 10800000"/>
                <a:gd name="adj2" fmla="val 1513511"/>
                <a:gd name="adj3" fmla="val 191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38"/>
          <p:cNvSpPr/>
          <p:nvPr/>
        </p:nvSpPr>
        <p:spPr>
          <a:xfrm>
            <a:off x="6056916" y="2983037"/>
            <a:ext cx="3160735" cy="2160406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8"/>
          <p:cNvSpPr/>
          <p:nvPr/>
        </p:nvSpPr>
        <p:spPr>
          <a:xfrm rot="10800000" flipH="1">
            <a:off x="7197425" y="-44541"/>
            <a:ext cx="1999690" cy="1366816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8"/>
          <p:cNvSpPr txBox="1">
            <a:spLocks noGrp="1"/>
          </p:cNvSpPr>
          <p:nvPr>
            <p:ph type="body" idx="1"/>
          </p:nvPr>
        </p:nvSpPr>
        <p:spPr>
          <a:xfrm>
            <a:off x="4704675" y="1506975"/>
            <a:ext cx="3384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8_2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11773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2125950" y="3870950"/>
            <a:ext cx="48921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grpSp>
        <p:nvGrpSpPr>
          <p:cNvPr id="413" name="Google Shape;413;p39"/>
          <p:cNvGrpSpPr/>
          <p:nvPr/>
        </p:nvGrpSpPr>
        <p:grpSpPr>
          <a:xfrm rot="-5400000" flipH="1">
            <a:off x="8363971" y="-185970"/>
            <a:ext cx="337407" cy="924597"/>
            <a:chOff x="8514266" y="1265155"/>
            <a:chExt cx="337407" cy="924597"/>
          </a:xfrm>
        </p:grpSpPr>
        <p:sp>
          <p:nvSpPr>
            <p:cNvPr id="414" name="Google Shape;414;p39"/>
            <p:cNvSpPr/>
            <p:nvPr/>
          </p:nvSpPr>
          <p:spPr>
            <a:xfrm>
              <a:off x="8514266" y="1265155"/>
              <a:ext cx="337407" cy="230998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8514266" y="1496032"/>
              <a:ext cx="337407" cy="23148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10"/>
                  </a:lnTo>
                  <a:lnTo>
                    <a:pt x="2784" y="1910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8514266" y="1727393"/>
              <a:ext cx="337407" cy="230998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8514266" y="1958270"/>
              <a:ext cx="337407" cy="23148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39"/>
          <p:cNvSpPr/>
          <p:nvPr/>
        </p:nvSpPr>
        <p:spPr>
          <a:xfrm rot="-5400000" flipH="1">
            <a:off x="-946474" y="3790475"/>
            <a:ext cx="2242956" cy="350011"/>
          </a:xfrm>
          <a:custGeom>
            <a:avLst/>
            <a:gdLst/>
            <a:ahLst/>
            <a:cxnLst/>
            <a:rect l="l" t="t" r="r" b="b"/>
            <a:pathLst>
              <a:path w="18507" h="2888" extrusionOk="0">
                <a:moveTo>
                  <a:pt x="1" y="1"/>
                </a:moveTo>
                <a:cubicBezTo>
                  <a:pt x="437" y="831"/>
                  <a:pt x="1083" y="1549"/>
                  <a:pt x="1872" y="2053"/>
                </a:cubicBezTo>
                <a:cubicBezTo>
                  <a:pt x="2736" y="2601"/>
                  <a:pt x="3760" y="2887"/>
                  <a:pt x="4782" y="2887"/>
                </a:cubicBezTo>
                <a:cubicBezTo>
                  <a:pt x="5270" y="2887"/>
                  <a:pt x="5757" y="2822"/>
                  <a:pt x="6227" y="2689"/>
                </a:cubicBezTo>
                <a:cubicBezTo>
                  <a:pt x="7227" y="2403"/>
                  <a:pt x="8146" y="1832"/>
                  <a:pt x="9177" y="1682"/>
                </a:cubicBezTo>
                <a:cubicBezTo>
                  <a:pt x="9376" y="1653"/>
                  <a:pt x="9575" y="1640"/>
                  <a:pt x="9773" y="1640"/>
                </a:cubicBezTo>
                <a:cubicBezTo>
                  <a:pt x="11106" y="1640"/>
                  <a:pt x="12423" y="2218"/>
                  <a:pt x="13773" y="2298"/>
                </a:cubicBezTo>
                <a:cubicBezTo>
                  <a:pt x="13869" y="2304"/>
                  <a:pt x="13964" y="2306"/>
                  <a:pt x="14059" y="2306"/>
                </a:cubicBezTo>
                <a:cubicBezTo>
                  <a:pt x="15793" y="2306"/>
                  <a:pt x="17467" y="1382"/>
                  <a:pt x="18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9"/>
          <p:cNvSpPr/>
          <p:nvPr/>
        </p:nvSpPr>
        <p:spPr>
          <a:xfrm rot="5400000" flipH="1">
            <a:off x="6944307" y="3026813"/>
            <a:ext cx="3777462" cy="1364799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9"/>
          <p:cNvSpPr/>
          <p:nvPr/>
        </p:nvSpPr>
        <p:spPr>
          <a:xfrm rot="7199737">
            <a:off x="-1851981" y="-1577874"/>
            <a:ext cx="3112012" cy="3112162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_1_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40"/>
          <p:cNvGrpSpPr/>
          <p:nvPr/>
        </p:nvGrpSpPr>
        <p:grpSpPr>
          <a:xfrm>
            <a:off x="-2984950" y="-52225"/>
            <a:ext cx="12150200" cy="5266583"/>
            <a:chOff x="-2984950" y="-52225"/>
            <a:chExt cx="12150200" cy="5266583"/>
          </a:xfrm>
        </p:grpSpPr>
        <p:sp>
          <p:nvSpPr>
            <p:cNvPr id="423" name="Google Shape;423;p40"/>
            <p:cNvSpPr/>
            <p:nvPr/>
          </p:nvSpPr>
          <p:spPr>
            <a:xfrm rot="10800000" flipH="1">
              <a:off x="-743459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-298495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 rot="10800000" flipH="1">
              <a:off x="2427460" y="-52225"/>
              <a:ext cx="6737787" cy="2297888"/>
            </a:xfrm>
            <a:custGeom>
              <a:avLst/>
              <a:gdLst/>
              <a:ahLst/>
              <a:cxnLst/>
              <a:rect l="l" t="t" r="r" b="b"/>
              <a:pathLst>
                <a:path w="33456" h="11410" extrusionOk="0">
                  <a:moveTo>
                    <a:pt x="22424" y="1"/>
                  </a:moveTo>
                  <a:cubicBezTo>
                    <a:pt x="16324" y="1"/>
                    <a:pt x="10216" y="1853"/>
                    <a:pt x="5291" y="5466"/>
                  </a:cubicBezTo>
                  <a:cubicBezTo>
                    <a:pt x="3145" y="7038"/>
                    <a:pt x="1158" y="9055"/>
                    <a:pt x="1" y="11410"/>
                  </a:cubicBezTo>
                  <a:lnTo>
                    <a:pt x="10841" y="11410"/>
                  </a:lnTo>
                  <a:cubicBezTo>
                    <a:pt x="13276" y="8184"/>
                    <a:pt x="17056" y="5854"/>
                    <a:pt x="20972" y="5009"/>
                  </a:cubicBezTo>
                  <a:cubicBezTo>
                    <a:pt x="22163" y="4754"/>
                    <a:pt x="23375" y="4631"/>
                    <a:pt x="24588" y="4631"/>
                  </a:cubicBezTo>
                  <a:cubicBezTo>
                    <a:pt x="27653" y="4631"/>
                    <a:pt x="30721" y="5417"/>
                    <a:pt x="33456" y="6840"/>
                  </a:cubicBezTo>
                  <a:lnTo>
                    <a:pt x="33456" y="2151"/>
                  </a:lnTo>
                  <a:cubicBezTo>
                    <a:pt x="29971" y="710"/>
                    <a:pt x="26199" y="1"/>
                    <a:pt x="22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 rot="10800000" flipH="1">
              <a:off x="730490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713850" y="2128825"/>
            <a:ext cx="3496200" cy="4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subTitle" idx="1"/>
          </p:nvPr>
        </p:nvSpPr>
        <p:spPr>
          <a:xfrm>
            <a:off x="713850" y="2510350"/>
            <a:ext cx="31968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_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>
            <a:spLocks noGrp="1"/>
          </p:cNvSpPr>
          <p:nvPr>
            <p:ph type="title"/>
          </p:nvPr>
        </p:nvSpPr>
        <p:spPr>
          <a:xfrm>
            <a:off x="717225" y="783200"/>
            <a:ext cx="33687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41"/>
          <p:cNvSpPr/>
          <p:nvPr/>
        </p:nvSpPr>
        <p:spPr>
          <a:xfrm rot="10800000">
            <a:off x="0" y="0"/>
            <a:ext cx="1860350" cy="1271575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1"/>
          <p:cNvSpPr/>
          <p:nvPr/>
        </p:nvSpPr>
        <p:spPr>
          <a:xfrm rot="3600617">
            <a:off x="-2907637" y="3443615"/>
            <a:ext cx="4754679" cy="475493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1"/>
          <p:cNvSpPr/>
          <p:nvPr/>
        </p:nvSpPr>
        <p:spPr>
          <a:xfrm>
            <a:off x="6814253" y="3500673"/>
            <a:ext cx="2403386" cy="1642748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2"/>
          <p:cNvGrpSpPr/>
          <p:nvPr/>
        </p:nvGrpSpPr>
        <p:grpSpPr>
          <a:xfrm>
            <a:off x="-2" y="107625"/>
            <a:ext cx="9236996" cy="5913562"/>
            <a:chOff x="-2" y="107625"/>
            <a:chExt cx="9236996" cy="5913562"/>
          </a:xfrm>
        </p:grpSpPr>
        <p:grpSp>
          <p:nvGrpSpPr>
            <p:cNvPr id="436" name="Google Shape;436;p42"/>
            <p:cNvGrpSpPr/>
            <p:nvPr/>
          </p:nvGrpSpPr>
          <p:grpSpPr>
            <a:xfrm rot="-5400000" flipH="1">
              <a:off x="8363971" y="-185970"/>
              <a:ext cx="337407" cy="924597"/>
              <a:chOff x="8514266" y="1265155"/>
              <a:chExt cx="337407" cy="924597"/>
            </a:xfrm>
          </p:grpSpPr>
          <p:sp>
            <p:nvSpPr>
              <p:cNvPr id="437" name="Google Shape;437;p42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2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2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2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1" name="Google Shape;441;p42"/>
            <p:cNvSpPr/>
            <p:nvPr/>
          </p:nvSpPr>
          <p:spPr>
            <a:xfrm rot="-5400000" flipH="1">
              <a:off x="-946474" y="3790475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2"/>
            <p:cNvSpPr/>
            <p:nvPr/>
          </p:nvSpPr>
          <p:spPr>
            <a:xfrm rot="10800000">
              <a:off x="5459532" y="465638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42"/>
          <p:cNvSpPr/>
          <p:nvPr/>
        </p:nvSpPr>
        <p:spPr>
          <a:xfrm rot="7199737">
            <a:off x="-1851981" y="-1577874"/>
            <a:ext cx="3112012" cy="3112162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2"/>
          <p:cNvSpPr txBox="1">
            <a:spLocks noGrp="1"/>
          </p:cNvSpPr>
          <p:nvPr>
            <p:ph type="title"/>
          </p:nvPr>
        </p:nvSpPr>
        <p:spPr>
          <a:xfrm>
            <a:off x="1573800" y="445025"/>
            <a:ext cx="599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5_1_1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4"/>
          <p:cNvSpPr/>
          <p:nvPr/>
        </p:nvSpPr>
        <p:spPr>
          <a:xfrm rot="5400077" flipH="1">
            <a:off x="4664953" y="-1796929"/>
            <a:ext cx="4349199" cy="4897964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44"/>
          <p:cNvGrpSpPr/>
          <p:nvPr/>
        </p:nvGrpSpPr>
        <p:grpSpPr>
          <a:xfrm>
            <a:off x="-1696741" y="-637245"/>
            <a:ext cx="7885750" cy="5574039"/>
            <a:chOff x="681006" y="714113"/>
            <a:chExt cx="7276019" cy="5143051"/>
          </a:xfrm>
        </p:grpSpPr>
        <p:sp>
          <p:nvSpPr>
            <p:cNvPr id="460" name="Google Shape;460;p44"/>
            <p:cNvSpPr/>
            <p:nvPr/>
          </p:nvSpPr>
          <p:spPr>
            <a:xfrm flipH="1">
              <a:off x="681006" y="714113"/>
              <a:ext cx="7260519" cy="2901289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4"/>
            <p:cNvSpPr/>
            <p:nvPr/>
          </p:nvSpPr>
          <p:spPr>
            <a:xfrm rot="10800000" flipH="1">
              <a:off x="696506" y="2955876"/>
              <a:ext cx="7260519" cy="2901289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44"/>
          <p:cNvSpPr txBox="1">
            <a:spLocks noGrp="1"/>
          </p:cNvSpPr>
          <p:nvPr>
            <p:ph type="subTitle" idx="1"/>
          </p:nvPr>
        </p:nvSpPr>
        <p:spPr>
          <a:xfrm>
            <a:off x="944250" y="2579925"/>
            <a:ext cx="42075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44"/>
          <p:cNvSpPr txBox="1">
            <a:spLocks noGrp="1"/>
          </p:cNvSpPr>
          <p:nvPr>
            <p:ph type="title" hasCustomPrompt="1"/>
          </p:nvPr>
        </p:nvSpPr>
        <p:spPr>
          <a:xfrm>
            <a:off x="63750" y="1331279"/>
            <a:ext cx="5968500" cy="13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36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64" name="Google Shape;464;p44"/>
          <p:cNvSpPr/>
          <p:nvPr/>
        </p:nvSpPr>
        <p:spPr>
          <a:xfrm rot="-1067948" flipH="1">
            <a:off x="481677" y="688776"/>
            <a:ext cx="416315" cy="349692"/>
          </a:xfrm>
          <a:custGeom>
            <a:avLst/>
            <a:gdLst/>
            <a:ahLst/>
            <a:cxnLst/>
            <a:rect l="l" t="t" r="r" b="b"/>
            <a:pathLst>
              <a:path w="4168" h="3501" extrusionOk="0">
                <a:moveTo>
                  <a:pt x="0" y="0"/>
                </a:moveTo>
                <a:lnTo>
                  <a:pt x="2379" y="3501"/>
                </a:lnTo>
                <a:lnTo>
                  <a:pt x="4168" y="837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4"/>
          <p:cNvSpPr/>
          <p:nvPr/>
        </p:nvSpPr>
        <p:spPr>
          <a:xfrm flipH="1">
            <a:off x="5347342" y="734783"/>
            <a:ext cx="279478" cy="257703"/>
          </a:xfrm>
          <a:custGeom>
            <a:avLst/>
            <a:gdLst/>
            <a:ahLst/>
            <a:cxnLst/>
            <a:rect l="l" t="t" r="r" b="b"/>
            <a:pathLst>
              <a:path w="2798" h="2580" extrusionOk="0">
                <a:moveTo>
                  <a:pt x="1402" y="0"/>
                </a:moveTo>
                <a:lnTo>
                  <a:pt x="1" y="2579"/>
                </a:lnTo>
                <a:lnTo>
                  <a:pt x="2797" y="1722"/>
                </a:lnTo>
                <a:lnTo>
                  <a:pt x="14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4"/>
          <p:cNvSpPr/>
          <p:nvPr/>
        </p:nvSpPr>
        <p:spPr>
          <a:xfrm rot="3049217">
            <a:off x="1888164" y="4430090"/>
            <a:ext cx="378087" cy="363567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/>
          <p:nvPr/>
        </p:nvSpPr>
        <p:spPr>
          <a:xfrm>
            <a:off x="4000900" y="0"/>
            <a:ext cx="5143144" cy="4851176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5"/>
          <p:cNvSpPr/>
          <p:nvPr/>
        </p:nvSpPr>
        <p:spPr>
          <a:xfrm>
            <a:off x="3" y="0"/>
            <a:ext cx="2329707" cy="363549"/>
          </a:xfrm>
          <a:custGeom>
            <a:avLst/>
            <a:gdLst/>
            <a:ahLst/>
            <a:cxnLst/>
            <a:rect l="l" t="t" r="r" b="b"/>
            <a:pathLst>
              <a:path w="18507" h="2888" extrusionOk="0">
                <a:moveTo>
                  <a:pt x="1" y="1"/>
                </a:moveTo>
                <a:cubicBezTo>
                  <a:pt x="437" y="831"/>
                  <a:pt x="1083" y="1549"/>
                  <a:pt x="1872" y="2053"/>
                </a:cubicBezTo>
                <a:cubicBezTo>
                  <a:pt x="2736" y="2601"/>
                  <a:pt x="3760" y="2887"/>
                  <a:pt x="4782" y="2887"/>
                </a:cubicBezTo>
                <a:cubicBezTo>
                  <a:pt x="5270" y="2887"/>
                  <a:pt x="5757" y="2822"/>
                  <a:pt x="6227" y="2689"/>
                </a:cubicBezTo>
                <a:cubicBezTo>
                  <a:pt x="7227" y="2403"/>
                  <a:pt x="8146" y="1832"/>
                  <a:pt x="9177" y="1682"/>
                </a:cubicBezTo>
                <a:cubicBezTo>
                  <a:pt x="9376" y="1653"/>
                  <a:pt x="9575" y="1640"/>
                  <a:pt x="9773" y="1640"/>
                </a:cubicBezTo>
                <a:cubicBezTo>
                  <a:pt x="11106" y="1640"/>
                  <a:pt x="12423" y="2218"/>
                  <a:pt x="13773" y="2298"/>
                </a:cubicBezTo>
                <a:cubicBezTo>
                  <a:pt x="13869" y="2304"/>
                  <a:pt x="13964" y="2306"/>
                  <a:pt x="14059" y="2306"/>
                </a:cubicBezTo>
                <a:cubicBezTo>
                  <a:pt x="15793" y="2306"/>
                  <a:pt x="17467" y="1382"/>
                  <a:pt x="18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45"/>
          <p:cNvGrpSpPr/>
          <p:nvPr/>
        </p:nvGrpSpPr>
        <p:grpSpPr>
          <a:xfrm>
            <a:off x="338161" y="230274"/>
            <a:ext cx="8628072" cy="933710"/>
            <a:chOff x="338161" y="-1616526"/>
            <a:chExt cx="8628072" cy="933710"/>
          </a:xfrm>
        </p:grpSpPr>
        <p:sp>
          <p:nvSpPr>
            <p:cNvPr id="471" name="Google Shape;471;p45"/>
            <p:cNvSpPr/>
            <p:nvPr/>
          </p:nvSpPr>
          <p:spPr>
            <a:xfrm>
              <a:off x="338161" y="-104638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>
              <a:off x="8761045" y="-1616526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>
              <a:off x="8761045" y="-1476124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45"/>
          <p:cNvSpPr txBox="1">
            <a:spLocks noGrp="1"/>
          </p:cNvSpPr>
          <p:nvPr>
            <p:ph type="title" hasCustomPrompt="1"/>
          </p:nvPr>
        </p:nvSpPr>
        <p:spPr>
          <a:xfrm>
            <a:off x="716250" y="505050"/>
            <a:ext cx="7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5" name="Google Shape;475;p45"/>
          <p:cNvSpPr txBox="1">
            <a:spLocks noGrp="1"/>
          </p:cNvSpPr>
          <p:nvPr>
            <p:ph type="body" idx="1"/>
          </p:nvPr>
        </p:nvSpPr>
        <p:spPr>
          <a:xfrm>
            <a:off x="2021250" y="1588125"/>
            <a:ext cx="5101500" cy="68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6" name="Google Shape;476;p45"/>
          <p:cNvSpPr/>
          <p:nvPr/>
        </p:nvSpPr>
        <p:spPr>
          <a:xfrm rot="2700000" flipH="1">
            <a:off x="-2127572" y="4645955"/>
            <a:ext cx="6737740" cy="2297872"/>
          </a:xfrm>
          <a:custGeom>
            <a:avLst/>
            <a:gdLst/>
            <a:ahLst/>
            <a:cxnLst/>
            <a:rect l="l" t="t" r="r" b="b"/>
            <a:pathLst>
              <a:path w="33456" h="11410" extrusionOk="0">
                <a:moveTo>
                  <a:pt x="22424" y="1"/>
                </a:moveTo>
                <a:cubicBezTo>
                  <a:pt x="16324" y="1"/>
                  <a:pt x="10216" y="1853"/>
                  <a:pt x="5291" y="5466"/>
                </a:cubicBezTo>
                <a:cubicBezTo>
                  <a:pt x="3145" y="7038"/>
                  <a:pt x="1158" y="9055"/>
                  <a:pt x="1" y="11410"/>
                </a:cubicBezTo>
                <a:lnTo>
                  <a:pt x="10841" y="11410"/>
                </a:lnTo>
                <a:cubicBezTo>
                  <a:pt x="13276" y="8184"/>
                  <a:pt x="17056" y="5854"/>
                  <a:pt x="20972" y="5009"/>
                </a:cubicBezTo>
                <a:cubicBezTo>
                  <a:pt x="22163" y="4754"/>
                  <a:pt x="23375" y="4631"/>
                  <a:pt x="24588" y="4631"/>
                </a:cubicBezTo>
                <a:cubicBezTo>
                  <a:pt x="27653" y="4631"/>
                  <a:pt x="30721" y="5417"/>
                  <a:pt x="33456" y="6840"/>
                </a:cubicBezTo>
                <a:lnTo>
                  <a:pt x="33456" y="2151"/>
                </a:lnTo>
                <a:cubicBezTo>
                  <a:pt x="29971" y="710"/>
                  <a:pt x="26199" y="1"/>
                  <a:pt x="2242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5"/>
          <p:cNvSpPr/>
          <p:nvPr/>
        </p:nvSpPr>
        <p:spPr>
          <a:xfrm rot="10800000" flipH="1">
            <a:off x="7778950" y="2520150"/>
            <a:ext cx="2890022" cy="2725961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-1" y="0"/>
            <a:ext cx="9144046" cy="5188037"/>
            <a:chOff x="-1" y="0"/>
            <a:chExt cx="9144046" cy="5188037"/>
          </a:xfrm>
        </p:grpSpPr>
        <p:sp>
          <p:nvSpPr>
            <p:cNvPr id="37" name="Google Shape;37;p4"/>
            <p:cNvSpPr/>
            <p:nvPr/>
          </p:nvSpPr>
          <p:spPr>
            <a:xfrm>
              <a:off x="4000900" y="0"/>
              <a:ext cx="5143144" cy="4851176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38;p4"/>
            <p:cNvGrpSpPr/>
            <p:nvPr/>
          </p:nvGrpSpPr>
          <p:grpSpPr>
            <a:xfrm>
              <a:off x="7961666" y="3864230"/>
              <a:ext cx="337407" cy="924597"/>
              <a:chOff x="8514266" y="1265155"/>
              <a:chExt cx="337407" cy="924597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43;p4"/>
            <p:cNvSpPr/>
            <p:nvPr/>
          </p:nvSpPr>
          <p:spPr>
            <a:xfrm>
              <a:off x="6542786" y="0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10800000" flipH="1">
              <a:off x="-1" y="382323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"/>
          </p:nvPr>
        </p:nvSpPr>
        <p:spPr>
          <a:xfrm>
            <a:off x="5361600" y="1605900"/>
            <a:ext cx="3068400" cy="19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>
            <a:spLocks noGrp="1"/>
          </p:cNvSpPr>
          <p:nvPr>
            <p:ph type="title" hasCustomPrompt="1"/>
          </p:nvPr>
        </p:nvSpPr>
        <p:spPr>
          <a:xfrm>
            <a:off x="2891100" y="834425"/>
            <a:ext cx="336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80" name="Google Shape;480;p46"/>
          <p:cNvSpPr txBox="1">
            <a:spLocks noGrp="1"/>
          </p:cNvSpPr>
          <p:nvPr>
            <p:ph type="title" idx="2" hasCustomPrompt="1"/>
          </p:nvPr>
        </p:nvSpPr>
        <p:spPr>
          <a:xfrm>
            <a:off x="2891100" y="3269850"/>
            <a:ext cx="336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81" name="Google Shape;481;p46"/>
          <p:cNvSpPr txBox="1">
            <a:spLocks noGrp="1"/>
          </p:cNvSpPr>
          <p:nvPr>
            <p:ph type="title" idx="3" hasCustomPrompt="1"/>
          </p:nvPr>
        </p:nvSpPr>
        <p:spPr>
          <a:xfrm>
            <a:off x="2891100" y="2052150"/>
            <a:ext cx="336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82" name="Google Shape;482;p46"/>
          <p:cNvSpPr txBox="1">
            <a:spLocks noGrp="1"/>
          </p:cNvSpPr>
          <p:nvPr>
            <p:ph type="subTitle" idx="1"/>
          </p:nvPr>
        </p:nvSpPr>
        <p:spPr>
          <a:xfrm>
            <a:off x="3262650" y="1317837"/>
            <a:ext cx="2618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46"/>
          <p:cNvSpPr txBox="1">
            <a:spLocks noGrp="1"/>
          </p:cNvSpPr>
          <p:nvPr>
            <p:ph type="subTitle" idx="4"/>
          </p:nvPr>
        </p:nvSpPr>
        <p:spPr>
          <a:xfrm>
            <a:off x="3262650" y="3753463"/>
            <a:ext cx="2618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46"/>
          <p:cNvSpPr txBox="1">
            <a:spLocks noGrp="1"/>
          </p:cNvSpPr>
          <p:nvPr>
            <p:ph type="subTitle" idx="5"/>
          </p:nvPr>
        </p:nvSpPr>
        <p:spPr>
          <a:xfrm>
            <a:off x="3262650" y="2533260"/>
            <a:ext cx="2618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46"/>
          <p:cNvSpPr/>
          <p:nvPr/>
        </p:nvSpPr>
        <p:spPr>
          <a:xfrm flipH="1">
            <a:off x="-51616" y="2847751"/>
            <a:ext cx="3463042" cy="2367037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6"/>
          <p:cNvSpPr/>
          <p:nvPr/>
        </p:nvSpPr>
        <p:spPr>
          <a:xfrm rot="10800000">
            <a:off x="6158934" y="2837359"/>
            <a:ext cx="2978896" cy="2295737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46"/>
          <p:cNvSpPr/>
          <p:nvPr/>
        </p:nvSpPr>
        <p:spPr>
          <a:xfrm rot="10800000">
            <a:off x="6315181" y="-449020"/>
            <a:ext cx="3864431" cy="3432044"/>
          </a:xfrm>
          <a:custGeom>
            <a:avLst/>
            <a:gdLst/>
            <a:ahLst/>
            <a:cxnLst/>
            <a:rect l="l" t="t" r="r" b="b"/>
            <a:pathLst>
              <a:path w="13583" h="12063" extrusionOk="0">
                <a:moveTo>
                  <a:pt x="5144" y="1"/>
                </a:moveTo>
                <a:cubicBezTo>
                  <a:pt x="4965" y="1"/>
                  <a:pt x="4788" y="15"/>
                  <a:pt x="4614" y="42"/>
                </a:cubicBezTo>
                <a:cubicBezTo>
                  <a:pt x="3179" y="267"/>
                  <a:pt x="2097" y="1206"/>
                  <a:pt x="1028" y="2110"/>
                </a:cubicBezTo>
                <a:cubicBezTo>
                  <a:pt x="718" y="2369"/>
                  <a:pt x="358" y="2611"/>
                  <a:pt x="1" y="2856"/>
                </a:cubicBezTo>
                <a:lnTo>
                  <a:pt x="1" y="12063"/>
                </a:lnTo>
                <a:lnTo>
                  <a:pt x="4213" y="12063"/>
                </a:lnTo>
                <a:cubicBezTo>
                  <a:pt x="4399" y="11297"/>
                  <a:pt x="4787" y="10607"/>
                  <a:pt x="5424" y="10147"/>
                </a:cubicBezTo>
                <a:cubicBezTo>
                  <a:pt x="6502" y="9357"/>
                  <a:pt x="7956" y="9436"/>
                  <a:pt x="9289" y="9361"/>
                </a:cubicBezTo>
                <a:cubicBezTo>
                  <a:pt x="10432" y="9296"/>
                  <a:pt x="11633" y="9058"/>
                  <a:pt x="12470" y="8275"/>
                </a:cubicBezTo>
                <a:cubicBezTo>
                  <a:pt x="13307" y="7496"/>
                  <a:pt x="13582" y="6034"/>
                  <a:pt x="12783" y="5217"/>
                </a:cubicBezTo>
                <a:cubicBezTo>
                  <a:pt x="11722" y="4135"/>
                  <a:pt x="9616" y="4775"/>
                  <a:pt x="8636" y="3621"/>
                </a:cubicBezTo>
                <a:cubicBezTo>
                  <a:pt x="8115" y="3013"/>
                  <a:pt x="8122" y="2118"/>
                  <a:pt x="7755" y="1407"/>
                </a:cubicBezTo>
                <a:cubicBezTo>
                  <a:pt x="7277" y="481"/>
                  <a:pt x="6199" y="1"/>
                  <a:pt x="51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" name="Google Shape;488;p46"/>
          <p:cNvGrpSpPr/>
          <p:nvPr/>
        </p:nvGrpSpPr>
        <p:grpSpPr>
          <a:xfrm>
            <a:off x="524811" y="1775715"/>
            <a:ext cx="8441422" cy="2926732"/>
            <a:chOff x="524811" y="-71085"/>
            <a:chExt cx="8441422" cy="2926732"/>
          </a:xfrm>
        </p:grpSpPr>
        <p:sp>
          <p:nvSpPr>
            <p:cNvPr id="489" name="Google Shape;489;p46"/>
            <p:cNvSpPr/>
            <p:nvPr/>
          </p:nvSpPr>
          <p:spPr>
            <a:xfrm>
              <a:off x="524811" y="-7108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8761045" y="25744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8761045" y="2714876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BODY_1_3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47"/>
          <p:cNvGrpSpPr/>
          <p:nvPr/>
        </p:nvGrpSpPr>
        <p:grpSpPr>
          <a:xfrm>
            <a:off x="-570751" y="0"/>
            <a:ext cx="9714795" cy="5144278"/>
            <a:chOff x="-570751" y="0"/>
            <a:chExt cx="9714795" cy="5144278"/>
          </a:xfrm>
        </p:grpSpPr>
        <p:sp>
          <p:nvSpPr>
            <p:cNvPr id="494" name="Google Shape;494;p47"/>
            <p:cNvSpPr/>
            <p:nvPr/>
          </p:nvSpPr>
          <p:spPr>
            <a:xfrm>
              <a:off x="-570751" y="1686273"/>
              <a:ext cx="4313833" cy="3458005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7"/>
            <p:cNvSpPr/>
            <p:nvPr/>
          </p:nvSpPr>
          <p:spPr>
            <a:xfrm>
              <a:off x="4000900" y="0"/>
              <a:ext cx="5143144" cy="4851176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7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246061" y="141216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47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47"/>
          <p:cNvSpPr txBox="1">
            <a:spLocks noGrp="1"/>
          </p:cNvSpPr>
          <p:nvPr>
            <p:ph type="title" idx="2"/>
          </p:nvPr>
        </p:nvSpPr>
        <p:spPr>
          <a:xfrm>
            <a:off x="713850" y="1696875"/>
            <a:ext cx="2138700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0" name="Google Shape;500;p47"/>
          <p:cNvSpPr txBox="1">
            <a:spLocks noGrp="1"/>
          </p:cNvSpPr>
          <p:nvPr>
            <p:ph type="subTitle" idx="1"/>
          </p:nvPr>
        </p:nvSpPr>
        <p:spPr>
          <a:xfrm>
            <a:off x="713850" y="2061225"/>
            <a:ext cx="2138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1" name="Google Shape;501;p47"/>
          <p:cNvSpPr txBox="1">
            <a:spLocks noGrp="1"/>
          </p:cNvSpPr>
          <p:nvPr>
            <p:ph type="title" idx="3"/>
          </p:nvPr>
        </p:nvSpPr>
        <p:spPr>
          <a:xfrm>
            <a:off x="3502650" y="1696875"/>
            <a:ext cx="2138700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2" name="Google Shape;502;p47"/>
          <p:cNvSpPr txBox="1">
            <a:spLocks noGrp="1"/>
          </p:cNvSpPr>
          <p:nvPr>
            <p:ph type="subTitle" idx="4"/>
          </p:nvPr>
        </p:nvSpPr>
        <p:spPr>
          <a:xfrm>
            <a:off x="3502650" y="2061225"/>
            <a:ext cx="2138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3" name="Google Shape;503;p47"/>
          <p:cNvSpPr txBox="1">
            <a:spLocks noGrp="1"/>
          </p:cNvSpPr>
          <p:nvPr>
            <p:ph type="title" idx="5"/>
          </p:nvPr>
        </p:nvSpPr>
        <p:spPr>
          <a:xfrm>
            <a:off x="6291450" y="1696875"/>
            <a:ext cx="2138700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4" name="Google Shape;504;p47"/>
          <p:cNvSpPr txBox="1">
            <a:spLocks noGrp="1"/>
          </p:cNvSpPr>
          <p:nvPr>
            <p:ph type="subTitle" idx="6"/>
          </p:nvPr>
        </p:nvSpPr>
        <p:spPr>
          <a:xfrm>
            <a:off x="6291450" y="2061225"/>
            <a:ext cx="2138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5" name="Google Shape;505;p47"/>
          <p:cNvSpPr txBox="1">
            <a:spLocks noGrp="1"/>
          </p:cNvSpPr>
          <p:nvPr>
            <p:ph type="title" idx="7"/>
          </p:nvPr>
        </p:nvSpPr>
        <p:spPr>
          <a:xfrm>
            <a:off x="713850" y="3460950"/>
            <a:ext cx="21387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" name="Google Shape;506;p47"/>
          <p:cNvSpPr txBox="1">
            <a:spLocks noGrp="1"/>
          </p:cNvSpPr>
          <p:nvPr>
            <p:ph type="subTitle" idx="8"/>
          </p:nvPr>
        </p:nvSpPr>
        <p:spPr>
          <a:xfrm>
            <a:off x="713850" y="3788025"/>
            <a:ext cx="2138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7" name="Google Shape;507;p47"/>
          <p:cNvSpPr txBox="1">
            <a:spLocks noGrp="1"/>
          </p:cNvSpPr>
          <p:nvPr>
            <p:ph type="title" idx="9"/>
          </p:nvPr>
        </p:nvSpPr>
        <p:spPr>
          <a:xfrm>
            <a:off x="3502650" y="3460950"/>
            <a:ext cx="21387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8" name="Google Shape;508;p47"/>
          <p:cNvSpPr txBox="1">
            <a:spLocks noGrp="1"/>
          </p:cNvSpPr>
          <p:nvPr>
            <p:ph type="subTitle" idx="13"/>
          </p:nvPr>
        </p:nvSpPr>
        <p:spPr>
          <a:xfrm>
            <a:off x="3502650" y="3788025"/>
            <a:ext cx="2138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9" name="Google Shape;509;p47"/>
          <p:cNvSpPr txBox="1">
            <a:spLocks noGrp="1"/>
          </p:cNvSpPr>
          <p:nvPr>
            <p:ph type="title" idx="14"/>
          </p:nvPr>
        </p:nvSpPr>
        <p:spPr>
          <a:xfrm>
            <a:off x="6291450" y="3460950"/>
            <a:ext cx="21387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0" name="Google Shape;510;p47"/>
          <p:cNvSpPr txBox="1">
            <a:spLocks noGrp="1"/>
          </p:cNvSpPr>
          <p:nvPr>
            <p:ph type="subTitle" idx="15"/>
          </p:nvPr>
        </p:nvSpPr>
        <p:spPr>
          <a:xfrm>
            <a:off x="6291450" y="3788025"/>
            <a:ext cx="2138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LANK_1_1_1_1_2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48"/>
          <p:cNvGrpSpPr/>
          <p:nvPr/>
        </p:nvGrpSpPr>
        <p:grpSpPr>
          <a:xfrm>
            <a:off x="-246502" y="44875"/>
            <a:ext cx="9390546" cy="6057562"/>
            <a:chOff x="-246502" y="44875"/>
            <a:chExt cx="9390546" cy="6057562"/>
          </a:xfrm>
        </p:grpSpPr>
        <p:sp>
          <p:nvSpPr>
            <p:cNvPr id="513" name="Google Shape;513;p48"/>
            <p:cNvSpPr/>
            <p:nvPr/>
          </p:nvSpPr>
          <p:spPr>
            <a:xfrm rot="-5400000" flipH="1">
              <a:off x="77977" y="-279603"/>
              <a:ext cx="5143144" cy="5792100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4" name="Google Shape;514;p48"/>
            <p:cNvGrpSpPr/>
            <p:nvPr/>
          </p:nvGrpSpPr>
          <p:grpSpPr>
            <a:xfrm rot="-5400000" flipH="1">
              <a:off x="8363971" y="-185970"/>
              <a:ext cx="337407" cy="924597"/>
              <a:chOff x="8514266" y="1265155"/>
              <a:chExt cx="337407" cy="924597"/>
            </a:xfrm>
          </p:grpSpPr>
          <p:sp>
            <p:nvSpPr>
              <p:cNvPr id="515" name="Google Shape;515;p48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8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48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48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9" name="Google Shape;519;p48"/>
            <p:cNvSpPr/>
            <p:nvPr/>
          </p:nvSpPr>
          <p:spPr>
            <a:xfrm rot="-5400000" flipH="1">
              <a:off x="-946474" y="3790475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8"/>
            <p:cNvSpPr/>
            <p:nvPr/>
          </p:nvSpPr>
          <p:spPr>
            <a:xfrm rot="10800000">
              <a:off x="5366582" y="473763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48"/>
          <p:cNvSpPr txBox="1">
            <a:spLocks noGrp="1"/>
          </p:cNvSpPr>
          <p:nvPr>
            <p:ph type="ctrTitle"/>
          </p:nvPr>
        </p:nvSpPr>
        <p:spPr>
          <a:xfrm>
            <a:off x="726600" y="1163650"/>
            <a:ext cx="13386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2" name="Google Shape;522;p48"/>
          <p:cNvSpPr txBox="1">
            <a:spLocks noGrp="1"/>
          </p:cNvSpPr>
          <p:nvPr>
            <p:ph type="subTitle" idx="1"/>
          </p:nvPr>
        </p:nvSpPr>
        <p:spPr>
          <a:xfrm>
            <a:off x="726600" y="1528450"/>
            <a:ext cx="23094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3" name="Google Shape;523;p48"/>
          <p:cNvSpPr txBox="1">
            <a:spLocks noGrp="1"/>
          </p:cNvSpPr>
          <p:nvPr>
            <p:ph type="ctrTitle" idx="2"/>
          </p:nvPr>
        </p:nvSpPr>
        <p:spPr>
          <a:xfrm>
            <a:off x="726600" y="2357900"/>
            <a:ext cx="13386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4" name="Google Shape;524;p48"/>
          <p:cNvSpPr txBox="1">
            <a:spLocks noGrp="1"/>
          </p:cNvSpPr>
          <p:nvPr>
            <p:ph type="subTitle" idx="3"/>
          </p:nvPr>
        </p:nvSpPr>
        <p:spPr>
          <a:xfrm>
            <a:off x="731789" y="2722706"/>
            <a:ext cx="23094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5" name="Google Shape;525;p48"/>
          <p:cNvSpPr txBox="1">
            <a:spLocks noGrp="1"/>
          </p:cNvSpPr>
          <p:nvPr>
            <p:ph type="ctrTitle" idx="4"/>
          </p:nvPr>
        </p:nvSpPr>
        <p:spPr>
          <a:xfrm>
            <a:off x="726600" y="3549038"/>
            <a:ext cx="13386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6" name="Google Shape;526;p48"/>
          <p:cNvSpPr txBox="1">
            <a:spLocks noGrp="1"/>
          </p:cNvSpPr>
          <p:nvPr>
            <p:ph type="subTitle" idx="5"/>
          </p:nvPr>
        </p:nvSpPr>
        <p:spPr>
          <a:xfrm>
            <a:off x="726600" y="3913850"/>
            <a:ext cx="23094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7" name="Google Shape;527;p48"/>
          <p:cNvSpPr txBox="1">
            <a:spLocks noGrp="1"/>
          </p:cNvSpPr>
          <p:nvPr>
            <p:ph type="ctrTitle" idx="6"/>
          </p:nvPr>
        </p:nvSpPr>
        <p:spPr>
          <a:xfrm>
            <a:off x="7072501" y="1163650"/>
            <a:ext cx="13386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8" name="Google Shape;528;p48"/>
          <p:cNvSpPr txBox="1">
            <a:spLocks noGrp="1"/>
          </p:cNvSpPr>
          <p:nvPr>
            <p:ph type="subTitle" idx="7"/>
          </p:nvPr>
        </p:nvSpPr>
        <p:spPr>
          <a:xfrm>
            <a:off x="6113177" y="1528450"/>
            <a:ext cx="23043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9" name="Google Shape;529;p48"/>
          <p:cNvSpPr txBox="1">
            <a:spLocks noGrp="1"/>
          </p:cNvSpPr>
          <p:nvPr>
            <p:ph type="ctrTitle" idx="8"/>
          </p:nvPr>
        </p:nvSpPr>
        <p:spPr>
          <a:xfrm>
            <a:off x="7072501" y="2357888"/>
            <a:ext cx="13386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0" name="Google Shape;530;p48"/>
          <p:cNvSpPr txBox="1">
            <a:spLocks noGrp="1"/>
          </p:cNvSpPr>
          <p:nvPr>
            <p:ph type="subTitle" idx="9"/>
          </p:nvPr>
        </p:nvSpPr>
        <p:spPr>
          <a:xfrm>
            <a:off x="6108000" y="2722705"/>
            <a:ext cx="23043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1" name="Google Shape;531;p48"/>
          <p:cNvSpPr txBox="1">
            <a:spLocks noGrp="1"/>
          </p:cNvSpPr>
          <p:nvPr>
            <p:ph type="ctrTitle" idx="13"/>
          </p:nvPr>
        </p:nvSpPr>
        <p:spPr>
          <a:xfrm>
            <a:off x="7072501" y="3549038"/>
            <a:ext cx="13386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2" name="Google Shape;532;p48"/>
          <p:cNvSpPr txBox="1">
            <a:spLocks noGrp="1"/>
          </p:cNvSpPr>
          <p:nvPr>
            <p:ph type="subTitle" idx="14"/>
          </p:nvPr>
        </p:nvSpPr>
        <p:spPr>
          <a:xfrm>
            <a:off x="6113177" y="3913847"/>
            <a:ext cx="23043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3" name="Google Shape;533;p48"/>
          <p:cNvSpPr txBox="1">
            <a:spLocks noGrp="1"/>
          </p:cNvSpPr>
          <p:nvPr>
            <p:ph type="title" idx="15"/>
          </p:nvPr>
        </p:nvSpPr>
        <p:spPr>
          <a:xfrm>
            <a:off x="11773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1"/>
          <p:cNvGrpSpPr/>
          <p:nvPr/>
        </p:nvGrpSpPr>
        <p:grpSpPr>
          <a:xfrm>
            <a:off x="66" y="5"/>
            <a:ext cx="9143934" cy="5143438"/>
            <a:chOff x="66" y="5"/>
            <a:chExt cx="9143934" cy="5143438"/>
          </a:xfrm>
        </p:grpSpPr>
        <p:sp>
          <p:nvSpPr>
            <p:cNvPr id="551" name="Google Shape;551;p51"/>
            <p:cNvSpPr/>
            <p:nvPr/>
          </p:nvSpPr>
          <p:spPr>
            <a:xfrm rot="10800000">
              <a:off x="5279569" y="5"/>
              <a:ext cx="3864431" cy="3432044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1"/>
            <p:cNvSpPr/>
            <p:nvPr/>
          </p:nvSpPr>
          <p:spPr>
            <a:xfrm flipH="1">
              <a:off x="66" y="2983037"/>
              <a:ext cx="3160735" cy="2160406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51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554" name="Google Shape;554;p51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1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51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7" name="Google Shape;557;p51"/>
            <p:cNvSpPr/>
            <p:nvPr/>
          </p:nvSpPr>
          <p:spPr>
            <a:xfrm rot="10800000">
              <a:off x="6158934" y="2837359"/>
              <a:ext cx="2978896" cy="2295737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52"/>
          <p:cNvGrpSpPr/>
          <p:nvPr/>
        </p:nvGrpSpPr>
        <p:grpSpPr>
          <a:xfrm>
            <a:off x="-570751" y="0"/>
            <a:ext cx="9714795" cy="5144278"/>
            <a:chOff x="-570751" y="0"/>
            <a:chExt cx="9714795" cy="5144278"/>
          </a:xfrm>
        </p:grpSpPr>
        <p:sp>
          <p:nvSpPr>
            <p:cNvPr id="560" name="Google Shape;560;p52"/>
            <p:cNvSpPr/>
            <p:nvPr/>
          </p:nvSpPr>
          <p:spPr>
            <a:xfrm>
              <a:off x="-570751" y="1686273"/>
              <a:ext cx="4313833" cy="3458005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2"/>
            <p:cNvSpPr/>
            <p:nvPr/>
          </p:nvSpPr>
          <p:spPr>
            <a:xfrm>
              <a:off x="4000900" y="0"/>
              <a:ext cx="5143144" cy="4851176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2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3" name="Google Shape;563;p52"/>
            <p:cNvGrpSpPr/>
            <p:nvPr/>
          </p:nvGrpSpPr>
          <p:grpSpPr>
            <a:xfrm>
              <a:off x="246061" y="1412165"/>
              <a:ext cx="8720172" cy="1766282"/>
              <a:chOff x="246061" y="-434635"/>
              <a:chExt cx="8720172" cy="1766282"/>
            </a:xfrm>
          </p:grpSpPr>
          <p:sp>
            <p:nvSpPr>
              <p:cNvPr id="564" name="Google Shape;564;p52"/>
              <p:cNvSpPr/>
              <p:nvPr/>
            </p:nvSpPr>
            <p:spPr>
              <a:xfrm>
                <a:off x="246061" y="-43463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2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52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3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53"/>
          <p:cNvGrpSpPr/>
          <p:nvPr/>
        </p:nvGrpSpPr>
        <p:grpSpPr>
          <a:xfrm rot="10800000" flipH="1">
            <a:off x="-30" y="192978"/>
            <a:ext cx="9186530" cy="5028462"/>
            <a:chOff x="-74390" y="-43"/>
            <a:chExt cx="9186530" cy="5028462"/>
          </a:xfrm>
        </p:grpSpPr>
        <p:sp>
          <p:nvSpPr>
            <p:cNvPr id="569" name="Google Shape;569;p53"/>
            <p:cNvSpPr/>
            <p:nvPr/>
          </p:nvSpPr>
          <p:spPr>
            <a:xfrm rot="10800000">
              <a:off x="-74390" y="-31"/>
              <a:ext cx="9026004" cy="3606773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3"/>
            <p:cNvSpPr/>
            <p:nvPr/>
          </p:nvSpPr>
          <p:spPr>
            <a:xfrm rot="10800000">
              <a:off x="6602782" y="-43"/>
              <a:ext cx="2509357" cy="2228579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3"/>
            <p:cNvSpPr/>
            <p:nvPr/>
          </p:nvSpPr>
          <p:spPr>
            <a:xfrm rot="10800000">
              <a:off x="5075688" y="4678722"/>
              <a:ext cx="416321" cy="349697"/>
            </a:xfrm>
            <a:custGeom>
              <a:avLst/>
              <a:gdLst/>
              <a:ahLst/>
              <a:cxnLst/>
              <a:rect l="l" t="t" r="r" b="b"/>
              <a:pathLst>
                <a:path w="4168" h="3501" extrusionOk="0">
                  <a:moveTo>
                    <a:pt x="0" y="0"/>
                  </a:moveTo>
                  <a:lnTo>
                    <a:pt x="2379" y="3501"/>
                  </a:lnTo>
                  <a:lnTo>
                    <a:pt x="41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3"/>
            <p:cNvSpPr/>
            <p:nvPr/>
          </p:nvSpPr>
          <p:spPr>
            <a:xfrm rot="10800000">
              <a:off x="7731131" y="1176835"/>
              <a:ext cx="279478" cy="257703"/>
            </a:xfrm>
            <a:custGeom>
              <a:avLst/>
              <a:gdLst/>
              <a:ahLst/>
              <a:cxnLst/>
              <a:rect l="l" t="t" r="r" b="b"/>
              <a:pathLst>
                <a:path w="2798" h="2580" extrusionOk="0">
                  <a:moveTo>
                    <a:pt x="1402" y="0"/>
                  </a:moveTo>
                  <a:lnTo>
                    <a:pt x="1" y="2579"/>
                  </a:lnTo>
                  <a:lnTo>
                    <a:pt x="2797" y="1722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6"/>
          <p:cNvSpPr txBox="1">
            <a:spLocks noGrp="1"/>
          </p:cNvSpPr>
          <p:nvPr>
            <p:ph type="title"/>
          </p:nvPr>
        </p:nvSpPr>
        <p:spPr>
          <a:xfrm>
            <a:off x="4081587" y="1567200"/>
            <a:ext cx="3495600" cy="16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title" idx="2"/>
          </p:nvPr>
        </p:nvSpPr>
        <p:spPr>
          <a:xfrm>
            <a:off x="1522800" y="1643400"/>
            <a:ext cx="2602800" cy="20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4088025" y="3174900"/>
            <a:ext cx="2861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26"/>
          <p:cNvGrpSpPr/>
          <p:nvPr/>
        </p:nvGrpSpPr>
        <p:grpSpPr>
          <a:xfrm>
            <a:off x="-289875" y="-692762"/>
            <a:ext cx="10031725" cy="6347387"/>
            <a:chOff x="-289875" y="-692762"/>
            <a:chExt cx="10031725" cy="6347387"/>
          </a:xfrm>
        </p:grpSpPr>
        <p:grpSp>
          <p:nvGrpSpPr>
            <p:cNvPr id="13" name="Google Shape;13;p26"/>
            <p:cNvGrpSpPr/>
            <p:nvPr/>
          </p:nvGrpSpPr>
          <p:grpSpPr>
            <a:xfrm>
              <a:off x="6677058" y="4105234"/>
              <a:ext cx="2748192" cy="881100"/>
              <a:chOff x="6677058" y="4105234"/>
              <a:chExt cx="2748192" cy="881100"/>
            </a:xfrm>
          </p:grpSpPr>
          <p:sp>
            <p:nvSpPr>
              <p:cNvPr id="14" name="Google Shape;14;p26"/>
              <p:cNvSpPr/>
              <p:nvPr/>
            </p:nvSpPr>
            <p:spPr>
              <a:xfrm flipH="1">
                <a:off x="8575950" y="4105234"/>
                <a:ext cx="849300" cy="88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15" name="Google Shape;15;p26"/>
              <p:cNvSpPr/>
              <p:nvPr/>
            </p:nvSpPr>
            <p:spPr>
              <a:xfrm>
                <a:off x="6677058" y="4345123"/>
                <a:ext cx="501000" cy="520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</p:grpSp>
        <p:sp>
          <p:nvSpPr>
            <p:cNvPr id="16" name="Google Shape;16;p26"/>
            <p:cNvSpPr/>
            <p:nvPr/>
          </p:nvSpPr>
          <p:spPr>
            <a:xfrm>
              <a:off x="860637" y="4774125"/>
              <a:ext cx="849300" cy="880500"/>
            </a:xfrm>
            <a:prstGeom prst="ellipse">
              <a:avLst/>
            </a:prstGeom>
            <a:solidFill>
              <a:srgbClr val="FFC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endParaRPr/>
            </a:p>
          </p:txBody>
        </p:sp>
        <p:sp>
          <p:nvSpPr>
            <p:cNvPr id="17" name="Google Shape;17;p26"/>
            <p:cNvSpPr/>
            <p:nvPr/>
          </p:nvSpPr>
          <p:spPr>
            <a:xfrm flipH="1">
              <a:off x="2300150" y="-322478"/>
              <a:ext cx="499500" cy="5184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endParaRPr/>
            </a:p>
          </p:txBody>
        </p:sp>
        <p:grpSp>
          <p:nvGrpSpPr>
            <p:cNvPr id="18" name="Google Shape;18;p26"/>
            <p:cNvGrpSpPr/>
            <p:nvPr/>
          </p:nvGrpSpPr>
          <p:grpSpPr>
            <a:xfrm>
              <a:off x="-289875" y="-692762"/>
              <a:ext cx="2334675" cy="1738737"/>
              <a:chOff x="-289875" y="-692762"/>
              <a:chExt cx="2334675" cy="1738737"/>
            </a:xfrm>
          </p:grpSpPr>
          <p:sp>
            <p:nvSpPr>
              <p:cNvPr id="19" name="Google Shape;19;p26"/>
              <p:cNvSpPr/>
              <p:nvPr/>
            </p:nvSpPr>
            <p:spPr>
              <a:xfrm>
                <a:off x="1000800" y="-692762"/>
                <a:ext cx="1044000" cy="10494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20" name="Google Shape;20;p26"/>
              <p:cNvSpPr/>
              <p:nvPr/>
            </p:nvSpPr>
            <p:spPr>
              <a:xfrm>
                <a:off x="-289875" y="-491825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</p:grpSp>
        <p:grpSp>
          <p:nvGrpSpPr>
            <p:cNvPr id="21" name="Google Shape;21;p26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22" name="Google Shape;22;p26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23" name="Google Shape;23;p26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59527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Title + Two Columns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7"/>
          <p:cNvGrpSpPr/>
          <p:nvPr/>
        </p:nvGrpSpPr>
        <p:grpSpPr>
          <a:xfrm>
            <a:off x="-542478" y="-875362"/>
            <a:ext cx="10314178" cy="6894226"/>
            <a:chOff x="-542478" y="-875363"/>
            <a:chExt cx="10314178" cy="6894226"/>
          </a:xfrm>
        </p:grpSpPr>
        <p:grpSp>
          <p:nvGrpSpPr>
            <p:cNvPr id="26" name="Google Shape;26;p27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27" name="Google Shape;27;p27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28" name="Google Shape;28;p27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</p:grpSp>
        <p:grpSp>
          <p:nvGrpSpPr>
            <p:cNvPr id="29" name="Google Shape;29;p27"/>
            <p:cNvGrpSpPr/>
            <p:nvPr/>
          </p:nvGrpSpPr>
          <p:grpSpPr>
            <a:xfrm>
              <a:off x="-542478" y="-875363"/>
              <a:ext cx="2611931" cy="1750164"/>
              <a:chOff x="-542478" y="-830025"/>
              <a:chExt cx="2611931" cy="1750164"/>
            </a:xfrm>
          </p:grpSpPr>
          <p:sp>
            <p:nvSpPr>
              <p:cNvPr id="30" name="Google Shape;30;p27"/>
              <p:cNvSpPr/>
              <p:nvPr/>
            </p:nvSpPr>
            <p:spPr>
              <a:xfrm rot="10800000">
                <a:off x="-542478" y="-806061"/>
                <a:ext cx="1607400" cy="1726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31" name="Google Shape;31;p27"/>
              <p:cNvSpPr/>
              <p:nvPr/>
            </p:nvSpPr>
            <p:spPr>
              <a:xfrm rot="10800000">
                <a:off x="562553" y="-830025"/>
                <a:ext cx="1506900" cy="15051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</p:grpSp>
        <p:grpSp>
          <p:nvGrpSpPr>
            <p:cNvPr id="32" name="Google Shape;32;p27"/>
            <p:cNvGrpSpPr/>
            <p:nvPr/>
          </p:nvGrpSpPr>
          <p:grpSpPr>
            <a:xfrm>
              <a:off x="-408562" y="1251344"/>
              <a:ext cx="10180262" cy="4767519"/>
              <a:chOff x="-408562" y="1296681"/>
              <a:chExt cx="10180262" cy="4767519"/>
            </a:xfrm>
          </p:grpSpPr>
          <p:sp>
            <p:nvSpPr>
              <p:cNvPr id="33" name="Google Shape;33;p27"/>
              <p:cNvSpPr/>
              <p:nvPr/>
            </p:nvSpPr>
            <p:spPr>
              <a:xfrm>
                <a:off x="-58528" y="1296681"/>
                <a:ext cx="184200" cy="19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34" name="Google Shape;34;p27"/>
              <p:cNvSpPr/>
              <p:nvPr/>
            </p:nvSpPr>
            <p:spPr>
              <a:xfrm>
                <a:off x="-408562" y="4685402"/>
                <a:ext cx="785700" cy="815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35" name="Google Shape;35;p27"/>
              <p:cNvSpPr/>
              <p:nvPr/>
            </p:nvSpPr>
            <p:spPr>
              <a:xfrm>
                <a:off x="8461300" y="4746900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36" name="Google Shape;36;p27"/>
              <p:cNvSpPr/>
              <p:nvPr/>
            </p:nvSpPr>
            <p:spPr>
              <a:xfrm>
                <a:off x="8767900" y="4168075"/>
                <a:ext cx="228900" cy="2379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</p:grpSp>
      </p:grpSp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715050" y="445475"/>
            <a:ext cx="77139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title" idx="2"/>
          </p:nvPr>
        </p:nvSpPr>
        <p:spPr>
          <a:xfrm>
            <a:off x="4918740" y="3448623"/>
            <a:ext cx="2110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ubTitle" idx="1"/>
          </p:nvPr>
        </p:nvSpPr>
        <p:spPr>
          <a:xfrm>
            <a:off x="4918740" y="3752231"/>
            <a:ext cx="21105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title" idx="3"/>
          </p:nvPr>
        </p:nvSpPr>
        <p:spPr>
          <a:xfrm>
            <a:off x="2114760" y="3448623"/>
            <a:ext cx="2110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ubTitle" idx="4"/>
          </p:nvPr>
        </p:nvSpPr>
        <p:spPr>
          <a:xfrm>
            <a:off x="2114765" y="3772749"/>
            <a:ext cx="21105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83859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28"/>
          <p:cNvGrpSpPr/>
          <p:nvPr/>
        </p:nvGrpSpPr>
        <p:grpSpPr>
          <a:xfrm>
            <a:off x="6426825" y="4193900"/>
            <a:ext cx="3438125" cy="1776450"/>
            <a:chOff x="6426825" y="4193900"/>
            <a:chExt cx="3438125" cy="1776450"/>
          </a:xfrm>
        </p:grpSpPr>
        <p:sp>
          <p:nvSpPr>
            <p:cNvPr id="44" name="Google Shape;44;p28"/>
            <p:cNvSpPr/>
            <p:nvPr/>
          </p:nvSpPr>
          <p:spPr>
            <a:xfrm>
              <a:off x="8554550" y="4532450"/>
              <a:ext cx="1310400" cy="1317300"/>
            </a:xfrm>
            <a:prstGeom prst="ellipse">
              <a:avLst/>
            </a:prstGeom>
            <a:solidFill>
              <a:srgbClr val="AC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endParaRPr/>
            </a:p>
          </p:txBody>
        </p:sp>
        <p:sp>
          <p:nvSpPr>
            <p:cNvPr id="45" name="Google Shape;45;p28"/>
            <p:cNvSpPr/>
            <p:nvPr/>
          </p:nvSpPr>
          <p:spPr>
            <a:xfrm>
              <a:off x="7178050" y="4193900"/>
              <a:ext cx="1607400" cy="1537800"/>
            </a:xfrm>
            <a:prstGeom prst="ellipse">
              <a:avLst/>
            </a:prstGeom>
            <a:solidFill>
              <a:srgbClr val="AC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endParaRPr/>
            </a:p>
          </p:txBody>
        </p:sp>
        <p:sp>
          <p:nvSpPr>
            <p:cNvPr id="46" name="Google Shape;46;p28"/>
            <p:cNvSpPr/>
            <p:nvPr/>
          </p:nvSpPr>
          <p:spPr>
            <a:xfrm>
              <a:off x="6426825" y="4653050"/>
              <a:ext cx="1310400" cy="1317300"/>
            </a:xfrm>
            <a:prstGeom prst="ellipse">
              <a:avLst/>
            </a:prstGeom>
            <a:solidFill>
              <a:srgbClr val="AC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endParaRPr/>
            </a:p>
          </p:txBody>
        </p:sp>
      </p:grpSp>
      <p:grpSp>
        <p:nvGrpSpPr>
          <p:cNvPr id="47" name="Google Shape;47;p28"/>
          <p:cNvGrpSpPr/>
          <p:nvPr/>
        </p:nvGrpSpPr>
        <p:grpSpPr>
          <a:xfrm>
            <a:off x="-289875" y="-692762"/>
            <a:ext cx="10031725" cy="6347387"/>
            <a:chOff x="-289875" y="-692762"/>
            <a:chExt cx="10031725" cy="6347387"/>
          </a:xfrm>
        </p:grpSpPr>
        <p:grpSp>
          <p:nvGrpSpPr>
            <p:cNvPr id="48" name="Google Shape;48;p28"/>
            <p:cNvGrpSpPr/>
            <p:nvPr/>
          </p:nvGrpSpPr>
          <p:grpSpPr>
            <a:xfrm>
              <a:off x="6677058" y="4105234"/>
              <a:ext cx="2748192" cy="881100"/>
              <a:chOff x="6677058" y="4105234"/>
              <a:chExt cx="2748192" cy="881100"/>
            </a:xfrm>
          </p:grpSpPr>
          <p:sp>
            <p:nvSpPr>
              <p:cNvPr id="49" name="Google Shape;49;p28"/>
              <p:cNvSpPr/>
              <p:nvPr/>
            </p:nvSpPr>
            <p:spPr>
              <a:xfrm flipH="1">
                <a:off x="8575950" y="4105234"/>
                <a:ext cx="849300" cy="88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50" name="Google Shape;50;p28"/>
              <p:cNvSpPr/>
              <p:nvPr/>
            </p:nvSpPr>
            <p:spPr>
              <a:xfrm>
                <a:off x="6677058" y="4345123"/>
                <a:ext cx="501000" cy="520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</p:grpSp>
        <p:sp>
          <p:nvSpPr>
            <p:cNvPr id="51" name="Google Shape;51;p28"/>
            <p:cNvSpPr/>
            <p:nvPr/>
          </p:nvSpPr>
          <p:spPr>
            <a:xfrm>
              <a:off x="860637" y="4774125"/>
              <a:ext cx="849300" cy="880500"/>
            </a:xfrm>
            <a:prstGeom prst="ellipse">
              <a:avLst/>
            </a:prstGeom>
            <a:solidFill>
              <a:srgbClr val="FFC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endParaRPr/>
            </a:p>
          </p:txBody>
        </p:sp>
        <p:sp>
          <p:nvSpPr>
            <p:cNvPr id="52" name="Google Shape;52;p28"/>
            <p:cNvSpPr/>
            <p:nvPr/>
          </p:nvSpPr>
          <p:spPr>
            <a:xfrm flipH="1">
              <a:off x="2300150" y="-322478"/>
              <a:ext cx="499500" cy="5184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endParaRPr/>
            </a:p>
          </p:txBody>
        </p:sp>
        <p:grpSp>
          <p:nvGrpSpPr>
            <p:cNvPr id="53" name="Google Shape;53;p28"/>
            <p:cNvGrpSpPr/>
            <p:nvPr/>
          </p:nvGrpSpPr>
          <p:grpSpPr>
            <a:xfrm>
              <a:off x="-289875" y="-692762"/>
              <a:ext cx="2334675" cy="1738737"/>
              <a:chOff x="-289875" y="-692762"/>
              <a:chExt cx="2334675" cy="1738737"/>
            </a:xfrm>
          </p:grpSpPr>
          <p:sp>
            <p:nvSpPr>
              <p:cNvPr id="54" name="Google Shape;54;p28"/>
              <p:cNvSpPr/>
              <p:nvPr/>
            </p:nvSpPr>
            <p:spPr>
              <a:xfrm>
                <a:off x="1000800" y="-692762"/>
                <a:ext cx="1044000" cy="10494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55" name="Google Shape;55;p28"/>
              <p:cNvSpPr/>
              <p:nvPr/>
            </p:nvSpPr>
            <p:spPr>
              <a:xfrm>
                <a:off x="-289875" y="-491825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</p:grpSp>
        <p:grpSp>
          <p:nvGrpSpPr>
            <p:cNvPr id="56" name="Google Shape;56;p28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57" name="Google Shape;57;p28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58" name="Google Shape;58;p28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</p:grpSp>
      </p:grpSp>
      <p:sp>
        <p:nvSpPr>
          <p:cNvPr id="59" name="Google Shape;59;p28"/>
          <p:cNvSpPr txBox="1">
            <a:spLocks noGrp="1"/>
          </p:cNvSpPr>
          <p:nvPr>
            <p:ph type="subTitle" idx="1"/>
          </p:nvPr>
        </p:nvSpPr>
        <p:spPr>
          <a:xfrm>
            <a:off x="1488600" y="1885475"/>
            <a:ext cx="6166800" cy="1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ubTitle" idx="2"/>
          </p:nvPr>
        </p:nvSpPr>
        <p:spPr>
          <a:xfrm>
            <a:off x="3381600" y="2964850"/>
            <a:ext cx="23808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044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1"/>
          <p:cNvGrpSpPr/>
          <p:nvPr/>
        </p:nvGrpSpPr>
        <p:grpSpPr>
          <a:xfrm rot="10800000" flipH="1">
            <a:off x="-30" y="192978"/>
            <a:ext cx="9186530" cy="5028462"/>
            <a:chOff x="-74390" y="-43"/>
            <a:chExt cx="9186530" cy="5028462"/>
          </a:xfrm>
        </p:grpSpPr>
        <p:sp>
          <p:nvSpPr>
            <p:cNvPr id="89" name="Google Shape;89;p11"/>
            <p:cNvSpPr/>
            <p:nvPr/>
          </p:nvSpPr>
          <p:spPr>
            <a:xfrm rot="10800000">
              <a:off x="-74390" y="-31"/>
              <a:ext cx="9026004" cy="3606773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1"/>
            <p:cNvSpPr/>
            <p:nvPr/>
          </p:nvSpPr>
          <p:spPr>
            <a:xfrm rot="10800000">
              <a:off x="6602782" y="-43"/>
              <a:ext cx="2509357" cy="2228579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 rot="10800000">
              <a:off x="5075688" y="4678722"/>
              <a:ext cx="416321" cy="349697"/>
            </a:xfrm>
            <a:custGeom>
              <a:avLst/>
              <a:gdLst/>
              <a:ahLst/>
              <a:cxnLst/>
              <a:rect l="l" t="t" r="r" b="b"/>
              <a:pathLst>
                <a:path w="4168" h="3501" extrusionOk="0">
                  <a:moveTo>
                    <a:pt x="0" y="0"/>
                  </a:moveTo>
                  <a:lnTo>
                    <a:pt x="2379" y="3501"/>
                  </a:lnTo>
                  <a:lnTo>
                    <a:pt x="41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 rot="10800000">
              <a:off x="7731131" y="1176835"/>
              <a:ext cx="279478" cy="257703"/>
            </a:xfrm>
            <a:custGeom>
              <a:avLst/>
              <a:gdLst/>
              <a:ahLst/>
              <a:cxnLst/>
              <a:rect l="l" t="t" r="r" b="b"/>
              <a:pathLst>
                <a:path w="2798" h="2580" extrusionOk="0">
                  <a:moveTo>
                    <a:pt x="1402" y="0"/>
                  </a:moveTo>
                  <a:lnTo>
                    <a:pt x="1" y="2579"/>
                  </a:lnTo>
                  <a:lnTo>
                    <a:pt x="2797" y="1722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120150" y="1106125"/>
            <a:ext cx="690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2861375" y="3124175"/>
            <a:ext cx="3421200" cy="58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524811" y="1775715"/>
            <a:ext cx="378089" cy="363569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0"/>
          <p:cNvGrpSpPr/>
          <p:nvPr/>
        </p:nvGrpSpPr>
        <p:grpSpPr>
          <a:xfrm>
            <a:off x="173156" y="3057500"/>
            <a:ext cx="9234594" cy="3263625"/>
            <a:chOff x="173156" y="2828900"/>
            <a:chExt cx="9234594" cy="3263625"/>
          </a:xfrm>
        </p:grpSpPr>
        <p:grpSp>
          <p:nvGrpSpPr>
            <p:cNvPr id="76" name="Google Shape;76;p30"/>
            <p:cNvGrpSpPr/>
            <p:nvPr/>
          </p:nvGrpSpPr>
          <p:grpSpPr>
            <a:xfrm>
              <a:off x="173156" y="2828900"/>
              <a:ext cx="9134107" cy="2468997"/>
              <a:chOff x="173156" y="2828900"/>
              <a:chExt cx="9134107" cy="2468997"/>
            </a:xfrm>
          </p:grpSpPr>
          <p:sp>
            <p:nvSpPr>
              <p:cNvPr id="77" name="Google Shape;77;p30"/>
              <p:cNvSpPr/>
              <p:nvPr/>
            </p:nvSpPr>
            <p:spPr>
              <a:xfrm>
                <a:off x="8521563" y="3789827"/>
                <a:ext cx="785700" cy="8154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78" name="Google Shape;78;p30"/>
              <p:cNvSpPr/>
              <p:nvPr/>
            </p:nvSpPr>
            <p:spPr>
              <a:xfrm>
                <a:off x="5459037" y="4164975"/>
                <a:ext cx="849300" cy="880500"/>
              </a:xfrm>
              <a:prstGeom prst="ellipse">
                <a:avLst/>
              </a:prstGeom>
              <a:solidFill>
                <a:srgbClr val="FFC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79" name="Google Shape;79;p30"/>
              <p:cNvSpPr/>
              <p:nvPr/>
            </p:nvSpPr>
            <p:spPr>
              <a:xfrm>
                <a:off x="173156" y="4380055"/>
                <a:ext cx="272700" cy="2829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80" name="Google Shape;80;p30"/>
              <p:cNvSpPr/>
              <p:nvPr/>
            </p:nvSpPr>
            <p:spPr>
              <a:xfrm>
                <a:off x="8314500" y="2828900"/>
                <a:ext cx="228900" cy="2379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81" name="Google Shape;81;p30"/>
              <p:cNvSpPr/>
              <p:nvPr/>
            </p:nvSpPr>
            <p:spPr>
              <a:xfrm flipH="1">
                <a:off x="2427750" y="4779497"/>
                <a:ext cx="499500" cy="5184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</p:grpSp>
        <p:grpSp>
          <p:nvGrpSpPr>
            <p:cNvPr id="82" name="Google Shape;82;p30"/>
            <p:cNvGrpSpPr/>
            <p:nvPr/>
          </p:nvGrpSpPr>
          <p:grpSpPr>
            <a:xfrm>
              <a:off x="5886925" y="4097675"/>
              <a:ext cx="3520825" cy="1994850"/>
              <a:chOff x="5886925" y="4097675"/>
              <a:chExt cx="3520825" cy="1994850"/>
            </a:xfrm>
          </p:grpSpPr>
          <p:sp>
            <p:nvSpPr>
              <p:cNvPr id="83" name="Google Shape;83;p30"/>
              <p:cNvSpPr/>
              <p:nvPr/>
            </p:nvSpPr>
            <p:spPr>
              <a:xfrm>
                <a:off x="8097350" y="4380050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84" name="Google Shape;84;p30"/>
              <p:cNvSpPr/>
              <p:nvPr/>
            </p:nvSpPr>
            <p:spPr>
              <a:xfrm>
                <a:off x="6730775" y="4097675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85" name="Google Shape;85;p30"/>
              <p:cNvSpPr/>
              <p:nvPr/>
            </p:nvSpPr>
            <p:spPr>
              <a:xfrm>
                <a:off x="5886925" y="4775225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38292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31"/>
          <p:cNvGrpSpPr/>
          <p:nvPr/>
        </p:nvGrpSpPr>
        <p:grpSpPr>
          <a:xfrm>
            <a:off x="-542478" y="-830025"/>
            <a:ext cx="10314178" cy="6894225"/>
            <a:chOff x="-542478" y="-830025"/>
            <a:chExt cx="10314178" cy="6894225"/>
          </a:xfrm>
        </p:grpSpPr>
        <p:grpSp>
          <p:nvGrpSpPr>
            <p:cNvPr id="88" name="Google Shape;88;p31"/>
            <p:cNvGrpSpPr/>
            <p:nvPr/>
          </p:nvGrpSpPr>
          <p:grpSpPr>
            <a:xfrm>
              <a:off x="-259612" y="1296681"/>
              <a:ext cx="10031312" cy="4767519"/>
              <a:chOff x="-259612" y="1296681"/>
              <a:chExt cx="10031312" cy="4767519"/>
            </a:xfrm>
          </p:grpSpPr>
          <p:sp>
            <p:nvSpPr>
              <p:cNvPr id="89" name="Google Shape;89;p31"/>
              <p:cNvSpPr/>
              <p:nvPr/>
            </p:nvSpPr>
            <p:spPr>
              <a:xfrm>
                <a:off x="-58528" y="1296681"/>
                <a:ext cx="184200" cy="19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90" name="Google Shape;90;p31"/>
              <p:cNvSpPr/>
              <p:nvPr/>
            </p:nvSpPr>
            <p:spPr>
              <a:xfrm>
                <a:off x="-259612" y="2905777"/>
                <a:ext cx="785700" cy="815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91" name="Google Shape;91;p31"/>
              <p:cNvSpPr/>
              <p:nvPr/>
            </p:nvSpPr>
            <p:spPr>
              <a:xfrm>
                <a:off x="8461300" y="4746900"/>
                <a:ext cx="1310400" cy="13173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92" name="Google Shape;92;p31"/>
              <p:cNvSpPr/>
              <p:nvPr/>
            </p:nvSpPr>
            <p:spPr>
              <a:xfrm>
                <a:off x="8767900" y="4168075"/>
                <a:ext cx="228900" cy="2379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</p:grpSp>
        <p:grpSp>
          <p:nvGrpSpPr>
            <p:cNvPr id="93" name="Google Shape;93;p31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94" name="Google Shape;94;p31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95" name="Google Shape;95;p31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</p:grpSp>
        <p:grpSp>
          <p:nvGrpSpPr>
            <p:cNvPr id="96" name="Google Shape;96;p31"/>
            <p:cNvGrpSpPr/>
            <p:nvPr/>
          </p:nvGrpSpPr>
          <p:grpSpPr>
            <a:xfrm>
              <a:off x="-542478" y="-830025"/>
              <a:ext cx="2611931" cy="1750164"/>
              <a:chOff x="-542478" y="-830025"/>
              <a:chExt cx="2611931" cy="1750164"/>
            </a:xfrm>
          </p:grpSpPr>
          <p:sp>
            <p:nvSpPr>
              <p:cNvPr id="97" name="Google Shape;97;p31"/>
              <p:cNvSpPr/>
              <p:nvPr/>
            </p:nvSpPr>
            <p:spPr>
              <a:xfrm rot="10800000">
                <a:off x="-542478" y="-806061"/>
                <a:ext cx="1607400" cy="1726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98" name="Google Shape;98;p31"/>
              <p:cNvSpPr/>
              <p:nvPr/>
            </p:nvSpPr>
            <p:spPr>
              <a:xfrm rot="10800000">
                <a:off x="562553" y="-830025"/>
                <a:ext cx="1506900" cy="15051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</p:grpSp>
      </p:grpSp>
      <p:sp>
        <p:nvSpPr>
          <p:cNvPr id="99" name="Google Shape;99;p31"/>
          <p:cNvSpPr txBox="1">
            <a:spLocks noGrp="1"/>
          </p:cNvSpPr>
          <p:nvPr>
            <p:ph type="ctrTitle"/>
          </p:nvPr>
        </p:nvSpPr>
        <p:spPr>
          <a:xfrm>
            <a:off x="715050" y="423523"/>
            <a:ext cx="77139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taatliches"/>
              <a:buNone/>
              <a:defRPr sz="3000">
                <a:solidFill>
                  <a:srgbClr val="E0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title" idx="2"/>
          </p:nvPr>
        </p:nvSpPr>
        <p:spPr>
          <a:xfrm>
            <a:off x="615398" y="1497600"/>
            <a:ext cx="2110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6537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ubTitle" idx="1"/>
          </p:nvPr>
        </p:nvSpPr>
        <p:spPr>
          <a:xfrm>
            <a:off x="615406" y="1768775"/>
            <a:ext cx="2464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title" idx="3"/>
          </p:nvPr>
        </p:nvSpPr>
        <p:spPr>
          <a:xfrm>
            <a:off x="615398" y="3491650"/>
            <a:ext cx="2110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6537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subTitle" idx="4"/>
          </p:nvPr>
        </p:nvSpPr>
        <p:spPr>
          <a:xfrm>
            <a:off x="615406" y="3762825"/>
            <a:ext cx="2464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title" idx="5"/>
          </p:nvPr>
        </p:nvSpPr>
        <p:spPr>
          <a:xfrm>
            <a:off x="6419902" y="1497600"/>
            <a:ext cx="2110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6537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subTitle" idx="6"/>
          </p:nvPr>
        </p:nvSpPr>
        <p:spPr>
          <a:xfrm>
            <a:off x="6185995" y="1768775"/>
            <a:ext cx="23445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title" idx="7"/>
          </p:nvPr>
        </p:nvSpPr>
        <p:spPr>
          <a:xfrm>
            <a:off x="6419902" y="3491650"/>
            <a:ext cx="2110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36537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subTitle" idx="8"/>
          </p:nvPr>
        </p:nvSpPr>
        <p:spPr>
          <a:xfrm>
            <a:off x="6185995" y="3762825"/>
            <a:ext cx="23445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1875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Title + Bullet Points 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"/>
          <p:cNvSpPr txBox="1">
            <a:spLocks noGrp="1"/>
          </p:cNvSpPr>
          <p:nvPr>
            <p:ph type="body" idx="1"/>
          </p:nvPr>
        </p:nvSpPr>
        <p:spPr>
          <a:xfrm>
            <a:off x="4287575" y="709350"/>
            <a:ext cx="39276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ctrTitle"/>
          </p:nvPr>
        </p:nvSpPr>
        <p:spPr>
          <a:xfrm>
            <a:off x="764885" y="2249854"/>
            <a:ext cx="2478300" cy="21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taatliches"/>
              <a:buNone/>
              <a:defRPr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29266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3"/>
          <p:cNvGrpSpPr/>
          <p:nvPr/>
        </p:nvGrpSpPr>
        <p:grpSpPr>
          <a:xfrm>
            <a:off x="5974637" y="3284325"/>
            <a:ext cx="3466301" cy="2349875"/>
            <a:chOff x="5974637" y="3284325"/>
            <a:chExt cx="3466301" cy="2349875"/>
          </a:xfrm>
        </p:grpSpPr>
        <p:sp>
          <p:nvSpPr>
            <p:cNvPr id="113" name="Google Shape;113;p33"/>
            <p:cNvSpPr/>
            <p:nvPr/>
          </p:nvSpPr>
          <p:spPr>
            <a:xfrm>
              <a:off x="8655238" y="3438877"/>
              <a:ext cx="785700" cy="815400"/>
            </a:xfrm>
            <a:prstGeom prst="ellipse">
              <a:avLst/>
            </a:prstGeom>
            <a:solidFill>
              <a:srgbClr val="AC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endParaRPr/>
            </a:p>
          </p:txBody>
        </p:sp>
        <p:sp>
          <p:nvSpPr>
            <p:cNvPr id="114" name="Google Shape;114;p33"/>
            <p:cNvSpPr/>
            <p:nvPr/>
          </p:nvSpPr>
          <p:spPr>
            <a:xfrm>
              <a:off x="7140037" y="3904950"/>
              <a:ext cx="849300" cy="880500"/>
            </a:xfrm>
            <a:prstGeom prst="ellipse">
              <a:avLst/>
            </a:prstGeom>
            <a:solidFill>
              <a:srgbClr val="FFC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endParaRPr/>
            </a:p>
          </p:txBody>
        </p:sp>
        <p:sp>
          <p:nvSpPr>
            <p:cNvPr id="115" name="Google Shape;115;p33"/>
            <p:cNvSpPr/>
            <p:nvPr/>
          </p:nvSpPr>
          <p:spPr>
            <a:xfrm>
              <a:off x="5974637" y="4656272"/>
              <a:ext cx="499500" cy="518400"/>
            </a:xfrm>
            <a:prstGeom prst="ellipse">
              <a:avLst/>
            </a:prstGeom>
            <a:solidFill>
              <a:srgbClr val="AC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endParaRPr/>
            </a:p>
          </p:txBody>
        </p:sp>
        <p:grpSp>
          <p:nvGrpSpPr>
            <p:cNvPr id="116" name="Google Shape;116;p33"/>
            <p:cNvGrpSpPr/>
            <p:nvPr/>
          </p:nvGrpSpPr>
          <p:grpSpPr>
            <a:xfrm>
              <a:off x="6890150" y="4096508"/>
              <a:ext cx="2539875" cy="1537692"/>
              <a:chOff x="6890150" y="4096508"/>
              <a:chExt cx="2539875" cy="1537692"/>
            </a:xfrm>
          </p:grpSpPr>
          <p:sp>
            <p:nvSpPr>
              <p:cNvPr id="117" name="Google Shape;117;p33"/>
              <p:cNvSpPr/>
              <p:nvPr/>
            </p:nvSpPr>
            <p:spPr>
              <a:xfrm>
                <a:off x="7968425" y="4096508"/>
                <a:ext cx="1461600" cy="13173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118" name="Google Shape;118;p33"/>
              <p:cNvSpPr/>
              <p:nvPr/>
            </p:nvSpPr>
            <p:spPr>
              <a:xfrm>
                <a:off x="6890150" y="4433600"/>
                <a:ext cx="1387800" cy="12006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</p:grpSp>
        <p:sp>
          <p:nvSpPr>
            <p:cNvPr id="119" name="Google Shape;119;p33"/>
            <p:cNvSpPr/>
            <p:nvPr/>
          </p:nvSpPr>
          <p:spPr>
            <a:xfrm>
              <a:off x="8003575" y="3284325"/>
              <a:ext cx="272700" cy="2832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42606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34"/>
          <p:cNvGrpSpPr/>
          <p:nvPr/>
        </p:nvGrpSpPr>
        <p:grpSpPr>
          <a:xfrm>
            <a:off x="-289875" y="-692762"/>
            <a:ext cx="10031725" cy="6347387"/>
            <a:chOff x="-289875" y="-692762"/>
            <a:chExt cx="10031725" cy="6347387"/>
          </a:xfrm>
        </p:grpSpPr>
        <p:grpSp>
          <p:nvGrpSpPr>
            <p:cNvPr id="122" name="Google Shape;122;p34"/>
            <p:cNvGrpSpPr/>
            <p:nvPr/>
          </p:nvGrpSpPr>
          <p:grpSpPr>
            <a:xfrm>
              <a:off x="6677058" y="4105234"/>
              <a:ext cx="2748192" cy="881100"/>
              <a:chOff x="6677058" y="4105234"/>
              <a:chExt cx="2748192" cy="881100"/>
            </a:xfrm>
          </p:grpSpPr>
          <p:sp>
            <p:nvSpPr>
              <p:cNvPr id="123" name="Google Shape;123;p34"/>
              <p:cNvSpPr/>
              <p:nvPr/>
            </p:nvSpPr>
            <p:spPr>
              <a:xfrm flipH="1">
                <a:off x="8575950" y="4105234"/>
                <a:ext cx="849300" cy="8811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124" name="Google Shape;124;p34"/>
              <p:cNvSpPr/>
              <p:nvPr/>
            </p:nvSpPr>
            <p:spPr>
              <a:xfrm>
                <a:off x="6677058" y="4345123"/>
                <a:ext cx="501000" cy="520200"/>
              </a:xfrm>
              <a:prstGeom prst="ellipse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</p:grpSp>
        <p:sp>
          <p:nvSpPr>
            <p:cNvPr id="125" name="Google Shape;125;p34"/>
            <p:cNvSpPr/>
            <p:nvPr/>
          </p:nvSpPr>
          <p:spPr>
            <a:xfrm>
              <a:off x="860637" y="4774125"/>
              <a:ext cx="849300" cy="880500"/>
            </a:xfrm>
            <a:prstGeom prst="ellipse">
              <a:avLst/>
            </a:prstGeom>
            <a:solidFill>
              <a:srgbClr val="FFC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endParaRPr/>
            </a:p>
          </p:txBody>
        </p:sp>
        <p:sp>
          <p:nvSpPr>
            <p:cNvPr id="126" name="Google Shape;126;p34"/>
            <p:cNvSpPr/>
            <p:nvPr/>
          </p:nvSpPr>
          <p:spPr>
            <a:xfrm flipH="1">
              <a:off x="2300150" y="-322478"/>
              <a:ext cx="499500" cy="5184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endParaRPr/>
            </a:p>
          </p:txBody>
        </p:sp>
        <p:grpSp>
          <p:nvGrpSpPr>
            <p:cNvPr id="127" name="Google Shape;127;p34"/>
            <p:cNvGrpSpPr/>
            <p:nvPr/>
          </p:nvGrpSpPr>
          <p:grpSpPr>
            <a:xfrm>
              <a:off x="-289875" y="-692762"/>
              <a:ext cx="2334675" cy="1738737"/>
              <a:chOff x="-289875" y="-692762"/>
              <a:chExt cx="2334675" cy="1738737"/>
            </a:xfrm>
          </p:grpSpPr>
          <p:sp>
            <p:nvSpPr>
              <p:cNvPr id="128" name="Google Shape;128;p34"/>
              <p:cNvSpPr/>
              <p:nvPr/>
            </p:nvSpPr>
            <p:spPr>
              <a:xfrm>
                <a:off x="1000800" y="-692762"/>
                <a:ext cx="1044000" cy="10494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129" name="Google Shape;129;p34"/>
              <p:cNvSpPr/>
              <p:nvPr/>
            </p:nvSpPr>
            <p:spPr>
              <a:xfrm>
                <a:off x="-289875" y="-491825"/>
                <a:ext cx="1607400" cy="15378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</p:grpSp>
        <p:grpSp>
          <p:nvGrpSpPr>
            <p:cNvPr id="130" name="Google Shape;130;p34"/>
            <p:cNvGrpSpPr/>
            <p:nvPr/>
          </p:nvGrpSpPr>
          <p:grpSpPr>
            <a:xfrm>
              <a:off x="7032825" y="-612750"/>
              <a:ext cx="2709025" cy="2044550"/>
              <a:chOff x="7032825" y="-612750"/>
              <a:chExt cx="2709025" cy="2044550"/>
            </a:xfrm>
          </p:grpSpPr>
          <p:sp>
            <p:nvSpPr>
              <p:cNvPr id="131" name="Google Shape;131;p34"/>
              <p:cNvSpPr/>
              <p:nvPr/>
            </p:nvSpPr>
            <p:spPr>
              <a:xfrm>
                <a:off x="8134450" y="-512800"/>
                <a:ext cx="1607400" cy="19446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  <p:sp>
            <p:nvSpPr>
              <p:cNvPr id="132" name="Google Shape;132;p34"/>
              <p:cNvSpPr/>
              <p:nvPr/>
            </p:nvSpPr>
            <p:spPr>
              <a:xfrm>
                <a:off x="7032825" y="-612750"/>
                <a:ext cx="1393500" cy="1454700"/>
              </a:xfrm>
              <a:prstGeom prst="ellipse">
                <a:avLst/>
              </a:prstGeom>
              <a:solidFill>
                <a:srgbClr val="ACE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400"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06548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/>
          <a:lstStyle/>
          <a:p>
            <a:fld id="{75846BA4-091D-4426-8E24-B86102F0F2C4}" type="datetimeFigureOut">
              <a:rPr lang="en-US" smtClean="0"/>
              <a:pPr/>
              <a:t>18-Nov-21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B15D7E-1BE5-4782-AC68-A9E0551E02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2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3"/>
          <p:cNvGrpSpPr/>
          <p:nvPr/>
        </p:nvGrpSpPr>
        <p:grpSpPr>
          <a:xfrm>
            <a:off x="-1019576" y="-31904"/>
            <a:ext cx="10163576" cy="5187783"/>
            <a:chOff x="-1019576" y="-31904"/>
            <a:chExt cx="10163576" cy="5187783"/>
          </a:xfrm>
        </p:grpSpPr>
        <p:sp>
          <p:nvSpPr>
            <p:cNvPr id="99" name="Google Shape;99;p13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100;p13"/>
            <p:cNvGrpSpPr/>
            <p:nvPr/>
          </p:nvGrpSpPr>
          <p:grpSpPr>
            <a:xfrm>
              <a:off x="5107548" y="-31904"/>
              <a:ext cx="4036452" cy="5028462"/>
              <a:chOff x="5075688" y="-43"/>
              <a:chExt cx="4036452" cy="5028462"/>
            </a:xfrm>
          </p:grpSpPr>
          <p:sp>
            <p:nvSpPr>
              <p:cNvPr id="101" name="Google Shape;101;p13"/>
              <p:cNvSpPr/>
              <p:nvPr/>
            </p:nvSpPr>
            <p:spPr>
              <a:xfrm rot="10800000">
                <a:off x="6602782" y="-43"/>
                <a:ext cx="2509357" cy="2228579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2063" extrusionOk="0">
                    <a:moveTo>
                      <a:pt x="5144" y="1"/>
                    </a:moveTo>
                    <a:cubicBezTo>
                      <a:pt x="4965" y="1"/>
                      <a:pt x="4788" y="15"/>
                      <a:pt x="4614" y="42"/>
                    </a:cubicBezTo>
                    <a:cubicBezTo>
                      <a:pt x="3179" y="267"/>
                      <a:pt x="2097" y="1206"/>
                      <a:pt x="1028" y="2110"/>
                    </a:cubicBezTo>
                    <a:cubicBezTo>
                      <a:pt x="718" y="2369"/>
                      <a:pt x="358" y="2611"/>
                      <a:pt x="1" y="2856"/>
                    </a:cubicBezTo>
                    <a:lnTo>
                      <a:pt x="1" y="12063"/>
                    </a:lnTo>
                    <a:lnTo>
                      <a:pt x="4213" y="12063"/>
                    </a:lnTo>
                    <a:cubicBezTo>
                      <a:pt x="4399" y="11297"/>
                      <a:pt x="4787" y="10607"/>
                      <a:pt x="5424" y="10147"/>
                    </a:cubicBezTo>
                    <a:cubicBezTo>
                      <a:pt x="6502" y="9357"/>
                      <a:pt x="7956" y="9436"/>
                      <a:pt x="9289" y="9361"/>
                    </a:cubicBezTo>
                    <a:cubicBezTo>
                      <a:pt x="10432" y="9296"/>
                      <a:pt x="11633" y="9058"/>
                      <a:pt x="12470" y="8275"/>
                    </a:cubicBezTo>
                    <a:cubicBezTo>
                      <a:pt x="13307" y="7496"/>
                      <a:pt x="13582" y="6034"/>
                      <a:pt x="12783" y="5217"/>
                    </a:cubicBezTo>
                    <a:cubicBezTo>
                      <a:pt x="11722" y="4135"/>
                      <a:pt x="9616" y="4775"/>
                      <a:pt x="8636" y="3621"/>
                    </a:cubicBezTo>
                    <a:cubicBezTo>
                      <a:pt x="8115" y="3013"/>
                      <a:pt x="8122" y="2118"/>
                      <a:pt x="7755" y="1407"/>
                    </a:cubicBezTo>
                    <a:cubicBezTo>
                      <a:pt x="7277" y="481"/>
                      <a:pt x="6199" y="1"/>
                      <a:pt x="5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 rot="10800000">
                <a:off x="5075688" y="4678722"/>
                <a:ext cx="416321" cy="349697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501" extrusionOk="0">
                    <a:moveTo>
                      <a:pt x="0" y="0"/>
                    </a:moveTo>
                    <a:lnTo>
                      <a:pt x="2379" y="3501"/>
                    </a:lnTo>
                    <a:lnTo>
                      <a:pt x="4168" y="8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 rot="10800000">
                <a:off x="7731131" y="1176835"/>
                <a:ext cx="279478" cy="257703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580" extrusionOk="0">
                    <a:moveTo>
                      <a:pt x="1402" y="0"/>
                    </a:moveTo>
                    <a:lnTo>
                      <a:pt x="1" y="2579"/>
                    </a:lnTo>
                    <a:lnTo>
                      <a:pt x="2797" y="1722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" name="Google Shape;104;p13"/>
            <p:cNvSpPr/>
            <p:nvPr/>
          </p:nvSpPr>
          <p:spPr>
            <a:xfrm>
              <a:off x="-1019576" y="2606313"/>
              <a:ext cx="3180564" cy="2549566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-7694763">
              <a:off x="216952" y="1356031"/>
              <a:ext cx="289570" cy="243250"/>
            </a:xfrm>
            <a:custGeom>
              <a:avLst/>
              <a:gdLst/>
              <a:ahLst/>
              <a:cxnLst/>
              <a:rect l="l" t="t" r="r" b="b"/>
              <a:pathLst>
                <a:path w="4168" h="3501" extrusionOk="0">
                  <a:moveTo>
                    <a:pt x="0" y="0"/>
                  </a:moveTo>
                  <a:lnTo>
                    <a:pt x="2379" y="3501"/>
                  </a:lnTo>
                  <a:lnTo>
                    <a:pt x="41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1922276" y="1566775"/>
            <a:ext cx="25014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2119525" y="1880700"/>
            <a:ext cx="21069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2643180" y="1121775"/>
            <a:ext cx="10596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 idx="3"/>
          </p:nvPr>
        </p:nvSpPr>
        <p:spPr>
          <a:xfrm>
            <a:off x="4917638" y="1566775"/>
            <a:ext cx="2106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4"/>
          </p:nvPr>
        </p:nvSpPr>
        <p:spPr>
          <a:xfrm>
            <a:off x="4917650" y="1880700"/>
            <a:ext cx="21069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5" hasCustomPrompt="1"/>
          </p:nvPr>
        </p:nvSpPr>
        <p:spPr>
          <a:xfrm>
            <a:off x="5441305" y="1121775"/>
            <a:ext cx="10596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ctrTitle" idx="6"/>
          </p:nvPr>
        </p:nvSpPr>
        <p:spPr>
          <a:xfrm>
            <a:off x="720450" y="3252901"/>
            <a:ext cx="2106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7"/>
          </p:nvPr>
        </p:nvSpPr>
        <p:spPr>
          <a:xfrm>
            <a:off x="720479" y="3566825"/>
            <a:ext cx="21069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8" hasCustomPrompt="1"/>
          </p:nvPr>
        </p:nvSpPr>
        <p:spPr>
          <a:xfrm>
            <a:off x="1327580" y="2807900"/>
            <a:ext cx="8925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ctrTitle" idx="9"/>
          </p:nvPr>
        </p:nvSpPr>
        <p:spPr>
          <a:xfrm>
            <a:off x="3518562" y="3252900"/>
            <a:ext cx="2106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3"/>
          </p:nvPr>
        </p:nvSpPr>
        <p:spPr>
          <a:xfrm>
            <a:off x="3518563" y="3566825"/>
            <a:ext cx="21069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4" hasCustomPrompt="1"/>
          </p:nvPr>
        </p:nvSpPr>
        <p:spPr>
          <a:xfrm>
            <a:off x="4042218" y="2807899"/>
            <a:ext cx="10596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ctrTitle" idx="15"/>
          </p:nvPr>
        </p:nvSpPr>
        <p:spPr>
          <a:xfrm>
            <a:off x="6316687" y="3252900"/>
            <a:ext cx="2106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6"/>
          </p:nvPr>
        </p:nvSpPr>
        <p:spPr>
          <a:xfrm>
            <a:off x="6316688" y="3566825"/>
            <a:ext cx="21069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7" hasCustomPrompt="1"/>
          </p:nvPr>
        </p:nvSpPr>
        <p:spPr>
          <a:xfrm>
            <a:off x="6840343" y="2807899"/>
            <a:ext cx="10596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ctrTitle"/>
          </p:nvPr>
        </p:nvSpPr>
        <p:spPr>
          <a:xfrm>
            <a:off x="5208700" y="1661425"/>
            <a:ext cx="30108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1"/>
          </p:nvPr>
        </p:nvSpPr>
        <p:spPr>
          <a:xfrm>
            <a:off x="5211575" y="1940475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 idx="2" hasCustomPrompt="1"/>
          </p:nvPr>
        </p:nvSpPr>
        <p:spPr>
          <a:xfrm>
            <a:off x="4342050" y="2003400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4"/>
          <p:cNvSpPr txBox="1">
            <a:spLocks noGrp="1"/>
          </p:cNvSpPr>
          <p:nvPr>
            <p:ph type="ctrTitle" idx="3"/>
          </p:nvPr>
        </p:nvSpPr>
        <p:spPr>
          <a:xfrm>
            <a:off x="5208700" y="660300"/>
            <a:ext cx="30108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4"/>
          </p:nvPr>
        </p:nvSpPr>
        <p:spPr>
          <a:xfrm>
            <a:off x="5208700" y="933250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5" hasCustomPrompt="1"/>
          </p:nvPr>
        </p:nvSpPr>
        <p:spPr>
          <a:xfrm>
            <a:off x="4342050" y="1002275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4"/>
          <p:cNvSpPr txBox="1">
            <a:spLocks noGrp="1"/>
          </p:cNvSpPr>
          <p:nvPr>
            <p:ph type="ctrTitle" idx="6"/>
          </p:nvPr>
        </p:nvSpPr>
        <p:spPr>
          <a:xfrm>
            <a:off x="5208700" y="2652025"/>
            <a:ext cx="30108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7"/>
          </p:nvPr>
        </p:nvSpPr>
        <p:spPr>
          <a:xfrm>
            <a:off x="5208700" y="2925638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title" idx="8" hasCustomPrompt="1"/>
          </p:nvPr>
        </p:nvSpPr>
        <p:spPr>
          <a:xfrm>
            <a:off x="4342050" y="2994000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4"/>
          <p:cNvSpPr txBox="1">
            <a:spLocks noGrp="1"/>
          </p:cNvSpPr>
          <p:nvPr>
            <p:ph type="ctrTitle" idx="9"/>
          </p:nvPr>
        </p:nvSpPr>
        <p:spPr>
          <a:xfrm>
            <a:off x="5208700" y="3642625"/>
            <a:ext cx="30108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2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3"/>
          </p:nvPr>
        </p:nvSpPr>
        <p:spPr>
          <a:xfrm>
            <a:off x="5208700" y="3920338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 idx="14" hasCustomPrompt="1"/>
          </p:nvPr>
        </p:nvSpPr>
        <p:spPr>
          <a:xfrm>
            <a:off x="4342050" y="3984600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2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grpSp>
        <p:nvGrpSpPr>
          <p:cNvPr id="134" name="Google Shape;134;p14"/>
          <p:cNvGrpSpPr/>
          <p:nvPr/>
        </p:nvGrpSpPr>
        <p:grpSpPr>
          <a:xfrm flipH="1">
            <a:off x="-2741300" y="-2"/>
            <a:ext cx="11930134" cy="5214361"/>
            <a:chOff x="-44836" y="-2"/>
            <a:chExt cx="11930134" cy="5214361"/>
          </a:xfrm>
        </p:grpSpPr>
        <p:sp>
          <p:nvSpPr>
            <p:cNvPr id="135" name="Google Shape;135;p14"/>
            <p:cNvSpPr/>
            <p:nvPr/>
          </p:nvSpPr>
          <p:spPr>
            <a:xfrm rot="10800000">
              <a:off x="7353624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 flipH="1">
              <a:off x="582130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 flipH="1">
              <a:off x="-44836" y="3871925"/>
              <a:ext cx="1905184" cy="1299041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524811" y="177571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BLANK_1_2_1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5529025" y="2359969"/>
            <a:ext cx="30054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5529025" y="2638594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4724375" y="2701944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ctrTitle" idx="3"/>
          </p:nvPr>
        </p:nvSpPr>
        <p:spPr>
          <a:xfrm>
            <a:off x="1871425" y="1890344"/>
            <a:ext cx="30054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ubTitle" idx="4"/>
          </p:nvPr>
        </p:nvSpPr>
        <p:spPr>
          <a:xfrm>
            <a:off x="1871425" y="2168969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 idx="5" hasCustomPrompt="1"/>
          </p:nvPr>
        </p:nvSpPr>
        <p:spPr>
          <a:xfrm>
            <a:off x="1066775" y="2232319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>
            <a:spLocks noGrp="1"/>
          </p:cNvSpPr>
          <p:nvPr>
            <p:ph type="ctrTitle" idx="6"/>
          </p:nvPr>
        </p:nvSpPr>
        <p:spPr>
          <a:xfrm>
            <a:off x="5529025" y="3267956"/>
            <a:ext cx="30054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7"/>
          </p:nvPr>
        </p:nvSpPr>
        <p:spPr>
          <a:xfrm>
            <a:off x="5529025" y="3547381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 idx="8" hasCustomPrompt="1"/>
          </p:nvPr>
        </p:nvSpPr>
        <p:spPr>
          <a:xfrm>
            <a:off x="4724375" y="3609931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9" name="Google Shape;149;p15"/>
          <p:cNvSpPr txBox="1">
            <a:spLocks noGrp="1"/>
          </p:cNvSpPr>
          <p:nvPr>
            <p:ph type="ctrTitle" idx="9"/>
          </p:nvPr>
        </p:nvSpPr>
        <p:spPr>
          <a:xfrm>
            <a:off x="1871425" y="973569"/>
            <a:ext cx="30054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13"/>
          </p:nvPr>
        </p:nvSpPr>
        <p:spPr>
          <a:xfrm>
            <a:off x="1871425" y="1250069"/>
            <a:ext cx="2354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title" idx="14" hasCustomPrompt="1"/>
          </p:nvPr>
        </p:nvSpPr>
        <p:spPr>
          <a:xfrm>
            <a:off x="1066775" y="1315544"/>
            <a:ext cx="9399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52" name="Google Shape;152;p15"/>
          <p:cNvGrpSpPr/>
          <p:nvPr/>
        </p:nvGrpSpPr>
        <p:grpSpPr>
          <a:xfrm>
            <a:off x="-12" y="-12"/>
            <a:ext cx="11885311" cy="5214371"/>
            <a:chOff x="-12" y="-12"/>
            <a:chExt cx="11885311" cy="5214371"/>
          </a:xfrm>
        </p:grpSpPr>
        <p:sp>
          <p:nvSpPr>
            <p:cNvPr id="153" name="Google Shape;153;p15"/>
            <p:cNvSpPr/>
            <p:nvPr/>
          </p:nvSpPr>
          <p:spPr>
            <a:xfrm rot="10800000">
              <a:off x="7353624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 flipH="1">
              <a:off x="582130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rot="5400000" flipH="1">
              <a:off x="-294400" y="294375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468111" y="102816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MAIN_POINT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7"/>
          <p:cNvGrpSpPr/>
          <p:nvPr/>
        </p:nvGrpSpPr>
        <p:grpSpPr>
          <a:xfrm>
            <a:off x="-3860422" y="0"/>
            <a:ext cx="13004386" cy="9096660"/>
            <a:chOff x="-3860422" y="0"/>
            <a:chExt cx="13004386" cy="9096660"/>
          </a:xfrm>
        </p:grpSpPr>
        <p:sp>
          <p:nvSpPr>
            <p:cNvPr id="171" name="Google Shape;171;p17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 rot="3600617">
              <a:off x="-2990262" y="3471840"/>
              <a:ext cx="4754679" cy="4754939"/>
            </a:xfrm>
            <a:prstGeom prst="blockArc">
              <a:avLst>
                <a:gd name="adj1" fmla="val 10800000"/>
                <a:gd name="adj2" fmla="val 1513511"/>
                <a:gd name="adj3" fmla="val 191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7"/>
          <p:cNvSpPr txBox="1">
            <a:spLocks noGrp="1"/>
          </p:cNvSpPr>
          <p:nvPr>
            <p:ph type="subTitle" idx="1"/>
          </p:nvPr>
        </p:nvSpPr>
        <p:spPr>
          <a:xfrm>
            <a:off x="3124875" y="2372438"/>
            <a:ext cx="5302800" cy="8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2"/>
          </p:nvPr>
        </p:nvSpPr>
        <p:spPr>
          <a:xfrm>
            <a:off x="5184975" y="3091257"/>
            <a:ext cx="32427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Black Han Sans"/>
              <a:buNone/>
              <a:defRPr sz="2800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3" r:id="rId9"/>
    <p:sldLayoutId id="2147483664" r:id="rId10"/>
    <p:sldLayoutId id="2147483665" r:id="rId11"/>
    <p:sldLayoutId id="2147483668" r:id="rId12"/>
    <p:sldLayoutId id="2147483669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6" r:id="rId33"/>
    <p:sldLayoutId id="2147483697" r:id="rId34"/>
    <p:sldLayoutId id="2147483698" r:id="rId35"/>
    <p:sldLayoutId id="2147483699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Red Hat Text"/>
              <a:buNone/>
              <a:defRPr sz="2800" b="1" i="0" u="none" strike="noStrike" cap="none">
                <a:solidFill>
                  <a:srgbClr val="323C5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3C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5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23C5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23C5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323C5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49620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6"/>
          <p:cNvSpPr txBox="1">
            <a:spLocks noGrp="1"/>
          </p:cNvSpPr>
          <p:nvPr>
            <p:ph type="ctrTitle"/>
          </p:nvPr>
        </p:nvSpPr>
        <p:spPr>
          <a:xfrm>
            <a:off x="1797900" y="495850"/>
            <a:ext cx="439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Lesson </a:t>
            </a:r>
            <a:r>
              <a:rPr lang="en" b="0" dirty="0" smtClean="0"/>
              <a:t>9</a:t>
            </a:r>
            <a:endParaRPr b="0" dirty="0"/>
          </a:p>
        </p:txBody>
      </p:sp>
      <p:grpSp>
        <p:nvGrpSpPr>
          <p:cNvPr id="583" name="Google Shape;583;p56"/>
          <p:cNvGrpSpPr/>
          <p:nvPr/>
        </p:nvGrpSpPr>
        <p:grpSpPr>
          <a:xfrm>
            <a:off x="-25" y="1343351"/>
            <a:ext cx="9144027" cy="3789738"/>
            <a:chOff x="-25" y="1343351"/>
            <a:chExt cx="9144027" cy="3789738"/>
          </a:xfrm>
        </p:grpSpPr>
        <p:sp>
          <p:nvSpPr>
            <p:cNvPr id="584" name="Google Shape;584;p56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6"/>
            <p:cNvSpPr/>
            <p:nvPr/>
          </p:nvSpPr>
          <p:spPr>
            <a:xfrm>
              <a:off x="5283536" y="2616411"/>
              <a:ext cx="677302" cy="381465"/>
            </a:xfrm>
            <a:custGeom>
              <a:avLst/>
              <a:gdLst/>
              <a:ahLst/>
              <a:cxnLst/>
              <a:rect l="l" t="t" r="r" b="b"/>
              <a:pathLst>
                <a:path w="9302" h="5239" extrusionOk="0">
                  <a:moveTo>
                    <a:pt x="4378" y="1"/>
                  </a:moveTo>
                  <a:cubicBezTo>
                    <a:pt x="4276" y="1"/>
                    <a:pt x="4182" y="15"/>
                    <a:pt x="4099" y="47"/>
                  </a:cubicBezTo>
                  <a:cubicBezTo>
                    <a:pt x="3967" y="445"/>
                    <a:pt x="4066" y="547"/>
                    <a:pt x="4430" y="894"/>
                  </a:cubicBezTo>
                  <a:cubicBezTo>
                    <a:pt x="4525" y="989"/>
                    <a:pt x="4810" y="1159"/>
                    <a:pt x="4875" y="1275"/>
                  </a:cubicBezTo>
                  <a:cubicBezTo>
                    <a:pt x="4964" y="1435"/>
                    <a:pt x="4964" y="1435"/>
                    <a:pt x="4875" y="1537"/>
                  </a:cubicBezTo>
                  <a:cubicBezTo>
                    <a:pt x="4810" y="1608"/>
                    <a:pt x="4474" y="1718"/>
                    <a:pt x="4379" y="1728"/>
                  </a:cubicBezTo>
                  <a:cubicBezTo>
                    <a:pt x="4274" y="1736"/>
                    <a:pt x="4176" y="1740"/>
                    <a:pt x="4084" y="1740"/>
                  </a:cubicBezTo>
                  <a:cubicBezTo>
                    <a:pt x="3406" y="1740"/>
                    <a:pt x="3020" y="1537"/>
                    <a:pt x="2613" y="1363"/>
                  </a:cubicBezTo>
                  <a:cubicBezTo>
                    <a:pt x="2255" y="1211"/>
                    <a:pt x="2004" y="1109"/>
                    <a:pt x="1663" y="925"/>
                  </a:cubicBezTo>
                  <a:cubicBezTo>
                    <a:pt x="1415" y="792"/>
                    <a:pt x="736" y="500"/>
                    <a:pt x="353" y="500"/>
                  </a:cubicBezTo>
                  <a:cubicBezTo>
                    <a:pt x="207" y="500"/>
                    <a:pt x="105" y="542"/>
                    <a:pt x="85" y="652"/>
                  </a:cubicBezTo>
                  <a:cubicBezTo>
                    <a:pt x="0" y="1357"/>
                    <a:pt x="939" y="2139"/>
                    <a:pt x="1552" y="2494"/>
                  </a:cubicBezTo>
                  <a:cubicBezTo>
                    <a:pt x="2164" y="2847"/>
                    <a:pt x="2899" y="2881"/>
                    <a:pt x="3593" y="3017"/>
                  </a:cubicBezTo>
                  <a:cubicBezTo>
                    <a:pt x="4005" y="3099"/>
                    <a:pt x="4410" y="3245"/>
                    <a:pt x="4845" y="3405"/>
                  </a:cubicBezTo>
                  <a:cubicBezTo>
                    <a:pt x="5283" y="3568"/>
                    <a:pt x="5634" y="3861"/>
                    <a:pt x="5814" y="4290"/>
                  </a:cubicBezTo>
                  <a:cubicBezTo>
                    <a:pt x="5947" y="4603"/>
                    <a:pt x="6145" y="4871"/>
                    <a:pt x="6410" y="5082"/>
                  </a:cubicBezTo>
                  <a:cubicBezTo>
                    <a:pt x="6561" y="5205"/>
                    <a:pt x="6755" y="5239"/>
                    <a:pt x="6952" y="5239"/>
                  </a:cubicBezTo>
                  <a:cubicBezTo>
                    <a:pt x="7056" y="5239"/>
                    <a:pt x="7162" y="5229"/>
                    <a:pt x="7263" y="5218"/>
                  </a:cubicBezTo>
                  <a:cubicBezTo>
                    <a:pt x="7659" y="5178"/>
                    <a:pt x="8050" y="5137"/>
                    <a:pt x="8444" y="5096"/>
                  </a:cubicBezTo>
                  <a:lnTo>
                    <a:pt x="9016" y="4980"/>
                  </a:lnTo>
                  <a:cubicBezTo>
                    <a:pt x="9022" y="4982"/>
                    <a:pt x="9028" y="4983"/>
                    <a:pt x="9034" y="4983"/>
                  </a:cubicBezTo>
                  <a:cubicBezTo>
                    <a:pt x="9156" y="4983"/>
                    <a:pt x="9167" y="4562"/>
                    <a:pt x="9190" y="4426"/>
                  </a:cubicBezTo>
                  <a:cubicBezTo>
                    <a:pt x="9301" y="3796"/>
                    <a:pt x="9039" y="3208"/>
                    <a:pt x="8601" y="2367"/>
                  </a:cubicBezTo>
                  <a:cubicBezTo>
                    <a:pt x="8523" y="2214"/>
                    <a:pt x="8393" y="2065"/>
                    <a:pt x="8169" y="1864"/>
                  </a:cubicBezTo>
                  <a:cubicBezTo>
                    <a:pt x="7842" y="1578"/>
                    <a:pt x="7505" y="1456"/>
                    <a:pt x="7304" y="1363"/>
                  </a:cubicBezTo>
                  <a:cubicBezTo>
                    <a:pt x="6801" y="1139"/>
                    <a:pt x="6461" y="938"/>
                    <a:pt x="6230" y="775"/>
                  </a:cubicBezTo>
                  <a:cubicBezTo>
                    <a:pt x="5815" y="479"/>
                    <a:pt x="4965" y="1"/>
                    <a:pt x="4378" y="1"/>
                  </a:cubicBezTo>
                  <a:close/>
                </a:path>
              </a:pathLst>
            </a:custGeom>
            <a:solidFill>
              <a:srgbClr val="C77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6"/>
            <p:cNvSpPr/>
            <p:nvPr/>
          </p:nvSpPr>
          <p:spPr>
            <a:xfrm>
              <a:off x="5609520" y="2831354"/>
              <a:ext cx="3330808" cy="1520325"/>
            </a:xfrm>
            <a:custGeom>
              <a:avLst/>
              <a:gdLst/>
              <a:ahLst/>
              <a:cxnLst/>
              <a:rect l="l" t="t" r="r" b="b"/>
              <a:pathLst>
                <a:path w="45745" h="20880" extrusionOk="0">
                  <a:moveTo>
                    <a:pt x="30796" y="0"/>
                  </a:moveTo>
                  <a:cubicBezTo>
                    <a:pt x="28260" y="0"/>
                    <a:pt x="25705" y="739"/>
                    <a:pt x="23476" y="1977"/>
                  </a:cubicBezTo>
                  <a:cubicBezTo>
                    <a:pt x="20213" y="3791"/>
                    <a:pt x="17594" y="6594"/>
                    <a:pt x="15471" y="9667"/>
                  </a:cubicBezTo>
                  <a:cubicBezTo>
                    <a:pt x="14620" y="10893"/>
                    <a:pt x="13585" y="12321"/>
                    <a:pt x="12092" y="12321"/>
                  </a:cubicBezTo>
                  <a:cubicBezTo>
                    <a:pt x="12085" y="12321"/>
                    <a:pt x="12078" y="12321"/>
                    <a:pt x="12071" y="12321"/>
                  </a:cubicBezTo>
                  <a:cubicBezTo>
                    <a:pt x="11374" y="12317"/>
                    <a:pt x="10711" y="11974"/>
                    <a:pt x="10176" y="11520"/>
                  </a:cubicBezTo>
                  <a:cubicBezTo>
                    <a:pt x="7172" y="8976"/>
                    <a:pt x="8006" y="3791"/>
                    <a:pt x="4934" y="1327"/>
                  </a:cubicBezTo>
                  <a:cubicBezTo>
                    <a:pt x="4798" y="1273"/>
                    <a:pt x="4524" y="1253"/>
                    <a:pt x="4181" y="1253"/>
                  </a:cubicBezTo>
                  <a:cubicBezTo>
                    <a:pt x="3485" y="1253"/>
                    <a:pt x="2505" y="1336"/>
                    <a:pt x="1811" y="1389"/>
                  </a:cubicBezTo>
                  <a:cubicBezTo>
                    <a:pt x="1528" y="1412"/>
                    <a:pt x="1082" y="1436"/>
                    <a:pt x="953" y="1688"/>
                  </a:cubicBezTo>
                  <a:cubicBezTo>
                    <a:pt x="55" y="4808"/>
                    <a:pt x="0" y="8136"/>
                    <a:pt x="517" y="11341"/>
                  </a:cubicBezTo>
                  <a:cubicBezTo>
                    <a:pt x="1059" y="14709"/>
                    <a:pt x="2494" y="18291"/>
                    <a:pt x="5559" y="19788"/>
                  </a:cubicBezTo>
                  <a:cubicBezTo>
                    <a:pt x="7334" y="20655"/>
                    <a:pt x="9987" y="20879"/>
                    <a:pt x="11604" y="20879"/>
                  </a:cubicBezTo>
                  <a:cubicBezTo>
                    <a:pt x="11689" y="20879"/>
                    <a:pt x="11771" y="20878"/>
                    <a:pt x="11850" y="20877"/>
                  </a:cubicBezTo>
                  <a:cubicBezTo>
                    <a:pt x="13701" y="20850"/>
                    <a:pt x="15300" y="20680"/>
                    <a:pt x="16927" y="19792"/>
                  </a:cubicBezTo>
                  <a:lnTo>
                    <a:pt x="45512" y="19792"/>
                  </a:lnTo>
                  <a:cubicBezTo>
                    <a:pt x="45744" y="16189"/>
                    <a:pt x="45002" y="10888"/>
                    <a:pt x="43356" y="7673"/>
                  </a:cubicBezTo>
                  <a:cubicBezTo>
                    <a:pt x="41712" y="4457"/>
                    <a:pt x="37735" y="1545"/>
                    <a:pt x="34278" y="501"/>
                  </a:cubicBezTo>
                  <a:cubicBezTo>
                    <a:pt x="33145" y="159"/>
                    <a:pt x="31973" y="0"/>
                    <a:pt x="30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6"/>
            <p:cNvSpPr/>
            <p:nvPr/>
          </p:nvSpPr>
          <p:spPr>
            <a:xfrm>
              <a:off x="8318159" y="3719234"/>
              <a:ext cx="50386" cy="558253"/>
            </a:xfrm>
            <a:custGeom>
              <a:avLst/>
              <a:gdLst/>
              <a:ahLst/>
              <a:cxnLst/>
              <a:rect l="l" t="t" r="r" b="b"/>
              <a:pathLst>
                <a:path w="692" h="7667" extrusionOk="0">
                  <a:moveTo>
                    <a:pt x="50" y="1"/>
                  </a:moveTo>
                  <a:cubicBezTo>
                    <a:pt x="32" y="1"/>
                    <a:pt x="12" y="17"/>
                    <a:pt x="18" y="41"/>
                  </a:cubicBezTo>
                  <a:cubicBezTo>
                    <a:pt x="287" y="1307"/>
                    <a:pt x="420" y="2610"/>
                    <a:pt x="376" y="3899"/>
                  </a:cubicBezTo>
                  <a:cubicBezTo>
                    <a:pt x="335" y="5121"/>
                    <a:pt x="1" y="6383"/>
                    <a:pt x="86" y="7598"/>
                  </a:cubicBezTo>
                  <a:cubicBezTo>
                    <a:pt x="90" y="7641"/>
                    <a:pt x="125" y="7667"/>
                    <a:pt x="161" y="7667"/>
                  </a:cubicBezTo>
                  <a:cubicBezTo>
                    <a:pt x="189" y="7667"/>
                    <a:pt x="217" y="7651"/>
                    <a:pt x="229" y="7614"/>
                  </a:cubicBezTo>
                  <a:cubicBezTo>
                    <a:pt x="607" y="6444"/>
                    <a:pt x="651" y="5019"/>
                    <a:pt x="671" y="3791"/>
                  </a:cubicBezTo>
                  <a:cubicBezTo>
                    <a:pt x="692" y="2487"/>
                    <a:pt x="478" y="1266"/>
                    <a:pt x="79" y="25"/>
                  </a:cubicBezTo>
                  <a:cubicBezTo>
                    <a:pt x="75" y="8"/>
                    <a:pt x="63" y="1"/>
                    <a:pt x="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6"/>
            <p:cNvSpPr/>
            <p:nvPr/>
          </p:nvSpPr>
          <p:spPr>
            <a:xfrm>
              <a:off x="8631328" y="3630184"/>
              <a:ext cx="22353" cy="62983"/>
            </a:xfrm>
            <a:custGeom>
              <a:avLst/>
              <a:gdLst/>
              <a:ahLst/>
              <a:cxnLst/>
              <a:rect l="l" t="t" r="r" b="b"/>
              <a:pathLst>
                <a:path w="307" h="865" extrusionOk="0">
                  <a:moveTo>
                    <a:pt x="154" y="1"/>
                  </a:moveTo>
                  <a:cubicBezTo>
                    <a:pt x="120" y="1"/>
                    <a:pt x="85" y="24"/>
                    <a:pt x="82" y="70"/>
                  </a:cubicBezTo>
                  <a:cubicBezTo>
                    <a:pt x="59" y="312"/>
                    <a:pt x="1" y="570"/>
                    <a:pt x="79" y="808"/>
                  </a:cubicBezTo>
                  <a:cubicBezTo>
                    <a:pt x="91" y="846"/>
                    <a:pt x="122" y="865"/>
                    <a:pt x="154" y="865"/>
                  </a:cubicBezTo>
                  <a:cubicBezTo>
                    <a:pt x="185" y="865"/>
                    <a:pt x="217" y="846"/>
                    <a:pt x="228" y="808"/>
                  </a:cubicBezTo>
                  <a:cubicBezTo>
                    <a:pt x="307" y="570"/>
                    <a:pt x="249" y="312"/>
                    <a:pt x="225" y="70"/>
                  </a:cubicBezTo>
                  <a:cubicBezTo>
                    <a:pt x="222" y="24"/>
                    <a:pt x="188" y="1"/>
                    <a:pt x="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6"/>
            <p:cNvSpPr/>
            <p:nvPr/>
          </p:nvSpPr>
          <p:spPr>
            <a:xfrm>
              <a:off x="8736105" y="3735398"/>
              <a:ext cx="13179" cy="44925"/>
            </a:xfrm>
            <a:custGeom>
              <a:avLst/>
              <a:gdLst/>
              <a:ahLst/>
              <a:cxnLst/>
              <a:rect l="l" t="t" r="r" b="b"/>
              <a:pathLst>
                <a:path w="181" h="617" extrusionOk="0">
                  <a:moveTo>
                    <a:pt x="91" y="1"/>
                  </a:moveTo>
                  <a:cubicBezTo>
                    <a:pt x="62" y="1"/>
                    <a:pt x="33" y="20"/>
                    <a:pt x="31" y="57"/>
                  </a:cubicBezTo>
                  <a:cubicBezTo>
                    <a:pt x="28" y="146"/>
                    <a:pt x="25" y="235"/>
                    <a:pt x="21" y="326"/>
                  </a:cubicBezTo>
                  <a:cubicBezTo>
                    <a:pt x="17" y="404"/>
                    <a:pt x="0" y="493"/>
                    <a:pt x="28" y="571"/>
                  </a:cubicBezTo>
                  <a:cubicBezTo>
                    <a:pt x="38" y="602"/>
                    <a:pt x="65" y="617"/>
                    <a:pt x="91" y="617"/>
                  </a:cubicBezTo>
                  <a:cubicBezTo>
                    <a:pt x="117" y="617"/>
                    <a:pt x="144" y="602"/>
                    <a:pt x="154" y="571"/>
                  </a:cubicBezTo>
                  <a:cubicBezTo>
                    <a:pt x="181" y="493"/>
                    <a:pt x="164" y="404"/>
                    <a:pt x="160" y="326"/>
                  </a:cubicBezTo>
                  <a:cubicBezTo>
                    <a:pt x="157" y="235"/>
                    <a:pt x="154" y="146"/>
                    <a:pt x="151" y="57"/>
                  </a:cubicBezTo>
                  <a:cubicBezTo>
                    <a:pt x="149" y="20"/>
                    <a:pt x="120" y="1"/>
                    <a:pt x="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6"/>
            <p:cNvSpPr/>
            <p:nvPr/>
          </p:nvSpPr>
          <p:spPr>
            <a:xfrm>
              <a:off x="7719929" y="3462714"/>
              <a:ext cx="16164" cy="61017"/>
            </a:xfrm>
            <a:custGeom>
              <a:avLst/>
              <a:gdLst/>
              <a:ahLst/>
              <a:cxnLst/>
              <a:rect l="l" t="t" r="r" b="b"/>
              <a:pathLst>
                <a:path w="222" h="838" extrusionOk="0">
                  <a:moveTo>
                    <a:pt x="112" y="0"/>
                  </a:moveTo>
                  <a:cubicBezTo>
                    <a:pt x="84" y="0"/>
                    <a:pt x="55" y="19"/>
                    <a:pt x="51" y="57"/>
                  </a:cubicBezTo>
                  <a:cubicBezTo>
                    <a:pt x="48" y="196"/>
                    <a:pt x="41" y="332"/>
                    <a:pt x="34" y="472"/>
                  </a:cubicBezTo>
                  <a:cubicBezTo>
                    <a:pt x="28" y="588"/>
                    <a:pt x="1" y="699"/>
                    <a:pt x="55" y="805"/>
                  </a:cubicBezTo>
                  <a:cubicBezTo>
                    <a:pt x="67" y="827"/>
                    <a:pt x="90" y="838"/>
                    <a:pt x="112" y="838"/>
                  </a:cubicBezTo>
                  <a:cubicBezTo>
                    <a:pt x="135" y="838"/>
                    <a:pt x="157" y="827"/>
                    <a:pt x="167" y="805"/>
                  </a:cubicBezTo>
                  <a:cubicBezTo>
                    <a:pt x="222" y="699"/>
                    <a:pt x="197" y="588"/>
                    <a:pt x="191" y="472"/>
                  </a:cubicBezTo>
                  <a:cubicBezTo>
                    <a:pt x="184" y="332"/>
                    <a:pt x="177" y="196"/>
                    <a:pt x="170" y="57"/>
                  </a:cubicBezTo>
                  <a:cubicBezTo>
                    <a:pt x="169" y="19"/>
                    <a:pt x="141" y="0"/>
                    <a:pt x="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6"/>
            <p:cNvSpPr/>
            <p:nvPr/>
          </p:nvSpPr>
          <p:spPr>
            <a:xfrm>
              <a:off x="7775194" y="3392668"/>
              <a:ext cx="26067" cy="58541"/>
            </a:xfrm>
            <a:custGeom>
              <a:avLst/>
              <a:gdLst/>
              <a:ahLst/>
              <a:cxnLst/>
              <a:rect l="l" t="t" r="r" b="b"/>
              <a:pathLst>
                <a:path w="358" h="804" extrusionOk="0">
                  <a:moveTo>
                    <a:pt x="180" y="1"/>
                  </a:moveTo>
                  <a:cubicBezTo>
                    <a:pt x="141" y="1"/>
                    <a:pt x="102" y="28"/>
                    <a:pt x="96" y="83"/>
                  </a:cubicBezTo>
                  <a:cubicBezTo>
                    <a:pt x="68" y="280"/>
                    <a:pt x="0" y="529"/>
                    <a:pt x="65" y="719"/>
                  </a:cubicBezTo>
                  <a:cubicBezTo>
                    <a:pt x="83" y="775"/>
                    <a:pt x="131" y="803"/>
                    <a:pt x="179" y="803"/>
                  </a:cubicBezTo>
                  <a:cubicBezTo>
                    <a:pt x="226" y="803"/>
                    <a:pt x="274" y="775"/>
                    <a:pt x="293" y="719"/>
                  </a:cubicBezTo>
                  <a:cubicBezTo>
                    <a:pt x="357" y="529"/>
                    <a:pt x="289" y="277"/>
                    <a:pt x="266" y="83"/>
                  </a:cubicBezTo>
                  <a:cubicBezTo>
                    <a:pt x="259" y="28"/>
                    <a:pt x="219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6"/>
            <p:cNvSpPr/>
            <p:nvPr/>
          </p:nvSpPr>
          <p:spPr>
            <a:xfrm>
              <a:off x="7795217" y="3633824"/>
              <a:ext cx="18203" cy="64293"/>
            </a:xfrm>
            <a:custGeom>
              <a:avLst/>
              <a:gdLst/>
              <a:ahLst/>
              <a:cxnLst/>
              <a:rect l="l" t="t" r="r" b="b"/>
              <a:pathLst>
                <a:path w="250" h="883" extrusionOk="0">
                  <a:moveTo>
                    <a:pt x="125" y="1"/>
                  </a:moveTo>
                  <a:cubicBezTo>
                    <a:pt x="88" y="1"/>
                    <a:pt x="50" y="25"/>
                    <a:pt x="45" y="75"/>
                  </a:cubicBezTo>
                  <a:cubicBezTo>
                    <a:pt x="28" y="326"/>
                    <a:pt x="0" y="565"/>
                    <a:pt x="35" y="816"/>
                  </a:cubicBezTo>
                  <a:cubicBezTo>
                    <a:pt x="42" y="860"/>
                    <a:pt x="83" y="882"/>
                    <a:pt x="125" y="882"/>
                  </a:cubicBezTo>
                  <a:cubicBezTo>
                    <a:pt x="166" y="882"/>
                    <a:pt x="207" y="860"/>
                    <a:pt x="212" y="816"/>
                  </a:cubicBezTo>
                  <a:cubicBezTo>
                    <a:pt x="249" y="565"/>
                    <a:pt x="222" y="326"/>
                    <a:pt x="205" y="75"/>
                  </a:cubicBezTo>
                  <a:cubicBezTo>
                    <a:pt x="200" y="25"/>
                    <a:pt x="162" y="1"/>
                    <a:pt x="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6"/>
            <p:cNvSpPr/>
            <p:nvPr/>
          </p:nvSpPr>
          <p:spPr>
            <a:xfrm>
              <a:off x="7989045" y="3588899"/>
              <a:ext cx="25776" cy="68371"/>
            </a:xfrm>
            <a:custGeom>
              <a:avLst/>
              <a:gdLst/>
              <a:ahLst/>
              <a:cxnLst/>
              <a:rect l="l" t="t" r="r" b="b"/>
              <a:pathLst>
                <a:path w="354" h="939" extrusionOk="0">
                  <a:moveTo>
                    <a:pt x="103" y="0"/>
                  </a:moveTo>
                  <a:cubicBezTo>
                    <a:pt x="50" y="0"/>
                    <a:pt x="0" y="42"/>
                    <a:pt x="17" y="113"/>
                  </a:cubicBezTo>
                  <a:cubicBezTo>
                    <a:pt x="71" y="361"/>
                    <a:pt x="30" y="610"/>
                    <a:pt x="40" y="862"/>
                  </a:cubicBezTo>
                  <a:cubicBezTo>
                    <a:pt x="42" y="910"/>
                    <a:pt x="80" y="939"/>
                    <a:pt x="120" y="939"/>
                  </a:cubicBezTo>
                  <a:cubicBezTo>
                    <a:pt x="144" y="939"/>
                    <a:pt x="170" y="927"/>
                    <a:pt x="187" y="902"/>
                  </a:cubicBezTo>
                  <a:cubicBezTo>
                    <a:pt x="353" y="640"/>
                    <a:pt x="306" y="341"/>
                    <a:pt x="193" y="62"/>
                  </a:cubicBezTo>
                  <a:cubicBezTo>
                    <a:pt x="175" y="20"/>
                    <a:pt x="138" y="0"/>
                    <a:pt x="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6"/>
            <p:cNvSpPr/>
            <p:nvPr/>
          </p:nvSpPr>
          <p:spPr>
            <a:xfrm>
              <a:off x="6847193" y="3559628"/>
              <a:ext cx="168707" cy="714291"/>
            </a:xfrm>
            <a:custGeom>
              <a:avLst/>
              <a:gdLst/>
              <a:ahLst/>
              <a:cxnLst/>
              <a:rect l="l" t="t" r="r" b="b"/>
              <a:pathLst>
                <a:path w="2317" h="9810" extrusionOk="0">
                  <a:moveTo>
                    <a:pt x="2286" y="1"/>
                  </a:moveTo>
                  <a:cubicBezTo>
                    <a:pt x="2276" y="1"/>
                    <a:pt x="2266" y="6"/>
                    <a:pt x="2262" y="18"/>
                  </a:cubicBezTo>
                  <a:cubicBezTo>
                    <a:pt x="1654" y="1611"/>
                    <a:pt x="1180" y="3258"/>
                    <a:pt x="786" y="4918"/>
                  </a:cubicBezTo>
                  <a:cubicBezTo>
                    <a:pt x="415" y="6496"/>
                    <a:pt x="68" y="8140"/>
                    <a:pt x="0" y="9766"/>
                  </a:cubicBezTo>
                  <a:cubicBezTo>
                    <a:pt x="0" y="9794"/>
                    <a:pt x="25" y="9810"/>
                    <a:pt x="49" y="9810"/>
                  </a:cubicBezTo>
                  <a:cubicBezTo>
                    <a:pt x="69" y="9810"/>
                    <a:pt x="88" y="9799"/>
                    <a:pt x="92" y="9776"/>
                  </a:cubicBezTo>
                  <a:cubicBezTo>
                    <a:pt x="450" y="8150"/>
                    <a:pt x="629" y="6490"/>
                    <a:pt x="1004" y="4863"/>
                  </a:cubicBezTo>
                  <a:cubicBezTo>
                    <a:pt x="1375" y="3237"/>
                    <a:pt x="1882" y="1645"/>
                    <a:pt x="2310" y="32"/>
                  </a:cubicBezTo>
                  <a:cubicBezTo>
                    <a:pt x="2316" y="13"/>
                    <a:pt x="2301" y="1"/>
                    <a:pt x="2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6"/>
            <p:cNvSpPr/>
            <p:nvPr/>
          </p:nvSpPr>
          <p:spPr>
            <a:xfrm>
              <a:off x="5860724" y="3649334"/>
              <a:ext cx="20897" cy="65240"/>
            </a:xfrm>
            <a:custGeom>
              <a:avLst/>
              <a:gdLst/>
              <a:ahLst/>
              <a:cxnLst/>
              <a:rect l="l" t="t" r="r" b="b"/>
              <a:pathLst>
                <a:path w="287" h="896" extrusionOk="0">
                  <a:moveTo>
                    <a:pt x="143" y="1"/>
                  </a:moveTo>
                  <a:cubicBezTo>
                    <a:pt x="101" y="1"/>
                    <a:pt x="60" y="28"/>
                    <a:pt x="58" y="82"/>
                  </a:cubicBezTo>
                  <a:cubicBezTo>
                    <a:pt x="48" y="321"/>
                    <a:pt x="0" y="593"/>
                    <a:pt x="48" y="825"/>
                  </a:cubicBezTo>
                  <a:cubicBezTo>
                    <a:pt x="58" y="872"/>
                    <a:pt x="100" y="896"/>
                    <a:pt x="143" y="896"/>
                  </a:cubicBezTo>
                  <a:cubicBezTo>
                    <a:pt x="186" y="896"/>
                    <a:pt x="228" y="872"/>
                    <a:pt x="239" y="825"/>
                  </a:cubicBezTo>
                  <a:cubicBezTo>
                    <a:pt x="286" y="593"/>
                    <a:pt x="239" y="321"/>
                    <a:pt x="228" y="82"/>
                  </a:cubicBezTo>
                  <a:cubicBezTo>
                    <a:pt x="226" y="28"/>
                    <a:pt x="185" y="1"/>
                    <a:pt x="1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6"/>
            <p:cNvSpPr/>
            <p:nvPr/>
          </p:nvSpPr>
          <p:spPr>
            <a:xfrm>
              <a:off x="5955599" y="3683264"/>
              <a:ext cx="15655" cy="41503"/>
            </a:xfrm>
            <a:custGeom>
              <a:avLst/>
              <a:gdLst/>
              <a:ahLst/>
              <a:cxnLst/>
              <a:rect l="l" t="t" r="r" b="b"/>
              <a:pathLst>
                <a:path w="215" h="570" extrusionOk="0">
                  <a:moveTo>
                    <a:pt x="107" y="0"/>
                  </a:moveTo>
                  <a:cubicBezTo>
                    <a:pt x="79" y="0"/>
                    <a:pt x="51" y="20"/>
                    <a:pt x="48" y="59"/>
                  </a:cubicBezTo>
                  <a:cubicBezTo>
                    <a:pt x="38" y="202"/>
                    <a:pt x="0" y="376"/>
                    <a:pt x="38" y="519"/>
                  </a:cubicBezTo>
                  <a:cubicBezTo>
                    <a:pt x="46" y="552"/>
                    <a:pt x="77" y="569"/>
                    <a:pt x="107" y="569"/>
                  </a:cubicBezTo>
                  <a:cubicBezTo>
                    <a:pt x="138" y="569"/>
                    <a:pt x="169" y="552"/>
                    <a:pt x="177" y="519"/>
                  </a:cubicBezTo>
                  <a:cubicBezTo>
                    <a:pt x="214" y="376"/>
                    <a:pt x="177" y="202"/>
                    <a:pt x="167" y="59"/>
                  </a:cubicBezTo>
                  <a:cubicBezTo>
                    <a:pt x="164" y="20"/>
                    <a:pt x="136" y="0"/>
                    <a:pt x="1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6"/>
            <p:cNvSpPr/>
            <p:nvPr/>
          </p:nvSpPr>
          <p:spPr>
            <a:xfrm>
              <a:off x="5924363" y="3883864"/>
              <a:ext cx="13980" cy="45435"/>
            </a:xfrm>
            <a:custGeom>
              <a:avLst/>
              <a:gdLst/>
              <a:ahLst/>
              <a:cxnLst/>
              <a:rect l="l" t="t" r="r" b="b"/>
              <a:pathLst>
                <a:path w="192" h="624" extrusionOk="0">
                  <a:moveTo>
                    <a:pt x="96" y="0"/>
                  </a:moveTo>
                  <a:cubicBezTo>
                    <a:pt x="68" y="0"/>
                    <a:pt x="40" y="19"/>
                    <a:pt x="38" y="56"/>
                  </a:cubicBezTo>
                  <a:cubicBezTo>
                    <a:pt x="31" y="145"/>
                    <a:pt x="28" y="234"/>
                    <a:pt x="21" y="325"/>
                  </a:cubicBezTo>
                  <a:cubicBezTo>
                    <a:pt x="18" y="407"/>
                    <a:pt x="1" y="492"/>
                    <a:pt x="28" y="570"/>
                  </a:cubicBezTo>
                  <a:cubicBezTo>
                    <a:pt x="38" y="606"/>
                    <a:pt x="67" y="624"/>
                    <a:pt x="96" y="624"/>
                  </a:cubicBezTo>
                  <a:cubicBezTo>
                    <a:pt x="125" y="624"/>
                    <a:pt x="154" y="606"/>
                    <a:pt x="164" y="570"/>
                  </a:cubicBezTo>
                  <a:cubicBezTo>
                    <a:pt x="191" y="492"/>
                    <a:pt x="174" y="403"/>
                    <a:pt x="171" y="325"/>
                  </a:cubicBezTo>
                  <a:cubicBezTo>
                    <a:pt x="164" y="234"/>
                    <a:pt x="161" y="145"/>
                    <a:pt x="153" y="56"/>
                  </a:cubicBezTo>
                  <a:cubicBezTo>
                    <a:pt x="152" y="19"/>
                    <a:pt x="124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6"/>
            <p:cNvSpPr/>
            <p:nvPr/>
          </p:nvSpPr>
          <p:spPr>
            <a:xfrm>
              <a:off x="7145944" y="1343351"/>
              <a:ext cx="1510714" cy="1392466"/>
            </a:xfrm>
            <a:custGeom>
              <a:avLst/>
              <a:gdLst/>
              <a:ahLst/>
              <a:cxnLst/>
              <a:rect l="l" t="t" r="r" b="b"/>
              <a:pathLst>
                <a:path w="20748" h="19124" extrusionOk="0">
                  <a:moveTo>
                    <a:pt x="9265" y="0"/>
                  </a:moveTo>
                  <a:cubicBezTo>
                    <a:pt x="8349" y="0"/>
                    <a:pt x="7466" y="137"/>
                    <a:pt x="6839" y="370"/>
                  </a:cubicBezTo>
                  <a:cubicBezTo>
                    <a:pt x="5651" y="812"/>
                    <a:pt x="4396" y="1608"/>
                    <a:pt x="3665" y="2642"/>
                  </a:cubicBezTo>
                  <a:cubicBezTo>
                    <a:pt x="2936" y="3680"/>
                    <a:pt x="2450" y="4902"/>
                    <a:pt x="1943" y="6062"/>
                  </a:cubicBezTo>
                  <a:cubicBezTo>
                    <a:pt x="1334" y="7464"/>
                    <a:pt x="1028" y="8872"/>
                    <a:pt x="538" y="10318"/>
                  </a:cubicBezTo>
                  <a:cubicBezTo>
                    <a:pt x="252" y="11169"/>
                    <a:pt x="1" y="12046"/>
                    <a:pt x="24" y="12945"/>
                  </a:cubicBezTo>
                  <a:cubicBezTo>
                    <a:pt x="78" y="14948"/>
                    <a:pt x="1552" y="16701"/>
                    <a:pt x="3314" y="17657"/>
                  </a:cubicBezTo>
                  <a:cubicBezTo>
                    <a:pt x="5080" y="18616"/>
                    <a:pt x="6366" y="18936"/>
                    <a:pt x="8751" y="19123"/>
                  </a:cubicBezTo>
                  <a:cubicBezTo>
                    <a:pt x="12133" y="18973"/>
                    <a:pt x="15630" y="18797"/>
                    <a:pt x="18672" y="17303"/>
                  </a:cubicBezTo>
                  <a:cubicBezTo>
                    <a:pt x="19030" y="17129"/>
                    <a:pt x="19383" y="16932"/>
                    <a:pt x="19649" y="16636"/>
                  </a:cubicBezTo>
                  <a:cubicBezTo>
                    <a:pt x="19961" y="16286"/>
                    <a:pt x="20125" y="15826"/>
                    <a:pt x="20241" y="15367"/>
                  </a:cubicBezTo>
                  <a:cubicBezTo>
                    <a:pt x="20748" y="13359"/>
                    <a:pt x="20462" y="11227"/>
                    <a:pt x="19900" y="9233"/>
                  </a:cubicBezTo>
                  <a:cubicBezTo>
                    <a:pt x="19080" y="6313"/>
                    <a:pt x="17566" y="3446"/>
                    <a:pt x="15028" y="1792"/>
                  </a:cubicBezTo>
                  <a:cubicBezTo>
                    <a:pt x="13474" y="778"/>
                    <a:pt x="12518" y="574"/>
                    <a:pt x="10718" y="121"/>
                  </a:cubicBezTo>
                  <a:cubicBezTo>
                    <a:pt x="10247" y="39"/>
                    <a:pt x="9752" y="0"/>
                    <a:pt x="9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6"/>
            <p:cNvSpPr/>
            <p:nvPr/>
          </p:nvSpPr>
          <p:spPr>
            <a:xfrm>
              <a:off x="7308463" y="1451114"/>
              <a:ext cx="1019957" cy="1523238"/>
            </a:xfrm>
            <a:custGeom>
              <a:avLst/>
              <a:gdLst/>
              <a:ahLst/>
              <a:cxnLst/>
              <a:rect l="l" t="t" r="r" b="b"/>
              <a:pathLst>
                <a:path w="14008" h="20920" extrusionOk="0">
                  <a:moveTo>
                    <a:pt x="6266" y="0"/>
                  </a:moveTo>
                  <a:cubicBezTo>
                    <a:pt x="4944" y="0"/>
                    <a:pt x="3676" y="772"/>
                    <a:pt x="2844" y="1815"/>
                  </a:cubicBezTo>
                  <a:cubicBezTo>
                    <a:pt x="1936" y="2952"/>
                    <a:pt x="1470" y="4374"/>
                    <a:pt x="1126" y="5790"/>
                  </a:cubicBezTo>
                  <a:cubicBezTo>
                    <a:pt x="405" y="8770"/>
                    <a:pt x="0" y="11863"/>
                    <a:pt x="1623" y="14496"/>
                  </a:cubicBezTo>
                  <a:cubicBezTo>
                    <a:pt x="1946" y="15020"/>
                    <a:pt x="2684" y="15687"/>
                    <a:pt x="3253" y="15912"/>
                  </a:cubicBezTo>
                  <a:cubicBezTo>
                    <a:pt x="3640" y="16061"/>
                    <a:pt x="3760" y="16143"/>
                    <a:pt x="4141" y="16245"/>
                  </a:cubicBezTo>
                  <a:lnTo>
                    <a:pt x="4141" y="16384"/>
                  </a:lnTo>
                  <a:cubicBezTo>
                    <a:pt x="4066" y="17334"/>
                    <a:pt x="3954" y="18133"/>
                    <a:pt x="3984" y="19085"/>
                  </a:cubicBezTo>
                  <a:cubicBezTo>
                    <a:pt x="3995" y="19453"/>
                    <a:pt x="4019" y="19838"/>
                    <a:pt x="4192" y="20161"/>
                  </a:cubicBezTo>
                  <a:cubicBezTo>
                    <a:pt x="4451" y="20650"/>
                    <a:pt x="5015" y="20920"/>
                    <a:pt x="5568" y="20920"/>
                  </a:cubicBezTo>
                  <a:cubicBezTo>
                    <a:pt x="5604" y="20920"/>
                    <a:pt x="5640" y="20918"/>
                    <a:pt x="5675" y="20916"/>
                  </a:cubicBezTo>
                  <a:cubicBezTo>
                    <a:pt x="6261" y="20879"/>
                    <a:pt x="6801" y="20569"/>
                    <a:pt x="7227" y="20167"/>
                  </a:cubicBezTo>
                  <a:cubicBezTo>
                    <a:pt x="7655" y="19766"/>
                    <a:pt x="7808" y="19715"/>
                    <a:pt x="8132" y="19228"/>
                  </a:cubicBezTo>
                  <a:lnTo>
                    <a:pt x="8234" y="19045"/>
                  </a:lnTo>
                  <a:cubicBezTo>
                    <a:pt x="8309" y="18898"/>
                    <a:pt x="8183" y="17256"/>
                    <a:pt x="8216" y="16422"/>
                  </a:cubicBezTo>
                  <a:cubicBezTo>
                    <a:pt x="9530" y="16191"/>
                    <a:pt x="10826" y="15173"/>
                    <a:pt x="11258" y="13891"/>
                  </a:cubicBezTo>
                  <a:cubicBezTo>
                    <a:pt x="11374" y="13982"/>
                    <a:pt x="11585" y="14104"/>
                    <a:pt x="11704" y="14129"/>
                  </a:cubicBezTo>
                  <a:cubicBezTo>
                    <a:pt x="11776" y="14143"/>
                    <a:pt x="11849" y="14150"/>
                    <a:pt x="11921" y="14150"/>
                  </a:cubicBezTo>
                  <a:cubicBezTo>
                    <a:pt x="12323" y="14150"/>
                    <a:pt x="12713" y="13941"/>
                    <a:pt x="13041" y="13693"/>
                  </a:cubicBezTo>
                  <a:cubicBezTo>
                    <a:pt x="13456" y="13380"/>
                    <a:pt x="13701" y="12986"/>
                    <a:pt x="13827" y="12482"/>
                  </a:cubicBezTo>
                  <a:cubicBezTo>
                    <a:pt x="14007" y="11768"/>
                    <a:pt x="13780" y="11029"/>
                    <a:pt x="13246" y="10645"/>
                  </a:cubicBezTo>
                  <a:cubicBezTo>
                    <a:pt x="12863" y="10368"/>
                    <a:pt x="12447" y="10258"/>
                    <a:pt x="12001" y="10258"/>
                  </a:cubicBezTo>
                  <a:cubicBezTo>
                    <a:pt x="11849" y="10258"/>
                    <a:pt x="11692" y="10271"/>
                    <a:pt x="11533" y="10294"/>
                  </a:cubicBezTo>
                  <a:lnTo>
                    <a:pt x="11533" y="10294"/>
                  </a:lnTo>
                  <a:cubicBezTo>
                    <a:pt x="11912" y="7809"/>
                    <a:pt x="11677" y="5233"/>
                    <a:pt x="10854" y="2856"/>
                  </a:cubicBezTo>
                  <a:cubicBezTo>
                    <a:pt x="10680" y="2353"/>
                    <a:pt x="10473" y="1846"/>
                    <a:pt x="10115" y="1455"/>
                  </a:cubicBezTo>
                  <a:cubicBezTo>
                    <a:pt x="9809" y="1118"/>
                    <a:pt x="9408" y="884"/>
                    <a:pt x="8996" y="693"/>
                  </a:cubicBezTo>
                  <a:cubicBezTo>
                    <a:pt x="8145" y="295"/>
                    <a:pt x="7220" y="60"/>
                    <a:pt x="6284" y="3"/>
                  </a:cubicBezTo>
                  <a:lnTo>
                    <a:pt x="6284" y="3"/>
                  </a:lnTo>
                  <a:lnTo>
                    <a:pt x="6618" y="19"/>
                  </a:lnTo>
                  <a:cubicBezTo>
                    <a:pt x="6500" y="7"/>
                    <a:pt x="6383" y="0"/>
                    <a:pt x="6266" y="0"/>
                  </a:cubicBezTo>
                  <a:close/>
                </a:path>
              </a:pathLst>
            </a:custGeom>
            <a:solidFill>
              <a:srgbClr val="C77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6"/>
            <p:cNvSpPr/>
            <p:nvPr/>
          </p:nvSpPr>
          <p:spPr>
            <a:xfrm>
              <a:off x="7373849" y="1407864"/>
              <a:ext cx="1018210" cy="800501"/>
            </a:xfrm>
            <a:custGeom>
              <a:avLst/>
              <a:gdLst/>
              <a:ahLst/>
              <a:cxnLst/>
              <a:rect l="l" t="t" r="r" b="b"/>
              <a:pathLst>
                <a:path w="13984" h="10994" extrusionOk="0">
                  <a:moveTo>
                    <a:pt x="307" y="5832"/>
                  </a:moveTo>
                  <a:cubicBezTo>
                    <a:pt x="171" y="6287"/>
                    <a:pt x="66" y="6817"/>
                    <a:pt x="0" y="7435"/>
                  </a:cubicBezTo>
                  <a:lnTo>
                    <a:pt x="307" y="5832"/>
                  </a:lnTo>
                  <a:close/>
                  <a:moveTo>
                    <a:pt x="5512" y="1"/>
                  </a:moveTo>
                  <a:cubicBezTo>
                    <a:pt x="4991" y="1"/>
                    <a:pt x="4460" y="8"/>
                    <a:pt x="3957" y="154"/>
                  </a:cubicBezTo>
                  <a:cubicBezTo>
                    <a:pt x="3593" y="259"/>
                    <a:pt x="3256" y="437"/>
                    <a:pt x="2923" y="620"/>
                  </a:cubicBezTo>
                  <a:cubicBezTo>
                    <a:pt x="2549" y="824"/>
                    <a:pt x="2181" y="1035"/>
                    <a:pt x="1821" y="1253"/>
                  </a:cubicBezTo>
                  <a:cubicBezTo>
                    <a:pt x="1640" y="1358"/>
                    <a:pt x="1460" y="1470"/>
                    <a:pt x="1321" y="1630"/>
                  </a:cubicBezTo>
                  <a:cubicBezTo>
                    <a:pt x="1188" y="1784"/>
                    <a:pt x="1103" y="1974"/>
                    <a:pt x="1024" y="2164"/>
                  </a:cubicBezTo>
                  <a:cubicBezTo>
                    <a:pt x="759" y="2808"/>
                    <a:pt x="561" y="3478"/>
                    <a:pt x="436" y="4162"/>
                  </a:cubicBezTo>
                  <a:cubicBezTo>
                    <a:pt x="402" y="4336"/>
                    <a:pt x="388" y="4553"/>
                    <a:pt x="531" y="4659"/>
                  </a:cubicBezTo>
                  <a:lnTo>
                    <a:pt x="307" y="5832"/>
                  </a:lnTo>
                  <a:lnTo>
                    <a:pt x="307" y="5832"/>
                  </a:lnTo>
                  <a:cubicBezTo>
                    <a:pt x="1106" y="3161"/>
                    <a:pt x="2971" y="3093"/>
                    <a:pt x="4073" y="2947"/>
                  </a:cubicBezTo>
                  <a:cubicBezTo>
                    <a:pt x="4311" y="2916"/>
                    <a:pt x="4551" y="2900"/>
                    <a:pt x="4791" y="2900"/>
                  </a:cubicBezTo>
                  <a:cubicBezTo>
                    <a:pt x="5855" y="2900"/>
                    <a:pt x="6920" y="3207"/>
                    <a:pt x="7805" y="3797"/>
                  </a:cubicBezTo>
                  <a:cubicBezTo>
                    <a:pt x="8081" y="3985"/>
                    <a:pt x="8336" y="4193"/>
                    <a:pt x="8584" y="4414"/>
                  </a:cubicBezTo>
                  <a:cubicBezTo>
                    <a:pt x="8857" y="4655"/>
                    <a:pt x="9122" y="4907"/>
                    <a:pt x="9350" y="5190"/>
                  </a:cubicBezTo>
                  <a:cubicBezTo>
                    <a:pt x="9976" y="5975"/>
                    <a:pt x="10289" y="6976"/>
                    <a:pt x="10398" y="7973"/>
                  </a:cubicBezTo>
                  <a:cubicBezTo>
                    <a:pt x="10510" y="8973"/>
                    <a:pt x="10432" y="9983"/>
                    <a:pt x="10357" y="10983"/>
                  </a:cubicBezTo>
                  <a:lnTo>
                    <a:pt x="10408" y="10994"/>
                  </a:lnTo>
                  <a:cubicBezTo>
                    <a:pt x="11172" y="10677"/>
                    <a:pt x="12000" y="10514"/>
                    <a:pt x="12828" y="10514"/>
                  </a:cubicBezTo>
                  <a:cubicBezTo>
                    <a:pt x="13173" y="10514"/>
                    <a:pt x="13518" y="10542"/>
                    <a:pt x="13858" y="10599"/>
                  </a:cubicBezTo>
                  <a:cubicBezTo>
                    <a:pt x="13984" y="10116"/>
                    <a:pt x="13875" y="9606"/>
                    <a:pt x="13759" y="9119"/>
                  </a:cubicBezTo>
                  <a:cubicBezTo>
                    <a:pt x="13569" y="8337"/>
                    <a:pt x="13354" y="7561"/>
                    <a:pt x="13113" y="6792"/>
                  </a:cubicBezTo>
                  <a:cubicBezTo>
                    <a:pt x="12664" y="5369"/>
                    <a:pt x="12112" y="3961"/>
                    <a:pt x="11238" y="2753"/>
                  </a:cubicBezTo>
                  <a:cubicBezTo>
                    <a:pt x="10364" y="1542"/>
                    <a:pt x="9132" y="545"/>
                    <a:pt x="7683" y="192"/>
                  </a:cubicBezTo>
                  <a:cubicBezTo>
                    <a:pt x="6975" y="18"/>
                    <a:pt x="6241" y="5"/>
                    <a:pt x="5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6"/>
            <p:cNvSpPr/>
            <p:nvPr/>
          </p:nvSpPr>
          <p:spPr>
            <a:xfrm>
              <a:off x="7661169" y="1807460"/>
              <a:ext cx="395226" cy="395445"/>
            </a:xfrm>
            <a:custGeom>
              <a:avLst/>
              <a:gdLst/>
              <a:ahLst/>
              <a:cxnLst/>
              <a:rect l="l" t="t" r="r" b="b"/>
              <a:pathLst>
                <a:path w="5428" h="5431" extrusionOk="0">
                  <a:moveTo>
                    <a:pt x="2713" y="246"/>
                  </a:moveTo>
                  <a:cubicBezTo>
                    <a:pt x="4074" y="246"/>
                    <a:pt x="5183" y="1355"/>
                    <a:pt x="5183" y="2716"/>
                  </a:cubicBezTo>
                  <a:cubicBezTo>
                    <a:pt x="5183" y="4077"/>
                    <a:pt x="4074" y="5182"/>
                    <a:pt x="2713" y="5182"/>
                  </a:cubicBezTo>
                  <a:cubicBezTo>
                    <a:pt x="1351" y="5182"/>
                    <a:pt x="246" y="4077"/>
                    <a:pt x="246" y="2716"/>
                  </a:cubicBezTo>
                  <a:cubicBezTo>
                    <a:pt x="246" y="1355"/>
                    <a:pt x="1351" y="246"/>
                    <a:pt x="2713" y="246"/>
                  </a:cubicBezTo>
                  <a:close/>
                  <a:moveTo>
                    <a:pt x="2713" y="1"/>
                  </a:moveTo>
                  <a:cubicBezTo>
                    <a:pt x="1216" y="1"/>
                    <a:pt x="1" y="1219"/>
                    <a:pt x="1" y="2716"/>
                  </a:cubicBezTo>
                  <a:cubicBezTo>
                    <a:pt x="1" y="4213"/>
                    <a:pt x="1216" y="5431"/>
                    <a:pt x="2713" y="5431"/>
                  </a:cubicBezTo>
                  <a:cubicBezTo>
                    <a:pt x="4209" y="5431"/>
                    <a:pt x="5428" y="4213"/>
                    <a:pt x="5428" y="2716"/>
                  </a:cubicBezTo>
                  <a:cubicBezTo>
                    <a:pt x="5428" y="1219"/>
                    <a:pt x="4209" y="1"/>
                    <a:pt x="2713" y="1"/>
                  </a:cubicBezTo>
                  <a:close/>
                </a:path>
              </a:pathLst>
            </a:custGeom>
            <a:solidFill>
              <a:srgbClr val="FA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6"/>
            <p:cNvSpPr/>
            <p:nvPr/>
          </p:nvSpPr>
          <p:spPr>
            <a:xfrm>
              <a:off x="7279411" y="1837750"/>
              <a:ext cx="333336" cy="369159"/>
            </a:xfrm>
            <a:custGeom>
              <a:avLst/>
              <a:gdLst/>
              <a:ahLst/>
              <a:cxnLst/>
              <a:rect l="l" t="t" r="r" b="b"/>
              <a:pathLst>
                <a:path w="4578" h="5070" extrusionOk="0">
                  <a:moveTo>
                    <a:pt x="2291" y="217"/>
                  </a:moveTo>
                  <a:cubicBezTo>
                    <a:pt x="3430" y="217"/>
                    <a:pt x="4360" y="1259"/>
                    <a:pt x="4360" y="2535"/>
                  </a:cubicBezTo>
                  <a:cubicBezTo>
                    <a:pt x="4360" y="3810"/>
                    <a:pt x="3430" y="4848"/>
                    <a:pt x="2291" y="4848"/>
                  </a:cubicBezTo>
                  <a:cubicBezTo>
                    <a:pt x="1148" y="4848"/>
                    <a:pt x="222" y="3810"/>
                    <a:pt x="222" y="2535"/>
                  </a:cubicBezTo>
                  <a:cubicBezTo>
                    <a:pt x="222" y="1259"/>
                    <a:pt x="1148" y="217"/>
                    <a:pt x="2291" y="217"/>
                  </a:cubicBezTo>
                  <a:close/>
                  <a:moveTo>
                    <a:pt x="2291" y="0"/>
                  </a:moveTo>
                  <a:cubicBezTo>
                    <a:pt x="1029" y="0"/>
                    <a:pt x="1" y="1136"/>
                    <a:pt x="1" y="2535"/>
                  </a:cubicBezTo>
                  <a:cubicBezTo>
                    <a:pt x="1" y="3933"/>
                    <a:pt x="1029" y="5069"/>
                    <a:pt x="2291" y="5069"/>
                  </a:cubicBezTo>
                  <a:cubicBezTo>
                    <a:pt x="3553" y="5069"/>
                    <a:pt x="4578" y="3933"/>
                    <a:pt x="4578" y="2535"/>
                  </a:cubicBezTo>
                  <a:cubicBezTo>
                    <a:pt x="4578" y="1136"/>
                    <a:pt x="3553" y="0"/>
                    <a:pt x="2291" y="0"/>
                  </a:cubicBezTo>
                  <a:close/>
                </a:path>
              </a:pathLst>
            </a:custGeom>
            <a:solidFill>
              <a:srgbClr val="FA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6"/>
            <p:cNvSpPr/>
            <p:nvPr/>
          </p:nvSpPr>
          <p:spPr>
            <a:xfrm>
              <a:off x="7840070" y="1989347"/>
              <a:ext cx="70410" cy="68953"/>
            </a:xfrm>
            <a:custGeom>
              <a:avLst/>
              <a:gdLst/>
              <a:ahLst/>
              <a:cxnLst/>
              <a:rect l="l" t="t" r="r" b="b"/>
              <a:pathLst>
                <a:path w="967" h="947" extrusionOk="0">
                  <a:moveTo>
                    <a:pt x="481" y="0"/>
                  </a:moveTo>
                  <a:cubicBezTo>
                    <a:pt x="228" y="0"/>
                    <a:pt x="21" y="200"/>
                    <a:pt x="11" y="456"/>
                  </a:cubicBezTo>
                  <a:cubicBezTo>
                    <a:pt x="1" y="718"/>
                    <a:pt x="205" y="935"/>
                    <a:pt x="466" y="946"/>
                  </a:cubicBezTo>
                  <a:cubicBezTo>
                    <a:pt x="472" y="946"/>
                    <a:pt x="478" y="946"/>
                    <a:pt x="484" y="946"/>
                  </a:cubicBezTo>
                  <a:cubicBezTo>
                    <a:pt x="738" y="946"/>
                    <a:pt x="947" y="746"/>
                    <a:pt x="956" y="490"/>
                  </a:cubicBezTo>
                  <a:cubicBezTo>
                    <a:pt x="967" y="228"/>
                    <a:pt x="763" y="10"/>
                    <a:pt x="501" y="0"/>
                  </a:cubicBezTo>
                  <a:cubicBezTo>
                    <a:pt x="494" y="0"/>
                    <a:pt x="488" y="0"/>
                    <a:pt x="4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6"/>
            <p:cNvSpPr/>
            <p:nvPr/>
          </p:nvSpPr>
          <p:spPr>
            <a:xfrm>
              <a:off x="7469671" y="2001652"/>
              <a:ext cx="70264" cy="69026"/>
            </a:xfrm>
            <a:custGeom>
              <a:avLst/>
              <a:gdLst/>
              <a:ahLst/>
              <a:cxnLst/>
              <a:rect l="l" t="t" r="r" b="b"/>
              <a:pathLst>
                <a:path w="965" h="948" extrusionOk="0">
                  <a:moveTo>
                    <a:pt x="479" y="1"/>
                  </a:moveTo>
                  <a:cubicBezTo>
                    <a:pt x="228" y="1"/>
                    <a:pt x="18" y="201"/>
                    <a:pt x="8" y="457"/>
                  </a:cubicBezTo>
                  <a:cubicBezTo>
                    <a:pt x="1" y="719"/>
                    <a:pt x="205" y="937"/>
                    <a:pt x="464" y="947"/>
                  </a:cubicBezTo>
                  <a:cubicBezTo>
                    <a:pt x="470" y="947"/>
                    <a:pt x="477" y="947"/>
                    <a:pt x="483" y="947"/>
                  </a:cubicBezTo>
                  <a:cubicBezTo>
                    <a:pt x="737" y="947"/>
                    <a:pt x="947" y="747"/>
                    <a:pt x="954" y="491"/>
                  </a:cubicBezTo>
                  <a:cubicBezTo>
                    <a:pt x="964" y="229"/>
                    <a:pt x="760" y="11"/>
                    <a:pt x="498" y="1"/>
                  </a:cubicBezTo>
                  <a:cubicBezTo>
                    <a:pt x="492" y="1"/>
                    <a:pt x="485" y="1"/>
                    <a:pt x="4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6"/>
            <p:cNvSpPr/>
            <p:nvPr/>
          </p:nvSpPr>
          <p:spPr>
            <a:xfrm>
              <a:off x="7561852" y="1828066"/>
              <a:ext cx="96185" cy="365446"/>
            </a:xfrm>
            <a:custGeom>
              <a:avLst/>
              <a:gdLst/>
              <a:ahLst/>
              <a:cxnLst/>
              <a:rect l="l" t="t" r="r" b="b"/>
              <a:pathLst>
                <a:path w="1321" h="5019" extrusionOk="0">
                  <a:moveTo>
                    <a:pt x="1321" y="0"/>
                  </a:moveTo>
                  <a:cubicBezTo>
                    <a:pt x="531" y="1415"/>
                    <a:pt x="76" y="3015"/>
                    <a:pt x="0" y="4634"/>
                  </a:cubicBezTo>
                  <a:lnTo>
                    <a:pt x="8" y="4661"/>
                  </a:lnTo>
                  <a:cubicBezTo>
                    <a:pt x="38" y="4743"/>
                    <a:pt x="127" y="4780"/>
                    <a:pt x="205" y="4815"/>
                  </a:cubicBezTo>
                  <a:cubicBezTo>
                    <a:pt x="375" y="4882"/>
                    <a:pt x="545" y="4951"/>
                    <a:pt x="712" y="5019"/>
                  </a:cubicBezTo>
                  <a:lnTo>
                    <a:pt x="1321" y="0"/>
                  </a:lnTo>
                  <a:close/>
                </a:path>
              </a:pathLst>
            </a:custGeom>
            <a:solidFill>
              <a:srgbClr val="C77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6"/>
            <p:cNvSpPr/>
            <p:nvPr/>
          </p:nvSpPr>
          <p:spPr>
            <a:xfrm>
              <a:off x="7544013" y="1817436"/>
              <a:ext cx="127131" cy="383139"/>
            </a:xfrm>
            <a:custGeom>
              <a:avLst/>
              <a:gdLst/>
              <a:ahLst/>
              <a:cxnLst/>
              <a:rect l="l" t="t" r="r" b="b"/>
              <a:pathLst>
                <a:path w="1746" h="5262" extrusionOk="0">
                  <a:moveTo>
                    <a:pt x="1560" y="1"/>
                  </a:moveTo>
                  <a:cubicBezTo>
                    <a:pt x="1517" y="1"/>
                    <a:pt x="1473" y="22"/>
                    <a:pt x="1440" y="71"/>
                  </a:cubicBezTo>
                  <a:cubicBezTo>
                    <a:pt x="790" y="1088"/>
                    <a:pt x="419" y="2351"/>
                    <a:pt x="232" y="3535"/>
                  </a:cubicBezTo>
                  <a:cubicBezTo>
                    <a:pt x="178" y="3882"/>
                    <a:pt x="0" y="4518"/>
                    <a:pt x="137" y="4838"/>
                  </a:cubicBezTo>
                  <a:cubicBezTo>
                    <a:pt x="250" y="5103"/>
                    <a:pt x="708" y="5174"/>
                    <a:pt x="933" y="5256"/>
                  </a:cubicBezTo>
                  <a:cubicBezTo>
                    <a:pt x="943" y="5260"/>
                    <a:pt x="953" y="5261"/>
                    <a:pt x="962" y="5261"/>
                  </a:cubicBezTo>
                  <a:cubicBezTo>
                    <a:pt x="1048" y="5261"/>
                    <a:pt x="1097" y="5119"/>
                    <a:pt x="1008" y="5080"/>
                  </a:cubicBezTo>
                  <a:cubicBezTo>
                    <a:pt x="746" y="4967"/>
                    <a:pt x="566" y="4947"/>
                    <a:pt x="446" y="4702"/>
                  </a:cubicBezTo>
                  <a:cubicBezTo>
                    <a:pt x="327" y="4447"/>
                    <a:pt x="436" y="4117"/>
                    <a:pt x="477" y="3852"/>
                  </a:cubicBezTo>
                  <a:cubicBezTo>
                    <a:pt x="542" y="3450"/>
                    <a:pt x="617" y="3055"/>
                    <a:pt x="722" y="2664"/>
                  </a:cubicBezTo>
                  <a:cubicBezTo>
                    <a:pt x="950" y="1803"/>
                    <a:pt x="1327" y="1027"/>
                    <a:pt x="1692" y="221"/>
                  </a:cubicBezTo>
                  <a:cubicBezTo>
                    <a:pt x="1746" y="103"/>
                    <a:pt x="1655" y="1"/>
                    <a:pt x="1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6"/>
            <p:cNvSpPr/>
            <p:nvPr/>
          </p:nvSpPr>
          <p:spPr>
            <a:xfrm>
              <a:off x="7600515" y="2227518"/>
              <a:ext cx="121961" cy="74269"/>
            </a:xfrm>
            <a:custGeom>
              <a:avLst/>
              <a:gdLst/>
              <a:ahLst/>
              <a:cxnLst/>
              <a:rect l="l" t="t" r="r" b="b"/>
              <a:pathLst>
                <a:path w="1675" h="1020" extrusionOk="0">
                  <a:moveTo>
                    <a:pt x="1294" y="1"/>
                  </a:moveTo>
                  <a:cubicBezTo>
                    <a:pt x="1131" y="1"/>
                    <a:pt x="938" y="29"/>
                    <a:pt x="760" y="29"/>
                  </a:cubicBezTo>
                  <a:cubicBezTo>
                    <a:pt x="587" y="29"/>
                    <a:pt x="428" y="4"/>
                    <a:pt x="301" y="4"/>
                  </a:cubicBezTo>
                  <a:cubicBezTo>
                    <a:pt x="118" y="4"/>
                    <a:pt x="0" y="55"/>
                    <a:pt x="0" y="302"/>
                  </a:cubicBezTo>
                  <a:cubicBezTo>
                    <a:pt x="0" y="723"/>
                    <a:pt x="341" y="1020"/>
                    <a:pt x="760" y="1020"/>
                  </a:cubicBezTo>
                  <a:cubicBezTo>
                    <a:pt x="1178" y="1020"/>
                    <a:pt x="1674" y="713"/>
                    <a:pt x="1674" y="291"/>
                  </a:cubicBezTo>
                  <a:cubicBezTo>
                    <a:pt x="1674" y="52"/>
                    <a:pt x="1511" y="1"/>
                    <a:pt x="1294" y="1"/>
                  </a:cubicBezTo>
                  <a:close/>
                </a:path>
              </a:pathLst>
            </a:custGeom>
            <a:solidFill>
              <a:srgbClr val="FA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6"/>
            <p:cNvSpPr/>
            <p:nvPr/>
          </p:nvSpPr>
          <p:spPr>
            <a:xfrm>
              <a:off x="8183965" y="2312199"/>
              <a:ext cx="84026" cy="83006"/>
            </a:xfrm>
            <a:custGeom>
              <a:avLst/>
              <a:gdLst/>
              <a:ahLst/>
              <a:cxnLst/>
              <a:rect l="l" t="t" r="r" b="b"/>
              <a:pathLst>
                <a:path w="1154" h="1140" extrusionOk="0">
                  <a:moveTo>
                    <a:pt x="1072" y="1"/>
                  </a:moveTo>
                  <a:cubicBezTo>
                    <a:pt x="1065" y="1"/>
                    <a:pt x="1056" y="2"/>
                    <a:pt x="1048" y="6"/>
                  </a:cubicBezTo>
                  <a:cubicBezTo>
                    <a:pt x="796" y="108"/>
                    <a:pt x="581" y="237"/>
                    <a:pt x="391" y="435"/>
                  </a:cubicBezTo>
                  <a:cubicBezTo>
                    <a:pt x="231" y="598"/>
                    <a:pt x="0" y="829"/>
                    <a:pt x="7" y="1071"/>
                  </a:cubicBezTo>
                  <a:cubicBezTo>
                    <a:pt x="9" y="1107"/>
                    <a:pt x="41" y="1140"/>
                    <a:pt x="76" y="1140"/>
                  </a:cubicBezTo>
                  <a:cubicBezTo>
                    <a:pt x="87" y="1140"/>
                    <a:pt x="98" y="1136"/>
                    <a:pt x="109" y="1129"/>
                  </a:cubicBezTo>
                  <a:cubicBezTo>
                    <a:pt x="289" y="1010"/>
                    <a:pt x="381" y="775"/>
                    <a:pt x="527" y="615"/>
                  </a:cubicBezTo>
                  <a:cubicBezTo>
                    <a:pt x="694" y="435"/>
                    <a:pt x="895" y="265"/>
                    <a:pt x="1102" y="125"/>
                  </a:cubicBezTo>
                  <a:cubicBezTo>
                    <a:pt x="1154" y="92"/>
                    <a:pt x="1130" y="1"/>
                    <a:pt x="1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6"/>
            <p:cNvSpPr/>
            <p:nvPr/>
          </p:nvSpPr>
          <p:spPr>
            <a:xfrm>
              <a:off x="7796673" y="4290305"/>
              <a:ext cx="1347323" cy="675627"/>
            </a:xfrm>
            <a:custGeom>
              <a:avLst/>
              <a:gdLst/>
              <a:ahLst/>
              <a:cxnLst/>
              <a:rect l="l" t="t" r="r" b="b"/>
              <a:pathLst>
                <a:path w="18504" h="9279" extrusionOk="0">
                  <a:moveTo>
                    <a:pt x="18455" y="0"/>
                  </a:moveTo>
                  <a:lnTo>
                    <a:pt x="9225" y="2055"/>
                  </a:lnTo>
                  <a:cubicBezTo>
                    <a:pt x="9220" y="2054"/>
                    <a:pt x="9215" y="2054"/>
                    <a:pt x="9211" y="2054"/>
                  </a:cubicBezTo>
                  <a:cubicBezTo>
                    <a:pt x="9169" y="2054"/>
                    <a:pt x="9130" y="2068"/>
                    <a:pt x="9096" y="2092"/>
                  </a:cubicBezTo>
                  <a:lnTo>
                    <a:pt x="216" y="4770"/>
                  </a:lnTo>
                  <a:cubicBezTo>
                    <a:pt x="52" y="4882"/>
                    <a:pt x="1" y="8700"/>
                    <a:pt x="202" y="8706"/>
                  </a:cubicBezTo>
                  <a:lnTo>
                    <a:pt x="13893" y="9278"/>
                  </a:lnTo>
                  <a:cubicBezTo>
                    <a:pt x="13897" y="9278"/>
                    <a:pt x="13900" y="9278"/>
                    <a:pt x="13904" y="9278"/>
                  </a:cubicBezTo>
                  <a:cubicBezTo>
                    <a:pt x="13955" y="9278"/>
                    <a:pt x="14004" y="9258"/>
                    <a:pt x="14042" y="9223"/>
                  </a:cubicBezTo>
                  <a:lnTo>
                    <a:pt x="18503" y="5083"/>
                  </a:lnTo>
                  <a:lnTo>
                    <a:pt x="184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6"/>
            <p:cNvSpPr/>
            <p:nvPr/>
          </p:nvSpPr>
          <p:spPr>
            <a:xfrm>
              <a:off x="7800460" y="4180722"/>
              <a:ext cx="1343536" cy="526070"/>
            </a:xfrm>
            <a:custGeom>
              <a:avLst/>
              <a:gdLst/>
              <a:ahLst/>
              <a:cxnLst/>
              <a:rect l="l" t="t" r="r" b="b"/>
              <a:pathLst>
                <a:path w="18452" h="7225" extrusionOk="0">
                  <a:moveTo>
                    <a:pt x="9284" y="0"/>
                  </a:moveTo>
                  <a:cubicBezTo>
                    <a:pt x="9242" y="0"/>
                    <a:pt x="9203" y="14"/>
                    <a:pt x="9169" y="39"/>
                  </a:cubicBezTo>
                  <a:lnTo>
                    <a:pt x="164" y="6275"/>
                  </a:lnTo>
                  <a:cubicBezTo>
                    <a:pt x="0" y="6387"/>
                    <a:pt x="75" y="6645"/>
                    <a:pt x="275" y="6653"/>
                  </a:cubicBezTo>
                  <a:lnTo>
                    <a:pt x="13967" y="7224"/>
                  </a:lnTo>
                  <a:cubicBezTo>
                    <a:pt x="14021" y="7224"/>
                    <a:pt x="14075" y="7207"/>
                    <a:pt x="14116" y="7166"/>
                  </a:cubicBezTo>
                  <a:lnTo>
                    <a:pt x="18451" y="3145"/>
                  </a:lnTo>
                  <a:lnTo>
                    <a:pt x="18451" y="494"/>
                  </a:lnTo>
                  <a:lnTo>
                    <a:pt x="9298" y="1"/>
                  </a:lnTo>
                  <a:cubicBezTo>
                    <a:pt x="9294" y="1"/>
                    <a:pt x="9289" y="0"/>
                    <a:pt x="9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6"/>
            <p:cNvSpPr/>
            <p:nvPr/>
          </p:nvSpPr>
          <p:spPr>
            <a:xfrm>
              <a:off x="8817365" y="4409645"/>
              <a:ext cx="326637" cy="552283"/>
            </a:xfrm>
            <a:custGeom>
              <a:avLst/>
              <a:gdLst/>
              <a:ahLst/>
              <a:cxnLst/>
              <a:rect l="l" t="t" r="r" b="b"/>
              <a:pathLst>
                <a:path w="4486" h="7585" extrusionOk="0">
                  <a:moveTo>
                    <a:pt x="4485" y="1"/>
                  </a:moveTo>
                  <a:lnTo>
                    <a:pt x="1" y="4080"/>
                  </a:lnTo>
                  <a:lnTo>
                    <a:pt x="24" y="7584"/>
                  </a:lnTo>
                  <a:lnTo>
                    <a:pt x="4485" y="3444"/>
                  </a:lnTo>
                  <a:lnTo>
                    <a:pt x="4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6"/>
            <p:cNvSpPr/>
            <p:nvPr/>
          </p:nvSpPr>
          <p:spPr>
            <a:xfrm>
              <a:off x="7855215" y="4733444"/>
              <a:ext cx="870328" cy="41722"/>
            </a:xfrm>
            <a:custGeom>
              <a:avLst/>
              <a:gdLst/>
              <a:ahLst/>
              <a:cxnLst/>
              <a:rect l="l" t="t" r="r" b="b"/>
              <a:pathLst>
                <a:path w="11953" h="573" extrusionOk="0">
                  <a:moveTo>
                    <a:pt x="75" y="1"/>
                  </a:moveTo>
                  <a:cubicBezTo>
                    <a:pt x="38" y="4"/>
                    <a:pt x="4" y="31"/>
                    <a:pt x="4" y="68"/>
                  </a:cubicBezTo>
                  <a:cubicBezTo>
                    <a:pt x="0" y="106"/>
                    <a:pt x="31" y="140"/>
                    <a:pt x="71" y="140"/>
                  </a:cubicBezTo>
                  <a:lnTo>
                    <a:pt x="11881" y="572"/>
                  </a:lnTo>
                  <a:cubicBezTo>
                    <a:pt x="11919" y="572"/>
                    <a:pt x="11952" y="541"/>
                    <a:pt x="11952" y="504"/>
                  </a:cubicBezTo>
                  <a:cubicBezTo>
                    <a:pt x="11952" y="463"/>
                    <a:pt x="11925" y="433"/>
                    <a:pt x="11884" y="429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6"/>
            <p:cNvSpPr/>
            <p:nvPr/>
          </p:nvSpPr>
          <p:spPr>
            <a:xfrm>
              <a:off x="7838614" y="4833489"/>
              <a:ext cx="470223" cy="31309"/>
            </a:xfrm>
            <a:custGeom>
              <a:avLst/>
              <a:gdLst/>
              <a:ahLst/>
              <a:cxnLst/>
              <a:rect l="l" t="t" r="r" b="b"/>
              <a:pathLst>
                <a:path w="6458" h="430" extrusionOk="0">
                  <a:moveTo>
                    <a:pt x="65" y="0"/>
                  </a:moveTo>
                  <a:cubicBezTo>
                    <a:pt x="29" y="0"/>
                    <a:pt x="3" y="31"/>
                    <a:pt x="0" y="65"/>
                  </a:cubicBezTo>
                  <a:cubicBezTo>
                    <a:pt x="0" y="106"/>
                    <a:pt x="27" y="137"/>
                    <a:pt x="68" y="141"/>
                  </a:cubicBezTo>
                  <a:lnTo>
                    <a:pt x="6383" y="430"/>
                  </a:lnTo>
                  <a:lnTo>
                    <a:pt x="6386" y="430"/>
                  </a:lnTo>
                  <a:cubicBezTo>
                    <a:pt x="6423" y="430"/>
                    <a:pt x="6454" y="399"/>
                    <a:pt x="6458" y="362"/>
                  </a:cubicBezTo>
                  <a:cubicBezTo>
                    <a:pt x="6458" y="324"/>
                    <a:pt x="6427" y="290"/>
                    <a:pt x="6390" y="290"/>
                  </a:cubicBezTo>
                  <a:lnTo>
                    <a:pt x="75" y="1"/>
                  </a:lnTo>
                  <a:cubicBezTo>
                    <a:pt x="71" y="0"/>
                    <a:pt x="68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6"/>
            <p:cNvSpPr/>
            <p:nvPr/>
          </p:nvSpPr>
          <p:spPr>
            <a:xfrm>
              <a:off x="8422209" y="4867929"/>
              <a:ext cx="277124" cy="18713"/>
            </a:xfrm>
            <a:custGeom>
              <a:avLst/>
              <a:gdLst/>
              <a:ahLst/>
              <a:cxnLst/>
              <a:rect l="l" t="t" r="r" b="b"/>
              <a:pathLst>
                <a:path w="3806" h="257" extrusionOk="0">
                  <a:moveTo>
                    <a:pt x="73" y="1"/>
                  </a:moveTo>
                  <a:cubicBezTo>
                    <a:pt x="38" y="4"/>
                    <a:pt x="1" y="32"/>
                    <a:pt x="1" y="69"/>
                  </a:cubicBezTo>
                  <a:cubicBezTo>
                    <a:pt x="1" y="110"/>
                    <a:pt x="32" y="140"/>
                    <a:pt x="69" y="140"/>
                  </a:cubicBezTo>
                  <a:lnTo>
                    <a:pt x="3730" y="256"/>
                  </a:lnTo>
                  <a:lnTo>
                    <a:pt x="3733" y="256"/>
                  </a:lnTo>
                  <a:cubicBezTo>
                    <a:pt x="3771" y="256"/>
                    <a:pt x="3801" y="225"/>
                    <a:pt x="3805" y="188"/>
                  </a:cubicBezTo>
                  <a:cubicBezTo>
                    <a:pt x="3805" y="147"/>
                    <a:pt x="3774" y="117"/>
                    <a:pt x="3736" y="113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5" name="Google Shape;615;p56"/>
            <p:cNvGrpSpPr/>
            <p:nvPr/>
          </p:nvGrpSpPr>
          <p:grpSpPr>
            <a:xfrm>
              <a:off x="-26" y="2942175"/>
              <a:ext cx="1575668" cy="2015021"/>
              <a:chOff x="-25" y="2942175"/>
              <a:chExt cx="1575668" cy="2015021"/>
            </a:xfrm>
          </p:grpSpPr>
          <p:sp>
            <p:nvSpPr>
              <p:cNvPr id="616" name="Google Shape;616;p56"/>
              <p:cNvSpPr/>
              <p:nvPr/>
            </p:nvSpPr>
            <p:spPr>
              <a:xfrm>
                <a:off x="-26" y="2942175"/>
                <a:ext cx="457117" cy="561530"/>
              </a:xfrm>
              <a:custGeom>
                <a:avLst/>
                <a:gdLst/>
                <a:ahLst/>
                <a:cxnLst/>
                <a:rect l="l" t="t" r="r" b="b"/>
                <a:pathLst>
                  <a:path w="6278" h="7712" extrusionOk="0">
                    <a:moveTo>
                      <a:pt x="2056" y="0"/>
                    </a:moveTo>
                    <a:cubicBezTo>
                      <a:pt x="2005" y="0"/>
                      <a:pt x="1952" y="23"/>
                      <a:pt x="1910" y="77"/>
                    </a:cubicBezTo>
                    <a:cubicBezTo>
                      <a:pt x="1379" y="765"/>
                      <a:pt x="1052" y="1493"/>
                      <a:pt x="1287" y="2337"/>
                    </a:cubicBezTo>
                    <a:cubicBezTo>
                      <a:pt x="1143" y="2319"/>
                      <a:pt x="1017" y="2196"/>
                      <a:pt x="773" y="2196"/>
                    </a:cubicBezTo>
                    <a:cubicBezTo>
                      <a:pt x="596" y="2196"/>
                      <a:pt x="355" y="2262"/>
                      <a:pt x="1" y="2483"/>
                    </a:cubicBezTo>
                    <a:lnTo>
                      <a:pt x="1" y="6971"/>
                    </a:lnTo>
                    <a:cubicBezTo>
                      <a:pt x="579" y="7372"/>
                      <a:pt x="1321" y="7651"/>
                      <a:pt x="2195" y="7709"/>
                    </a:cubicBezTo>
                    <a:cubicBezTo>
                      <a:pt x="2226" y="7711"/>
                      <a:pt x="2255" y="7712"/>
                      <a:pt x="2284" y="7712"/>
                    </a:cubicBezTo>
                    <a:cubicBezTo>
                      <a:pt x="2962" y="7712"/>
                      <a:pt x="3266" y="7218"/>
                      <a:pt x="3450" y="7218"/>
                    </a:cubicBezTo>
                    <a:cubicBezTo>
                      <a:pt x="3460" y="7218"/>
                      <a:pt x="3469" y="7219"/>
                      <a:pt x="3478" y="7222"/>
                    </a:cubicBezTo>
                    <a:cubicBezTo>
                      <a:pt x="3713" y="7303"/>
                      <a:pt x="3932" y="7339"/>
                      <a:pt x="4137" y="7339"/>
                    </a:cubicBezTo>
                    <a:cubicBezTo>
                      <a:pt x="5421" y="7339"/>
                      <a:pt x="6109" y="5894"/>
                      <a:pt x="6179" y="4772"/>
                    </a:cubicBezTo>
                    <a:cubicBezTo>
                      <a:pt x="6277" y="3250"/>
                      <a:pt x="5302" y="1406"/>
                      <a:pt x="3629" y="1406"/>
                    </a:cubicBezTo>
                    <a:cubicBezTo>
                      <a:pt x="3092" y="1406"/>
                      <a:pt x="2483" y="1596"/>
                      <a:pt x="1814" y="2048"/>
                    </a:cubicBezTo>
                    <a:cubicBezTo>
                      <a:pt x="1674" y="1442"/>
                      <a:pt x="1899" y="833"/>
                      <a:pt x="2216" y="285"/>
                    </a:cubicBezTo>
                    <a:cubicBezTo>
                      <a:pt x="2298" y="138"/>
                      <a:pt x="2182" y="0"/>
                      <a:pt x="20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56"/>
              <p:cNvSpPr/>
              <p:nvPr/>
            </p:nvSpPr>
            <p:spPr>
              <a:xfrm>
                <a:off x="306226" y="3131998"/>
                <a:ext cx="90215" cy="139363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914" extrusionOk="0">
                    <a:moveTo>
                      <a:pt x="335" y="0"/>
                    </a:moveTo>
                    <a:cubicBezTo>
                      <a:pt x="148" y="0"/>
                      <a:pt x="1" y="222"/>
                      <a:pt x="48" y="400"/>
                    </a:cubicBezTo>
                    <a:cubicBezTo>
                      <a:pt x="126" y="703"/>
                      <a:pt x="153" y="958"/>
                      <a:pt x="157" y="1271"/>
                    </a:cubicBezTo>
                    <a:cubicBezTo>
                      <a:pt x="162" y="1563"/>
                      <a:pt x="335" y="1914"/>
                      <a:pt x="623" y="1914"/>
                    </a:cubicBezTo>
                    <a:cubicBezTo>
                      <a:pt x="694" y="1914"/>
                      <a:pt x="773" y="1892"/>
                      <a:pt x="857" y="1843"/>
                    </a:cubicBezTo>
                    <a:cubicBezTo>
                      <a:pt x="1204" y="1639"/>
                      <a:pt x="1238" y="1138"/>
                      <a:pt x="1126" y="798"/>
                    </a:cubicBezTo>
                    <a:cubicBezTo>
                      <a:pt x="1003" y="427"/>
                      <a:pt x="786" y="162"/>
                      <a:pt x="428" y="19"/>
                    </a:cubicBezTo>
                    <a:cubicBezTo>
                      <a:pt x="397" y="6"/>
                      <a:pt x="365" y="0"/>
                      <a:pt x="335" y="0"/>
                    </a:cubicBezTo>
                    <a:close/>
                  </a:path>
                </a:pathLst>
              </a:custGeom>
              <a:solidFill>
                <a:srgbClr val="FA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56"/>
              <p:cNvSpPr/>
              <p:nvPr/>
            </p:nvSpPr>
            <p:spPr>
              <a:xfrm>
                <a:off x="282124" y="3292114"/>
                <a:ext cx="91016" cy="70701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971" extrusionOk="0">
                    <a:moveTo>
                      <a:pt x="624" y="1"/>
                    </a:moveTo>
                    <a:cubicBezTo>
                      <a:pt x="1" y="1"/>
                      <a:pt x="1" y="971"/>
                      <a:pt x="624" y="971"/>
                    </a:cubicBezTo>
                    <a:cubicBezTo>
                      <a:pt x="1249" y="971"/>
                      <a:pt x="1249" y="1"/>
                      <a:pt x="624" y="1"/>
                    </a:cubicBezTo>
                    <a:close/>
                  </a:path>
                </a:pathLst>
              </a:custGeom>
              <a:solidFill>
                <a:srgbClr val="FA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56"/>
              <p:cNvSpPr/>
              <p:nvPr/>
            </p:nvSpPr>
            <p:spPr>
              <a:xfrm>
                <a:off x="55968" y="3265027"/>
                <a:ext cx="155892" cy="1576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165" extrusionOk="0">
                    <a:moveTo>
                      <a:pt x="108" y="0"/>
                    </a:moveTo>
                    <a:cubicBezTo>
                      <a:pt x="91" y="0"/>
                      <a:pt x="72" y="11"/>
                      <a:pt x="68" y="32"/>
                    </a:cubicBezTo>
                    <a:cubicBezTo>
                      <a:pt x="1" y="601"/>
                      <a:pt x="266" y="1087"/>
                      <a:pt x="671" y="1465"/>
                    </a:cubicBezTo>
                    <a:cubicBezTo>
                      <a:pt x="1000" y="1778"/>
                      <a:pt x="1502" y="2165"/>
                      <a:pt x="1981" y="2165"/>
                    </a:cubicBezTo>
                    <a:cubicBezTo>
                      <a:pt x="2013" y="2165"/>
                      <a:pt x="2045" y="2163"/>
                      <a:pt x="2076" y="2159"/>
                    </a:cubicBezTo>
                    <a:cubicBezTo>
                      <a:pt x="2124" y="2152"/>
                      <a:pt x="2141" y="2084"/>
                      <a:pt x="2086" y="2067"/>
                    </a:cubicBezTo>
                    <a:cubicBezTo>
                      <a:pt x="1195" y="1778"/>
                      <a:pt x="59" y="1125"/>
                      <a:pt x="137" y="32"/>
                    </a:cubicBezTo>
                    <a:cubicBezTo>
                      <a:pt x="139" y="11"/>
                      <a:pt x="124" y="0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56"/>
              <p:cNvSpPr/>
              <p:nvPr/>
            </p:nvSpPr>
            <p:spPr>
              <a:xfrm>
                <a:off x="240330" y="3416842"/>
                <a:ext cx="31455" cy="10558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45" extrusionOk="0">
                    <a:moveTo>
                      <a:pt x="318" y="0"/>
                    </a:moveTo>
                    <a:cubicBezTo>
                      <a:pt x="293" y="0"/>
                      <a:pt x="267" y="4"/>
                      <a:pt x="242" y="6"/>
                    </a:cubicBezTo>
                    <a:cubicBezTo>
                      <a:pt x="187" y="9"/>
                      <a:pt x="129" y="9"/>
                      <a:pt x="75" y="13"/>
                    </a:cubicBezTo>
                    <a:cubicBezTo>
                      <a:pt x="0" y="16"/>
                      <a:pt x="0" y="128"/>
                      <a:pt x="75" y="132"/>
                    </a:cubicBezTo>
                    <a:cubicBezTo>
                      <a:pt x="129" y="136"/>
                      <a:pt x="187" y="136"/>
                      <a:pt x="242" y="139"/>
                    </a:cubicBezTo>
                    <a:cubicBezTo>
                      <a:pt x="269" y="141"/>
                      <a:pt x="296" y="145"/>
                      <a:pt x="322" y="145"/>
                    </a:cubicBezTo>
                    <a:cubicBezTo>
                      <a:pt x="348" y="145"/>
                      <a:pt x="372" y="141"/>
                      <a:pt x="394" y="125"/>
                    </a:cubicBezTo>
                    <a:cubicBezTo>
                      <a:pt x="432" y="98"/>
                      <a:pt x="432" y="47"/>
                      <a:pt x="394" y="23"/>
                    </a:cubicBezTo>
                    <a:cubicBezTo>
                      <a:pt x="371" y="5"/>
                      <a:pt x="345" y="0"/>
                      <a:pt x="3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56"/>
              <p:cNvSpPr/>
              <p:nvPr/>
            </p:nvSpPr>
            <p:spPr>
              <a:xfrm>
                <a:off x="-26" y="3463442"/>
                <a:ext cx="900836" cy="306249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4206" extrusionOk="0">
                    <a:moveTo>
                      <a:pt x="11398" y="1"/>
                    </a:moveTo>
                    <a:cubicBezTo>
                      <a:pt x="11210" y="1"/>
                      <a:pt x="10989" y="128"/>
                      <a:pt x="10796" y="128"/>
                    </a:cubicBezTo>
                    <a:lnTo>
                      <a:pt x="1" y="128"/>
                    </a:lnTo>
                    <a:lnTo>
                      <a:pt x="1" y="4102"/>
                    </a:lnTo>
                    <a:lnTo>
                      <a:pt x="10796" y="4102"/>
                    </a:lnTo>
                    <a:cubicBezTo>
                      <a:pt x="11017" y="4102"/>
                      <a:pt x="11229" y="4205"/>
                      <a:pt x="11424" y="4205"/>
                    </a:cubicBezTo>
                    <a:cubicBezTo>
                      <a:pt x="11491" y="4205"/>
                      <a:pt x="11556" y="4193"/>
                      <a:pt x="11619" y="4160"/>
                    </a:cubicBezTo>
                    <a:cubicBezTo>
                      <a:pt x="12150" y="3874"/>
                      <a:pt x="12371" y="3064"/>
                      <a:pt x="12371" y="2425"/>
                    </a:cubicBezTo>
                    <a:lnTo>
                      <a:pt x="12371" y="1826"/>
                    </a:lnTo>
                    <a:cubicBezTo>
                      <a:pt x="12371" y="1129"/>
                      <a:pt x="12130" y="278"/>
                      <a:pt x="11517" y="22"/>
                    </a:cubicBezTo>
                    <a:cubicBezTo>
                      <a:pt x="11479" y="7"/>
                      <a:pt x="11439" y="1"/>
                      <a:pt x="113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56"/>
              <p:cNvSpPr/>
              <p:nvPr/>
            </p:nvSpPr>
            <p:spPr>
              <a:xfrm>
                <a:off x="-26" y="3518853"/>
                <a:ext cx="804214" cy="195720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2688" extrusionOk="0">
                    <a:moveTo>
                      <a:pt x="1" y="0"/>
                    </a:moveTo>
                    <a:lnTo>
                      <a:pt x="1" y="2688"/>
                    </a:lnTo>
                    <a:lnTo>
                      <a:pt x="11044" y="2688"/>
                    </a:lnTo>
                    <a:lnTo>
                      <a:pt x="110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56"/>
              <p:cNvSpPr/>
              <p:nvPr/>
            </p:nvSpPr>
            <p:spPr>
              <a:xfrm>
                <a:off x="781111" y="3510844"/>
                <a:ext cx="75361" cy="21341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931" extrusionOk="0">
                    <a:moveTo>
                      <a:pt x="494" y="1"/>
                    </a:moveTo>
                    <a:cubicBezTo>
                      <a:pt x="340" y="1"/>
                      <a:pt x="65" y="8"/>
                      <a:pt x="0" y="110"/>
                    </a:cubicBezTo>
                    <a:cubicBezTo>
                      <a:pt x="1" y="110"/>
                      <a:pt x="2" y="110"/>
                      <a:pt x="3" y="110"/>
                    </a:cubicBezTo>
                    <a:cubicBezTo>
                      <a:pt x="392" y="110"/>
                      <a:pt x="455" y="2785"/>
                      <a:pt x="0" y="2798"/>
                    </a:cubicBezTo>
                    <a:cubicBezTo>
                      <a:pt x="38" y="2896"/>
                      <a:pt x="340" y="2931"/>
                      <a:pt x="494" y="2931"/>
                    </a:cubicBezTo>
                    <a:lnTo>
                      <a:pt x="575" y="2931"/>
                    </a:lnTo>
                    <a:cubicBezTo>
                      <a:pt x="728" y="2931"/>
                      <a:pt x="803" y="2856"/>
                      <a:pt x="888" y="2686"/>
                    </a:cubicBezTo>
                    <a:cubicBezTo>
                      <a:pt x="997" y="2461"/>
                      <a:pt x="1034" y="501"/>
                      <a:pt x="891" y="287"/>
                    </a:cubicBezTo>
                    <a:cubicBezTo>
                      <a:pt x="814" y="59"/>
                      <a:pt x="728" y="1"/>
                      <a:pt x="5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56"/>
              <p:cNvSpPr/>
              <p:nvPr/>
            </p:nvSpPr>
            <p:spPr>
              <a:xfrm>
                <a:off x="-26" y="3560939"/>
                <a:ext cx="729654" cy="6480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89" extrusionOk="0">
                    <a:moveTo>
                      <a:pt x="1" y="0"/>
                    </a:moveTo>
                    <a:lnTo>
                      <a:pt x="1" y="89"/>
                    </a:lnTo>
                    <a:lnTo>
                      <a:pt x="10020" y="89"/>
                    </a:lnTo>
                    <a:lnTo>
                      <a:pt x="10020" y="0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56"/>
              <p:cNvSpPr/>
              <p:nvPr/>
            </p:nvSpPr>
            <p:spPr>
              <a:xfrm>
                <a:off x="-26" y="3639213"/>
                <a:ext cx="729654" cy="6772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93" extrusionOk="0">
                    <a:moveTo>
                      <a:pt x="1" y="1"/>
                    </a:moveTo>
                    <a:lnTo>
                      <a:pt x="1" y="92"/>
                    </a:lnTo>
                    <a:lnTo>
                      <a:pt x="10020" y="92"/>
                    </a:lnTo>
                    <a:lnTo>
                      <a:pt x="10020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56"/>
              <p:cNvSpPr/>
              <p:nvPr/>
            </p:nvSpPr>
            <p:spPr>
              <a:xfrm>
                <a:off x="254383" y="3604481"/>
                <a:ext cx="126985" cy="6844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94" extrusionOk="0">
                    <a:moveTo>
                      <a:pt x="1" y="1"/>
                    </a:moveTo>
                    <a:lnTo>
                      <a:pt x="1" y="93"/>
                    </a:lnTo>
                    <a:lnTo>
                      <a:pt x="1743" y="93"/>
                    </a:lnTo>
                    <a:lnTo>
                      <a:pt x="1743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56"/>
              <p:cNvSpPr/>
              <p:nvPr/>
            </p:nvSpPr>
            <p:spPr>
              <a:xfrm>
                <a:off x="-26" y="3674163"/>
                <a:ext cx="522794" cy="6772"/>
              </a:xfrm>
              <a:custGeom>
                <a:avLst/>
                <a:gdLst/>
                <a:ahLst/>
                <a:cxnLst/>
                <a:rect l="l" t="t" r="r" b="b"/>
                <a:pathLst>
                  <a:path w="7180" h="93" extrusionOk="0">
                    <a:moveTo>
                      <a:pt x="1" y="0"/>
                    </a:moveTo>
                    <a:lnTo>
                      <a:pt x="1" y="92"/>
                    </a:lnTo>
                    <a:lnTo>
                      <a:pt x="7180" y="92"/>
                    </a:lnTo>
                    <a:lnTo>
                      <a:pt x="7180" y="0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56"/>
              <p:cNvSpPr/>
              <p:nvPr/>
            </p:nvSpPr>
            <p:spPr>
              <a:xfrm>
                <a:off x="-26" y="3745301"/>
                <a:ext cx="841348" cy="290231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3986" extrusionOk="0">
                    <a:moveTo>
                      <a:pt x="10649" y="0"/>
                    </a:moveTo>
                    <a:cubicBezTo>
                      <a:pt x="10473" y="0"/>
                      <a:pt x="10264" y="122"/>
                      <a:pt x="10085" y="122"/>
                    </a:cubicBezTo>
                    <a:lnTo>
                      <a:pt x="1" y="122"/>
                    </a:lnTo>
                    <a:lnTo>
                      <a:pt x="1" y="3888"/>
                    </a:lnTo>
                    <a:lnTo>
                      <a:pt x="10085" y="3888"/>
                    </a:lnTo>
                    <a:cubicBezTo>
                      <a:pt x="10290" y="3888"/>
                      <a:pt x="10489" y="3986"/>
                      <a:pt x="10672" y="3986"/>
                    </a:cubicBezTo>
                    <a:cubicBezTo>
                      <a:pt x="10735" y="3986"/>
                      <a:pt x="10796" y="3974"/>
                      <a:pt x="10854" y="3943"/>
                    </a:cubicBezTo>
                    <a:cubicBezTo>
                      <a:pt x="11351" y="3674"/>
                      <a:pt x="11555" y="2905"/>
                      <a:pt x="11555" y="2300"/>
                    </a:cubicBezTo>
                    <a:lnTo>
                      <a:pt x="11555" y="1732"/>
                    </a:lnTo>
                    <a:cubicBezTo>
                      <a:pt x="11555" y="1068"/>
                      <a:pt x="11330" y="265"/>
                      <a:pt x="10759" y="20"/>
                    </a:cubicBezTo>
                    <a:cubicBezTo>
                      <a:pt x="10724" y="6"/>
                      <a:pt x="10687" y="0"/>
                      <a:pt x="10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56"/>
              <p:cNvSpPr/>
              <p:nvPr/>
            </p:nvSpPr>
            <p:spPr>
              <a:xfrm>
                <a:off x="-26" y="3797726"/>
                <a:ext cx="751207" cy="185672"/>
              </a:xfrm>
              <a:custGeom>
                <a:avLst/>
                <a:gdLst/>
                <a:ahLst/>
                <a:cxnLst/>
                <a:rect l="l" t="t" r="r" b="b"/>
                <a:pathLst>
                  <a:path w="10317" h="2550" extrusionOk="0">
                    <a:moveTo>
                      <a:pt x="1" y="1"/>
                    </a:moveTo>
                    <a:lnTo>
                      <a:pt x="1" y="2549"/>
                    </a:lnTo>
                    <a:lnTo>
                      <a:pt x="10317" y="2549"/>
                    </a:lnTo>
                    <a:lnTo>
                      <a:pt x="103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56"/>
              <p:cNvSpPr/>
              <p:nvPr/>
            </p:nvSpPr>
            <p:spPr>
              <a:xfrm>
                <a:off x="729560" y="3790299"/>
                <a:ext cx="7041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2777" extrusionOk="0">
                    <a:moveTo>
                      <a:pt x="463" y="1"/>
                    </a:moveTo>
                    <a:cubicBezTo>
                      <a:pt x="321" y="1"/>
                      <a:pt x="62" y="8"/>
                      <a:pt x="0" y="103"/>
                    </a:cubicBezTo>
                    <a:cubicBezTo>
                      <a:pt x="1" y="103"/>
                      <a:pt x="2" y="103"/>
                      <a:pt x="3" y="103"/>
                    </a:cubicBezTo>
                    <a:cubicBezTo>
                      <a:pt x="368" y="103"/>
                      <a:pt x="425" y="2637"/>
                      <a:pt x="0" y="2651"/>
                    </a:cubicBezTo>
                    <a:cubicBezTo>
                      <a:pt x="38" y="2743"/>
                      <a:pt x="321" y="2777"/>
                      <a:pt x="463" y="2777"/>
                    </a:cubicBezTo>
                    <a:lnTo>
                      <a:pt x="538" y="2777"/>
                    </a:lnTo>
                    <a:cubicBezTo>
                      <a:pt x="681" y="2777"/>
                      <a:pt x="752" y="2706"/>
                      <a:pt x="831" y="2543"/>
                    </a:cubicBezTo>
                    <a:cubicBezTo>
                      <a:pt x="933" y="2331"/>
                      <a:pt x="966" y="473"/>
                      <a:pt x="834" y="273"/>
                    </a:cubicBezTo>
                    <a:cubicBezTo>
                      <a:pt x="759" y="55"/>
                      <a:pt x="681" y="1"/>
                      <a:pt x="5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56"/>
              <p:cNvSpPr/>
              <p:nvPr/>
            </p:nvSpPr>
            <p:spPr>
              <a:xfrm>
                <a:off x="-26" y="3837628"/>
                <a:ext cx="681598" cy="6262"/>
              </a:xfrm>
              <a:custGeom>
                <a:avLst/>
                <a:gdLst/>
                <a:ahLst/>
                <a:cxnLst/>
                <a:rect l="l" t="t" r="r" b="b"/>
                <a:pathLst>
                  <a:path w="9361" h="86" extrusionOk="0">
                    <a:moveTo>
                      <a:pt x="1" y="1"/>
                    </a:moveTo>
                    <a:lnTo>
                      <a:pt x="1" y="86"/>
                    </a:lnTo>
                    <a:lnTo>
                      <a:pt x="9361" y="86"/>
                    </a:lnTo>
                    <a:lnTo>
                      <a:pt x="9361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56"/>
              <p:cNvSpPr/>
              <p:nvPr/>
            </p:nvSpPr>
            <p:spPr>
              <a:xfrm>
                <a:off x="-26" y="3911969"/>
                <a:ext cx="681598" cy="6262"/>
              </a:xfrm>
              <a:custGeom>
                <a:avLst/>
                <a:gdLst/>
                <a:ahLst/>
                <a:cxnLst/>
                <a:rect l="l" t="t" r="r" b="b"/>
                <a:pathLst>
                  <a:path w="9361" h="86" extrusionOk="0">
                    <a:moveTo>
                      <a:pt x="1" y="0"/>
                    </a:moveTo>
                    <a:lnTo>
                      <a:pt x="1" y="85"/>
                    </a:lnTo>
                    <a:lnTo>
                      <a:pt x="9361" y="85"/>
                    </a:lnTo>
                    <a:lnTo>
                      <a:pt x="9361" y="0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56"/>
              <p:cNvSpPr/>
              <p:nvPr/>
            </p:nvSpPr>
            <p:spPr>
              <a:xfrm>
                <a:off x="237563" y="3879276"/>
                <a:ext cx="118539" cy="626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86" extrusionOk="0">
                    <a:moveTo>
                      <a:pt x="0" y="0"/>
                    </a:moveTo>
                    <a:lnTo>
                      <a:pt x="0" y="85"/>
                    </a:lnTo>
                    <a:lnTo>
                      <a:pt x="1627" y="85"/>
                    </a:lnTo>
                    <a:lnTo>
                      <a:pt x="1627" y="0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56"/>
              <p:cNvSpPr/>
              <p:nvPr/>
            </p:nvSpPr>
            <p:spPr>
              <a:xfrm>
                <a:off x="-26" y="3945099"/>
                <a:ext cx="488353" cy="6335"/>
              </a:xfrm>
              <a:custGeom>
                <a:avLst/>
                <a:gdLst/>
                <a:ahLst/>
                <a:cxnLst/>
                <a:rect l="l" t="t" r="r" b="b"/>
                <a:pathLst>
                  <a:path w="6707" h="87" extrusionOk="0">
                    <a:moveTo>
                      <a:pt x="1" y="1"/>
                    </a:moveTo>
                    <a:lnTo>
                      <a:pt x="1" y="87"/>
                    </a:lnTo>
                    <a:lnTo>
                      <a:pt x="6707" y="87"/>
                    </a:lnTo>
                    <a:lnTo>
                      <a:pt x="6707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56"/>
              <p:cNvSpPr/>
              <p:nvPr/>
            </p:nvSpPr>
            <p:spPr>
              <a:xfrm>
                <a:off x="-26" y="4011577"/>
                <a:ext cx="1039034" cy="358456"/>
              </a:xfrm>
              <a:custGeom>
                <a:avLst/>
                <a:gdLst/>
                <a:ahLst/>
                <a:cxnLst/>
                <a:rect l="l" t="t" r="r" b="b"/>
                <a:pathLst>
                  <a:path w="14270" h="4923" extrusionOk="0">
                    <a:moveTo>
                      <a:pt x="13145" y="1"/>
                    </a:moveTo>
                    <a:cubicBezTo>
                      <a:pt x="12929" y="1"/>
                      <a:pt x="12672" y="154"/>
                      <a:pt x="12450" y="154"/>
                    </a:cubicBezTo>
                    <a:lnTo>
                      <a:pt x="1" y="154"/>
                    </a:lnTo>
                    <a:lnTo>
                      <a:pt x="1" y="4801"/>
                    </a:lnTo>
                    <a:lnTo>
                      <a:pt x="12450" y="4801"/>
                    </a:lnTo>
                    <a:cubicBezTo>
                      <a:pt x="12703" y="4801"/>
                      <a:pt x="12950" y="4923"/>
                      <a:pt x="13175" y="4923"/>
                    </a:cubicBezTo>
                    <a:cubicBezTo>
                      <a:pt x="13253" y="4923"/>
                      <a:pt x="13328" y="4908"/>
                      <a:pt x="13399" y="4869"/>
                    </a:cubicBezTo>
                    <a:cubicBezTo>
                      <a:pt x="14015" y="4535"/>
                      <a:pt x="14270" y="3586"/>
                      <a:pt x="14270" y="2838"/>
                    </a:cubicBezTo>
                    <a:lnTo>
                      <a:pt x="14270" y="2140"/>
                    </a:lnTo>
                    <a:cubicBezTo>
                      <a:pt x="14270" y="1320"/>
                      <a:pt x="13991" y="327"/>
                      <a:pt x="13283" y="27"/>
                    </a:cubicBezTo>
                    <a:cubicBezTo>
                      <a:pt x="13240" y="8"/>
                      <a:pt x="13194" y="1"/>
                      <a:pt x="131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56"/>
              <p:cNvSpPr/>
              <p:nvPr/>
            </p:nvSpPr>
            <p:spPr>
              <a:xfrm>
                <a:off x="-26" y="4076454"/>
                <a:ext cx="927558" cy="228995"/>
              </a:xfrm>
              <a:custGeom>
                <a:avLst/>
                <a:gdLst/>
                <a:ahLst/>
                <a:cxnLst/>
                <a:rect l="l" t="t" r="r" b="b"/>
                <a:pathLst>
                  <a:path w="12739" h="3145" extrusionOk="0">
                    <a:moveTo>
                      <a:pt x="1" y="1"/>
                    </a:moveTo>
                    <a:lnTo>
                      <a:pt x="1" y="3144"/>
                    </a:lnTo>
                    <a:lnTo>
                      <a:pt x="12739" y="3144"/>
                    </a:lnTo>
                    <a:lnTo>
                      <a:pt x="127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56"/>
              <p:cNvSpPr/>
              <p:nvPr/>
            </p:nvSpPr>
            <p:spPr>
              <a:xfrm>
                <a:off x="900743" y="4067279"/>
                <a:ext cx="87011" cy="249528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3427" extrusionOk="0">
                    <a:moveTo>
                      <a:pt x="572" y="1"/>
                    </a:moveTo>
                    <a:cubicBezTo>
                      <a:pt x="395" y="1"/>
                      <a:pt x="79" y="8"/>
                      <a:pt x="0" y="127"/>
                    </a:cubicBezTo>
                    <a:cubicBezTo>
                      <a:pt x="1" y="127"/>
                      <a:pt x="2" y="127"/>
                      <a:pt x="3" y="127"/>
                    </a:cubicBezTo>
                    <a:cubicBezTo>
                      <a:pt x="453" y="127"/>
                      <a:pt x="527" y="3253"/>
                      <a:pt x="0" y="3270"/>
                    </a:cubicBezTo>
                    <a:cubicBezTo>
                      <a:pt x="44" y="3386"/>
                      <a:pt x="395" y="3426"/>
                      <a:pt x="572" y="3426"/>
                    </a:cubicBezTo>
                    <a:lnTo>
                      <a:pt x="664" y="3426"/>
                    </a:lnTo>
                    <a:cubicBezTo>
                      <a:pt x="841" y="3426"/>
                      <a:pt x="930" y="3342"/>
                      <a:pt x="1024" y="3137"/>
                    </a:cubicBezTo>
                    <a:cubicBezTo>
                      <a:pt x="1151" y="2875"/>
                      <a:pt x="1195" y="586"/>
                      <a:pt x="1028" y="334"/>
                    </a:cubicBezTo>
                    <a:cubicBezTo>
                      <a:pt x="939" y="69"/>
                      <a:pt x="841" y="1"/>
                      <a:pt x="6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56"/>
              <p:cNvSpPr/>
              <p:nvPr/>
            </p:nvSpPr>
            <p:spPr>
              <a:xfrm>
                <a:off x="-26" y="4125748"/>
                <a:ext cx="841348" cy="7718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06" extrusionOk="0">
                    <a:moveTo>
                      <a:pt x="1" y="1"/>
                    </a:moveTo>
                    <a:lnTo>
                      <a:pt x="1" y="106"/>
                    </a:lnTo>
                    <a:lnTo>
                      <a:pt x="11555" y="106"/>
                    </a:lnTo>
                    <a:lnTo>
                      <a:pt x="11555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56"/>
              <p:cNvSpPr/>
              <p:nvPr/>
            </p:nvSpPr>
            <p:spPr>
              <a:xfrm>
                <a:off x="-26" y="4217419"/>
                <a:ext cx="841348" cy="7791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07" extrusionOk="0">
                    <a:moveTo>
                      <a:pt x="1" y="1"/>
                    </a:moveTo>
                    <a:lnTo>
                      <a:pt x="1" y="106"/>
                    </a:lnTo>
                    <a:lnTo>
                      <a:pt x="11555" y="106"/>
                    </a:lnTo>
                    <a:lnTo>
                      <a:pt x="11555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56"/>
              <p:cNvSpPr/>
              <p:nvPr/>
            </p:nvSpPr>
            <p:spPr>
              <a:xfrm>
                <a:off x="293338" y="4176790"/>
                <a:ext cx="146208" cy="7718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06" extrusionOk="0">
                    <a:moveTo>
                      <a:pt x="0" y="0"/>
                    </a:moveTo>
                    <a:lnTo>
                      <a:pt x="0" y="106"/>
                    </a:lnTo>
                    <a:lnTo>
                      <a:pt x="2007" y="106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56"/>
              <p:cNvSpPr/>
              <p:nvPr/>
            </p:nvSpPr>
            <p:spPr>
              <a:xfrm>
                <a:off x="-26" y="4258267"/>
                <a:ext cx="602815" cy="7791"/>
              </a:xfrm>
              <a:custGeom>
                <a:avLst/>
                <a:gdLst/>
                <a:ahLst/>
                <a:cxnLst/>
                <a:rect l="l" t="t" r="r" b="b"/>
                <a:pathLst>
                  <a:path w="8279" h="107" extrusionOk="0">
                    <a:moveTo>
                      <a:pt x="1" y="1"/>
                    </a:moveTo>
                    <a:lnTo>
                      <a:pt x="1" y="106"/>
                    </a:lnTo>
                    <a:lnTo>
                      <a:pt x="8279" y="106"/>
                    </a:lnTo>
                    <a:lnTo>
                      <a:pt x="8279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56"/>
              <p:cNvSpPr/>
              <p:nvPr/>
            </p:nvSpPr>
            <p:spPr>
              <a:xfrm>
                <a:off x="382752" y="3906072"/>
                <a:ext cx="475174" cy="716402"/>
              </a:xfrm>
              <a:custGeom>
                <a:avLst/>
                <a:gdLst/>
                <a:ahLst/>
                <a:cxnLst/>
                <a:rect l="l" t="t" r="r" b="b"/>
                <a:pathLst>
                  <a:path w="6526" h="9839" extrusionOk="0">
                    <a:moveTo>
                      <a:pt x="2848" y="1"/>
                    </a:moveTo>
                    <a:cubicBezTo>
                      <a:pt x="2428" y="1"/>
                      <a:pt x="2031" y="330"/>
                      <a:pt x="1855" y="725"/>
                    </a:cubicBezTo>
                    <a:cubicBezTo>
                      <a:pt x="1657" y="1174"/>
                      <a:pt x="1674" y="1684"/>
                      <a:pt x="1695" y="2177"/>
                    </a:cubicBezTo>
                    <a:cubicBezTo>
                      <a:pt x="1708" y="2422"/>
                      <a:pt x="1719" y="2667"/>
                      <a:pt x="1728" y="2912"/>
                    </a:cubicBezTo>
                    <a:cubicBezTo>
                      <a:pt x="1732" y="2991"/>
                      <a:pt x="1736" y="3072"/>
                      <a:pt x="1698" y="3143"/>
                    </a:cubicBezTo>
                    <a:cubicBezTo>
                      <a:pt x="1649" y="3242"/>
                      <a:pt x="1549" y="3282"/>
                      <a:pt x="1439" y="3282"/>
                    </a:cubicBezTo>
                    <a:cubicBezTo>
                      <a:pt x="1329" y="3282"/>
                      <a:pt x="1208" y="3242"/>
                      <a:pt x="1116" y="3181"/>
                    </a:cubicBezTo>
                    <a:cubicBezTo>
                      <a:pt x="932" y="3058"/>
                      <a:pt x="762" y="2878"/>
                      <a:pt x="541" y="2875"/>
                    </a:cubicBezTo>
                    <a:cubicBezTo>
                      <a:pt x="537" y="2875"/>
                      <a:pt x="532" y="2875"/>
                      <a:pt x="528" y="2875"/>
                    </a:cubicBezTo>
                    <a:cubicBezTo>
                      <a:pt x="343" y="2875"/>
                      <a:pt x="179" y="3011"/>
                      <a:pt x="95" y="3178"/>
                    </a:cubicBezTo>
                    <a:cubicBezTo>
                      <a:pt x="14" y="3344"/>
                      <a:pt x="0" y="3542"/>
                      <a:pt x="14" y="3732"/>
                    </a:cubicBezTo>
                    <a:cubicBezTo>
                      <a:pt x="79" y="4923"/>
                      <a:pt x="868" y="5930"/>
                      <a:pt x="1365" y="7012"/>
                    </a:cubicBezTo>
                    <a:cubicBezTo>
                      <a:pt x="1412" y="7118"/>
                      <a:pt x="1453" y="7243"/>
                      <a:pt x="1389" y="7339"/>
                    </a:cubicBezTo>
                    <a:cubicBezTo>
                      <a:pt x="1352" y="7393"/>
                      <a:pt x="1297" y="7414"/>
                      <a:pt x="1235" y="7414"/>
                    </a:cubicBezTo>
                    <a:cubicBezTo>
                      <a:pt x="1133" y="7414"/>
                      <a:pt x="1012" y="7356"/>
                      <a:pt x="922" y="7294"/>
                    </a:cubicBezTo>
                    <a:cubicBezTo>
                      <a:pt x="833" y="7232"/>
                      <a:pt x="711" y="7174"/>
                      <a:pt x="607" y="7174"/>
                    </a:cubicBezTo>
                    <a:cubicBezTo>
                      <a:pt x="546" y="7174"/>
                      <a:pt x="491" y="7195"/>
                      <a:pt x="453" y="7247"/>
                    </a:cubicBezTo>
                    <a:cubicBezTo>
                      <a:pt x="409" y="7308"/>
                      <a:pt x="412" y="7390"/>
                      <a:pt x="422" y="7465"/>
                    </a:cubicBezTo>
                    <a:cubicBezTo>
                      <a:pt x="487" y="7927"/>
                      <a:pt x="817" y="8298"/>
                      <a:pt x="1133" y="8641"/>
                    </a:cubicBezTo>
                    <a:cubicBezTo>
                      <a:pt x="1296" y="8818"/>
                      <a:pt x="1460" y="8996"/>
                      <a:pt x="1623" y="9172"/>
                    </a:cubicBezTo>
                    <a:cubicBezTo>
                      <a:pt x="1753" y="9312"/>
                      <a:pt x="1885" y="9451"/>
                      <a:pt x="2055" y="9530"/>
                    </a:cubicBezTo>
                    <a:cubicBezTo>
                      <a:pt x="2164" y="9577"/>
                      <a:pt x="2281" y="9595"/>
                      <a:pt x="2400" y="9596"/>
                    </a:cubicBezTo>
                    <a:lnTo>
                      <a:pt x="2400" y="9596"/>
                    </a:lnTo>
                    <a:lnTo>
                      <a:pt x="1698" y="9666"/>
                    </a:lnTo>
                    <a:cubicBezTo>
                      <a:pt x="1981" y="9703"/>
                      <a:pt x="2259" y="9740"/>
                      <a:pt x="2542" y="9778"/>
                    </a:cubicBezTo>
                    <a:cubicBezTo>
                      <a:pt x="2772" y="9807"/>
                      <a:pt x="3002" y="9838"/>
                      <a:pt x="3230" y="9838"/>
                    </a:cubicBezTo>
                    <a:cubicBezTo>
                      <a:pt x="3320" y="9838"/>
                      <a:pt x="3409" y="9834"/>
                      <a:pt x="3498" y="9822"/>
                    </a:cubicBezTo>
                    <a:cubicBezTo>
                      <a:pt x="3998" y="9764"/>
                      <a:pt x="4451" y="9509"/>
                      <a:pt x="4886" y="9264"/>
                    </a:cubicBezTo>
                    <a:cubicBezTo>
                      <a:pt x="5151" y="9115"/>
                      <a:pt x="5448" y="8907"/>
                      <a:pt x="5440" y="8605"/>
                    </a:cubicBezTo>
                    <a:cubicBezTo>
                      <a:pt x="5438" y="8383"/>
                      <a:pt x="5223" y="8195"/>
                      <a:pt x="5004" y="8195"/>
                    </a:cubicBezTo>
                    <a:cubicBezTo>
                      <a:pt x="4970" y="8195"/>
                      <a:pt x="4936" y="8200"/>
                      <a:pt x="4903" y="8209"/>
                    </a:cubicBezTo>
                    <a:cubicBezTo>
                      <a:pt x="4815" y="8236"/>
                      <a:pt x="4720" y="8290"/>
                      <a:pt x="4634" y="8290"/>
                    </a:cubicBezTo>
                    <a:cubicBezTo>
                      <a:pt x="4600" y="8290"/>
                      <a:pt x="4568" y="8282"/>
                      <a:pt x="4539" y="8261"/>
                    </a:cubicBezTo>
                    <a:cubicBezTo>
                      <a:pt x="4556" y="8151"/>
                      <a:pt x="4634" y="8066"/>
                      <a:pt x="4709" y="7988"/>
                    </a:cubicBezTo>
                    <a:cubicBezTo>
                      <a:pt x="5022" y="7655"/>
                      <a:pt x="5338" y="7322"/>
                      <a:pt x="5655" y="6988"/>
                    </a:cubicBezTo>
                    <a:cubicBezTo>
                      <a:pt x="5880" y="6750"/>
                      <a:pt x="6107" y="6508"/>
                      <a:pt x="6271" y="6223"/>
                    </a:cubicBezTo>
                    <a:cubicBezTo>
                      <a:pt x="6434" y="5937"/>
                      <a:pt x="6526" y="5600"/>
                      <a:pt x="6461" y="5280"/>
                    </a:cubicBezTo>
                    <a:cubicBezTo>
                      <a:pt x="6387" y="4919"/>
                      <a:pt x="6107" y="4613"/>
                      <a:pt x="5760" y="4487"/>
                    </a:cubicBezTo>
                    <a:cubicBezTo>
                      <a:pt x="5636" y="4442"/>
                      <a:pt x="5505" y="4421"/>
                      <a:pt x="5374" y="4421"/>
                    </a:cubicBezTo>
                    <a:cubicBezTo>
                      <a:pt x="5138" y="4421"/>
                      <a:pt x="4901" y="4490"/>
                      <a:pt x="4702" y="4616"/>
                    </a:cubicBezTo>
                    <a:cubicBezTo>
                      <a:pt x="4610" y="4676"/>
                      <a:pt x="4499" y="4747"/>
                      <a:pt x="4400" y="4747"/>
                    </a:cubicBezTo>
                    <a:cubicBezTo>
                      <a:pt x="4364" y="4747"/>
                      <a:pt x="4329" y="4738"/>
                      <a:pt x="4297" y="4715"/>
                    </a:cubicBezTo>
                    <a:cubicBezTo>
                      <a:pt x="4219" y="4661"/>
                      <a:pt x="4206" y="4555"/>
                      <a:pt x="4198" y="4464"/>
                    </a:cubicBezTo>
                    <a:cubicBezTo>
                      <a:pt x="4107" y="3225"/>
                      <a:pt x="4341" y="1915"/>
                      <a:pt x="3818" y="789"/>
                    </a:cubicBezTo>
                    <a:cubicBezTo>
                      <a:pt x="3655" y="442"/>
                      <a:pt x="3392" y="105"/>
                      <a:pt x="3022" y="20"/>
                    </a:cubicBezTo>
                    <a:cubicBezTo>
                      <a:pt x="2964" y="7"/>
                      <a:pt x="2906" y="1"/>
                      <a:pt x="2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56"/>
              <p:cNvSpPr/>
              <p:nvPr/>
            </p:nvSpPr>
            <p:spPr>
              <a:xfrm>
                <a:off x="443478" y="4606094"/>
                <a:ext cx="351102" cy="351102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4822" extrusionOk="0">
                    <a:moveTo>
                      <a:pt x="98" y="1"/>
                    </a:moveTo>
                    <a:cubicBezTo>
                      <a:pt x="44" y="1"/>
                      <a:pt x="0" y="45"/>
                      <a:pt x="0" y="96"/>
                    </a:cubicBezTo>
                    <a:lnTo>
                      <a:pt x="0" y="4655"/>
                    </a:lnTo>
                    <a:cubicBezTo>
                      <a:pt x="0" y="4747"/>
                      <a:pt x="74" y="4822"/>
                      <a:pt x="170" y="4822"/>
                    </a:cubicBezTo>
                    <a:lnTo>
                      <a:pt x="4655" y="4822"/>
                    </a:lnTo>
                    <a:cubicBezTo>
                      <a:pt x="4746" y="4822"/>
                      <a:pt x="4821" y="4747"/>
                      <a:pt x="4821" y="4655"/>
                    </a:cubicBezTo>
                    <a:lnTo>
                      <a:pt x="4821" y="96"/>
                    </a:lnTo>
                    <a:cubicBezTo>
                      <a:pt x="4821" y="45"/>
                      <a:pt x="4777" y="1"/>
                      <a:pt x="47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56"/>
              <p:cNvSpPr/>
              <p:nvPr/>
            </p:nvSpPr>
            <p:spPr>
              <a:xfrm>
                <a:off x="419377" y="4586799"/>
                <a:ext cx="400178" cy="129606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1780" extrusionOk="0">
                    <a:moveTo>
                      <a:pt x="49" y="0"/>
                    </a:moveTo>
                    <a:cubicBezTo>
                      <a:pt x="21" y="0"/>
                      <a:pt x="0" y="24"/>
                      <a:pt x="0" y="52"/>
                    </a:cubicBezTo>
                    <a:lnTo>
                      <a:pt x="0" y="1732"/>
                    </a:lnTo>
                    <a:cubicBezTo>
                      <a:pt x="0" y="1759"/>
                      <a:pt x="21" y="1780"/>
                      <a:pt x="49" y="1780"/>
                    </a:cubicBezTo>
                    <a:lnTo>
                      <a:pt x="5448" y="1780"/>
                    </a:lnTo>
                    <a:cubicBezTo>
                      <a:pt x="5475" y="1780"/>
                      <a:pt x="5496" y="1759"/>
                      <a:pt x="5496" y="1732"/>
                    </a:cubicBezTo>
                    <a:lnTo>
                      <a:pt x="5496" y="52"/>
                    </a:lnTo>
                    <a:cubicBezTo>
                      <a:pt x="5496" y="24"/>
                      <a:pt x="5475" y="0"/>
                      <a:pt x="54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56"/>
              <p:cNvSpPr/>
              <p:nvPr/>
            </p:nvSpPr>
            <p:spPr>
              <a:xfrm>
                <a:off x="594929" y="4066842"/>
                <a:ext cx="33421" cy="47699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551" extrusionOk="0">
                    <a:moveTo>
                      <a:pt x="57" y="0"/>
                    </a:moveTo>
                    <a:cubicBezTo>
                      <a:pt x="29" y="0"/>
                      <a:pt x="0" y="19"/>
                      <a:pt x="2" y="51"/>
                    </a:cubicBezTo>
                    <a:cubicBezTo>
                      <a:pt x="87" y="2201"/>
                      <a:pt x="251" y="4331"/>
                      <a:pt x="220" y="6488"/>
                    </a:cubicBezTo>
                    <a:cubicBezTo>
                      <a:pt x="220" y="6530"/>
                      <a:pt x="251" y="6550"/>
                      <a:pt x="284" y="6550"/>
                    </a:cubicBezTo>
                    <a:cubicBezTo>
                      <a:pt x="317" y="6550"/>
                      <a:pt x="351" y="6529"/>
                      <a:pt x="353" y="6488"/>
                    </a:cubicBezTo>
                    <a:cubicBezTo>
                      <a:pt x="451" y="4355"/>
                      <a:pt x="458" y="2150"/>
                      <a:pt x="104" y="37"/>
                    </a:cubicBezTo>
                    <a:cubicBezTo>
                      <a:pt x="100" y="12"/>
                      <a:pt x="79" y="0"/>
                      <a:pt x="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56"/>
              <p:cNvSpPr/>
              <p:nvPr/>
            </p:nvSpPr>
            <p:spPr>
              <a:xfrm>
                <a:off x="525174" y="4344550"/>
                <a:ext cx="96695" cy="93273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281" extrusionOk="0">
                    <a:moveTo>
                      <a:pt x="101" y="1"/>
                    </a:moveTo>
                    <a:cubicBezTo>
                      <a:pt x="45" y="1"/>
                      <a:pt x="1" y="70"/>
                      <a:pt x="48" y="122"/>
                    </a:cubicBezTo>
                    <a:cubicBezTo>
                      <a:pt x="409" y="531"/>
                      <a:pt x="824" y="891"/>
                      <a:pt x="1218" y="1265"/>
                    </a:cubicBezTo>
                    <a:cubicBezTo>
                      <a:pt x="1230" y="1276"/>
                      <a:pt x="1242" y="1281"/>
                      <a:pt x="1254" y="1281"/>
                    </a:cubicBezTo>
                    <a:cubicBezTo>
                      <a:pt x="1293" y="1281"/>
                      <a:pt x="1327" y="1230"/>
                      <a:pt x="1294" y="1190"/>
                    </a:cubicBezTo>
                    <a:cubicBezTo>
                      <a:pt x="915" y="799"/>
                      <a:pt x="555" y="381"/>
                      <a:pt x="150" y="20"/>
                    </a:cubicBezTo>
                    <a:cubicBezTo>
                      <a:pt x="134" y="6"/>
                      <a:pt x="117" y="1"/>
                      <a:pt x="1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56"/>
              <p:cNvSpPr/>
              <p:nvPr/>
            </p:nvSpPr>
            <p:spPr>
              <a:xfrm>
                <a:off x="521970" y="4236423"/>
                <a:ext cx="82060" cy="73832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1014" extrusionOk="0">
                    <a:moveTo>
                      <a:pt x="71" y="0"/>
                    </a:moveTo>
                    <a:cubicBezTo>
                      <a:pt x="32" y="0"/>
                      <a:pt x="0" y="47"/>
                      <a:pt x="38" y="76"/>
                    </a:cubicBezTo>
                    <a:cubicBezTo>
                      <a:pt x="402" y="359"/>
                      <a:pt x="742" y="668"/>
                      <a:pt x="1058" y="1001"/>
                    </a:cubicBezTo>
                    <a:cubicBezTo>
                      <a:pt x="1065" y="1010"/>
                      <a:pt x="1073" y="1013"/>
                      <a:pt x="1081" y="1013"/>
                    </a:cubicBezTo>
                    <a:cubicBezTo>
                      <a:pt x="1105" y="1013"/>
                      <a:pt x="1127" y="981"/>
                      <a:pt x="1106" y="957"/>
                    </a:cubicBezTo>
                    <a:cubicBezTo>
                      <a:pt x="796" y="614"/>
                      <a:pt x="460" y="298"/>
                      <a:pt x="102" y="12"/>
                    </a:cubicBezTo>
                    <a:cubicBezTo>
                      <a:pt x="92" y="4"/>
                      <a:pt x="81" y="0"/>
                      <a:pt x="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56"/>
              <p:cNvSpPr/>
              <p:nvPr/>
            </p:nvSpPr>
            <p:spPr>
              <a:xfrm>
                <a:off x="613350" y="4302610"/>
                <a:ext cx="80458" cy="93491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284" extrusionOk="0">
                    <a:moveTo>
                      <a:pt x="1036" y="0"/>
                    </a:moveTo>
                    <a:cubicBezTo>
                      <a:pt x="1028" y="0"/>
                      <a:pt x="1019" y="2"/>
                      <a:pt x="1011" y="7"/>
                    </a:cubicBezTo>
                    <a:cubicBezTo>
                      <a:pt x="797" y="141"/>
                      <a:pt x="634" y="382"/>
                      <a:pt x="477" y="579"/>
                    </a:cubicBezTo>
                    <a:cubicBezTo>
                      <a:pt x="317" y="783"/>
                      <a:pt x="164" y="998"/>
                      <a:pt x="25" y="1215"/>
                    </a:cubicBezTo>
                    <a:cubicBezTo>
                      <a:pt x="1" y="1251"/>
                      <a:pt x="32" y="1284"/>
                      <a:pt x="64" y="1284"/>
                    </a:cubicBezTo>
                    <a:cubicBezTo>
                      <a:pt x="78" y="1284"/>
                      <a:pt x="93" y="1278"/>
                      <a:pt x="103" y="1263"/>
                    </a:cubicBezTo>
                    <a:cubicBezTo>
                      <a:pt x="263" y="1031"/>
                      <a:pt x="433" y="811"/>
                      <a:pt x="617" y="599"/>
                    </a:cubicBezTo>
                    <a:cubicBezTo>
                      <a:pt x="770" y="426"/>
                      <a:pt x="964" y="273"/>
                      <a:pt x="1083" y="79"/>
                    </a:cubicBezTo>
                    <a:cubicBezTo>
                      <a:pt x="1105" y="43"/>
                      <a:pt x="1073" y="0"/>
                      <a:pt x="10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56"/>
              <p:cNvSpPr/>
              <p:nvPr/>
            </p:nvSpPr>
            <p:spPr>
              <a:xfrm>
                <a:off x="615389" y="4409281"/>
                <a:ext cx="82861" cy="114388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571" extrusionOk="0">
                    <a:moveTo>
                      <a:pt x="1084" y="0"/>
                    </a:moveTo>
                    <a:cubicBezTo>
                      <a:pt x="1075" y="0"/>
                      <a:pt x="1066" y="4"/>
                      <a:pt x="1058" y="12"/>
                    </a:cubicBezTo>
                    <a:cubicBezTo>
                      <a:pt x="660" y="482"/>
                      <a:pt x="347" y="1047"/>
                      <a:pt x="3" y="1560"/>
                    </a:cubicBezTo>
                    <a:cubicBezTo>
                      <a:pt x="1" y="1565"/>
                      <a:pt x="5" y="1570"/>
                      <a:pt x="9" y="1570"/>
                    </a:cubicBezTo>
                    <a:cubicBezTo>
                      <a:pt x="11" y="1570"/>
                      <a:pt x="13" y="1569"/>
                      <a:pt x="14" y="1567"/>
                    </a:cubicBezTo>
                    <a:cubicBezTo>
                      <a:pt x="384" y="1074"/>
                      <a:pt x="810" y="591"/>
                      <a:pt x="1119" y="60"/>
                    </a:cubicBezTo>
                    <a:cubicBezTo>
                      <a:pt x="1137" y="32"/>
                      <a:pt x="1111" y="0"/>
                      <a:pt x="1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56"/>
              <p:cNvSpPr/>
              <p:nvPr/>
            </p:nvSpPr>
            <p:spPr>
              <a:xfrm>
                <a:off x="540756" y="4716041"/>
                <a:ext cx="244650" cy="10048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38" extrusionOk="0">
                    <a:moveTo>
                      <a:pt x="1414" y="0"/>
                    </a:moveTo>
                    <a:cubicBezTo>
                      <a:pt x="941" y="0"/>
                      <a:pt x="469" y="17"/>
                      <a:pt x="7" y="62"/>
                    </a:cubicBezTo>
                    <a:cubicBezTo>
                      <a:pt x="1" y="62"/>
                      <a:pt x="1" y="76"/>
                      <a:pt x="7" y="76"/>
                    </a:cubicBezTo>
                    <a:cubicBezTo>
                      <a:pt x="473" y="121"/>
                      <a:pt x="947" y="137"/>
                      <a:pt x="1424" y="137"/>
                    </a:cubicBezTo>
                    <a:cubicBezTo>
                      <a:pt x="2067" y="137"/>
                      <a:pt x="2713" y="108"/>
                      <a:pt x="3342" y="83"/>
                    </a:cubicBezTo>
                    <a:cubicBezTo>
                      <a:pt x="3359" y="80"/>
                      <a:pt x="3359" y="56"/>
                      <a:pt x="3342" y="56"/>
                    </a:cubicBezTo>
                    <a:cubicBezTo>
                      <a:pt x="2710" y="31"/>
                      <a:pt x="2060" y="0"/>
                      <a:pt x="1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56"/>
              <p:cNvSpPr/>
              <p:nvPr/>
            </p:nvSpPr>
            <p:spPr>
              <a:xfrm>
                <a:off x="1371697" y="3724185"/>
                <a:ext cx="188803" cy="860717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1821" extrusionOk="0">
                    <a:moveTo>
                      <a:pt x="1517" y="1"/>
                    </a:moveTo>
                    <a:cubicBezTo>
                      <a:pt x="1058" y="1"/>
                      <a:pt x="660" y="3015"/>
                      <a:pt x="542" y="3777"/>
                    </a:cubicBezTo>
                    <a:cubicBezTo>
                      <a:pt x="524" y="3889"/>
                      <a:pt x="327" y="3754"/>
                      <a:pt x="286" y="4052"/>
                    </a:cubicBezTo>
                    <a:cubicBezTo>
                      <a:pt x="228" y="4454"/>
                      <a:pt x="470" y="4349"/>
                      <a:pt x="466" y="4448"/>
                    </a:cubicBezTo>
                    <a:lnTo>
                      <a:pt x="27" y="11048"/>
                    </a:lnTo>
                    <a:cubicBezTo>
                      <a:pt x="0" y="11450"/>
                      <a:pt x="300" y="11793"/>
                      <a:pt x="698" y="11820"/>
                    </a:cubicBezTo>
                    <a:lnTo>
                      <a:pt x="749" y="11820"/>
                    </a:lnTo>
                    <a:cubicBezTo>
                      <a:pt x="1126" y="11820"/>
                      <a:pt x="1443" y="11531"/>
                      <a:pt x="1470" y="11147"/>
                    </a:cubicBezTo>
                    <a:lnTo>
                      <a:pt x="2055" y="2590"/>
                    </a:lnTo>
                    <a:cubicBezTo>
                      <a:pt x="2061" y="2545"/>
                      <a:pt x="2066" y="2525"/>
                      <a:pt x="2070" y="2525"/>
                    </a:cubicBezTo>
                    <a:lnTo>
                      <a:pt x="2070" y="2525"/>
                    </a:lnTo>
                    <a:cubicBezTo>
                      <a:pt x="2109" y="2525"/>
                      <a:pt x="2053" y="4839"/>
                      <a:pt x="2362" y="4839"/>
                    </a:cubicBezTo>
                    <a:cubicBezTo>
                      <a:pt x="2593" y="4839"/>
                      <a:pt x="2362" y="1011"/>
                      <a:pt x="2089" y="820"/>
                    </a:cubicBezTo>
                    <a:cubicBezTo>
                      <a:pt x="1820" y="630"/>
                      <a:pt x="1892" y="1"/>
                      <a:pt x="15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56"/>
              <p:cNvSpPr/>
              <p:nvPr/>
            </p:nvSpPr>
            <p:spPr>
              <a:xfrm>
                <a:off x="1262696" y="3902868"/>
                <a:ext cx="92909" cy="65174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8951" extrusionOk="0">
                    <a:moveTo>
                      <a:pt x="473" y="0"/>
                    </a:moveTo>
                    <a:cubicBezTo>
                      <a:pt x="430" y="0"/>
                      <a:pt x="387" y="24"/>
                      <a:pt x="371" y="71"/>
                    </a:cubicBezTo>
                    <a:cubicBezTo>
                      <a:pt x="214" y="493"/>
                      <a:pt x="0" y="731"/>
                      <a:pt x="7" y="948"/>
                    </a:cubicBezTo>
                    <a:lnTo>
                      <a:pt x="344" y="8512"/>
                    </a:lnTo>
                    <a:cubicBezTo>
                      <a:pt x="354" y="8760"/>
                      <a:pt x="558" y="8951"/>
                      <a:pt x="803" y="8951"/>
                    </a:cubicBezTo>
                    <a:lnTo>
                      <a:pt x="824" y="8951"/>
                    </a:lnTo>
                    <a:cubicBezTo>
                      <a:pt x="1079" y="8941"/>
                      <a:pt x="1276" y="8726"/>
                      <a:pt x="1263" y="8471"/>
                    </a:cubicBezTo>
                    <a:lnTo>
                      <a:pt x="929" y="908"/>
                    </a:lnTo>
                    <a:cubicBezTo>
                      <a:pt x="922" y="738"/>
                      <a:pt x="712" y="320"/>
                      <a:pt x="572" y="58"/>
                    </a:cubicBezTo>
                    <a:cubicBezTo>
                      <a:pt x="551" y="19"/>
                      <a:pt x="512" y="0"/>
                      <a:pt x="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56"/>
              <p:cNvSpPr/>
              <p:nvPr/>
            </p:nvSpPr>
            <p:spPr>
              <a:xfrm>
                <a:off x="1097483" y="3714501"/>
                <a:ext cx="222442" cy="1096047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15053" extrusionOk="0">
                    <a:moveTo>
                      <a:pt x="596" y="1"/>
                    </a:moveTo>
                    <a:cubicBezTo>
                      <a:pt x="360" y="1"/>
                      <a:pt x="0" y="1409"/>
                      <a:pt x="48" y="1841"/>
                    </a:cubicBezTo>
                    <a:lnTo>
                      <a:pt x="1439" y="14348"/>
                    </a:lnTo>
                    <a:cubicBezTo>
                      <a:pt x="1483" y="14753"/>
                      <a:pt x="1827" y="15053"/>
                      <a:pt x="2221" y="15053"/>
                    </a:cubicBezTo>
                    <a:cubicBezTo>
                      <a:pt x="2252" y="15053"/>
                      <a:pt x="2279" y="15049"/>
                      <a:pt x="2310" y="15046"/>
                    </a:cubicBezTo>
                    <a:cubicBezTo>
                      <a:pt x="2742" y="14998"/>
                      <a:pt x="3055" y="14610"/>
                      <a:pt x="3008" y="14175"/>
                    </a:cubicBezTo>
                    <a:lnTo>
                      <a:pt x="1616" y="1668"/>
                    </a:lnTo>
                    <a:cubicBezTo>
                      <a:pt x="1568" y="1233"/>
                      <a:pt x="830" y="1"/>
                      <a:pt x="5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56"/>
              <p:cNvSpPr/>
              <p:nvPr/>
            </p:nvSpPr>
            <p:spPr>
              <a:xfrm>
                <a:off x="1097483" y="4314770"/>
                <a:ext cx="446195" cy="642425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8823" extrusionOk="0">
                    <a:moveTo>
                      <a:pt x="68" y="0"/>
                    </a:moveTo>
                    <a:cubicBezTo>
                      <a:pt x="30" y="0"/>
                      <a:pt x="0" y="27"/>
                      <a:pt x="0" y="65"/>
                    </a:cubicBezTo>
                    <a:lnTo>
                      <a:pt x="0" y="8646"/>
                    </a:lnTo>
                    <a:cubicBezTo>
                      <a:pt x="0" y="8744"/>
                      <a:pt x="78" y="8823"/>
                      <a:pt x="177" y="8823"/>
                    </a:cubicBezTo>
                    <a:lnTo>
                      <a:pt x="5954" y="8823"/>
                    </a:lnTo>
                    <a:cubicBezTo>
                      <a:pt x="6049" y="8823"/>
                      <a:pt x="6128" y="8744"/>
                      <a:pt x="6128" y="8646"/>
                    </a:cubicBezTo>
                    <a:lnTo>
                      <a:pt x="6128" y="65"/>
                    </a:lnTo>
                    <a:cubicBezTo>
                      <a:pt x="6128" y="27"/>
                      <a:pt x="6097" y="0"/>
                      <a:pt x="6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56"/>
              <p:cNvSpPr/>
              <p:nvPr/>
            </p:nvSpPr>
            <p:spPr>
              <a:xfrm>
                <a:off x="1066756" y="4259287"/>
                <a:ext cx="508887" cy="173003"/>
              </a:xfrm>
              <a:custGeom>
                <a:avLst/>
                <a:gdLst/>
                <a:ahLst/>
                <a:cxnLst/>
                <a:rect l="l" t="t" r="r" b="b"/>
                <a:pathLst>
                  <a:path w="6989" h="2376" extrusionOk="0">
                    <a:moveTo>
                      <a:pt x="65" y="1"/>
                    </a:moveTo>
                    <a:cubicBezTo>
                      <a:pt x="30" y="1"/>
                      <a:pt x="0" y="31"/>
                      <a:pt x="0" y="65"/>
                    </a:cubicBezTo>
                    <a:lnTo>
                      <a:pt x="0" y="2311"/>
                    </a:lnTo>
                    <a:cubicBezTo>
                      <a:pt x="0" y="2345"/>
                      <a:pt x="30" y="2375"/>
                      <a:pt x="65" y="2375"/>
                    </a:cubicBezTo>
                    <a:lnTo>
                      <a:pt x="6924" y="2375"/>
                    </a:lnTo>
                    <a:cubicBezTo>
                      <a:pt x="6961" y="2375"/>
                      <a:pt x="6988" y="2345"/>
                      <a:pt x="6988" y="2311"/>
                    </a:cubicBezTo>
                    <a:lnTo>
                      <a:pt x="6988" y="65"/>
                    </a:lnTo>
                    <a:cubicBezTo>
                      <a:pt x="6988" y="31"/>
                      <a:pt x="6961" y="1"/>
                      <a:pt x="69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56"/>
              <p:cNvSpPr/>
              <p:nvPr/>
            </p:nvSpPr>
            <p:spPr>
              <a:xfrm>
                <a:off x="1108187" y="3818332"/>
                <a:ext cx="88030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303" extrusionOk="0">
                    <a:moveTo>
                      <a:pt x="1162" y="1"/>
                    </a:moveTo>
                    <a:cubicBezTo>
                      <a:pt x="1157" y="1"/>
                      <a:pt x="1151" y="3"/>
                      <a:pt x="1146" y="7"/>
                    </a:cubicBezTo>
                    <a:cubicBezTo>
                      <a:pt x="936" y="159"/>
                      <a:pt x="691" y="244"/>
                      <a:pt x="444" y="244"/>
                    </a:cubicBezTo>
                    <a:cubicBezTo>
                      <a:pt x="299" y="244"/>
                      <a:pt x="153" y="215"/>
                      <a:pt x="12" y="154"/>
                    </a:cubicBezTo>
                    <a:cubicBezTo>
                      <a:pt x="11" y="153"/>
                      <a:pt x="10" y="153"/>
                      <a:pt x="10" y="153"/>
                    </a:cubicBezTo>
                    <a:cubicBezTo>
                      <a:pt x="4" y="153"/>
                      <a:pt x="0" y="161"/>
                      <a:pt x="6" y="167"/>
                    </a:cubicBezTo>
                    <a:cubicBezTo>
                      <a:pt x="173" y="256"/>
                      <a:pt x="353" y="302"/>
                      <a:pt x="531" y="302"/>
                    </a:cubicBezTo>
                    <a:cubicBezTo>
                      <a:pt x="764" y="302"/>
                      <a:pt x="994" y="223"/>
                      <a:pt x="1183" y="58"/>
                    </a:cubicBezTo>
                    <a:cubicBezTo>
                      <a:pt x="1208" y="39"/>
                      <a:pt x="1187" y="1"/>
                      <a:pt x="11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56"/>
              <p:cNvSpPr/>
              <p:nvPr/>
            </p:nvSpPr>
            <p:spPr>
              <a:xfrm>
                <a:off x="1402205" y="4044270"/>
                <a:ext cx="100845" cy="11577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59" extrusionOk="0">
                    <a:moveTo>
                      <a:pt x="10" y="0"/>
                    </a:moveTo>
                    <a:cubicBezTo>
                      <a:pt x="3" y="0"/>
                      <a:pt x="0" y="14"/>
                      <a:pt x="7" y="14"/>
                    </a:cubicBezTo>
                    <a:cubicBezTo>
                      <a:pt x="405" y="123"/>
                      <a:pt x="776" y="159"/>
                      <a:pt x="1177" y="159"/>
                    </a:cubicBezTo>
                    <a:cubicBezTo>
                      <a:pt x="1229" y="159"/>
                      <a:pt x="1281" y="158"/>
                      <a:pt x="1334" y="157"/>
                    </a:cubicBezTo>
                    <a:cubicBezTo>
                      <a:pt x="1384" y="154"/>
                      <a:pt x="1384" y="79"/>
                      <a:pt x="1334" y="79"/>
                    </a:cubicBezTo>
                    <a:cubicBezTo>
                      <a:pt x="894" y="75"/>
                      <a:pt x="449" y="41"/>
                      <a:pt x="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56"/>
              <p:cNvSpPr/>
              <p:nvPr/>
            </p:nvSpPr>
            <p:spPr>
              <a:xfrm>
                <a:off x="1428636" y="3996214"/>
                <a:ext cx="27450" cy="531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73" extrusionOk="0">
                    <a:moveTo>
                      <a:pt x="11" y="0"/>
                    </a:moveTo>
                    <a:cubicBezTo>
                      <a:pt x="5" y="0"/>
                      <a:pt x="0" y="10"/>
                      <a:pt x="8" y="13"/>
                    </a:cubicBezTo>
                    <a:cubicBezTo>
                      <a:pt x="116" y="34"/>
                      <a:pt x="225" y="51"/>
                      <a:pt x="334" y="71"/>
                    </a:cubicBezTo>
                    <a:cubicBezTo>
                      <a:pt x="337" y="72"/>
                      <a:pt x="339" y="72"/>
                      <a:pt x="341" y="72"/>
                    </a:cubicBezTo>
                    <a:cubicBezTo>
                      <a:pt x="373" y="72"/>
                      <a:pt x="376" y="24"/>
                      <a:pt x="341" y="21"/>
                    </a:cubicBezTo>
                    <a:cubicBezTo>
                      <a:pt x="232" y="13"/>
                      <a:pt x="120" y="7"/>
                      <a:pt x="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56"/>
              <p:cNvSpPr/>
              <p:nvPr/>
            </p:nvSpPr>
            <p:spPr>
              <a:xfrm>
                <a:off x="1460965" y="4056139"/>
                <a:ext cx="22135" cy="187347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573" extrusionOk="0">
                    <a:moveTo>
                      <a:pt x="282" y="1"/>
                    </a:moveTo>
                    <a:cubicBezTo>
                      <a:pt x="274" y="1"/>
                      <a:pt x="266" y="5"/>
                      <a:pt x="264" y="14"/>
                    </a:cubicBezTo>
                    <a:cubicBezTo>
                      <a:pt x="142" y="848"/>
                      <a:pt x="23" y="1695"/>
                      <a:pt x="2" y="2535"/>
                    </a:cubicBezTo>
                    <a:cubicBezTo>
                      <a:pt x="0" y="2558"/>
                      <a:pt x="23" y="2573"/>
                      <a:pt x="44" y="2573"/>
                    </a:cubicBezTo>
                    <a:cubicBezTo>
                      <a:pt x="60" y="2573"/>
                      <a:pt x="75" y="2565"/>
                      <a:pt x="77" y="2546"/>
                    </a:cubicBezTo>
                    <a:cubicBezTo>
                      <a:pt x="217" y="1715"/>
                      <a:pt x="264" y="858"/>
                      <a:pt x="302" y="21"/>
                    </a:cubicBezTo>
                    <a:cubicBezTo>
                      <a:pt x="304" y="8"/>
                      <a:pt x="293" y="1"/>
                      <a:pt x="2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56"/>
              <p:cNvSpPr/>
              <p:nvPr/>
            </p:nvSpPr>
            <p:spPr>
              <a:xfrm>
                <a:off x="1296117" y="3957623"/>
                <a:ext cx="13179" cy="301517"/>
              </a:xfrm>
              <a:custGeom>
                <a:avLst/>
                <a:gdLst/>
                <a:ahLst/>
                <a:cxnLst/>
                <a:rect l="l" t="t" r="r" b="b"/>
                <a:pathLst>
                  <a:path w="181" h="4141" extrusionOk="0">
                    <a:moveTo>
                      <a:pt x="57" y="0"/>
                    </a:moveTo>
                    <a:cubicBezTo>
                      <a:pt x="51" y="0"/>
                      <a:pt x="44" y="5"/>
                      <a:pt x="44" y="13"/>
                    </a:cubicBezTo>
                    <a:cubicBezTo>
                      <a:pt x="0" y="1380"/>
                      <a:pt x="106" y="2752"/>
                      <a:pt x="137" y="4120"/>
                    </a:cubicBezTo>
                    <a:cubicBezTo>
                      <a:pt x="137" y="4133"/>
                      <a:pt x="147" y="4140"/>
                      <a:pt x="157" y="4140"/>
                    </a:cubicBezTo>
                    <a:cubicBezTo>
                      <a:pt x="167" y="4140"/>
                      <a:pt x="178" y="4133"/>
                      <a:pt x="178" y="4120"/>
                    </a:cubicBezTo>
                    <a:cubicBezTo>
                      <a:pt x="143" y="2752"/>
                      <a:pt x="181" y="1377"/>
                      <a:pt x="72" y="13"/>
                    </a:cubicBezTo>
                    <a:cubicBezTo>
                      <a:pt x="71" y="5"/>
                      <a:pt x="64" y="0"/>
                      <a:pt x="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56"/>
              <p:cNvSpPr/>
              <p:nvPr/>
            </p:nvSpPr>
            <p:spPr>
              <a:xfrm>
                <a:off x="1216095" y="4433892"/>
                <a:ext cx="323142" cy="8228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13" extrusionOk="0">
                    <a:moveTo>
                      <a:pt x="1964" y="1"/>
                    </a:moveTo>
                    <a:cubicBezTo>
                      <a:pt x="1315" y="1"/>
                      <a:pt x="666" y="12"/>
                      <a:pt x="17" y="42"/>
                    </a:cubicBezTo>
                    <a:cubicBezTo>
                      <a:pt x="0" y="45"/>
                      <a:pt x="0" y="69"/>
                      <a:pt x="17" y="69"/>
                    </a:cubicBezTo>
                    <a:cubicBezTo>
                      <a:pt x="671" y="101"/>
                      <a:pt x="1325" y="113"/>
                      <a:pt x="1979" y="113"/>
                    </a:cubicBezTo>
                    <a:cubicBezTo>
                      <a:pt x="2748" y="113"/>
                      <a:pt x="3517" y="97"/>
                      <a:pt x="4286" y="79"/>
                    </a:cubicBezTo>
                    <a:lnTo>
                      <a:pt x="4286" y="79"/>
                    </a:lnTo>
                    <a:cubicBezTo>
                      <a:pt x="4289" y="81"/>
                      <a:pt x="4293" y="83"/>
                      <a:pt x="4298" y="83"/>
                    </a:cubicBezTo>
                    <a:cubicBezTo>
                      <a:pt x="4299" y="83"/>
                      <a:pt x="4300" y="83"/>
                      <a:pt x="4301" y="83"/>
                    </a:cubicBezTo>
                    <a:cubicBezTo>
                      <a:pt x="4339" y="79"/>
                      <a:pt x="4376" y="79"/>
                      <a:pt x="4410" y="76"/>
                    </a:cubicBezTo>
                    <a:lnTo>
                      <a:pt x="4410" y="76"/>
                    </a:lnTo>
                    <a:cubicBezTo>
                      <a:pt x="4410" y="76"/>
                      <a:pt x="4410" y="76"/>
                      <a:pt x="4410" y="76"/>
                    </a:cubicBezTo>
                    <a:cubicBezTo>
                      <a:pt x="4437" y="76"/>
                      <a:pt x="4437" y="38"/>
                      <a:pt x="4410" y="35"/>
                    </a:cubicBezTo>
                    <a:cubicBezTo>
                      <a:pt x="4400" y="35"/>
                      <a:pt x="4391" y="35"/>
                      <a:pt x="4381" y="35"/>
                    </a:cubicBezTo>
                    <a:lnTo>
                      <a:pt x="4381" y="35"/>
                    </a:lnTo>
                    <a:cubicBezTo>
                      <a:pt x="4356" y="34"/>
                      <a:pt x="4328" y="32"/>
                      <a:pt x="4301" y="32"/>
                    </a:cubicBezTo>
                    <a:cubicBezTo>
                      <a:pt x="4300" y="32"/>
                      <a:pt x="4299" y="32"/>
                      <a:pt x="4298" y="32"/>
                    </a:cubicBezTo>
                    <a:cubicBezTo>
                      <a:pt x="4296" y="32"/>
                      <a:pt x="4294" y="32"/>
                      <a:pt x="4292" y="33"/>
                    </a:cubicBezTo>
                    <a:lnTo>
                      <a:pt x="4292" y="33"/>
                    </a:lnTo>
                    <a:cubicBezTo>
                      <a:pt x="3517" y="16"/>
                      <a:pt x="2741" y="1"/>
                      <a:pt x="19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70"/>
          <p:cNvSpPr txBox="1">
            <a:spLocks noGrp="1"/>
          </p:cNvSpPr>
          <p:nvPr>
            <p:ph type="title"/>
          </p:nvPr>
        </p:nvSpPr>
        <p:spPr>
          <a:xfrm>
            <a:off x="637010" y="121860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Past perfect</a:t>
            </a:r>
            <a:endParaRPr dirty="0"/>
          </a:p>
        </p:txBody>
      </p:sp>
      <p:sp>
        <p:nvSpPr>
          <p:cNvPr id="1122" name="Google Shape;1122;p70"/>
          <p:cNvSpPr txBox="1">
            <a:spLocks noGrp="1"/>
          </p:cNvSpPr>
          <p:nvPr>
            <p:ph type="title" idx="2"/>
          </p:nvPr>
        </p:nvSpPr>
        <p:spPr>
          <a:xfrm>
            <a:off x="783006" y="694560"/>
            <a:ext cx="2138700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a) Form</a:t>
            </a:r>
          </a:p>
        </p:txBody>
      </p:sp>
      <p:sp>
        <p:nvSpPr>
          <p:cNvPr id="1123" name="Google Shape;1123;p70"/>
          <p:cNvSpPr txBox="1">
            <a:spLocks noGrp="1"/>
          </p:cNvSpPr>
          <p:nvPr>
            <p:ph type="subTitle" idx="1"/>
          </p:nvPr>
        </p:nvSpPr>
        <p:spPr>
          <a:xfrm>
            <a:off x="1631286" y="1211460"/>
            <a:ext cx="7085445" cy="2945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Affirmative: </a:t>
            </a:r>
            <a:r>
              <a:rPr kumimoji="0" lang="en-SG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endParaRPr kumimoji="0" lang="en-SG" sz="180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SG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(+) </a:t>
            </a:r>
            <a:r>
              <a:rPr kumimoji="0" lang="en-SG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Subject + had + P2.</a:t>
            </a:r>
            <a:br>
              <a:rPr kumimoji="0" lang="en-SG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Negative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(-)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Subject + hadn’t + P2.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Interrogative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(?)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Had + Subject + P2?</a:t>
            </a:r>
          </a:p>
        </p:txBody>
      </p:sp>
    </p:spTree>
    <p:extLst>
      <p:ext uri="{BB962C8B-B14F-4D97-AF65-F5344CB8AC3E}">
        <p14:creationId xmlns:p14="http://schemas.microsoft.com/office/powerpoint/2010/main" val="195035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65"/>
          <p:cNvSpPr txBox="1">
            <a:spLocks noGrp="1"/>
          </p:cNvSpPr>
          <p:nvPr>
            <p:ph type="subTitle" idx="1"/>
          </p:nvPr>
        </p:nvSpPr>
        <p:spPr>
          <a:xfrm>
            <a:off x="536304" y="1536263"/>
            <a:ext cx="7984233" cy="1996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IDFont+F1"/>
              </a:rPr>
              <a:t>It is used to make it clear that one event happened before another in the past.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IDFont+F1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CIDFont+F1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IDFont+F1"/>
              </a:rPr>
              <a:t>Ex: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IDFont+F1"/>
              </a:rPr>
              <a:t>When I got home yesterday, my father had already cooked dinner.</a:t>
            </a:r>
            <a:br>
              <a:rPr lang="en-US" sz="1800" b="0" i="1" dirty="0">
                <a:solidFill>
                  <a:srgbClr val="000000"/>
                </a:solidFill>
                <a:effectLst/>
                <a:latin typeface="CIDFont+F1"/>
              </a:rPr>
            </a:br>
            <a:endParaRPr lang="en-US" sz="1800" b="0" i="1" dirty="0">
              <a:solidFill>
                <a:srgbClr val="000000"/>
              </a:solidFill>
              <a:effectLst/>
              <a:latin typeface="CIDFont+F1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1" dirty="0">
                <a:solidFill>
                  <a:srgbClr val="000000"/>
                </a:solidFill>
                <a:effectLst/>
                <a:latin typeface="CIDFont+F1"/>
              </a:rPr>
              <a:t>I didn't want to go to the movies with my friends because I had seen the film already.</a:t>
            </a:r>
            <a:r>
              <a:rPr lang="en-US" sz="2000" i="1" dirty="0"/>
              <a:t> </a:t>
            </a:r>
            <a:r>
              <a:rPr lang="en-US" sz="2000" dirty="0"/>
              <a:t/>
            </a:r>
            <a:br>
              <a:rPr lang="en-US" sz="2000" dirty="0"/>
            </a:b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0" name="Google Shape;1121;p70">
            <a:extLst>
              <a:ext uri="{FF2B5EF4-FFF2-40B4-BE49-F238E27FC236}">
                <a16:creationId xmlns="" xmlns:a16="http://schemas.microsoft.com/office/drawing/2014/main" id="{329ABD89-93F2-4A95-8F05-BCBC9DE02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010" y="121860"/>
            <a:ext cx="28054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Past perfect</a:t>
            </a:r>
            <a:endParaRPr sz="2400" dirty="0"/>
          </a:p>
        </p:txBody>
      </p:sp>
      <p:sp>
        <p:nvSpPr>
          <p:cNvPr id="61" name="Google Shape;1122;p70">
            <a:extLst>
              <a:ext uri="{FF2B5EF4-FFF2-40B4-BE49-F238E27FC236}">
                <a16:creationId xmlns="" xmlns:a16="http://schemas.microsoft.com/office/drawing/2014/main" id="{4DF55EDF-2E7D-4DF1-BD00-A06440D80ECE}"/>
              </a:ext>
            </a:extLst>
          </p:cNvPr>
          <p:cNvSpPr txBox="1">
            <a:spLocks/>
          </p:cNvSpPr>
          <p:nvPr/>
        </p:nvSpPr>
        <p:spPr>
          <a:xfrm>
            <a:off x="186288" y="709469"/>
            <a:ext cx="21387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Black Han Sans"/>
              <a:buNone/>
              <a:defRPr sz="28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dirty="0"/>
              <a:t>b) Usage</a:t>
            </a:r>
          </a:p>
        </p:txBody>
      </p:sp>
      <p:grpSp>
        <p:nvGrpSpPr>
          <p:cNvPr id="59" name="Google Shape;1583;p84">
            <a:extLst>
              <a:ext uri="{FF2B5EF4-FFF2-40B4-BE49-F238E27FC236}">
                <a16:creationId xmlns="" xmlns:a16="http://schemas.microsoft.com/office/drawing/2014/main" id="{46EF1E1B-2EF6-48A7-AA9F-BFB894963B28}"/>
              </a:ext>
            </a:extLst>
          </p:cNvPr>
          <p:cNvGrpSpPr/>
          <p:nvPr/>
        </p:nvGrpSpPr>
        <p:grpSpPr>
          <a:xfrm>
            <a:off x="6707588" y="3199941"/>
            <a:ext cx="2362352" cy="1824949"/>
            <a:chOff x="1168425" y="2688550"/>
            <a:chExt cx="1791425" cy="1383900"/>
          </a:xfrm>
        </p:grpSpPr>
        <p:sp>
          <p:nvSpPr>
            <p:cNvPr id="62" name="Google Shape;1584;p84">
              <a:extLst>
                <a:ext uri="{FF2B5EF4-FFF2-40B4-BE49-F238E27FC236}">
                  <a16:creationId xmlns="" xmlns:a16="http://schemas.microsoft.com/office/drawing/2014/main" id="{01FB0F8F-8423-41F5-992B-68917B8B29AB}"/>
                </a:ext>
              </a:extLst>
            </p:cNvPr>
            <p:cNvSpPr/>
            <p:nvPr/>
          </p:nvSpPr>
          <p:spPr>
            <a:xfrm>
              <a:off x="1168425" y="3769700"/>
              <a:ext cx="1791425" cy="302750"/>
            </a:xfrm>
            <a:custGeom>
              <a:avLst/>
              <a:gdLst/>
              <a:ahLst/>
              <a:cxnLst/>
              <a:rect l="l" t="t" r="r" b="b"/>
              <a:pathLst>
                <a:path w="71657" h="12110" extrusionOk="0">
                  <a:moveTo>
                    <a:pt x="0" y="1"/>
                  </a:moveTo>
                  <a:lnTo>
                    <a:pt x="0" y="12110"/>
                  </a:lnTo>
                  <a:lnTo>
                    <a:pt x="71657" y="12110"/>
                  </a:lnTo>
                  <a:lnTo>
                    <a:pt x="716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85;p84">
              <a:extLst>
                <a:ext uri="{FF2B5EF4-FFF2-40B4-BE49-F238E27FC236}">
                  <a16:creationId xmlns="" xmlns:a16="http://schemas.microsoft.com/office/drawing/2014/main" id="{BE77A881-9790-4FEC-96B3-48966631D069}"/>
                </a:ext>
              </a:extLst>
            </p:cNvPr>
            <p:cNvSpPr/>
            <p:nvPr/>
          </p:nvSpPr>
          <p:spPr>
            <a:xfrm>
              <a:off x="1948850" y="3226125"/>
              <a:ext cx="957150" cy="616725"/>
            </a:xfrm>
            <a:custGeom>
              <a:avLst/>
              <a:gdLst/>
              <a:ahLst/>
              <a:cxnLst/>
              <a:rect l="l" t="t" r="r" b="b"/>
              <a:pathLst>
                <a:path w="38286" h="24669" extrusionOk="0">
                  <a:moveTo>
                    <a:pt x="19582" y="1"/>
                  </a:moveTo>
                  <a:cubicBezTo>
                    <a:pt x="18711" y="1"/>
                    <a:pt x="17836" y="118"/>
                    <a:pt x="16991" y="327"/>
                  </a:cubicBezTo>
                  <a:cubicBezTo>
                    <a:pt x="15303" y="741"/>
                    <a:pt x="12017" y="1994"/>
                    <a:pt x="10584" y="2970"/>
                  </a:cubicBezTo>
                  <a:cubicBezTo>
                    <a:pt x="6560" y="5716"/>
                    <a:pt x="4913" y="7168"/>
                    <a:pt x="2334" y="11003"/>
                  </a:cubicBezTo>
                  <a:cubicBezTo>
                    <a:pt x="1926" y="11609"/>
                    <a:pt x="1418" y="13051"/>
                    <a:pt x="1098" y="13707"/>
                  </a:cubicBezTo>
                  <a:cubicBezTo>
                    <a:pt x="497" y="14953"/>
                    <a:pt x="139" y="16317"/>
                    <a:pt x="65" y="17696"/>
                  </a:cubicBezTo>
                  <a:cubicBezTo>
                    <a:pt x="0" y="18828"/>
                    <a:pt x="150" y="20043"/>
                    <a:pt x="867" y="20924"/>
                  </a:cubicBezTo>
                  <a:cubicBezTo>
                    <a:pt x="1427" y="21615"/>
                    <a:pt x="2315" y="22025"/>
                    <a:pt x="3205" y="22025"/>
                  </a:cubicBezTo>
                  <a:cubicBezTo>
                    <a:pt x="3306" y="22025"/>
                    <a:pt x="3407" y="22020"/>
                    <a:pt x="3507" y="22009"/>
                  </a:cubicBezTo>
                  <a:lnTo>
                    <a:pt x="3409" y="21934"/>
                  </a:lnTo>
                  <a:lnTo>
                    <a:pt x="3409" y="21934"/>
                  </a:lnTo>
                  <a:cubicBezTo>
                    <a:pt x="5852" y="22009"/>
                    <a:pt x="8295" y="22084"/>
                    <a:pt x="10734" y="22159"/>
                  </a:cubicBezTo>
                  <a:cubicBezTo>
                    <a:pt x="11368" y="22181"/>
                    <a:pt x="12005" y="22200"/>
                    <a:pt x="12641" y="22200"/>
                  </a:cubicBezTo>
                  <a:cubicBezTo>
                    <a:pt x="12803" y="22200"/>
                    <a:pt x="12964" y="22199"/>
                    <a:pt x="13126" y="22196"/>
                  </a:cubicBezTo>
                  <a:cubicBezTo>
                    <a:pt x="14909" y="22166"/>
                    <a:pt x="15994" y="22030"/>
                    <a:pt x="17763" y="21808"/>
                  </a:cubicBezTo>
                  <a:cubicBezTo>
                    <a:pt x="17933" y="22823"/>
                    <a:pt x="19478" y="23102"/>
                    <a:pt x="20955" y="23704"/>
                  </a:cubicBezTo>
                  <a:cubicBezTo>
                    <a:pt x="22571" y="24361"/>
                    <a:pt x="24692" y="24669"/>
                    <a:pt x="26758" y="24669"/>
                  </a:cubicBezTo>
                  <a:cubicBezTo>
                    <a:pt x="28254" y="24669"/>
                    <a:pt x="29721" y="24507"/>
                    <a:pt x="30947" y="24200"/>
                  </a:cubicBezTo>
                  <a:cubicBezTo>
                    <a:pt x="34043" y="23429"/>
                    <a:pt x="36367" y="22319"/>
                    <a:pt x="37139" y="21424"/>
                  </a:cubicBezTo>
                  <a:cubicBezTo>
                    <a:pt x="37598" y="20893"/>
                    <a:pt x="37949" y="18178"/>
                    <a:pt x="38085" y="17491"/>
                  </a:cubicBezTo>
                  <a:cubicBezTo>
                    <a:pt x="38286" y="16504"/>
                    <a:pt x="37874" y="13548"/>
                    <a:pt x="37534" y="12602"/>
                  </a:cubicBezTo>
                  <a:cubicBezTo>
                    <a:pt x="36704" y="10306"/>
                    <a:pt x="36190" y="9012"/>
                    <a:pt x="34819" y="7407"/>
                  </a:cubicBezTo>
                  <a:cubicBezTo>
                    <a:pt x="31536" y="3557"/>
                    <a:pt x="26732" y="892"/>
                    <a:pt x="21698" y="252"/>
                  </a:cubicBezTo>
                  <a:lnTo>
                    <a:pt x="21698" y="252"/>
                  </a:lnTo>
                  <a:cubicBezTo>
                    <a:pt x="21007" y="80"/>
                    <a:pt x="20296" y="1"/>
                    <a:pt x="19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86;p84">
              <a:extLst>
                <a:ext uri="{FF2B5EF4-FFF2-40B4-BE49-F238E27FC236}">
                  <a16:creationId xmlns="" xmlns:a16="http://schemas.microsoft.com/office/drawing/2014/main" id="{985DEA92-F182-4138-8B48-7F7C4799E650}"/>
                </a:ext>
              </a:extLst>
            </p:cNvPr>
            <p:cNvSpPr/>
            <p:nvPr/>
          </p:nvSpPr>
          <p:spPr>
            <a:xfrm>
              <a:off x="2432850" y="3548250"/>
              <a:ext cx="244025" cy="145825"/>
            </a:xfrm>
            <a:custGeom>
              <a:avLst/>
              <a:gdLst/>
              <a:ahLst/>
              <a:cxnLst/>
              <a:rect l="l" t="t" r="r" b="b"/>
              <a:pathLst>
                <a:path w="9761" h="5833" extrusionOk="0">
                  <a:moveTo>
                    <a:pt x="9465" y="1"/>
                  </a:moveTo>
                  <a:cubicBezTo>
                    <a:pt x="9423" y="1"/>
                    <a:pt x="9379" y="30"/>
                    <a:pt x="9379" y="81"/>
                  </a:cubicBezTo>
                  <a:cubicBezTo>
                    <a:pt x="9399" y="1997"/>
                    <a:pt x="7888" y="3956"/>
                    <a:pt x="6167" y="4671"/>
                  </a:cubicBezTo>
                  <a:cubicBezTo>
                    <a:pt x="4660" y="5300"/>
                    <a:pt x="3123" y="5720"/>
                    <a:pt x="1530" y="5720"/>
                  </a:cubicBezTo>
                  <a:cubicBezTo>
                    <a:pt x="1030" y="5720"/>
                    <a:pt x="525" y="5679"/>
                    <a:pt x="13" y="5589"/>
                  </a:cubicBezTo>
                  <a:cubicBezTo>
                    <a:pt x="12" y="5589"/>
                    <a:pt x="11" y="5589"/>
                    <a:pt x="10" y="5589"/>
                  </a:cubicBezTo>
                  <a:cubicBezTo>
                    <a:pt x="4" y="5589"/>
                    <a:pt x="0" y="5600"/>
                    <a:pt x="9" y="5603"/>
                  </a:cubicBezTo>
                  <a:cubicBezTo>
                    <a:pt x="639" y="5760"/>
                    <a:pt x="1283" y="5832"/>
                    <a:pt x="1930" y="5832"/>
                  </a:cubicBezTo>
                  <a:cubicBezTo>
                    <a:pt x="3570" y="5832"/>
                    <a:pt x="5224" y="5367"/>
                    <a:pt x="6688" y="4640"/>
                  </a:cubicBezTo>
                  <a:cubicBezTo>
                    <a:pt x="7552" y="4211"/>
                    <a:pt x="8185" y="3531"/>
                    <a:pt x="8695" y="2728"/>
                  </a:cubicBezTo>
                  <a:cubicBezTo>
                    <a:pt x="9188" y="1953"/>
                    <a:pt x="9760" y="1010"/>
                    <a:pt x="9539" y="57"/>
                  </a:cubicBezTo>
                  <a:cubicBezTo>
                    <a:pt x="9530" y="19"/>
                    <a:pt x="9498" y="1"/>
                    <a:pt x="9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87;p84">
              <a:extLst>
                <a:ext uri="{FF2B5EF4-FFF2-40B4-BE49-F238E27FC236}">
                  <a16:creationId xmlns="" xmlns:a16="http://schemas.microsoft.com/office/drawing/2014/main" id="{734E911E-B3D1-4C6D-9FA4-D8095B584103}"/>
                </a:ext>
              </a:extLst>
            </p:cNvPr>
            <p:cNvSpPr/>
            <p:nvPr/>
          </p:nvSpPr>
          <p:spPr>
            <a:xfrm>
              <a:off x="2203325" y="3399725"/>
              <a:ext cx="13150" cy="62575"/>
            </a:xfrm>
            <a:custGeom>
              <a:avLst/>
              <a:gdLst/>
              <a:ahLst/>
              <a:cxnLst/>
              <a:rect l="l" t="t" r="r" b="b"/>
              <a:pathLst>
                <a:path w="526" h="2503" extrusionOk="0">
                  <a:moveTo>
                    <a:pt x="436" y="0"/>
                  </a:moveTo>
                  <a:cubicBezTo>
                    <a:pt x="408" y="0"/>
                    <a:pt x="382" y="16"/>
                    <a:pt x="375" y="55"/>
                  </a:cubicBezTo>
                  <a:cubicBezTo>
                    <a:pt x="235" y="830"/>
                    <a:pt x="4" y="1653"/>
                    <a:pt x="0" y="2443"/>
                  </a:cubicBezTo>
                  <a:cubicBezTo>
                    <a:pt x="0" y="2482"/>
                    <a:pt x="30" y="2503"/>
                    <a:pt x="61" y="2503"/>
                  </a:cubicBezTo>
                  <a:cubicBezTo>
                    <a:pt x="85" y="2503"/>
                    <a:pt x="110" y="2489"/>
                    <a:pt x="119" y="2460"/>
                  </a:cubicBezTo>
                  <a:cubicBezTo>
                    <a:pt x="364" y="1715"/>
                    <a:pt x="405" y="868"/>
                    <a:pt x="518" y="92"/>
                  </a:cubicBezTo>
                  <a:cubicBezTo>
                    <a:pt x="526" y="37"/>
                    <a:pt x="479" y="0"/>
                    <a:pt x="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88;p84">
              <a:extLst>
                <a:ext uri="{FF2B5EF4-FFF2-40B4-BE49-F238E27FC236}">
                  <a16:creationId xmlns="" xmlns:a16="http://schemas.microsoft.com/office/drawing/2014/main" id="{5A6B88C5-74F2-4567-B33F-4C26B57770BD}"/>
                </a:ext>
              </a:extLst>
            </p:cNvPr>
            <p:cNvSpPr/>
            <p:nvPr/>
          </p:nvSpPr>
          <p:spPr>
            <a:xfrm>
              <a:off x="2528025" y="3435375"/>
              <a:ext cx="6200" cy="20800"/>
            </a:xfrm>
            <a:custGeom>
              <a:avLst/>
              <a:gdLst/>
              <a:ahLst/>
              <a:cxnLst/>
              <a:rect l="l" t="t" r="r" b="b"/>
              <a:pathLst>
                <a:path w="248" h="832" extrusionOk="0">
                  <a:moveTo>
                    <a:pt x="73" y="1"/>
                  </a:moveTo>
                  <a:cubicBezTo>
                    <a:pt x="39" y="1"/>
                    <a:pt x="1" y="31"/>
                    <a:pt x="9" y="78"/>
                  </a:cubicBezTo>
                  <a:cubicBezTo>
                    <a:pt x="33" y="207"/>
                    <a:pt x="44" y="336"/>
                    <a:pt x="47" y="466"/>
                  </a:cubicBezTo>
                  <a:cubicBezTo>
                    <a:pt x="47" y="571"/>
                    <a:pt x="33" y="680"/>
                    <a:pt x="50" y="782"/>
                  </a:cubicBezTo>
                  <a:cubicBezTo>
                    <a:pt x="57" y="816"/>
                    <a:pt x="83" y="832"/>
                    <a:pt x="110" y="832"/>
                  </a:cubicBezTo>
                  <a:cubicBezTo>
                    <a:pt x="140" y="832"/>
                    <a:pt x="170" y="814"/>
                    <a:pt x="179" y="782"/>
                  </a:cubicBezTo>
                  <a:cubicBezTo>
                    <a:pt x="248" y="565"/>
                    <a:pt x="176" y="262"/>
                    <a:pt x="125" y="44"/>
                  </a:cubicBezTo>
                  <a:cubicBezTo>
                    <a:pt x="118" y="14"/>
                    <a:pt x="97" y="1"/>
                    <a:pt x="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89;p84">
              <a:extLst>
                <a:ext uri="{FF2B5EF4-FFF2-40B4-BE49-F238E27FC236}">
                  <a16:creationId xmlns="" xmlns:a16="http://schemas.microsoft.com/office/drawing/2014/main" id="{94823BF7-7F32-4519-9694-E0A527C1A698}"/>
                </a:ext>
              </a:extLst>
            </p:cNvPr>
            <p:cNvSpPr/>
            <p:nvPr/>
          </p:nvSpPr>
          <p:spPr>
            <a:xfrm>
              <a:off x="2563700" y="3410875"/>
              <a:ext cx="7525" cy="20800"/>
            </a:xfrm>
            <a:custGeom>
              <a:avLst/>
              <a:gdLst/>
              <a:ahLst/>
              <a:cxnLst/>
              <a:rect l="l" t="t" r="r" b="b"/>
              <a:pathLst>
                <a:path w="301" h="832" extrusionOk="0">
                  <a:moveTo>
                    <a:pt x="150" y="1"/>
                  </a:moveTo>
                  <a:cubicBezTo>
                    <a:pt x="108" y="1"/>
                    <a:pt x="66" y="29"/>
                    <a:pt x="62" y="85"/>
                  </a:cubicBezTo>
                  <a:cubicBezTo>
                    <a:pt x="52" y="295"/>
                    <a:pt x="1" y="557"/>
                    <a:pt x="59" y="765"/>
                  </a:cubicBezTo>
                  <a:cubicBezTo>
                    <a:pt x="73" y="809"/>
                    <a:pt x="112" y="832"/>
                    <a:pt x="150" y="832"/>
                  </a:cubicBezTo>
                  <a:cubicBezTo>
                    <a:pt x="189" y="832"/>
                    <a:pt x="227" y="809"/>
                    <a:pt x="239" y="765"/>
                  </a:cubicBezTo>
                  <a:cubicBezTo>
                    <a:pt x="300" y="557"/>
                    <a:pt x="246" y="295"/>
                    <a:pt x="236" y="85"/>
                  </a:cubicBezTo>
                  <a:cubicBezTo>
                    <a:pt x="234" y="29"/>
                    <a:pt x="193" y="1"/>
                    <a:pt x="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90;p84">
              <a:extLst>
                <a:ext uri="{FF2B5EF4-FFF2-40B4-BE49-F238E27FC236}">
                  <a16:creationId xmlns="" xmlns:a16="http://schemas.microsoft.com/office/drawing/2014/main" id="{25F51388-A53C-4274-8911-0DD02882FF85}"/>
                </a:ext>
              </a:extLst>
            </p:cNvPr>
            <p:cNvSpPr/>
            <p:nvPr/>
          </p:nvSpPr>
          <p:spPr>
            <a:xfrm>
              <a:off x="2560125" y="3494300"/>
              <a:ext cx="4550" cy="10975"/>
            </a:xfrm>
            <a:custGeom>
              <a:avLst/>
              <a:gdLst/>
              <a:ahLst/>
              <a:cxnLst/>
              <a:rect l="l" t="t" r="r" b="b"/>
              <a:pathLst>
                <a:path w="182" h="439" extrusionOk="0">
                  <a:moveTo>
                    <a:pt x="91" y="0"/>
                  </a:moveTo>
                  <a:cubicBezTo>
                    <a:pt x="54" y="0"/>
                    <a:pt x="18" y="24"/>
                    <a:pt x="18" y="72"/>
                  </a:cubicBezTo>
                  <a:cubicBezTo>
                    <a:pt x="15" y="130"/>
                    <a:pt x="15" y="188"/>
                    <a:pt x="15" y="245"/>
                  </a:cubicBezTo>
                  <a:cubicBezTo>
                    <a:pt x="11" y="300"/>
                    <a:pt x="1" y="361"/>
                    <a:pt x="32" y="408"/>
                  </a:cubicBezTo>
                  <a:cubicBezTo>
                    <a:pt x="47" y="429"/>
                    <a:pt x="69" y="439"/>
                    <a:pt x="91" y="439"/>
                  </a:cubicBezTo>
                  <a:cubicBezTo>
                    <a:pt x="113" y="439"/>
                    <a:pt x="136" y="429"/>
                    <a:pt x="151" y="408"/>
                  </a:cubicBezTo>
                  <a:cubicBezTo>
                    <a:pt x="181" y="361"/>
                    <a:pt x="171" y="300"/>
                    <a:pt x="168" y="245"/>
                  </a:cubicBezTo>
                  <a:cubicBezTo>
                    <a:pt x="168" y="188"/>
                    <a:pt x="168" y="130"/>
                    <a:pt x="164" y="72"/>
                  </a:cubicBezTo>
                  <a:cubicBezTo>
                    <a:pt x="164" y="24"/>
                    <a:pt x="128" y="0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91;p84">
              <a:extLst>
                <a:ext uri="{FF2B5EF4-FFF2-40B4-BE49-F238E27FC236}">
                  <a16:creationId xmlns="" xmlns:a16="http://schemas.microsoft.com/office/drawing/2014/main" id="{850FD5DB-3A18-4E90-ADE0-1D23E0B7D0BE}"/>
                </a:ext>
              </a:extLst>
            </p:cNvPr>
            <p:cNvSpPr/>
            <p:nvPr/>
          </p:nvSpPr>
          <p:spPr>
            <a:xfrm>
              <a:off x="2098525" y="3426025"/>
              <a:ext cx="273650" cy="358075"/>
            </a:xfrm>
            <a:custGeom>
              <a:avLst/>
              <a:gdLst/>
              <a:ahLst/>
              <a:cxnLst/>
              <a:rect l="l" t="t" r="r" b="b"/>
              <a:pathLst>
                <a:path w="10946" h="14323" extrusionOk="0">
                  <a:moveTo>
                    <a:pt x="6882" y="0"/>
                  </a:moveTo>
                  <a:cubicBezTo>
                    <a:pt x="4477" y="0"/>
                    <a:pt x="3" y="3147"/>
                    <a:pt x="1" y="3147"/>
                  </a:cubicBezTo>
                  <a:lnTo>
                    <a:pt x="2304" y="14323"/>
                  </a:lnTo>
                  <a:lnTo>
                    <a:pt x="10946" y="13030"/>
                  </a:lnTo>
                  <a:lnTo>
                    <a:pt x="8367" y="1776"/>
                  </a:lnTo>
                  <a:cubicBezTo>
                    <a:pt x="8434" y="471"/>
                    <a:pt x="7813" y="0"/>
                    <a:pt x="6882" y="0"/>
                  </a:cubicBezTo>
                  <a:close/>
                </a:path>
              </a:pathLst>
            </a:custGeom>
            <a:solidFill>
              <a:srgbClr val="FA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92;p84">
              <a:extLst>
                <a:ext uri="{FF2B5EF4-FFF2-40B4-BE49-F238E27FC236}">
                  <a16:creationId xmlns="" xmlns:a16="http://schemas.microsoft.com/office/drawing/2014/main" id="{CA763CFA-5F67-4D39-AA00-50ED42CE5370}"/>
                </a:ext>
              </a:extLst>
            </p:cNvPr>
            <p:cNvSpPr/>
            <p:nvPr/>
          </p:nvSpPr>
          <p:spPr>
            <a:xfrm>
              <a:off x="2098525" y="3442150"/>
              <a:ext cx="281750" cy="341950"/>
            </a:xfrm>
            <a:custGeom>
              <a:avLst/>
              <a:gdLst/>
              <a:ahLst/>
              <a:cxnLst/>
              <a:rect l="l" t="t" r="r" b="b"/>
              <a:pathLst>
                <a:path w="11270" h="13678" extrusionOk="0">
                  <a:moveTo>
                    <a:pt x="7738" y="0"/>
                  </a:moveTo>
                  <a:cubicBezTo>
                    <a:pt x="4954" y="0"/>
                    <a:pt x="3" y="2641"/>
                    <a:pt x="1" y="2641"/>
                  </a:cubicBezTo>
                  <a:lnTo>
                    <a:pt x="2372" y="13678"/>
                  </a:lnTo>
                  <a:lnTo>
                    <a:pt x="11269" y="12433"/>
                  </a:lnTo>
                  <a:lnTo>
                    <a:pt x="9585" y="1549"/>
                  </a:lnTo>
                  <a:cubicBezTo>
                    <a:pt x="9594" y="409"/>
                    <a:pt x="8833" y="0"/>
                    <a:pt x="7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93;p84">
              <a:extLst>
                <a:ext uri="{FF2B5EF4-FFF2-40B4-BE49-F238E27FC236}">
                  <a16:creationId xmlns="" xmlns:a16="http://schemas.microsoft.com/office/drawing/2014/main" id="{64361AF8-A880-4342-8A17-1F26F785C6A9}"/>
                </a:ext>
              </a:extLst>
            </p:cNvPr>
            <p:cNvSpPr/>
            <p:nvPr/>
          </p:nvSpPr>
          <p:spPr>
            <a:xfrm>
              <a:off x="2098525" y="3455325"/>
              <a:ext cx="288550" cy="328775"/>
            </a:xfrm>
            <a:custGeom>
              <a:avLst/>
              <a:gdLst/>
              <a:ahLst/>
              <a:cxnLst/>
              <a:rect l="l" t="t" r="r" b="b"/>
              <a:pathLst>
                <a:path w="11542" h="13151" extrusionOk="0">
                  <a:moveTo>
                    <a:pt x="7705" y="1"/>
                  </a:moveTo>
                  <a:cubicBezTo>
                    <a:pt x="4860" y="1"/>
                    <a:pt x="135" y="1908"/>
                    <a:pt x="1" y="2267"/>
                  </a:cubicBezTo>
                  <a:lnTo>
                    <a:pt x="2430" y="13151"/>
                  </a:lnTo>
                  <a:lnTo>
                    <a:pt x="11541" y="11946"/>
                  </a:lnTo>
                  <a:lnTo>
                    <a:pt x="9817" y="1410"/>
                  </a:lnTo>
                  <a:cubicBezTo>
                    <a:pt x="9848" y="372"/>
                    <a:pt x="8959" y="1"/>
                    <a:pt x="7705" y="1"/>
                  </a:cubicBezTo>
                  <a:close/>
                </a:path>
              </a:pathLst>
            </a:custGeom>
            <a:solidFill>
              <a:srgbClr val="FA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94;p84">
              <a:extLst>
                <a:ext uri="{FF2B5EF4-FFF2-40B4-BE49-F238E27FC236}">
                  <a16:creationId xmlns="" xmlns:a16="http://schemas.microsoft.com/office/drawing/2014/main" id="{2363B4D4-ECAF-4CD4-ABCE-4B10761EEB6E}"/>
                </a:ext>
              </a:extLst>
            </p:cNvPr>
            <p:cNvSpPr/>
            <p:nvPr/>
          </p:nvSpPr>
          <p:spPr>
            <a:xfrm>
              <a:off x="1983825" y="3447150"/>
              <a:ext cx="127525" cy="319700"/>
            </a:xfrm>
            <a:custGeom>
              <a:avLst/>
              <a:gdLst/>
              <a:ahLst/>
              <a:cxnLst/>
              <a:rect l="l" t="t" r="r" b="b"/>
              <a:pathLst>
                <a:path w="5101" h="12788" extrusionOk="0">
                  <a:moveTo>
                    <a:pt x="847" y="1"/>
                  </a:moveTo>
                  <a:cubicBezTo>
                    <a:pt x="313" y="1"/>
                    <a:pt x="0" y="341"/>
                    <a:pt x="193" y="1264"/>
                  </a:cubicBezTo>
                  <a:cubicBezTo>
                    <a:pt x="847" y="4381"/>
                    <a:pt x="4831" y="12787"/>
                    <a:pt x="4831" y="12787"/>
                  </a:cubicBezTo>
                  <a:lnTo>
                    <a:pt x="4514" y="2652"/>
                  </a:lnTo>
                  <a:cubicBezTo>
                    <a:pt x="5101" y="2286"/>
                    <a:pt x="2230" y="1"/>
                    <a:pt x="847" y="1"/>
                  </a:cubicBezTo>
                  <a:close/>
                </a:path>
              </a:pathLst>
            </a:custGeom>
            <a:solidFill>
              <a:srgbClr val="FA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95;p84">
              <a:extLst>
                <a:ext uri="{FF2B5EF4-FFF2-40B4-BE49-F238E27FC236}">
                  <a16:creationId xmlns="" xmlns:a16="http://schemas.microsoft.com/office/drawing/2014/main" id="{EFDC6FE8-705D-479A-8793-EF5F23223D24}"/>
                </a:ext>
              </a:extLst>
            </p:cNvPr>
            <p:cNvSpPr/>
            <p:nvPr/>
          </p:nvSpPr>
          <p:spPr>
            <a:xfrm>
              <a:off x="2127025" y="3464175"/>
              <a:ext cx="289825" cy="358200"/>
            </a:xfrm>
            <a:custGeom>
              <a:avLst/>
              <a:gdLst/>
              <a:ahLst/>
              <a:cxnLst/>
              <a:rect l="l" t="t" r="r" b="b"/>
              <a:pathLst>
                <a:path w="11593" h="14328" extrusionOk="0">
                  <a:moveTo>
                    <a:pt x="8538" y="0"/>
                  </a:moveTo>
                  <a:cubicBezTo>
                    <a:pt x="8511" y="0"/>
                    <a:pt x="8483" y="3"/>
                    <a:pt x="8455" y="8"/>
                  </a:cubicBezTo>
                  <a:cubicBezTo>
                    <a:pt x="5673" y="583"/>
                    <a:pt x="2848" y="985"/>
                    <a:pt x="1" y="1175"/>
                  </a:cubicBezTo>
                  <a:lnTo>
                    <a:pt x="2753" y="14328"/>
                  </a:lnTo>
                  <a:lnTo>
                    <a:pt x="11068" y="12780"/>
                  </a:lnTo>
                  <a:cubicBezTo>
                    <a:pt x="11388" y="12723"/>
                    <a:pt x="11593" y="12344"/>
                    <a:pt x="11514" y="11967"/>
                  </a:cubicBezTo>
                  <a:lnTo>
                    <a:pt x="9065" y="495"/>
                  </a:lnTo>
                  <a:cubicBezTo>
                    <a:pt x="9003" y="201"/>
                    <a:pt x="8782" y="0"/>
                    <a:pt x="8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96;p84">
              <a:extLst>
                <a:ext uri="{FF2B5EF4-FFF2-40B4-BE49-F238E27FC236}">
                  <a16:creationId xmlns="" xmlns:a16="http://schemas.microsoft.com/office/drawing/2014/main" id="{04F7B7B1-9B52-46A3-ABDD-2E0DD56C1286}"/>
                </a:ext>
              </a:extLst>
            </p:cNvPr>
            <p:cNvSpPr/>
            <p:nvPr/>
          </p:nvSpPr>
          <p:spPr>
            <a:xfrm>
              <a:off x="1958600" y="3456075"/>
              <a:ext cx="186900" cy="364850"/>
            </a:xfrm>
            <a:custGeom>
              <a:avLst/>
              <a:gdLst/>
              <a:ahLst/>
              <a:cxnLst/>
              <a:rect l="l" t="t" r="r" b="b"/>
              <a:pathLst>
                <a:path w="7476" h="14594" extrusionOk="0">
                  <a:moveTo>
                    <a:pt x="485" y="0"/>
                  </a:moveTo>
                  <a:cubicBezTo>
                    <a:pt x="221" y="0"/>
                    <a:pt x="0" y="299"/>
                    <a:pt x="66" y="638"/>
                  </a:cubicBezTo>
                  <a:lnTo>
                    <a:pt x="2230" y="11907"/>
                  </a:lnTo>
                  <a:cubicBezTo>
                    <a:pt x="2264" y="12073"/>
                    <a:pt x="2362" y="12213"/>
                    <a:pt x="2495" y="12274"/>
                  </a:cubicBezTo>
                  <a:lnTo>
                    <a:pt x="7476" y="14594"/>
                  </a:lnTo>
                  <a:lnTo>
                    <a:pt x="4720" y="1554"/>
                  </a:lnTo>
                  <a:cubicBezTo>
                    <a:pt x="3461" y="1339"/>
                    <a:pt x="2083" y="778"/>
                    <a:pt x="641" y="36"/>
                  </a:cubicBezTo>
                  <a:cubicBezTo>
                    <a:pt x="588" y="11"/>
                    <a:pt x="536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97;p84">
              <a:extLst>
                <a:ext uri="{FF2B5EF4-FFF2-40B4-BE49-F238E27FC236}">
                  <a16:creationId xmlns="" xmlns:a16="http://schemas.microsoft.com/office/drawing/2014/main" id="{B9577BA6-ADD7-4E23-AA92-E05E767DF6E0}"/>
                </a:ext>
              </a:extLst>
            </p:cNvPr>
            <p:cNvSpPr/>
            <p:nvPr/>
          </p:nvSpPr>
          <p:spPr>
            <a:xfrm>
              <a:off x="2068000" y="3491175"/>
              <a:ext cx="134825" cy="344350"/>
            </a:xfrm>
            <a:custGeom>
              <a:avLst/>
              <a:gdLst/>
              <a:ahLst/>
              <a:cxnLst/>
              <a:rect l="l" t="t" r="r" b="b"/>
              <a:pathLst>
                <a:path w="5393" h="13774" extrusionOk="0">
                  <a:moveTo>
                    <a:pt x="296" y="0"/>
                  </a:moveTo>
                  <a:cubicBezTo>
                    <a:pt x="110" y="0"/>
                    <a:pt x="1" y="120"/>
                    <a:pt x="82" y="497"/>
                  </a:cubicBezTo>
                  <a:lnTo>
                    <a:pt x="2824" y="13221"/>
                  </a:lnTo>
                  <a:cubicBezTo>
                    <a:pt x="2879" y="13476"/>
                    <a:pt x="3062" y="13664"/>
                    <a:pt x="3280" y="13680"/>
                  </a:cubicBezTo>
                  <a:lnTo>
                    <a:pt x="4362" y="13772"/>
                  </a:lnTo>
                  <a:cubicBezTo>
                    <a:pt x="4376" y="13773"/>
                    <a:pt x="4390" y="13774"/>
                    <a:pt x="4405" y="13774"/>
                  </a:cubicBezTo>
                  <a:cubicBezTo>
                    <a:pt x="4763" y="13774"/>
                    <a:pt x="5393" y="13429"/>
                    <a:pt x="5308" y="13040"/>
                  </a:cubicBezTo>
                  <a:lnTo>
                    <a:pt x="2569" y="313"/>
                  </a:lnTo>
                  <a:cubicBezTo>
                    <a:pt x="2511" y="57"/>
                    <a:pt x="2484" y="118"/>
                    <a:pt x="2362" y="27"/>
                  </a:cubicBezTo>
                  <a:cubicBezTo>
                    <a:pt x="2239" y="317"/>
                    <a:pt x="1850" y="434"/>
                    <a:pt x="1445" y="434"/>
                  </a:cubicBezTo>
                  <a:cubicBezTo>
                    <a:pt x="939" y="434"/>
                    <a:pt x="409" y="252"/>
                    <a:pt x="344" y="3"/>
                  </a:cubicBezTo>
                  <a:cubicBezTo>
                    <a:pt x="328" y="1"/>
                    <a:pt x="312" y="0"/>
                    <a:pt x="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98;p84">
              <a:extLst>
                <a:ext uri="{FF2B5EF4-FFF2-40B4-BE49-F238E27FC236}">
                  <a16:creationId xmlns="" xmlns:a16="http://schemas.microsoft.com/office/drawing/2014/main" id="{A867B0AA-D2D2-486A-BC10-F6AB406B5985}"/>
                </a:ext>
              </a:extLst>
            </p:cNvPr>
            <p:cNvSpPr/>
            <p:nvPr/>
          </p:nvSpPr>
          <p:spPr>
            <a:xfrm>
              <a:off x="2280450" y="3632325"/>
              <a:ext cx="163850" cy="145150"/>
            </a:xfrm>
            <a:custGeom>
              <a:avLst/>
              <a:gdLst/>
              <a:ahLst/>
              <a:cxnLst/>
              <a:rect l="l" t="t" r="r" b="b"/>
              <a:pathLst>
                <a:path w="6554" h="5806" extrusionOk="0">
                  <a:moveTo>
                    <a:pt x="1991" y="1"/>
                  </a:moveTo>
                  <a:cubicBezTo>
                    <a:pt x="1906" y="1"/>
                    <a:pt x="1832" y="77"/>
                    <a:pt x="1832" y="161"/>
                  </a:cubicBezTo>
                  <a:cubicBezTo>
                    <a:pt x="1835" y="669"/>
                    <a:pt x="2230" y="1154"/>
                    <a:pt x="2631" y="1563"/>
                  </a:cubicBezTo>
                  <a:cubicBezTo>
                    <a:pt x="2083" y="1154"/>
                    <a:pt x="1532" y="760"/>
                    <a:pt x="934" y="427"/>
                  </a:cubicBezTo>
                  <a:cubicBezTo>
                    <a:pt x="884" y="399"/>
                    <a:pt x="832" y="386"/>
                    <a:pt x="782" y="386"/>
                  </a:cubicBezTo>
                  <a:cubicBezTo>
                    <a:pt x="559" y="386"/>
                    <a:pt x="368" y="634"/>
                    <a:pt x="502" y="859"/>
                  </a:cubicBezTo>
                  <a:cubicBezTo>
                    <a:pt x="838" y="1424"/>
                    <a:pt x="1236" y="1941"/>
                    <a:pt x="1675" y="2434"/>
                  </a:cubicBezTo>
                  <a:cubicBezTo>
                    <a:pt x="1263" y="2093"/>
                    <a:pt x="838" y="1750"/>
                    <a:pt x="365" y="1603"/>
                  </a:cubicBezTo>
                  <a:cubicBezTo>
                    <a:pt x="340" y="1596"/>
                    <a:pt x="315" y="1592"/>
                    <a:pt x="291" y="1592"/>
                  </a:cubicBezTo>
                  <a:cubicBezTo>
                    <a:pt x="127" y="1592"/>
                    <a:pt x="1" y="1761"/>
                    <a:pt x="42" y="1927"/>
                  </a:cubicBezTo>
                  <a:cubicBezTo>
                    <a:pt x="246" y="2730"/>
                    <a:pt x="1070" y="3502"/>
                    <a:pt x="1686" y="4009"/>
                  </a:cubicBezTo>
                  <a:cubicBezTo>
                    <a:pt x="1910" y="4196"/>
                    <a:pt x="2226" y="4441"/>
                    <a:pt x="2570" y="4632"/>
                  </a:cubicBezTo>
                  <a:cubicBezTo>
                    <a:pt x="2601" y="4659"/>
                    <a:pt x="2631" y="4686"/>
                    <a:pt x="2662" y="4714"/>
                  </a:cubicBezTo>
                  <a:cubicBezTo>
                    <a:pt x="3006" y="5187"/>
                    <a:pt x="3427" y="5581"/>
                    <a:pt x="4023" y="5785"/>
                  </a:cubicBezTo>
                  <a:cubicBezTo>
                    <a:pt x="4060" y="5799"/>
                    <a:pt x="4095" y="5805"/>
                    <a:pt x="4129" y="5805"/>
                  </a:cubicBezTo>
                  <a:cubicBezTo>
                    <a:pt x="4169" y="5805"/>
                    <a:pt x="4206" y="5796"/>
                    <a:pt x="4237" y="5782"/>
                  </a:cubicBezTo>
                  <a:cubicBezTo>
                    <a:pt x="4259" y="5786"/>
                    <a:pt x="4281" y="5788"/>
                    <a:pt x="4302" y="5788"/>
                  </a:cubicBezTo>
                  <a:cubicBezTo>
                    <a:pt x="4451" y="5788"/>
                    <a:pt x="4594" y="5689"/>
                    <a:pt x="4635" y="5540"/>
                  </a:cubicBezTo>
                  <a:cubicBezTo>
                    <a:pt x="4911" y="4577"/>
                    <a:pt x="5492" y="3761"/>
                    <a:pt x="6326" y="3203"/>
                  </a:cubicBezTo>
                  <a:cubicBezTo>
                    <a:pt x="6530" y="3067"/>
                    <a:pt x="6554" y="2761"/>
                    <a:pt x="6326" y="2632"/>
                  </a:cubicBezTo>
                  <a:cubicBezTo>
                    <a:pt x="6265" y="2594"/>
                    <a:pt x="6197" y="2556"/>
                    <a:pt x="6125" y="2516"/>
                  </a:cubicBezTo>
                  <a:cubicBezTo>
                    <a:pt x="6112" y="2179"/>
                    <a:pt x="6017" y="1835"/>
                    <a:pt x="5928" y="1597"/>
                  </a:cubicBezTo>
                  <a:cubicBezTo>
                    <a:pt x="5724" y="1060"/>
                    <a:pt x="5292" y="419"/>
                    <a:pt x="4663" y="386"/>
                  </a:cubicBezTo>
                  <a:cubicBezTo>
                    <a:pt x="4659" y="386"/>
                    <a:pt x="4656" y="386"/>
                    <a:pt x="4652" y="386"/>
                  </a:cubicBezTo>
                  <a:cubicBezTo>
                    <a:pt x="4506" y="386"/>
                    <a:pt x="4431" y="532"/>
                    <a:pt x="4455" y="658"/>
                  </a:cubicBezTo>
                  <a:cubicBezTo>
                    <a:pt x="4509" y="981"/>
                    <a:pt x="4713" y="1277"/>
                    <a:pt x="4833" y="1580"/>
                  </a:cubicBezTo>
                  <a:cubicBezTo>
                    <a:pt x="4880" y="1706"/>
                    <a:pt x="4917" y="1828"/>
                    <a:pt x="4949" y="1951"/>
                  </a:cubicBezTo>
                  <a:cubicBezTo>
                    <a:pt x="4823" y="1900"/>
                    <a:pt x="4693" y="1853"/>
                    <a:pt x="4564" y="1812"/>
                  </a:cubicBezTo>
                  <a:cubicBezTo>
                    <a:pt x="4435" y="1702"/>
                    <a:pt x="4305" y="1597"/>
                    <a:pt x="4186" y="1501"/>
                  </a:cubicBezTo>
                  <a:cubicBezTo>
                    <a:pt x="3849" y="1233"/>
                    <a:pt x="3489" y="991"/>
                    <a:pt x="3138" y="740"/>
                  </a:cubicBezTo>
                  <a:cubicBezTo>
                    <a:pt x="2791" y="495"/>
                    <a:pt x="2444" y="138"/>
                    <a:pt x="2036" y="8"/>
                  </a:cubicBezTo>
                  <a:cubicBezTo>
                    <a:pt x="2021" y="3"/>
                    <a:pt x="2006" y="1"/>
                    <a:pt x="1991" y="1"/>
                  </a:cubicBezTo>
                  <a:close/>
                </a:path>
              </a:pathLst>
            </a:custGeom>
            <a:solidFill>
              <a:srgbClr val="D99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99;p84">
              <a:extLst>
                <a:ext uri="{FF2B5EF4-FFF2-40B4-BE49-F238E27FC236}">
                  <a16:creationId xmlns="" xmlns:a16="http://schemas.microsoft.com/office/drawing/2014/main" id="{7123924A-25D0-4109-8917-DFBCFAED5B8E}"/>
                </a:ext>
              </a:extLst>
            </p:cNvPr>
            <p:cNvSpPr/>
            <p:nvPr/>
          </p:nvSpPr>
          <p:spPr>
            <a:xfrm>
              <a:off x="1972325" y="3615050"/>
              <a:ext cx="63625" cy="114225"/>
            </a:xfrm>
            <a:custGeom>
              <a:avLst/>
              <a:gdLst/>
              <a:ahLst/>
              <a:cxnLst/>
              <a:rect l="l" t="t" r="r" b="b"/>
              <a:pathLst>
                <a:path w="2545" h="4569" extrusionOk="0">
                  <a:moveTo>
                    <a:pt x="924" y="0"/>
                  </a:moveTo>
                  <a:cubicBezTo>
                    <a:pt x="239" y="0"/>
                    <a:pt x="61" y="728"/>
                    <a:pt x="34" y="1332"/>
                  </a:cubicBezTo>
                  <a:cubicBezTo>
                    <a:pt x="7" y="1853"/>
                    <a:pt x="0" y="2594"/>
                    <a:pt x="449" y="2900"/>
                  </a:cubicBezTo>
                  <a:cubicBezTo>
                    <a:pt x="445" y="2927"/>
                    <a:pt x="442" y="2958"/>
                    <a:pt x="445" y="2989"/>
                  </a:cubicBezTo>
                  <a:cubicBezTo>
                    <a:pt x="476" y="3533"/>
                    <a:pt x="800" y="3993"/>
                    <a:pt x="1139" y="4387"/>
                  </a:cubicBezTo>
                  <a:cubicBezTo>
                    <a:pt x="1249" y="4514"/>
                    <a:pt x="1383" y="4568"/>
                    <a:pt x="1517" y="4568"/>
                  </a:cubicBezTo>
                  <a:cubicBezTo>
                    <a:pt x="1815" y="4568"/>
                    <a:pt x="2109" y="4299"/>
                    <a:pt x="2123" y="3959"/>
                  </a:cubicBezTo>
                  <a:cubicBezTo>
                    <a:pt x="2144" y="3533"/>
                    <a:pt x="2229" y="3142"/>
                    <a:pt x="2320" y="2727"/>
                  </a:cubicBezTo>
                  <a:cubicBezTo>
                    <a:pt x="2392" y="2393"/>
                    <a:pt x="2545" y="2040"/>
                    <a:pt x="2375" y="1716"/>
                  </a:cubicBezTo>
                  <a:cubicBezTo>
                    <a:pt x="2336" y="1645"/>
                    <a:pt x="2252" y="1587"/>
                    <a:pt x="2173" y="1587"/>
                  </a:cubicBezTo>
                  <a:cubicBezTo>
                    <a:pt x="2169" y="1587"/>
                    <a:pt x="2164" y="1587"/>
                    <a:pt x="2160" y="1587"/>
                  </a:cubicBezTo>
                  <a:cubicBezTo>
                    <a:pt x="2031" y="1597"/>
                    <a:pt x="1922" y="1649"/>
                    <a:pt x="1827" y="1723"/>
                  </a:cubicBezTo>
                  <a:cubicBezTo>
                    <a:pt x="1878" y="1547"/>
                    <a:pt x="1922" y="1366"/>
                    <a:pt x="1932" y="1179"/>
                  </a:cubicBezTo>
                  <a:cubicBezTo>
                    <a:pt x="1939" y="1043"/>
                    <a:pt x="1816" y="910"/>
                    <a:pt x="1688" y="910"/>
                  </a:cubicBezTo>
                  <a:cubicBezTo>
                    <a:pt x="1684" y="910"/>
                    <a:pt x="1681" y="910"/>
                    <a:pt x="1677" y="910"/>
                  </a:cubicBezTo>
                  <a:cubicBezTo>
                    <a:pt x="1364" y="931"/>
                    <a:pt x="1116" y="1090"/>
                    <a:pt x="932" y="1328"/>
                  </a:cubicBezTo>
                  <a:cubicBezTo>
                    <a:pt x="902" y="985"/>
                    <a:pt x="935" y="645"/>
                    <a:pt x="1153" y="325"/>
                  </a:cubicBezTo>
                  <a:cubicBezTo>
                    <a:pt x="1249" y="182"/>
                    <a:pt x="1116" y="12"/>
                    <a:pt x="976" y="2"/>
                  </a:cubicBezTo>
                  <a:cubicBezTo>
                    <a:pt x="958" y="1"/>
                    <a:pt x="941" y="0"/>
                    <a:pt x="924" y="0"/>
                  </a:cubicBezTo>
                  <a:close/>
                </a:path>
              </a:pathLst>
            </a:custGeom>
            <a:solidFill>
              <a:srgbClr val="D99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00;p84">
              <a:extLst>
                <a:ext uri="{FF2B5EF4-FFF2-40B4-BE49-F238E27FC236}">
                  <a16:creationId xmlns="" xmlns:a16="http://schemas.microsoft.com/office/drawing/2014/main" id="{B7E1A88E-3DB0-4B4C-859A-51FD23E8DD21}"/>
                </a:ext>
              </a:extLst>
            </p:cNvPr>
            <p:cNvSpPr/>
            <p:nvPr/>
          </p:nvSpPr>
          <p:spPr>
            <a:xfrm>
              <a:off x="2375500" y="3692400"/>
              <a:ext cx="167725" cy="138750"/>
            </a:xfrm>
            <a:custGeom>
              <a:avLst/>
              <a:gdLst/>
              <a:ahLst/>
              <a:cxnLst/>
              <a:rect l="l" t="t" r="r" b="b"/>
              <a:pathLst>
                <a:path w="6709" h="5550" extrusionOk="0">
                  <a:moveTo>
                    <a:pt x="2378" y="1"/>
                  </a:moveTo>
                  <a:cubicBezTo>
                    <a:pt x="1357" y="1"/>
                    <a:pt x="0" y="2226"/>
                    <a:pt x="0" y="3246"/>
                  </a:cubicBezTo>
                  <a:cubicBezTo>
                    <a:pt x="0" y="4070"/>
                    <a:pt x="4664" y="5549"/>
                    <a:pt x="5688" y="5549"/>
                  </a:cubicBezTo>
                  <a:cubicBezTo>
                    <a:pt x="6709" y="5549"/>
                    <a:pt x="4096" y="2494"/>
                    <a:pt x="4096" y="1474"/>
                  </a:cubicBezTo>
                  <a:cubicBezTo>
                    <a:pt x="4096" y="453"/>
                    <a:pt x="3402" y="1"/>
                    <a:pt x="2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01;p84">
              <a:extLst>
                <a:ext uri="{FF2B5EF4-FFF2-40B4-BE49-F238E27FC236}">
                  <a16:creationId xmlns="" xmlns:a16="http://schemas.microsoft.com/office/drawing/2014/main" id="{25956719-40CD-480E-84B4-67358263878C}"/>
                </a:ext>
              </a:extLst>
            </p:cNvPr>
            <p:cNvSpPr/>
            <p:nvPr/>
          </p:nvSpPr>
          <p:spPr>
            <a:xfrm>
              <a:off x="2278600" y="2777550"/>
              <a:ext cx="358625" cy="535700"/>
            </a:xfrm>
            <a:custGeom>
              <a:avLst/>
              <a:gdLst/>
              <a:ahLst/>
              <a:cxnLst/>
              <a:rect l="l" t="t" r="r" b="b"/>
              <a:pathLst>
                <a:path w="14345" h="21428" extrusionOk="0">
                  <a:moveTo>
                    <a:pt x="6417" y="1"/>
                  </a:moveTo>
                  <a:cubicBezTo>
                    <a:pt x="5061" y="1"/>
                    <a:pt x="3763" y="791"/>
                    <a:pt x="2909" y="1863"/>
                  </a:cubicBezTo>
                  <a:cubicBezTo>
                    <a:pt x="1981" y="3027"/>
                    <a:pt x="1501" y="4484"/>
                    <a:pt x="1150" y="5933"/>
                  </a:cubicBezTo>
                  <a:cubicBezTo>
                    <a:pt x="412" y="8985"/>
                    <a:pt x="1" y="12152"/>
                    <a:pt x="1661" y="14850"/>
                  </a:cubicBezTo>
                  <a:cubicBezTo>
                    <a:pt x="1991" y="15385"/>
                    <a:pt x="2746" y="16068"/>
                    <a:pt x="3331" y="16299"/>
                  </a:cubicBezTo>
                  <a:cubicBezTo>
                    <a:pt x="3726" y="16453"/>
                    <a:pt x="3848" y="16538"/>
                    <a:pt x="4239" y="16643"/>
                  </a:cubicBezTo>
                  <a:lnTo>
                    <a:pt x="4239" y="16783"/>
                  </a:lnTo>
                  <a:cubicBezTo>
                    <a:pt x="4162" y="17756"/>
                    <a:pt x="4049" y="18576"/>
                    <a:pt x="4080" y="19549"/>
                  </a:cubicBezTo>
                  <a:cubicBezTo>
                    <a:pt x="4090" y="19926"/>
                    <a:pt x="4114" y="20317"/>
                    <a:pt x="4291" y="20655"/>
                  </a:cubicBezTo>
                  <a:cubicBezTo>
                    <a:pt x="4555" y="21151"/>
                    <a:pt x="5129" y="21427"/>
                    <a:pt x="5695" y="21427"/>
                  </a:cubicBezTo>
                  <a:cubicBezTo>
                    <a:pt x="5734" y="21427"/>
                    <a:pt x="5773" y="21426"/>
                    <a:pt x="5811" y="21423"/>
                  </a:cubicBezTo>
                  <a:cubicBezTo>
                    <a:pt x="6411" y="21386"/>
                    <a:pt x="6965" y="21070"/>
                    <a:pt x="7400" y="20658"/>
                  </a:cubicBezTo>
                  <a:cubicBezTo>
                    <a:pt x="7840" y="20246"/>
                    <a:pt x="7996" y="20195"/>
                    <a:pt x="8326" y="19695"/>
                  </a:cubicBezTo>
                  <a:lnTo>
                    <a:pt x="8432" y="19508"/>
                  </a:lnTo>
                  <a:cubicBezTo>
                    <a:pt x="8506" y="19358"/>
                    <a:pt x="8377" y="17678"/>
                    <a:pt x="8414" y="16823"/>
                  </a:cubicBezTo>
                  <a:cubicBezTo>
                    <a:pt x="9759" y="16585"/>
                    <a:pt x="11085" y="15541"/>
                    <a:pt x="11527" y="14228"/>
                  </a:cubicBezTo>
                  <a:cubicBezTo>
                    <a:pt x="11646" y="14323"/>
                    <a:pt x="11864" y="14449"/>
                    <a:pt x="11984" y="14473"/>
                  </a:cubicBezTo>
                  <a:cubicBezTo>
                    <a:pt x="12058" y="14488"/>
                    <a:pt x="12133" y="14495"/>
                    <a:pt x="12208" y="14495"/>
                  </a:cubicBezTo>
                  <a:cubicBezTo>
                    <a:pt x="12618" y="14495"/>
                    <a:pt x="13017" y="14280"/>
                    <a:pt x="13355" y="14027"/>
                  </a:cubicBezTo>
                  <a:cubicBezTo>
                    <a:pt x="13780" y="13707"/>
                    <a:pt x="14032" y="13302"/>
                    <a:pt x="14161" y="12785"/>
                  </a:cubicBezTo>
                  <a:cubicBezTo>
                    <a:pt x="14344" y="12057"/>
                    <a:pt x="14110" y="11298"/>
                    <a:pt x="13565" y="10903"/>
                  </a:cubicBezTo>
                  <a:cubicBezTo>
                    <a:pt x="13173" y="10621"/>
                    <a:pt x="12746" y="10509"/>
                    <a:pt x="12289" y="10509"/>
                  </a:cubicBezTo>
                  <a:cubicBezTo>
                    <a:pt x="12132" y="10509"/>
                    <a:pt x="11972" y="10522"/>
                    <a:pt x="11809" y="10546"/>
                  </a:cubicBezTo>
                  <a:lnTo>
                    <a:pt x="11809" y="10546"/>
                  </a:lnTo>
                  <a:cubicBezTo>
                    <a:pt x="12197" y="8000"/>
                    <a:pt x="11956" y="5362"/>
                    <a:pt x="11116" y="2928"/>
                  </a:cubicBezTo>
                  <a:cubicBezTo>
                    <a:pt x="10935" y="2411"/>
                    <a:pt x="10725" y="1894"/>
                    <a:pt x="10357" y="1493"/>
                  </a:cubicBezTo>
                  <a:cubicBezTo>
                    <a:pt x="10044" y="1149"/>
                    <a:pt x="9633" y="907"/>
                    <a:pt x="9214" y="710"/>
                  </a:cubicBezTo>
                  <a:cubicBezTo>
                    <a:pt x="8343" y="305"/>
                    <a:pt x="7394" y="64"/>
                    <a:pt x="6434" y="2"/>
                  </a:cubicBezTo>
                  <a:lnTo>
                    <a:pt x="6434" y="2"/>
                  </a:lnTo>
                  <a:lnTo>
                    <a:pt x="6778" y="20"/>
                  </a:lnTo>
                  <a:cubicBezTo>
                    <a:pt x="6657" y="7"/>
                    <a:pt x="6537" y="1"/>
                    <a:pt x="6417" y="1"/>
                  </a:cubicBezTo>
                  <a:close/>
                </a:path>
              </a:pathLst>
            </a:custGeom>
            <a:solidFill>
              <a:srgbClr val="D99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02;p84">
              <a:extLst>
                <a:ext uri="{FF2B5EF4-FFF2-40B4-BE49-F238E27FC236}">
                  <a16:creationId xmlns="" xmlns:a16="http://schemas.microsoft.com/office/drawing/2014/main" id="{DD15D36D-C18A-42A4-B199-8A13F0E4FB15}"/>
                </a:ext>
              </a:extLst>
            </p:cNvPr>
            <p:cNvSpPr/>
            <p:nvPr/>
          </p:nvSpPr>
          <p:spPr>
            <a:xfrm>
              <a:off x="2275275" y="2688550"/>
              <a:ext cx="388575" cy="517175"/>
            </a:xfrm>
            <a:custGeom>
              <a:avLst/>
              <a:gdLst/>
              <a:ahLst/>
              <a:cxnLst/>
              <a:rect l="l" t="t" r="r" b="b"/>
              <a:pathLst>
                <a:path w="15543" h="20687" extrusionOk="0">
                  <a:moveTo>
                    <a:pt x="5555" y="0"/>
                  </a:moveTo>
                  <a:cubicBezTo>
                    <a:pt x="5390" y="0"/>
                    <a:pt x="5221" y="3"/>
                    <a:pt x="5050" y="7"/>
                  </a:cubicBezTo>
                  <a:cubicBezTo>
                    <a:pt x="4648" y="17"/>
                    <a:pt x="3859" y="147"/>
                    <a:pt x="3376" y="286"/>
                  </a:cubicBezTo>
                  <a:cubicBezTo>
                    <a:pt x="3009" y="392"/>
                    <a:pt x="2699" y="364"/>
                    <a:pt x="2216" y="725"/>
                  </a:cubicBezTo>
                  <a:cubicBezTo>
                    <a:pt x="1307" y="1402"/>
                    <a:pt x="1280" y="1545"/>
                    <a:pt x="1052" y="2171"/>
                  </a:cubicBezTo>
                  <a:cubicBezTo>
                    <a:pt x="800" y="2859"/>
                    <a:pt x="776" y="3675"/>
                    <a:pt x="896" y="4145"/>
                  </a:cubicBezTo>
                  <a:cubicBezTo>
                    <a:pt x="954" y="4372"/>
                    <a:pt x="1470" y="5247"/>
                    <a:pt x="1780" y="5390"/>
                  </a:cubicBezTo>
                  <a:cubicBezTo>
                    <a:pt x="2008" y="5499"/>
                    <a:pt x="2350" y="5709"/>
                    <a:pt x="2631" y="5709"/>
                  </a:cubicBezTo>
                  <a:cubicBezTo>
                    <a:pt x="2728" y="5709"/>
                    <a:pt x="2818" y="5684"/>
                    <a:pt x="2893" y="5621"/>
                  </a:cubicBezTo>
                  <a:cubicBezTo>
                    <a:pt x="3567" y="5131"/>
                    <a:pt x="4189" y="5090"/>
                    <a:pt x="5002" y="4910"/>
                  </a:cubicBezTo>
                  <a:cubicBezTo>
                    <a:pt x="5590" y="4782"/>
                    <a:pt x="6040" y="4711"/>
                    <a:pt x="6484" y="4711"/>
                  </a:cubicBezTo>
                  <a:cubicBezTo>
                    <a:pt x="6775" y="4711"/>
                    <a:pt x="7064" y="4742"/>
                    <a:pt x="7387" y="4808"/>
                  </a:cubicBezTo>
                  <a:cubicBezTo>
                    <a:pt x="8142" y="4957"/>
                    <a:pt x="8823" y="5222"/>
                    <a:pt x="9419" y="5709"/>
                  </a:cubicBezTo>
                  <a:cubicBezTo>
                    <a:pt x="9888" y="6087"/>
                    <a:pt x="10419" y="6656"/>
                    <a:pt x="10732" y="7169"/>
                  </a:cubicBezTo>
                  <a:cubicBezTo>
                    <a:pt x="10960" y="7540"/>
                    <a:pt x="11198" y="8098"/>
                    <a:pt x="11344" y="8506"/>
                  </a:cubicBezTo>
                  <a:cubicBezTo>
                    <a:pt x="11817" y="9833"/>
                    <a:pt x="12038" y="10483"/>
                    <a:pt x="11800" y="11868"/>
                  </a:cubicBezTo>
                  <a:cubicBezTo>
                    <a:pt x="11756" y="12126"/>
                    <a:pt x="11759" y="12378"/>
                    <a:pt x="11644" y="12694"/>
                  </a:cubicBezTo>
                  <a:cubicBezTo>
                    <a:pt x="11596" y="12824"/>
                    <a:pt x="11463" y="13242"/>
                    <a:pt x="11272" y="13511"/>
                  </a:cubicBezTo>
                  <a:lnTo>
                    <a:pt x="10578" y="13858"/>
                  </a:lnTo>
                  <a:cubicBezTo>
                    <a:pt x="10090" y="14089"/>
                    <a:pt x="9427" y="14150"/>
                    <a:pt x="8675" y="14150"/>
                  </a:cubicBezTo>
                  <a:cubicBezTo>
                    <a:pt x="7853" y="14150"/>
                    <a:pt x="6925" y="14077"/>
                    <a:pt x="6003" y="14077"/>
                  </a:cubicBezTo>
                  <a:cubicBezTo>
                    <a:pt x="5933" y="14077"/>
                    <a:pt x="5862" y="14078"/>
                    <a:pt x="5792" y="14079"/>
                  </a:cubicBezTo>
                  <a:cubicBezTo>
                    <a:pt x="5619" y="14081"/>
                    <a:pt x="5447" y="14083"/>
                    <a:pt x="5275" y="14083"/>
                  </a:cubicBezTo>
                  <a:cubicBezTo>
                    <a:pt x="3652" y="14083"/>
                    <a:pt x="2086" y="13952"/>
                    <a:pt x="668" y="13140"/>
                  </a:cubicBezTo>
                  <a:lnTo>
                    <a:pt x="637" y="13184"/>
                  </a:lnTo>
                  <a:cubicBezTo>
                    <a:pt x="327" y="14103"/>
                    <a:pt x="69" y="14916"/>
                    <a:pt x="41" y="15886"/>
                  </a:cubicBezTo>
                  <a:cubicBezTo>
                    <a:pt x="1" y="17169"/>
                    <a:pt x="266" y="18557"/>
                    <a:pt x="1208" y="19424"/>
                  </a:cubicBezTo>
                  <a:cubicBezTo>
                    <a:pt x="2018" y="20170"/>
                    <a:pt x="3165" y="20394"/>
                    <a:pt x="4254" y="20553"/>
                  </a:cubicBezTo>
                  <a:cubicBezTo>
                    <a:pt x="4855" y="20644"/>
                    <a:pt x="5460" y="20686"/>
                    <a:pt x="6065" y="20686"/>
                  </a:cubicBezTo>
                  <a:cubicBezTo>
                    <a:pt x="6644" y="20686"/>
                    <a:pt x="7225" y="20647"/>
                    <a:pt x="7802" y="20574"/>
                  </a:cubicBezTo>
                  <a:cubicBezTo>
                    <a:pt x="8544" y="20479"/>
                    <a:pt x="9014" y="20305"/>
                    <a:pt x="9589" y="20036"/>
                  </a:cubicBezTo>
                  <a:cubicBezTo>
                    <a:pt x="9857" y="19911"/>
                    <a:pt x="10272" y="19707"/>
                    <a:pt x="10507" y="19526"/>
                  </a:cubicBezTo>
                  <a:cubicBezTo>
                    <a:pt x="11109" y="19063"/>
                    <a:pt x="11514" y="18536"/>
                    <a:pt x="11660" y="17788"/>
                  </a:cubicBezTo>
                  <a:cubicBezTo>
                    <a:pt x="11807" y="17042"/>
                    <a:pt x="11569" y="15957"/>
                    <a:pt x="11770" y="15222"/>
                  </a:cubicBezTo>
                  <a:cubicBezTo>
                    <a:pt x="11872" y="14851"/>
                    <a:pt x="12032" y="14470"/>
                    <a:pt x="12341" y="14245"/>
                  </a:cubicBezTo>
                  <a:cubicBezTo>
                    <a:pt x="12480" y="14146"/>
                    <a:pt x="12631" y="14103"/>
                    <a:pt x="12787" y="14103"/>
                  </a:cubicBezTo>
                  <a:cubicBezTo>
                    <a:pt x="12983" y="14103"/>
                    <a:pt x="13186" y="14170"/>
                    <a:pt x="13379" y="14276"/>
                  </a:cubicBezTo>
                  <a:lnTo>
                    <a:pt x="13436" y="14201"/>
                  </a:lnTo>
                  <a:cubicBezTo>
                    <a:pt x="13794" y="12973"/>
                    <a:pt x="14563" y="11902"/>
                    <a:pt x="14954" y="10684"/>
                  </a:cubicBezTo>
                  <a:cubicBezTo>
                    <a:pt x="15543" y="8867"/>
                    <a:pt x="15339" y="7468"/>
                    <a:pt x="14481" y="6145"/>
                  </a:cubicBezTo>
                  <a:cubicBezTo>
                    <a:pt x="14221" y="5748"/>
                    <a:pt x="13610" y="4894"/>
                    <a:pt x="12825" y="4894"/>
                  </a:cubicBezTo>
                  <a:cubicBezTo>
                    <a:pt x="12789" y="4894"/>
                    <a:pt x="12752" y="4896"/>
                    <a:pt x="12715" y="4900"/>
                  </a:cubicBezTo>
                  <a:lnTo>
                    <a:pt x="12317" y="3814"/>
                  </a:lnTo>
                  <a:cubicBezTo>
                    <a:pt x="12055" y="3280"/>
                    <a:pt x="11953" y="3022"/>
                    <a:pt x="11654" y="2650"/>
                  </a:cubicBezTo>
                  <a:cubicBezTo>
                    <a:pt x="10006" y="584"/>
                    <a:pt x="8151" y="0"/>
                    <a:pt x="55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03;p84">
              <a:extLst>
                <a:ext uri="{FF2B5EF4-FFF2-40B4-BE49-F238E27FC236}">
                  <a16:creationId xmlns="" xmlns:a16="http://schemas.microsoft.com/office/drawing/2014/main" id="{28F55D68-BEA6-4387-93FF-D6B2BFB07329}"/>
                </a:ext>
              </a:extLst>
            </p:cNvPr>
            <p:cNvSpPr/>
            <p:nvPr/>
          </p:nvSpPr>
          <p:spPr>
            <a:xfrm>
              <a:off x="2465475" y="2974075"/>
              <a:ext cx="24775" cy="24200"/>
            </a:xfrm>
            <a:custGeom>
              <a:avLst/>
              <a:gdLst/>
              <a:ahLst/>
              <a:cxnLst/>
              <a:rect l="l" t="t" r="r" b="b"/>
              <a:pathLst>
                <a:path w="991" h="968" extrusionOk="0">
                  <a:moveTo>
                    <a:pt x="496" y="0"/>
                  </a:moveTo>
                  <a:cubicBezTo>
                    <a:pt x="235" y="0"/>
                    <a:pt x="21" y="204"/>
                    <a:pt x="10" y="467"/>
                  </a:cubicBezTo>
                  <a:cubicBezTo>
                    <a:pt x="0" y="732"/>
                    <a:pt x="211" y="957"/>
                    <a:pt x="476" y="967"/>
                  </a:cubicBezTo>
                  <a:cubicBezTo>
                    <a:pt x="483" y="967"/>
                    <a:pt x="490" y="967"/>
                    <a:pt x="496" y="967"/>
                  </a:cubicBezTo>
                  <a:cubicBezTo>
                    <a:pt x="756" y="967"/>
                    <a:pt x="970" y="763"/>
                    <a:pt x="980" y="501"/>
                  </a:cubicBezTo>
                  <a:cubicBezTo>
                    <a:pt x="990" y="236"/>
                    <a:pt x="779" y="7"/>
                    <a:pt x="514" y="1"/>
                  </a:cubicBezTo>
                  <a:cubicBezTo>
                    <a:pt x="508" y="1"/>
                    <a:pt x="502" y="0"/>
                    <a:pt x="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04;p84">
              <a:extLst>
                <a:ext uri="{FF2B5EF4-FFF2-40B4-BE49-F238E27FC236}">
                  <a16:creationId xmlns="" xmlns:a16="http://schemas.microsoft.com/office/drawing/2014/main" id="{5515C196-08C1-4579-80DB-244927775F43}"/>
                </a:ext>
              </a:extLst>
            </p:cNvPr>
            <p:cNvSpPr/>
            <p:nvPr/>
          </p:nvSpPr>
          <p:spPr>
            <a:xfrm>
              <a:off x="2335250" y="2971175"/>
              <a:ext cx="24700" cy="24300"/>
            </a:xfrm>
            <a:custGeom>
              <a:avLst/>
              <a:gdLst/>
              <a:ahLst/>
              <a:cxnLst/>
              <a:rect l="l" t="t" r="r" b="b"/>
              <a:pathLst>
                <a:path w="988" h="972" extrusionOk="0">
                  <a:moveTo>
                    <a:pt x="499" y="1"/>
                  </a:moveTo>
                  <a:cubicBezTo>
                    <a:pt x="236" y="1"/>
                    <a:pt x="18" y="206"/>
                    <a:pt x="10" y="470"/>
                  </a:cubicBezTo>
                  <a:cubicBezTo>
                    <a:pt x="1" y="736"/>
                    <a:pt x="208" y="960"/>
                    <a:pt x="477" y="971"/>
                  </a:cubicBezTo>
                  <a:cubicBezTo>
                    <a:pt x="483" y="971"/>
                    <a:pt x="489" y="971"/>
                    <a:pt x="495" y="971"/>
                  </a:cubicBezTo>
                  <a:cubicBezTo>
                    <a:pt x="752" y="971"/>
                    <a:pt x="967" y="767"/>
                    <a:pt x="977" y="505"/>
                  </a:cubicBezTo>
                  <a:cubicBezTo>
                    <a:pt x="987" y="236"/>
                    <a:pt x="780" y="11"/>
                    <a:pt x="511" y="1"/>
                  </a:cubicBezTo>
                  <a:cubicBezTo>
                    <a:pt x="507" y="1"/>
                    <a:pt x="503" y="1"/>
                    <a:pt x="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05;p84">
              <a:extLst>
                <a:ext uri="{FF2B5EF4-FFF2-40B4-BE49-F238E27FC236}">
                  <a16:creationId xmlns="" xmlns:a16="http://schemas.microsoft.com/office/drawing/2014/main" id="{407ED6C3-AE28-4BFF-941A-C354C88CA107}"/>
                </a:ext>
              </a:extLst>
            </p:cNvPr>
            <p:cNvSpPr/>
            <p:nvPr/>
          </p:nvSpPr>
          <p:spPr>
            <a:xfrm>
              <a:off x="2453150" y="2891600"/>
              <a:ext cx="58800" cy="26950"/>
            </a:xfrm>
            <a:custGeom>
              <a:avLst/>
              <a:gdLst/>
              <a:ahLst/>
              <a:cxnLst/>
              <a:rect l="l" t="t" r="r" b="b"/>
              <a:pathLst>
                <a:path w="2352" h="1078" extrusionOk="0">
                  <a:moveTo>
                    <a:pt x="723" y="0"/>
                  </a:moveTo>
                  <a:cubicBezTo>
                    <a:pt x="422" y="0"/>
                    <a:pt x="162" y="89"/>
                    <a:pt x="109" y="421"/>
                  </a:cubicBezTo>
                  <a:cubicBezTo>
                    <a:pt x="0" y="1078"/>
                    <a:pt x="694" y="902"/>
                    <a:pt x="1164" y="983"/>
                  </a:cubicBezTo>
                  <a:cubicBezTo>
                    <a:pt x="1287" y="1005"/>
                    <a:pt x="1422" y="1016"/>
                    <a:pt x="1554" y="1016"/>
                  </a:cubicBezTo>
                  <a:cubicBezTo>
                    <a:pt x="1923" y="1016"/>
                    <a:pt x="2275" y="930"/>
                    <a:pt x="2307" y="745"/>
                  </a:cubicBezTo>
                  <a:cubicBezTo>
                    <a:pt x="2351" y="493"/>
                    <a:pt x="1786" y="153"/>
                    <a:pt x="1320" y="71"/>
                  </a:cubicBezTo>
                  <a:cubicBezTo>
                    <a:pt x="1135" y="39"/>
                    <a:pt x="920" y="0"/>
                    <a:pt x="7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06;p84">
              <a:extLst>
                <a:ext uri="{FF2B5EF4-FFF2-40B4-BE49-F238E27FC236}">
                  <a16:creationId xmlns="" xmlns:a16="http://schemas.microsoft.com/office/drawing/2014/main" id="{E9C570D0-F5A9-417A-A367-287173F721B1}"/>
                </a:ext>
              </a:extLst>
            </p:cNvPr>
            <p:cNvSpPr/>
            <p:nvPr/>
          </p:nvSpPr>
          <p:spPr>
            <a:xfrm>
              <a:off x="2312875" y="2893200"/>
              <a:ext cx="51400" cy="24125"/>
            </a:xfrm>
            <a:custGeom>
              <a:avLst/>
              <a:gdLst/>
              <a:ahLst/>
              <a:cxnLst/>
              <a:rect l="l" t="t" r="r" b="b"/>
              <a:pathLst>
                <a:path w="2056" h="965" extrusionOk="0">
                  <a:moveTo>
                    <a:pt x="902" y="1"/>
                  </a:moveTo>
                  <a:cubicBezTo>
                    <a:pt x="456" y="1"/>
                    <a:pt x="1" y="208"/>
                    <a:pt x="1" y="463"/>
                  </a:cubicBezTo>
                  <a:cubicBezTo>
                    <a:pt x="1" y="722"/>
                    <a:pt x="456" y="926"/>
                    <a:pt x="902" y="926"/>
                  </a:cubicBezTo>
                  <a:cubicBezTo>
                    <a:pt x="1084" y="926"/>
                    <a:pt x="1308" y="965"/>
                    <a:pt x="1509" y="965"/>
                  </a:cubicBezTo>
                  <a:cubicBezTo>
                    <a:pt x="1806" y="965"/>
                    <a:pt x="2056" y="880"/>
                    <a:pt x="2056" y="463"/>
                  </a:cubicBezTo>
                  <a:cubicBezTo>
                    <a:pt x="2056" y="1"/>
                    <a:pt x="1351" y="1"/>
                    <a:pt x="9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07;p84">
              <a:extLst>
                <a:ext uri="{FF2B5EF4-FFF2-40B4-BE49-F238E27FC236}">
                  <a16:creationId xmlns="" xmlns:a16="http://schemas.microsoft.com/office/drawing/2014/main" id="{AAE2F4D9-EC7D-481C-B590-A8BA17DF13A3}"/>
                </a:ext>
              </a:extLst>
            </p:cNvPr>
            <p:cNvSpPr/>
            <p:nvPr/>
          </p:nvSpPr>
          <p:spPr>
            <a:xfrm>
              <a:off x="2371050" y="2910200"/>
              <a:ext cx="30500" cy="116125"/>
            </a:xfrm>
            <a:custGeom>
              <a:avLst/>
              <a:gdLst/>
              <a:ahLst/>
              <a:cxnLst/>
              <a:rect l="l" t="t" r="r" b="b"/>
              <a:pathLst>
                <a:path w="1220" h="4645" extrusionOk="0">
                  <a:moveTo>
                    <a:pt x="1219" y="1"/>
                  </a:moveTo>
                  <a:lnTo>
                    <a:pt x="1219" y="1"/>
                  </a:lnTo>
                  <a:cubicBezTo>
                    <a:pt x="409" y="1345"/>
                    <a:pt x="569" y="1171"/>
                    <a:pt x="96" y="2570"/>
                  </a:cubicBezTo>
                  <a:lnTo>
                    <a:pt x="35" y="3056"/>
                  </a:lnTo>
                  <a:cubicBezTo>
                    <a:pt x="28" y="3338"/>
                    <a:pt x="1" y="3410"/>
                    <a:pt x="133" y="3743"/>
                  </a:cubicBezTo>
                  <a:cubicBezTo>
                    <a:pt x="225" y="3968"/>
                    <a:pt x="715" y="4451"/>
                    <a:pt x="852" y="4645"/>
                  </a:cubicBezTo>
                  <a:lnTo>
                    <a:pt x="1219" y="1"/>
                  </a:lnTo>
                  <a:close/>
                </a:path>
              </a:pathLst>
            </a:custGeom>
            <a:solidFill>
              <a:srgbClr val="D99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08;p84">
              <a:extLst>
                <a:ext uri="{FF2B5EF4-FFF2-40B4-BE49-F238E27FC236}">
                  <a16:creationId xmlns="" xmlns:a16="http://schemas.microsoft.com/office/drawing/2014/main" id="{8F3399BA-E505-4CFB-8C05-2043F7B2B7E9}"/>
                </a:ext>
              </a:extLst>
            </p:cNvPr>
            <p:cNvSpPr/>
            <p:nvPr/>
          </p:nvSpPr>
          <p:spPr>
            <a:xfrm>
              <a:off x="2364775" y="2906675"/>
              <a:ext cx="41300" cy="122025"/>
            </a:xfrm>
            <a:custGeom>
              <a:avLst/>
              <a:gdLst/>
              <a:ahLst/>
              <a:cxnLst/>
              <a:rect l="l" t="t" r="r" b="b"/>
              <a:pathLst>
                <a:path w="1652" h="4881" extrusionOk="0">
                  <a:moveTo>
                    <a:pt x="1464" y="1"/>
                  </a:moveTo>
                  <a:cubicBezTo>
                    <a:pt x="1421" y="1"/>
                    <a:pt x="1377" y="20"/>
                    <a:pt x="1344" y="67"/>
                  </a:cubicBezTo>
                  <a:cubicBezTo>
                    <a:pt x="800" y="853"/>
                    <a:pt x="381" y="1809"/>
                    <a:pt x="194" y="2748"/>
                  </a:cubicBezTo>
                  <a:cubicBezTo>
                    <a:pt x="0" y="3735"/>
                    <a:pt x="445" y="4143"/>
                    <a:pt x="1034" y="4851"/>
                  </a:cubicBezTo>
                  <a:cubicBezTo>
                    <a:pt x="1052" y="4872"/>
                    <a:pt x="1075" y="4881"/>
                    <a:pt x="1098" y="4881"/>
                  </a:cubicBezTo>
                  <a:cubicBezTo>
                    <a:pt x="1166" y="4881"/>
                    <a:pt x="1236" y="4801"/>
                    <a:pt x="1188" y="4735"/>
                  </a:cubicBezTo>
                  <a:cubicBezTo>
                    <a:pt x="929" y="4388"/>
                    <a:pt x="541" y="4078"/>
                    <a:pt x="445" y="3639"/>
                  </a:cubicBezTo>
                  <a:cubicBezTo>
                    <a:pt x="374" y="3330"/>
                    <a:pt x="445" y="2935"/>
                    <a:pt x="527" y="2632"/>
                  </a:cubicBezTo>
                  <a:cubicBezTo>
                    <a:pt x="766" y="1748"/>
                    <a:pt x="1180" y="1020"/>
                    <a:pt x="1593" y="213"/>
                  </a:cubicBezTo>
                  <a:cubicBezTo>
                    <a:pt x="1651" y="98"/>
                    <a:pt x="1561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09;p84">
              <a:extLst>
                <a:ext uri="{FF2B5EF4-FFF2-40B4-BE49-F238E27FC236}">
                  <a16:creationId xmlns="" xmlns:a16="http://schemas.microsoft.com/office/drawing/2014/main" id="{C93B1F18-9C80-4767-95D3-0C824651E01F}"/>
                </a:ext>
              </a:extLst>
            </p:cNvPr>
            <p:cNvSpPr/>
            <p:nvPr/>
          </p:nvSpPr>
          <p:spPr>
            <a:xfrm>
              <a:off x="2381275" y="3050675"/>
              <a:ext cx="42800" cy="26100"/>
            </a:xfrm>
            <a:custGeom>
              <a:avLst/>
              <a:gdLst/>
              <a:ahLst/>
              <a:cxnLst/>
              <a:rect l="l" t="t" r="r" b="b"/>
              <a:pathLst>
                <a:path w="1712" h="1044" extrusionOk="0">
                  <a:moveTo>
                    <a:pt x="1325" y="1"/>
                  </a:moveTo>
                  <a:cubicBezTo>
                    <a:pt x="1159" y="1"/>
                    <a:pt x="962" y="30"/>
                    <a:pt x="779" y="30"/>
                  </a:cubicBezTo>
                  <a:cubicBezTo>
                    <a:pt x="601" y="30"/>
                    <a:pt x="438" y="4"/>
                    <a:pt x="307" y="4"/>
                  </a:cubicBezTo>
                  <a:cubicBezTo>
                    <a:pt x="120" y="4"/>
                    <a:pt x="0" y="56"/>
                    <a:pt x="0" y="308"/>
                  </a:cubicBezTo>
                  <a:cubicBezTo>
                    <a:pt x="0" y="737"/>
                    <a:pt x="347" y="1043"/>
                    <a:pt x="779" y="1043"/>
                  </a:cubicBezTo>
                  <a:cubicBezTo>
                    <a:pt x="1208" y="1043"/>
                    <a:pt x="1712" y="727"/>
                    <a:pt x="1712" y="299"/>
                  </a:cubicBezTo>
                  <a:cubicBezTo>
                    <a:pt x="1712" y="53"/>
                    <a:pt x="1547" y="1"/>
                    <a:pt x="1325" y="1"/>
                  </a:cubicBezTo>
                  <a:close/>
                </a:path>
              </a:pathLst>
            </a:custGeom>
            <a:solidFill>
              <a:srgbClr val="FA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10;p84">
              <a:extLst>
                <a:ext uri="{FF2B5EF4-FFF2-40B4-BE49-F238E27FC236}">
                  <a16:creationId xmlns="" xmlns:a16="http://schemas.microsoft.com/office/drawing/2014/main" id="{76958274-3ED2-4453-AA36-745EB3924374}"/>
                </a:ext>
              </a:extLst>
            </p:cNvPr>
            <p:cNvSpPr/>
            <p:nvPr/>
          </p:nvSpPr>
          <p:spPr>
            <a:xfrm>
              <a:off x="2586425" y="3080375"/>
              <a:ext cx="29525" cy="29250"/>
            </a:xfrm>
            <a:custGeom>
              <a:avLst/>
              <a:gdLst/>
              <a:ahLst/>
              <a:cxnLst/>
              <a:rect l="l" t="t" r="r" b="b"/>
              <a:pathLst>
                <a:path w="1181" h="1170" extrusionOk="0">
                  <a:moveTo>
                    <a:pt x="1100" y="0"/>
                  </a:moveTo>
                  <a:cubicBezTo>
                    <a:pt x="1093" y="0"/>
                    <a:pt x="1085" y="2"/>
                    <a:pt x="1076" y="5"/>
                  </a:cubicBezTo>
                  <a:cubicBezTo>
                    <a:pt x="814" y="111"/>
                    <a:pt x="596" y="246"/>
                    <a:pt x="398" y="447"/>
                  </a:cubicBezTo>
                  <a:cubicBezTo>
                    <a:pt x="239" y="614"/>
                    <a:pt x="1" y="852"/>
                    <a:pt x="7" y="1100"/>
                  </a:cubicBezTo>
                  <a:cubicBezTo>
                    <a:pt x="7" y="1137"/>
                    <a:pt x="40" y="1169"/>
                    <a:pt x="76" y="1169"/>
                  </a:cubicBezTo>
                  <a:cubicBezTo>
                    <a:pt x="87" y="1169"/>
                    <a:pt x="98" y="1166"/>
                    <a:pt x="109" y="1158"/>
                  </a:cubicBezTo>
                  <a:cubicBezTo>
                    <a:pt x="296" y="1036"/>
                    <a:pt x="388" y="794"/>
                    <a:pt x="538" y="631"/>
                  </a:cubicBezTo>
                  <a:cubicBezTo>
                    <a:pt x="712" y="447"/>
                    <a:pt x="916" y="274"/>
                    <a:pt x="1127" y="131"/>
                  </a:cubicBezTo>
                  <a:cubicBezTo>
                    <a:pt x="1181" y="95"/>
                    <a:pt x="1158" y="0"/>
                    <a:pt x="1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11;p84">
              <a:extLst>
                <a:ext uri="{FF2B5EF4-FFF2-40B4-BE49-F238E27FC236}">
                  <a16:creationId xmlns="" xmlns:a16="http://schemas.microsoft.com/office/drawing/2014/main" id="{E76779D5-1DFF-4C75-9E6D-B0F36E098203}"/>
                </a:ext>
              </a:extLst>
            </p:cNvPr>
            <p:cNvSpPr/>
            <p:nvPr/>
          </p:nvSpPr>
          <p:spPr>
            <a:xfrm>
              <a:off x="2398250" y="3003875"/>
              <a:ext cx="14175" cy="14475"/>
            </a:xfrm>
            <a:custGeom>
              <a:avLst/>
              <a:gdLst/>
              <a:ahLst/>
              <a:cxnLst/>
              <a:rect l="l" t="t" r="r" b="b"/>
              <a:pathLst>
                <a:path w="567" h="579" extrusionOk="0">
                  <a:moveTo>
                    <a:pt x="106" y="1"/>
                  </a:moveTo>
                  <a:cubicBezTo>
                    <a:pt x="53" y="1"/>
                    <a:pt x="1" y="64"/>
                    <a:pt x="36" y="119"/>
                  </a:cubicBezTo>
                  <a:cubicBezTo>
                    <a:pt x="90" y="214"/>
                    <a:pt x="155" y="302"/>
                    <a:pt x="223" y="387"/>
                  </a:cubicBezTo>
                  <a:cubicBezTo>
                    <a:pt x="282" y="459"/>
                    <a:pt x="360" y="579"/>
                    <a:pt x="462" y="579"/>
                  </a:cubicBezTo>
                  <a:cubicBezTo>
                    <a:pt x="466" y="579"/>
                    <a:pt x="470" y="579"/>
                    <a:pt x="474" y="578"/>
                  </a:cubicBezTo>
                  <a:cubicBezTo>
                    <a:pt x="519" y="575"/>
                    <a:pt x="566" y="541"/>
                    <a:pt x="563" y="489"/>
                  </a:cubicBezTo>
                  <a:cubicBezTo>
                    <a:pt x="556" y="381"/>
                    <a:pt x="447" y="326"/>
                    <a:pt x="372" y="258"/>
                  </a:cubicBezTo>
                  <a:cubicBezTo>
                    <a:pt x="294" y="187"/>
                    <a:pt x="223" y="109"/>
                    <a:pt x="158" y="27"/>
                  </a:cubicBezTo>
                  <a:cubicBezTo>
                    <a:pt x="143" y="8"/>
                    <a:pt x="124" y="1"/>
                    <a:pt x="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12;p84">
              <a:extLst>
                <a:ext uri="{FF2B5EF4-FFF2-40B4-BE49-F238E27FC236}">
                  <a16:creationId xmlns="" xmlns:a16="http://schemas.microsoft.com/office/drawing/2014/main" id="{33BE8926-90E0-4987-BEA7-3BF4035C48F3}"/>
                </a:ext>
              </a:extLst>
            </p:cNvPr>
            <p:cNvSpPr/>
            <p:nvPr/>
          </p:nvSpPr>
          <p:spPr>
            <a:xfrm>
              <a:off x="2204025" y="3539125"/>
              <a:ext cx="101725" cy="15250"/>
            </a:xfrm>
            <a:custGeom>
              <a:avLst/>
              <a:gdLst/>
              <a:ahLst/>
              <a:cxnLst/>
              <a:rect l="l" t="t" r="r" b="b"/>
              <a:pathLst>
                <a:path w="4069" h="610" extrusionOk="0">
                  <a:moveTo>
                    <a:pt x="3987" y="0"/>
                  </a:moveTo>
                  <a:cubicBezTo>
                    <a:pt x="2678" y="14"/>
                    <a:pt x="1289" y="344"/>
                    <a:pt x="7" y="595"/>
                  </a:cubicBezTo>
                  <a:cubicBezTo>
                    <a:pt x="1" y="599"/>
                    <a:pt x="0" y="610"/>
                    <a:pt x="5" y="610"/>
                  </a:cubicBezTo>
                  <a:cubicBezTo>
                    <a:pt x="5" y="610"/>
                    <a:pt x="6" y="610"/>
                    <a:pt x="7" y="609"/>
                  </a:cubicBezTo>
                  <a:cubicBezTo>
                    <a:pt x="1313" y="511"/>
                    <a:pt x="2735" y="457"/>
                    <a:pt x="4004" y="119"/>
                  </a:cubicBezTo>
                  <a:cubicBezTo>
                    <a:pt x="4069" y="102"/>
                    <a:pt x="4055" y="0"/>
                    <a:pt x="3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13;p84">
              <a:extLst>
                <a:ext uri="{FF2B5EF4-FFF2-40B4-BE49-F238E27FC236}">
                  <a16:creationId xmlns="" xmlns:a16="http://schemas.microsoft.com/office/drawing/2014/main" id="{A09D3E43-D18B-44DD-AAC3-685A1D55D7AD}"/>
                </a:ext>
              </a:extLst>
            </p:cNvPr>
            <p:cNvSpPr/>
            <p:nvPr/>
          </p:nvSpPr>
          <p:spPr>
            <a:xfrm>
              <a:off x="2226125" y="3580450"/>
              <a:ext cx="51675" cy="10025"/>
            </a:xfrm>
            <a:custGeom>
              <a:avLst/>
              <a:gdLst/>
              <a:ahLst/>
              <a:cxnLst/>
              <a:rect l="l" t="t" r="r" b="b"/>
              <a:pathLst>
                <a:path w="2067" h="401" extrusionOk="0">
                  <a:moveTo>
                    <a:pt x="2013" y="0"/>
                  </a:moveTo>
                  <a:cubicBezTo>
                    <a:pt x="2011" y="0"/>
                    <a:pt x="2009" y="0"/>
                    <a:pt x="2007" y="1"/>
                  </a:cubicBezTo>
                  <a:cubicBezTo>
                    <a:pt x="1695" y="38"/>
                    <a:pt x="1389" y="100"/>
                    <a:pt x="1076" y="157"/>
                  </a:cubicBezTo>
                  <a:cubicBezTo>
                    <a:pt x="725" y="225"/>
                    <a:pt x="347" y="242"/>
                    <a:pt x="14" y="362"/>
                  </a:cubicBezTo>
                  <a:cubicBezTo>
                    <a:pt x="0" y="368"/>
                    <a:pt x="0" y="389"/>
                    <a:pt x="18" y="389"/>
                  </a:cubicBezTo>
                  <a:cubicBezTo>
                    <a:pt x="99" y="397"/>
                    <a:pt x="184" y="400"/>
                    <a:pt x="272" y="400"/>
                  </a:cubicBezTo>
                  <a:cubicBezTo>
                    <a:pt x="842" y="400"/>
                    <a:pt x="1511" y="240"/>
                    <a:pt x="2021" y="93"/>
                  </a:cubicBezTo>
                  <a:cubicBezTo>
                    <a:pt x="2067" y="80"/>
                    <a:pt x="2063" y="0"/>
                    <a:pt x="2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14;p84">
              <a:extLst>
                <a:ext uri="{FF2B5EF4-FFF2-40B4-BE49-F238E27FC236}">
                  <a16:creationId xmlns="" xmlns:a16="http://schemas.microsoft.com/office/drawing/2014/main" id="{33BE7412-B6DD-4F8A-BEFE-5E6D44486C91}"/>
                </a:ext>
              </a:extLst>
            </p:cNvPr>
            <p:cNvSpPr/>
            <p:nvPr/>
          </p:nvSpPr>
          <p:spPr>
            <a:xfrm>
              <a:off x="2123700" y="3607275"/>
              <a:ext cx="40175" cy="188850"/>
            </a:xfrm>
            <a:custGeom>
              <a:avLst/>
              <a:gdLst/>
              <a:ahLst/>
              <a:cxnLst/>
              <a:rect l="l" t="t" r="r" b="b"/>
              <a:pathLst>
                <a:path w="1607" h="7554" extrusionOk="0">
                  <a:moveTo>
                    <a:pt x="54" y="1"/>
                  </a:moveTo>
                  <a:cubicBezTo>
                    <a:pt x="27" y="1"/>
                    <a:pt x="0" y="19"/>
                    <a:pt x="4" y="54"/>
                  </a:cubicBezTo>
                  <a:cubicBezTo>
                    <a:pt x="294" y="2555"/>
                    <a:pt x="902" y="5127"/>
                    <a:pt x="1593" y="7550"/>
                  </a:cubicBezTo>
                  <a:cubicBezTo>
                    <a:pt x="1593" y="7552"/>
                    <a:pt x="1595" y="7553"/>
                    <a:pt x="1597" y="7553"/>
                  </a:cubicBezTo>
                  <a:cubicBezTo>
                    <a:pt x="1601" y="7553"/>
                    <a:pt x="1607" y="7550"/>
                    <a:pt x="1607" y="7546"/>
                  </a:cubicBezTo>
                  <a:cubicBezTo>
                    <a:pt x="1284" y="5052"/>
                    <a:pt x="831" y="2453"/>
                    <a:pt x="110" y="41"/>
                  </a:cubicBezTo>
                  <a:cubicBezTo>
                    <a:pt x="102" y="14"/>
                    <a:pt x="78" y="1"/>
                    <a:pt x="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15;p84">
              <a:extLst>
                <a:ext uri="{FF2B5EF4-FFF2-40B4-BE49-F238E27FC236}">
                  <a16:creationId xmlns="" xmlns:a16="http://schemas.microsoft.com/office/drawing/2014/main" id="{F170DF68-5815-418E-973F-D7C84E3AC40F}"/>
                </a:ext>
              </a:extLst>
            </p:cNvPr>
            <p:cNvSpPr/>
            <p:nvPr/>
          </p:nvSpPr>
          <p:spPr>
            <a:xfrm>
              <a:off x="2119200" y="3562500"/>
              <a:ext cx="5475" cy="5400"/>
            </a:xfrm>
            <a:custGeom>
              <a:avLst/>
              <a:gdLst/>
              <a:ahLst/>
              <a:cxnLst/>
              <a:rect l="l" t="t" r="r" b="b"/>
              <a:pathLst>
                <a:path w="219" h="216" extrusionOk="0">
                  <a:moveTo>
                    <a:pt x="110" y="1"/>
                  </a:moveTo>
                  <a:cubicBezTo>
                    <a:pt x="82" y="1"/>
                    <a:pt x="52" y="12"/>
                    <a:pt x="31" y="32"/>
                  </a:cubicBezTo>
                  <a:cubicBezTo>
                    <a:pt x="14" y="48"/>
                    <a:pt x="0" y="79"/>
                    <a:pt x="0" y="106"/>
                  </a:cubicBezTo>
                  <a:cubicBezTo>
                    <a:pt x="0" y="134"/>
                    <a:pt x="11" y="164"/>
                    <a:pt x="31" y="185"/>
                  </a:cubicBezTo>
                  <a:cubicBezTo>
                    <a:pt x="52" y="202"/>
                    <a:pt x="79" y="216"/>
                    <a:pt x="110" y="216"/>
                  </a:cubicBezTo>
                  <a:cubicBezTo>
                    <a:pt x="137" y="216"/>
                    <a:pt x="164" y="202"/>
                    <a:pt x="184" y="185"/>
                  </a:cubicBezTo>
                  <a:cubicBezTo>
                    <a:pt x="201" y="164"/>
                    <a:pt x="218" y="134"/>
                    <a:pt x="215" y="106"/>
                  </a:cubicBezTo>
                  <a:cubicBezTo>
                    <a:pt x="215" y="79"/>
                    <a:pt x="204" y="52"/>
                    <a:pt x="184" y="32"/>
                  </a:cubicBezTo>
                  <a:cubicBezTo>
                    <a:pt x="164" y="12"/>
                    <a:pt x="137" y="1"/>
                    <a:pt x="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16;p84">
              <a:extLst>
                <a:ext uri="{FF2B5EF4-FFF2-40B4-BE49-F238E27FC236}">
                  <a16:creationId xmlns="" xmlns:a16="http://schemas.microsoft.com/office/drawing/2014/main" id="{6DF97851-046F-4AF5-A884-17400E335222}"/>
                </a:ext>
              </a:extLst>
            </p:cNvPr>
            <p:cNvSpPr/>
            <p:nvPr/>
          </p:nvSpPr>
          <p:spPr>
            <a:xfrm>
              <a:off x="1508225" y="3739175"/>
              <a:ext cx="61775" cy="61850"/>
            </a:xfrm>
            <a:custGeom>
              <a:avLst/>
              <a:gdLst/>
              <a:ahLst/>
              <a:cxnLst/>
              <a:rect l="l" t="t" r="r" b="b"/>
              <a:pathLst>
                <a:path w="2471" h="2474" extrusionOk="0">
                  <a:moveTo>
                    <a:pt x="1" y="0"/>
                  </a:moveTo>
                  <a:lnTo>
                    <a:pt x="1" y="2474"/>
                  </a:lnTo>
                  <a:lnTo>
                    <a:pt x="2471" y="2474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rgbClr val="FBC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17;p84">
              <a:extLst>
                <a:ext uri="{FF2B5EF4-FFF2-40B4-BE49-F238E27FC236}">
                  <a16:creationId xmlns="" xmlns:a16="http://schemas.microsoft.com/office/drawing/2014/main" id="{29A7DC53-64B9-4C49-929A-D6B4E96B8CF1}"/>
                </a:ext>
              </a:extLst>
            </p:cNvPr>
            <p:cNvSpPr/>
            <p:nvPr/>
          </p:nvSpPr>
          <p:spPr>
            <a:xfrm>
              <a:off x="1507575" y="3733700"/>
              <a:ext cx="66100" cy="24825"/>
            </a:xfrm>
            <a:custGeom>
              <a:avLst/>
              <a:gdLst/>
              <a:ahLst/>
              <a:cxnLst/>
              <a:rect l="l" t="t" r="r" b="b"/>
              <a:pathLst>
                <a:path w="2644" h="993" extrusionOk="0">
                  <a:moveTo>
                    <a:pt x="2104" y="0"/>
                  </a:moveTo>
                  <a:cubicBezTo>
                    <a:pt x="2049" y="0"/>
                    <a:pt x="1992" y="12"/>
                    <a:pt x="1936" y="39"/>
                  </a:cubicBezTo>
                  <a:cubicBezTo>
                    <a:pt x="1491" y="253"/>
                    <a:pt x="983" y="436"/>
                    <a:pt x="474" y="436"/>
                  </a:cubicBezTo>
                  <a:cubicBezTo>
                    <a:pt x="360" y="436"/>
                    <a:pt x="245" y="426"/>
                    <a:pt x="132" y="406"/>
                  </a:cubicBezTo>
                  <a:cubicBezTo>
                    <a:pt x="128" y="405"/>
                    <a:pt x="123" y="405"/>
                    <a:pt x="118" y="405"/>
                  </a:cubicBezTo>
                  <a:cubicBezTo>
                    <a:pt x="58" y="405"/>
                    <a:pt x="1" y="482"/>
                    <a:pt x="61" y="529"/>
                  </a:cubicBezTo>
                  <a:cubicBezTo>
                    <a:pt x="410" y="805"/>
                    <a:pt x="913" y="992"/>
                    <a:pt x="1394" y="992"/>
                  </a:cubicBezTo>
                  <a:cubicBezTo>
                    <a:pt x="1762" y="992"/>
                    <a:pt x="2117" y="883"/>
                    <a:pt x="2382" y="621"/>
                  </a:cubicBezTo>
                  <a:cubicBezTo>
                    <a:pt x="2643" y="359"/>
                    <a:pt x="2404" y="0"/>
                    <a:pt x="2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18;p84">
              <a:extLst>
                <a:ext uri="{FF2B5EF4-FFF2-40B4-BE49-F238E27FC236}">
                  <a16:creationId xmlns="" xmlns:a16="http://schemas.microsoft.com/office/drawing/2014/main" id="{D6DE05FA-22DC-483F-B9B4-D8DA95149D59}"/>
                </a:ext>
              </a:extLst>
            </p:cNvPr>
            <p:cNvSpPr/>
            <p:nvPr/>
          </p:nvSpPr>
          <p:spPr>
            <a:xfrm>
              <a:off x="1244375" y="3264750"/>
              <a:ext cx="449575" cy="481600"/>
            </a:xfrm>
            <a:custGeom>
              <a:avLst/>
              <a:gdLst/>
              <a:ahLst/>
              <a:cxnLst/>
              <a:rect l="l" t="t" r="r" b="b"/>
              <a:pathLst>
                <a:path w="17983" h="19264" extrusionOk="0">
                  <a:moveTo>
                    <a:pt x="7573" y="0"/>
                  </a:moveTo>
                  <a:cubicBezTo>
                    <a:pt x="7476" y="0"/>
                    <a:pt x="7376" y="21"/>
                    <a:pt x="7282" y="64"/>
                  </a:cubicBezTo>
                  <a:cubicBezTo>
                    <a:pt x="2205" y="2432"/>
                    <a:pt x="1" y="8488"/>
                    <a:pt x="2369" y="13564"/>
                  </a:cubicBezTo>
                  <a:cubicBezTo>
                    <a:pt x="3560" y="16119"/>
                    <a:pt x="5839" y="18049"/>
                    <a:pt x="8623" y="18855"/>
                  </a:cubicBezTo>
                  <a:cubicBezTo>
                    <a:pt x="9558" y="19128"/>
                    <a:pt x="10517" y="19263"/>
                    <a:pt x="11477" y="19263"/>
                  </a:cubicBezTo>
                  <a:cubicBezTo>
                    <a:pt x="13559" y="19263"/>
                    <a:pt x="15652" y="18634"/>
                    <a:pt x="17571" y="17402"/>
                  </a:cubicBezTo>
                  <a:cubicBezTo>
                    <a:pt x="17891" y="17198"/>
                    <a:pt x="17982" y="16769"/>
                    <a:pt x="17778" y="16449"/>
                  </a:cubicBezTo>
                  <a:cubicBezTo>
                    <a:pt x="17647" y="16245"/>
                    <a:pt x="17424" y="16132"/>
                    <a:pt x="17196" y="16132"/>
                  </a:cubicBezTo>
                  <a:cubicBezTo>
                    <a:pt x="17069" y="16132"/>
                    <a:pt x="16940" y="16167"/>
                    <a:pt x="16825" y="16242"/>
                  </a:cubicBezTo>
                  <a:cubicBezTo>
                    <a:pt x="15132" y="17326"/>
                    <a:pt x="13293" y="17881"/>
                    <a:pt x="11473" y="17881"/>
                  </a:cubicBezTo>
                  <a:cubicBezTo>
                    <a:pt x="10641" y="17881"/>
                    <a:pt x="9814" y="17765"/>
                    <a:pt x="9007" y="17531"/>
                  </a:cubicBezTo>
                  <a:cubicBezTo>
                    <a:pt x="6605" y="16834"/>
                    <a:pt x="4642" y="15177"/>
                    <a:pt x="3621" y="12983"/>
                  </a:cubicBezTo>
                  <a:cubicBezTo>
                    <a:pt x="1573" y="8594"/>
                    <a:pt x="3478" y="3361"/>
                    <a:pt x="7867" y="1316"/>
                  </a:cubicBezTo>
                  <a:cubicBezTo>
                    <a:pt x="8210" y="1153"/>
                    <a:pt x="8361" y="745"/>
                    <a:pt x="8201" y="398"/>
                  </a:cubicBezTo>
                  <a:cubicBezTo>
                    <a:pt x="8082" y="147"/>
                    <a:pt x="7833" y="0"/>
                    <a:pt x="7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19;p84">
              <a:extLst>
                <a:ext uri="{FF2B5EF4-FFF2-40B4-BE49-F238E27FC236}">
                  <a16:creationId xmlns="" xmlns:a16="http://schemas.microsoft.com/office/drawing/2014/main" id="{A56B56BF-8C77-4E8F-A205-A25857E77067}"/>
                </a:ext>
              </a:extLst>
            </p:cNvPr>
            <p:cNvSpPr/>
            <p:nvPr/>
          </p:nvSpPr>
          <p:spPr>
            <a:xfrm>
              <a:off x="1457125" y="3784425"/>
              <a:ext cx="163600" cy="58450"/>
            </a:xfrm>
            <a:custGeom>
              <a:avLst/>
              <a:gdLst/>
              <a:ahLst/>
              <a:cxnLst/>
              <a:rect l="l" t="t" r="r" b="b"/>
              <a:pathLst>
                <a:path w="6544" h="2338" extrusionOk="0">
                  <a:moveTo>
                    <a:pt x="1146" y="1"/>
                  </a:moveTo>
                  <a:cubicBezTo>
                    <a:pt x="851" y="1"/>
                    <a:pt x="589" y="188"/>
                    <a:pt x="490" y="467"/>
                  </a:cubicBezTo>
                  <a:lnTo>
                    <a:pt x="160" y="1413"/>
                  </a:lnTo>
                  <a:cubicBezTo>
                    <a:pt x="0" y="1865"/>
                    <a:pt x="337" y="2338"/>
                    <a:pt x="817" y="2338"/>
                  </a:cubicBezTo>
                  <a:lnTo>
                    <a:pt x="5747" y="2338"/>
                  </a:lnTo>
                  <a:cubicBezTo>
                    <a:pt x="6209" y="2338"/>
                    <a:pt x="6543" y="1896"/>
                    <a:pt x="6413" y="1450"/>
                  </a:cubicBezTo>
                  <a:lnTo>
                    <a:pt x="6141" y="505"/>
                  </a:lnTo>
                  <a:cubicBezTo>
                    <a:pt x="6056" y="208"/>
                    <a:pt x="5784" y="1"/>
                    <a:pt x="5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20;p84">
              <a:extLst>
                <a:ext uri="{FF2B5EF4-FFF2-40B4-BE49-F238E27FC236}">
                  <a16:creationId xmlns="" xmlns:a16="http://schemas.microsoft.com/office/drawing/2014/main" id="{9E41BEE4-D72A-4E01-9DEB-5FD751595B51}"/>
                </a:ext>
              </a:extLst>
            </p:cNvPr>
            <p:cNvSpPr/>
            <p:nvPr/>
          </p:nvSpPr>
          <p:spPr>
            <a:xfrm>
              <a:off x="1336250" y="3290150"/>
              <a:ext cx="405750" cy="405850"/>
            </a:xfrm>
            <a:custGeom>
              <a:avLst/>
              <a:gdLst/>
              <a:ahLst/>
              <a:cxnLst/>
              <a:rect l="l" t="t" r="r" b="b"/>
              <a:pathLst>
                <a:path w="16230" h="16234" extrusionOk="0">
                  <a:moveTo>
                    <a:pt x="8115" y="0"/>
                  </a:moveTo>
                  <a:cubicBezTo>
                    <a:pt x="3634" y="0"/>
                    <a:pt x="0" y="3634"/>
                    <a:pt x="0" y="8115"/>
                  </a:cubicBezTo>
                  <a:cubicBezTo>
                    <a:pt x="0" y="12600"/>
                    <a:pt x="3634" y="16234"/>
                    <a:pt x="8115" y="16234"/>
                  </a:cubicBezTo>
                  <a:cubicBezTo>
                    <a:pt x="12599" y="16234"/>
                    <a:pt x="16229" y="12600"/>
                    <a:pt x="16229" y="8115"/>
                  </a:cubicBezTo>
                  <a:cubicBezTo>
                    <a:pt x="16229" y="3634"/>
                    <a:pt x="12599" y="0"/>
                    <a:pt x="8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21;p84">
              <a:extLst>
                <a:ext uri="{FF2B5EF4-FFF2-40B4-BE49-F238E27FC236}">
                  <a16:creationId xmlns="" xmlns:a16="http://schemas.microsoft.com/office/drawing/2014/main" id="{7DDEC9E0-744D-4BA9-BB79-EDC3537271FE}"/>
                </a:ext>
              </a:extLst>
            </p:cNvPr>
            <p:cNvSpPr/>
            <p:nvPr/>
          </p:nvSpPr>
          <p:spPr>
            <a:xfrm>
              <a:off x="1307925" y="3353175"/>
              <a:ext cx="166725" cy="230725"/>
            </a:xfrm>
            <a:custGeom>
              <a:avLst/>
              <a:gdLst/>
              <a:ahLst/>
              <a:cxnLst/>
              <a:rect l="l" t="t" r="r" b="b"/>
              <a:pathLst>
                <a:path w="6669" h="9229" extrusionOk="0">
                  <a:moveTo>
                    <a:pt x="3372" y="1"/>
                  </a:moveTo>
                  <a:cubicBezTo>
                    <a:pt x="1" y="3947"/>
                    <a:pt x="1412" y="7714"/>
                    <a:pt x="1412" y="7714"/>
                  </a:cubicBezTo>
                  <a:cubicBezTo>
                    <a:pt x="1412" y="7714"/>
                    <a:pt x="1654" y="8850"/>
                    <a:pt x="2953" y="9164"/>
                  </a:cubicBezTo>
                  <a:cubicBezTo>
                    <a:pt x="3138" y="9208"/>
                    <a:pt x="3286" y="9228"/>
                    <a:pt x="3404" y="9228"/>
                  </a:cubicBezTo>
                  <a:cubicBezTo>
                    <a:pt x="4312" y="9228"/>
                    <a:pt x="3372" y="8041"/>
                    <a:pt x="3372" y="8041"/>
                  </a:cubicBezTo>
                  <a:cubicBezTo>
                    <a:pt x="3372" y="8041"/>
                    <a:pt x="1235" y="6636"/>
                    <a:pt x="3900" y="5332"/>
                  </a:cubicBezTo>
                  <a:cubicBezTo>
                    <a:pt x="6669" y="3978"/>
                    <a:pt x="3372" y="1"/>
                    <a:pt x="3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22;p84">
              <a:extLst>
                <a:ext uri="{FF2B5EF4-FFF2-40B4-BE49-F238E27FC236}">
                  <a16:creationId xmlns="" xmlns:a16="http://schemas.microsoft.com/office/drawing/2014/main" id="{3BC4D60E-41C1-41EB-8C17-4D536D05F927}"/>
                </a:ext>
              </a:extLst>
            </p:cNvPr>
            <p:cNvSpPr/>
            <p:nvPr/>
          </p:nvSpPr>
          <p:spPr>
            <a:xfrm>
              <a:off x="1404300" y="3532500"/>
              <a:ext cx="143500" cy="161275"/>
            </a:xfrm>
            <a:custGeom>
              <a:avLst/>
              <a:gdLst/>
              <a:ahLst/>
              <a:cxnLst/>
              <a:rect l="l" t="t" r="r" b="b"/>
              <a:pathLst>
                <a:path w="5740" h="6451" extrusionOk="0">
                  <a:moveTo>
                    <a:pt x="2183" y="1"/>
                  </a:moveTo>
                  <a:cubicBezTo>
                    <a:pt x="1080" y="1"/>
                    <a:pt x="45" y="487"/>
                    <a:pt x="45" y="1991"/>
                  </a:cubicBezTo>
                  <a:cubicBezTo>
                    <a:pt x="45" y="1991"/>
                    <a:pt x="0" y="3899"/>
                    <a:pt x="1505" y="3899"/>
                  </a:cubicBezTo>
                  <a:cubicBezTo>
                    <a:pt x="1716" y="3899"/>
                    <a:pt x="1957" y="3862"/>
                    <a:pt x="2232" y="3776"/>
                  </a:cubicBezTo>
                  <a:cubicBezTo>
                    <a:pt x="2232" y="3776"/>
                    <a:pt x="3335" y="5111"/>
                    <a:pt x="4583" y="6155"/>
                  </a:cubicBezTo>
                  <a:cubicBezTo>
                    <a:pt x="4827" y="6360"/>
                    <a:pt x="5173" y="6450"/>
                    <a:pt x="5397" y="6450"/>
                  </a:cubicBezTo>
                  <a:cubicBezTo>
                    <a:pt x="5642" y="6450"/>
                    <a:pt x="5740" y="6342"/>
                    <a:pt x="5393" y="6155"/>
                  </a:cubicBezTo>
                  <a:cubicBezTo>
                    <a:pt x="4696" y="5777"/>
                    <a:pt x="4852" y="3776"/>
                    <a:pt x="4852" y="3776"/>
                  </a:cubicBezTo>
                  <a:cubicBezTo>
                    <a:pt x="4852" y="3776"/>
                    <a:pt x="5018" y="718"/>
                    <a:pt x="3614" y="245"/>
                  </a:cubicBezTo>
                  <a:cubicBezTo>
                    <a:pt x="3181" y="98"/>
                    <a:pt x="2675" y="1"/>
                    <a:pt x="2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23;p84">
              <a:extLst>
                <a:ext uri="{FF2B5EF4-FFF2-40B4-BE49-F238E27FC236}">
                  <a16:creationId xmlns="" xmlns:a16="http://schemas.microsoft.com/office/drawing/2014/main" id="{32FAFE8D-4803-44C5-832C-3FBE9BE6F920}"/>
                </a:ext>
              </a:extLst>
            </p:cNvPr>
            <p:cNvSpPr/>
            <p:nvPr/>
          </p:nvSpPr>
          <p:spPr>
            <a:xfrm>
              <a:off x="1535950" y="3398425"/>
              <a:ext cx="197900" cy="194400"/>
            </a:xfrm>
            <a:custGeom>
              <a:avLst/>
              <a:gdLst/>
              <a:ahLst/>
              <a:cxnLst/>
              <a:rect l="l" t="t" r="r" b="b"/>
              <a:pathLst>
                <a:path w="7916" h="7776" extrusionOk="0">
                  <a:moveTo>
                    <a:pt x="3756" y="0"/>
                  </a:moveTo>
                  <a:cubicBezTo>
                    <a:pt x="2707" y="0"/>
                    <a:pt x="1688" y="489"/>
                    <a:pt x="1100" y="1821"/>
                  </a:cubicBezTo>
                  <a:cubicBezTo>
                    <a:pt x="0" y="4315"/>
                    <a:pt x="2087" y="4882"/>
                    <a:pt x="3112" y="4882"/>
                  </a:cubicBezTo>
                  <a:cubicBezTo>
                    <a:pt x="3175" y="4882"/>
                    <a:pt x="3234" y="4880"/>
                    <a:pt x="3288" y="4876"/>
                  </a:cubicBezTo>
                  <a:cubicBezTo>
                    <a:pt x="4038" y="4822"/>
                    <a:pt x="4171" y="4147"/>
                    <a:pt x="4544" y="4147"/>
                  </a:cubicBezTo>
                  <a:cubicBezTo>
                    <a:pt x="4635" y="4147"/>
                    <a:pt x="4739" y="4187"/>
                    <a:pt x="4870" y="4284"/>
                  </a:cubicBezTo>
                  <a:cubicBezTo>
                    <a:pt x="6357" y="5391"/>
                    <a:pt x="5465" y="6200"/>
                    <a:pt x="6424" y="7442"/>
                  </a:cubicBezTo>
                  <a:cubicBezTo>
                    <a:pt x="6603" y="7673"/>
                    <a:pt x="6761" y="7775"/>
                    <a:pt x="6899" y="7775"/>
                  </a:cubicBezTo>
                  <a:cubicBezTo>
                    <a:pt x="7915" y="7775"/>
                    <a:pt x="7814" y="2165"/>
                    <a:pt x="6561" y="1083"/>
                  </a:cubicBezTo>
                  <a:cubicBezTo>
                    <a:pt x="5854" y="475"/>
                    <a:pt x="4791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24;p84">
              <a:extLst>
                <a:ext uri="{FF2B5EF4-FFF2-40B4-BE49-F238E27FC236}">
                  <a16:creationId xmlns="" xmlns:a16="http://schemas.microsoft.com/office/drawing/2014/main" id="{7A9815F4-FE47-41F3-B23C-944CE8034B80}"/>
                </a:ext>
              </a:extLst>
            </p:cNvPr>
            <p:cNvSpPr/>
            <p:nvPr/>
          </p:nvSpPr>
          <p:spPr>
            <a:xfrm>
              <a:off x="1515375" y="3290850"/>
              <a:ext cx="205275" cy="144875"/>
            </a:xfrm>
            <a:custGeom>
              <a:avLst/>
              <a:gdLst/>
              <a:ahLst/>
              <a:cxnLst/>
              <a:rect l="l" t="t" r="r" b="b"/>
              <a:pathLst>
                <a:path w="8211" h="5795" extrusionOk="0">
                  <a:moveTo>
                    <a:pt x="1613" y="0"/>
                  </a:moveTo>
                  <a:cubicBezTo>
                    <a:pt x="1613" y="0"/>
                    <a:pt x="0" y="217"/>
                    <a:pt x="950" y="2055"/>
                  </a:cubicBezTo>
                  <a:cubicBezTo>
                    <a:pt x="1227" y="2592"/>
                    <a:pt x="1399" y="2783"/>
                    <a:pt x="1503" y="2783"/>
                  </a:cubicBezTo>
                  <a:cubicBezTo>
                    <a:pt x="1756" y="2783"/>
                    <a:pt x="1613" y="1664"/>
                    <a:pt x="1613" y="1664"/>
                  </a:cubicBezTo>
                  <a:lnTo>
                    <a:pt x="1613" y="1664"/>
                  </a:lnTo>
                  <a:cubicBezTo>
                    <a:pt x="1613" y="1664"/>
                    <a:pt x="2882" y="1932"/>
                    <a:pt x="1613" y="3658"/>
                  </a:cubicBezTo>
                  <a:cubicBezTo>
                    <a:pt x="341" y="5386"/>
                    <a:pt x="1613" y="5795"/>
                    <a:pt x="1613" y="5795"/>
                  </a:cubicBezTo>
                  <a:cubicBezTo>
                    <a:pt x="1613" y="5795"/>
                    <a:pt x="2021" y="5447"/>
                    <a:pt x="1613" y="4900"/>
                  </a:cubicBezTo>
                  <a:cubicBezTo>
                    <a:pt x="1613" y="4900"/>
                    <a:pt x="3396" y="3638"/>
                    <a:pt x="5516" y="3638"/>
                  </a:cubicBezTo>
                  <a:cubicBezTo>
                    <a:pt x="6391" y="3638"/>
                    <a:pt x="7323" y="3853"/>
                    <a:pt x="8210" y="4460"/>
                  </a:cubicBezTo>
                  <a:cubicBezTo>
                    <a:pt x="8210" y="4460"/>
                    <a:pt x="6489" y="354"/>
                    <a:pt x="1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25;p84">
              <a:extLst>
                <a:ext uri="{FF2B5EF4-FFF2-40B4-BE49-F238E27FC236}">
                  <a16:creationId xmlns="" xmlns:a16="http://schemas.microsoft.com/office/drawing/2014/main" id="{CCE03DD6-71CE-4C36-8436-39F199B64AF0}"/>
                </a:ext>
              </a:extLst>
            </p:cNvPr>
            <p:cNvSpPr/>
            <p:nvPr/>
          </p:nvSpPr>
          <p:spPr>
            <a:xfrm>
              <a:off x="1405400" y="3303600"/>
              <a:ext cx="79650" cy="66725"/>
            </a:xfrm>
            <a:custGeom>
              <a:avLst/>
              <a:gdLst/>
              <a:ahLst/>
              <a:cxnLst/>
              <a:rect l="l" t="t" r="r" b="b"/>
              <a:pathLst>
                <a:path w="3186" h="2669" extrusionOk="0">
                  <a:moveTo>
                    <a:pt x="2440" y="1"/>
                  </a:moveTo>
                  <a:cubicBezTo>
                    <a:pt x="2440" y="1"/>
                    <a:pt x="222" y="896"/>
                    <a:pt x="1" y="1545"/>
                  </a:cubicBezTo>
                  <a:cubicBezTo>
                    <a:pt x="1" y="1545"/>
                    <a:pt x="1056" y="2669"/>
                    <a:pt x="1867" y="2669"/>
                  </a:cubicBezTo>
                  <a:cubicBezTo>
                    <a:pt x="2084" y="2669"/>
                    <a:pt x="2283" y="2589"/>
                    <a:pt x="2440" y="2386"/>
                  </a:cubicBezTo>
                  <a:cubicBezTo>
                    <a:pt x="3185" y="1422"/>
                    <a:pt x="2440" y="1"/>
                    <a:pt x="2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26;p84">
              <a:extLst>
                <a:ext uri="{FF2B5EF4-FFF2-40B4-BE49-F238E27FC236}">
                  <a16:creationId xmlns="" xmlns:a16="http://schemas.microsoft.com/office/drawing/2014/main" id="{BC1BA418-580A-4CF0-862E-B1ACB8D7CCEA}"/>
                </a:ext>
              </a:extLst>
            </p:cNvPr>
            <p:cNvSpPr/>
            <p:nvPr/>
          </p:nvSpPr>
          <p:spPr>
            <a:xfrm>
              <a:off x="1667075" y="3472575"/>
              <a:ext cx="61150" cy="142775"/>
            </a:xfrm>
            <a:custGeom>
              <a:avLst/>
              <a:gdLst/>
              <a:ahLst/>
              <a:cxnLst/>
              <a:rect l="l" t="t" r="r" b="b"/>
              <a:pathLst>
                <a:path w="2446" h="5711" extrusionOk="0">
                  <a:moveTo>
                    <a:pt x="1980" y="0"/>
                  </a:moveTo>
                  <a:cubicBezTo>
                    <a:pt x="1948" y="0"/>
                    <a:pt x="1916" y="17"/>
                    <a:pt x="1911" y="52"/>
                  </a:cubicBezTo>
                  <a:cubicBezTo>
                    <a:pt x="1758" y="1026"/>
                    <a:pt x="1754" y="1979"/>
                    <a:pt x="1455" y="2931"/>
                  </a:cubicBezTo>
                  <a:cubicBezTo>
                    <a:pt x="1139" y="3935"/>
                    <a:pt x="618" y="4854"/>
                    <a:pt x="6" y="5701"/>
                  </a:cubicBezTo>
                  <a:cubicBezTo>
                    <a:pt x="1" y="5705"/>
                    <a:pt x="5" y="5710"/>
                    <a:pt x="9" y="5710"/>
                  </a:cubicBezTo>
                  <a:cubicBezTo>
                    <a:pt x="12" y="5710"/>
                    <a:pt x="14" y="5709"/>
                    <a:pt x="16" y="5707"/>
                  </a:cubicBezTo>
                  <a:cubicBezTo>
                    <a:pt x="1319" y="4347"/>
                    <a:pt x="2445" y="1985"/>
                    <a:pt x="2054" y="52"/>
                  </a:cubicBezTo>
                  <a:cubicBezTo>
                    <a:pt x="2047" y="18"/>
                    <a:pt x="2013" y="0"/>
                    <a:pt x="19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27;p84">
              <a:extLst>
                <a:ext uri="{FF2B5EF4-FFF2-40B4-BE49-F238E27FC236}">
                  <a16:creationId xmlns="" xmlns:a16="http://schemas.microsoft.com/office/drawing/2014/main" id="{D67D17E2-F331-44D6-B75C-B6087B08C514}"/>
                </a:ext>
              </a:extLst>
            </p:cNvPr>
            <p:cNvSpPr/>
            <p:nvPr/>
          </p:nvSpPr>
          <p:spPr>
            <a:xfrm>
              <a:off x="1714500" y="3459425"/>
              <a:ext cx="7000" cy="5400"/>
            </a:xfrm>
            <a:custGeom>
              <a:avLst/>
              <a:gdLst/>
              <a:ahLst/>
              <a:cxnLst/>
              <a:rect l="l" t="t" r="r" b="b"/>
              <a:pathLst>
                <a:path w="280" h="216" extrusionOk="0">
                  <a:moveTo>
                    <a:pt x="140" y="0"/>
                  </a:moveTo>
                  <a:cubicBezTo>
                    <a:pt x="0" y="0"/>
                    <a:pt x="0" y="215"/>
                    <a:pt x="140" y="215"/>
                  </a:cubicBezTo>
                  <a:cubicBezTo>
                    <a:pt x="279" y="215"/>
                    <a:pt x="279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28;p84">
              <a:extLst>
                <a:ext uri="{FF2B5EF4-FFF2-40B4-BE49-F238E27FC236}">
                  <a16:creationId xmlns="" xmlns:a16="http://schemas.microsoft.com/office/drawing/2014/main" id="{AEFF5B3E-44AC-43E5-BDCC-A758BC2F8B84}"/>
                </a:ext>
              </a:extLst>
            </p:cNvPr>
            <p:cNvSpPr/>
            <p:nvPr/>
          </p:nvSpPr>
          <p:spPr>
            <a:xfrm>
              <a:off x="1560800" y="3793025"/>
              <a:ext cx="340925" cy="193950"/>
            </a:xfrm>
            <a:custGeom>
              <a:avLst/>
              <a:gdLst/>
              <a:ahLst/>
              <a:cxnLst/>
              <a:rect l="l" t="t" r="r" b="b"/>
              <a:pathLst>
                <a:path w="13637" h="7758" extrusionOk="0">
                  <a:moveTo>
                    <a:pt x="11611" y="1"/>
                  </a:moveTo>
                  <a:cubicBezTo>
                    <a:pt x="11571" y="1"/>
                    <a:pt x="11532" y="11"/>
                    <a:pt x="11497" y="31"/>
                  </a:cubicBezTo>
                  <a:lnTo>
                    <a:pt x="164" y="6618"/>
                  </a:lnTo>
                  <a:cubicBezTo>
                    <a:pt x="0" y="6709"/>
                    <a:pt x="17" y="6951"/>
                    <a:pt x="191" y="7023"/>
                  </a:cubicBezTo>
                  <a:lnTo>
                    <a:pt x="1943" y="7741"/>
                  </a:lnTo>
                  <a:cubicBezTo>
                    <a:pt x="1970" y="7752"/>
                    <a:pt x="1999" y="7757"/>
                    <a:pt x="2028" y="7757"/>
                  </a:cubicBezTo>
                  <a:cubicBezTo>
                    <a:pt x="2068" y="7757"/>
                    <a:pt x="2108" y="7747"/>
                    <a:pt x="2144" y="7727"/>
                  </a:cubicBezTo>
                  <a:lnTo>
                    <a:pt x="13473" y="1140"/>
                  </a:lnTo>
                  <a:cubicBezTo>
                    <a:pt x="13637" y="1048"/>
                    <a:pt x="13620" y="806"/>
                    <a:pt x="13446" y="735"/>
                  </a:cubicBezTo>
                  <a:lnTo>
                    <a:pt x="11694" y="18"/>
                  </a:lnTo>
                  <a:cubicBezTo>
                    <a:pt x="11667" y="6"/>
                    <a:pt x="11639" y="1"/>
                    <a:pt x="11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29;p84">
              <a:extLst>
                <a:ext uri="{FF2B5EF4-FFF2-40B4-BE49-F238E27FC236}">
                  <a16:creationId xmlns="" xmlns:a16="http://schemas.microsoft.com/office/drawing/2014/main" id="{6F1E4937-4A20-48DF-92C0-623858E16A57}"/>
                </a:ext>
              </a:extLst>
            </p:cNvPr>
            <p:cNvSpPr/>
            <p:nvPr/>
          </p:nvSpPr>
          <p:spPr>
            <a:xfrm>
              <a:off x="1560800" y="3789450"/>
              <a:ext cx="340925" cy="193950"/>
            </a:xfrm>
            <a:custGeom>
              <a:avLst/>
              <a:gdLst/>
              <a:ahLst/>
              <a:cxnLst/>
              <a:rect l="l" t="t" r="r" b="b"/>
              <a:pathLst>
                <a:path w="13637" h="7758" extrusionOk="0">
                  <a:moveTo>
                    <a:pt x="11611" y="1"/>
                  </a:moveTo>
                  <a:cubicBezTo>
                    <a:pt x="11571" y="1"/>
                    <a:pt x="11532" y="11"/>
                    <a:pt x="11497" y="31"/>
                  </a:cubicBezTo>
                  <a:lnTo>
                    <a:pt x="164" y="6615"/>
                  </a:lnTo>
                  <a:cubicBezTo>
                    <a:pt x="0" y="6709"/>
                    <a:pt x="17" y="6951"/>
                    <a:pt x="191" y="7023"/>
                  </a:cubicBezTo>
                  <a:lnTo>
                    <a:pt x="1943" y="7741"/>
                  </a:lnTo>
                  <a:cubicBezTo>
                    <a:pt x="1970" y="7752"/>
                    <a:pt x="1999" y="7757"/>
                    <a:pt x="2028" y="7757"/>
                  </a:cubicBezTo>
                  <a:cubicBezTo>
                    <a:pt x="2068" y="7757"/>
                    <a:pt x="2108" y="7747"/>
                    <a:pt x="2144" y="7727"/>
                  </a:cubicBezTo>
                  <a:lnTo>
                    <a:pt x="13473" y="1141"/>
                  </a:lnTo>
                  <a:cubicBezTo>
                    <a:pt x="13637" y="1048"/>
                    <a:pt x="13620" y="807"/>
                    <a:pt x="13446" y="735"/>
                  </a:cubicBezTo>
                  <a:lnTo>
                    <a:pt x="11694" y="18"/>
                  </a:lnTo>
                  <a:cubicBezTo>
                    <a:pt x="11667" y="6"/>
                    <a:pt x="11639" y="1"/>
                    <a:pt x="11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630;p84">
              <a:extLst>
                <a:ext uri="{FF2B5EF4-FFF2-40B4-BE49-F238E27FC236}">
                  <a16:creationId xmlns="" xmlns:a16="http://schemas.microsoft.com/office/drawing/2014/main" id="{75518BBC-98A1-49CD-A6B6-9A487E9E2C3C}"/>
                </a:ext>
              </a:extLst>
            </p:cNvPr>
            <p:cNvSpPr/>
            <p:nvPr/>
          </p:nvSpPr>
          <p:spPr>
            <a:xfrm>
              <a:off x="1593125" y="3948750"/>
              <a:ext cx="22800" cy="14325"/>
            </a:xfrm>
            <a:custGeom>
              <a:avLst/>
              <a:gdLst/>
              <a:ahLst/>
              <a:cxnLst/>
              <a:rect l="l" t="t" r="r" b="b"/>
              <a:pathLst>
                <a:path w="912" h="573" extrusionOk="0">
                  <a:moveTo>
                    <a:pt x="456" y="1"/>
                  </a:moveTo>
                  <a:cubicBezTo>
                    <a:pt x="205" y="1"/>
                    <a:pt x="1" y="130"/>
                    <a:pt x="1" y="287"/>
                  </a:cubicBezTo>
                  <a:cubicBezTo>
                    <a:pt x="1" y="444"/>
                    <a:pt x="205" y="573"/>
                    <a:pt x="456" y="573"/>
                  </a:cubicBezTo>
                  <a:cubicBezTo>
                    <a:pt x="708" y="573"/>
                    <a:pt x="912" y="444"/>
                    <a:pt x="912" y="287"/>
                  </a:cubicBezTo>
                  <a:cubicBezTo>
                    <a:pt x="912" y="130"/>
                    <a:pt x="708" y="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631;p84">
              <a:extLst>
                <a:ext uri="{FF2B5EF4-FFF2-40B4-BE49-F238E27FC236}">
                  <a16:creationId xmlns="" xmlns:a16="http://schemas.microsoft.com/office/drawing/2014/main" id="{BEB8316D-4B4C-4841-BA07-7492CD4CCD89}"/>
                </a:ext>
              </a:extLst>
            </p:cNvPr>
            <p:cNvSpPr/>
            <p:nvPr/>
          </p:nvSpPr>
          <p:spPr>
            <a:xfrm>
              <a:off x="1625525" y="3919150"/>
              <a:ext cx="36025" cy="16450"/>
            </a:xfrm>
            <a:custGeom>
              <a:avLst/>
              <a:gdLst/>
              <a:ahLst/>
              <a:cxnLst/>
              <a:rect l="l" t="t" r="r" b="b"/>
              <a:pathLst>
                <a:path w="1441" h="658" extrusionOk="0">
                  <a:moveTo>
                    <a:pt x="52" y="1"/>
                  </a:moveTo>
                  <a:lnTo>
                    <a:pt x="1" y="133"/>
                  </a:lnTo>
                  <a:lnTo>
                    <a:pt x="1389" y="657"/>
                  </a:lnTo>
                  <a:lnTo>
                    <a:pt x="1440" y="521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632;p84">
              <a:extLst>
                <a:ext uri="{FF2B5EF4-FFF2-40B4-BE49-F238E27FC236}">
                  <a16:creationId xmlns="" xmlns:a16="http://schemas.microsoft.com/office/drawing/2014/main" id="{58143378-151D-49D8-AE59-6950AC3AB427}"/>
                </a:ext>
              </a:extLst>
            </p:cNvPr>
            <p:cNvSpPr/>
            <p:nvPr/>
          </p:nvSpPr>
          <p:spPr>
            <a:xfrm>
              <a:off x="1672050" y="3890925"/>
              <a:ext cx="21900" cy="11075"/>
            </a:xfrm>
            <a:custGeom>
              <a:avLst/>
              <a:gdLst/>
              <a:ahLst/>
              <a:cxnLst/>
              <a:rect l="l" t="t" r="r" b="b"/>
              <a:pathLst>
                <a:path w="876" h="443" extrusionOk="0">
                  <a:moveTo>
                    <a:pt x="52" y="1"/>
                  </a:moveTo>
                  <a:lnTo>
                    <a:pt x="1" y="133"/>
                  </a:lnTo>
                  <a:lnTo>
                    <a:pt x="824" y="442"/>
                  </a:lnTo>
                  <a:lnTo>
                    <a:pt x="875" y="310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633;p84">
              <a:extLst>
                <a:ext uri="{FF2B5EF4-FFF2-40B4-BE49-F238E27FC236}">
                  <a16:creationId xmlns="" xmlns:a16="http://schemas.microsoft.com/office/drawing/2014/main" id="{15C23AE4-5C95-42BE-9168-84E09B651E90}"/>
                </a:ext>
              </a:extLst>
            </p:cNvPr>
            <p:cNvSpPr/>
            <p:nvPr/>
          </p:nvSpPr>
          <p:spPr>
            <a:xfrm>
              <a:off x="1761025" y="3839625"/>
              <a:ext cx="21875" cy="11100"/>
            </a:xfrm>
            <a:custGeom>
              <a:avLst/>
              <a:gdLst/>
              <a:ahLst/>
              <a:cxnLst/>
              <a:rect l="l" t="t" r="r" b="b"/>
              <a:pathLst>
                <a:path w="875" h="444" extrusionOk="0">
                  <a:moveTo>
                    <a:pt x="51" y="1"/>
                  </a:moveTo>
                  <a:lnTo>
                    <a:pt x="1" y="137"/>
                  </a:lnTo>
                  <a:lnTo>
                    <a:pt x="824" y="443"/>
                  </a:lnTo>
                  <a:lnTo>
                    <a:pt x="875" y="310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634;p84">
              <a:extLst>
                <a:ext uri="{FF2B5EF4-FFF2-40B4-BE49-F238E27FC236}">
                  <a16:creationId xmlns="" xmlns:a16="http://schemas.microsoft.com/office/drawing/2014/main" id="{20FC0B2C-5AD4-4A7D-AE6E-9BD30F5AB76D}"/>
                </a:ext>
              </a:extLst>
            </p:cNvPr>
            <p:cNvSpPr/>
            <p:nvPr/>
          </p:nvSpPr>
          <p:spPr>
            <a:xfrm>
              <a:off x="1713300" y="3867775"/>
              <a:ext cx="36025" cy="16450"/>
            </a:xfrm>
            <a:custGeom>
              <a:avLst/>
              <a:gdLst/>
              <a:ahLst/>
              <a:cxnLst/>
              <a:rect l="l" t="t" r="r" b="b"/>
              <a:pathLst>
                <a:path w="1441" h="658" extrusionOk="0">
                  <a:moveTo>
                    <a:pt x="48" y="1"/>
                  </a:moveTo>
                  <a:lnTo>
                    <a:pt x="1" y="137"/>
                  </a:lnTo>
                  <a:lnTo>
                    <a:pt x="1389" y="657"/>
                  </a:lnTo>
                  <a:lnTo>
                    <a:pt x="1440" y="5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635;p84">
              <a:extLst>
                <a:ext uri="{FF2B5EF4-FFF2-40B4-BE49-F238E27FC236}">
                  <a16:creationId xmlns="" xmlns:a16="http://schemas.microsoft.com/office/drawing/2014/main" id="{6C4C4553-1750-42BC-A083-4432C4228C57}"/>
                </a:ext>
              </a:extLst>
            </p:cNvPr>
            <p:cNvSpPr/>
            <p:nvPr/>
          </p:nvSpPr>
          <p:spPr>
            <a:xfrm>
              <a:off x="1801000" y="3816500"/>
              <a:ext cx="36000" cy="16450"/>
            </a:xfrm>
            <a:custGeom>
              <a:avLst/>
              <a:gdLst/>
              <a:ahLst/>
              <a:cxnLst/>
              <a:rect l="l" t="t" r="r" b="b"/>
              <a:pathLst>
                <a:path w="1440" h="658" extrusionOk="0">
                  <a:moveTo>
                    <a:pt x="51" y="1"/>
                  </a:moveTo>
                  <a:lnTo>
                    <a:pt x="1" y="133"/>
                  </a:lnTo>
                  <a:lnTo>
                    <a:pt x="1389" y="657"/>
                  </a:lnTo>
                  <a:lnTo>
                    <a:pt x="1439" y="521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636;p84">
              <a:extLst>
                <a:ext uri="{FF2B5EF4-FFF2-40B4-BE49-F238E27FC236}">
                  <a16:creationId xmlns="" xmlns:a16="http://schemas.microsoft.com/office/drawing/2014/main" id="{6C4C46BC-4D51-4E8F-9709-5D7C70F371A3}"/>
                </a:ext>
              </a:extLst>
            </p:cNvPr>
            <p:cNvSpPr/>
            <p:nvPr/>
          </p:nvSpPr>
          <p:spPr>
            <a:xfrm>
              <a:off x="1302975" y="3647925"/>
              <a:ext cx="35000" cy="241450"/>
            </a:xfrm>
            <a:custGeom>
              <a:avLst/>
              <a:gdLst/>
              <a:ahLst/>
              <a:cxnLst/>
              <a:rect l="l" t="t" r="r" b="b"/>
              <a:pathLst>
                <a:path w="1400" h="9658" extrusionOk="0">
                  <a:moveTo>
                    <a:pt x="104" y="0"/>
                  </a:moveTo>
                  <a:cubicBezTo>
                    <a:pt x="52" y="0"/>
                    <a:pt x="1" y="35"/>
                    <a:pt x="4" y="98"/>
                  </a:cubicBezTo>
                  <a:cubicBezTo>
                    <a:pt x="56" y="1732"/>
                    <a:pt x="416" y="3375"/>
                    <a:pt x="624" y="4994"/>
                  </a:cubicBezTo>
                  <a:cubicBezTo>
                    <a:pt x="821" y="6532"/>
                    <a:pt x="913" y="8128"/>
                    <a:pt x="1273" y="9639"/>
                  </a:cubicBezTo>
                  <a:cubicBezTo>
                    <a:pt x="1276" y="9652"/>
                    <a:pt x="1286" y="9658"/>
                    <a:pt x="1297" y="9658"/>
                  </a:cubicBezTo>
                  <a:cubicBezTo>
                    <a:pt x="1310" y="9658"/>
                    <a:pt x="1325" y="9648"/>
                    <a:pt x="1325" y="9632"/>
                  </a:cubicBezTo>
                  <a:cubicBezTo>
                    <a:pt x="1400" y="7999"/>
                    <a:pt x="1124" y="6328"/>
                    <a:pt x="926" y="4715"/>
                  </a:cubicBezTo>
                  <a:cubicBezTo>
                    <a:pt x="739" y="3178"/>
                    <a:pt x="624" y="1565"/>
                    <a:pt x="202" y="71"/>
                  </a:cubicBezTo>
                  <a:cubicBezTo>
                    <a:pt x="188" y="23"/>
                    <a:pt x="146" y="0"/>
                    <a:pt x="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37;p84">
              <a:extLst>
                <a:ext uri="{FF2B5EF4-FFF2-40B4-BE49-F238E27FC236}">
                  <a16:creationId xmlns="" xmlns:a16="http://schemas.microsoft.com/office/drawing/2014/main" id="{B63E51EF-764C-4FB8-BD04-6315D7BDD744}"/>
                </a:ext>
              </a:extLst>
            </p:cNvPr>
            <p:cNvSpPr/>
            <p:nvPr/>
          </p:nvSpPr>
          <p:spPr>
            <a:xfrm>
              <a:off x="1351725" y="3554725"/>
              <a:ext cx="34950" cy="332575"/>
            </a:xfrm>
            <a:custGeom>
              <a:avLst/>
              <a:gdLst/>
              <a:ahLst/>
              <a:cxnLst/>
              <a:rect l="l" t="t" r="r" b="b"/>
              <a:pathLst>
                <a:path w="1398" h="13303" extrusionOk="0">
                  <a:moveTo>
                    <a:pt x="1258" y="1"/>
                  </a:moveTo>
                  <a:cubicBezTo>
                    <a:pt x="1202" y="1"/>
                    <a:pt x="1145" y="30"/>
                    <a:pt x="1127" y="94"/>
                  </a:cubicBezTo>
                  <a:cubicBezTo>
                    <a:pt x="528" y="2193"/>
                    <a:pt x="385" y="4503"/>
                    <a:pt x="232" y="6675"/>
                  </a:cubicBezTo>
                  <a:cubicBezTo>
                    <a:pt x="154" y="7790"/>
                    <a:pt x="96" y="8913"/>
                    <a:pt x="79" y="10035"/>
                  </a:cubicBezTo>
                  <a:cubicBezTo>
                    <a:pt x="62" y="11094"/>
                    <a:pt x="1" y="12230"/>
                    <a:pt x="195" y="13275"/>
                  </a:cubicBezTo>
                  <a:cubicBezTo>
                    <a:pt x="198" y="13294"/>
                    <a:pt x="216" y="13303"/>
                    <a:pt x="234" y="13303"/>
                  </a:cubicBezTo>
                  <a:cubicBezTo>
                    <a:pt x="252" y="13303"/>
                    <a:pt x="270" y="13294"/>
                    <a:pt x="273" y="13275"/>
                  </a:cubicBezTo>
                  <a:cubicBezTo>
                    <a:pt x="430" y="12265"/>
                    <a:pt x="382" y="11199"/>
                    <a:pt x="426" y="10175"/>
                  </a:cubicBezTo>
                  <a:cubicBezTo>
                    <a:pt x="474" y="9052"/>
                    <a:pt x="532" y="7933"/>
                    <a:pt x="626" y="6814"/>
                  </a:cubicBezTo>
                  <a:cubicBezTo>
                    <a:pt x="813" y="4582"/>
                    <a:pt x="1253" y="2364"/>
                    <a:pt x="1392" y="131"/>
                  </a:cubicBezTo>
                  <a:cubicBezTo>
                    <a:pt x="1398" y="47"/>
                    <a:pt x="1328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38;p84">
              <a:extLst>
                <a:ext uri="{FF2B5EF4-FFF2-40B4-BE49-F238E27FC236}">
                  <a16:creationId xmlns="" xmlns:a16="http://schemas.microsoft.com/office/drawing/2014/main" id="{72081462-CA49-404A-AC3F-86B7D4B78E33}"/>
                </a:ext>
              </a:extLst>
            </p:cNvPr>
            <p:cNvSpPr/>
            <p:nvPr/>
          </p:nvSpPr>
          <p:spPr>
            <a:xfrm>
              <a:off x="1335575" y="3520500"/>
              <a:ext cx="91300" cy="173275"/>
            </a:xfrm>
            <a:custGeom>
              <a:avLst/>
              <a:gdLst/>
              <a:ahLst/>
              <a:cxnLst/>
              <a:rect l="l" t="t" r="r" b="b"/>
              <a:pathLst>
                <a:path w="3652" h="6931" extrusionOk="0">
                  <a:moveTo>
                    <a:pt x="2534" y="0"/>
                  </a:moveTo>
                  <a:cubicBezTo>
                    <a:pt x="2258" y="0"/>
                    <a:pt x="1990" y="131"/>
                    <a:pt x="1762" y="296"/>
                  </a:cubicBezTo>
                  <a:cubicBezTo>
                    <a:pt x="1028" y="827"/>
                    <a:pt x="623" y="1705"/>
                    <a:pt x="388" y="2582"/>
                  </a:cubicBezTo>
                  <a:cubicBezTo>
                    <a:pt x="0" y="4019"/>
                    <a:pt x="150" y="5767"/>
                    <a:pt x="1076" y="6931"/>
                  </a:cubicBezTo>
                  <a:cubicBezTo>
                    <a:pt x="2198" y="5682"/>
                    <a:pt x="3066" y="3859"/>
                    <a:pt x="3467" y="2229"/>
                  </a:cubicBezTo>
                  <a:cubicBezTo>
                    <a:pt x="3573" y="1790"/>
                    <a:pt x="3651" y="1324"/>
                    <a:pt x="3535" y="885"/>
                  </a:cubicBezTo>
                  <a:cubicBezTo>
                    <a:pt x="3419" y="446"/>
                    <a:pt x="3062" y="41"/>
                    <a:pt x="2610" y="4"/>
                  </a:cubicBezTo>
                  <a:cubicBezTo>
                    <a:pt x="2585" y="1"/>
                    <a:pt x="2559" y="0"/>
                    <a:pt x="2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39;p84">
              <a:extLst>
                <a:ext uri="{FF2B5EF4-FFF2-40B4-BE49-F238E27FC236}">
                  <a16:creationId xmlns="" xmlns:a16="http://schemas.microsoft.com/office/drawing/2014/main" id="{500DFAD6-0A6F-4F70-8B48-93761785272A}"/>
                </a:ext>
              </a:extLst>
            </p:cNvPr>
            <p:cNvSpPr/>
            <p:nvPr/>
          </p:nvSpPr>
          <p:spPr>
            <a:xfrm>
              <a:off x="1359200" y="3672225"/>
              <a:ext cx="85600" cy="84000"/>
            </a:xfrm>
            <a:custGeom>
              <a:avLst/>
              <a:gdLst/>
              <a:ahLst/>
              <a:cxnLst/>
              <a:rect l="l" t="t" r="r" b="b"/>
              <a:pathLst>
                <a:path w="3424" h="3360" extrusionOk="0">
                  <a:moveTo>
                    <a:pt x="2722" y="1"/>
                  </a:moveTo>
                  <a:cubicBezTo>
                    <a:pt x="2536" y="1"/>
                    <a:pt x="2341" y="58"/>
                    <a:pt x="2179" y="150"/>
                  </a:cubicBezTo>
                  <a:cubicBezTo>
                    <a:pt x="1841" y="341"/>
                    <a:pt x="1587" y="651"/>
                    <a:pt x="1338" y="954"/>
                  </a:cubicBezTo>
                  <a:cubicBezTo>
                    <a:pt x="753" y="1675"/>
                    <a:pt x="144" y="2441"/>
                    <a:pt x="1" y="3359"/>
                  </a:cubicBezTo>
                  <a:lnTo>
                    <a:pt x="140" y="3352"/>
                  </a:lnTo>
                  <a:cubicBezTo>
                    <a:pt x="736" y="3349"/>
                    <a:pt x="1318" y="3135"/>
                    <a:pt x="1808" y="2801"/>
                  </a:cubicBezTo>
                  <a:cubicBezTo>
                    <a:pt x="2301" y="2468"/>
                    <a:pt x="2706" y="2019"/>
                    <a:pt x="3050" y="1532"/>
                  </a:cubicBezTo>
                  <a:cubicBezTo>
                    <a:pt x="3189" y="1331"/>
                    <a:pt x="3322" y="1117"/>
                    <a:pt x="3372" y="875"/>
                  </a:cubicBezTo>
                  <a:cubicBezTo>
                    <a:pt x="3424" y="637"/>
                    <a:pt x="3383" y="362"/>
                    <a:pt x="3209" y="188"/>
                  </a:cubicBezTo>
                  <a:cubicBezTo>
                    <a:pt x="3081" y="56"/>
                    <a:pt x="2906" y="1"/>
                    <a:pt x="2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40;p84">
              <a:extLst>
                <a:ext uri="{FF2B5EF4-FFF2-40B4-BE49-F238E27FC236}">
                  <a16:creationId xmlns="" xmlns:a16="http://schemas.microsoft.com/office/drawing/2014/main" id="{0137CFA7-E8EA-44F1-979E-00390C7420E2}"/>
                </a:ext>
              </a:extLst>
            </p:cNvPr>
            <p:cNvSpPr/>
            <p:nvPr/>
          </p:nvSpPr>
          <p:spPr>
            <a:xfrm>
              <a:off x="1324075" y="3681500"/>
              <a:ext cx="36025" cy="79550"/>
            </a:xfrm>
            <a:custGeom>
              <a:avLst/>
              <a:gdLst/>
              <a:ahLst/>
              <a:cxnLst/>
              <a:rect l="l" t="t" r="r" b="b"/>
              <a:pathLst>
                <a:path w="1441" h="3182" extrusionOk="0">
                  <a:moveTo>
                    <a:pt x="259" y="1"/>
                  </a:moveTo>
                  <a:cubicBezTo>
                    <a:pt x="258" y="1"/>
                    <a:pt x="257" y="1"/>
                    <a:pt x="256" y="1"/>
                  </a:cubicBezTo>
                  <a:cubicBezTo>
                    <a:pt x="178" y="15"/>
                    <a:pt x="137" y="106"/>
                    <a:pt x="120" y="184"/>
                  </a:cubicBezTo>
                  <a:cubicBezTo>
                    <a:pt x="1" y="722"/>
                    <a:pt x="123" y="1294"/>
                    <a:pt x="352" y="1794"/>
                  </a:cubicBezTo>
                  <a:cubicBezTo>
                    <a:pt x="583" y="2298"/>
                    <a:pt x="916" y="2743"/>
                    <a:pt x="1246" y="3182"/>
                  </a:cubicBezTo>
                  <a:lnTo>
                    <a:pt x="1406" y="3182"/>
                  </a:lnTo>
                  <a:cubicBezTo>
                    <a:pt x="1440" y="2944"/>
                    <a:pt x="1379" y="2413"/>
                    <a:pt x="1332" y="2178"/>
                  </a:cubicBezTo>
                  <a:cubicBezTo>
                    <a:pt x="1280" y="1947"/>
                    <a:pt x="1335" y="1590"/>
                    <a:pt x="1025" y="963"/>
                  </a:cubicBezTo>
                  <a:cubicBezTo>
                    <a:pt x="886" y="674"/>
                    <a:pt x="804" y="501"/>
                    <a:pt x="613" y="290"/>
                  </a:cubicBezTo>
                  <a:cubicBezTo>
                    <a:pt x="573" y="246"/>
                    <a:pt x="324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41;p84">
              <a:extLst>
                <a:ext uri="{FF2B5EF4-FFF2-40B4-BE49-F238E27FC236}">
                  <a16:creationId xmlns="" xmlns:a16="http://schemas.microsoft.com/office/drawing/2014/main" id="{A34D9E33-EBB2-455E-BDC2-AAFBDB3579D4}"/>
                </a:ext>
              </a:extLst>
            </p:cNvPr>
            <p:cNvSpPr/>
            <p:nvPr/>
          </p:nvSpPr>
          <p:spPr>
            <a:xfrm>
              <a:off x="1358450" y="3755525"/>
              <a:ext cx="72925" cy="58175"/>
            </a:xfrm>
            <a:custGeom>
              <a:avLst/>
              <a:gdLst/>
              <a:ahLst/>
              <a:cxnLst/>
              <a:rect l="l" t="t" r="r" b="b"/>
              <a:pathLst>
                <a:path w="2917" h="2327" extrusionOk="0">
                  <a:moveTo>
                    <a:pt x="2202" y="0"/>
                  </a:moveTo>
                  <a:cubicBezTo>
                    <a:pt x="2140" y="0"/>
                    <a:pt x="2078" y="7"/>
                    <a:pt x="2018" y="20"/>
                  </a:cubicBezTo>
                  <a:cubicBezTo>
                    <a:pt x="1725" y="81"/>
                    <a:pt x="1477" y="265"/>
                    <a:pt x="1239" y="445"/>
                  </a:cubicBezTo>
                  <a:cubicBezTo>
                    <a:pt x="715" y="854"/>
                    <a:pt x="184" y="1327"/>
                    <a:pt x="1" y="1967"/>
                  </a:cubicBezTo>
                  <a:lnTo>
                    <a:pt x="41" y="2327"/>
                  </a:lnTo>
                  <a:cubicBezTo>
                    <a:pt x="789" y="2300"/>
                    <a:pt x="1794" y="1909"/>
                    <a:pt x="2375" y="1439"/>
                  </a:cubicBezTo>
                  <a:cubicBezTo>
                    <a:pt x="2549" y="1300"/>
                    <a:pt x="2708" y="1140"/>
                    <a:pt x="2804" y="942"/>
                  </a:cubicBezTo>
                  <a:cubicBezTo>
                    <a:pt x="2899" y="742"/>
                    <a:pt x="2917" y="497"/>
                    <a:pt x="2807" y="306"/>
                  </a:cubicBezTo>
                  <a:cubicBezTo>
                    <a:pt x="2688" y="101"/>
                    <a:pt x="2444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42;p84">
              <a:extLst>
                <a:ext uri="{FF2B5EF4-FFF2-40B4-BE49-F238E27FC236}">
                  <a16:creationId xmlns="" xmlns:a16="http://schemas.microsoft.com/office/drawing/2014/main" id="{4FB1DD3F-8FA8-4250-ACF5-988ED5B7A22F}"/>
                </a:ext>
              </a:extLst>
            </p:cNvPr>
            <p:cNvSpPr/>
            <p:nvPr/>
          </p:nvSpPr>
          <p:spPr>
            <a:xfrm>
              <a:off x="1251800" y="3551975"/>
              <a:ext cx="69350" cy="132100"/>
            </a:xfrm>
            <a:custGeom>
              <a:avLst/>
              <a:gdLst/>
              <a:ahLst/>
              <a:cxnLst/>
              <a:rect l="l" t="t" r="r" b="b"/>
              <a:pathLst>
                <a:path w="2774" h="5284" extrusionOk="0">
                  <a:moveTo>
                    <a:pt x="459" y="1"/>
                  </a:moveTo>
                  <a:cubicBezTo>
                    <a:pt x="447" y="1"/>
                    <a:pt x="435" y="2"/>
                    <a:pt x="426" y="4"/>
                  </a:cubicBezTo>
                  <a:cubicBezTo>
                    <a:pt x="272" y="41"/>
                    <a:pt x="194" y="208"/>
                    <a:pt x="163" y="361"/>
                  </a:cubicBezTo>
                  <a:cubicBezTo>
                    <a:pt x="0" y="1119"/>
                    <a:pt x="442" y="2055"/>
                    <a:pt x="817" y="2739"/>
                  </a:cubicBezTo>
                  <a:cubicBezTo>
                    <a:pt x="1303" y="3644"/>
                    <a:pt x="1701" y="4277"/>
                    <a:pt x="2354" y="5284"/>
                  </a:cubicBezTo>
                  <a:lnTo>
                    <a:pt x="2378" y="4913"/>
                  </a:lnTo>
                  <a:cubicBezTo>
                    <a:pt x="2773" y="3814"/>
                    <a:pt x="2348" y="2909"/>
                    <a:pt x="2150" y="2160"/>
                  </a:cubicBezTo>
                  <a:cubicBezTo>
                    <a:pt x="1953" y="1416"/>
                    <a:pt x="1810" y="953"/>
                    <a:pt x="1296" y="375"/>
                  </a:cubicBezTo>
                  <a:cubicBezTo>
                    <a:pt x="1194" y="260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643;p84">
              <a:extLst>
                <a:ext uri="{FF2B5EF4-FFF2-40B4-BE49-F238E27FC236}">
                  <a16:creationId xmlns="" xmlns:a16="http://schemas.microsoft.com/office/drawing/2014/main" id="{49D339ED-3DF6-40E6-B5AD-B6B097243D60}"/>
                </a:ext>
              </a:extLst>
            </p:cNvPr>
            <p:cNvSpPr/>
            <p:nvPr/>
          </p:nvSpPr>
          <p:spPr>
            <a:xfrm>
              <a:off x="1247875" y="3635375"/>
              <a:ext cx="66575" cy="64950"/>
            </a:xfrm>
            <a:custGeom>
              <a:avLst/>
              <a:gdLst/>
              <a:ahLst/>
              <a:cxnLst/>
              <a:rect l="l" t="t" r="r" b="b"/>
              <a:pathLst>
                <a:path w="2663" h="2598" extrusionOk="0">
                  <a:moveTo>
                    <a:pt x="266" y="1"/>
                  </a:moveTo>
                  <a:cubicBezTo>
                    <a:pt x="217" y="1"/>
                    <a:pt x="169" y="11"/>
                    <a:pt x="126" y="39"/>
                  </a:cubicBezTo>
                  <a:cubicBezTo>
                    <a:pt x="21" y="107"/>
                    <a:pt x="0" y="250"/>
                    <a:pt x="7" y="376"/>
                  </a:cubicBezTo>
                  <a:cubicBezTo>
                    <a:pt x="27" y="836"/>
                    <a:pt x="324" y="1247"/>
                    <a:pt x="698" y="1516"/>
                  </a:cubicBezTo>
                  <a:cubicBezTo>
                    <a:pt x="1068" y="1784"/>
                    <a:pt x="1542" y="2152"/>
                    <a:pt x="1963" y="2336"/>
                  </a:cubicBezTo>
                  <a:cubicBezTo>
                    <a:pt x="2151" y="2416"/>
                    <a:pt x="2302" y="2441"/>
                    <a:pt x="2411" y="2441"/>
                  </a:cubicBezTo>
                  <a:cubicBezTo>
                    <a:pt x="2469" y="2441"/>
                    <a:pt x="2515" y="2434"/>
                    <a:pt x="2549" y="2425"/>
                  </a:cubicBezTo>
                  <a:cubicBezTo>
                    <a:pt x="2554" y="2423"/>
                    <a:pt x="2559" y="2422"/>
                    <a:pt x="2564" y="2422"/>
                  </a:cubicBezTo>
                  <a:cubicBezTo>
                    <a:pt x="2572" y="2422"/>
                    <a:pt x="2579" y="2424"/>
                    <a:pt x="2585" y="2428"/>
                  </a:cubicBezTo>
                  <a:lnTo>
                    <a:pt x="2585" y="2428"/>
                  </a:lnTo>
                  <a:lnTo>
                    <a:pt x="2263" y="1547"/>
                  </a:lnTo>
                  <a:cubicBezTo>
                    <a:pt x="1855" y="876"/>
                    <a:pt x="1225" y="346"/>
                    <a:pt x="497" y="57"/>
                  </a:cubicBezTo>
                  <a:cubicBezTo>
                    <a:pt x="425" y="27"/>
                    <a:pt x="343" y="1"/>
                    <a:pt x="266" y="1"/>
                  </a:cubicBezTo>
                  <a:close/>
                  <a:moveTo>
                    <a:pt x="2585" y="2428"/>
                  </a:moveTo>
                  <a:lnTo>
                    <a:pt x="2640" y="2577"/>
                  </a:lnTo>
                  <a:cubicBezTo>
                    <a:pt x="2645" y="2591"/>
                    <a:pt x="2649" y="2597"/>
                    <a:pt x="2651" y="2597"/>
                  </a:cubicBezTo>
                  <a:cubicBezTo>
                    <a:pt x="2663" y="2597"/>
                    <a:pt x="2642" y="2457"/>
                    <a:pt x="2585" y="24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44;p84">
              <a:extLst>
                <a:ext uri="{FF2B5EF4-FFF2-40B4-BE49-F238E27FC236}">
                  <a16:creationId xmlns="" xmlns:a16="http://schemas.microsoft.com/office/drawing/2014/main" id="{A14CC730-554F-492D-9CEA-32B3EC6777FE}"/>
                </a:ext>
              </a:extLst>
            </p:cNvPr>
            <p:cNvSpPr/>
            <p:nvPr/>
          </p:nvSpPr>
          <p:spPr>
            <a:xfrm>
              <a:off x="1246250" y="3684050"/>
              <a:ext cx="72350" cy="54475"/>
            </a:xfrm>
            <a:custGeom>
              <a:avLst/>
              <a:gdLst/>
              <a:ahLst/>
              <a:cxnLst/>
              <a:rect l="l" t="t" r="r" b="b"/>
              <a:pathLst>
                <a:path w="2894" h="2179" extrusionOk="0">
                  <a:moveTo>
                    <a:pt x="208" y="1"/>
                  </a:moveTo>
                  <a:cubicBezTo>
                    <a:pt x="171" y="1"/>
                    <a:pt x="130" y="1"/>
                    <a:pt x="96" y="21"/>
                  </a:cubicBezTo>
                  <a:cubicBezTo>
                    <a:pt x="7" y="65"/>
                    <a:pt x="1" y="188"/>
                    <a:pt x="21" y="287"/>
                  </a:cubicBezTo>
                  <a:cubicBezTo>
                    <a:pt x="83" y="589"/>
                    <a:pt x="235" y="988"/>
                    <a:pt x="450" y="1205"/>
                  </a:cubicBezTo>
                  <a:cubicBezTo>
                    <a:pt x="770" y="1525"/>
                    <a:pt x="998" y="1505"/>
                    <a:pt x="1276" y="1631"/>
                  </a:cubicBezTo>
                  <a:cubicBezTo>
                    <a:pt x="1797" y="1866"/>
                    <a:pt x="2372" y="1947"/>
                    <a:pt x="2893" y="2178"/>
                  </a:cubicBezTo>
                  <a:cubicBezTo>
                    <a:pt x="2705" y="1471"/>
                    <a:pt x="1995" y="1015"/>
                    <a:pt x="1423" y="559"/>
                  </a:cubicBezTo>
                  <a:cubicBezTo>
                    <a:pt x="1069" y="277"/>
                    <a:pt x="661" y="11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45;p84">
              <a:extLst>
                <a:ext uri="{FF2B5EF4-FFF2-40B4-BE49-F238E27FC236}">
                  <a16:creationId xmlns="" xmlns:a16="http://schemas.microsoft.com/office/drawing/2014/main" id="{2FA348E1-CC54-43B5-B446-961D3F9DFCEA}"/>
                </a:ext>
              </a:extLst>
            </p:cNvPr>
            <p:cNvSpPr/>
            <p:nvPr/>
          </p:nvSpPr>
          <p:spPr>
            <a:xfrm>
              <a:off x="1259775" y="3736000"/>
              <a:ext cx="66200" cy="55325"/>
            </a:xfrm>
            <a:custGeom>
              <a:avLst/>
              <a:gdLst/>
              <a:ahLst/>
              <a:cxnLst/>
              <a:rect l="l" t="t" r="r" b="b"/>
              <a:pathLst>
                <a:path w="2648" h="2213" extrusionOk="0">
                  <a:moveTo>
                    <a:pt x="596" y="0"/>
                  </a:moveTo>
                  <a:cubicBezTo>
                    <a:pt x="561" y="0"/>
                    <a:pt x="526" y="1"/>
                    <a:pt x="490" y="2"/>
                  </a:cubicBezTo>
                  <a:cubicBezTo>
                    <a:pt x="352" y="2"/>
                    <a:pt x="198" y="12"/>
                    <a:pt x="103" y="114"/>
                  </a:cubicBezTo>
                  <a:cubicBezTo>
                    <a:pt x="18" y="199"/>
                    <a:pt x="0" y="339"/>
                    <a:pt x="35" y="454"/>
                  </a:cubicBezTo>
                  <a:cubicBezTo>
                    <a:pt x="69" y="573"/>
                    <a:pt x="143" y="672"/>
                    <a:pt x="222" y="768"/>
                  </a:cubicBezTo>
                  <a:cubicBezTo>
                    <a:pt x="821" y="1489"/>
                    <a:pt x="1335" y="1938"/>
                    <a:pt x="2648" y="2213"/>
                  </a:cubicBezTo>
                  <a:lnTo>
                    <a:pt x="2648" y="2067"/>
                  </a:lnTo>
                  <a:cubicBezTo>
                    <a:pt x="2447" y="1672"/>
                    <a:pt x="2192" y="1148"/>
                    <a:pt x="1944" y="781"/>
                  </a:cubicBezTo>
                  <a:cubicBezTo>
                    <a:pt x="1715" y="444"/>
                    <a:pt x="1294" y="118"/>
                    <a:pt x="895" y="25"/>
                  </a:cubicBezTo>
                  <a:cubicBezTo>
                    <a:pt x="797" y="5"/>
                    <a:pt x="697" y="0"/>
                    <a:pt x="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46;p84">
              <a:extLst>
                <a:ext uri="{FF2B5EF4-FFF2-40B4-BE49-F238E27FC236}">
                  <a16:creationId xmlns="" xmlns:a16="http://schemas.microsoft.com/office/drawing/2014/main" id="{3AD8D7A1-61DF-4C3C-9C15-91C2A17ABA4F}"/>
                </a:ext>
              </a:extLst>
            </p:cNvPr>
            <p:cNvSpPr/>
            <p:nvPr/>
          </p:nvSpPr>
          <p:spPr>
            <a:xfrm>
              <a:off x="1280175" y="3850425"/>
              <a:ext cx="132400" cy="113675"/>
            </a:xfrm>
            <a:custGeom>
              <a:avLst/>
              <a:gdLst/>
              <a:ahLst/>
              <a:cxnLst/>
              <a:rect l="l" t="t" r="r" b="b"/>
              <a:pathLst>
                <a:path w="5296" h="4547" extrusionOk="0">
                  <a:moveTo>
                    <a:pt x="1192" y="1"/>
                  </a:moveTo>
                  <a:cubicBezTo>
                    <a:pt x="522" y="1"/>
                    <a:pt x="1" y="528"/>
                    <a:pt x="87" y="1127"/>
                  </a:cubicBezTo>
                  <a:lnTo>
                    <a:pt x="454" y="3675"/>
                  </a:lnTo>
                  <a:cubicBezTo>
                    <a:pt x="525" y="4172"/>
                    <a:pt x="1001" y="4546"/>
                    <a:pt x="1560" y="4546"/>
                  </a:cubicBezTo>
                  <a:lnTo>
                    <a:pt x="3662" y="4546"/>
                  </a:lnTo>
                  <a:cubicBezTo>
                    <a:pt x="4217" y="4546"/>
                    <a:pt x="4686" y="4185"/>
                    <a:pt x="4768" y="3696"/>
                  </a:cubicBezTo>
                  <a:lnTo>
                    <a:pt x="5193" y="1147"/>
                  </a:lnTo>
                  <a:cubicBezTo>
                    <a:pt x="5296" y="545"/>
                    <a:pt x="4771" y="1"/>
                    <a:pt x="4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47;p84">
              <a:extLst>
                <a:ext uri="{FF2B5EF4-FFF2-40B4-BE49-F238E27FC236}">
                  <a16:creationId xmlns="" xmlns:a16="http://schemas.microsoft.com/office/drawing/2014/main" id="{4611432A-3586-4A83-B8C5-6150753ED47E}"/>
                </a:ext>
              </a:extLst>
            </p:cNvPr>
            <p:cNvSpPr/>
            <p:nvPr/>
          </p:nvSpPr>
          <p:spPr>
            <a:xfrm>
              <a:off x="1271775" y="3850425"/>
              <a:ext cx="147950" cy="29700"/>
            </a:xfrm>
            <a:custGeom>
              <a:avLst/>
              <a:gdLst/>
              <a:ahLst/>
              <a:cxnLst/>
              <a:rect l="l" t="t" r="r" b="b"/>
              <a:pathLst>
                <a:path w="5918" h="1188" extrusionOk="0">
                  <a:moveTo>
                    <a:pt x="38" y="1"/>
                  </a:moveTo>
                  <a:cubicBezTo>
                    <a:pt x="18" y="1"/>
                    <a:pt x="1" y="21"/>
                    <a:pt x="1" y="41"/>
                  </a:cubicBezTo>
                  <a:lnTo>
                    <a:pt x="1" y="1151"/>
                  </a:lnTo>
                  <a:cubicBezTo>
                    <a:pt x="1" y="1172"/>
                    <a:pt x="18" y="1188"/>
                    <a:pt x="38" y="1188"/>
                  </a:cubicBezTo>
                  <a:lnTo>
                    <a:pt x="5876" y="1188"/>
                  </a:lnTo>
                  <a:cubicBezTo>
                    <a:pt x="5900" y="1188"/>
                    <a:pt x="5917" y="1172"/>
                    <a:pt x="5917" y="1151"/>
                  </a:cubicBezTo>
                  <a:lnTo>
                    <a:pt x="5917" y="41"/>
                  </a:lnTo>
                  <a:cubicBezTo>
                    <a:pt x="5917" y="21"/>
                    <a:pt x="5900" y="1"/>
                    <a:pt x="5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48;p84">
              <a:extLst>
                <a:ext uri="{FF2B5EF4-FFF2-40B4-BE49-F238E27FC236}">
                  <a16:creationId xmlns="" xmlns:a16="http://schemas.microsoft.com/office/drawing/2014/main" id="{58F35731-18F3-474D-AC33-E362D8933410}"/>
                </a:ext>
              </a:extLst>
            </p:cNvPr>
            <p:cNvSpPr/>
            <p:nvPr/>
          </p:nvSpPr>
          <p:spPr>
            <a:xfrm>
              <a:off x="1359925" y="3537600"/>
              <a:ext cx="42575" cy="150225"/>
            </a:xfrm>
            <a:custGeom>
              <a:avLst/>
              <a:gdLst/>
              <a:ahLst/>
              <a:cxnLst/>
              <a:rect l="l" t="t" r="r" b="b"/>
              <a:pathLst>
                <a:path w="1703" h="6009" extrusionOk="0">
                  <a:moveTo>
                    <a:pt x="1649" y="1"/>
                  </a:moveTo>
                  <a:cubicBezTo>
                    <a:pt x="1636" y="1"/>
                    <a:pt x="1624" y="7"/>
                    <a:pt x="1616" y="20"/>
                  </a:cubicBezTo>
                  <a:cubicBezTo>
                    <a:pt x="584" y="1840"/>
                    <a:pt x="285" y="3950"/>
                    <a:pt x="3" y="5992"/>
                  </a:cubicBezTo>
                  <a:cubicBezTo>
                    <a:pt x="1" y="6002"/>
                    <a:pt x="10" y="6008"/>
                    <a:pt x="17" y="6008"/>
                  </a:cubicBezTo>
                  <a:cubicBezTo>
                    <a:pt x="22" y="6008"/>
                    <a:pt x="27" y="6005"/>
                    <a:pt x="27" y="5998"/>
                  </a:cubicBezTo>
                  <a:cubicBezTo>
                    <a:pt x="377" y="3950"/>
                    <a:pt x="761" y="1939"/>
                    <a:pt x="1687" y="61"/>
                  </a:cubicBezTo>
                  <a:cubicBezTo>
                    <a:pt x="1703" y="29"/>
                    <a:pt x="1676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49;p84">
              <a:extLst>
                <a:ext uri="{FF2B5EF4-FFF2-40B4-BE49-F238E27FC236}">
                  <a16:creationId xmlns="" xmlns:a16="http://schemas.microsoft.com/office/drawing/2014/main" id="{278FDB33-07D2-4D7D-A39B-BF87026778BF}"/>
                </a:ext>
              </a:extLst>
            </p:cNvPr>
            <p:cNvSpPr/>
            <p:nvPr/>
          </p:nvSpPr>
          <p:spPr>
            <a:xfrm>
              <a:off x="1372425" y="3562550"/>
              <a:ext cx="38150" cy="54300"/>
            </a:xfrm>
            <a:custGeom>
              <a:avLst/>
              <a:gdLst/>
              <a:ahLst/>
              <a:cxnLst/>
              <a:rect l="l" t="t" r="r" b="b"/>
              <a:pathLst>
                <a:path w="1526" h="2172" extrusionOk="0">
                  <a:moveTo>
                    <a:pt x="1470" y="0"/>
                  </a:moveTo>
                  <a:cubicBezTo>
                    <a:pt x="1461" y="0"/>
                    <a:pt x="1451" y="4"/>
                    <a:pt x="1442" y="13"/>
                  </a:cubicBezTo>
                  <a:cubicBezTo>
                    <a:pt x="806" y="618"/>
                    <a:pt x="353" y="1360"/>
                    <a:pt x="3" y="2160"/>
                  </a:cubicBezTo>
                  <a:cubicBezTo>
                    <a:pt x="0" y="2166"/>
                    <a:pt x="4" y="2171"/>
                    <a:pt x="8" y="2171"/>
                  </a:cubicBezTo>
                  <a:cubicBezTo>
                    <a:pt x="10" y="2171"/>
                    <a:pt x="12" y="2170"/>
                    <a:pt x="13" y="2166"/>
                  </a:cubicBezTo>
                  <a:cubicBezTo>
                    <a:pt x="425" y="1408"/>
                    <a:pt x="949" y="731"/>
                    <a:pt x="1500" y="71"/>
                  </a:cubicBezTo>
                  <a:cubicBezTo>
                    <a:pt x="1526" y="40"/>
                    <a:pt x="1500" y="0"/>
                    <a:pt x="1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50;p84">
              <a:extLst>
                <a:ext uri="{FF2B5EF4-FFF2-40B4-BE49-F238E27FC236}">
                  <a16:creationId xmlns="" xmlns:a16="http://schemas.microsoft.com/office/drawing/2014/main" id="{CBA64007-C48B-4493-8DCB-D15ABFA125AC}"/>
                </a:ext>
              </a:extLst>
            </p:cNvPr>
            <p:cNvSpPr/>
            <p:nvPr/>
          </p:nvSpPr>
          <p:spPr>
            <a:xfrm>
              <a:off x="1370600" y="3628025"/>
              <a:ext cx="17375" cy="21950"/>
            </a:xfrm>
            <a:custGeom>
              <a:avLst/>
              <a:gdLst/>
              <a:ahLst/>
              <a:cxnLst/>
              <a:rect l="l" t="t" r="r" b="b"/>
              <a:pathLst>
                <a:path w="695" h="878" extrusionOk="0">
                  <a:moveTo>
                    <a:pt x="645" y="0"/>
                  </a:moveTo>
                  <a:cubicBezTo>
                    <a:pt x="637" y="0"/>
                    <a:pt x="628" y="3"/>
                    <a:pt x="620" y="10"/>
                  </a:cubicBezTo>
                  <a:cubicBezTo>
                    <a:pt x="365" y="252"/>
                    <a:pt x="161" y="530"/>
                    <a:pt x="8" y="847"/>
                  </a:cubicBezTo>
                  <a:cubicBezTo>
                    <a:pt x="1" y="863"/>
                    <a:pt x="14" y="878"/>
                    <a:pt x="27" y="878"/>
                  </a:cubicBezTo>
                  <a:cubicBezTo>
                    <a:pt x="33" y="878"/>
                    <a:pt x="39" y="875"/>
                    <a:pt x="42" y="867"/>
                  </a:cubicBezTo>
                  <a:cubicBezTo>
                    <a:pt x="201" y="558"/>
                    <a:pt x="410" y="289"/>
                    <a:pt x="668" y="57"/>
                  </a:cubicBezTo>
                  <a:cubicBezTo>
                    <a:pt x="694" y="34"/>
                    <a:pt x="672" y="0"/>
                    <a:pt x="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51;p84">
              <a:extLst>
                <a:ext uri="{FF2B5EF4-FFF2-40B4-BE49-F238E27FC236}">
                  <a16:creationId xmlns="" xmlns:a16="http://schemas.microsoft.com/office/drawing/2014/main" id="{6DE6C22A-656E-461B-A93E-1D6174F34B53}"/>
                </a:ext>
              </a:extLst>
            </p:cNvPr>
            <p:cNvSpPr/>
            <p:nvPr/>
          </p:nvSpPr>
          <p:spPr>
            <a:xfrm>
              <a:off x="1358025" y="3603450"/>
              <a:ext cx="11475" cy="26450"/>
            </a:xfrm>
            <a:custGeom>
              <a:avLst/>
              <a:gdLst/>
              <a:ahLst/>
              <a:cxnLst/>
              <a:rect l="l" t="t" r="r" b="b"/>
              <a:pathLst>
                <a:path w="459" h="1058" extrusionOk="0">
                  <a:moveTo>
                    <a:pt x="50" y="0"/>
                  </a:moveTo>
                  <a:cubicBezTo>
                    <a:pt x="24" y="0"/>
                    <a:pt x="0" y="17"/>
                    <a:pt x="0" y="51"/>
                  </a:cubicBezTo>
                  <a:cubicBezTo>
                    <a:pt x="4" y="384"/>
                    <a:pt x="201" y="751"/>
                    <a:pt x="361" y="1034"/>
                  </a:cubicBezTo>
                  <a:cubicBezTo>
                    <a:pt x="370" y="1051"/>
                    <a:pt x="383" y="1058"/>
                    <a:pt x="397" y="1058"/>
                  </a:cubicBezTo>
                  <a:cubicBezTo>
                    <a:pt x="427" y="1058"/>
                    <a:pt x="458" y="1024"/>
                    <a:pt x="439" y="987"/>
                  </a:cubicBezTo>
                  <a:cubicBezTo>
                    <a:pt x="361" y="830"/>
                    <a:pt x="290" y="666"/>
                    <a:pt x="235" y="497"/>
                  </a:cubicBezTo>
                  <a:cubicBezTo>
                    <a:pt x="187" y="346"/>
                    <a:pt x="167" y="183"/>
                    <a:pt x="106" y="37"/>
                  </a:cubicBezTo>
                  <a:cubicBezTo>
                    <a:pt x="96" y="13"/>
                    <a:pt x="72" y="0"/>
                    <a:pt x="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52;p84">
              <a:extLst>
                <a:ext uri="{FF2B5EF4-FFF2-40B4-BE49-F238E27FC236}">
                  <a16:creationId xmlns="" xmlns:a16="http://schemas.microsoft.com/office/drawing/2014/main" id="{13C993A3-A5F8-4B79-AEBA-709CFE7C759A}"/>
                </a:ext>
              </a:extLst>
            </p:cNvPr>
            <p:cNvSpPr/>
            <p:nvPr/>
          </p:nvSpPr>
          <p:spPr>
            <a:xfrm>
              <a:off x="1262125" y="3578900"/>
              <a:ext cx="42275" cy="71150"/>
            </a:xfrm>
            <a:custGeom>
              <a:avLst/>
              <a:gdLst/>
              <a:ahLst/>
              <a:cxnLst/>
              <a:rect l="l" t="t" r="r" b="b"/>
              <a:pathLst>
                <a:path w="1691" h="2846" extrusionOk="0">
                  <a:moveTo>
                    <a:pt x="20" y="0"/>
                  </a:moveTo>
                  <a:cubicBezTo>
                    <a:pt x="9" y="0"/>
                    <a:pt x="1" y="14"/>
                    <a:pt x="9" y="22"/>
                  </a:cubicBezTo>
                  <a:cubicBezTo>
                    <a:pt x="825" y="791"/>
                    <a:pt x="1384" y="1744"/>
                    <a:pt x="1649" y="2832"/>
                  </a:cubicBezTo>
                  <a:cubicBezTo>
                    <a:pt x="1652" y="2842"/>
                    <a:pt x="1659" y="2846"/>
                    <a:pt x="1667" y="2846"/>
                  </a:cubicBezTo>
                  <a:cubicBezTo>
                    <a:pt x="1678" y="2846"/>
                    <a:pt x="1690" y="2837"/>
                    <a:pt x="1687" y="2822"/>
                  </a:cubicBezTo>
                  <a:cubicBezTo>
                    <a:pt x="1414" y="1730"/>
                    <a:pt x="853" y="774"/>
                    <a:pt x="29" y="5"/>
                  </a:cubicBezTo>
                  <a:cubicBezTo>
                    <a:pt x="26" y="2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53;p84">
              <a:extLst>
                <a:ext uri="{FF2B5EF4-FFF2-40B4-BE49-F238E27FC236}">
                  <a16:creationId xmlns="" xmlns:a16="http://schemas.microsoft.com/office/drawing/2014/main" id="{B34C0CC5-C4D8-453C-A2A7-3FFE4C0C4FFD}"/>
                </a:ext>
              </a:extLst>
            </p:cNvPr>
            <p:cNvSpPr/>
            <p:nvPr/>
          </p:nvSpPr>
          <p:spPr>
            <a:xfrm>
              <a:off x="1282700" y="3583250"/>
              <a:ext cx="5825" cy="26050"/>
            </a:xfrm>
            <a:custGeom>
              <a:avLst/>
              <a:gdLst/>
              <a:ahLst/>
              <a:cxnLst/>
              <a:rect l="l" t="t" r="r" b="b"/>
              <a:pathLst>
                <a:path w="233" h="1042" extrusionOk="0">
                  <a:moveTo>
                    <a:pt x="41" y="0"/>
                  </a:moveTo>
                  <a:cubicBezTo>
                    <a:pt x="22" y="0"/>
                    <a:pt x="0" y="18"/>
                    <a:pt x="2" y="42"/>
                  </a:cubicBezTo>
                  <a:cubicBezTo>
                    <a:pt x="50" y="366"/>
                    <a:pt x="94" y="685"/>
                    <a:pt x="138" y="1008"/>
                  </a:cubicBezTo>
                  <a:cubicBezTo>
                    <a:pt x="141" y="1031"/>
                    <a:pt x="158" y="1042"/>
                    <a:pt x="176" y="1042"/>
                  </a:cubicBezTo>
                  <a:cubicBezTo>
                    <a:pt x="202" y="1042"/>
                    <a:pt x="233" y="1019"/>
                    <a:pt x="227" y="985"/>
                  </a:cubicBezTo>
                  <a:cubicBezTo>
                    <a:pt x="176" y="664"/>
                    <a:pt x="121" y="345"/>
                    <a:pt x="71" y="25"/>
                  </a:cubicBezTo>
                  <a:cubicBezTo>
                    <a:pt x="66" y="8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54;p84">
              <a:extLst>
                <a:ext uri="{FF2B5EF4-FFF2-40B4-BE49-F238E27FC236}">
                  <a16:creationId xmlns="" xmlns:a16="http://schemas.microsoft.com/office/drawing/2014/main" id="{3835C4F3-EF94-4480-84EC-67B945C3B11A}"/>
                </a:ext>
              </a:extLst>
            </p:cNvPr>
            <p:cNvSpPr/>
            <p:nvPr/>
          </p:nvSpPr>
          <p:spPr>
            <a:xfrm>
              <a:off x="1372575" y="3691600"/>
              <a:ext cx="53225" cy="51525"/>
            </a:xfrm>
            <a:custGeom>
              <a:avLst/>
              <a:gdLst/>
              <a:ahLst/>
              <a:cxnLst/>
              <a:rect l="l" t="t" r="r" b="b"/>
              <a:pathLst>
                <a:path w="2129" h="2061" extrusionOk="0">
                  <a:moveTo>
                    <a:pt x="2078" y="0"/>
                  </a:moveTo>
                  <a:cubicBezTo>
                    <a:pt x="2073" y="0"/>
                    <a:pt x="2067" y="2"/>
                    <a:pt x="2062" y="5"/>
                  </a:cubicBezTo>
                  <a:cubicBezTo>
                    <a:pt x="1290" y="559"/>
                    <a:pt x="612" y="1291"/>
                    <a:pt x="14" y="2026"/>
                  </a:cubicBezTo>
                  <a:cubicBezTo>
                    <a:pt x="1" y="2041"/>
                    <a:pt x="13" y="2061"/>
                    <a:pt x="27" y="2061"/>
                  </a:cubicBezTo>
                  <a:cubicBezTo>
                    <a:pt x="32" y="2061"/>
                    <a:pt x="37" y="2059"/>
                    <a:pt x="41" y="2054"/>
                  </a:cubicBezTo>
                  <a:cubicBezTo>
                    <a:pt x="667" y="1311"/>
                    <a:pt x="1375" y="692"/>
                    <a:pt x="2103" y="60"/>
                  </a:cubicBezTo>
                  <a:cubicBezTo>
                    <a:pt x="2129" y="40"/>
                    <a:pt x="2106" y="0"/>
                    <a:pt x="2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55;p84">
              <a:extLst>
                <a:ext uri="{FF2B5EF4-FFF2-40B4-BE49-F238E27FC236}">
                  <a16:creationId xmlns="" xmlns:a16="http://schemas.microsoft.com/office/drawing/2014/main" id="{99DCB73E-801E-4C96-BA8D-E65ED79EEA46}"/>
                </a:ext>
              </a:extLst>
            </p:cNvPr>
            <p:cNvSpPr/>
            <p:nvPr/>
          </p:nvSpPr>
          <p:spPr>
            <a:xfrm>
              <a:off x="1400125" y="3711800"/>
              <a:ext cx="27575" cy="2975"/>
            </a:xfrm>
            <a:custGeom>
              <a:avLst/>
              <a:gdLst/>
              <a:ahLst/>
              <a:cxnLst/>
              <a:rect l="l" t="t" r="r" b="b"/>
              <a:pathLst>
                <a:path w="1103" h="119" extrusionOk="0">
                  <a:moveTo>
                    <a:pt x="774" y="1"/>
                  </a:moveTo>
                  <a:cubicBezTo>
                    <a:pt x="517" y="1"/>
                    <a:pt x="257" y="46"/>
                    <a:pt x="11" y="106"/>
                  </a:cubicBezTo>
                  <a:cubicBezTo>
                    <a:pt x="0" y="106"/>
                    <a:pt x="8" y="119"/>
                    <a:pt x="14" y="119"/>
                  </a:cubicBezTo>
                  <a:cubicBezTo>
                    <a:pt x="185" y="91"/>
                    <a:pt x="352" y="82"/>
                    <a:pt x="518" y="82"/>
                  </a:cubicBezTo>
                  <a:cubicBezTo>
                    <a:pt x="692" y="82"/>
                    <a:pt x="866" y="92"/>
                    <a:pt x="1045" y="98"/>
                  </a:cubicBezTo>
                  <a:cubicBezTo>
                    <a:pt x="1090" y="98"/>
                    <a:pt x="1103" y="24"/>
                    <a:pt x="1055" y="21"/>
                  </a:cubicBezTo>
                  <a:cubicBezTo>
                    <a:pt x="963" y="7"/>
                    <a:pt x="869" y="1"/>
                    <a:pt x="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56;p84">
              <a:extLst>
                <a:ext uri="{FF2B5EF4-FFF2-40B4-BE49-F238E27FC236}">
                  <a16:creationId xmlns="" xmlns:a16="http://schemas.microsoft.com/office/drawing/2014/main" id="{27BBD804-7EAF-4FF5-BE3E-C3A84F8816D7}"/>
                </a:ext>
              </a:extLst>
            </p:cNvPr>
            <p:cNvSpPr/>
            <p:nvPr/>
          </p:nvSpPr>
          <p:spPr>
            <a:xfrm>
              <a:off x="1321025" y="3879825"/>
              <a:ext cx="82950" cy="3325"/>
            </a:xfrm>
            <a:custGeom>
              <a:avLst/>
              <a:gdLst/>
              <a:ahLst/>
              <a:cxnLst/>
              <a:rect l="l" t="t" r="r" b="b"/>
              <a:pathLst>
                <a:path w="3318" h="133" extrusionOk="0">
                  <a:moveTo>
                    <a:pt x="2030" y="0"/>
                  </a:moveTo>
                  <a:cubicBezTo>
                    <a:pt x="1361" y="0"/>
                    <a:pt x="689" y="30"/>
                    <a:pt x="25" y="46"/>
                  </a:cubicBezTo>
                  <a:cubicBezTo>
                    <a:pt x="0" y="46"/>
                    <a:pt x="0" y="87"/>
                    <a:pt x="25" y="87"/>
                  </a:cubicBezTo>
                  <a:cubicBezTo>
                    <a:pt x="697" y="102"/>
                    <a:pt x="1376" y="132"/>
                    <a:pt x="2052" y="132"/>
                  </a:cubicBezTo>
                  <a:cubicBezTo>
                    <a:pt x="2468" y="132"/>
                    <a:pt x="2882" y="121"/>
                    <a:pt x="3294" y="87"/>
                  </a:cubicBezTo>
                  <a:cubicBezTo>
                    <a:pt x="3318" y="84"/>
                    <a:pt x="3318" y="49"/>
                    <a:pt x="3294" y="46"/>
                  </a:cubicBezTo>
                  <a:cubicBezTo>
                    <a:pt x="2875" y="12"/>
                    <a:pt x="2453" y="0"/>
                    <a:pt x="203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57;p84">
              <a:extLst>
                <a:ext uri="{FF2B5EF4-FFF2-40B4-BE49-F238E27FC236}">
                  <a16:creationId xmlns="" xmlns:a16="http://schemas.microsoft.com/office/drawing/2014/main" id="{53219652-E062-47D5-AED7-C1862F3510C7}"/>
                </a:ext>
              </a:extLst>
            </p:cNvPr>
            <p:cNvSpPr/>
            <p:nvPr/>
          </p:nvSpPr>
          <p:spPr>
            <a:xfrm>
              <a:off x="2676175" y="3747925"/>
              <a:ext cx="140275" cy="213625"/>
            </a:xfrm>
            <a:custGeom>
              <a:avLst/>
              <a:gdLst/>
              <a:ahLst/>
              <a:cxnLst/>
              <a:rect l="l" t="t" r="r" b="b"/>
              <a:pathLst>
                <a:path w="5611" h="8545" extrusionOk="0">
                  <a:moveTo>
                    <a:pt x="711" y="1"/>
                  </a:moveTo>
                  <a:cubicBezTo>
                    <a:pt x="313" y="1"/>
                    <a:pt x="0" y="338"/>
                    <a:pt x="24" y="732"/>
                  </a:cubicBezTo>
                  <a:lnTo>
                    <a:pt x="493" y="7901"/>
                  </a:lnTo>
                  <a:cubicBezTo>
                    <a:pt x="517" y="8262"/>
                    <a:pt x="820" y="8544"/>
                    <a:pt x="1184" y="8544"/>
                  </a:cubicBezTo>
                  <a:lnTo>
                    <a:pt x="4311" y="8544"/>
                  </a:lnTo>
                  <a:cubicBezTo>
                    <a:pt x="4667" y="8544"/>
                    <a:pt x="4967" y="8268"/>
                    <a:pt x="4998" y="7912"/>
                  </a:cubicBezTo>
                  <a:lnTo>
                    <a:pt x="5576" y="743"/>
                  </a:lnTo>
                  <a:cubicBezTo>
                    <a:pt x="5611" y="344"/>
                    <a:pt x="5291" y="1"/>
                    <a:pt x="488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58;p84">
              <a:extLst>
                <a:ext uri="{FF2B5EF4-FFF2-40B4-BE49-F238E27FC236}">
                  <a16:creationId xmlns="" xmlns:a16="http://schemas.microsoft.com/office/drawing/2014/main" id="{3CE204FB-0DAC-4596-9018-3FFE99E088C8}"/>
                </a:ext>
              </a:extLst>
            </p:cNvPr>
            <p:cNvSpPr/>
            <p:nvPr/>
          </p:nvSpPr>
          <p:spPr>
            <a:xfrm>
              <a:off x="2676750" y="3824675"/>
              <a:ext cx="138925" cy="74350"/>
            </a:xfrm>
            <a:custGeom>
              <a:avLst/>
              <a:gdLst/>
              <a:ahLst/>
              <a:cxnLst/>
              <a:rect l="l" t="t" r="r" b="b"/>
              <a:pathLst>
                <a:path w="5557" h="2974" extrusionOk="0">
                  <a:moveTo>
                    <a:pt x="1" y="0"/>
                  </a:moveTo>
                  <a:lnTo>
                    <a:pt x="263" y="2973"/>
                  </a:lnTo>
                  <a:lnTo>
                    <a:pt x="5227" y="2973"/>
                  </a:lnTo>
                  <a:lnTo>
                    <a:pt x="5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59;p84">
              <a:extLst>
                <a:ext uri="{FF2B5EF4-FFF2-40B4-BE49-F238E27FC236}">
                  <a16:creationId xmlns="" xmlns:a16="http://schemas.microsoft.com/office/drawing/2014/main" id="{5FDAF0C4-5FF8-44A2-8520-31A2C79E9C07}"/>
                </a:ext>
              </a:extLst>
            </p:cNvPr>
            <p:cNvSpPr/>
            <p:nvPr/>
          </p:nvSpPr>
          <p:spPr>
            <a:xfrm>
              <a:off x="2676750" y="3759350"/>
              <a:ext cx="138575" cy="39650"/>
            </a:xfrm>
            <a:custGeom>
              <a:avLst/>
              <a:gdLst/>
              <a:ahLst/>
              <a:cxnLst/>
              <a:rect l="l" t="t" r="r" b="b"/>
              <a:pathLst>
                <a:path w="5543" h="1586" extrusionOk="0">
                  <a:moveTo>
                    <a:pt x="1" y="0"/>
                  </a:moveTo>
                  <a:lnTo>
                    <a:pt x="92" y="1585"/>
                  </a:lnTo>
                  <a:lnTo>
                    <a:pt x="5458" y="1480"/>
                  </a:lnTo>
                  <a:lnTo>
                    <a:pt x="5543" y="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60;p84">
              <a:extLst>
                <a:ext uri="{FF2B5EF4-FFF2-40B4-BE49-F238E27FC236}">
                  <a16:creationId xmlns="" xmlns:a16="http://schemas.microsoft.com/office/drawing/2014/main" id="{AC3C8AFC-C774-4096-8AFF-562071215723}"/>
                </a:ext>
              </a:extLst>
            </p:cNvPr>
            <p:cNvSpPr/>
            <p:nvPr/>
          </p:nvSpPr>
          <p:spPr>
            <a:xfrm>
              <a:off x="2664425" y="3700725"/>
              <a:ext cx="160600" cy="76575"/>
            </a:xfrm>
            <a:custGeom>
              <a:avLst/>
              <a:gdLst/>
              <a:ahLst/>
              <a:cxnLst/>
              <a:rect l="l" t="t" r="r" b="b"/>
              <a:pathLst>
                <a:path w="6424" h="3063" extrusionOk="0">
                  <a:moveTo>
                    <a:pt x="211" y="1"/>
                  </a:moveTo>
                  <a:cubicBezTo>
                    <a:pt x="95" y="1"/>
                    <a:pt x="1" y="96"/>
                    <a:pt x="1" y="212"/>
                  </a:cubicBezTo>
                  <a:lnTo>
                    <a:pt x="1" y="3005"/>
                  </a:lnTo>
                  <a:cubicBezTo>
                    <a:pt x="1" y="3036"/>
                    <a:pt x="28" y="3063"/>
                    <a:pt x="59" y="3063"/>
                  </a:cubicBezTo>
                  <a:lnTo>
                    <a:pt x="6370" y="3063"/>
                  </a:lnTo>
                  <a:cubicBezTo>
                    <a:pt x="6400" y="3063"/>
                    <a:pt x="6424" y="3036"/>
                    <a:pt x="6424" y="3005"/>
                  </a:cubicBezTo>
                  <a:lnTo>
                    <a:pt x="6424" y="212"/>
                  </a:lnTo>
                  <a:cubicBezTo>
                    <a:pt x="6424" y="96"/>
                    <a:pt x="6332" y="1"/>
                    <a:pt x="6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61;p84">
              <a:extLst>
                <a:ext uri="{FF2B5EF4-FFF2-40B4-BE49-F238E27FC236}">
                  <a16:creationId xmlns="" xmlns:a16="http://schemas.microsoft.com/office/drawing/2014/main" id="{DA83B5B2-0599-45E5-BAA7-108E70BD9900}"/>
                </a:ext>
              </a:extLst>
            </p:cNvPr>
            <p:cNvSpPr/>
            <p:nvPr/>
          </p:nvSpPr>
          <p:spPr>
            <a:xfrm>
              <a:off x="2713750" y="3834450"/>
              <a:ext cx="52075" cy="54800"/>
            </a:xfrm>
            <a:custGeom>
              <a:avLst/>
              <a:gdLst/>
              <a:ahLst/>
              <a:cxnLst/>
              <a:rect l="l" t="t" r="r" b="b"/>
              <a:pathLst>
                <a:path w="2083" h="2192" extrusionOk="0">
                  <a:moveTo>
                    <a:pt x="1035" y="0"/>
                  </a:moveTo>
                  <a:lnTo>
                    <a:pt x="1041" y="432"/>
                  </a:lnTo>
                  <a:cubicBezTo>
                    <a:pt x="1253" y="432"/>
                    <a:pt x="1443" y="545"/>
                    <a:pt x="1559" y="738"/>
                  </a:cubicBezTo>
                  <a:lnTo>
                    <a:pt x="1930" y="520"/>
                  </a:lnTo>
                  <a:cubicBezTo>
                    <a:pt x="1736" y="194"/>
                    <a:pt x="1406" y="0"/>
                    <a:pt x="1041" y="0"/>
                  </a:cubicBezTo>
                  <a:close/>
                  <a:moveTo>
                    <a:pt x="851" y="21"/>
                  </a:moveTo>
                  <a:cubicBezTo>
                    <a:pt x="501" y="88"/>
                    <a:pt x="201" y="351"/>
                    <a:pt x="72" y="701"/>
                  </a:cubicBezTo>
                  <a:lnTo>
                    <a:pt x="477" y="847"/>
                  </a:lnTo>
                  <a:cubicBezTo>
                    <a:pt x="552" y="640"/>
                    <a:pt x="729" y="484"/>
                    <a:pt x="933" y="443"/>
                  </a:cubicBezTo>
                  <a:lnTo>
                    <a:pt x="851" y="21"/>
                  </a:lnTo>
                  <a:close/>
                  <a:moveTo>
                    <a:pt x="25" y="872"/>
                  </a:moveTo>
                  <a:cubicBezTo>
                    <a:pt x="11" y="943"/>
                    <a:pt x="0" y="1021"/>
                    <a:pt x="0" y="1096"/>
                  </a:cubicBezTo>
                  <a:cubicBezTo>
                    <a:pt x="0" y="1382"/>
                    <a:pt x="106" y="1651"/>
                    <a:pt x="297" y="1858"/>
                  </a:cubicBezTo>
                  <a:lnTo>
                    <a:pt x="609" y="1566"/>
                  </a:lnTo>
                  <a:cubicBezTo>
                    <a:pt x="494" y="1439"/>
                    <a:pt x="433" y="1272"/>
                    <a:pt x="433" y="1096"/>
                  </a:cubicBezTo>
                  <a:cubicBezTo>
                    <a:pt x="433" y="1048"/>
                    <a:pt x="436" y="1001"/>
                    <a:pt x="446" y="953"/>
                  </a:cubicBezTo>
                  <a:lnTo>
                    <a:pt x="25" y="872"/>
                  </a:lnTo>
                  <a:close/>
                  <a:moveTo>
                    <a:pt x="2005" y="677"/>
                  </a:moveTo>
                  <a:lnTo>
                    <a:pt x="1607" y="837"/>
                  </a:lnTo>
                  <a:cubicBezTo>
                    <a:pt x="1638" y="919"/>
                    <a:pt x="1654" y="1004"/>
                    <a:pt x="1654" y="1096"/>
                  </a:cubicBezTo>
                  <a:cubicBezTo>
                    <a:pt x="1654" y="1324"/>
                    <a:pt x="1549" y="1535"/>
                    <a:pt x="1372" y="1657"/>
                  </a:cubicBezTo>
                  <a:lnTo>
                    <a:pt x="1617" y="2011"/>
                  </a:lnTo>
                  <a:cubicBezTo>
                    <a:pt x="1909" y="1806"/>
                    <a:pt x="2083" y="1464"/>
                    <a:pt x="2083" y="1096"/>
                  </a:cubicBezTo>
                  <a:cubicBezTo>
                    <a:pt x="2083" y="953"/>
                    <a:pt x="2059" y="810"/>
                    <a:pt x="2005" y="677"/>
                  </a:cubicBezTo>
                  <a:close/>
                  <a:moveTo>
                    <a:pt x="691" y="1637"/>
                  </a:moveTo>
                  <a:lnTo>
                    <a:pt x="426" y="1977"/>
                  </a:lnTo>
                  <a:cubicBezTo>
                    <a:pt x="606" y="2117"/>
                    <a:pt x="821" y="2191"/>
                    <a:pt x="1041" y="2191"/>
                  </a:cubicBezTo>
                  <a:cubicBezTo>
                    <a:pt x="1188" y="2191"/>
                    <a:pt x="1327" y="2161"/>
                    <a:pt x="1460" y="2100"/>
                  </a:cubicBezTo>
                  <a:lnTo>
                    <a:pt x="1280" y="1709"/>
                  </a:lnTo>
                  <a:cubicBezTo>
                    <a:pt x="1206" y="1743"/>
                    <a:pt x="1126" y="1760"/>
                    <a:pt x="1046" y="1760"/>
                  </a:cubicBezTo>
                  <a:cubicBezTo>
                    <a:pt x="921" y="1760"/>
                    <a:pt x="795" y="1718"/>
                    <a:pt x="691" y="16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62;p84">
              <a:extLst>
                <a:ext uri="{FF2B5EF4-FFF2-40B4-BE49-F238E27FC236}">
                  <a16:creationId xmlns="" xmlns:a16="http://schemas.microsoft.com/office/drawing/2014/main" id="{AD723CBA-5094-4B04-BB46-710FD7F04AEE}"/>
                </a:ext>
              </a:extLst>
            </p:cNvPr>
            <p:cNvSpPr/>
            <p:nvPr/>
          </p:nvSpPr>
          <p:spPr>
            <a:xfrm>
              <a:off x="2788175" y="3830950"/>
              <a:ext cx="10425" cy="63325"/>
            </a:xfrm>
            <a:custGeom>
              <a:avLst/>
              <a:gdLst/>
              <a:ahLst/>
              <a:cxnLst/>
              <a:rect l="l" t="t" r="r" b="b"/>
              <a:pathLst>
                <a:path w="417" h="2533" extrusionOk="0">
                  <a:moveTo>
                    <a:pt x="354" y="0"/>
                  </a:moveTo>
                  <a:cubicBezTo>
                    <a:pt x="329" y="0"/>
                    <a:pt x="305" y="14"/>
                    <a:pt x="297" y="45"/>
                  </a:cubicBezTo>
                  <a:cubicBezTo>
                    <a:pt x="76" y="811"/>
                    <a:pt x="8" y="1733"/>
                    <a:pt x="0" y="2525"/>
                  </a:cubicBezTo>
                  <a:cubicBezTo>
                    <a:pt x="0" y="2529"/>
                    <a:pt x="5" y="2532"/>
                    <a:pt x="8" y="2532"/>
                  </a:cubicBezTo>
                  <a:cubicBezTo>
                    <a:pt x="11" y="2532"/>
                    <a:pt x="13" y="2531"/>
                    <a:pt x="14" y="2529"/>
                  </a:cubicBezTo>
                  <a:cubicBezTo>
                    <a:pt x="222" y="1760"/>
                    <a:pt x="416" y="858"/>
                    <a:pt x="416" y="59"/>
                  </a:cubicBezTo>
                  <a:cubicBezTo>
                    <a:pt x="416" y="21"/>
                    <a:pt x="385" y="0"/>
                    <a:pt x="3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63;p84">
              <a:extLst>
                <a:ext uri="{FF2B5EF4-FFF2-40B4-BE49-F238E27FC236}">
                  <a16:creationId xmlns="" xmlns:a16="http://schemas.microsoft.com/office/drawing/2014/main" id="{6C5B9DAB-9563-4BFA-B7CE-662933FFC21D}"/>
                </a:ext>
              </a:extLst>
            </p:cNvPr>
            <p:cNvSpPr/>
            <p:nvPr/>
          </p:nvSpPr>
          <p:spPr>
            <a:xfrm>
              <a:off x="2773125" y="3846550"/>
              <a:ext cx="4025" cy="41150"/>
            </a:xfrm>
            <a:custGeom>
              <a:avLst/>
              <a:gdLst/>
              <a:ahLst/>
              <a:cxnLst/>
              <a:rect l="l" t="t" r="r" b="b"/>
              <a:pathLst>
                <a:path w="161" h="1646" extrusionOk="0">
                  <a:moveTo>
                    <a:pt x="38" y="1"/>
                  </a:moveTo>
                  <a:cubicBezTo>
                    <a:pt x="19" y="1"/>
                    <a:pt x="1" y="14"/>
                    <a:pt x="1" y="41"/>
                  </a:cubicBezTo>
                  <a:cubicBezTo>
                    <a:pt x="1" y="575"/>
                    <a:pt x="65" y="1102"/>
                    <a:pt x="133" y="1633"/>
                  </a:cubicBezTo>
                  <a:cubicBezTo>
                    <a:pt x="133" y="1641"/>
                    <a:pt x="140" y="1645"/>
                    <a:pt x="147" y="1645"/>
                  </a:cubicBezTo>
                  <a:cubicBezTo>
                    <a:pt x="154" y="1645"/>
                    <a:pt x="161" y="1641"/>
                    <a:pt x="161" y="1633"/>
                  </a:cubicBezTo>
                  <a:cubicBezTo>
                    <a:pt x="161" y="1098"/>
                    <a:pt x="150" y="567"/>
                    <a:pt x="82" y="41"/>
                  </a:cubicBezTo>
                  <a:cubicBezTo>
                    <a:pt x="79" y="14"/>
                    <a:pt x="58" y="1"/>
                    <a:pt x="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64;p84">
              <a:extLst>
                <a:ext uri="{FF2B5EF4-FFF2-40B4-BE49-F238E27FC236}">
                  <a16:creationId xmlns="" xmlns:a16="http://schemas.microsoft.com/office/drawing/2014/main" id="{A1D883FE-29AF-4E74-A128-422AD972762B}"/>
                </a:ext>
              </a:extLst>
            </p:cNvPr>
            <p:cNvSpPr/>
            <p:nvPr/>
          </p:nvSpPr>
          <p:spPr>
            <a:xfrm>
              <a:off x="2678150" y="3743600"/>
              <a:ext cx="126125" cy="10350"/>
            </a:xfrm>
            <a:custGeom>
              <a:avLst/>
              <a:gdLst/>
              <a:ahLst/>
              <a:cxnLst/>
              <a:rect l="l" t="t" r="r" b="b"/>
              <a:pathLst>
                <a:path w="5045" h="414" extrusionOk="0">
                  <a:moveTo>
                    <a:pt x="20" y="0"/>
                  </a:moveTo>
                  <a:cubicBezTo>
                    <a:pt x="5" y="0"/>
                    <a:pt x="1" y="21"/>
                    <a:pt x="16" y="24"/>
                  </a:cubicBezTo>
                  <a:cubicBezTo>
                    <a:pt x="1185" y="262"/>
                    <a:pt x="2390" y="413"/>
                    <a:pt x="3589" y="413"/>
                  </a:cubicBezTo>
                  <a:cubicBezTo>
                    <a:pt x="4055" y="413"/>
                    <a:pt x="4519" y="390"/>
                    <a:pt x="4980" y="341"/>
                  </a:cubicBezTo>
                  <a:cubicBezTo>
                    <a:pt x="5042" y="337"/>
                    <a:pt x="5045" y="249"/>
                    <a:pt x="4980" y="249"/>
                  </a:cubicBezTo>
                  <a:cubicBezTo>
                    <a:pt x="4837" y="249"/>
                    <a:pt x="4693" y="250"/>
                    <a:pt x="4550" y="250"/>
                  </a:cubicBezTo>
                  <a:cubicBezTo>
                    <a:pt x="3033" y="250"/>
                    <a:pt x="1534" y="212"/>
                    <a:pt x="23" y="1"/>
                  </a:cubicBezTo>
                  <a:cubicBezTo>
                    <a:pt x="22" y="0"/>
                    <a:pt x="21" y="0"/>
                    <a:pt x="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773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74"/>
          <p:cNvSpPr txBox="1">
            <a:spLocks noGrp="1"/>
          </p:cNvSpPr>
          <p:nvPr>
            <p:ph type="title"/>
          </p:nvPr>
        </p:nvSpPr>
        <p:spPr>
          <a:xfrm>
            <a:off x="2127447" y="2208455"/>
            <a:ext cx="5218489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PRACTICE</a:t>
            </a:r>
            <a:endParaRPr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1"/>
          <p:cNvSpPr txBox="1">
            <a:spLocks noGrp="1"/>
          </p:cNvSpPr>
          <p:nvPr>
            <p:ph type="title"/>
          </p:nvPr>
        </p:nvSpPr>
        <p:spPr>
          <a:xfrm>
            <a:off x="439641" y="183379"/>
            <a:ext cx="76670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Exercise 1. Choose the correct answer</a:t>
            </a:r>
          </a:p>
        </p:txBody>
      </p:sp>
      <p:sp>
        <p:nvSpPr>
          <p:cNvPr id="758" name="Google Shape;758;p61"/>
          <p:cNvSpPr txBox="1">
            <a:spLocks noGrp="1"/>
          </p:cNvSpPr>
          <p:nvPr>
            <p:ph type="subTitle" idx="1"/>
          </p:nvPr>
        </p:nvSpPr>
        <p:spPr>
          <a:xfrm>
            <a:off x="990267" y="604670"/>
            <a:ext cx="7847777" cy="41135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1. They __________ the bus yesterday.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A. don’t catch 	B. weren’t catch 	C. didn’t catch 	D. not catch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2. My sister __________ home late last night.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UcPeriod"/>
            </a:pPr>
            <a:r>
              <a:rPr lang="en-US" sz="1800" dirty="0"/>
              <a:t>comes 	B. come 		C. came 		D. was come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3. My father __________ tired when I __________ home.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A. was – got 	B. is – get 	C. was – </a:t>
            </a:r>
            <a:r>
              <a:rPr lang="en-US" sz="1800" dirty="0" err="1"/>
              <a:t>getted</a:t>
            </a:r>
            <a:r>
              <a:rPr lang="en-US" sz="1800" dirty="0"/>
              <a:t> 	D. were – got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4. What __________ you __________ two days ago?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A. do – do 	B. did – did 	C. do – did 	D. did – do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5. Where __________ your family __________ on the summer holiday last year?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A. do – go 	B. does – go 	C. did – go 	D. did – went</a:t>
            </a:r>
          </a:p>
        </p:txBody>
      </p:sp>
      <p:grpSp>
        <p:nvGrpSpPr>
          <p:cNvPr id="61" name="Google Shape;1744;p84">
            <a:extLst>
              <a:ext uri="{FF2B5EF4-FFF2-40B4-BE49-F238E27FC236}">
                <a16:creationId xmlns="" xmlns:a16="http://schemas.microsoft.com/office/drawing/2014/main" id="{B82DB78A-ED17-4FA9-B9AE-6B268FDB471A}"/>
              </a:ext>
            </a:extLst>
          </p:cNvPr>
          <p:cNvGrpSpPr/>
          <p:nvPr/>
        </p:nvGrpSpPr>
        <p:grpSpPr>
          <a:xfrm>
            <a:off x="94069" y="2504995"/>
            <a:ext cx="912539" cy="2613352"/>
            <a:chOff x="3266115" y="2658427"/>
            <a:chExt cx="637683" cy="2209982"/>
          </a:xfrm>
        </p:grpSpPr>
        <p:sp>
          <p:nvSpPr>
            <p:cNvPr id="62" name="Google Shape;1745;p84">
              <a:extLst>
                <a:ext uri="{FF2B5EF4-FFF2-40B4-BE49-F238E27FC236}">
                  <a16:creationId xmlns="" xmlns:a16="http://schemas.microsoft.com/office/drawing/2014/main" id="{4F862443-48A0-4620-9297-55FD8922218C}"/>
                </a:ext>
              </a:extLst>
            </p:cNvPr>
            <p:cNvSpPr/>
            <p:nvPr/>
          </p:nvSpPr>
          <p:spPr>
            <a:xfrm>
              <a:off x="3473482" y="3743555"/>
              <a:ext cx="91078" cy="1030887"/>
            </a:xfrm>
            <a:custGeom>
              <a:avLst/>
              <a:gdLst/>
              <a:ahLst/>
              <a:cxnLst/>
              <a:rect l="l" t="t" r="r" b="b"/>
              <a:pathLst>
                <a:path w="2648" h="29972" extrusionOk="0">
                  <a:moveTo>
                    <a:pt x="1324" y="1"/>
                  </a:moveTo>
                  <a:cubicBezTo>
                    <a:pt x="592" y="1"/>
                    <a:pt x="0" y="596"/>
                    <a:pt x="0" y="1328"/>
                  </a:cubicBezTo>
                  <a:lnTo>
                    <a:pt x="0" y="28648"/>
                  </a:lnTo>
                  <a:cubicBezTo>
                    <a:pt x="0" y="29379"/>
                    <a:pt x="592" y="29971"/>
                    <a:pt x="1324" y="29971"/>
                  </a:cubicBezTo>
                  <a:cubicBezTo>
                    <a:pt x="2056" y="29971"/>
                    <a:pt x="2648" y="29379"/>
                    <a:pt x="2648" y="28648"/>
                  </a:cubicBezTo>
                  <a:lnTo>
                    <a:pt x="2648" y="1328"/>
                  </a:lnTo>
                  <a:cubicBezTo>
                    <a:pt x="2648" y="596"/>
                    <a:pt x="2056" y="1"/>
                    <a:pt x="1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46;p84">
              <a:extLst>
                <a:ext uri="{FF2B5EF4-FFF2-40B4-BE49-F238E27FC236}">
                  <a16:creationId xmlns="" xmlns:a16="http://schemas.microsoft.com/office/drawing/2014/main" id="{B69C6F23-1AD9-4F5E-94DD-85403FFCB544}"/>
                </a:ext>
              </a:extLst>
            </p:cNvPr>
            <p:cNvSpPr/>
            <p:nvPr/>
          </p:nvSpPr>
          <p:spPr>
            <a:xfrm>
              <a:off x="3282487" y="4728869"/>
              <a:ext cx="310965" cy="139541"/>
            </a:xfrm>
            <a:custGeom>
              <a:avLst/>
              <a:gdLst/>
              <a:ahLst/>
              <a:cxnLst/>
              <a:rect l="l" t="t" r="r" b="b"/>
              <a:pathLst>
                <a:path w="9041" h="4057" extrusionOk="0">
                  <a:moveTo>
                    <a:pt x="5496" y="1"/>
                  </a:moveTo>
                  <a:cubicBezTo>
                    <a:pt x="1" y="3505"/>
                    <a:pt x="1315" y="4057"/>
                    <a:pt x="1315" y="4057"/>
                  </a:cubicBezTo>
                  <a:lnTo>
                    <a:pt x="8105" y="4057"/>
                  </a:lnTo>
                  <a:cubicBezTo>
                    <a:pt x="8105" y="4057"/>
                    <a:pt x="9041" y="2083"/>
                    <a:pt x="8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47;p84">
              <a:extLst>
                <a:ext uri="{FF2B5EF4-FFF2-40B4-BE49-F238E27FC236}">
                  <a16:creationId xmlns="" xmlns:a16="http://schemas.microsoft.com/office/drawing/2014/main" id="{93686EBD-8760-4512-AF5F-0A71EC5685BE}"/>
                </a:ext>
              </a:extLst>
            </p:cNvPr>
            <p:cNvSpPr/>
            <p:nvPr/>
          </p:nvSpPr>
          <p:spPr>
            <a:xfrm>
              <a:off x="3315368" y="4844367"/>
              <a:ext cx="257275" cy="24042"/>
            </a:xfrm>
            <a:custGeom>
              <a:avLst/>
              <a:gdLst/>
              <a:ahLst/>
              <a:cxnLst/>
              <a:rect l="l" t="t" r="r" b="b"/>
              <a:pathLst>
                <a:path w="7480" h="699" extrusionOk="0">
                  <a:moveTo>
                    <a:pt x="318" y="1"/>
                  </a:moveTo>
                  <a:cubicBezTo>
                    <a:pt x="318" y="1"/>
                    <a:pt x="1" y="446"/>
                    <a:pt x="338" y="699"/>
                  </a:cubicBezTo>
                  <a:lnTo>
                    <a:pt x="7282" y="699"/>
                  </a:lnTo>
                  <a:lnTo>
                    <a:pt x="7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48;p84">
              <a:extLst>
                <a:ext uri="{FF2B5EF4-FFF2-40B4-BE49-F238E27FC236}">
                  <a16:creationId xmlns="" xmlns:a16="http://schemas.microsoft.com/office/drawing/2014/main" id="{67A5F519-282C-46E3-8877-4D58A3E07D7A}"/>
                </a:ext>
              </a:extLst>
            </p:cNvPr>
            <p:cNvSpPr/>
            <p:nvPr/>
          </p:nvSpPr>
          <p:spPr>
            <a:xfrm>
              <a:off x="3326271" y="4786584"/>
              <a:ext cx="106659" cy="57818"/>
            </a:xfrm>
            <a:custGeom>
              <a:avLst/>
              <a:gdLst/>
              <a:ahLst/>
              <a:cxnLst/>
              <a:rect l="l" t="t" r="r" b="b"/>
              <a:pathLst>
                <a:path w="3101" h="1681" extrusionOk="0">
                  <a:moveTo>
                    <a:pt x="1919" y="1"/>
                  </a:moveTo>
                  <a:cubicBezTo>
                    <a:pt x="1785" y="1"/>
                    <a:pt x="1695" y="24"/>
                    <a:pt x="1695" y="24"/>
                  </a:cubicBezTo>
                  <a:cubicBezTo>
                    <a:pt x="55" y="1191"/>
                    <a:pt x="1" y="1681"/>
                    <a:pt x="1" y="1681"/>
                  </a:cubicBezTo>
                  <a:lnTo>
                    <a:pt x="3100" y="1681"/>
                  </a:lnTo>
                  <a:cubicBezTo>
                    <a:pt x="3062" y="192"/>
                    <a:pt x="2305" y="1"/>
                    <a:pt x="1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49;p84">
              <a:extLst>
                <a:ext uri="{FF2B5EF4-FFF2-40B4-BE49-F238E27FC236}">
                  <a16:creationId xmlns="" xmlns:a16="http://schemas.microsoft.com/office/drawing/2014/main" id="{C215DD09-7D4D-421E-B0FB-97CC3248B13C}"/>
                </a:ext>
              </a:extLst>
            </p:cNvPr>
            <p:cNvSpPr/>
            <p:nvPr/>
          </p:nvSpPr>
          <p:spPr>
            <a:xfrm>
              <a:off x="3497593" y="4777675"/>
              <a:ext cx="46021" cy="38798"/>
            </a:xfrm>
            <a:custGeom>
              <a:avLst/>
              <a:gdLst/>
              <a:ahLst/>
              <a:cxnLst/>
              <a:rect l="l" t="t" r="r" b="b"/>
              <a:pathLst>
                <a:path w="1338" h="1128" extrusionOk="0">
                  <a:moveTo>
                    <a:pt x="667" y="0"/>
                  </a:moveTo>
                  <a:cubicBezTo>
                    <a:pt x="300" y="0"/>
                    <a:pt x="1" y="253"/>
                    <a:pt x="1" y="562"/>
                  </a:cubicBezTo>
                  <a:cubicBezTo>
                    <a:pt x="1" y="875"/>
                    <a:pt x="300" y="1127"/>
                    <a:pt x="667" y="1127"/>
                  </a:cubicBezTo>
                  <a:cubicBezTo>
                    <a:pt x="1039" y="1127"/>
                    <a:pt x="1337" y="875"/>
                    <a:pt x="1337" y="562"/>
                  </a:cubicBezTo>
                  <a:cubicBezTo>
                    <a:pt x="1337" y="253"/>
                    <a:pt x="1039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50;p84">
              <a:extLst>
                <a:ext uri="{FF2B5EF4-FFF2-40B4-BE49-F238E27FC236}">
                  <a16:creationId xmlns="" xmlns:a16="http://schemas.microsoft.com/office/drawing/2014/main" id="{CAC4EF04-D54B-4B81-883E-5434064653D4}"/>
                </a:ext>
              </a:extLst>
            </p:cNvPr>
            <p:cNvSpPr/>
            <p:nvPr/>
          </p:nvSpPr>
          <p:spPr>
            <a:xfrm>
              <a:off x="3558678" y="3743555"/>
              <a:ext cx="239355" cy="949646"/>
            </a:xfrm>
            <a:custGeom>
              <a:avLst/>
              <a:gdLst/>
              <a:ahLst/>
              <a:cxnLst/>
              <a:rect l="l" t="t" r="r" b="b"/>
              <a:pathLst>
                <a:path w="6959" h="27610" extrusionOk="0">
                  <a:moveTo>
                    <a:pt x="3822" y="0"/>
                  </a:moveTo>
                  <a:cubicBezTo>
                    <a:pt x="3231" y="0"/>
                    <a:pt x="2691" y="402"/>
                    <a:pt x="2539" y="1001"/>
                  </a:cubicBezTo>
                  <a:cubicBezTo>
                    <a:pt x="1" y="11037"/>
                    <a:pt x="620" y="20244"/>
                    <a:pt x="4284" y="26919"/>
                  </a:cubicBezTo>
                  <a:cubicBezTo>
                    <a:pt x="4522" y="27362"/>
                    <a:pt x="4978" y="27610"/>
                    <a:pt x="5444" y="27610"/>
                  </a:cubicBezTo>
                  <a:cubicBezTo>
                    <a:pt x="5662" y="27610"/>
                    <a:pt x="5880" y="27555"/>
                    <a:pt x="6081" y="27447"/>
                  </a:cubicBezTo>
                  <a:cubicBezTo>
                    <a:pt x="6723" y="27093"/>
                    <a:pt x="6959" y="26286"/>
                    <a:pt x="6604" y="25647"/>
                  </a:cubicBezTo>
                  <a:cubicBezTo>
                    <a:pt x="3267" y="19557"/>
                    <a:pt x="2736" y="11034"/>
                    <a:pt x="5107" y="1650"/>
                  </a:cubicBezTo>
                  <a:cubicBezTo>
                    <a:pt x="5288" y="943"/>
                    <a:pt x="4859" y="221"/>
                    <a:pt x="4148" y="41"/>
                  </a:cubicBezTo>
                  <a:cubicBezTo>
                    <a:pt x="4039" y="14"/>
                    <a:pt x="3930" y="0"/>
                    <a:pt x="3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51;p84">
              <a:extLst>
                <a:ext uri="{FF2B5EF4-FFF2-40B4-BE49-F238E27FC236}">
                  <a16:creationId xmlns="" xmlns:a16="http://schemas.microsoft.com/office/drawing/2014/main" id="{75DB7D4B-DA09-476E-9B00-168B8090382D}"/>
                </a:ext>
              </a:extLst>
            </p:cNvPr>
            <p:cNvSpPr/>
            <p:nvPr/>
          </p:nvSpPr>
          <p:spPr>
            <a:xfrm>
              <a:off x="3642396" y="4614437"/>
              <a:ext cx="221985" cy="253216"/>
            </a:xfrm>
            <a:custGeom>
              <a:avLst/>
              <a:gdLst/>
              <a:ahLst/>
              <a:cxnLst/>
              <a:rect l="l" t="t" r="r" b="b"/>
              <a:pathLst>
                <a:path w="6454" h="7362" extrusionOk="0">
                  <a:moveTo>
                    <a:pt x="3942" y="0"/>
                  </a:moveTo>
                  <a:lnTo>
                    <a:pt x="1894" y="1613"/>
                  </a:lnTo>
                  <a:cubicBezTo>
                    <a:pt x="1" y="7041"/>
                    <a:pt x="878" y="7362"/>
                    <a:pt x="1112" y="7362"/>
                  </a:cubicBezTo>
                  <a:cubicBezTo>
                    <a:pt x="1143" y="7362"/>
                    <a:pt x="1163" y="7356"/>
                    <a:pt x="1163" y="7356"/>
                  </a:cubicBezTo>
                  <a:lnTo>
                    <a:pt x="6453" y="3185"/>
                  </a:lnTo>
                  <a:cubicBezTo>
                    <a:pt x="6453" y="3185"/>
                    <a:pt x="5967" y="1059"/>
                    <a:pt x="39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52;p84">
              <a:extLst>
                <a:ext uri="{FF2B5EF4-FFF2-40B4-BE49-F238E27FC236}">
                  <a16:creationId xmlns="" xmlns:a16="http://schemas.microsoft.com/office/drawing/2014/main" id="{4591D92C-609B-41C2-9DF3-AF97EF533D3B}"/>
                </a:ext>
              </a:extLst>
            </p:cNvPr>
            <p:cNvSpPr/>
            <p:nvPr/>
          </p:nvSpPr>
          <p:spPr>
            <a:xfrm>
              <a:off x="3665991" y="4697157"/>
              <a:ext cx="203068" cy="171012"/>
            </a:xfrm>
            <a:custGeom>
              <a:avLst/>
              <a:gdLst/>
              <a:ahLst/>
              <a:cxnLst/>
              <a:rect l="l" t="t" r="r" b="b"/>
              <a:pathLst>
                <a:path w="5904" h="4972" extrusionOk="0">
                  <a:moveTo>
                    <a:pt x="5624" y="1"/>
                  </a:moveTo>
                  <a:lnTo>
                    <a:pt x="1" y="4434"/>
                  </a:lnTo>
                  <a:cubicBezTo>
                    <a:pt x="1" y="4434"/>
                    <a:pt x="27" y="4971"/>
                    <a:pt x="438" y="4971"/>
                  </a:cubicBezTo>
                  <a:cubicBezTo>
                    <a:pt x="442" y="4971"/>
                    <a:pt x="446" y="4971"/>
                    <a:pt x="450" y="4971"/>
                  </a:cubicBezTo>
                  <a:lnTo>
                    <a:pt x="5904" y="675"/>
                  </a:lnTo>
                  <a:lnTo>
                    <a:pt x="56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53;p84">
              <a:extLst>
                <a:ext uri="{FF2B5EF4-FFF2-40B4-BE49-F238E27FC236}">
                  <a16:creationId xmlns="" xmlns:a16="http://schemas.microsoft.com/office/drawing/2014/main" id="{E0D5506F-C007-405D-9E81-D1BADB47CF07}"/>
                </a:ext>
              </a:extLst>
            </p:cNvPr>
            <p:cNvSpPr/>
            <p:nvPr/>
          </p:nvSpPr>
          <p:spPr>
            <a:xfrm>
              <a:off x="3657083" y="4755525"/>
              <a:ext cx="92626" cy="94174"/>
            </a:xfrm>
            <a:custGeom>
              <a:avLst/>
              <a:gdLst/>
              <a:ahLst/>
              <a:cxnLst/>
              <a:rect l="l" t="t" r="r" b="b"/>
              <a:pathLst>
                <a:path w="2693" h="2738" extrusionOk="0">
                  <a:moveTo>
                    <a:pt x="1367" y="1"/>
                  </a:moveTo>
                  <a:cubicBezTo>
                    <a:pt x="862" y="1"/>
                    <a:pt x="566" y="389"/>
                    <a:pt x="566" y="389"/>
                  </a:cubicBezTo>
                  <a:cubicBezTo>
                    <a:pt x="1" y="2322"/>
                    <a:pt x="260" y="2737"/>
                    <a:pt x="260" y="2737"/>
                  </a:cubicBezTo>
                  <a:lnTo>
                    <a:pt x="2692" y="818"/>
                  </a:lnTo>
                  <a:cubicBezTo>
                    <a:pt x="2169" y="187"/>
                    <a:pt x="1718" y="1"/>
                    <a:pt x="1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54;p84">
              <a:extLst>
                <a:ext uri="{FF2B5EF4-FFF2-40B4-BE49-F238E27FC236}">
                  <a16:creationId xmlns="" xmlns:a16="http://schemas.microsoft.com/office/drawing/2014/main" id="{CF72FE2D-62BE-4884-9ED3-047C60C2D1D4}"/>
                </a:ext>
              </a:extLst>
            </p:cNvPr>
            <p:cNvSpPr/>
            <p:nvPr/>
          </p:nvSpPr>
          <p:spPr>
            <a:xfrm>
              <a:off x="3764636" y="4671464"/>
              <a:ext cx="49391" cy="41652"/>
            </a:xfrm>
            <a:custGeom>
              <a:avLst/>
              <a:gdLst/>
              <a:ahLst/>
              <a:cxnLst/>
              <a:rect l="l" t="t" r="r" b="b"/>
              <a:pathLst>
                <a:path w="1436" h="1211" extrusionOk="0">
                  <a:moveTo>
                    <a:pt x="821" y="0"/>
                  </a:moveTo>
                  <a:cubicBezTo>
                    <a:pt x="670" y="0"/>
                    <a:pt x="509" y="54"/>
                    <a:pt x="371" y="162"/>
                  </a:cubicBezTo>
                  <a:cubicBezTo>
                    <a:pt x="79" y="390"/>
                    <a:pt x="0" y="775"/>
                    <a:pt x="195" y="1020"/>
                  </a:cubicBezTo>
                  <a:cubicBezTo>
                    <a:pt x="294" y="1146"/>
                    <a:pt x="448" y="1210"/>
                    <a:pt x="614" y="1210"/>
                  </a:cubicBezTo>
                  <a:cubicBezTo>
                    <a:pt x="765" y="1210"/>
                    <a:pt x="927" y="1156"/>
                    <a:pt x="1065" y="1047"/>
                  </a:cubicBezTo>
                  <a:cubicBezTo>
                    <a:pt x="1354" y="819"/>
                    <a:pt x="1436" y="434"/>
                    <a:pt x="1242" y="194"/>
                  </a:cubicBezTo>
                  <a:cubicBezTo>
                    <a:pt x="1143" y="65"/>
                    <a:pt x="988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55;p84">
              <a:extLst>
                <a:ext uri="{FF2B5EF4-FFF2-40B4-BE49-F238E27FC236}">
                  <a16:creationId xmlns="" xmlns:a16="http://schemas.microsoft.com/office/drawing/2014/main" id="{B7A293A5-E370-47E9-AE22-58C4C28B9FBC}"/>
                </a:ext>
              </a:extLst>
            </p:cNvPr>
            <p:cNvSpPr/>
            <p:nvPr/>
          </p:nvSpPr>
          <p:spPr>
            <a:xfrm>
              <a:off x="3273028" y="3204379"/>
              <a:ext cx="218615" cy="309486"/>
            </a:xfrm>
            <a:custGeom>
              <a:avLst/>
              <a:gdLst/>
              <a:ahLst/>
              <a:cxnLst/>
              <a:rect l="l" t="t" r="r" b="b"/>
              <a:pathLst>
                <a:path w="6356" h="8998" extrusionOk="0">
                  <a:moveTo>
                    <a:pt x="5281" y="1"/>
                  </a:moveTo>
                  <a:cubicBezTo>
                    <a:pt x="5231" y="1"/>
                    <a:pt x="5181" y="4"/>
                    <a:pt x="5131" y="12"/>
                  </a:cubicBezTo>
                  <a:cubicBezTo>
                    <a:pt x="4754" y="70"/>
                    <a:pt x="3964" y="189"/>
                    <a:pt x="2039" y="3418"/>
                  </a:cubicBezTo>
                  <a:cubicBezTo>
                    <a:pt x="1239" y="4755"/>
                    <a:pt x="263" y="6643"/>
                    <a:pt x="130" y="7562"/>
                  </a:cubicBezTo>
                  <a:cubicBezTo>
                    <a:pt x="1" y="8460"/>
                    <a:pt x="575" y="8804"/>
                    <a:pt x="756" y="8889"/>
                  </a:cubicBezTo>
                  <a:cubicBezTo>
                    <a:pt x="919" y="8964"/>
                    <a:pt x="1076" y="8997"/>
                    <a:pt x="1229" y="8997"/>
                  </a:cubicBezTo>
                  <a:cubicBezTo>
                    <a:pt x="1906" y="8997"/>
                    <a:pt x="2491" y="8341"/>
                    <a:pt x="2940" y="7838"/>
                  </a:cubicBezTo>
                  <a:cubicBezTo>
                    <a:pt x="3311" y="7422"/>
                    <a:pt x="3273" y="6786"/>
                    <a:pt x="2858" y="6415"/>
                  </a:cubicBezTo>
                  <a:cubicBezTo>
                    <a:pt x="2821" y="6381"/>
                    <a:pt x="2783" y="6351"/>
                    <a:pt x="2743" y="6323"/>
                  </a:cubicBezTo>
                  <a:cubicBezTo>
                    <a:pt x="3559" y="4690"/>
                    <a:pt x="4961" y="2400"/>
                    <a:pt x="5570" y="1975"/>
                  </a:cubicBezTo>
                  <a:cubicBezTo>
                    <a:pt x="6043" y="1836"/>
                    <a:pt x="6356" y="1362"/>
                    <a:pt x="6277" y="859"/>
                  </a:cubicBezTo>
                  <a:cubicBezTo>
                    <a:pt x="6203" y="359"/>
                    <a:pt x="5772" y="1"/>
                    <a:pt x="5281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56;p84">
              <a:extLst>
                <a:ext uri="{FF2B5EF4-FFF2-40B4-BE49-F238E27FC236}">
                  <a16:creationId xmlns="" xmlns:a16="http://schemas.microsoft.com/office/drawing/2014/main" id="{0B18B1E2-C354-4ED4-A781-34F03F3B16A2}"/>
                </a:ext>
              </a:extLst>
            </p:cNvPr>
            <p:cNvSpPr/>
            <p:nvPr/>
          </p:nvSpPr>
          <p:spPr>
            <a:xfrm>
              <a:off x="3565695" y="3013900"/>
              <a:ext cx="87570" cy="182156"/>
            </a:xfrm>
            <a:custGeom>
              <a:avLst/>
              <a:gdLst/>
              <a:ahLst/>
              <a:cxnLst/>
              <a:rect l="l" t="t" r="r" b="b"/>
              <a:pathLst>
                <a:path w="2546" h="5296" extrusionOk="0">
                  <a:moveTo>
                    <a:pt x="1273" y="1"/>
                  </a:moveTo>
                  <a:cubicBezTo>
                    <a:pt x="572" y="1"/>
                    <a:pt x="1" y="572"/>
                    <a:pt x="1" y="1274"/>
                  </a:cubicBezTo>
                  <a:lnTo>
                    <a:pt x="1" y="4022"/>
                  </a:lnTo>
                  <a:cubicBezTo>
                    <a:pt x="1" y="4720"/>
                    <a:pt x="572" y="5295"/>
                    <a:pt x="1273" y="5295"/>
                  </a:cubicBezTo>
                  <a:cubicBezTo>
                    <a:pt x="1970" y="5295"/>
                    <a:pt x="2545" y="4720"/>
                    <a:pt x="2545" y="4022"/>
                  </a:cubicBezTo>
                  <a:lnTo>
                    <a:pt x="2545" y="1274"/>
                  </a:lnTo>
                  <a:cubicBezTo>
                    <a:pt x="2545" y="572"/>
                    <a:pt x="1970" y="1"/>
                    <a:pt x="1273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57;p84">
              <a:extLst>
                <a:ext uri="{FF2B5EF4-FFF2-40B4-BE49-F238E27FC236}">
                  <a16:creationId xmlns="" xmlns:a16="http://schemas.microsoft.com/office/drawing/2014/main" id="{12B73756-E85B-4B46-92D1-0BC7985853BC}"/>
                </a:ext>
              </a:extLst>
            </p:cNvPr>
            <p:cNvSpPr/>
            <p:nvPr/>
          </p:nvSpPr>
          <p:spPr>
            <a:xfrm>
              <a:off x="3565695" y="3031820"/>
              <a:ext cx="87570" cy="25899"/>
            </a:xfrm>
            <a:custGeom>
              <a:avLst/>
              <a:gdLst/>
              <a:ahLst/>
              <a:cxnLst/>
              <a:rect l="l" t="t" r="r" b="b"/>
              <a:pathLst>
                <a:path w="2546" h="753" extrusionOk="0">
                  <a:moveTo>
                    <a:pt x="1" y="1"/>
                  </a:moveTo>
                  <a:lnTo>
                    <a:pt x="1" y="753"/>
                  </a:lnTo>
                  <a:cubicBezTo>
                    <a:pt x="1" y="470"/>
                    <a:pt x="92" y="211"/>
                    <a:pt x="249" y="1"/>
                  </a:cubicBezTo>
                  <a:close/>
                  <a:moveTo>
                    <a:pt x="2297" y="1"/>
                  </a:moveTo>
                  <a:cubicBezTo>
                    <a:pt x="2450" y="211"/>
                    <a:pt x="2545" y="470"/>
                    <a:pt x="2545" y="753"/>
                  </a:cubicBez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58;p84">
              <a:extLst>
                <a:ext uri="{FF2B5EF4-FFF2-40B4-BE49-F238E27FC236}">
                  <a16:creationId xmlns="" xmlns:a16="http://schemas.microsoft.com/office/drawing/2014/main" id="{5004F632-1739-4C73-9A7A-029112D81B09}"/>
                </a:ext>
              </a:extLst>
            </p:cNvPr>
            <p:cNvSpPr/>
            <p:nvPr/>
          </p:nvSpPr>
          <p:spPr>
            <a:xfrm>
              <a:off x="3565695" y="3031820"/>
              <a:ext cx="87570" cy="87914"/>
            </a:xfrm>
            <a:custGeom>
              <a:avLst/>
              <a:gdLst/>
              <a:ahLst/>
              <a:cxnLst/>
              <a:rect l="l" t="t" r="r" b="b"/>
              <a:pathLst>
                <a:path w="2546" h="2556" extrusionOk="0">
                  <a:moveTo>
                    <a:pt x="249" y="1"/>
                  </a:moveTo>
                  <a:cubicBezTo>
                    <a:pt x="92" y="211"/>
                    <a:pt x="1" y="470"/>
                    <a:pt x="1" y="753"/>
                  </a:cubicBezTo>
                  <a:lnTo>
                    <a:pt x="1" y="2556"/>
                  </a:lnTo>
                  <a:cubicBezTo>
                    <a:pt x="1" y="2556"/>
                    <a:pt x="1419" y="2467"/>
                    <a:pt x="2545" y="1872"/>
                  </a:cubicBezTo>
                  <a:lnTo>
                    <a:pt x="2545" y="753"/>
                  </a:lnTo>
                  <a:cubicBezTo>
                    <a:pt x="2545" y="470"/>
                    <a:pt x="2450" y="211"/>
                    <a:pt x="2297" y="1"/>
                  </a:cubicBezTo>
                  <a:close/>
                </a:path>
              </a:pathLst>
            </a:custGeom>
            <a:solidFill>
              <a:srgbClr val="F3A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59;p84">
              <a:extLst>
                <a:ext uri="{FF2B5EF4-FFF2-40B4-BE49-F238E27FC236}">
                  <a16:creationId xmlns="" xmlns:a16="http://schemas.microsoft.com/office/drawing/2014/main" id="{6F3D90CF-7676-4610-99CC-24DC6CB90A4B}"/>
                </a:ext>
              </a:extLst>
            </p:cNvPr>
            <p:cNvSpPr/>
            <p:nvPr/>
          </p:nvSpPr>
          <p:spPr>
            <a:xfrm>
              <a:off x="3393892" y="3119699"/>
              <a:ext cx="431176" cy="739286"/>
            </a:xfrm>
            <a:custGeom>
              <a:avLst/>
              <a:gdLst/>
              <a:ahLst/>
              <a:cxnLst/>
              <a:rect l="l" t="t" r="r" b="b"/>
              <a:pathLst>
                <a:path w="12536" h="21494" extrusionOk="0">
                  <a:moveTo>
                    <a:pt x="5703" y="1"/>
                  </a:moveTo>
                  <a:cubicBezTo>
                    <a:pt x="2567" y="1"/>
                    <a:pt x="1" y="2661"/>
                    <a:pt x="1" y="5914"/>
                  </a:cubicBezTo>
                  <a:lnTo>
                    <a:pt x="1073" y="15862"/>
                  </a:lnTo>
                  <a:cubicBezTo>
                    <a:pt x="1651" y="19329"/>
                    <a:pt x="2567" y="21493"/>
                    <a:pt x="5703" y="21493"/>
                  </a:cubicBezTo>
                  <a:lnTo>
                    <a:pt x="6830" y="21493"/>
                  </a:lnTo>
                  <a:cubicBezTo>
                    <a:pt x="9786" y="20952"/>
                    <a:pt x="10715" y="19094"/>
                    <a:pt x="11514" y="15862"/>
                  </a:cubicBezTo>
                  <a:lnTo>
                    <a:pt x="12535" y="5914"/>
                  </a:lnTo>
                  <a:cubicBezTo>
                    <a:pt x="12535" y="2661"/>
                    <a:pt x="9966" y="1"/>
                    <a:pt x="6830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60;p84">
              <a:extLst>
                <a:ext uri="{FF2B5EF4-FFF2-40B4-BE49-F238E27FC236}">
                  <a16:creationId xmlns="" xmlns:a16="http://schemas.microsoft.com/office/drawing/2014/main" id="{46DAC7F0-7B16-4DE3-94A9-1256E6EA38C2}"/>
                </a:ext>
              </a:extLst>
            </p:cNvPr>
            <p:cNvSpPr/>
            <p:nvPr/>
          </p:nvSpPr>
          <p:spPr>
            <a:xfrm>
              <a:off x="3266115" y="3121797"/>
              <a:ext cx="546674" cy="786029"/>
            </a:xfrm>
            <a:custGeom>
              <a:avLst/>
              <a:gdLst/>
              <a:ahLst/>
              <a:cxnLst/>
              <a:rect l="l" t="t" r="r" b="b"/>
              <a:pathLst>
                <a:path w="15894" h="22853" extrusionOk="0">
                  <a:moveTo>
                    <a:pt x="8303" y="1"/>
                  </a:moveTo>
                  <a:cubicBezTo>
                    <a:pt x="7608" y="89"/>
                    <a:pt x="6948" y="365"/>
                    <a:pt x="6376" y="770"/>
                  </a:cubicBezTo>
                  <a:cubicBezTo>
                    <a:pt x="5087" y="1436"/>
                    <a:pt x="4101" y="2488"/>
                    <a:pt x="3441" y="3515"/>
                  </a:cubicBezTo>
                  <a:cubicBezTo>
                    <a:pt x="2780" y="4547"/>
                    <a:pt x="2457" y="4771"/>
                    <a:pt x="1767" y="5781"/>
                  </a:cubicBezTo>
                  <a:cubicBezTo>
                    <a:pt x="981" y="6924"/>
                    <a:pt x="504" y="7857"/>
                    <a:pt x="96" y="9180"/>
                  </a:cubicBezTo>
                  <a:cubicBezTo>
                    <a:pt x="38" y="9367"/>
                    <a:pt x="18" y="10058"/>
                    <a:pt x="11" y="10252"/>
                  </a:cubicBezTo>
                  <a:cubicBezTo>
                    <a:pt x="1" y="10555"/>
                    <a:pt x="11" y="10854"/>
                    <a:pt x="371" y="11170"/>
                  </a:cubicBezTo>
                  <a:cubicBezTo>
                    <a:pt x="545" y="11325"/>
                    <a:pt x="832" y="11513"/>
                    <a:pt x="1340" y="11513"/>
                  </a:cubicBezTo>
                  <a:cubicBezTo>
                    <a:pt x="1438" y="11513"/>
                    <a:pt x="1543" y="11506"/>
                    <a:pt x="1657" y="11490"/>
                  </a:cubicBezTo>
                  <a:cubicBezTo>
                    <a:pt x="1745" y="11479"/>
                    <a:pt x="1838" y="11475"/>
                    <a:pt x="1935" y="11475"/>
                  </a:cubicBezTo>
                  <a:cubicBezTo>
                    <a:pt x="2160" y="11475"/>
                    <a:pt x="2402" y="11497"/>
                    <a:pt x="2624" y="11497"/>
                  </a:cubicBezTo>
                  <a:cubicBezTo>
                    <a:pt x="2994" y="11497"/>
                    <a:pt x="3310" y="11435"/>
                    <a:pt x="3403" y="11106"/>
                  </a:cubicBezTo>
                  <a:cubicBezTo>
                    <a:pt x="3270" y="10520"/>
                    <a:pt x="2903" y="8846"/>
                    <a:pt x="2934" y="8694"/>
                  </a:cubicBezTo>
                  <a:cubicBezTo>
                    <a:pt x="2968" y="8533"/>
                    <a:pt x="3027" y="8510"/>
                    <a:pt x="3057" y="8510"/>
                  </a:cubicBezTo>
                  <a:cubicBezTo>
                    <a:pt x="3069" y="8510"/>
                    <a:pt x="3077" y="8513"/>
                    <a:pt x="3077" y="8513"/>
                  </a:cubicBezTo>
                  <a:cubicBezTo>
                    <a:pt x="3328" y="8183"/>
                    <a:pt x="3573" y="7846"/>
                    <a:pt x="3815" y="7507"/>
                  </a:cubicBezTo>
                  <a:lnTo>
                    <a:pt x="3815" y="7507"/>
                  </a:lnTo>
                  <a:cubicBezTo>
                    <a:pt x="3682" y="12076"/>
                    <a:pt x="3549" y="16641"/>
                    <a:pt x="3416" y="21211"/>
                  </a:cubicBezTo>
                  <a:cubicBezTo>
                    <a:pt x="3407" y="21558"/>
                    <a:pt x="3478" y="22010"/>
                    <a:pt x="3818" y="22075"/>
                  </a:cubicBezTo>
                  <a:lnTo>
                    <a:pt x="3832" y="22085"/>
                  </a:lnTo>
                  <a:cubicBezTo>
                    <a:pt x="5600" y="22596"/>
                    <a:pt x="7439" y="22853"/>
                    <a:pt x="9279" y="22853"/>
                  </a:cubicBezTo>
                  <a:cubicBezTo>
                    <a:pt x="10980" y="22853"/>
                    <a:pt x="12680" y="22634"/>
                    <a:pt x="14325" y="22194"/>
                  </a:cubicBezTo>
                  <a:cubicBezTo>
                    <a:pt x="14501" y="22147"/>
                    <a:pt x="14689" y="22092"/>
                    <a:pt x="14804" y="21949"/>
                  </a:cubicBezTo>
                  <a:cubicBezTo>
                    <a:pt x="14906" y="21820"/>
                    <a:pt x="14930" y="21643"/>
                    <a:pt x="14947" y="21479"/>
                  </a:cubicBezTo>
                  <a:cubicBezTo>
                    <a:pt x="15260" y="18706"/>
                    <a:pt x="15570" y="15934"/>
                    <a:pt x="15883" y="13161"/>
                  </a:cubicBezTo>
                  <a:lnTo>
                    <a:pt x="15883" y="13161"/>
                  </a:lnTo>
                  <a:cubicBezTo>
                    <a:pt x="15092" y="13339"/>
                    <a:pt x="14259" y="13422"/>
                    <a:pt x="13415" y="13422"/>
                  </a:cubicBezTo>
                  <a:cubicBezTo>
                    <a:pt x="10841" y="13422"/>
                    <a:pt x="8155" y="12655"/>
                    <a:pt x="6183" y="11484"/>
                  </a:cubicBezTo>
                  <a:cubicBezTo>
                    <a:pt x="5662" y="11137"/>
                    <a:pt x="5836" y="9408"/>
                    <a:pt x="6527" y="9061"/>
                  </a:cubicBezTo>
                  <a:cubicBezTo>
                    <a:pt x="7072" y="8771"/>
                    <a:pt x="7649" y="8671"/>
                    <a:pt x="8237" y="8671"/>
                  </a:cubicBezTo>
                  <a:cubicBezTo>
                    <a:pt x="9512" y="8671"/>
                    <a:pt x="10839" y="9139"/>
                    <a:pt x="12023" y="9139"/>
                  </a:cubicBezTo>
                  <a:cubicBezTo>
                    <a:pt x="12888" y="9139"/>
                    <a:pt x="13677" y="8889"/>
                    <a:pt x="14311" y="8023"/>
                  </a:cubicBezTo>
                  <a:cubicBezTo>
                    <a:pt x="15005" y="6986"/>
                    <a:pt x="14311" y="5431"/>
                    <a:pt x="14832" y="4046"/>
                  </a:cubicBezTo>
                  <a:cubicBezTo>
                    <a:pt x="15165" y="3600"/>
                    <a:pt x="15427" y="2944"/>
                    <a:pt x="15893" y="2576"/>
                  </a:cubicBezTo>
                  <a:cubicBezTo>
                    <a:pt x="14777" y="1249"/>
                    <a:pt x="13362" y="167"/>
                    <a:pt x="11671" y="24"/>
                  </a:cubicBezTo>
                  <a:lnTo>
                    <a:pt x="11525" y="15"/>
                  </a:lnTo>
                  <a:cubicBezTo>
                    <a:pt x="11521" y="838"/>
                    <a:pt x="10786" y="1590"/>
                    <a:pt x="9963" y="1613"/>
                  </a:cubicBezTo>
                  <a:cubicBezTo>
                    <a:pt x="9949" y="1614"/>
                    <a:pt x="9936" y="1614"/>
                    <a:pt x="9922" y="1614"/>
                  </a:cubicBezTo>
                  <a:cubicBezTo>
                    <a:pt x="9114" y="1614"/>
                    <a:pt x="8363" y="917"/>
                    <a:pt x="8312" y="106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61;p84">
              <a:extLst>
                <a:ext uri="{FF2B5EF4-FFF2-40B4-BE49-F238E27FC236}">
                  <a16:creationId xmlns="" xmlns:a16="http://schemas.microsoft.com/office/drawing/2014/main" id="{9D82FBF8-3E9A-4753-A5AE-858615EECA83}"/>
                </a:ext>
              </a:extLst>
            </p:cNvPr>
            <p:cNvSpPr/>
            <p:nvPr/>
          </p:nvSpPr>
          <p:spPr>
            <a:xfrm>
              <a:off x="3410298" y="3220201"/>
              <a:ext cx="58884" cy="193128"/>
            </a:xfrm>
            <a:custGeom>
              <a:avLst/>
              <a:gdLst/>
              <a:ahLst/>
              <a:cxnLst/>
              <a:rect l="l" t="t" r="r" b="b"/>
              <a:pathLst>
                <a:path w="1712" h="5615" extrusionOk="0">
                  <a:moveTo>
                    <a:pt x="1583" y="0"/>
                  </a:moveTo>
                  <a:cubicBezTo>
                    <a:pt x="1552" y="0"/>
                    <a:pt x="1522" y="15"/>
                    <a:pt x="1507" y="49"/>
                  </a:cubicBezTo>
                  <a:cubicBezTo>
                    <a:pt x="769" y="1695"/>
                    <a:pt x="0" y="3662"/>
                    <a:pt x="38" y="5496"/>
                  </a:cubicBezTo>
                  <a:cubicBezTo>
                    <a:pt x="39" y="5571"/>
                    <a:pt x="102" y="5615"/>
                    <a:pt x="164" y="5615"/>
                  </a:cubicBezTo>
                  <a:cubicBezTo>
                    <a:pt x="214" y="5615"/>
                    <a:pt x="263" y="5587"/>
                    <a:pt x="279" y="5527"/>
                  </a:cubicBezTo>
                  <a:cubicBezTo>
                    <a:pt x="524" y="4635"/>
                    <a:pt x="612" y="3693"/>
                    <a:pt x="848" y="2791"/>
                  </a:cubicBezTo>
                  <a:cubicBezTo>
                    <a:pt x="1086" y="1886"/>
                    <a:pt x="1351" y="998"/>
                    <a:pt x="1685" y="123"/>
                  </a:cubicBezTo>
                  <a:cubicBezTo>
                    <a:pt x="1712" y="56"/>
                    <a:pt x="1644" y="0"/>
                    <a:pt x="1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62;p84">
              <a:extLst>
                <a:ext uri="{FF2B5EF4-FFF2-40B4-BE49-F238E27FC236}">
                  <a16:creationId xmlns="" xmlns:a16="http://schemas.microsoft.com/office/drawing/2014/main" id="{1A4A6240-4B87-4B6E-8CD2-2D5C4E93F72D}"/>
                </a:ext>
              </a:extLst>
            </p:cNvPr>
            <p:cNvSpPr/>
            <p:nvPr/>
          </p:nvSpPr>
          <p:spPr>
            <a:xfrm>
              <a:off x="3289985" y="3339380"/>
              <a:ext cx="181090" cy="171218"/>
            </a:xfrm>
            <a:custGeom>
              <a:avLst/>
              <a:gdLst/>
              <a:ahLst/>
              <a:cxnLst/>
              <a:rect l="l" t="t" r="r" b="b"/>
              <a:pathLst>
                <a:path w="5265" h="4978" extrusionOk="0">
                  <a:moveTo>
                    <a:pt x="5163" y="1"/>
                  </a:moveTo>
                  <a:cubicBezTo>
                    <a:pt x="4964" y="1"/>
                    <a:pt x="4293" y="230"/>
                    <a:pt x="3975" y="381"/>
                  </a:cubicBezTo>
                  <a:cubicBezTo>
                    <a:pt x="3905" y="417"/>
                    <a:pt x="2618" y="1228"/>
                    <a:pt x="2481" y="1228"/>
                  </a:cubicBezTo>
                  <a:cubicBezTo>
                    <a:pt x="2476" y="1228"/>
                    <a:pt x="2473" y="1227"/>
                    <a:pt x="2471" y="1225"/>
                  </a:cubicBezTo>
                  <a:cubicBezTo>
                    <a:pt x="2114" y="816"/>
                    <a:pt x="1665" y="486"/>
                    <a:pt x="1168" y="262"/>
                  </a:cubicBezTo>
                  <a:cubicBezTo>
                    <a:pt x="981" y="180"/>
                    <a:pt x="787" y="112"/>
                    <a:pt x="583" y="95"/>
                  </a:cubicBezTo>
                  <a:cubicBezTo>
                    <a:pt x="559" y="94"/>
                    <a:pt x="535" y="93"/>
                    <a:pt x="511" y="93"/>
                  </a:cubicBezTo>
                  <a:cubicBezTo>
                    <a:pt x="329" y="93"/>
                    <a:pt x="145" y="140"/>
                    <a:pt x="1" y="251"/>
                  </a:cubicBezTo>
                  <a:lnTo>
                    <a:pt x="161" y="289"/>
                  </a:lnTo>
                  <a:cubicBezTo>
                    <a:pt x="277" y="459"/>
                    <a:pt x="354" y="650"/>
                    <a:pt x="392" y="851"/>
                  </a:cubicBezTo>
                  <a:cubicBezTo>
                    <a:pt x="416" y="1003"/>
                    <a:pt x="420" y="1157"/>
                    <a:pt x="433" y="1306"/>
                  </a:cubicBezTo>
                  <a:cubicBezTo>
                    <a:pt x="460" y="1626"/>
                    <a:pt x="542" y="1936"/>
                    <a:pt x="620" y="2242"/>
                  </a:cubicBezTo>
                  <a:cubicBezTo>
                    <a:pt x="783" y="2878"/>
                    <a:pt x="950" y="3514"/>
                    <a:pt x="1114" y="4147"/>
                  </a:cubicBezTo>
                  <a:cubicBezTo>
                    <a:pt x="1155" y="4304"/>
                    <a:pt x="1195" y="4464"/>
                    <a:pt x="1270" y="4607"/>
                  </a:cubicBezTo>
                  <a:cubicBezTo>
                    <a:pt x="1345" y="4750"/>
                    <a:pt x="1461" y="4879"/>
                    <a:pt x="1610" y="4940"/>
                  </a:cubicBezTo>
                  <a:cubicBezTo>
                    <a:pt x="1663" y="4964"/>
                    <a:pt x="1719" y="4978"/>
                    <a:pt x="1776" y="4978"/>
                  </a:cubicBezTo>
                  <a:cubicBezTo>
                    <a:pt x="1800" y="4978"/>
                    <a:pt x="1824" y="4975"/>
                    <a:pt x="1849" y="4970"/>
                  </a:cubicBezTo>
                  <a:cubicBezTo>
                    <a:pt x="1910" y="4957"/>
                    <a:pt x="1967" y="4923"/>
                    <a:pt x="2022" y="4889"/>
                  </a:cubicBezTo>
                  <a:cubicBezTo>
                    <a:pt x="2273" y="4715"/>
                    <a:pt x="2441" y="4443"/>
                    <a:pt x="2532" y="4154"/>
                  </a:cubicBezTo>
                  <a:cubicBezTo>
                    <a:pt x="2628" y="3865"/>
                    <a:pt x="2655" y="3558"/>
                    <a:pt x="2675" y="3255"/>
                  </a:cubicBezTo>
                  <a:cubicBezTo>
                    <a:pt x="2709" y="2745"/>
                    <a:pt x="5264" y="534"/>
                    <a:pt x="5220" y="23"/>
                  </a:cubicBezTo>
                  <a:cubicBezTo>
                    <a:pt x="5219" y="8"/>
                    <a:pt x="5198" y="1"/>
                    <a:pt x="5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63;p84">
              <a:extLst>
                <a:ext uri="{FF2B5EF4-FFF2-40B4-BE49-F238E27FC236}">
                  <a16:creationId xmlns="" xmlns:a16="http://schemas.microsoft.com/office/drawing/2014/main" id="{DF09EAA0-5D74-43BD-BB12-206068A59812}"/>
                </a:ext>
              </a:extLst>
            </p:cNvPr>
            <p:cNvSpPr/>
            <p:nvPr/>
          </p:nvSpPr>
          <p:spPr>
            <a:xfrm>
              <a:off x="3371570" y="3333739"/>
              <a:ext cx="159386" cy="240903"/>
            </a:xfrm>
            <a:custGeom>
              <a:avLst/>
              <a:gdLst/>
              <a:ahLst/>
              <a:cxnLst/>
              <a:rect l="l" t="t" r="r" b="b"/>
              <a:pathLst>
                <a:path w="4634" h="7004" extrusionOk="0">
                  <a:moveTo>
                    <a:pt x="2930" y="0"/>
                  </a:moveTo>
                  <a:cubicBezTo>
                    <a:pt x="2790" y="0"/>
                    <a:pt x="2661" y="79"/>
                    <a:pt x="2542" y="157"/>
                  </a:cubicBezTo>
                  <a:cubicBezTo>
                    <a:pt x="1694" y="695"/>
                    <a:pt x="851" y="1232"/>
                    <a:pt x="3" y="1773"/>
                  </a:cubicBezTo>
                  <a:lnTo>
                    <a:pt x="0" y="1783"/>
                  </a:lnTo>
                  <a:cubicBezTo>
                    <a:pt x="341" y="3457"/>
                    <a:pt x="483" y="5026"/>
                    <a:pt x="824" y="6699"/>
                  </a:cubicBezTo>
                  <a:cubicBezTo>
                    <a:pt x="834" y="6751"/>
                    <a:pt x="848" y="6802"/>
                    <a:pt x="878" y="6846"/>
                  </a:cubicBezTo>
                  <a:cubicBezTo>
                    <a:pt x="948" y="6939"/>
                    <a:pt x="1197" y="7004"/>
                    <a:pt x="1371" y="7004"/>
                  </a:cubicBezTo>
                  <a:cubicBezTo>
                    <a:pt x="1418" y="7004"/>
                    <a:pt x="1460" y="6999"/>
                    <a:pt x="1490" y="6989"/>
                  </a:cubicBezTo>
                  <a:cubicBezTo>
                    <a:pt x="2392" y="6690"/>
                    <a:pt x="3246" y="6356"/>
                    <a:pt x="4437" y="5961"/>
                  </a:cubicBezTo>
                  <a:cubicBezTo>
                    <a:pt x="4494" y="5944"/>
                    <a:pt x="4556" y="5920"/>
                    <a:pt x="4590" y="5873"/>
                  </a:cubicBezTo>
                  <a:cubicBezTo>
                    <a:pt x="4634" y="5808"/>
                    <a:pt x="4621" y="5720"/>
                    <a:pt x="4604" y="5645"/>
                  </a:cubicBezTo>
                  <a:cubicBezTo>
                    <a:pt x="4505" y="5203"/>
                    <a:pt x="4406" y="4760"/>
                    <a:pt x="4307" y="4318"/>
                  </a:cubicBezTo>
                  <a:cubicBezTo>
                    <a:pt x="3977" y="3015"/>
                    <a:pt x="3828" y="2008"/>
                    <a:pt x="3498" y="704"/>
                  </a:cubicBezTo>
                  <a:cubicBezTo>
                    <a:pt x="3420" y="388"/>
                    <a:pt x="3256" y="4"/>
                    <a:pt x="2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1764;p84">
              <a:extLst>
                <a:ext uri="{FF2B5EF4-FFF2-40B4-BE49-F238E27FC236}">
                  <a16:creationId xmlns="" xmlns:a16="http://schemas.microsoft.com/office/drawing/2014/main" id="{6E8B7DFA-FFA5-4260-9ADE-D0150DC5C817}"/>
                </a:ext>
              </a:extLst>
            </p:cNvPr>
            <p:cNvSpPr/>
            <p:nvPr/>
          </p:nvSpPr>
          <p:spPr>
            <a:xfrm>
              <a:off x="3283450" y="3343576"/>
              <a:ext cx="122790" cy="226938"/>
            </a:xfrm>
            <a:custGeom>
              <a:avLst/>
              <a:gdLst/>
              <a:ahLst/>
              <a:cxnLst/>
              <a:rect l="l" t="t" r="r" b="b"/>
              <a:pathLst>
                <a:path w="3570" h="6598" extrusionOk="0">
                  <a:moveTo>
                    <a:pt x="0" y="0"/>
                  </a:moveTo>
                  <a:lnTo>
                    <a:pt x="0" y="0"/>
                  </a:lnTo>
                  <a:cubicBezTo>
                    <a:pt x="245" y="1806"/>
                    <a:pt x="494" y="3614"/>
                    <a:pt x="739" y="5416"/>
                  </a:cubicBezTo>
                  <a:cubicBezTo>
                    <a:pt x="748" y="5495"/>
                    <a:pt x="762" y="5573"/>
                    <a:pt x="810" y="5634"/>
                  </a:cubicBezTo>
                  <a:cubicBezTo>
                    <a:pt x="858" y="5696"/>
                    <a:pt x="936" y="5723"/>
                    <a:pt x="1011" y="5750"/>
                  </a:cubicBezTo>
                  <a:cubicBezTo>
                    <a:pt x="1861" y="6043"/>
                    <a:pt x="2716" y="6325"/>
                    <a:pt x="3570" y="6597"/>
                  </a:cubicBezTo>
                  <a:lnTo>
                    <a:pt x="2613" y="1426"/>
                  </a:lnTo>
                  <a:cubicBezTo>
                    <a:pt x="2028" y="721"/>
                    <a:pt x="616" y="300"/>
                    <a:pt x="184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65;p84">
              <a:extLst>
                <a:ext uri="{FF2B5EF4-FFF2-40B4-BE49-F238E27FC236}">
                  <a16:creationId xmlns="" xmlns:a16="http://schemas.microsoft.com/office/drawing/2014/main" id="{D984FC43-BA82-4499-87D6-F07FF4545569}"/>
                </a:ext>
              </a:extLst>
            </p:cNvPr>
            <p:cNvSpPr/>
            <p:nvPr/>
          </p:nvSpPr>
          <p:spPr>
            <a:xfrm>
              <a:off x="3419276" y="3414086"/>
              <a:ext cx="90734" cy="89805"/>
            </a:xfrm>
            <a:custGeom>
              <a:avLst/>
              <a:gdLst/>
              <a:ahLst/>
              <a:cxnLst/>
              <a:rect l="l" t="t" r="r" b="b"/>
              <a:pathLst>
                <a:path w="2638" h="2611" extrusionOk="0">
                  <a:moveTo>
                    <a:pt x="2017" y="0"/>
                  </a:moveTo>
                  <a:cubicBezTo>
                    <a:pt x="1956" y="0"/>
                    <a:pt x="1894" y="31"/>
                    <a:pt x="1856" y="87"/>
                  </a:cubicBezTo>
                  <a:cubicBezTo>
                    <a:pt x="1777" y="202"/>
                    <a:pt x="1757" y="342"/>
                    <a:pt x="1740" y="482"/>
                  </a:cubicBezTo>
                  <a:cubicBezTo>
                    <a:pt x="1486" y="352"/>
                    <a:pt x="1206" y="274"/>
                    <a:pt x="923" y="274"/>
                  </a:cubicBezTo>
                  <a:cubicBezTo>
                    <a:pt x="782" y="274"/>
                    <a:pt x="641" y="294"/>
                    <a:pt x="502" y="335"/>
                  </a:cubicBezTo>
                  <a:cubicBezTo>
                    <a:pt x="195" y="426"/>
                    <a:pt x="245" y="907"/>
                    <a:pt x="570" y="907"/>
                  </a:cubicBezTo>
                  <a:cubicBezTo>
                    <a:pt x="574" y="907"/>
                    <a:pt x="577" y="907"/>
                    <a:pt x="580" y="907"/>
                  </a:cubicBezTo>
                  <a:cubicBezTo>
                    <a:pt x="610" y="906"/>
                    <a:pt x="641" y="906"/>
                    <a:pt x="671" y="906"/>
                  </a:cubicBezTo>
                  <a:cubicBezTo>
                    <a:pt x="922" y="906"/>
                    <a:pt x="1181" y="934"/>
                    <a:pt x="1417" y="1016"/>
                  </a:cubicBezTo>
                  <a:cubicBezTo>
                    <a:pt x="1356" y="1016"/>
                    <a:pt x="1295" y="1016"/>
                    <a:pt x="1229" y="1022"/>
                  </a:cubicBezTo>
                  <a:cubicBezTo>
                    <a:pt x="1200" y="1021"/>
                    <a:pt x="1171" y="1021"/>
                    <a:pt x="1142" y="1021"/>
                  </a:cubicBezTo>
                  <a:cubicBezTo>
                    <a:pt x="875" y="1021"/>
                    <a:pt x="606" y="1061"/>
                    <a:pt x="376" y="1128"/>
                  </a:cubicBezTo>
                  <a:cubicBezTo>
                    <a:pt x="1" y="1240"/>
                    <a:pt x="116" y="1788"/>
                    <a:pt x="448" y="1788"/>
                  </a:cubicBezTo>
                  <a:cubicBezTo>
                    <a:pt x="481" y="1788"/>
                    <a:pt x="516" y="1782"/>
                    <a:pt x="552" y="1771"/>
                  </a:cubicBezTo>
                  <a:cubicBezTo>
                    <a:pt x="797" y="1716"/>
                    <a:pt x="1046" y="1662"/>
                    <a:pt x="1301" y="1652"/>
                  </a:cubicBezTo>
                  <a:lnTo>
                    <a:pt x="1301" y="1652"/>
                  </a:lnTo>
                  <a:cubicBezTo>
                    <a:pt x="1124" y="1716"/>
                    <a:pt x="951" y="1788"/>
                    <a:pt x="784" y="1859"/>
                  </a:cubicBezTo>
                  <a:cubicBezTo>
                    <a:pt x="692" y="1893"/>
                    <a:pt x="600" y="1931"/>
                    <a:pt x="508" y="1978"/>
                  </a:cubicBezTo>
                  <a:cubicBezTo>
                    <a:pt x="205" y="2129"/>
                    <a:pt x="369" y="2570"/>
                    <a:pt x="662" y="2584"/>
                  </a:cubicBezTo>
                  <a:cubicBezTo>
                    <a:pt x="728" y="2604"/>
                    <a:pt x="803" y="2611"/>
                    <a:pt x="880" y="2611"/>
                  </a:cubicBezTo>
                  <a:cubicBezTo>
                    <a:pt x="1019" y="2611"/>
                    <a:pt x="1166" y="2588"/>
                    <a:pt x="1284" y="2578"/>
                  </a:cubicBezTo>
                  <a:cubicBezTo>
                    <a:pt x="1519" y="2557"/>
                    <a:pt x="1750" y="2530"/>
                    <a:pt x="1968" y="2448"/>
                  </a:cubicBezTo>
                  <a:cubicBezTo>
                    <a:pt x="2165" y="2380"/>
                    <a:pt x="2417" y="2240"/>
                    <a:pt x="2474" y="2033"/>
                  </a:cubicBezTo>
                  <a:cubicBezTo>
                    <a:pt x="2519" y="1978"/>
                    <a:pt x="2543" y="1907"/>
                    <a:pt x="2546" y="1839"/>
                  </a:cubicBezTo>
                  <a:cubicBezTo>
                    <a:pt x="2567" y="1795"/>
                    <a:pt x="2581" y="1747"/>
                    <a:pt x="2590" y="1700"/>
                  </a:cubicBezTo>
                  <a:cubicBezTo>
                    <a:pt x="2635" y="1573"/>
                    <a:pt x="2638" y="1424"/>
                    <a:pt x="2601" y="1308"/>
                  </a:cubicBezTo>
                  <a:cubicBezTo>
                    <a:pt x="2594" y="1288"/>
                    <a:pt x="2584" y="1271"/>
                    <a:pt x="2573" y="1261"/>
                  </a:cubicBezTo>
                  <a:cubicBezTo>
                    <a:pt x="2570" y="1237"/>
                    <a:pt x="2567" y="1216"/>
                    <a:pt x="2556" y="1193"/>
                  </a:cubicBezTo>
                  <a:cubicBezTo>
                    <a:pt x="2506" y="1039"/>
                    <a:pt x="2413" y="910"/>
                    <a:pt x="2298" y="805"/>
                  </a:cubicBezTo>
                  <a:cubicBezTo>
                    <a:pt x="2291" y="757"/>
                    <a:pt x="2291" y="709"/>
                    <a:pt x="2284" y="665"/>
                  </a:cubicBezTo>
                  <a:cubicBezTo>
                    <a:pt x="2257" y="471"/>
                    <a:pt x="2264" y="257"/>
                    <a:pt x="2165" y="87"/>
                  </a:cubicBezTo>
                  <a:cubicBezTo>
                    <a:pt x="2130" y="28"/>
                    <a:pt x="2074" y="0"/>
                    <a:pt x="2017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66;p84">
              <a:extLst>
                <a:ext uri="{FF2B5EF4-FFF2-40B4-BE49-F238E27FC236}">
                  <a16:creationId xmlns="" xmlns:a16="http://schemas.microsoft.com/office/drawing/2014/main" id="{8217F7ED-AB44-4DEA-92B5-345945860875}"/>
                </a:ext>
              </a:extLst>
            </p:cNvPr>
            <p:cNvSpPr/>
            <p:nvPr/>
          </p:nvSpPr>
          <p:spPr>
            <a:xfrm>
              <a:off x="3473723" y="3210398"/>
              <a:ext cx="430075" cy="372773"/>
            </a:xfrm>
            <a:custGeom>
              <a:avLst/>
              <a:gdLst/>
              <a:ahLst/>
              <a:cxnLst/>
              <a:rect l="l" t="t" r="r" b="b"/>
              <a:pathLst>
                <a:path w="12504" h="10838" extrusionOk="0">
                  <a:moveTo>
                    <a:pt x="9857" y="0"/>
                  </a:moveTo>
                  <a:cubicBezTo>
                    <a:pt x="9391" y="368"/>
                    <a:pt x="8942" y="1192"/>
                    <a:pt x="8608" y="1637"/>
                  </a:cubicBezTo>
                  <a:cubicBezTo>
                    <a:pt x="8088" y="3021"/>
                    <a:pt x="9098" y="4433"/>
                    <a:pt x="8404" y="5471"/>
                  </a:cubicBezTo>
                  <a:cubicBezTo>
                    <a:pt x="7533" y="6110"/>
                    <a:pt x="6721" y="6305"/>
                    <a:pt x="5940" y="6305"/>
                  </a:cubicBezTo>
                  <a:cubicBezTo>
                    <a:pt x="4718" y="6305"/>
                    <a:pt x="3571" y="5827"/>
                    <a:pt x="2391" y="5827"/>
                  </a:cubicBezTo>
                  <a:cubicBezTo>
                    <a:pt x="1839" y="5827"/>
                    <a:pt x="1281" y="5931"/>
                    <a:pt x="704" y="6237"/>
                  </a:cubicBezTo>
                  <a:cubicBezTo>
                    <a:pt x="378" y="6413"/>
                    <a:pt x="1" y="9115"/>
                    <a:pt x="65" y="9200"/>
                  </a:cubicBezTo>
                  <a:cubicBezTo>
                    <a:pt x="2206" y="10084"/>
                    <a:pt x="4879" y="10837"/>
                    <a:pt x="7441" y="10837"/>
                  </a:cubicBezTo>
                  <a:cubicBezTo>
                    <a:pt x="8261" y="10837"/>
                    <a:pt x="9070" y="10760"/>
                    <a:pt x="9847" y="10585"/>
                  </a:cubicBezTo>
                  <a:cubicBezTo>
                    <a:pt x="9860" y="10452"/>
                    <a:pt x="9874" y="10317"/>
                    <a:pt x="9891" y="10180"/>
                  </a:cubicBezTo>
                  <a:lnTo>
                    <a:pt x="9837" y="10125"/>
                  </a:lnTo>
                  <a:cubicBezTo>
                    <a:pt x="11507" y="9591"/>
                    <a:pt x="12504" y="7748"/>
                    <a:pt x="12500" y="5992"/>
                  </a:cubicBezTo>
                  <a:cubicBezTo>
                    <a:pt x="12500" y="4240"/>
                    <a:pt x="11690" y="2583"/>
                    <a:pt x="10707" y="1130"/>
                  </a:cubicBezTo>
                  <a:cubicBezTo>
                    <a:pt x="10449" y="746"/>
                    <a:pt x="10163" y="364"/>
                    <a:pt x="9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67;p84">
              <a:extLst>
                <a:ext uri="{FF2B5EF4-FFF2-40B4-BE49-F238E27FC236}">
                  <a16:creationId xmlns="" xmlns:a16="http://schemas.microsoft.com/office/drawing/2014/main" id="{C8466E3D-1FA7-405C-B956-9981223D8265}"/>
                </a:ext>
              </a:extLst>
            </p:cNvPr>
            <p:cNvSpPr/>
            <p:nvPr/>
          </p:nvSpPr>
          <p:spPr>
            <a:xfrm>
              <a:off x="3472244" y="3524287"/>
              <a:ext cx="341302" cy="48910"/>
            </a:xfrm>
            <a:custGeom>
              <a:avLst/>
              <a:gdLst/>
              <a:ahLst/>
              <a:cxnLst/>
              <a:rect l="l" t="t" r="r" b="b"/>
              <a:pathLst>
                <a:path w="9923" h="1422" extrusionOk="0">
                  <a:moveTo>
                    <a:pt x="109" y="1"/>
                  </a:moveTo>
                  <a:cubicBezTo>
                    <a:pt x="40" y="1"/>
                    <a:pt x="1" y="98"/>
                    <a:pt x="71" y="136"/>
                  </a:cubicBezTo>
                  <a:cubicBezTo>
                    <a:pt x="1432" y="921"/>
                    <a:pt x="3214" y="1177"/>
                    <a:pt x="4756" y="1333"/>
                  </a:cubicBezTo>
                  <a:cubicBezTo>
                    <a:pt x="5360" y="1393"/>
                    <a:pt x="5964" y="1422"/>
                    <a:pt x="6568" y="1422"/>
                  </a:cubicBezTo>
                  <a:cubicBezTo>
                    <a:pt x="7661" y="1422"/>
                    <a:pt x="8751" y="1326"/>
                    <a:pt x="9832" y="1142"/>
                  </a:cubicBezTo>
                  <a:cubicBezTo>
                    <a:pt x="9923" y="1130"/>
                    <a:pt x="9890" y="1002"/>
                    <a:pt x="9806" y="1002"/>
                  </a:cubicBezTo>
                  <a:cubicBezTo>
                    <a:pt x="9802" y="1002"/>
                    <a:pt x="9798" y="1002"/>
                    <a:pt x="9794" y="1003"/>
                  </a:cubicBezTo>
                  <a:cubicBezTo>
                    <a:pt x="8855" y="1140"/>
                    <a:pt x="7909" y="1212"/>
                    <a:pt x="6964" y="1212"/>
                  </a:cubicBezTo>
                  <a:cubicBezTo>
                    <a:pt x="6274" y="1212"/>
                    <a:pt x="5583" y="1174"/>
                    <a:pt x="4895" y="1095"/>
                  </a:cubicBezTo>
                  <a:cubicBezTo>
                    <a:pt x="3245" y="908"/>
                    <a:pt x="1735" y="329"/>
                    <a:pt x="125" y="2"/>
                  </a:cubicBezTo>
                  <a:cubicBezTo>
                    <a:pt x="120" y="1"/>
                    <a:pt x="115" y="1"/>
                    <a:pt x="109" y="1"/>
                  </a:cubicBezTo>
                  <a:close/>
                </a:path>
              </a:pathLst>
            </a:custGeom>
            <a:solidFill>
              <a:srgbClr val="DEA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68;p84">
              <a:extLst>
                <a:ext uri="{FF2B5EF4-FFF2-40B4-BE49-F238E27FC236}">
                  <a16:creationId xmlns="" xmlns:a16="http://schemas.microsoft.com/office/drawing/2014/main" id="{486BF126-B762-4C27-AFB6-F63FEACD3EC1}"/>
                </a:ext>
              </a:extLst>
            </p:cNvPr>
            <p:cNvSpPr/>
            <p:nvPr/>
          </p:nvSpPr>
          <p:spPr>
            <a:xfrm>
              <a:off x="3469630" y="3303815"/>
              <a:ext cx="315884" cy="223568"/>
            </a:xfrm>
            <a:custGeom>
              <a:avLst/>
              <a:gdLst/>
              <a:ahLst/>
              <a:cxnLst/>
              <a:rect l="l" t="t" r="r" b="b"/>
              <a:pathLst>
                <a:path w="9184" h="6500" extrusionOk="0">
                  <a:moveTo>
                    <a:pt x="8458" y="1"/>
                  </a:moveTo>
                  <a:cubicBezTo>
                    <a:pt x="8391" y="1"/>
                    <a:pt x="8323" y="47"/>
                    <a:pt x="8323" y="129"/>
                  </a:cubicBezTo>
                  <a:cubicBezTo>
                    <a:pt x="8323" y="710"/>
                    <a:pt x="8533" y="1272"/>
                    <a:pt x="8533" y="1854"/>
                  </a:cubicBezTo>
                  <a:cubicBezTo>
                    <a:pt x="8540" y="2865"/>
                    <a:pt x="7761" y="3259"/>
                    <a:pt x="6883" y="3344"/>
                  </a:cubicBezTo>
                  <a:cubicBezTo>
                    <a:pt x="6670" y="3364"/>
                    <a:pt x="6456" y="3373"/>
                    <a:pt x="6242" y="3373"/>
                  </a:cubicBezTo>
                  <a:cubicBezTo>
                    <a:pt x="5199" y="3373"/>
                    <a:pt x="4147" y="3165"/>
                    <a:pt x="3117" y="3075"/>
                  </a:cubicBezTo>
                  <a:cubicBezTo>
                    <a:pt x="2788" y="3046"/>
                    <a:pt x="2367" y="2985"/>
                    <a:pt x="1951" y="2985"/>
                  </a:cubicBezTo>
                  <a:cubicBezTo>
                    <a:pt x="1414" y="2985"/>
                    <a:pt x="887" y="3086"/>
                    <a:pt x="582" y="3483"/>
                  </a:cubicBezTo>
                  <a:cubicBezTo>
                    <a:pt x="18" y="4225"/>
                    <a:pt x="0" y="5514"/>
                    <a:pt x="14" y="6399"/>
                  </a:cubicBezTo>
                  <a:cubicBezTo>
                    <a:pt x="16" y="6467"/>
                    <a:pt x="65" y="6500"/>
                    <a:pt x="116" y="6500"/>
                  </a:cubicBezTo>
                  <a:cubicBezTo>
                    <a:pt x="167" y="6500"/>
                    <a:pt x="220" y="6466"/>
                    <a:pt x="225" y="6399"/>
                  </a:cubicBezTo>
                  <a:cubicBezTo>
                    <a:pt x="276" y="5664"/>
                    <a:pt x="385" y="4902"/>
                    <a:pt x="613" y="4198"/>
                  </a:cubicBezTo>
                  <a:cubicBezTo>
                    <a:pt x="843" y="3494"/>
                    <a:pt x="1370" y="3356"/>
                    <a:pt x="1958" y="3356"/>
                  </a:cubicBezTo>
                  <a:cubicBezTo>
                    <a:pt x="2197" y="3356"/>
                    <a:pt x="2446" y="3379"/>
                    <a:pt x="2688" y="3395"/>
                  </a:cubicBezTo>
                  <a:cubicBezTo>
                    <a:pt x="3912" y="3480"/>
                    <a:pt x="5129" y="3758"/>
                    <a:pt x="6358" y="3758"/>
                  </a:cubicBezTo>
                  <a:cubicBezTo>
                    <a:pt x="6461" y="3758"/>
                    <a:pt x="6565" y="3756"/>
                    <a:pt x="6669" y="3752"/>
                  </a:cubicBezTo>
                  <a:cubicBezTo>
                    <a:pt x="7414" y="3725"/>
                    <a:pt x="8292" y="3554"/>
                    <a:pt x="8703" y="2860"/>
                  </a:cubicBezTo>
                  <a:cubicBezTo>
                    <a:pt x="9183" y="2054"/>
                    <a:pt x="8758" y="921"/>
                    <a:pt x="8577" y="95"/>
                  </a:cubicBezTo>
                  <a:cubicBezTo>
                    <a:pt x="8562" y="30"/>
                    <a:pt x="8511" y="1"/>
                    <a:pt x="84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69;p84">
              <a:extLst>
                <a:ext uri="{FF2B5EF4-FFF2-40B4-BE49-F238E27FC236}">
                  <a16:creationId xmlns="" xmlns:a16="http://schemas.microsoft.com/office/drawing/2014/main" id="{CECCFCAA-31F8-4DA3-A652-989B2B871F3E}"/>
                </a:ext>
              </a:extLst>
            </p:cNvPr>
            <p:cNvSpPr/>
            <p:nvPr/>
          </p:nvSpPr>
          <p:spPr>
            <a:xfrm>
              <a:off x="3278634" y="3419038"/>
              <a:ext cx="54000" cy="86572"/>
            </a:xfrm>
            <a:custGeom>
              <a:avLst/>
              <a:gdLst/>
              <a:ahLst/>
              <a:cxnLst/>
              <a:rect l="l" t="t" r="r" b="b"/>
              <a:pathLst>
                <a:path w="1570" h="2517" extrusionOk="0">
                  <a:moveTo>
                    <a:pt x="638" y="1"/>
                  </a:moveTo>
                  <a:cubicBezTo>
                    <a:pt x="576" y="1"/>
                    <a:pt x="515" y="25"/>
                    <a:pt x="467" y="82"/>
                  </a:cubicBezTo>
                  <a:cubicBezTo>
                    <a:pt x="144" y="470"/>
                    <a:pt x="7" y="939"/>
                    <a:pt x="1" y="1443"/>
                  </a:cubicBezTo>
                  <a:cubicBezTo>
                    <a:pt x="1" y="1549"/>
                    <a:pt x="42" y="1630"/>
                    <a:pt x="103" y="1685"/>
                  </a:cubicBezTo>
                  <a:cubicBezTo>
                    <a:pt x="147" y="1869"/>
                    <a:pt x="38" y="2049"/>
                    <a:pt x="117" y="2233"/>
                  </a:cubicBezTo>
                  <a:cubicBezTo>
                    <a:pt x="181" y="2392"/>
                    <a:pt x="388" y="2513"/>
                    <a:pt x="575" y="2513"/>
                  </a:cubicBezTo>
                  <a:cubicBezTo>
                    <a:pt x="596" y="2513"/>
                    <a:pt x="617" y="2511"/>
                    <a:pt x="637" y="2508"/>
                  </a:cubicBezTo>
                  <a:cubicBezTo>
                    <a:pt x="660" y="2514"/>
                    <a:pt x="685" y="2517"/>
                    <a:pt x="710" y="2517"/>
                  </a:cubicBezTo>
                  <a:cubicBezTo>
                    <a:pt x="775" y="2517"/>
                    <a:pt x="843" y="2496"/>
                    <a:pt x="902" y="2443"/>
                  </a:cubicBezTo>
                  <a:cubicBezTo>
                    <a:pt x="1141" y="2243"/>
                    <a:pt x="1345" y="1998"/>
                    <a:pt x="1529" y="1746"/>
                  </a:cubicBezTo>
                  <a:cubicBezTo>
                    <a:pt x="1566" y="1691"/>
                    <a:pt x="1569" y="1638"/>
                    <a:pt x="1549" y="1589"/>
                  </a:cubicBezTo>
                  <a:cubicBezTo>
                    <a:pt x="1536" y="1457"/>
                    <a:pt x="1418" y="1350"/>
                    <a:pt x="1275" y="1350"/>
                  </a:cubicBezTo>
                  <a:cubicBezTo>
                    <a:pt x="1234" y="1350"/>
                    <a:pt x="1191" y="1359"/>
                    <a:pt x="1147" y="1379"/>
                  </a:cubicBezTo>
                  <a:cubicBezTo>
                    <a:pt x="1117" y="1393"/>
                    <a:pt x="1086" y="1409"/>
                    <a:pt x="1052" y="1423"/>
                  </a:cubicBezTo>
                  <a:cubicBezTo>
                    <a:pt x="1086" y="1355"/>
                    <a:pt x="1117" y="1286"/>
                    <a:pt x="1147" y="1219"/>
                  </a:cubicBezTo>
                  <a:cubicBezTo>
                    <a:pt x="1158" y="1212"/>
                    <a:pt x="1164" y="1205"/>
                    <a:pt x="1171" y="1202"/>
                  </a:cubicBezTo>
                  <a:cubicBezTo>
                    <a:pt x="1456" y="1028"/>
                    <a:pt x="1279" y="665"/>
                    <a:pt x="1011" y="665"/>
                  </a:cubicBezTo>
                  <a:cubicBezTo>
                    <a:pt x="969" y="665"/>
                    <a:pt x="924" y="674"/>
                    <a:pt x="879" y="694"/>
                  </a:cubicBezTo>
                  <a:cubicBezTo>
                    <a:pt x="852" y="708"/>
                    <a:pt x="827" y="725"/>
                    <a:pt x="800" y="739"/>
                  </a:cubicBezTo>
                  <a:cubicBezTo>
                    <a:pt x="831" y="681"/>
                    <a:pt x="861" y="620"/>
                    <a:pt x="882" y="556"/>
                  </a:cubicBezTo>
                  <a:cubicBezTo>
                    <a:pt x="906" y="474"/>
                    <a:pt x="916" y="385"/>
                    <a:pt x="943" y="300"/>
                  </a:cubicBezTo>
                  <a:cubicBezTo>
                    <a:pt x="957" y="256"/>
                    <a:pt x="940" y="212"/>
                    <a:pt x="909" y="178"/>
                  </a:cubicBezTo>
                  <a:cubicBezTo>
                    <a:pt x="863" y="77"/>
                    <a:pt x="749" y="1"/>
                    <a:pt x="638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70;p84">
              <a:extLst>
                <a:ext uri="{FF2B5EF4-FFF2-40B4-BE49-F238E27FC236}">
                  <a16:creationId xmlns="" xmlns:a16="http://schemas.microsoft.com/office/drawing/2014/main" id="{D42A1BD7-4757-46BB-89BB-D31AD9EF2546}"/>
                </a:ext>
              </a:extLst>
            </p:cNvPr>
            <p:cNvSpPr/>
            <p:nvPr/>
          </p:nvSpPr>
          <p:spPr>
            <a:xfrm>
              <a:off x="3409129" y="2987072"/>
              <a:ext cx="86022" cy="82273"/>
            </a:xfrm>
            <a:custGeom>
              <a:avLst/>
              <a:gdLst/>
              <a:ahLst/>
              <a:cxnLst/>
              <a:rect l="l" t="t" r="r" b="b"/>
              <a:pathLst>
                <a:path w="2501" h="2392" extrusionOk="0">
                  <a:moveTo>
                    <a:pt x="1249" y="0"/>
                  </a:moveTo>
                  <a:cubicBezTo>
                    <a:pt x="1214" y="0"/>
                    <a:pt x="1179" y="2"/>
                    <a:pt x="1144" y="5"/>
                  </a:cubicBezTo>
                  <a:cubicBezTo>
                    <a:pt x="487" y="63"/>
                    <a:pt x="1" y="645"/>
                    <a:pt x="62" y="1302"/>
                  </a:cubicBezTo>
                  <a:cubicBezTo>
                    <a:pt x="117" y="1922"/>
                    <a:pt x="640" y="2391"/>
                    <a:pt x="1252" y="2391"/>
                  </a:cubicBezTo>
                  <a:cubicBezTo>
                    <a:pt x="1287" y="2391"/>
                    <a:pt x="1322" y="2390"/>
                    <a:pt x="1358" y="2387"/>
                  </a:cubicBezTo>
                  <a:cubicBezTo>
                    <a:pt x="2014" y="2325"/>
                    <a:pt x="2501" y="1747"/>
                    <a:pt x="2440" y="1087"/>
                  </a:cubicBezTo>
                  <a:cubicBezTo>
                    <a:pt x="2385" y="466"/>
                    <a:pt x="1861" y="0"/>
                    <a:pt x="1249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71;p84">
              <a:extLst>
                <a:ext uri="{FF2B5EF4-FFF2-40B4-BE49-F238E27FC236}">
                  <a16:creationId xmlns="" xmlns:a16="http://schemas.microsoft.com/office/drawing/2014/main" id="{B86C721E-D577-4CEA-9B5A-4122CC75FDFE}"/>
                </a:ext>
              </a:extLst>
            </p:cNvPr>
            <p:cNvSpPr/>
            <p:nvPr/>
          </p:nvSpPr>
          <p:spPr>
            <a:xfrm>
              <a:off x="3675346" y="2924094"/>
              <a:ext cx="86022" cy="82170"/>
            </a:xfrm>
            <a:custGeom>
              <a:avLst/>
              <a:gdLst/>
              <a:ahLst/>
              <a:cxnLst/>
              <a:rect l="l" t="t" r="r" b="b"/>
              <a:pathLst>
                <a:path w="2501" h="2389" extrusionOk="0">
                  <a:moveTo>
                    <a:pt x="1255" y="1"/>
                  </a:moveTo>
                  <a:cubicBezTo>
                    <a:pt x="1218" y="1"/>
                    <a:pt x="1181" y="2"/>
                    <a:pt x="1144" y="6"/>
                  </a:cubicBezTo>
                  <a:cubicBezTo>
                    <a:pt x="487" y="64"/>
                    <a:pt x="1" y="642"/>
                    <a:pt x="62" y="1302"/>
                  </a:cubicBezTo>
                  <a:cubicBezTo>
                    <a:pt x="117" y="1922"/>
                    <a:pt x="639" y="2388"/>
                    <a:pt x="1251" y="2388"/>
                  </a:cubicBezTo>
                  <a:cubicBezTo>
                    <a:pt x="1286" y="2388"/>
                    <a:pt x="1322" y="2387"/>
                    <a:pt x="1358" y="2384"/>
                  </a:cubicBezTo>
                  <a:cubicBezTo>
                    <a:pt x="2015" y="2326"/>
                    <a:pt x="2501" y="1744"/>
                    <a:pt x="2440" y="1088"/>
                  </a:cubicBezTo>
                  <a:cubicBezTo>
                    <a:pt x="2386" y="469"/>
                    <a:pt x="1865" y="1"/>
                    <a:pt x="125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72;p84">
              <a:extLst>
                <a:ext uri="{FF2B5EF4-FFF2-40B4-BE49-F238E27FC236}">
                  <a16:creationId xmlns="" xmlns:a16="http://schemas.microsoft.com/office/drawing/2014/main" id="{594C4DAC-71D2-4D2A-A703-04369AB27CDA}"/>
                </a:ext>
              </a:extLst>
            </p:cNvPr>
            <p:cNvSpPr/>
            <p:nvPr/>
          </p:nvSpPr>
          <p:spPr>
            <a:xfrm>
              <a:off x="3384674" y="2698738"/>
              <a:ext cx="349900" cy="397021"/>
            </a:xfrm>
            <a:custGeom>
              <a:avLst/>
              <a:gdLst/>
              <a:ahLst/>
              <a:cxnLst/>
              <a:rect l="l" t="t" r="r" b="b"/>
              <a:pathLst>
                <a:path w="10173" h="11543" extrusionOk="0">
                  <a:moveTo>
                    <a:pt x="4684" y="0"/>
                  </a:moveTo>
                  <a:cubicBezTo>
                    <a:pt x="4336" y="0"/>
                    <a:pt x="3983" y="44"/>
                    <a:pt x="3631" y="134"/>
                  </a:cubicBezTo>
                  <a:cubicBezTo>
                    <a:pt x="1371" y="716"/>
                    <a:pt x="0" y="3043"/>
                    <a:pt x="582" y="5305"/>
                  </a:cubicBezTo>
                  <a:lnTo>
                    <a:pt x="1371" y="8358"/>
                  </a:lnTo>
                  <a:cubicBezTo>
                    <a:pt x="1863" y="10268"/>
                    <a:pt x="3599" y="11543"/>
                    <a:pt x="5487" y="11543"/>
                  </a:cubicBezTo>
                  <a:cubicBezTo>
                    <a:pt x="5835" y="11543"/>
                    <a:pt x="6188" y="11500"/>
                    <a:pt x="6539" y="11409"/>
                  </a:cubicBezTo>
                  <a:cubicBezTo>
                    <a:pt x="8802" y="10824"/>
                    <a:pt x="10173" y="8497"/>
                    <a:pt x="9592" y="6238"/>
                  </a:cubicBezTo>
                  <a:lnTo>
                    <a:pt x="8802" y="3182"/>
                  </a:lnTo>
                  <a:cubicBezTo>
                    <a:pt x="8311" y="1275"/>
                    <a:pt x="6575" y="0"/>
                    <a:pt x="4684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73;p84">
              <a:extLst>
                <a:ext uri="{FF2B5EF4-FFF2-40B4-BE49-F238E27FC236}">
                  <a16:creationId xmlns="" xmlns:a16="http://schemas.microsoft.com/office/drawing/2014/main" id="{13E751FB-E60F-4EA2-A853-C7749F378D3B}"/>
                </a:ext>
              </a:extLst>
            </p:cNvPr>
            <p:cNvSpPr/>
            <p:nvPr/>
          </p:nvSpPr>
          <p:spPr>
            <a:xfrm>
              <a:off x="3466328" y="2941429"/>
              <a:ext cx="38213" cy="35805"/>
            </a:xfrm>
            <a:custGeom>
              <a:avLst/>
              <a:gdLst/>
              <a:ahLst/>
              <a:cxnLst/>
              <a:rect l="l" t="t" r="r" b="b"/>
              <a:pathLst>
                <a:path w="1111" h="1041" extrusionOk="0">
                  <a:moveTo>
                    <a:pt x="542" y="1"/>
                  </a:moveTo>
                  <a:cubicBezTo>
                    <a:pt x="499" y="1"/>
                    <a:pt x="456" y="6"/>
                    <a:pt x="412" y="19"/>
                  </a:cubicBezTo>
                  <a:cubicBezTo>
                    <a:pt x="151" y="94"/>
                    <a:pt x="1" y="376"/>
                    <a:pt x="79" y="655"/>
                  </a:cubicBezTo>
                  <a:cubicBezTo>
                    <a:pt x="145" y="888"/>
                    <a:pt x="348" y="1041"/>
                    <a:pt x="565" y="1041"/>
                  </a:cubicBezTo>
                  <a:cubicBezTo>
                    <a:pt x="608" y="1041"/>
                    <a:pt x="652" y="1035"/>
                    <a:pt x="695" y="1022"/>
                  </a:cubicBezTo>
                  <a:cubicBezTo>
                    <a:pt x="960" y="948"/>
                    <a:pt x="1111" y="666"/>
                    <a:pt x="1032" y="386"/>
                  </a:cubicBezTo>
                  <a:cubicBezTo>
                    <a:pt x="967" y="153"/>
                    <a:pt x="761" y="1"/>
                    <a:pt x="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74;p84">
              <a:extLst>
                <a:ext uri="{FF2B5EF4-FFF2-40B4-BE49-F238E27FC236}">
                  <a16:creationId xmlns="" xmlns:a16="http://schemas.microsoft.com/office/drawing/2014/main" id="{C45E445C-362C-48EE-8992-52919AC2F9FB}"/>
                </a:ext>
              </a:extLst>
            </p:cNvPr>
            <p:cNvSpPr/>
            <p:nvPr/>
          </p:nvSpPr>
          <p:spPr>
            <a:xfrm>
              <a:off x="3590494" y="2911265"/>
              <a:ext cx="38178" cy="35840"/>
            </a:xfrm>
            <a:custGeom>
              <a:avLst/>
              <a:gdLst/>
              <a:ahLst/>
              <a:cxnLst/>
              <a:rect l="l" t="t" r="r" b="b"/>
              <a:pathLst>
                <a:path w="1110" h="1042" extrusionOk="0">
                  <a:moveTo>
                    <a:pt x="543" y="0"/>
                  </a:moveTo>
                  <a:cubicBezTo>
                    <a:pt x="501" y="0"/>
                    <a:pt x="458" y="6"/>
                    <a:pt x="416" y="18"/>
                  </a:cubicBezTo>
                  <a:cubicBezTo>
                    <a:pt x="150" y="93"/>
                    <a:pt x="1" y="379"/>
                    <a:pt x="79" y="654"/>
                  </a:cubicBezTo>
                  <a:cubicBezTo>
                    <a:pt x="145" y="889"/>
                    <a:pt x="352" y="1042"/>
                    <a:pt x="573" y="1042"/>
                  </a:cubicBezTo>
                  <a:cubicBezTo>
                    <a:pt x="614" y="1042"/>
                    <a:pt x="656" y="1036"/>
                    <a:pt x="698" y="1025"/>
                  </a:cubicBezTo>
                  <a:cubicBezTo>
                    <a:pt x="964" y="951"/>
                    <a:pt x="1110" y="665"/>
                    <a:pt x="1032" y="385"/>
                  </a:cubicBezTo>
                  <a:cubicBezTo>
                    <a:pt x="966" y="155"/>
                    <a:pt x="762" y="0"/>
                    <a:pt x="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75;p84">
              <a:extLst>
                <a:ext uri="{FF2B5EF4-FFF2-40B4-BE49-F238E27FC236}">
                  <a16:creationId xmlns="" xmlns:a16="http://schemas.microsoft.com/office/drawing/2014/main" id="{0AD5B2CC-C1FD-4496-B94B-41676CA8F178}"/>
                </a:ext>
              </a:extLst>
            </p:cNvPr>
            <p:cNvSpPr/>
            <p:nvPr/>
          </p:nvSpPr>
          <p:spPr>
            <a:xfrm>
              <a:off x="3537629" y="2980537"/>
              <a:ext cx="51868" cy="30474"/>
            </a:xfrm>
            <a:custGeom>
              <a:avLst/>
              <a:gdLst/>
              <a:ahLst/>
              <a:cxnLst/>
              <a:rect l="l" t="t" r="r" b="b"/>
              <a:pathLst>
                <a:path w="1508" h="886" extrusionOk="0">
                  <a:moveTo>
                    <a:pt x="1427" y="0"/>
                  </a:moveTo>
                  <a:cubicBezTo>
                    <a:pt x="1390" y="0"/>
                    <a:pt x="1357" y="26"/>
                    <a:pt x="1351" y="63"/>
                  </a:cubicBezTo>
                  <a:cubicBezTo>
                    <a:pt x="1276" y="526"/>
                    <a:pt x="1126" y="597"/>
                    <a:pt x="966" y="672"/>
                  </a:cubicBezTo>
                  <a:cubicBezTo>
                    <a:pt x="943" y="681"/>
                    <a:pt x="919" y="692"/>
                    <a:pt x="895" y="705"/>
                  </a:cubicBezTo>
                  <a:cubicBezTo>
                    <a:pt x="860" y="724"/>
                    <a:pt x="812" y="736"/>
                    <a:pt x="756" y="736"/>
                  </a:cubicBezTo>
                  <a:cubicBezTo>
                    <a:pt x="597" y="736"/>
                    <a:pt x="369" y="644"/>
                    <a:pt x="143" y="365"/>
                  </a:cubicBezTo>
                  <a:cubicBezTo>
                    <a:pt x="128" y="346"/>
                    <a:pt x="107" y="337"/>
                    <a:pt x="86" y="337"/>
                  </a:cubicBezTo>
                  <a:cubicBezTo>
                    <a:pt x="70" y="337"/>
                    <a:pt x="53" y="343"/>
                    <a:pt x="38" y="355"/>
                  </a:cubicBezTo>
                  <a:cubicBezTo>
                    <a:pt x="7" y="379"/>
                    <a:pt x="0" y="427"/>
                    <a:pt x="27" y="460"/>
                  </a:cubicBezTo>
                  <a:cubicBezTo>
                    <a:pt x="272" y="763"/>
                    <a:pt x="544" y="886"/>
                    <a:pt x="756" y="886"/>
                  </a:cubicBezTo>
                  <a:cubicBezTo>
                    <a:pt x="834" y="886"/>
                    <a:pt x="905" y="868"/>
                    <a:pt x="963" y="838"/>
                  </a:cubicBezTo>
                  <a:cubicBezTo>
                    <a:pt x="983" y="828"/>
                    <a:pt x="1007" y="818"/>
                    <a:pt x="1031" y="804"/>
                  </a:cubicBezTo>
                  <a:cubicBezTo>
                    <a:pt x="1208" y="722"/>
                    <a:pt x="1412" y="628"/>
                    <a:pt x="1500" y="86"/>
                  </a:cubicBezTo>
                  <a:cubicBezTo>
                    <a:pt x="1508" y="45"/>
                    <a:pt x="1480" y="8"/>
                    <a:pt x="1439" y="1"/>
                  </a:cubicBezTo>
                  <a:cubicBezTo>
                    <a:pt x="1435" y="1"/>
                    <a:pt x="1431" y="0"/>
                    <a:pt x="1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76;p84">
              <a:extLst>
                <a:ext uri="{FF2B5EF4-FFF2-40B4-BE49-F238E27FC236}">
                  <a16:creationId xmlns="" xmlns:a16="http://schemas.microsoft.com/office/drawing/2014/main" id="{C3F29746-D6F1-48AA-9623-BC9D6E55C07F}"/>
                </a:ext>
              </a:extLst>
            </p:cNvPr>
            <p:cNvSpPr/>
            <p:nvPr/>
          </p:nvSpPr>
          <p:spPr>
            <a:xfrm>
              <a:off x="3586298" y="2864901"/>
              <a:ext cx="41343" cy="13896"/>
            </a:xfrm>
            <a:custGeom>
              <a:avLst/>
              <a:gdLst/>
              <a:ahLst/>
              <a:cxnLst/>
              <a:rect l="l" t="t" r="r" b="b"/>
              <a:pathLst>
                <a:path w="1202" h="404" extrusionOk="0">
                  <a:moveTo>
                    <a:pt x="601" y="0"/>
                  </a:moveTo>
                  <a:cubicBezTo>
                    <a:pt x="587" y="0"/>
                    <a:pt x="572" y="1"/>
                    <a:pt x="558" y="2"/>
                  </a:cubicBezTo>
                  <a:cubicBezTo>
                    <a:pt x="249" y="25"/>
                    <a:pt x="38" y="270"/>
                    <a:pt x="27" y="281"/>
                  </a:cubicBezTo>
                  <a:cubicBezTo>
                    <a:pt x="0" y="315"/>
                    <a:pt x="4" y="359"/>
                    <a:pt x="38" y="386"/>
                  </a:cubicBezTo>
                  <a:cubicBezTo>
                    <a:pt x="52" y="400"/>
                    <a:pt x="68" y="403"/>
                    <a:pt x="85" y="403"/>
                  </a:cubicBezTo>
                  <a:cubicBezTo>
                    <a:pt x="106" y="403"/>
                    <a:pt x="126" y="397"/>
                    <a:pt x="143" y="380"/>
                  </a:cubicBezTo>
                  <a:cubicBezTo>
                    <a:pt x="143" y="376"/>
                    <a:pt x="324" y="168"/>
                    <a:pt x="572" y="152"/>
                  </a:cubicBezTo>
                  <a:cubicBezTo>
                    <a:pt x="583" y="151"/>
                    <a:pt x="594" y="151"/>
                    <a:pt x="605" y="151"/>
                  </a:cubicBezTo>
                  <a:cubicBezTo>
                    <a:pt x="842" y="151"/>
                    <a:pt x="1069" y="318"/>
                    <a:pt x="1072" y="318"/>
                  </a:cubicBezTo>
                  <a:cubicBezTo>
                    <a:pt x="1086" y="330"/>
                    <a:pt x="1103" y="335"/>
                    <a:pt x="1119" y="335"/>
                  </a:cubicBezTo>
                  <a:cubicBezTo>
                    <a:pt x="1142" y="335"/>
                    <a:pt x="1164" y="324"/>
                    <a:pt x="1178" y="304"/>
                  </a:cubicBezTo>
                  <a:cubicBezTo>
                    <a:pt x="1202" y="270"/>
                    <a:pt x="1195" y="226"/>
                    <a:pt x="1164" y="199"/>
                  </a:cubicBezTo>
                  <a:cubicBezTo>
                    <a:pt x="1151" y="193"/>
                    <a:pt x="894" y="0"/>
                    <a:pt x="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77;p84">
              <a:extLst>
                <a:ext uri="{FF2B5EF4-FFF2-40B4-BE49-F238E27FC236}">
                  <a16:creationId xmlns="" xmlns:a16="http://schemas.microsoft.com/office/drawing/2014/main" id="{2FB342CD-BDC9-4FD4-B714-07DA7F1D8E0C}"/>
                </a:ext>
              </a:extLst>
            </p:cNvPr>
            <p:cNvSpPr/>
            <p:nvPr/>
          </p:nvSpPr>
          <p:spPr>
            <a:xfrm>
              <a:off x="3449474" y="2898642"/>
              <a:ext cx="35152" cy="25796"/>
            </a:xfrm>
            <a:custGeom>
              <a:avLst/>
              <a:gdLst/>
              <a:ahLst/>
              <a:cxnLst/>
              <a:rect l="l" t="t" r="r" b="b"/>
              <a:pathLst>
                <a:path w="1022" h="750" extrusionOk="0">
                  <a:moveTo>
                    <a:pt x="746" y="1"/>
                  </a:moveTo>
                  <a:cubicBezTo>
                    <a:pt x="618" y="1"/>
                    <a:pt x="453" y="23"/>
                    <a:pt x="318" y="116"/>
                  </a:cubicBezTo>
                  <a:cubicBezTo>
                    <a:pt x="59" y="297"/>
                    <a:pt x="12" y="650"/>
                    <a:pt x="8" y="664"/>
                  </a:cubicBezTo>
                  <a:cubicBezTo>
                    <a:pt x="1" y="705"/>
                    <a:pt x="32" y="743"/>
                    <a:pt x="73" y="749"/>
                  </a:cubicBezTo>
                  <a:lnTo>
                    <a:pt x="83" y="749"/>
                  </a:lnTo>
                  <a:cubicBezTo>
                    <a:pt x="120" y="749"/>
                    <a:pt x="151" y="722"/>
                    <a:pt x="158" y="685"/>
                  </a:cubicBezTo>
                  <a:cubicBezTo>
                    <a:pt x="158" y="681"/>
                    <a:pt x="199" y="382"/>
                    <a:pt x="403" y="242"/>
                  </a:cubicBezTo>
                  <a:cubicBezTo>
                    <a:pt x="509" y="168"/>
                    <a:pt x="644" y="150"/>
                    <a:pt x="750" y="150"/>
                  </a:cubicBezTo>
                  <a:cubicBezTo>
                    <a:pt x="848" y="150"/>
                    <a:pt x="921" y="165"/>
                    <a:pt x="923" y="167"/>
                  </a:cubicBezTo>
                  <a:cubicBezTo>
                    <a:pt x="928" y="168"/>
                    <a:pt x="933" y="168"/>
                    <a:pt x="938" y="168"/>
                  </a:cubicBezTo>
                  <a:cubicBezTo>
                    <a:pt x="972" y="168"/>
                    <a:pt x="1003" y="146"/>
                    <a:pt x="1012" y="110"/>
                  </a:cubicBezTo>
                  <a:cubicBezTo>
                    <a:pt x="1022" y="69"/>
                    <a:pt x="995" y="28"/>
                    <a:pt x="954" y="21"/>
                  </a:cubicBezTo>
                  <a:cubicBezTo>
                    <a:pt x="947" y="19"/>
                    <a:pt x="862" y="1"/>
                    <a:pt x="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78;p84">
              <a:extLst>
                <a:ext uri="{FF2B5EF4-FFF2-40B4-BE49-F238E27FC236}">
                  <a16:creationId xmlns="" xmlns:a16="http://schemas.microsoft.com/office/drawing/2014/main" id="{ECCD0AE0-72C9-416A-8DB9-1E282AEA1DC7}"/>
                </a:ext>
              </a:extLst>
            </p:cNvPr>
            <p:cNvSpPr/>
            <p:nvPr/>
          </p:nvSpPr>
          <p:spPr>
            <a:xfrm>
              <a:off x="3532710" y="2890078"/>
              <a:ext cx="25418" cy="81275"/>
            </a:xfrm>
            <a:custGeom>
              <a:avLst/>
              <a:gdLst/>
              <a:ahLst/>
              <a:cxnLst/>
              <a:rect l="l" t="t" r="r" b="b"/>
              <a:pathLst>
                <a:path w="739" h="2363" extrusionOk="0">
                  <a:moveTo>
                    <a:pt x="80" y="0"/>
                  </a:moveTo>
                  <a:cubicBezTo>
                    <a:pt x="76" y="0"/>
                    <a:pt x="72" y="1"/>
                    <a:pt x="68" y="1"/>
                  </a:cubicBezTo>
                  <a:cubicBezTo>
                    <a:pt x="27" y="8"/>
                    <a:pt x="0" y="45"/>
                    <a:pt x="7" y="86"/>
                  </a:cubicBezTo>
                  <a:cubicBezTo>
                    <a:pt x="38" y="290"/>
                    <a:pt x="62" y="505"/>
                    <a:pt x="85" y="709"/>
                  </a:cubicBezTo>
                  <a:cubicBezTo>
                    <a:pt x="164" y="1410"/>
                    <a:pt x="235" y="2074"/>
                    <a:pt x="610" y="2349"/>
                  </a:cubicBezTo>
                  <a:cubicBezTo>
                    <a:pt x="623" y="2359"/>
                    <a:pt x="640" y="2363"/>
                    <a:pt x="654" y="2363"/>
                  </a:cubicBezTo>
                  <a:cubicBezTo>
                    <a:pt x="677" y="2363"/>
                    <a:pt x="698" y="2352"/>
                    <a:pt x="715" y="2332"/>
                  </a:cubicBezTo>
                  <a:cubicBezTo>
                    <a:pt x="739" y="2298"/>
                    <a:pt x="732" y="2253"/>
                    <a:pt x="698" y="2226"/>
                  </a:cubicBezTo>
                  <a:cubicBezTo>
                    <a:pt x="378" y="1992"/>
                    <a:pt x="307" y="1362"/>
                    <a:pt x="231" y="692"/>
                  </a:cubicBezTo>
                  <a:cubicBezTo>
                    <a:pt x="211" y="485"/>
                    <a:pt x="187" y="270"/>
                    <a:pt x="153" y="62"/>
                  </a:cubicBezTo>
                  <a:cubicBezTo>
                    <a:pt x="147" y="26"/>
                    <a:pt x="116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79;p84">
              <a:extLst>
                <a:ext uri="{FF2B5EF4-FFF2-40B4-BE49-F238E27FC236}">
                  <a16:creationId xmlns="" xmlns:a16="http://schemas.microsoft.com/office/drawing/2014/main" id="{F04A510B-602F-44FF-8D3C-BA8EA73923AE}"/>
                </a:ext>
              </a:extLst>
            </p:cNvPr>
            <p:cNvSpPr/>
            <p:nvPr/>
          </p:nvSpPr>
          <p:spPr>
            <a:xfrm>
              <a:off x="3326719" y="2658427"/>
              <a:ext cx="395611" cy="264601"/>
            </a:xfrm>
            <a:custGeom>
              <a:avLst/>
              <a:gdLst/>
              <a:ahLst/>
              <a:cxnLst/>
              <a:rect l="l" t="t" r="r" b="b"/>
              <a:pathLst>
                <a:path w="11502" h="7693" extrusionOk="0">
                  <a:moveTo>
                    <a:pt x="4809" y="1"/>
                  </a:moveTo>
                  <a:cubicBezTo>
                    <a:pt x="4349" y="1"/>
                    <a:pt x="3888" y="10"/>
                    <a:pt x="3427" y="27"/>
                  </a:cubicBezTo>
                  <a:cubicBezTo>
                    <a:pt x="2879" y="47"/>
                    <a:pt x="2325" y="78"/>
                    <a:pt x="1787" y="190"/>
                  </a:cubicBezTo>
                  <a:cubicBezTo>
                    <a:pt x="1675" y="214"/>
                    <a:pt x="1552" y="248"/>
                    <a:pt x="1491" y="343"/>
                  </a:cubicBezTo>
                  <a:cubicBezTo>
                    <a:pt x="1444" y="418"/>
                    <a:pt x="1450" y="516"/>
                    <a:pt x="1461" y="605"/>
                  </a:cubicBezTo>
                  <a:cubicBezTo>
                    <a:pt x="1525" y="1108"/>
                    <a:pt x="1791" y="1582"/>
                    <a:pt x="2185" y="1895"/>
                  </a:cubicBezTo>
                  <a:lnTo>
                    <a:pt x="2009" y="1976"/>
                  </a:lnTo>
                  <a:cubicBezTo>
                    <a:pt x="1842" y="1990"/>
                    <a:pt x="1675" y="2000"/>
                    <a:pt x="1508" y="2014"/>
                  </a:cubicBezTo>
                  <a:cubicBezTo>
                    <a:pt x="1168" y="2038"/>
                    <a:pt x="814" y="2068"/>
                    <a:pt x="518" y="2239"/>
                  </a:cubicBezTo>
                  <a:cubicBezTo>
                    <a:pt x="222" y="2405"/>
                    <a:pt x="1" y="2759"/>
                    <a:pt x="96" y="3085"/>
                  </a:cubicBezTo>
                  <a:cubicBezTo>
                    <a:pt x="161" y="3307"/>
                    <a:pt x="348" y="3467"/>
                    <a:pt x="525" y="3613"/>
                  </a:cubicBezTo>
                  <a:cubicBezTo>
                    <a:pt x="692" y="3749"/>
                    <a:pt x="858" y="3882"/>
                    <a:pt x="1021" y="4018"/>
                  </a:cubicBezTo>
                  <a:lnTo>
                    <a:pt x="977" y="4052"/>
                  </a:lnTo>
                  <a:cubicBezTo>
                    <a:pt x="528" y="4134"/>
                    <a:pt x="164" y="4555"/>
                    <a:pt x="148" y="5012"/>
                  </a:cubicBezTo>
                  <a:cubicBezTo>
                    <a:pt x="144" y="5195"/>
                    <a:pt x="192" y="5386"/>
                    <a:pt x="321" y="5515"/>
                  </a:cubicBezTo>
                  <a:cubicBezTo>
                    <a:pt x="447" y="5640"/>
                    <a:pt x="899" y="6022"/>
                    <a:pt x="1076" y="6049"/>
                  </a:cubicBezTo>
                  <a:cubicBezTo>
                    <a:pt x="1300" y="6084"/>
                    <a:pt x="1526" y="6101"/>
                    <a:pt x="1754" y="6101"/>
                  </a:cubicBezTo>
                  <a:cubicBezTo>
                    <a:pt x="2281" y="6101"/>
                    <a:pt x="2810" y="6009"/>
                    <a:pt x="3305" y="5838"/>
                  </a:cubicBezTo>
                  <a:cubicBezTo>
                    <a:pt x="3914" y="5627"/>
                    <a:pt x="4550" y="5403"/>
                    <a:pt x="5159" y="5191"/>
                  </a:cubicBezTo>
                  <a:cubicBezTo>
                    <a:pt x="5693" y="5008"/>
                    <a:pt x="6278" y="4783"/>
                    <a:pt x="6643" y="4351"/>
                  </a:cubicBezTo>
                  <a:cubicBezTo>
                    <a:pt x="7068" y="3848"/>
                    <a:pt x="6888" y="4032"/>
                    <a:pt x="7558" y="3443"/>
                  </a:cubicBezTo>
                  <a:cubicBezTo>
                    <a:pt x="7713" y="3306"/>
                    <a:pt x="7866" y="3250"/>
                    <a:pt x="8029" y="3250"/>
                  </a:cubicBezTo>
                  <a:cubicBezTo>
                    <a:pt x="8220" y="3250"/>
                    <a:pt x="8425" y="3327"/>
                    <a:pt x="8664" y="3443"/>
                  </a:cubicBezTo>
                  <a:cubicBezTo>
                    <a:pt x="8949" y="3579"/>
                    <a:pt x="9075" y="3841"/>
                    <a:pt x="9187" y="4134"/>
                  </a:cubicBezTo>
                  <a:cubicBezTo>
                    <a:pt x="9667" y="5379"/>
                    <a:pt x="10677" y="6396"/>
                    <a:pt x="10974" y="7692"/>
                  </a:cubicBezTo>
                  <a:cubicBezTo>
                    <a:pt x="11110" y="7689"/>
                    <a:pt x="11242" y="7682"/>
                    <a:pt x="11379" y="7675"/>
                  </a:cubicBezTo>
                  <a:lnTo>
                    <a:pt x="11484" y="7645"/>
                  </a:lnTo>
                  <a:cubicBezTo>
                    <a:pt x="11501" y="6212"/>
                    <a:pt x="11365" y="4753"/>
                    <a:pt x="10817" y="3432"/>
                  </a:cubicBezTo>
                  <a:cubicBezTo>
                    <a:pt x="10269" y="2109"/>
                    <a:pt x="9265" y="929"/>
                    <a:pt x="7935" y="405"/>
                  </a:cubicBezTo>
                  <a:cubicBezTo>
                    <a:pt x="7064" y="61"/>
                    <a:pt x="6109" y="13"/>
                    <a:pt x="5170" y="3"/>
                  </a:cubicBezTo>
                  <a:cubicBezTo>
                    <a:pt x="5049" y="2"/>
                    <a:pt x="4929" y="1"/>
                    <a:pt x="4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Oval 7">
            <a:extLst>
              <a:ext uri="{FF2B5EF4-FFF2-40B4-BE49-F238E27FC236}">
                <a16:creationId xmlns="" xmlns:a16="http://schemas.microsoft.com/office/drawing/2014/main" id="{CF1F2027-921E-4353-AC09-C6E7F3687715}"/>
              </a:ext>
            </a:extLst>
          </p:cNvPr>
          <p:cNvSpPr/>
          <p:nvPr/>
        </p:nvSpPr>
        <p:spPr>
          <a:xfrm>
            <a:off x="4696225" y="909678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7">
            <a:extLst>
              <a:ext uri="{FF2B5EF4-FFF2-40B4-BE49-F238E27FC236}">
                <a16:creationId xmlns="" xmlns:a16="http://schemas.microsoft.com/office/drawing/2014/main" id="{7E52C368-E0EB-4E4C-B68D-A1A90F01B9B8}"/>
              </a:ext>
            </a:extLst>
          </p:cNvPr>
          <p:cNvSpPr/>
          <p:nvPr/>
        </p:nvSpPr>
        <p:spPr>
          <a:xfrm>
            <a:off x="4696225" y="1748677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7">
            <a:extLst>
              <a:ext uri="{FF2B5EF4-FFF2-40B4-BE49-F238E27FC236}">
                <a16:creationId xmlns="" xmlns:a16="http://schemas.microsoft.com/office/drawing/2014/main" id="{6A293C94-A6BC-4DA1-8EAE-1FAAE2D4AC4E}"/>
              </a:ext>
            </a:extLst>
          </p:cNvPr>
          <p:cNvSpPr/>
          <p:nvPr/>
        </p:nvSpPr>
        <p:spPr>
          <a:xfrm>
            <a:off x="1010271" y="2562055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7">
            <a:extLst>
              <a:ext uri="{FF2B5EF4-FFF2-40B4-BE49-F238E27FC236}">
                <a16:creationId xmlns="" xmlns:a16="http://schemas.microsoft.com/office/drawing/2014/main" id="{114B72BB-B1D1-4ADB-A312-9B8823F114E2}"/>
              </a:ext>
            </a:extLst>
          </p:cNvPr>
          <p:cNvSpPr/>
          <p:nvPr/>
        </p:nvSpPr>
        <p:spPr>
          <a:xfrm>
            <a:off x="6499761" y="3378789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7">
            <a:extLst>
              <a:ext uri="{FF2B5EF4-FFF2-40B4-BE49-F238E27FC236}">
                <a16:creationId xmlns="" xmlns:a16="http://schemas.microsoft.com/office/drawing/2014/main" id="{E1E5B4A6-85CE-4A44-9371-AE14BF323151}"/>
              </a:ext>
            </a:extLst>
          </p:cNvPr>
          <p:cNvSpPr/>
          <p:nvPr/>
        </p:nvSpPr>
        <p:spPr>
          <a:xfrm>
            <a:off x="4696225" y="4575341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="" xmlns:a16="http://schemas.microsoft.com/office/drawing/2014/main" id="{BDC153CE-FB2A-44F0-9CC6-71A154C4FB80}"/>
              </a:ext>
            </a:extLst>
          </p:cNvPr>
          <p:cNvSpPr txBox="1"/>
          <p:nvPr/>
        </p:nvSpPr>
        <p:spPr>
          <a:xfrm>
            <a:off x="518671" y="186017"/>
            <a:ext cx="8625329" cy="4608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2. Choose the correct answer.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I heard a knock at the front door so I (went / was going) to answer it.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At this time yesterday, I (wrote / was writing) an essay.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The football season (began / was beginning) a month ago.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She (had graduated / graduated) from school in 2001.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5. We entered the house quietly because everyone (was sleeping / had slept).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6. By the time we (got / had got) to the cinema, the film had already started.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7. The children (were playing / played) in the garden while their parents were watching them.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8. They (had left / left) many hours before we arrived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6" name="Google Shape;344;p22">
            <a:extLst>
              <a:ext uri="{FF2B5EF4-FFF2-40B4-BE49-F238E27FC236}">
                <a16:creationId xmlns="" xmlns:a16="http://schemas.microsoft.com/office/drawing/2014/main" id="{90FAEE65-72B8-4BEC-9D14-DB75CF7484B6}"/>
              </a:ext>
            </a:extLst>
          </p:cNvPr>
          <p:cNvCxnSpPr>
            <a:cxnSpLocks/>
          </p:cNvCxnSpPr>
          <p:nvPr/>
        </p:nvCxnSpPr>
        <p:spPr>
          <a:xfrm>
            <a:off x="4479791" y="1046550"/>
            <a:ext cx="719739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Google Shape;344;p22">
            <a:extLst>
              <a:ext uri="{FF2B5EF4-FFF2-40B4-BE49-F238E27FC236}">
                <a16:creationId xmlns="" xmlns:a16="http://schemas.microsoft.com/office/drawing/2014/main" id="{A4413759-5884-448F-8537-1E5DA618805F}"/>
              </a:ext>
            </a:extLst>
          </p:cNvPr>
          <p:cNvCxnSpPr>
            <a:cxnSpLocks/>
          </p:cNvCxnSpPr>
          <p:nvPr/>
        </p:nvCxnSpPr>
        <p:spPr>
          <a:xfrm>
            <a:off x="4119921" y="1460207"/>
            <a:ext cx="1166694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Google Shape;344;p22">
            <a:extLst>
              <a:ext uri="{FF2B5EF4-FFF2-40B4-BE49-F238E27FC236}">
                <a16:creationId xmlns="" xmlns:a16="http://schemas.microsoft.com/office/drawing/2014/main" id="{DDD3B42F-606A-4332-90B0-AF740354853E}"/>
              </a:ext>
            </a:extLst>
          </p:cNvPr>
          <p:cNvCxnSpPr>
            <a:cxnSpLocks/>
          </p:cNvCxnSpPr>
          <p:nvPr/>
        </p:nvCxnSpPr>
        <p:spPr>
          <a:xfrm>
            <a:off x="2872548" y="1836725"/>
            <a:ext cx="692843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oogle Shape;344;p22">
            <a:extLst>
              <a:ext uri="{FF2B5EF4-FFF2-40B4-BE49-F238E27FC236}">
                <a16:creationId xmlns="" xmlns:a16="http://schemas.microsoft.com/office/drawing/2014/main" id="{24477424-6F8E-4816-B842-E31D9073A79B}"/>
              </a:ext>
            </a:extLst>
          </p:cNvPr>
          <p:cNvCxnSpPr>
            <a:cxnSpLocks/>
          </p:cNvCxnSpPr>
          <p:nvPr/>
        </p:nvCxnSpPr>
        <p:spPr>
          <a:xfrm>
            <a:off x="2973079" y="2251663"/>
            <a:ext cx="1061679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Google Shape;344;p22">
            <a:extLst>
              <a:ext uri="{FF2B5EF4-FFF2-40B4-BE49-F238E27FC236}">
                <a16:creationId xmlns="" xmlns:a16="http://schemas.microsoft.com/office/drawing/2014/main" id="{50A01F7C-6EF9-4182-ADF5-9D32D2FA8914}"/>
              </a:ext>
            </a:extLst>
          </p:cNvPr>
          <p:cNvCxnSpPr>
            <a:cxnSpLocks/>
          </p:cNvCxnSpPr>
          <p:nvPr/>
        </p:nvCxnSpPr>
        <p:spPr>
          <a:xfrm>
            <a:off x="5830900" y="2674285"/>
            <a:ext cx="120767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Google Shape;344;p22">
            <a:extLst>
              <a:ext uri="{FF2B5EF4-FFF2-40B4-BE49-F238E27FC236}">
                <a16:creationId xmlns="" xmlns:a16="http://schemas.microsoft.com/office/drawing/2014/main" id="{E9979F84-059F-4095-BD76-BEDC4417403D}"/>
              </a:ext>
            </a:extLst>
          </p:cNvPr>
          <p:cNvCxnSpPr>
            <a:cxnSpLocks/>
          </p:cNvCxnSpPr>
          <p:nvPr/>
        </p:nvCxnSpPr>
        <p:spPr>
          <a:xfrm>
            <a:off x="2451206" y="3089222"/>
            <a:ext cx="359870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Google Shape;344;p22">
            <a:extLst>
              <a:ext uri="{FF2B5EF4-FFF2-40B4-BE49-F238E27FC236}">
                <a16:creationId xmlns="" xmlns:a16="http://schemas.microsoft.com/office/drawing/2014/main" id="{BA3372E5-66B3-439C-AE91-FB9138102326}"/>
              </a:ext>
            </a:extLst>
          </p:cNvPr>
          <p:cNvCxnSpPr>
            <a:cxnSpLocks/>
          </p:cNvCxnSpPr>
          <p:nvPr/>
        </p:nvCxnSpPr>
        <p:spPr>
          <a:xfrm>
            <a:off x="2253340" y="3511844"/>
            <a:ext cx="1189107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Google Shape;344;p22">
            <a:extLst>
              <a:ext uri="{FF2B5EF4-FFF2-40B4-BE49-F238E27FC236}">
                <a16:creationId xmlns="" xmlns:a16="http://schemas.microsoft.com/office/drawing/2014/main" id="{73447D10-F5F6-4EA8-BAC3-C3E0250FDBA7}"/>
              </a:ext>
            </a:extLst>
          </p:cNvPr>
          <p:cNvCxnSpPr>
            <a:cxnSpLocks/>
          </p:cNvCxnSpPr>
          <p:nvPr/>
        </p:nvCxnSpPr>
        <p:spPr>
          <a:xfrm>
            <a:off x="1458685" y="4303300"/>
            <a:ext cx="719739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95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="" xmlns:a16="http://schemas.microsoft.com/office/drawing/2014/main" id="{910A563E-8335-471E-964D-202485CC30DA}"/>
              </a:ext>
            </a:extLst>
          </p:cNvPr>
          <p:cNvSpPr txBox="1"/>
          <p:nvPr/>
        </p:nvSpPr>
        <p:spPr>
          <a:xfrm>
            <a:off x="676195" y="119881"/>
            <a:ext cx="8467805" cy="502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3. Simple Past or Present Perfect?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1) Peter ____________football yesterday. (play)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2) They ______________ the car. It looks new again. (wash)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3) Last year we ________ to Italy. (go)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4) John and Peggy ____________ the book. Now they can watch the film. (read)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5) I ________ my friends two days ago. (meet)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6) We___________ to another country before. (be)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7) She __________a new car in 2005. (buy)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8) I'm sorry, but I _________________ my homework. (not, do)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9) ________ you _____________ the game of chess? (ever, play)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10) The girls ______________ their lunch yet. (not, have)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="" xmlns:a16="http://schemas.microsoft.com/office/drawing/2014/main" id="{28BBD4F0-E198-4903-87AF-E30D4EA4BF5E}"/>
              </a:ext>
            </a:extLst>
          </p:cNvPr>
          <p:cNvSpPr txBox="1"/>
          <p:nvPr/>
        </p:nvSpPr>
        <p:spPr>
          <a:xfrm>
            <a:off x="1736592" y="560934"/>
            <a:ext cx="128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played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="" xmlns:a16="http://schemas.microsoft.com/office/drawing/2014/main" id="{AF3633F8-58EA-4840-B5C9-7CCF71906170}"/>
              </a:ext>
            </a:extLst>
          </p:cNvPr>
          <p:cNvSpPr txBox="1"/>
          <p:nvPr/>
        </p:nvSpPr>
        <p:spPr>
          <a:xfrm>
            <a:off x="1512473" y="1001987"/>
            <a:ext cx="18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have washed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="" xmlns:a16="http://schemas.microsoft.com/office/drawing/2014/main" id="{5636CDE2-D1F5-4C4C-ACC6-713154A48784}"/>
              </a:ext>
            </a:extLst>
          </p:cNvPr>
          <p:cNvSpPr txBox="1"/>
          <p:nvPr/>
        </p:nvSpPr>
        <p:spPr>
          <a:xfrm>
            <a:off x="2378209" y="1416363"/>
            <a:ext cx="128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went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="" xmlns:a16="http://schemas.microsoft.com/office/drawing/2014/main" id="{E137C3EA-ADC1-4A87-BF6D-F2981214F32E}"/>
              </a:ext>
            </a:extLst>
          </p:cNvPr>
          <p:cNvSpPr txBox="1"/>
          <p:nvPr/>
        </p:nvSpPr>
        <p:spPr>
          <a:xfrm>
            <a:off x="2638823" y="1830739"/>
            <a:ext cx="128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have read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="" xmlns:a16="http://schemas.microsoft.com/office/drawing/2014/main" id="{F7529414-6C48-49DB-8B83-ACA1FD613626}"/>
              </a:ext>
            </a:extLst>
          </p:cNvPr>
          <p:cNvSpPr txBox="1"/>
          <p:nvPr/>
        </p:nvSpPr>
        <p:spPr>
          <a:xfrm>
            <a:off x="1258904" y="2250134"/>
            <a:ext cx="128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="" xmlns:a16="http://schemas.microsoft.com/office/drawing/2014/main" id="{48D02729-C6C2-4461-A851-B21D8E67AD39}"/>
              </a:ext>
            </a:extLst>
          </p:cNvPr>
          <p:cNvSpPr txBox="1"/>
          <p:nvPr/>
        </p:nvSpPr>
        <p:spPr>
          <a:xfrm>
            <a:off x="1343428" y="2642018"/>
            <a:ext cx="187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have been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="" xmlns:a16="http://schemas.microsoft.com/office/drawing/2014/main" id="{1EC8878A-FC63-424E-9CB3-9D369CBB6BC3}"/>
              </a:ext>
            </a:extLst>
          </p:cNvPr>
          <p:cNvSpPr txBox="1"/>
          <p:nvPr/>
        </p:nvSpPr>
        <p:spPr>
          <a:xfrm>
            <a:off x="1443318" y="3033902"/>
            <a:ext cx="128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bought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="" xmlns:a16="http://schemas.microsoft.com/office/drawing/2014/main" id="{972F324F-7FDC-4FEB-BC2D-FFBFE8B0287A}"/>
              </a:ext>
            </a:extLst>
          </p:cNvPr>
          <p:cNvSpPr txBox="1"/>
          <p:nvPr/>
        </p:nvSpPr>
        <p:spPr>
          <a:xfrm>
            <a:off x="2542138" y="3487119"/>
            <a:ext cx="175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haven’t done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="" xmlns:a16="http://schemas.microsoft.com/office/drawing/2014/main" id="{A0F9B7B5-2E44-4E5E-A984-C94DAD23FC5F}"/>
              </a:ext>
            </a:extLst>
          </p:cNvPr>
          <p:cNvSpPr txBox="1"/>
          <p:nvPr/>
        </p:nvSpPr>
        <p:spPr>
          <a:xfrm>
            <a:off x="940013" y="3912623"/>
            <a:ext cx="290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Have               ever played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="" xmlns:a16="http://schemas.microsoft.com/office/drawing/2014/main" id="{619E1522-E2FC-4CB3-A4F2-95F37C3C52F7}"/>
              </a:ext>
            </a:extLst>
          </p:cNvPr>
          <p:cNvSpPr txBox="1"/>
          <p:nvPr/>
        </p:nvSpPr>
        <p:spPr>
          <a:xfrm>
            <a:off x="2011936" y="4338127"/>
            <a:ext cx="201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haven’t had</a:t>
            </a:r>
          </a:p>
        </p:txBody>
      </p:sp>
    </p:spTree>
    <p:extLst>
      <p:ext uri="{BB962C8B-B14F-4D97-AF65-F5344CB8AC3E}">
        <p14:creationId xmlns:p14="http://schemas.microsoft.com/office/powerpoint/2010/main" val="265958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="" xmlns:a16="http://schemas.microsoft.com/office/drawing/2014/main" id="{2E537B45-C1DA-42C0-BB30-A953297CEA53}"/>
              </a:ext>
            </a:extLst>
          </p:cNvPr>
          <p:cNvSpPr txBox="1"/>
          <p:nvPr/>
        </p:nvSpPr>
        <p:spPr>
          <a:xfrm>
            <a:off x="276624" y="267689"/>
            <a:ext cx="8805903" cy="4608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4. Complete the sentences with the correct form of the verbs in brackets. Use the Past Simple, Past Continuous or Past Perfect.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They .................................... (get) to the airport as the plane was landing.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She wore the shoes she ..................................... (buy) the previous day.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I fell as I .................................... (run) for the bus.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What ...................... she ..................... (say) when he asked her to marry him?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5. When I was a student, I .................................... (not have) much money.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6. Why .................... she still ........................ (work) at one o’clock in the morning?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7. I was happy to see her, because we ........................ (not see) each other for years.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8. By the time we got to the shop, a long queue .............. already .............. (form) outside</a:t>
            </a:r>
            <a:b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="" xmlns:a16="http://schemas.microsoft.com/office/drawing/2014/main" id="{B5FBBAF5-D67F-4B27-ADDA-F26857B847DE}"/>
              </a:ext>
            </a:extLst>
          </p:cNvPr>
          <p:cNvSpPr txBox="1"/>
          <p:nvPr/>
        </p:nvSpPr>
        <p:spPr>
          <a:xfrm>
            <a:off x="1337022" y="1052712"/>
            <a:ext cx="128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got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="" xmlns:a16="http://schemas.microsoft.com/office/drawing/2014/main" id="{1F6863E8-3538-4870-8677-FE3085C9FB46}"/>
              </a:ext>
            </a:extLst>
          </p:cNvPr>
          <p:cNvSpPr txBox="1"/>
          <p:nvPr/>
        </p:nvSpPr>
        <p:spPr>
          <a:xfrm>
            <a:off x="3373290" y="1544490"/>
            <a:ext cx="179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had bought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="" xmlns:a16="http://schemas.microsoft.com/office/drawing/2014/main" id="{FD045AC0-FDC5-42AF-8A7A-9778E7110647}"/>
              </a:ext>
            </a:extLst>
          </p:cNvPr>
          <p:cNvSpPr txBox="1"/>
          <p:nvPr/>
        </p:nvSpPr>
        <p:spPr>
          <a:xfrm>
            <a:off x="1782695" y="1913822"/>
            <a:ext cx="172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was running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="" xmlns:a16="http://schemas.microsoft.com/office/drawing/2014/main" id="{9A1A18E8-DE22-42A1-94B8-DF686483C787}"/>
              </a:ext>
            </a:extLst>
          </p:cNvPr>
          <p:cNvSpPr txBox="1"/>
          <p:nvPr/>
        </p:nvSpPr>
        <p:spPr>
          <a:xfrm>
            <a:off x="1337022" y="2349040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did                      say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="" xmlns:a16="http://schemas.microsoft.com/office/drawing/2014/main" id="{C6972D58-E1A8-48B9-8397-33A52510458B}"/>
              </a:ext>
            </a:extLst>
          </p:cNvPr>
          <p:cNvSpPr txBox="1"/>
          <p:nvPr/>
        </p:nvSpPr>
        <p:spPr>
          <a:xfrm>
            <a:off x="3503918" y="2767746"/>
            <a:ext cx="153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didn’t have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="" xmlns:a16="http://schemas.microsoft.com/office/drawing/2014/main" id="{35DDC781-A5E6-4909-8CA1-959EFEB371D4}"/>
              </a:ext>
            </a:extLst>
          </p:cNvPr>
          <p:cNvSpPr txBox="1"/>
          <p:nvPr/>
        </p:nvSpPr>
        <p:spPr>
          <a:xfrm>
            <a:off x="1337022" y="3190623"/>
            <a:ext cx="301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was                      working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="" xmlns:a16="http://schemas.microsoft.com/office/drawing/2014/main" id="{EC4A62FE-7EC2-4FF6-A38C-633EFDF3A70C}"/>
              </a:ext>
            </a:extLst>
          </p:cNvPr>
          <p:cNvSpPr txBox="1"/>
          <p:nvPr/>
        </p:nvSpPr>
        <p:spPr>
          <a:xfrm>
            <a:off x="4107115" y="3580840"/>
            <a:ext cx="16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hadn’t seen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="" xmlns:a16="http://schemas.microsoft.com/office/drawing/2014/main" id="{BEDA7CBD-B851-4B8A-87D7-80B1158AC2D7}"/>
              </a:ext>
            </a:extLst>
          </p:cNvPr>
          <p:cNvSpPr txBox="1"/>
          <p:nvPr/>
        </p:nvSpPr>
        <p:spPr>
          <a:xfrm>
            <a:off x="5255878" y="3992393"/>
            <a:ext cx="277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had                  formed</a:t>
            </a:r>
          </a:p>
        </p:txBody>
      </p:sp>
    </p:spTree>
    <p:extLst>
      <p:ext uri="{BB962C8B-B14F-4D97-AF65-F5344CB8AC3E}">
        <p14:creationId xmlns:p14="http://schemas.microsoft.com/office/powerpoint/2010/main" val="18370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>
            <a:spLocks noGrp="1"/>
          </p:cNvSpPr>
          <p:nvPr>
            <p:ph type="subTitle" idx="1"/>
          </p:nvPr>
        </p:nvSpPr>
        <p:spPr>
          <a:xfrm>
            <a:off x="613200" y="1896450"/>
            <a:ext cx="7616400" cy="1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200" dirty="0">
                <a:latin typeface="Short Stack"/>
                <a:ea typeface="Short Stack"/>
                <a:cs typeface="Short Stack"/>
                <a:sym typeface="Short Stack"/>
              </a:rPr>
              <a:t>LISTENING</a:t>
            </a:r>
            <a:endParaRPr sz="8200" dirty="0"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  <p:extLst>
      <p:ext uri="{BB962C8B-B14F-4D97-AF65-F5344CB8AC3E}">
        <p14:creationId xmlns:p14="http://schemas.microsoft.com/office/powerpoint/2010/main" val="14055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73355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each question, you will listen to a question and then listen to 3 possible responses. Choose the correct response.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19404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TOEIC </a:t>
            </a:r>
            <a:r>
              <a:rPr lang="en-US" sz="2400" dirty="0"/>
              <a:t>LISTENING part 2: </a:t>
            </a:r>
            <a:endParaRPr lang="en-US" sz="2400" dirty="0" smtClean="0"/>
          </a:p>
          <a:p>
            <a:pPr algn="ctr"/>
            <a:r>
              <a:rPr lang="en-US" sz="2400" dirty="0" smtClean="0"/>
              <a:t>Questions </a:t>
            </a:r>
            <a:r>
              <a:rPr lang="en-US" sz="2400" dirty="0"/>
              <a:t>&amp; </a:t>
            </a:r>
            <a:r>
              <a:rPr lang="en-US" sz="2400" dirty="0" smtClean="0"/>
              <a:t>responses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427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209550"/>
            <a:ext cx="18469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FFC6B3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C6B3">
                        <a:tint val="40000"/>
                        <a:satMod val="250000"/>
                      </a:srgbClr>
                    </a:gs>
                    <a:gs pos="9000">
                      <a:srgbClr val="FFC6B3">
                        <a:tint val="52000"/>
                        <a:satMod val="300000"/>
                      </a:srgbClr>
                    </a:gs>
                    <a:gs pos="50000">
                      <a:srgbClr val="FFC6B3">
                        <a:shade val="20000"/>
                        <a:satMod val="300000"/>
                      </a:srgbClr>
                    </a:gs>
                    <a:gs pos="79000">
                      <a:srgbClr val="FFC6B3">
                        <a:tint val="52000"/>
                        <a:satMod val="300000"/>
                      </a:srgbClr>
                    </a:gs>
                    <a:gs pos="100000">
                      <a:srgbClr val="FFC6B3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Track 11</a:t>
            </a:r>
            <a:endParaRPr lang="en-US" sz="3200" b="1" dirty="0">
              <a:ln w="10541" cmpd="sng">
                <a:solidFill>
                  <a:srgbClr val="FFC6B3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C6B3">
                      <a:tint val="40000"/>
                      <a:satMod val="250000"/>
                    </a:srgbClr>
                  </a:gs>
                  <a:gs pos="9000">
                    <a:srgbClr val="FFC6B3">
                      <a:tint val="52000"/>
                      <a:satMod val="300000"/>
                    </a:srgbClr>
                  </a:gs>
                  <a:gs pos="50000">
                    <a:srgbClr val="FFC6B3">
                      <a:shade val="20000"/>
                      <a:satMod val="300000"/>
                    </a:srgbClr>
                  </a:gs>
                  <a:gs pos="79000">
                    <a:srgbClr val="FFC6B3">
                      <a:tint val="52000"/>
                      <a:satMod val="300000"/>
                    </a:srgbClr>
                  </a:gs>
                  <a:gs pos="100000">
                    <a:srgbClr val="FFC6B3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971550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A		B		C</a:t>
            </a:r>
          </a:p>
          <a:p>
            <a:r>
              <a:rPr lang="en-US" sz="2000" dirty="0" smtClean="0"/>
              <a:t>2. </a:t>
            </a:r>
            <a:r>
              <a:rPr lang="en-US" sz="2000" dirty="0"/>
              <a:t>A		B		C</a:t>
            </a:r>
            <a:endParaRPr lang="en-US" sz="2000" dirty="0" smtClean="0"/>
          </a:p>
          <a:p>
            <a:r>
              <a:rPr lang="en-US" sz="2000" dirty="0" smtClean="0"/>
              <a:t>3. </a:t>
            </a:r>
            <a:r>
              <a:rPr lang="en-US" sz="2000" dirty="0"/>
              <a:t>A		B		C</a:t>
            </a:r>
            <a:endParaRPr lang="en-US" sz="2000" dirty="0" smtClean="0"/>
          </a:p>
          <a:p>
            <a:r>
              <a:rPr lang="en-US" sz="2000" dirty="0" smtClean="0"/>
              <a:t>4.</a:t>
            </a:r>
            <a:r>
              <a:rPr lang="en-US" sz="2000" dirty="0"/>
              <a:t> A		B		C</a:t>
            </a:r>
          </a:p>
          <a:p>
            <a:r>
              <a:rPr lang="en-US" sz="2000" dirty="0" smtClean="0"/>
              <a:t>5.</a:t>
            </a:r>
            <a:r>
              <a:rPr lang="en-US" sz="2000" dirty="0"/>
              <a:t> A		B		C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487020" y="171451"/>
            <a:ext cx="18469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FFC6B3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C6B3">
                        <a:tint val="40000"/>
                        <a:satMod val="250000"/>
                      </a:srgbClr>
                    </a:gs>
                    <a:gs pos="9000">
                      <a:srgbClr val="FFC6B3">
                        <a:tint val="52000"/>
                        <a:satMod val="300000"/>
                      </a:srgbClr>
                    </a:gs>
                    <a:gs pos="50000">
                      <a:srgbClr val="FFC6B3">
                        <a:shade val="20000"/>
                        <a:satMod val="300000"/>
                      </a:srgbClr>
                    </a:gs>
                    <a:gs pos="79000">
                      <a:srgbClr val="FFC6B3">
                        <a:tint val="52000"/>
                        <a:satMod val="300000"/>
                      </a:srgbClr>
                    </a:gs>
                    <a:gs pos="100000">
                      <a:srgbClr val="FFC6B3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Track 12</a:t>
            </a:r>
            <a:endParaRPr lang="en-US" sz="3200" b="1" dirty="0">
              <a:ln w="10541" cmpd="sng">
                <a:solidFill>
                  <a:srgbClr val="FFC6B3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C6B3">
                      <a:tint val="40000"/>
                      <a:satMod val="250000"/>
                    </a:srgbClr>
                  </a:gs>
                  <a:gs pos="9000">
                    <a:srgbClr val="FFC6B3">
                      <a:tint val="52000"/>
                      <a:satMod val="300000"/>
                    </a:srgbClr>
                  </a:gs>
                  <a:gs pos="50000">
                    <a:srgbClr val="FFC6B3">
                      <a:shade val="20000"/>
                      <a:satMod val="300000"/>
                    </a:srgbClr>
                  </a:gs>
                  <a:gs pos="79000">
                    <a:srgbClr val="FFC6B3">
                      <a:tint val="52000"/>
                      <a:satMod val="300000"/>
                    </a:srgbClr>
                  </a:gs>
                  <a:gs pos="100000">
                    <a:srgbClr val="FFC6B3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134859"/>
            <a:ext cx="18469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FFC6B3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C6B3">
                        <a:tint val="40000"/>
                        <a:satMod val="250000"/>
                      </a:srgbClr>
                    </a:gs>
                    <a:gs pos="9000">
                      <a:srgbClr val="FFC6B3">
                        <a:tint val="52000"/>
                        <a:satMod val="300000"/>
                      </a:srgbClr>
                    </a:gs>
                    <a:gs pos="50000">
                      <a:srgbClr val="FFC6B3">
                        <a:shade val="20000"/>
                        <a:satMod val="300000"/>
                      </a:srgbClr>
                    </a:gs>
                    <a:gs pos="79000">
                      <a:srgbClr val="FFC6B3">
                        <a:tint val="52000"/>
                        <a:satMod val="300000"/>
                      </a:srgbClr>
                    </a:gs>
                    <a:gs pos="100000">
                      <a:srgbClr val="FFC6B3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Track 13</a:t>
            </a:r>
            <a:endParaRPr lang="en-US" sz="3200" b="1" dirty="0">
              <a:ln w="10541" cmpd="sng">
                <a:solidFill>
                  <a:srgbClr val="FFC6B3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C6B3">
                      <a:tint val="40000"/>
                      <a:satMod val="250000"/>
                    </a:srgbClr>
                  </a:gs>
                  <a:gs pos="9000">
                    <a:srgbClr val="FFC6B3">
                      <a:tint val="52000"/>
                      <a:satMod val="300000"/>
                    </a:srgbClr>
                  </a:gs>
                  <a:gs pos="50000">
                    <a:srgbClr val="FFC6B3">
                      <a:shade val="20000"/>
                      <a:satMod val="300000"/>
                    </a:srgbClr>
                  </a:gs>
                  <a:gs pos="79000">
                    <a:srgbClr val="FFC6B3">
                      <a:tint val="52000"/>
                      <a:satMod val="300000"/>
                    </a:srgbClr>
                  </a:gs>
                  <a:gs pos="100000">
                    <a:srgbClr val="FFC6B3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0203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8"/>
          <p:cNvSpPr txBox="1">
            <a:spLocks noGrp="1"/>
          </p:cNvSpPr>
          <p:nvPr>
            <p:ph type="title" idx="2"/>
          </p:nvPr>
        </p:nvSpPr>
        <p:spPr>
          <a:xfrm>
            <a:off x="2643180" y="1121775"/>
            <a:ext cx="10596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3" name="Google Shape;673;p58"/>
          <p:cNvSpPr txBox="1">
            <a:spLocks noGrp="1"/>
          </p:cNvSpPr>
          <p:nvPr>
            <p:ph type="ctrTitle"/>
          </p:nvPr>
        </p:nvSpPr>
        <p:spPr>
          <a:xfrm>
            <a:off x="1922276" y="1566775"/>
            <a:ext cx="25014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4" name="Google Shape;674;p58"/>
          <p:cNvSpPr txBox="1">
            <a:spLocks noGrp="1"/>
          </p:cNvSpPr>
          <p:nvPr>
            <p:ph type="subTitle" idx="1"/>
          </p:nvPr>
        </p:nvSpPr>
        <p:spPr>
          <a:xfrm>
            <a:off x="2119525" y="1880700"/>
            <a:ext cx="21069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675" name="Google Shape;675;p58"/>
          <p:cNvSpPr txBox="1">
            <a:spLocks noGrp="1"/>
          </p:cNvSpPr>
          <p:nvPr>
            <p:ph type="ctrTitle" idx="3"/>
          </p:nvPr>
        </p:nvSpPr>
        <p:spPr>
          <a:xfrm>
            <a:off x="4917638" y="1566775"/>
            <a:ext cx="2106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Grammar</a:t>
            </a:r>
            <a:endParaRPr dirty="0"/>
          </a:p>
        </p:txBody>
      </p:sp>
      <p:sp>
        <p:nvSpPr>
          <p:cNvPr id="676" name="Google Shape;676;p58"/>
          <p:cNvSpPr txBox="1">
            <a:spLocks noGrp="1"/>
          </p:cNvSpPr>
          <p:nvPr>
            <p:ph type="subTitle" idx="4"/>
          </p:nvPr>
        </p:nvSpPr>
        <p:spPr>
          <a:xfrm>
            <a:off x="4917650" y="1880700"/>
            <a:ext cx="2495288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- Past simple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- Past perfect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- Past continuous</a:t>
            </a:r>
            <a:endParaRPr sz="2000" dirty="0"/>
          </a:p>
        </p:txBody>
      </p:sp>
      <p:sp>
        <p:nvSpPr>
          <p:cNvPr id="677" name="Google Shape;677;p58"/>
          <p:cNvSpPr txBox="1">
            <a:spLocks noGrp="1"/>
          </p:cNvSpPr>
          <p:nvPr>
            <p:ph type="title" idx="5"/>
          </p:nvPr>
        </p:nvSpPr>
        <p:spPr>
          <a:xfrm>
            <a:off x="5441305" y="1121775"/>
            <a:ext cx="10596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</p:txBody>
      </p:sp>
      <p:sp>
        <p:nvSpPr>
          <p:cNvPr id="678" name="Google Shape;678;p58"/>
          <p:cNvSpPr txBox="1">
            <a:spLocks noGrp="1"/>
          </p:cNvSpPr>
          <p:nvPr>
            <p:ph type="ctrTitle" idx="6"/>
          </p:nvPr>
        </p:nvSpPr>
        <p:spPr>
          <a:xfrm>
            <a:off x="3334376" y="3327226"/>
            <a:ext cx="21069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Listening</a:t>
            </a:r>
            <a:endParaRPr dirty="0"/>
          </a:p>
        </p:txBody>
      </p:sp>
      <p:sp>
        <p:nvSpPr>
          <p:cNvPr id="679" name="Google Shape;679;p58"/>
          <p:cNvSpPr txBox="1">
            <a:spLocks noGrp="1"/>
          </p:cNvSpPr>
          <p:nvPr>
            <p:ph type="subTitle" idx="7"/>
          </p:nvPr>
        </p:nvSpPr>
        <p:spPr>
          <a:xfrm>
            <a:off x="3172975" y="3698600"/>
            <a:ext cx="2743666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Part 2: Q</a:t>
            </a:r>
            <a:r>
              <a:rPr lang="en-US" sz="2000" dirty="0"/>
              <a:t>u</a:t>
            </a:r>
            <a:r>
              <a:rPr lang="en" sz="2000" dirty="0"/>
              <a:t>estions and responses </a:t>
            </a:r>
            <a:r>
              <a:rPr lang="en" sz="2000" dirty="0" smtClean="0"/>
              <a:t>(1)</a:t>
            </a:r>
            <a:endParaRPr sz="2000" dirty="0"/>
          </a:p>
        </p:txBody>
      </p:sp>
      <p:sp>
        <p:nvSpPr>
          <p:cNvPr id="680" name="Google Shape;680;p58"/>
          <p:cNvSpPr txBox="1">
            <a:spLocks noGrp="1"/>
          </p:cNvSpPr>
          <p:nvPr>
            <p:ph type="title" idx="8"/>
          </p:nvPr>
        </p:nvSpPr>
        <p:spPr>
          <a:xfrm>
            <a:off x="3941506" y="2882225"/>
            <a:ext cx="8925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4" name="Google Shape;684;p58"/>
          <p:cNvSpPr/>
          <p:nvPr/>
        </p:nvSpPr>
        <p:spPr>
          <a:xfrm>
            <a:off x="4614825" y="1468313"/>
            <a:ext cx="5125872" cy="1436525"/>
          </a:xfrm>
          <a:custGeom>
            <a:avLst/>
            <a:gdLst/>
            <a:ahLst/>
            <a:cxnLst/>
            <a:rect l="l" t="t" r="r" b="b"/>
            <a:pathLst>
              <a:path w="188209" h="57461" extrusionOk="0">
                <a:moveTo>
                  <a:pt x="188209" y="241"/>
                </a:moveTo>
                <a:cubicBezTo>
                  <a:pt x="170919" y="-1684"/>
                  <a:pt x="155747" y="13796"/>
                  <a:pt x="141928" y="24363"/>
                </a:cubicBezTo>
                <a:cubicBezTo>
                  <a:pt x="129825" y="33618"/>
                  <a:pt x="115126" y="40151"/>
                  <a:pt x="100135" y="42875"/>
                </a:cubicBezTo>
                <a:cubicBezTo>
                  <a:pt x="72617" y="47875"/>
                  <a:pt x="42938" y="36977"/>
                  <a:pt x="16268" y="45400"/>
                </a:cubicBezTo>
                <a:cubicBezTo>
                  <a:pt x="9831" y="47433"/>
                  <a:pt x="2369" y="51140"/>
                  <a:pt x="0" y="5746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8" name="Google Shape;666;p57">
            <a:extLst>
              <a:ext uri="{FF2B5EF4-FFF2-40B4-BE49-F238E27FC236}">
                <a16:creationId xmlns="" xmlns:a16="http://schemas.microsoft.com/office/drawing/2014/main" id="{66EA4E22-7CA8-41A6-AC4A-A86FC83343FA}"/>
              </a:ext>
            </a:extLst>
          </p:cNvPr>
          <p:cNvSpPr txBox="1">
            <a:spLocks/>
          </p:cNvSpPr>
          <p:nvPr/>
        </p:nvSpPr>
        <p:spPr>
          <a:xfrm>
            <a:off x="2528613" y="280300"/>
            <a:ext cx="4495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lack Han Sans"/>
              <a:buNone/>
              <a:defRPr sz="18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52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52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52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52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52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52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52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52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l"/>
            <a:r>
              <a:rPr lang="en-US" sz="2800" dirty="0"/>
              <a:t>Table of content: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7020" y="171451"/>
            <a:ext cx="18469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FFC6B3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C6B3">
                        <a:tint val="40000"/>
                        <a:satMod val="250000"/>
                      </a:srgbClr>
                    </a:gs>
                    <a:gs pos="9000">
                      <a:srgbClr val="FFC6B3">
                        <a:tint val="52000"/>
                        <a:satMod val="300000"/>
                      </a:srgbClr>
                    </a:gs>
                    <a:gs pos="50000">
                      <a:srgbClr val="FFC6B3">
                        <a:shade val="20000"/>
                        <a:satMod val="300000"/>
                      </a:srgbClr>
                    </a:gs>
                    <a:gs pos="79000">
                      <a:srgbClr val="FFC6B3">
                        <a:tint val="52000"/>
                        <a:satMod val="300000"/>
                      </a:srgbClr>
                    </a:gs>
                    <a:gs pos="100000">
                      <a:srgbClr val="FFC6B3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Track 11</a:t>
            </a:r>
            <a:endParaRPr lang="en-US" sz="3200" b="1" dirty="0">
              <a:ln w="10541" cmpd="sng">
                <a:solidFill>
                  <a:srgbClr val="FFC6B3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C6B3">
                      <a:tint val="40000"/>
                      <a:satMod val="250000"/>
                    </a:srgbClr>
                  </a:gs>
                  <a:gs pos="9000">
                    <a:srgbClr val="FFC6B3">
                      <a:tint val="52000"/>
                      <a:satMod val="300000"/>
                    </a:srgbClr>
                  </a:gs>
                  <a:gs pos="50000">
                    <a:srgbClr val="FFC6B3">
                      <a:shade val="20000"/>
                      <a:satMod val="300000"/>
                    </a:srgbClr>
                  </a:gs>
                  <a:gs pos="79000">
                    <a:srgbClr val="FFC6B3">
                      <a:tint val="52000"/>
                      <a:satMod val="300000"/>
                    </a:srgbClr>
                  </a:gs>
                  <a:gs pos="100000">
                    <a:srgbClr val="FFC6B3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895350"/>
            <a:ext cx="3505200" cy="373380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5720987" y="1533139"/>
            <a:ext cx="2813413" cy="2562611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838200" y="1733550"/>
            <a:ext cx="38100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6666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38200" y="2495550"/>
            <a:ext cx="38100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666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8200" y="4019550"/>
            <a:ext cx="38100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6666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019800" y="2171700"/>
            <a:ext cx="38100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6666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019800" y="3638550"/>
            <a:ext cx="38100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3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579719" y="1504950"/>
            <a:ext cx="2954681" cy="242827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895350"/>
            <a:ext cx="3352800" cy="3581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87020" y="171451"/>
            <a:ext cx="18469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FFC6B3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C6B3">
                        <a:tint val="40000"/>
                        <a:satMod val="250000"/>
                      </a:srgbClr>
                    </a:gs>
                    <a:gs pos="9000">
                      <a:srgbClr val="FFC6B3">
                        <a:tint val="52000"/>
                        <a:satMod val="300000"/>
                      </a:srgbClr>
                    </a:gs>
                    <a:gs pos="50000">
                      <a:srgbClr val="FFC6B3">
                        <a:shade val="20000"/>
                        <a:satMod val="300000"/>
                      </a:srgbClr>
                    </a:gs>
                    <a:gs pos="79000">
                      <a:srgbClr val="FFC6B3">
                        <a:tint val="52000"/>
                        <a:satMod val="300000"/>
                      </a:srgbClr>
                    </a:gs>
                    <a:gs pos="100000">
                      <a:srgbClr val="FFC6B3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Track 12</a:t>
            </a:r>
            <a:endParaRPr lang="en-US" sz="3200" b="1" dirty="0">
              <a:ln w="10541" cmpd="sng">
                <a:solidFill>
                  <a:srgbClr val="FFC6B3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C6B3">
                      <a:tint val="40000"/>
                      <a:satMod val="250000"/>
                    </a:srgbClr>
                  </a:gs>
                  <a:gs pos="9000">
                    <a:srgbClr val="FFC6B3">
                      <a:tint val="52000"/>
                      <a:satMod val="300000"/>
                    </a:srgbClr>
                  </a:gs>
                  <a:gs pos="50000">
                    <a:srgbClr val="FFC6B3">
                      <a:shade val="20000"/>
                      <a:satMod val="300000"/>
                    </a:srgbClr>
                  </a:gs>
                  <a:gs pos="79000">
                    <a:srgbClr val="FFC6B3">
                      <a:tint val="52000"/>
                      <a:satMod val="300000"/>
                    </a:srgbClr>
                  </a:gs>
                  <a:gs pos="100000">
                    <a:srgbClr val="FFC6B3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38200" y="1733550"/>
            <a:ext cx="38100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6666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38200" y="2495550"/>
            <a:ext cx="38100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666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8200" y="4000500"/>
            <a:ext cx="38100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6666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019800" y="2171700"/>
            <a:ext cx="38100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6666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019800" y="3638550"/>
            <a:ext cx="38100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93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4648200" y="1352550"/>
            <a:ext cx="3945933" cy="25908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" y="895350"/>
            <a:ext cx="3352800" cy="3581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87020" y="171451"/>
            <a:ext cx="18469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FFC6B3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C6B3">
                        <a:tint val="40000"/>
                        <a:satMod val="250000"/>
                      </a:srgbClr>
                    </a:gs>
                    <a:gs pos="9000">
                      <a:srgbClr val="FFC6B3">
                        <a:tint val="52000"/>
                        <a:satMod val="300000"/>
                      </a:srgbClr>
                    </a:gs>
                    <a:gs pos="50000">
                      <a:srgbClr val="FFC6B3">
                        <a:shade val="20000"/>
                        <a:satMod val="300000"/>
                      </a:srgbClr>
                    </a:gs>
                    <a:gs pos="79000">
                      <a:srgbClr val="FFC6B3">
                        <a:tint val="52000"/>
                        <a:satMod val="300000"/>
                      </a:srgbClr>
                    </a:gs>
                    <a:gs pos="100000">
                      <a:srgbClr val="FFC6B3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Track 13</a:t>
            </a:r>
            <a:endParaRPr lang="en-US" sz="3200" b="1" dirty="0">
              <a:ln w="10541" cmpd="sng">
                <a:solidFill>
                  <a:srgbClr val="FFC6B3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C6B3">
                      <a:tint val="40000"/>
                      <a:satMod val="250000"/>
                    </a:srgbClr>
                  </a:gs>
                  <a:gs pos="9000">
                    <a:srgbClr val="FFC6B3">
                      <a:tint val="52000"/>
                      <a:satMod val="300000"/>
                    </a:srgbClr>
                  </a:gs>
                  <a:gs pos="50000">
                    <a:srgbClr val="FFC6B3">
                      <a:shade val="20000"/>
                      <a:satMod val="300000"/>
                    </a:srgbClr>
                  </a:gs>
                  <a:gs pos="79000">
                    <a:srgbClr val="FFC6B3">
                      <a:tint val="52000"/>
                      <a:satMod val="300000"/>
                    </a:srgbClr>
                  </a:gs>
                  <a:gs pos="100000">
                    <a:srgbClr val="FFC6B3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38200" y="1428750"/>
            <a:ext cx="38100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6666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38200" y="2705100"/>
            <a:ext cx="38100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6666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8200" y="3924300"/>
            <a:ext cx="38100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6666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029200" y="1809750"/>
            <a:ext cx="38100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6666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029200" y="3333750"/>
            <a:ext cx="38100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2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69"/>
          <p:cNvSpPr/>
          <p:nvPr/>
        </p:nvSpPr>
        <p:spPr>
          <a:xfrm>
            <a:off x="763133" y="-477850"/>
            <a:ext cx="2515450" cy="3867050"/>
          </a:xfrm>
          <a:custGeom>
            <a:avLst/>
            <a:gdLst/>
            <a:ahLst/>
            <a:cxnLst/>
            <a:rect l="l" t="t" r="r" b="b"/>
            <a:pathLst>
              <a:path w="100618" h="154682" extrusionOk="0">
                <a:moveTo>
                  <a:pt x="58673" y="0"/>
                </a:moveTo>
                <a:cubicBezTo>
                  <a:pt x="62842" y="11673"/>
                  <a:pt x="68450" y="24717"/>
                  <a:pt x="65045" y="36635"/>
                </a:cubicBezTo>
                <a:cubicBezTo>
                  <a:pt x="61148" y="50275"/>
                  <a:pt x="52761" y="63346"/>
                  <a:pt x="41683" y="72208"/>
                </a:cubicBezTo>
                <a:cubicBezTo>
                  <a:pt x="32059" y="79907"/>
                  <a:pt x="19438" y="84088"/>
                  <a:pt x="11419" y="93446"/>
                </a:cubicBezTo>
                <a:cubicBezTo>
                  <a:pt x="4099" y="101989"/>
                  <a:pt x="270" y="114052"/>
                  <a:pt x="270" y="125302"/>
                </a:cubicBezTo>
                <a:cubicBezTo>
                  <a:pt x="270" y="128859"/>
                  <a:pt x="-802" y="133074"/>
                  <a:pt x="1332" y="135921"/>
                </a:cubicBezTo>
                <a:cubicBezTo>
                  <a:pt x="5238" y="141132"/>
                  <a:pt x="8912" y="147094"/>
                  <a:pt x="14605" y="150257"/>
                </a:cubicBezTo>
                <a:cubicBezTo>
                  <a:pt x="22828" y="154825"/>
                  <a:pt x="34148" y="156199"/>
                  <a:pt x="42745" y="152380"/>
                </a:cubicBezTo>
                <a:cubicBezTo>
                  <a:pt x="62948" y="143405"/>
                  <a:pt x="79172" y="114631"/>
                  <a:pt x="100618" y="119993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099" name="Google Shape;1099;p69"/>
          <p:cNvSpPr txBox="1">
            <a:spLocks noGrp="1"/>
          </p:cNvSpPr>
          <p:nvPr>
            <p:ph type="title"/>
          </p:nvPr>
        </p:nvSpPr>
        <p:spPr>
          <a:xfrm>
            <a:off x="6234875" y="2305150"/>
            <a:ext cx="21951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Grammar</a:t>
            </a:r>
            <a:endParaRPr dirty="0"/>
          </a:p>
        </p:txBody>
      </p:sp>
      <p:sp>
        <p:nvSpPr>
          <p:cNvPr id="1100" name="Google Shape;1100;p69"/>
          <p:cNvSpPr txBox="1">
            <a:spLocks noGrp="1"/>
          </p:cNvSpPr>
          <p:nvPr>
            <p:ph type="title" idx="2"/>
          </p:nvPr>
        </p:nvSpPr>
        <p:spPr>
          <a:xfrm>
            <a:off x="6522300" y="14914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1101" name="Google Shape;1101;p69"/>
          <p:cNvSpPr txBox="1">
            <a:spLocks noGrp="1"/>
          </p:cNvSpPr>
          <p:nvPr>
            <p:ph type="subTitle" idx="1"/>
          </p:nvPr>
        </p:nvSpPr>
        <p:spPr>
          <a:xfrm>
            <a:off x="5992475" y="3174450"/>
            <a:ext cx="24375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Past simple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Past perfect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Past continuous</a:t>
            </a:r>
            <a:endParaRPr dirty="0"/>
          </a:p>
        </p:txBody>
      </p:sp>
      <p:grpSp>
        <p:nvGrpSpPr>
          <p:cNvPr id="1102" name="Google Shape;1102;p69"/>
          <p:cNvGrpSpPr/>
          <p:nvPr/>
        </p:nvGrpSpPr>
        <p:grpSpPr>
          <a:xfrm>
            <a:off x="4176425" y="1990100"/>
            <a:ext cx="1682340" cy="669750"/>
            <a:chOff x="5981625" y="1844100"/>
            <a:chExt cx="1682340" cy="669750"/>
          </a:xfrm>
        </p:grpSpPr>
        <p:sp>
          <p:nvSpPr>
            <p:cNvPr id="1103" name="Google Shape;1103;p69"/>
            <p:cNvSpPr/>
            <p:nvPr/>
          </p:nvSpPr>
          <p:spPr>
            <a:xfrm>
              <a:off x="5981625" y="1844100"/>
              <a:ext cx="1682340" cy="578084"/>
            </a:xfrm>
            <a:custGeom>
              <a:avLst/>
              <a:gdLst/>
              <a:ahLst/>
              <a:cxnLst/>
              <a:rect l="l" t="t" r="r" b="b"/>
              <a:pathLst>
                <a:path w="10241" h="3519" extrusionOk="0">
                  <a:moveTo>
                    <a:pt x="4635" y="0"/>
                  </a:moveTo>
                  <a:cubicBezTo>
                    <a:pt x="4618" y="0"/>
                    <a:pt x="4600" y="1"/>
                    <a:pt x="4583" y="1"/>
                  </a:cubicBezTo>
                  <a:cubicBezTo>
                    <a:pt x="2786" y="59"/>
                    <a:pt x="2616" y="1015"/>
                    <a:pt x="2562" y="1804"/>
                  </a:cubicBezTo>
                  <a:cubicBezTo>
                    <a:pt x="2562" y="1804"/>
                    <a:pt x="2205" y="1627"/>
                    <a:pt x="1820" y="1627"/>
                  </a:cubicBezTo>
                  <a:cubicBezTo>
                    <a:pt x="1407" y="1627"/>
                    <a:pt x="962" y="1831"/>
                    <a:pt x="888" y="2675"/>
                  </a:cubicBezTo>
                  <a:cubicBezTo>
                    <a:pt x="888" y="2675"/>
                    <a:pt x="800" y="2644"/>
                    <a:pt x="679" y="2644"/>
                  </a:cubicBezTo>
                  <a:cubicBezTo>
                    <a:pt x="437" y="2644"/>
                    <a:pt x="65" y="2769"/>
                    <a:pt x="0" y="3519"/>
                  </a:cubicBezTo>
                  <a:lnTo>
                    <a:pt x="9870" y="3519"/>
                  </a:lnTo>
                  <a:cubicBezTo>
                    <a:pt x="9870" y="3519"/>
                    <a:pt x="10240" y="2615"/>
                    <a:pt x="7742" y="2615"/>
                  </a:cubicBezTo>
                  <a:cubicBezTo>
                    <a:pt x="7316" y="2615"/>
                    <a:pt x="6807" y="2641"/>
                    <a:pt x="6199" y="2702"/>
                  </a:cubicBezTo>
                  <a:cubicBezTo>
                    <a:pt x="6199" y="2702"/>
                    <a:pt x="6376" y="0"/>
                    <a:pt x="4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4" name="Google Shape;1104;p69"/>
            <p:cNvGrpSpPr/>
            <p:nvPr/>
          </p:nvGrpSpPr>
          <p:grpSpPr>
            <a:xfrm>
              <a:off x="6140808" y="2016260"/>
              <a:ext cx="1417036" cy="497589"/>
              <a:chOff x="6140808" y="1936610"/>
              <a:chExt cx="1417036" cy="497589"/>
            </a:xfrm>
          </p:grpSpPr>
          <p:sp>
            <p:nvSpPr>
              <p:cNvPr id="1105" name="Google Shape;1105;p69"/>
              <p:cNvSpPr/>
              <p:nvPr/>
            </p:nvSpPr>
            <p:spPr>
              <a:xfrm>
                <a:off x="6140808" y="2131112"/>
                <a:ext cx="1417036" cy="303087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845" extrusionOk="0">
                    <a:moveTo>
                      <a:pt x="5226" y="1"/>
                    </a:moveTo>
                    <a:lnTo>
                      <a:pt x="5226" y="1"/>
                    </a:lnTo>
                    <a:cubicBezTo>
                      <a:pt x="5240" y="280"/>
                      <a:pt x="5230" y="470"/>
                      <a:pt x="5230" y="470"/>
                    </a:cubicBezTo>
                    <a:cubicBezTo>
                      <a:pt x="5253" y="470"/>
                      <a:pt x="5281" y="467"/>
                      <a:pt x="5308" y="464"/>
                    </a:cubicBezTo>
                    <a:cubicBezTo>
                      <a:pt x="5291" y="318"/>
                      <a:pt x="5267" y="161"/>
                      <a:pt x="5226" y="1"/>
                    </a:cubicBezTo>
                    <a:close/>
                    <a:moveTo>
                      <a:pt x="181" y="1287"/>
                    </a:moveTo>
                    <a:cubicBezTo>
                      <a:pt x="93" y="1403"/>
                      <a:pt x="24" y="1576"/>
                      <a:pt x="0" y="1845"/>
                    </a:cubicBezTo>
                    <a:lnTo>
                      <a:pt x="8493" y="1845"/>
                    </a:lnTo>
                    <a:cubicBezTo>
                      <a:pt x="8493" y="1845"/>
                      <a:pt x="8626" y="1518"/>
                      <a:pt x="8136" y="1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69"/>
              <p:cNvSpPr/>
              <p:nvPr/>
            </p:nvSpPr>
            <p:spPr>
              <a:xfrm>
                <a:off x="6170378" y="1936610"/>
                <a:ext cx="1306972" cy="405924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2471" extrusionOk="0">
                    <a:moveTo>
                      <a:pt x="3764" y="1"/>
                    </a:moveTo>
                    <a:cubicBezTo>
                      <a:pt x="2215" y="48"/>
                      <a:pt x="2072" y="872"/>
                      <a:pt x="2022" y="1552"/>
                    </a:cubicBezTo>
                    <a:cubicBezTo>
                      <a:pt x="2022" y="1552"/>
                      <a:pt x="1716" y="1400"/>
                      <a:pt x="1386" y="1400"/>
                    </a:cubicBezTo>
                    <a:cubicBezTo>
                      <a:pt x="1031" y="1400"/>
                      <a:pt x="648" y="1573"/>
                      <a:pt x="582" y="2301"/>
                    </a:cubicBezTo>
                    <a:cubicBezTo>
                      <a:pt x="582" y="2301"/>
                      <a:pt x="508" y="2273"/>
                      <a:pt x="406" y="2273"/>
                    </a:cubicBezTo>
                    <a:cubicBezTo>
                      <a:pt x="283" y="2273"/>
                      <a:pt x="123" y="2311"/>
                      <a:pt x="1" y="2471"/>
                    </a:cubicBezTo>
                    <a:lnTo>
                      <a:pt x="7956" y="2471"/>
                    </a:lnTo>
                    <a:cubicBezTo>
                      <a:pt x="7690" y="2348"/>
                      <a:pt x="7237" y="2250"/>
                      <a:pt x="6479" y="2250"/>
                    </a:cubicBezTo>
                    <a:cubicBezTo>
                      <a:pt x="6114" y="2250"/>
                      <a:pt x="5676" y="2273"/>
                      <a:pt x="5152" y="2325"/>
                    </a:cubicBezTo>
                    <a:cubicBezTo>
                      <a:pt x="5152" y="2325"/>
                      <a:pt x="5172" y="2028"/>
                      <a:pt x="5128" y="1648"/>
                    </a:cubicBezTo>
                    <a:cubicBezTo>
                      <a:pt x="5101" y="1651"/>
                      <a:pt x="5073" y="1654"/>
                      <a:pt x="5050" y="1654"/>
                    </a:cubicBezTo>
                    <a:cubicBezTo>
                      <a:pt x="5050" y="1654"/>
                      <a:pt x="5060" y="1464"/>
                      <a:pt x="5046" y="1185"/>
                    </a:cubicBezTo>
                    <a:cubicBezTo>
                      <a:pt x="4900" y="596"/>
                      <a:pt x="4567" y="1"/>
                      <a:pt x="3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7" name="Google Shape;1107;p69"/>
          <p:cNvGrpSpPr/>
          <p:nvPr/>
        </p:nvGrpSpPr>
        <p:grpSpPr>
          <a:xfrm>
            <a:off x="911100" y="583038"/>
            <a:ext cx="1682340" cy="656476"/>
            <a:chOff x="5981625" y="1844100"/>
            <a:chExt cx="1682340" cy="656476"/>
          </a:xfrm>
        </p:grpSpPr>
        <p:sp>
          <p:nvSpPr>
            <p:cNvPr id="1108" name="Google Shape;1108;p69"/>
            <p:cNvSpPr/>
            <p:nvPr/>
          </p:nvSpPr>
          <p:spPr>
            <a:xfrm>
              <a:off x="5981625" y="1844100"/>
              <a:ext cx="1682340" cy="578084"/>
            </a:xfrm>
            <a:custGeom>
              <a:avLst/>
              <a:gdLst/>
              <a:ahLst/>
              <a:cxnLst/>
              <a:rect l="l" t="t" r="r" b="b"/>
              <a:pathLst>
                <a:path w="10241" h="3519" extrusionOk="0">
                  <a:moveTo>
                    <a:pt x="4635" y="0"/>
                  </a:moveTo>
                  <a:cubicBezTo>
                    <a:pt x="4618" y="0"/>
                    <a:pt x="4600" y="1"/>
                    <a:pt x="4583" y="1"/>
                  </a:cubicBezTo>
                  <a:cubicBezTo>
                    <a:pt x="2786" y="59"/>
                    <a:pt x="2616" y="1015"/>
                    <a:pt x="2562" y="1804"/>
                  </a:cubicBezTo>
                  <a:cubicBezTo>
                    <a:pt x="2562" y="1804"/>
                    <a:pt x="2205" y="1627"/>
                    <a:pt x="1820" y="1627"/>
                  </a:cubicBezTo>
                  <a:cubicBezTo>
                    <a:pt x="1407" y="1627"/>
                    <a:pt x="962" y="1831"/>
                    <a:pt x="888" y="2675"/>
                  </a:cubicBezTo>
                  <a:cubicBezTo>
                    <a:pt x="888" y="2675"/>
                    <a:pt x="800" y="2644"/>
                    <a:pt x="679" y="2644"/>
                  </a:cubicBezTo>
                  <a:cubicBezTo>
                    <a:pt x="437" y="2644"/>
                    <a:pt x="65" y="2769"/>
                    <a:pt x="0" y="3519"/>
                  </a:cubicBezTo>
                  <a:lnTo>
                    <a:pt x="9870" y="3519"/>
                  </a:lnTo>
                  <a:cubicBezTo>
                    <a:pt x="9870" y="3519"/>
                    <a:pt x="10240" y="2615"/>
                    <a:pt x="7742" y="2615"/>
                  </a:cubicBezTo>
                  <a:cubicBezTo>
                    <a:pt x="7316" y="2615"/>
                    <a:pt x="6807" y="2641"/>
                    <a:pt x="6199" y="2702"/>
                  </a:cubicBezTo>
                  <a:cubicBezTo>
                    <a:pt x="6199" y="2702"/>
                    <a:pt x="6376" y="0"/>
                    <a:pt x="4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9" name="Google Shape;1109;p69"/>
            <p:cNvGrpSpPr/>
            <p:nvPr/>
          </p:nvGrpSpPr>
          <p:grpSpPr>
            <a:xfrm>
              <a:off x="6140808" y="2016260"/>
              <a:ext cx="1417036" cy="484316"/>
              <a:chOff x="6140808" y="1936610"/>
              <a:chExt cx="1417036" cy="484316"/>
            </a:xfrm>
          </p:grpSpPr>
          <p:sp>
            <p:nvSpPr>
              <p:cNvPr id="1110" name="Google Shape;1110;p69"/>
              <p:cNvSpPr/>
              <p:nvPr/>
            </p:nvSpPr>
            <p:spPr>
              <a:xfrm>
                <a:off x="6140808" y="2117839"/>
                <a:ext cx="1417036" cy="303087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845" extrusionOk="0">
                    <a:moveTo>
                      <a:pt x="5226" y="1"/>
                    </a:moveTo>
                    <a:lnTo>
                      <a:pt x="5226" y="1"/>
                    </a:lnTo>
                    <a:cubicBezTo>
                      <a:pt x="5240" y="280"/>
                      <a:pt x="5230" y="470"/>
                      <a:pt x="5230" y="470"/>
                    </a:cubicBezTo>
                    <a:cubicBezTo>
                      <a:pt x="5253" y="470"/>
                      <a:pt x="5281" y="467"/>
                      <a:pt x="5308" y="464"/>
                    </a:cubicBezTo>
                    <a:cubicBezTo>
                      <a:pt x="5291" y="318"/>
                      <a:pt x="5267" y="161"/>
                      <a:pt x="5226" y="1"/>
                    </a:cubicBezTo>
                    <a:close/>
                    <a:moveTo>
                      <a:pt x="181" y="1287"/>
                    </a:moveTo>
                    <a:cubicBezTo>
                      <a:pt x="93" y="1403"/>
                      <a:pt x="24" y="1576"/>
                      <a:pt x="0" y="1845"/>
                    </a:cubicBezTo>
                    <a:lnTo>
                      <a:pt x="8493" y="1845"/>
                    </a:lnTo>
                    <a:cubicBezTo>
                      <a:pt x="8493" y="1845"/>
                      <a:pt x="8626" y="1518"/>
                      <a:pt x="8136" y="1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69"/>
              <p:cNvSpPr/>
              <p:nvPr/>
            </p:nvSpPr>
            <p:spPr>
              <a:xfrm>
                <a:off x="6170378" y="1936610"/>
                <a:ext cx="1306972" cy="405924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2471" extrusionOk="0">
                    <a:moveTo>
                      <a:pt x="3764" y="1"/>
                    </a:moveTo>
                    <a:cubicBezTo>
                      <a:pt x="2215" y="48"/>
                      <a:pt x="2072" y="872"/>
                      <a:pt x="2022" y="1552"/>
                    </a:cubicBezTo>
                    <a:cubicBezTo>
                      <a:pt x="2022" y="1552"/>
                      <a:pt x="1716" y="1400"/>
                      <a:pt x="1386" y="1400"/>
                    </a:cubicBezTo>
                    <a:cubicBezTo>
                      <a:pt x="1031" y="1400"/>
                      <a:pt x="648" y="1573"/>
                      <a:pt x="582" y="2301"/>
                    </a:cubicBezTo>
                    <a:cubicBezTo>
                      <a:pt x="582" y="2301"/>
                      <a:pt x="508" y="2273"/>
                      <a:pt x="406" y="2273"/>
                    </a:cubicBezTo>
                    <a:cubicBezTo>
                      <a:pt x="283" y="2273"/>
                      <a:pt x="123" y="2311"/>
                      <a:pt x="1" y="2471"/>
                    </a:cubicBezTo>
                    <a:lnTo>
                      <a:pt x="7956" y="2471"/>
                    </a:lnTo>
                    <a:cubicBezTo>
                      <a:pt x="7690" y="2348"/>
                      <a:pt x="7237" y="2250"/>
                      <a:pt x="6479" y="2250"/>
                    </a:cubicBezTo>
                    <a:cubicBezTo>
                      <a:pt x="6114" y="2250"/>
                      <a:pt x="5676" y="2273"/>
                      <a:pt x="5152" y="2325"/>
                    </a:cubicBezTo>
                    <a:cubicBezTo>
                      <a:pt x="5152" y="2325"/>
                      <a:pt x="5172" y="2028"/>
                      <a:pt x="5128" y="1648"/>
                    </a:cubicBezTo>
                    <a:cubicBezTo>
                      <a:pt x="5101" y="1651"/>
                      <a:pt x="5073" y="1654"/>
                      <a:pt x="5050" y="1654"/>
                    </a:cubicBezTo>
                    <a:cubicBezTo>
                      <a:pt x="5050" y="1654"/>
                      <a:pt x="5060" y="1464"/>
                      <a:pt x="5046" y="1185"/>
                    </a:cubicBezTo>
                    <a:cubicBezTo>
                      <a:pt x="4900" y="596"/>
                      <a:pt x="4567" y="1"/>
                      <a:pt x="3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2" name="Google Shape;1112;p69"/>
          <p:cNvGrpSpPr/>
          <p:nvPr/>
        </p:nvGrpSpPr>
        <p:grpSpPr>
          <a:xfrm rot="-1443738" flipH="1">
            <a:off x="3144358" y="2137722"/>
            <a:ext cx="673302" cy="678737"/>
            <a:chOff x="4566208" y="2132179"/>
            <a:chExt cx="1190999" cy="1200614"/>
          </a:xfrm>
        </p:grpSpPr>
        <p:sp>
          <p:nvSpPr>
            <p:cNvPr id="1113" name="Google Shape;1113;p69"/>
            <p:cNvSpPr/>
            <p:nvPr/>
          </p:nvSpPr>
          <p:spPr>
            <a:xfrm rot="724461">
              <a:off x="4661765" y="2197509"/>
              <a:ext cx="729412" cy="990771"/>
            </a:xfrm>
            <a:custGeom>
              <a:avLst/>
              <a:gdLst/>
              <a:ahLst/>
              <a:cxnLst/>
              <a:rect l="l" t="t" r="r" b="b"/>
              <a:pathLst>
                <a:path w="6952" h="9443" extrusionOk="0">
                  <a:moveTo>
                    <a:pt x="6952" y="0"/>
                  </a:moveTo>
                  <a:lnTo>
                    <a:pt x="1" y="9443"/>
                  </a:lnTo>
                  <a:lnTo>
                    <a:pt x="6952" y="4543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9"/>
            <p:cNvSpPr/>
            <p:nvPr/>
          </p:nvSpPr>
          <p:spPr>
            <a:xfrm rot="724461">
              <a:off x="4602634" y="2756601"/>
              <a:ext cx="899384" cy="443397"/>
            </a:xfrm>
            <a:custGeom>
              <a:avLst/>
              <a:gdLst/>
              <a:ahLst/>
              <a:cxnLst/>
              <a:rect l="l" t="t" r="r" b="b"/>
              <a:pathLst>
                <a:path w="8572" h="4226" extrusionOk="0">
                  <a:moveTo>
                    <a:pt x="8301" y="0"/>
                  </a:moveTo>
                  <a:lnTo>
                    <a:pt x="1" y="4226"/>
                  </a:lnTo>
                  <a:lnTo>
                    <a:pt x="8572" y="2971"/>
                  </a:lnTo>
                  <a:lnTo>
                    <a:pt x="8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9"/>
            <p:cNvSpPr/>
            <p:nvPr/>
          </p:nvSpPr>
          <p:spPr>
            <a:xfrm rot="724461">
              <a:off x="4607723" y="2708483"/>
              <a:ext cx="1107968" cy="514114"/>
            </a:xfrm>
            <a:custGeom>
              <a:avLst/>
              <a:gdLst/>
              <a:ahLst/>
              <a:cxnLst/>
              <a:rect l="l" t="t" r="r" b="b"/>
              <a:pathLst>
                <a:path w="10560" h="4900" extrusionOk="0">
                  <a:moveTo>
                    <a:pt x="6952" y="0"/>
                  </a:moveTo>
                  <a:lnTo>
                    <a:pt x="1" y="4900"/>
                  </a:lnTo>
                  <a:lnTo>
                    <a:pt x="10559" y="1046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9"/>
            <p:cNvSpPr/>
            <p:nvPr/>
          </p:nvSpPr>
          <p:spPr>
            <a:xfrm rot="724461">
              <a:off x="4617060" y="2620208"/>
              <a:ext cx="791735" cy="569932"/>
            </a:xfrm>
            <a:custGeom>
              <a:avLst/>
              <a:gdLst/>
              <a:ahLst/>
              <a:cxnLst/>
              <a:rect l="l" t="t" r="r" b="b"/>
              <a:pathLst>
                <a:path w="7546" h="5432" extrusionOk="0">
                  <a:moveTo>
                    <a:pt x="6952" y="1"/>
                  </a:moveTo>
                  <a:lnTo>
                    <a:pt x="1" y="5432"/>
                  </a:lnTo>
                  <a:lnTo>
                    <a:pt x="7546" y="709"/>
                  </a:lnTo>
                  <a:lnTo>
                    <a:pt x="6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70"/>
          <p:cNvSpPr txBox="1">
            <a:spLocks noGrp="1"/>
          </p:cNvSpPr>
          <p:nvPr>
            <p:ph type="title"/>
          </p:nvPr>
        </p:nvSpPr>
        <p:spPr>
          <a:xfrm>
            <a:off x="637010" y="121860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Past simple</a:t>
            </a:r>
            <a:endParaRPr dirty="0"/>
          </a:p>
        </p:txBody>
      </p:sp>
      <p:sp>
        <p:nvSpPr>
          <p:cNvPr id="1122" name="Google Shape;1122;p70"/>
          <p:cNvSpPr txBox="1">
            <a:spLocks noGrp="1"/>
          </p:cNvSpPr>
          <p:nvPr>
            <p:ph type="title" idx="2"/>
          </p:nvPr>
        </p:nvSpPr>
        <p:spPr>
          <a:xfrm>
            <a:off x="783006" y="694560"/>
            <a:ext cx="2138700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a) Form</a:t>
            </a:r>
          </a:p>
        </p:txBody>
      </p:sp>
      <p:sp>
        <p:nvSpPr>
          <p:cNvPr id="1123" name="Google Shape;1123;p70"/>
          <p:cNvSpPr txBox="1">
            <a:spLocks noGrp="1"/>
          </p:cNvSpPr>
          <p:nvPr>
            <p:ph type="subTitle" idx="1"/>
          </p:nvPr>
        </p:nvSpPr>
        <p:spPr>
          <a:xfrm>
            <a:off x="1631286" y="1211459"/>
            <a:ext cx="7085445" cy="2945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Affirmative: </a:t>
            </a:r>
            <a:r>
              <a:rPr kumimoji="0" lang="en-SG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(+) Subject + was/ were + N/ </a:t>
            </a:r>
            <a:r>
              <a:rPr kumimoji="0" lang="en-SG" sz="18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adj</a:t>
            </a:r>
            <a:r>
              <a:rPr kumimoji="0" lang="en-SG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kumimoji="0" lang="en-SG" sz="1800" i="0" u="none" strike="noStrike" kern="120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name, age, </a:t>
            </a:r>
            <a:r>
              <a:rPr kumimoji="0" lang="en-SG" sz="1800" i="0" u="none" strike="noStrike" kern="1200" cap="none" spc="0" normalizeH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preprosition+place</a:t>
            </a:r>
            <a:r>
              <a:rPr kumimoji="0" lang="en-SG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kumimoji="0" lang="en-SG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kumimoji="0" lang="en-SG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* Subject + V(ed/ irregular V) + O.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Negative: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(-) Subject + wasn’t/ weren’t  + N/ adj.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kern="1200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*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Subject + didn’t + V (infinitive without to) + O.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Interrogative: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(?) Was/ were + Subject + N/adj?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kern="1200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*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Did + Subject + V (infinitive without to) + O?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SG" sz="180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Hộp Văn bản 35">
            <a:extLst>
              <a:ext uri="{FF2B5EF4-FFF2-40B4-BE49-F238E27FC236}">
                <a16:creationId xmlns="" xmlns:a16="http://schemas.microsoft.com/office/drawing/2014/main" id="{5DE9E826-5C93-4398-AE0D-0BA1F90DCA04}"/>
              </a:ext>
            </a:extLst>
          </p:cNvPr>
          <p:cNvSpPr txBox="1"/>
          <p:nvPr/>
        </p:nvSpPr>
        <p:spPr>
          <a:xfrm>
            <a:off x="713850" y="4156626"/>
            <a:ext cx="803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common irregular verbs with their past tenses:</a:t>
            </a:r>
          </a:p>
          <a:p>
            <a:r>
              <a:rPr lang="en-US" sz="1800" dirty="0">
                <a:highlight>
                  <a:srgbClr val="FF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Go- went, take-took, get-got, see-saw, buy- bought, have-had, eat-ate,…..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" grpId="0" build="p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70"/>
          <p:cNvSpPr txBox="1">
            <a:spLocks noGrp="1"/>
          </p:cNvSpPr>
          <p:nvPr>
            <p:ph type="title"/>
          </p:nvPr>
        </p:nvSpPr>
        <p:spPr>
          <a:xfrm>
            <a:off x="644694" y="0"/>
            <a:ext cx="25749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Past simple</a:t>
            </a:r>
            <a:endParaRPr sz="2400" dirty="0"/>
          </a:p>
        </p:txBody>
      </p:sp>
      <p:sp>
        <p:nvSpPr>
          <p:cNvPr id="1122" name="Google Shape;1122;p70"/>
          <p:cNvSpPr txBox="1">
            <a:spLocks noGrp="1"/>
          </p:cNvSpPr>
          <p:nvPr>
            <p:ph type="title" idx="2"/>
          </p:nvPr>
        </p:nvSpPr>
        <p:spPr>
          <a:xfrm>
            <a:off x="206704" y="405258"/>
            <a:ext cx="2138700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b) Usage</a:t>
            </a:r>
          </a:p>
        </p:txBody>
      </p:sp>
      <p:sp>
        <p:nvSpPr>
          <p:cNvPr id="1123" name="Google Shape;1123;p70"/>
          <p:cNvSpPr txBox="1">
            <a:spLocks noGrp="1"/>
          </p:cNvSpPr>
          <p:nvPr>
            <p:ph type="subTitle" idx="1"/>
          </p:nvPr>
        </p:nvSpPr>
        <p:spPr>
          <a:xfrm>
            <a:off x="571696" y="1037419"/>
            <a:ext cx="4387584" cy="3626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use the past tense to talk about: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kern="1200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omething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that happened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once in the past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kern="1200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omething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that happened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again and again in the past: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kern="1200" dirty="0">
              <a:solidFill>
                <a:srgbClr val="40404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kern="1200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kern="1200" dirty="0">
                <a:solidFill>
                  <a:srgbClr val="40404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omething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that was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true for some time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past: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="" xmlns:a16="http://schemas.microsoft.com/office/drawing/2014/main" id="{B2EE2530-0958-49FF-83E0-8B9D623462C0}"/>
              </a:ext>
            </a:extLst>
          </p:cNvPr>
          <p:cNvSpPr txBox="1"/>
          <p:nvPr/>
        </p:nvSpPr>
        <p:spPr>
          <a:xfrm>
            <a:off x="5004991" y="1285223"/>
            <a:ext cx="4084062" cy="584775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I </a:t>
            </a:r>
            <a:r>
              <a:rPr lang="en-US" sz="1600" b="1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my wife in 1983.</a:t>
            </a:r>
          </a:p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We </a:t>
            </a:r>
            <a:r>
              <a:rPr lang="en-US" sz="1600" b="1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went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Spain for our holidays..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="" xmlns:a16="http://schemas.microsoft.com/office/drawing/2014/main" id="{3427876B-A0E7-4BCD-B23F-DA3B1CD624E9}"/>
              </a:ext>
            </a:extLst>
          </p:cNvPr>
          <p:cNvSpPr txBox="1"/>
          <p:nvPr/>
        </p:nvSpPr>
        <p:spPr>
          <a:xfrm>
            <a:off x="5004991" y="2236751"/>
            <a:ext cx="4084063" cy="115172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When I was a boy I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walked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 mile to school every day.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We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swam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 lot while we were on holiday.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="" xmlns:a16="http://schemas.microsoft.com/office/drawing/2014/main" id="{9E00AA8A-55E7-44E8-A291-AE5257D26243}"/>
              </a:ext>
            </a:extLst>
          </p:cNvPr>
          <p:cNvSpPr txBox="1"/>
          <p:nvPr/>
        </p:nvSpPr>
        <p:spPr>
          <a:xfrm>
            <a:off x="5004991" y="3755230"/>
            <a:ext cx="4084063" cy="78239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I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lived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abroad for ten years.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He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enjoyed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being a student.</a:t>
            </a:r>
            <a:endParaRPr kumimoji="0" lang="en-SG" sz="160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8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7"/>
          <p:cNvSpPr txBox="1">
            <a:spLocks noGrp="1"/>
          </p:cNvSpPr>
          <p:nvPr>
            <p:ph type="title"/>
          </p:nvPr>
        </p:nvSpPr>
        <p:spPr>
          <a:xfrm>
            <a:off x="1261138" y="1283811"/>
            <a:ext cx="6903600" cy="12779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c) Signal words</a:t>
            </a:r>
            <a:endParaRPr lang="en" sz="2800" dirty="0"/>
          </a:p>
        </p:txBody>
      </p:sp>
      <p:sp>
        <p:nvSpPr>
          <p:cNvPr id="1016" name="Google Shape;1016;p67"/>
          <p:cNvSpPr txBox="1">
            <a:spLocks noGrp="1"/>
          </p:cNvSpPr>
          <p:nvPr>
            <p:ph type="body" idx="1"/>
          </p:nvPr>
        </p:nvSpPr>
        <p:spPr>
          <a:xfrm>
            <a:off x="2096571" y="2408984"/>
            <a:ext cx="5634333" cy="2010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4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Yesterday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Last night/ last week/ last month/ last year, last Monday…..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(2 years)….ago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In …(2000, 2004…)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17" name="Google Shape;1017;p67"/>
          <p:cNvGrpSpPr/>
          <p:nvPr/>
        </p:nvGrpSpPr>
        <p:grpSpPr>
          <a:xfrm>
            <a:off x="4230163" y="989775"/>
            <a:ext cx="683575" cy="786025"/>
            <a:chOff x="4230163" y="989775"/>
            <a:chExt cx="683575" cy="786025"/>
          </a:xfrm>
        </p:grpSpPr>
        <p:sp>
          <p:nvSpPr>
            <p:cNvPr id="1018" name="Google Shape;1018;p67"/>
            <p:cNvSpPr/>
            <p:nvPr/>
          </p:nvSpPr>
          <p:spPr>
            <a:xfrm>
              <a:off x="4238788" y="1651200"/>
              <a:ext cx="674950" cy="124600"/>
            </a:xfrm>
            <a:custGeom>
              <a:avLst/>
              <a:gdLst/>
              <a:ahLst/>
              <a:cxnLst/>
              <a:rect l="l" t="t" r="r" b="b"/>
              <a:pathLst>
                <a:path w="26998" h="4984" extrusionOk="0">
                  <a:moveTo>
                    <a:pt x="10338" y="0"/>
                  </a:moveTo>
                  <a:lnTo>
                    <a:pt x="10338" y="812"/>
                  </a:lnTo>
                  <a:lnTo>
                    <a:pt x="10338" y="823"/>
                  </a:lnTo>
                  <a:cubicBezTo>
                    <a:pt x="10338" y="1927"/>
                    <a:pt x="9978" y="2824"/>
                    <a:pt x="8873" y="2824"/>
                  </a:cubicBezTo>
                  <a:lnTo>
                    <a:pt x="7786" y="2824"/>
                  </a:lnTo>
                  <a:cubicBezTo>
                    <a:pt x="6265" y="2824"/>
                    <a:pt x="6488" y="2065"/>
                    <a:pt x="5231" y="812"/>
                  </a:cubicBezTo>
                  <a:lnTo>
                    <a:pt x="4744" y="166"/>
                  </a:lnTo>
                  <a:cubicBezTo>
                    <a:pt x="1840" y="668"/>
                    <a:pt x="1" y="1415"/>
                    <a:pt x="1" y="2248"/>
                  </a:cubicBezTo>
                  <a:cubicBezTo>
                    <a:pt x="1" y="3759"/>
                    <a:pt x="6043" y="4984"/>
                    <a:pt x="13500" y="4984"/>
                  </a:cubicBezTo>
                  <a:cubicBezTo>
                    <a:pt x="20953" y="4984"/>
                    <a:pt x="26998" y="3759"/>
                    <a:pt x="26998" y="2248"/>
                  </a:cubicBezTo>
                  <a:cubicBezTo>
                    <a:pt x="26998" y="1370"/>
                    <a:pt x="24962" y="590"/>
                    <a:pt x="21796" y="88"/>
                  </a:cubicBezTo>
                  <a:lnTo>
                    <a:pt x="21253" y="812"/>
                  </a:lnTo>
                  <a:cubicBezTo>
                    <a:pt x="19997" y="2065"/>
                    <a:pt x="20219" y="2824"/>
                    <a:pt x="18702" y="2824"/>
                  </a:cubicBezTo>
                  <a:lnTo>
                    <a:pt x="17614" y="2824"/>
                  </a:lnTo>
                  <a:cubicBezTo>
                    <a:pt x="16503" y="2824"/>
                    <a:pt x="16146" y="1924"/>
                    <a:pt x="16146" y="812"/>
                  </a:cubicBezTo>
                  <a:lnTo>
                    <a:pt x="16146" y="29"/>
                  </a:lnTo>
                  <a:cubicBezTo>
                    <a:pt x="15310" y="81"/>
                    <a:pt x="14470" y="96"/>
                    <a:pt x="13648" y="96"/>
                  </a:cubicBezTo>
                  <a:cubicBezTo>
                    <a:pt x="12561" y="96"/>
                    <a:pt x="11442" y="78"/>
                    <a:pt x="10338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7"/>
            <p:cNvSpPr/>
            <p:nvPr/>
          </p:nvSpPr>
          <p:spPr>
            <a:xfrm>
              <a:off x="4291313" y="1556200"/>
              <a:ext cx="205925" cy="165600"/>
            </a:xfrm>
            <a:custGeom>
              <a:avLst/>
              <a:gdLst/>
              <a:ahLst/>
              <a:cxnLst/>
              <a:rect l="l" t="t" r="r" b="b"/>
              <a:pathLst>
                <a:path w="8237" h="6624" extrusionOk="0">
                  <a:moveTo>
                    <a:pt x="890" y="0"/>
                  </a:moveTo>
                  <a:cubicBezTo>
                    <a:pt x="358" y="0"/>
                    <a:pt x="0" y="116"/>
                    <a:pt x="0" y="448"/>
                  </a:cubicBezTo>
                  <a:lnTo>
                    <a:pt x="3130" y="4612"/>
                  </a:lnTo>
                  <a:cubicBezTo>
                    <a:pt x="4387" y="5865"/>
                    <a:pt x="4164" y="6624"/>
                    <a:pt x="5685" y="6624"/>
                  </a:cubicBezTo>
                  <a:lnTo>
                    <a:pt x="6772" y="6624"/>
                  </a:lnTo>
                  <a:cubicBezTo>
                    <a:pt x="7880" y="6624"/>
                    <a:pt x="8237" y="5724"/>
                    <a:pt x="8237" y="4612"/>
                  </a:cubicBezTo>
                  <a:lnTo>
                    <a:pt x="8237" y="2657"/>
                  </a:lnTo>
                  <a:cubicBezTo>
                    <a:pt x="8237" y="1546"/>
                    <a:pt x="7337" y="645"/>
                    <a:pt x="6229" y="645"/>
                  </a:cubicBezTo>
                  <a:lnTo>
                    <a:pt x="5141" y="645"/>
                  </a:lnTo>
                  <a:cubicBezTo>
                    <a:pt x="4361" y="645"/>
                    <a:pt x="2143" y="0"/>
                    <a:pt x="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7"/>
            <p:cNvSpPr/>
            <p:nvPr/>
          </p:nvSpPr>
          <p:spPr>
            <a:xfrm>
              <a:off x="4642438" y="1556200"/>
              <a:ext cx="206025" cy="165600"/>
            </a:xfrm>
            <a:custGeom>
              <a:avLst/>
              <a:gdLst/>
              <a:ahLst/>
              <a:cxnLst/>
              <a:rect l="l" t="t" r="r" b="b"/>
              <a:pathLst>
                <a:path w="8241" h="6624" extrusionOk="0">
                  <a:moveTo>
                    <a:pt x="7350" y="0"/>
                  </a:moveTo>
                  <a:cubicBezTo>
                    <a:pt x="6096" y="0"/>
                    <a:pt x="3877" y="645"/>
                    <a:pt x="3099" y="645"/>
                  </a:cubicBezTo>
                  <a:lnTo>
                    <a:pt x="2012" y="645"/>
                  </a:lnTo>
                  <a:cubicBezTo>
                    <a:pt x="900" y="645"/>
                    <a:pt x="0" y="1546"/>
                    <a:pt x="0" y="2657"/>
                  </a:cubicBezTo>
                  <a:lnTo>
                    <a:pt x="0" y="4612"/>
                  </a:lnTo>
                  <a:cubicBezTo>
                    <a:pt x="0" y="5724"/>
                    <a:pt x="357" y="6624"/>
                    <a:pt x="1468" y="6624"/>
                  </a:cubicBezTo>
                  <a:lnTo>
                    <a:pt x="2556" y="6624"/>
                  </a:lnTo>
                  <a:cubicBezTo>
                    <a:pt x="4073" y="6624"/>
                    <a:pt x="3851" y="5865"/>
                    <a:pt x="5107" y="4612"/>
                  </a:cubicBezTo>
                  <a:lnTo>
                    <a:pt x="8240" y="448"/>
                  </a:lnTo>
                  <a:cubicBezTo>
                    <a:pt x="8240" y="116"/>
                    <a:pt x="7882" y="0"/>
                    <a:pt x="7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7"/>
            <p:cNvSpPr/>
            <p:nvPr/>
          </p:nvSpPr>
          <p:spPr>
            <a:xfrm>
              <a:off x="4497213" y="1671500"/>
              <a:ext cx="25" cy="275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solidFill>
              <a:srgbClr val="DC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7"/>
            <p:cNvSpPr/>
            <p:nvPr/>
          </p:nvSpPr>
          <p:spPr>
            <a:xfrm>
              <a:off x="4291313" y="1567475"/>
              <a:ext cx="205925" cy="123725"/>
            </a:xfrm>
            <a:custGeom>
              <a:avLst/>
              <a:gdLst/>
              <a:ahLst/>
              <a:cxnLst/>
              <a:rect l="l" t="t" r="r" b="b"/>
              <a:pathLst>
                <a:path w="8237" h="4949" extrusionOk="0">
                  <a:moveTo>
                    <a:pt x="0" y="0"/>
                  </a:moveTo>
                  <a:lnTo>
                    <a:pt x="1729" y="2298"/>
                  </a:lnTo>
                  <a:cubicBezTo>
                    <a:pt x="2562" y="2362"/>
                    <a:pt x="3476" y="2548"/>
                    <a:pt x="4330" y="2862"/>
                  </a:cubicBezTo>
                  <a:cubicBezTo>
                    <a:pt x="4411" y="2870"/>
                    <a:pt x="4492" y="2883"/>
                    <a:pt x="4574" y="2912"/>
                  </a:cubicBezTo>
                  <a:cubicBezTo>
                    <a:pt x="4845" y="3000"/>
                    <a:pt x="5110" y="3095"/>
                    <a:pt x="5371" y="3198"/>
                  </a:cubicBezTo>
                  <a:cubicBezTo>
                    <a:pt x="5625" y="3286"/>
                    <a:pt x="5876" y="3378"/>
                    <a:pt x="6123" y="3476"/>
                  </a:cubicBezTo>
                  <a:cubicBezTo>
                    <a:pt x="6800" y="3561"/>
                    <a:pt x="7425" y="3907"/>
                    <a:pt x="7781" y="4454"/>
                  </a:cubicBezTo>
                  <a:cubicBezTo>
                    <a:pt x="7923" y="4606"/>
                    <a:pt x="8046" y="4771"/>
                    <a:pt x="8159" y="4945"/>
                  </a:cubicBezTo>
                  <a:lnTo>
                    <a:pt x="8162" y="4948"/>
                  </a:lnTo>
                  <a:cubicBezTo>
                    <a:pt x="8216" y="4708"/>
                    <a:pt x="8237" y="4447"/>
                    <a:pt x="8237" y="4172"/>
                  </a:cubicBezTo>
                  <a:lnTo>
                    <a:pt x="8237" y="4161"/>
                  </a:lnTo>
                  <a:lnTo>
                    <a:pt x="8237" y="3349"/>
                  </a:lnTo>
                  <a:cubicBezTo>
                    <a:pt x="5078" y="3120"/>
                    <a:pt x="2015" y="237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7"/>
            <p:cNvSpPr/>
            <p:nvPr/>
          </p:nvSpPr>
          <p:spPr>
            <a:xfrm>
              <a:off x="4642438" y="1573125"/>
              <a:ext cx="201700" cy="114975"/>
            </a:xfrm>
            <a:custGeom>
              <a:avLst/>
              <a:gdLst/>
              <a:ahLst/>
              <a:cxnLst/>
              <a:rect l="l" t="t" r="r" b="b"/>
              <a:pathLst>
                <a:path w="8068" h="4599" extrusionOk="0">
                  <a:moveTo>
                    <a:pt x="8068" y="0"/>
                  </a:moveTo>
                  <a:lnTo>
                    <a:pt x="8068" y="0"/>
                  </a:lnTo>
                  <a:cubicBezTo>
                    <a:pt x="6077" y="2276"/>
                    <a:pt x="3071" y="2961"/>
                    <a:pt x="0" y="3152"/>
                  </a:cubicBezTo>
                  <a:lnTo>
                    <a:pt x="0" y="3935"/>
                  </a:lnTo>
                  <a:cubicBezTo>
                    <a:pt x="0" y="4168"/>
                    <a:pt x="18" y="4394"/>
                    <a:pt x="53" y="4599"/>
                  </a:cubicBezTo>
                  <a:cubicBezTo>
                    <a:pt x="597" y="3804"/>
                    <a:pt x="1683" y="3282"/>
                    <a:pt x="2608" y="3282"/>
                  </a:cubicBezTo>
                  <a:lnTo>
                    <a:pt x="2612" y="3282"/>
                  </a:lnTo>
                  <a:cubicBezTo>
                    <a:pt x="2753" y="3258"/>
                    <a:pt x="2890" y="3247"/>
                    <a:pt x="3032" y="3247"/>
                  </a:cubicBezTo>
                  <a:cubicBezTo>
                    <a:pt x="3092" y="3247"/>
                    <a:pt x="3152" y="3250"/>
                    <a:pt x="3215" y="3254"/>
                  </a:cubicBezTo>
                  <a:cubicBezTo>
                    <a:pt x="3681" y="3187"/>
                    <a:pt x="4144" y="3127"/>
                    <a:pt x="4605" y="3092"/>
                  </a:cubicBezTo>
                  <a:cubicBezTo>
                    <a:pt x="4846" y="3056"/>
                    <a:pt x="5089" y="3025"/>
                    <a:pt x="5333" y="2996"/>
                  </a:cubicBezTo>
                  <a:cubicBezTo>
                    <a:pt x="5375" y="2989"/>
                    <a:pt x="5417" y="2986"/>
                    <a:pt x="5463" y="2983"/>
                  </a:cubicBezTo>
                  <a:cubicBezTo>
                    <a:pt x="5594" y="2968"/>
                    <a:pt x="5724" y="2954"/>
                    <a:pt x="5855" y="2944"/>
                  </a:cubicBezTo>
                  <a:lnTo>
                    <a:pt x="8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7"/>
            <p:cNvSpPr/>
            <p:nvPr/>
          </p:nvSpPr>
          <p:spPr>
            <a:xfrm>
              <a:off x="4258288" y="989775"/>
              <a:ext cx="203500" cy="186200"/>
            </a:xfrm>
            <a:custGeom>
              <a:avLst/>
              <a:gdLst/>
              <a:ahLst/>
              <a:cxnLst/>
              <a:rect l="l" t="t" r="r" b="b"/>
              <a:pathLst>
                <a:path w="8140" h="7448" extrusionOk="0">
                  <a:moveTo>
                    <a:pt x="3651" y="1"/>
                  </a:moveTo>
                  <a:cubicBezTo>
                    <a:pt x="3140" y="1"/>
                    <a:pt x="2619" y="146"/>
                    <a:pt x="2118" y="466"/>
                  </a:cubicBezTo>
                  <a:cubicBezTo>
                    <a:pt x="481" y="1511"/>
                    <a:pt x="1" y="3685"/>
                    <a:pt x="1046" y="5322"/>
                  </a:cubicBezTo>
                  <a:cubicBezTo>
                    <a:pt x="1811" y="6519"/>
                    <a:pt x="3506" y="7447"/>
                    <a:pt x="5000" y="7447"/>
                  </a:cubicBezTo>
                  <a:cubicBezTo>
                    <a:pt x="5546" y="7447"/>
                    <a:pt x="6064" y="7323"/>
                    <a:pt x="6501" y="7044"/>
                  </a:cubicBezTo>
                  <a:cubicBezTo>
                    <a:pt x="8139" y="6000"/>
                    <a:pt x="7684" y="3512"/>
                    <a:pt x="6639" y="1877"/>
                  </a:cubicBezTo>
                  <a:cubicBezTo>
                    <a:pt x="5915" y="742"/>
                    <a:pt x="4807" y="1"/>
                    <a:pt x="3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7"/>
            <p:cNvSpPr/>
            <p:nvPr/>
          </p:nvSpPr>
          <p:spPr>
            <a:xfrm>
              <a:off x="4665888" y="989775"/>
              <a:ext cx="203500" cy="186200"/>
            </a:xfrm>
            <a:custGeom>
              <a:avLst/>
              <a:gdLst/>
              <a:ahLst/>
              <a:cxnLst/>
              <a:rect l="l" t="t" r="r" b="b"/>
              <a:pathLst>
                <a:path w="8140" h="7448" extrusionOk="0">
                  <a:moveTo>
                    <a:pt x="4489" y="1"/>
                  </a:moveTo>
                  <a:cubicBezTo>
                    <a:pt x="3332" y="1"/>
                    <a:pt x="2225" y="742"/>
                    <a:pt x="1501" y="1877"/>
                  </a:cubicBezTo>
                  <a:cubicBezTo>
                    <a:pt x="456" y="3512"/>
                    <a:pt x="1" y="6000"/>
                    <a:pt x="1639" y="7044"/>
                  </a:cubicBezTo>
                  <a:cubicBezTo>
                    <a:pt x="2076" y="7323"/>
                    <a:pt x="2594" y="7447"/>
                    <a:pt x="3140" y="7447"/>
                  </a:cubicBezTo>
                  <a:cubicBezTo>
                    <a:pt x="4634" y="7447"/>
                    <a:pt x="6329" y="6519"/>
                    <a:pt x="7094" y="5322"/>
                  </a:cubicBezTo>
                  <a:cubicBezTo>
                    <a:pt x="8139" y="3685"/>
                    <a:pt x="7659" y="1511"/>
                    <a:pt x="6025" y="466"/>
                  </a:cubicBezTo>
                  <a:cubicBezTo>
                    <a:pt x="5523" y="146"/>
                    <a:pt x="5001" y="1"/>
                    <a:pt x="4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7"/>
            <p:cNvSpPr/>
            <p:nvPr/>
          </p:nvSpPr>
          <p:spPr>
            <a:xfrm>
              <a:off x="4301263" y="1031425"/>
              <a:ext cx="117100" cy="107150"/>
            </a:xfrm>
            <a:custGeom>
              <a:avLst/>
              <a:gdLst/>
              <a:ahLst/>
              <a:cxnLst/>
              <a:rect l="l" t="t" r="r" b="b"/>
              <a:pathLst>
                <a:path w="4684" h="4286" extrusionOk="0">
                  <a:moveTo>
                    <a:pt x="2101" y="1"/>
                  </a:moveTo>
                  <a:cubicBezTo>
                    <a:pt x="1807" y="1"/>
                    <a:pt x="1507" y="84"/>
                    <a:pt x="1218" y="268"/>
                  </a:cubicBezTo>
                  <a:cubicBezTo>
                    <a:pt x="276" y="868"/>
                    <a:pt x="0" y="2121"/>
                    <a:pt x="604" y="3060"/>
                  </a:cubicBezTo>
                  <a:cubicBezTo>
                    <a:pt x="1044" y="3750"/>
                    <a:pt x="2021" y="4286"/>
                    <a:pt x="2881" y="4286"/>
                  </a:cubicBezTo>
                  <a:cubicBezTo>
                    <a:pt x="3194" y="4286"/>
                    <a:pt x="3491" y="4215"/>
                    <a:pt x="3741" y="4055"/>
                  </a:cubicBezTo>
                  <a:cubicBezTo>
                    <a:pt x="4684" y="3451"/>
                    <a:pt x="4422" y="2022"/>
                    <a:pt x="3823" y="1080"/>
                  </a:cubicBezTo>
                  <a:cubicBezTo>
                    <a:pt x="3404" y="427"/>
                    <a:pt x="2767" y="1"/>
                    <a:pt x="2101" y="1"/>
                  </a:cubicBezTo>
                  <a:close/>
                </a:path>
              </a:pathLst>
            </a:custGeom>
            <a:solidFill>
              <a:srgbClr val="FAE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7"/>
            <p:cNvSpPr/>
            <p:nvPr/>
          </p:nvSpPr>
          <p:spPr>
            <a:xfrm>
              <a:off x="4709488" y="1031425"/>
              <a:ext cx="117100" cy="107150"/>
            </a:xfrm>
            <a:custGeom>
              <a:avLst/>
              <a:gdLst/>
              <a:ahLst/>
              <a:cxnLst/>
              <a:rect l="l" t="t" r="r" b="b"/>
              <a:pathLst>
                <a:path w="4684" h="4286" extrusionOk="0">
                  <a:moveTo>
                    <a:pt x="2582" y="1"/>
                  </a:moveTo>
                  <a:cubicBezTo>
                    <a:pt x="1917" y="1"/>
                    <a:pt x="1280" y="427"/>
                    <a:pt x="861" y="1080"/>
                  </a:cubicBezTo>
                  <a:cubicBezTo>
                    <a:pt x="262" y="2022"/>
                    <a:pt x="1" y="3451"/>
                    <a:pt x="942" y="4055"/>
                  </a:cubicBezTo>
                  <a:cubicBezTo>
                    <a:pt x="1193" y="4215"/>
                    <a:pt x="1490" y="4286"/>
                    <a:pt x="1803" y="4286"/>
                  </a:cubicBezTo>
                  <a:cubicBezTo>
                    <a:pt x="2663" y="4286"/>
                    <a:pt x="3640" y="3750"/>
                    <a:pt x="4080" y="3060"/>
                  </a:cubicBezTo>
                  <a:cubicBezTo>
                    <a:pt x="4684" y="2121"/>
                    <a:pt x="4405" y="868"/>
                    <a:pt x="3466" y="268"/>
                  </a:cubicBezTo>
                  <a:cubicBezTo>
                    <a:pt x="3177" y="84"/>
                    <a:pt x="2877" y="1"/>
                    <a:pt x="2582" y="1"/>
                  </a:cubicBezTo>
                  <a:close/>
                </a:path>
              </a:pathLst>
            </a:custGeom>
            <a:solidFill>
              <a:srgbClr val="FAE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7"/>
            <p:cNvSpPr/>
            <p:nvPr/>
          </p:nvSpPr>
          <p:spPr>
            <a:xfrm>
              <a:off x="4284513" y="999750"/>
              <a:ext cx="150975" cy="164750"/>
            </a:xfrm>
            <a:custGeom>
              <a:avLst/>
              <a:gdLst/>
              <a:ahLst/>
              <a:cxnLst/>
              <a:rect l="l" t="t" r="r" b="b"/>
              <a:pathLst>
                <a:path w="6039" h="6590" extrusionOk="0">
                  <a:moveTo>
                    <a:pt x="4058" y="1"/>
                  </a:moveTo>
                  <a:lnTo>
                    <a:pt x="4058" y="1"/>
                  </a:lnTo>
                  <a:cubicBezTo>
                    <a:pt x="4206" y="416"/>
                    <a:pt x="4182" y="240"/>
                    <a:pt x="4270" y="745"/>
                  </a:cubicBezTo>
                  <a:cubicBezTo>
                    <a:pt x="4316" y="903"/>
                    <a:pt x="4341" y="1063"/>
                    <a:pt x="4348" y="1221"/>
                  </a:cubicBezTo>
                  <a:cubicBezTo>
                    <a:pt x="4383" y="1440"/>
                    <a:pt x="4397" y="1662"/>
                    <a:pt x="4390" y="1892"/>
                  </a:cubicBezTo>
                  <a:cubicBezTo>
                    <a:pt x="4387" y="1973"/>
                    <a:pt x="4372" y="2047"/>
                    <a:pt x="4359" y="2121"/>
                  </a:cubicBezTo>
                  <a:lnTo>
                    <a:pt x="4359" y="2160"/>
                  </a:lnTo>
                  <a:cubicBezTo>
                    <a:pt x="4405" y="2220"/>
                    <a:pt x="4450" y="2280"/>
                    <a:pt x="4493" y="2347"/>
                  </a:cubicBezTo>
                  <a:cubicBezTo>
                    <a:pt x="4630" y="2563"/>
                    <a:pt x="4750" y="2806"/>
                    <a:pt x="4842" y="3056"/>
                  </a:cubicBezTo>
                  <a:cubicBezTo>
                    <a:pt x="5202" y="2784"/>
                    <a:pt x="5597" y="2534"/>
                    <a:pt x="6038" y="2312"/>
                  </a:cubicBezTo>
                  <a:cubicBezTo>
                    <a:pt x="5908" y="2019"/>
                    <a:pt x="5756" y="1740"/>
                    <a:pt x="5590" y="1478"/>
                  </a:cubicBezTo>
                  <a:cubicBezTo>
                    <a:pt x="5180" y="840"/>
                    <a:pt x="4651" y="328"/>
                    <a:pt x="4058" y="1"/>
                  </a:cubicBezTo>
                  <a:close/>
                  <a:moveTo>
                    <a:pt x="1719" y="4835"/>
                  </a:moveTo>
                  <a:cubicBezTo>
                    <a:pt x="1489" y="4877"/>
                    <a:pt x="1256" y="4913"/>
                    <a:pt x="1023" y="4937"/>
                  </a:cubicBezTo>
                  <a:cubicBezTo>
                    <a:pt x="974" y="4941"/>
                    <a:pt x="929" y="4941"/>
                    <a:pt x="886" y="4941"/>
                  </a:cubicBezTo>
                  <a:cubicBezTo>
                    <a:pt x="727" y="4941"/>
                    <a:pt x="632" y="4934"/>
                    <a:pt x="543" y="4930"/>
                  </a:cubicBezTo>
                  <a:cubicBezTo>
                    <a:pt x="459" y="4926"/>
                    <a:pt x="381" y="4920"/>
                    <a:pt x="254" y="4920"/>
                  </a:cubicBezTo>
                  <a:cubicBezTo>
                    <a:pt x="188" y="4920"/>
                    <a:pt x="106" y="4923"/>
                    <a:pt x="0" y="4926"/>
                  </a:cubicBezTo>
                  <a:cubicBezTo>
                    <a:pt x="437" y="5607"/>
                    <a:pt x="1178" y="6205"/>
                    <a:pt x="2008" y="6589"/>
                  </a:cubicBezTo>
                  <a:cubicBezTo>
                    <a:pt x="2241" y="6183"/>
                    <a:pt x="2478" y="5788"/>
                    <a:pt x="2724" y="5407"/>
                  </a:cubicBezTo>
                  <a:cubicBezTo>
                    <a:pt x="2357" y="5280"/>
                    <a:pt x="2008" y="5078"/>
                    <a:pt x="1719" y="48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7"/>
            <p:cNvSpPr/>
            <p:nvPr/>
          </p:nvSpPr>
          <p:spPr>
            <a:xfrm>
              <a:off x="4327463" y="1053750"/>
              <a:ext cx="78100" cy="81175"/>
            </a:xfrm>
            <a:custGeom>
              <a:avLst/>
              <a:gdLst/>
              <a:ahLst/>
              <a:cxnLst/>
              <a:rect l="l" t="t" r="r" b="b"/>
              <a:pathLst>
                <a:path w="3124" h="3247" extrusionOk="0">
                  <a:moveTo>
                    <a:pt x="2641" y="0"/>
                  </a:moveTo>
                  <a:cubicBezTo>
                    <a:pt x="2658" y="462"/>
                    <a:pt x="2556" y="932"/>
                    <a:pt x="2263" y="1377"/>
                  </a:cubicBezTo>
                  <a:cubicBezTo>
                    <a:pt x="1758" y="2156"/>
                    <a:pt x="908" y="2499"/>
                    <a:pt x="1" y="2675"/>
                  </a:cubicBezTo>
                  <a:cubicBezTo>
                    <a:pt x="290" y="2918"/>
                    <a:pt x="639" y="3120"/>
                    <a:pt x="1006" y="3247"/>
                  </a:cubicBezTo>
                  <a:cubicBezTo>
                    <a:pt x="1592" y="2361"/>
                    <a:pt x="2252" y="1556"/>
                    <a:pt x="3124" y="896"/>
                  </a:cubicBezTo>
                  <a:cubicBezTo>
                    <a:pt x="3032" y="646"/>
                    <a:pt x="2912" y="403"/>
                    <a:pt x="2775" y="187"/>
                  </a:cubicBezTo>
                  <a:cubicBezTo>
                    <a:pt x="2732" y="120"/>
                    <a:pt x="2687" y="60"/>
                    <a:pt x="2641" y="0"/>
                  </a:cubicBezTo>
                  <a:close/>
                </a:path>
              </a:pathLst>
            </a:custGeom>
            <a:solidFill>
              <a:srgbClr val="E8C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7"/>
            <p:cNvSpPr/>
            <p:nvPr/>
          </p:nvSpPr>
          <p:spPr>
            <a:xfrm>
              <a:off x="4703563" y="1036350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1"/>
                  </a:moveTo>
                  <a:cubicBezTo>
                    <a:pt x="1" y="1"/>
                    <a:pt x="1" y="4"/>
                    <a:pt x="1" y="4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EDE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7"/>
            <p:cNvSpPr/>
            <p:nvPr/>
          </p:nvSpPr>
          <p:spPr>
            <a:xfrm>
              <a:off x="4695013" y="989950"/>
              <a:ext cx="144725" cy="170225"/>
            </a:xfrm>
            <a:custGeom>
              <a:avLst/>
              <a:gdLst/>
              <a:ahLst/>
              <a:cxnLst/>
              <a:rect l="l" t="t" r="r" b="b"/>
              <a:pathLst>
                <a:path w="5789" h="6809" extrusionOk="0">
                  <a:moveTo>
                    <a:pt x="3184" y="0"/>
                  </a:moveTo>
                  <a:lnTo>
                    <a:pt x="3184" y="0"/>
                  </a:lnTo>
                  <a:cubicBezTo>
                    <a:pt x="2083" y="57"/>
                    <a:pt x="1041" y="777"/>
                    <a:pt x="347" y="1857"/>
                  </a:cubicBezTo>
                  <a:cubicBezTo>
                    <a:pt x="343" y="1857"/>
                    <a:pt x="343" y="1860"/>
                    <a:pt x="343" y="1860"/>
                  </a:cubicBezTo>
                  <a:cubicBezTo>
                    <a:pt x="343" y="1860"/>
                    <a:pt x="343" y="1864"/>
                    <a:pt x="339" y="1864"/>
                  </a:cubicBezTo>
                  <a:cubicBezTo>
                    <a:pt x="339" y="1867"/>
                    <a:pt x="339" y="1867"/>
                    <a:pt x="336" y="1870"/>
                  </a:cubicBezTo>
                  <a:cubicBezTo>
                    <a:pt x="215" y="2058"/>
                    <a:pt x="103" y="2259"/>
                    <a:pt x="0" y="2468"/>
                  </a:cubicBezTo>
                  <a:cubicBezTo>
                    <a:pt x="442" y="2672"/>
                    <a:pt x="841" y="2908"/>
                    <a:pt x="1207" y="3170"/>
                  </a:cubicBezTo>
                  <a:cubicBezTo>
                    <a:pt x="1274" y="3018"/>
                    <a:pt x="1355" y="2873"/>
                    <a:pt x="1440" y="2739"/>
                  </a:cubicBezTo>
                  <a:cubicBezTo>
                    <a:pt x="1578" y="2523"/>
                    <a:pt x="1737" y="2336"/>
                    <a:pt x="1917" y="2178"/>
                  </a:cubicBezTo>
                  <a:cubicBezTo>
                    <a:pt x="1991" y="1854"/>
                    <a:pt x="2114" y="1328"/>
                    <a:pt x="2185" y="1091"/>
                  </a:cubicBezTo>
                  <a:cubicBezTo>
                    <a:pt x="2450" y="675"/>
                    <a:pt x="2792" y="308"/>
                    <a:pt x="3184" y="0"/>
                  </a:cubicBezTo>
                  <a:close/>
                  <a:moveTo>
                    <a:pt x="4084" y="5329"/>
                  </a:moveTo>
                  <a:cubicBezTo>
                    <a:pt x="3914" y="5460"/>
                    <a:pt x="3727" y="5573"/>
                    <a:pt x="3530" y="5668"/>
                  </a:cubicBezTo>
                  <a:cubicBezTo>
                    <a:pt x="3780" y="6035"/>
                    <a:pt x="4017" y="6416"/>
                    <a:pt x="4256" y="6808"/>
                  </a:cubicBezTo>
                  <a:cubicBezTo>
                    <a:pt x="4867" y="6473"/>
                    <a:pt x="5411" y="6025"/>
                    <a:pt x="5788" y="5517"/>
                  </a:cubicBezTo>
                  <a:lnTo>
                    <a:pt x="5788" y="5517"/>
                  </a:lnTo>
                  <a:cubicBezTo>
                    <a:pt x="5556" y="5597"/>
                    <a:pt x="5414" y="5717"/>
                    <a:pt x="5230" y="5717"/>
                  </a:cubicBezTo>
                  <a:cubicBezTo>
                    <a:pt x="5157" y="5717"/>
                    <a:pt x="5075" y="5696"/>
                    <a:pt x="4976" y="5644"/>
                  </a:cubicBezTo>
                  <a:cubicBezTo>
                    <a:pt x="4391" y="5478"/>
                    <a:pt x="4264" y="5442"/>
                    <a:pt x="4084" y="5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7"/>
            <p:cNvSpPr/>
            <p:nvPr/>
          </p:nvSpPr>
          <p:spPr>
            <a:xfrm>
              <a:off x="4725188" y="1044375"/>
              <a:ext cx="71925" cy="87300"/>
            </a:xfrm>
            <a:custGeom>
              <a:avLst/>
              <a:gdLst/>
              <a:ahLst/>
              <a:cxnLst/>
              <a:rect l="l" t="t" r="r" b="b"/>
              <a:pathLst>
                <a:path w="2877" h="3492" extrusionOk="0">
                  <a:moveTo>
                    <a:pt x="652" y="247"/>
                  </a:moveTo>
                  <a:cubicBezTo>
                    <a:pt x="649" y="264"/>
                    <a:pt x="646" y="273"/>
                    <a:pt x="646" y="273"/>
                  </a:cubicBezTo>
                  <a:cubicBezTo>
                    <a:pt x="646" y="273"/>
                    <a:pt x="648" y="264"/>
                    <a:pt x="652" y="247"/>
                  </a:cubicBezTo>
                  <a:close/>
                  <a:moveTo>
                    <a:pt x="710" y="1"/>
                  </a:moveTo>
                  <a:cubicBezTo>
                    <a:pt x="530" y="159"/>
                    <a:pt x="371" y="346"/>
                    <a:pt x="233" y="562"/>
                  </a:cubicBezTo>
                  <a:cubicBezTo>
                    <a:pt x="148" y="696"/>
                    <a:pt x="67" y="841"/>
                    <a:pt x="0" y="993"/>
                  </a:cubicBezTo>
                  <a:cubicBezTo>
                    <a:pt x="940" y="1670"/>
                    <a:pt x="1666" y="2527"/>
                    <a:pt x="2323" y="3491"/>
                  </a:cubicBezTo>
                  <a:cubicBezTo>
                    <a:pt x="2520" y="3396"/>
                    <a:pt x="2707" y="3283"/>
                    <a:pt x="2877" y="3152"/>
                  </a:cubicBezTo>
                  <a:cubicBezTo>
                    <a:pt x="2782" y="3096"/>
                    <a:pt x="2679" y="3018"/>
                    <a:pt x="2492" y="2895"/>
                  </a:cubicBezTo>
                  <a:cubicBezTo>
                    <a:pt x="2121" y="2693"/>
                    <a:pt x="1797" y="2415"/>
                    <a:pt x="1543" y="2055"/>
                  </a:cubicBezTo>
                  <a:cubicBezTo>
                    <a:pt x="1236" y="1625"/>
                    <a:pt x="771" y="852"/>
                    <a:pt x="653" y="241"/>
                  </a:cubicBezTo>
                  <a:lnTo>
                    <a:pt x="653" y="241"/>
                  </a:lnTo>
                  <a:cubicBezTo>
                    <a:pt x="663" y="197"/>
                    <a:pt x="683" y="110"/>
                    <a:pt x="710" y="1"/>
                  </a:cubicBezTo>
                  <a:close/>
                </a:path>
              </a:pathLst>
            </a:custGeom>
            <a:solidFill>
              <a:srgbClr val="E8C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7"/>
            <p:cNvSpPr/>
            <p:nvPr/>
          </p:nvSpPr>
          <p:spPr>
            <a:xfrm>
              <a:off x="4230163" y="1029925"/>
              <a:ext cx="673000" cy="623675"/>
            </a:xfrm>
            <a:custGeom>
              <a:avLst/>
              <a:gdLst/>
              <a:ahLst/>
              <a:cxnLst/>
              <a:rect l="l" t="t" r="r" b="b"/>
              <a:pathLst>
                <a:path w="26920" h="24947" extrusionOk="0">
                  <a:moveTo>
                    <a:pt x="13993" y="0"/>
                  </a:moveTo>
                  <a:cubicBezTo>
                    <a:pt x="5787" y="0"/>
                    <a:pt x="5089" y="4217"/>
                    <a:pt x="2463" y="8381"/>
                  </a:cubicBezTo>
                  <a:cubicBezTo>
                    <a:pt x="922" y="10827"/>
                    <a:pt x="0" y="15087"/>
                    <a:pt x="448" y="17183"/>
                  </a:cubicBezTo>
                  <a:cubicBezTo>
                    <a:pt x="2012" y="24516"/>
                    <a:pt x="8388" y="24947"/>
                    <a:pt x="13993" y="24947"/>
                  </a:cubicBezTo>
                  <a:cubicBezTo>
                    <a:pt x="19593" y="24947"/>
                    <a:pt x="25868" y="24262"/>
                    <a:pt x="26800" y="16022"/>
                  </a:cubicBezTo>
                  <a:cubicBezTo>
                    <a:pt x="26919" y="14938"/>
                    <a:pt x="26175" y="10601"/>
                    <a:pt x="24594" y="8127"/>
                  </a:cubicBezTo>
                  <a:cubicBezTo>
                    <a:pt x="21958" y="4002"/>
                    <a:pt x="20878" y="0"/>
                    <a:pt x="13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7"/>
            <p:cNvSpPr/>
            <p:nvPr/>
          </p:nvSpPr>
          <p:spPr>
            <a:xfrm>
              <a:off x="4238538" y="1029925"/>
              <a:ext cx="661875" cy="623675"/>
            </a:xfrm>
            <a:custGeom>
              <a:avLst/>
              <a:gdLst/>
              <a:ahLst/>
              <a:cxnLst/>
              <a:rect l="l" t="t" r="r" b="b"/>
              <a:pathLst>
                <a:path w="26475" h="24947" extrusionOk="0">
                  <a:moveTo>
                    <a:pt x="13658" y="0"/>
                  </a:moveTo>
                  <a:cubicBezTo>
                    <a:pt x="13083" y="0"/>
                    <a:pt x="12546" y="22"/>
                    <a:pt x="12045" y="60"/>
                  </a:cubicBezTo>
                  <a:lnTo>
                    <a:pt x="14257" y="11"/>
                  </a:lnTo>
                  <a:cubicBezTo>
                    <a:pt x="14064" y="4"/>
                    <a:pt x="13863" y="0"/>
                    <a:pt x="13658" y="0"/>
                  </a:cubicBezTo>
                  <a:close/>
                  <a:moveTo>
                    <a:pt x="11064" y="170"/>
                  </a:moveTo>
                  <a:lnTo>
                    <a:pt x="11064" y="170"/>
                  </a:lnTo>
                  <a:cubicBezTo>
                    <a:pt x="10482" y="250"/>
                    <a:pt x="9952" y="360"/>
                    <a:pt x="9465" y="498"/>
                  </a:cubicBezTo>
                  <a:cubicBezTo>
                    <a:pt x="10104" y="339"/>
                    <a:pt x="10767" y="219"/>
                    <a:pt x="11064" y="170"/>
                  </a:cubicBezTo>
                  <a:close/>
                  <a:moveTo>
                    <a:pt x="14731" y="35"/>
                  </a:moveTo>
                  <a:cubicBezTo>
                    <a:pt x="14723" y="159"/>
                    <a:pt x="14695" y="597"/>
                    <a:pt x="14646" y="1200"/>
                  </a:cubicBezTo>
                  <a:cubicBezTo>
                    <a:pt x="14889" y="1214"/>
                    <a:pt x="15129" y="1239"/>
                    <a:pt x="15370" y="1278"/>
                  </a:cubicBezTo>
                  <a:cubicBezTo>
                    <a:pt x="15422" y="621"/>
                    <a:pt x="15475" y="152"/>
                    <a:pt x="15479" y="106"/>
                  </a:cubicBezTo>
                  <a:cubicBezTo>
                    <a:pt x="15239" y="78"/>
                    <a:pt x="14988" y="53"/>
                    <a:pt x="14731" y="35"/>
                  </a:cubicBezTo>
                  <a:close/>
                  <a:moveTo>
                    <a:pt x="12016" y="64"/>
                  </a:moveTo>
                  <a:cubicBezTo>
                    <a:pt x="11741" y="85"/>
                    <a:pt x="11477" y="113"/>
                    <a:pt x="11223" y="149"/>
                  </a:cubicBezTo>
                  <a:cubicBezTo>
                    <a:pt x="11226" y="201"/>
                    <a:pt x="11272" y="703"/>
                    <a:pt x="11314" y="1394"/>
                  </a:cubicBezTo>
                  <a:cubicBezTo>
                    <a:pt x="11558" y="1348"/>
                    <a:pt x="11805" y="1313"/>
                    <a:pt x="12055" y="1284"/>
                  </a:cubicBezTo>
                  <a:cubicBezTo>
                    <a:pt x="12027" y="579"/>
                    <a:pt x="12016" y="95"/>
                    <a:pt x="12016" y="64"/>
                  </a:cubicBezTo>
                  <a:close/>
                  <a:moveTo>
                    <a:pt x="18104" y="797"/>
                  </a:moveTo>
                  <a:cubicBezTo>
                    <a:pt x="18065" y="911"/>
                    <a:pt x="17886" y="1436"/>
                    <a:pt x="17632" y="2114"/>
                  </a:cubicBezTo>
                  <a:cubicBezTo>
                    <a:pt x="18881" y="2876"/>
                    <a:pt x="19876" y="4037"/>
                    <a:pt x="20681" y="5265"/>
                  </a:cubicBezTo>
                  <a:cubicBezTo>
                    <a:pt x="23162" y="9049"/>
                    <a:pt x="25134" y="14554"/>
                    <a:pt x="22297" y="18714"/>
                  </a:cubicBezTo>
                  <a:cubicBezTo>
                    <a:pt x="20740" y="20994"/>
                    <a:pt x="17953" y="21965"/>
                    <a:pt x="15179" y="22162"/>
                  </a:cubicBezTo>
                  <a:cubicBezTo>
                    <a:pt x="15055" y="22204"/>
                    <a:pt x="14921" y="22237"/>
                    <a:pt x="14769" y="22243"/>
                  </a:cubicBezTo>
                  <a:cubicBezTo>
                    <a:pt x="14350" y="22265"/>
                    <a:pt x="13940" y="22276"/>
                    <a:pt x="13531" y="22276"/>
                  </a:cubicBezTo>
                  <a:cubicBezTo>
                    <a:pt x="13379" y="22346"/>
                    <a:pt x="13199" y="22385"/>
                    <a:pt x="12995" y="22385"/>
                  </a:cubicBezTo>
                  <a:lnTo>
                    <a:pt x="12927" y="22385"/>
                  </a:lnTo>
                  <a:cubicBezTo>
                    <a:pt x="12578" y="22370"/>
                    <a:pt x="12243" y="22325"/>
                    <a:pt x="11915" y="22258"/>
                  </a:cubicBezTo>
                  <a:cubicBezTo>
                    <a:pt x="11865" y="22261"/>
                    <a:pt x="11816" y="22261"/>
                    <a:pt x="11767" y="22261"/>
                  </a:cubicBezTo>
                  <a:cubicBezTo>
                    <a:pt x="11516" y="22261"/>
                    <a:pt x="11280" y="22233"/>
                    <a:pt x="11050" y="22176"/>
                  </a:cubicBezTo>
                  <a:cubicBezTo>
                    <a:pt x="10566" y="22173"/>
                    <a:pt x="10076" y="22131"/>
                    <a:pt x="9581" y="22032"/>
                  </a:cubicBezTo>
                  <a:cubicBezTo>
                    <a:pt x="8223" y="21763"/>
                    <a:pt x="6875" y="21224"/>
                    <a:pt x="5672" y="20549"/>
                  </a:cubicBezTo>
                  <a:cubicBezTo>
                    <a:pt x="3427" y="19297"/>
                    <a:pt x="1613" y="17261"/>
                    <a:pt x="2079" y="14783"/>
                  </a:cubicBezTo>
                  <a:cubicBezTo>
                    <a:pt x="1959" y="14021"/>
                    <a:pt x="2037" y="13174"/>
                    <a:pt x="2188" y="12383"/>
                  </a:cubicBezTo>
                  <a:cubicBezTo>
                    <a:pt x="2213" y="12189"/>
                    <a:pt x="2245" y="11995"/>
                    <a:pt x="2287" y="11805"/>
                  </a:cubicBezTo>
                  <a:cubicBezTo>
                    <a:pt x="2309" y="11413"/>
                    <a:pt x="2400" y="11024"/>
                    <a:pt x="2552" y="10658"/>
                  </a:cubicBezTo>
                  <a:cubicBezTo>
                    <a:pt x="2810" y="8643"/>
                    <a:pt x="3893" y="6853"/>
                    <a:pt x="5139" y="5241"/>
                  </a:cubicBezTo>
                  <a:cubicBezTo>
                    <a:pt x="6141" y="3949"/>
                    <a:pt x="7341" y="2897"/>
                    <a:pt x="8767" y="2203"/>
                  </a:cubicBezTo>
                  <a:cubicBezTo>
                    <a:pt x="8523" y="1542"/>
                    <a:pt x="8353" y="1027"/>
                    <a:pt x="8315" y="903"/>
                  </a:cubicBezTo>
                  <a:cubicBezTo>
                    <a:pt x="7694" y="1168"/>
                    <a:pt x="7154" y="1489"/>
                    <a:pt x="6681" y="1849"/>
                  </a:cubicBezTo>
                  <a:cubicBezTo>
                    <a:pt x="5809" y="2509"/>
                    <a:pt x="5149" y="3314"/>
                    <a:pt x="4563" y="4200"/>
                  </a:cubicBezTo>
                  <a:cubicBezTo>
                    <a:pt x="3724" y="5480"/>
                    <a:pt x="3043" y="6935"/>
                    <a:pt x="2128" y="8381"/>
                  </a:cubicBezTo>
                  <a:cubicBezTo>
                    <a:pt x="851" y="10410"/>
                    <a:pt x="1" y="13686"/>
                    <a:pt x="1" y="15937"/>
                  </a:cubicBezTo>
                  <a:cubicBezTo>
                    <a:pt x="1" y="16403"/>
                    <a:pt x="36" y="16823"/>
                    <a:pt x="113" y="17183"/>
                  </a:cubicBezTo>
                  <a:cubicBezTo>
                    <a:pt x="1677" y="24516"/>
                    <a:pt x="8053" y="24947"/>
                    <a:pt x="13658" y="24947"/>
                  </a:cubicBezTo>
                  <a:cubicBezTo>
                    <a:pt x="19258" y="24947"/>
                    <a:pt x="25533" y="24262"/>
                    <a:pt x="26465" y="16022"/>
                  </a:cubicBezTo>
                  <a:cubicBezTo>
                    <a:pt x="26471" y="15944"/>
                    <a:pt x="26475" y="15852"/>
                    <a:pt x="26475" y="15746"/>
                  </a:cubicBezTo>
                  <a:cubicBezTo>
                    <a:pt x="26475" y="14339"/>
                    <a:pt x="25727" y="10428"/>
                    <a:pt x="24259" y="8127"/>
                  </a:cubicBezTo>
                  <a:cubicBezTo>
                    <a:pt x="23352" y="6705"/>
                    <a:pt x="22629" y="5301"/>
                    <a:pt x="21789" y="4069"/>
                  </a:cubicBezTo>
                  <a:cubicBezTo>
                    <a:pt x="21132" y="3105"/>
                    <a:pt x="20406" y="2248"/>
                    <a:pt x="19466" y="1571"/>
                  </a:cubicBezTo>
                  <a:cubicBezTo>
                    <a:pt x="19100" y="1309"/>
                    <a:pt x="18701" y="1073"/>
                    <a:pt x="18259" y="869"/>
                  </a:cubicBezTo>
                  <a:cubicBezTo>
                    <a:pt x="18210" y="843"/>
                    <a:pt x="18157" y="822"/>
                    <a:pt x="18104" y="7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7"/>
            <p:cNvSpPr/>
            <p:nvPr/>
          </p:nvSpPr>
          <p:spPr>
            <a:xfrm>
              <a:off x="4538938" y="1029925"/>
              <a:ext cx="67875" cy="179825"/>
            </a:xfrm>
            <a:custGeom>
              <a:avLst/>
              <a:gdLst/>
              <a:ahLst/>
              <a:cxnLst/>
              <a:rect l="l" t="t" r="r" b="b"/>
              <a:pathLst>
                <a:path w="2715" h="7193" extrusionOk="0">
                  <a:moveTo>
                    <a:pt x="2715" y="0"/>
                  </a:moveTo>
                  <a:lnTo>
                    <a:pt x="0" y="64"/>
                  </a:lnTo>
                  <a:cubicBezTo>
                    <a:pt x="0" y="64"/>
                    <a:pt x="113" y="7192"/>
                    <a:pt x="1214" y="7192"/>
                  </a:cubicBezTo>
                  <a:cubicBezTo>
                    <a:pt x="1216" y="7192"/>
                    <a:pt x="1219" y="7192"/>
                    <a:pt x="1222" y="7192"/>
                  </a:cubicBezTo>
                  <a:cubicBezTo>
                    <a:pt x="2330" y="7153"/>
                    <a:pt x="2715" y="1"/>
                    <a:pt x="2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7"/>
            <p:cNvSpPr/>
            <p:nvPr/>
          </p:nvSpPr>
          <p:spPr>
            <a:xfrm>
              <a:off x="4446138" y="1033450"/>
              <a:ext cx="86225" cy="146375"/>
            </a:xfrm>
            <a:custGeom>
              <a:avLst/>
              <a:gdLst/>
              <a:ahLst/>
              <a:cxnLst/>
              <a:rect l="l" t="t" r="r" b="b"/>
              <a:pathLst>
                <a:path w="3449" h="5855" extrusionOk="0">
                  <a:moveTo>
                    <a:pt x="2919" y="0"/>
                  </a:moveTo>
                  <a:cubicBezTo>
                    <a:pt x="2919" y="0"/>
                    <a:pt x="826" y="335"/>
                    <a:pt x="0" y="734"/>
                  </a:cubicBezTo>
                  <a:cubicBezTo>
                    <a:pt x="0" y="734"/>
                    <a:pt x="1647" y="5854"/>
                    <a:pt x="2530" y="5854"/>
                  </a:cubicBezTo>
                  <a:cubicBezTo>
                    <a:pt x="2548" y="5854"/>
                    <a:pt x="2566" y="5852"/>
                    <a:pt x="2583" y="5847"/>
                  </a:cubicBezTo>
                  <a:cubicBezTo>
                    <a:pt x="3448" y="5632"/>
                    <a:pt x="2919" y="0"/>
                    <a:pt x="2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7"/>
            <p:cNvSpPr/>
            <p:nvPr/>
          </p:nvSpPr>
          <p:spPr>
            <a:xfrm>
              <a:off x="4609688" y="1032475"/>
              <a:ext cx="81650" cy="147475"/>
            </a:xfrm>
            <a:custGeom>
              <a:avLst/>
              <a:gdLst/>
              <a:ahLst/>
              <a:cxnLst/>
              <a:rect l="l" t="t" r="r" b="b"/>
              <a:pathLst>
                <a:path w="3266" h="5899" extrusionOk="0">
                  <a:moveTo>
                    <a:pt x="633" y="0"/>
                  </a:moveTo>
                  <a:cubicBezTo>
                    <a:pt x="633" y="0"/>
                    <a:pt x="1" y="5707"/>
                    <a:pt x="714" y="5894"/>
                  </a:cubicBezTo>
                  <a:cubicBezTo>
                    <a:pt x="726" y="5897"/>
                    <a:pt x="739" y="5899"/>
                    <a:pt x="752" y="5899"/>
                  </a:cubicBezTo>
                  <a:cubicBezTo>
                    <a:pt x="1489" y="5899"/>
                    <a:pt x="3265" y="674"/>
                    <a:pt x="3265" y="674"/>
                  </a:cubicBezTo>
                  <a:cubicBezTo>
                    <a:pt x="2154" y="89"/>
                    <a:pt x="633" y="0"/>
                    <a:pt x="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7"/>
            <p:cNvSpPr/>
            <p:nvPr/>
          </p:nvSpPr>
          <p:spPr>
            <a:xfrm>
              <a:off x="4253363" y="1483125"/>
              <a:ext cx="122825" cy="73075"/>
            </a:xfrm>
            <a:custGeom>
              <a:avLst/>
              <a:gdLst/>
              <a:ahLst/>
              <a:cxnLst/>
              <a:rect l="l" t="t" r="r" b="b"/>
              <a:pathLst>
                <a:path w="4913" h="2923" extrusionOk="0">
                  <a:moveTo>
                    <a:pt x="4006" y="0"/>
                  </a:moveTo>
                  <a:cubicBezTo>
                    <a:pt x="2805" y="0"/>
                    <a:pt x="0" y="727"/>
                    <a:pt x="0" y="727"/>
                  </a:cubicBezTo>
                  <a:cubicBezTo>
                    <a:pt x="294" y="1631"/>
                    <a:pt x="1165" y="2923"/>
                    <a:pt x="1165" y="2923"/>
                  </a:cubicBezTo>
                  <a:cubicBezTo>
                    <a:pt x="1165" y="2923"/>
                    <a:pt x="4913" y="555"/>
                    <a:pt x="4511" y="110"/>
                  </a:cubicBezTo>
                  <a:cubicBezTo>
                    <a:pt x="4441" y="32"/>
                    <a:pt x="4259" y="0"/>
                    <a:pt x="4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7"/>
            <p:cNvSpPr/>
            <p:nvPr/>
          </p:nvSpPr>
          <p:spPr>
            <a:xfrm>
              <a:off x="4236263" y="1421275"/>
              <a:ext cx="109750" cy="62850"/>
            </a:xfrm>
            <a:custGeom>
              <a:avLst/>
              <a:gdLst/>
              <a:ahLst/>
              <a:cxnLst/>
              <a:rect l="l" t="t" r="r" b="b"/>
              <a:pathLst>
                <a:path w="4390" h="2514" extrusionOk="0">
                  <a:moveTo>
                    <a:pt x="990" y="1"/>
                  </a:moveTo>
                  <a:cubicBezTo>
                    <a:pt x="467" y="1"/>
                    <a:pt x="95" y="15"/>
                    <a:pt x="95" y="15"/>
                  </a:cubicBezTo>
                  <a:cubicBezTo>
                    <a:pt x="95" y="15"/>
                    <a:pt x="0" y="1508"/>
                    <a:pt x="455" y="2514"/>
                  </a:cubicBezTo>
                  <a:cubicBezTo>
                    <a:pt x="455" y="2514"/>
                    <a:pt x="4390" y="1289"/>
                    <a:pt x="4256" y="573"/>
                  </a:cubicBezTo>
                  <a:cubicBezTo>
                    <a:pt x="4162" y="76"/>
                    <a:pt x="2184" y="1"/>
                    <a:pt x="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7"/>
            <p:cNvSpPr/>
            <p:nvPr/>
          </p:nvSpPr>
          <p:spPr>
            <a:xfrm>
              <a:off x="4239588" y="1350875"/>
              <a:ext cx="86400" cy="53750"/>
            </a:xfrm>
            <a:custGeom>
              <a:avLst/>
              <a:gdLst/>
              <a:ahLst/>
              <a:cxnLst/>
              <a:rect l="l" t="t" r="r" b="b"/>
              <a:pathLst>
                <a:path w="3456" h="2150" extrusionOk="0">
                  <a:moveTo>
                    <a:pt x="350" y="1"/>
                  </a:moveTo>
                  <a:lnTo>
                    <a:pt x="1" y="2149"/>
                  </a:lnTo>
                  <a:cubicBezTo>
                    <a:pt x="1" y="2149"/>
                    <a:pt x="3364" y="1779"/>
                    <a:pt x="3410" y="1225"/>
                  </a:cubicBezTo>
                  <a:cubicBezTo>
                    <a:pt x="3456" y="667"/>
                    <a:pt x="350" y="1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7"/>
            <p:cNvSpPr/>
            <p:nvPr/>
          </p:nvSpPr>
          <p:spPr>
            <a:xfrm>
              <a:off x="4762688" y="1482275"/>
              <a:ext cx="122825" cy="73125"/>
            </a:xfrm>
            <a:custGeom>
              <a:avLst/>
              <a:gdLst/>
              <a:ahLst/>
              <a:cxnLst/>
              <a:rect l="l" t="t" r="r" b="b"/>
              <a:pathLst>
                <a:path w="4913" h="2925" extrusionOk="0">
                  <a:moveTo>
                    <a:pt x="902" y="0"/>
                  </a:moveTo>
                  <a:cubicBezTo>
                    <a:pt x="652" y="0"/>
                    <a:pt x="472" y="32"/>
                    <a:pt x="403" y="108"/>
                  </a:cubicBezTo>
                  <a:cubicBezTo>
                    <a:pt x="0" y="557"/>
                    <a:pt x="3748" y="2925"/>
                    <a:pt x="3748" y="2925"/>
                  </a:cubicBezTo>
                  <a:cubicBezTo>
                    <a:pt x="3748" y="2925"/>
                    <a:pt x="4620" y="1633"/>
                    <a:pt x="4913" y="730"/>
                  </a:cubicBezTo>
                  <a:cubicBezTo>
                    <a:pt x="4913" y="730"/>
                    <a:pt x="2100" y="0"/>
                    <a:pt x="9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7"/>
            <p:cNvSpPr/>
            <p:nvPr/>
          </p:nvSpPr>
          <p:spPr>
            <a:xfrm>
              <a:off x="4792863" y="1420475"/>
              <a:ext cx="109750" cy="62850"/>
            </a:xfrm>
            <a:custGeom>
              <a:avLst/>
              <a:gdLst/>
              <a:ahLst/>
              <a:cxnLst/>
              <a:rect l="l" t="t" r="r" b="b"/>
              <a:pathLst>
                <a:path w="4390" h="2514" extrusionOk="0">
                  <a:moveTo>
                    <a:pt x="3387" y="0"/>
                  </a:moveTo>
                  <a:cubicBezTo>
                    <a:pt x="2191" y="0"/>
                    <a:pt x="227" y="76"/>
                    <a:pt x="134" y="572"/>
                  </a:cubicBezTo>
                  <a:cubicBezTo>
                    <a:pt x="0" y="1285"/>
                    <a:pt x="3935" y="2514"/>
                    <a:pt x="3935" y="2514"/>
                  </a:cubicBezTo>
                  <a:cubicBezTo>
                    <a:pt x="4390" y="1504"/>
                    <a:pt x="4295" y="15"/>
                    <a:pt x="4295" y="15"/>
                  </a:cubicBezTo>
                  <a:cubicBezTo>
                    <a:pt x="4295" y="15"/>
                    <a:pt x="3916" y="0"/>
                    <a:pt x="3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7"/>
            <p:cNvSpPr/>
            <p:nvPr/>
          </p:nvSpPr>
          <p:spPr>
            <a:xfrm>
              <a:off x="4812888" y="1350000"/>
              <a:ext cx="86400" cy="53850"/>
            </a:xfrm>
            <a:custGeom>
              <a:avLst/>
              <a:gdLst/>
              <a:ahLst/>
              <a:cxnLst/>
              <a:rect l="l" t="t" r="r" b="b"/>
              <a:pathLst>
                <a:path w="3456" h="2154" extrusionOk="0">
                  <a:moveTo>
                    <a:pt x="3106" y="0"/>
                  </a:moveTo>
                  <a:cubicBezTo>
                    <a:pt x="3106" y="0"/>
                    <a:pt x="0" y="668"/>
                    <a:pt x="46" y="1225"/>
                  </a:cubicBezTo>
                  <a:cubicBezTo>
                    <a:pt x="92" y="1782"/>
                    <a:pt x="3455" y="2153"/>
                    <a:pt x="3455" y="2153"/>
                  </a:cubicBezTo>
                  <a:lnTo>
                    <a:pt x="31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7"/>
            <p:cNvSpPr/>
            <p:nvPr/>
          </p:nvSpPr>
          <p:spPr>
            <a:xfrm>
              <a:off x="4389663" y="1325925"/>
              <a:ext cx="52775" cy="52750"/>
            </a:xfrm>
            <a:custGeom>
              <a:avLst/>
              <a:gdLst/>
              <a:ahLst/>
              <a:cxnLst/>
              <a:rect l="l" t="t" r="r" b="b"/>
              <a:pathLst>
                <a:path w="2111" h="2110" extrusionOk="0">
                  <a:moveTo>
                    <a:pt x="1056" y="0"/>
                  </a:moveTo>
                  <a:cubicBezTo>
                    <a:pt x="474" y="0"/>
                    <a:pt x="0" y="473"/>
                    <a:pt x="0" y="1055"/>
                  </a:cubicBezTo>
                  <a:cubicBezTo>
                    <a:pt x="0" y="1637"/>
                    <a:pt x="474" y="2110"/>
                    <a:pt x="1056" y="2110"/>
                  </a:cubicBezTo>
                  <a:cubicBezTo>
                    <a:pt x="1638" y="2110"/>
                    <a:pt x="2111" y="1637"/>
                    <a:pt x="2111" y="1055"/>
                  </a:cubicBezTo>
                  <a:cubicBezTo>
                    <a:pt x="2111" y="473"/>
                    <a:pt x="1638" y="0"/>
                    <a:pt x="1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7"/>
            <p:cNvSpPr/>
            <p:nvPr/>
          </p:nvSpPr>
          <p:spPr>
            <a:xfrm>
              <a:off x="4686538" y="1325925"/>
              <a:ext cx="52800" cy="52750"/>
            </a:xfrm>
            <a:custGeom>
              <a:avLst/>
              <a:gdLst/>
              <a:ahLst/>
              <a:cxnLst/>
              <a:rect l="l" t="t" r="r" b="b"/>
              <a:pathLst>
                <a:path w="2112" h="2110" extrusionOk="0">
                  <a:moveTo>
                    <a:pt x="1056" y="0"/>
                  </a:moveTo>
                  <a:cubicBezTo>
                    <a:pt x="474" y="0"/>
                    <a:pt x="1" y="473"/>
                    <a:pt x="1" y="1055"/>
                  </a:cubicBezTo>
                  <a:cubicBezTo>
                    <a:pt x="1" y="1637"/>
                    <a:pt x="474" y="2110"/>
                    <a:pt x="1056" y="2110"/>
                  </a:cubicBezTo>
                  <a:cubicBezTo>
                    <a:pt x="1639" y="2110"/>
                    <a:pt x="2111" y="1637"/>
                    <a:pt x="2111" y="1055"/>
                  </a:cubicBezTo>
                  <a:cubicBezTo>
                    <a:pt x="2111" y="473"/>
                    <a:pt x="1639" y="0"/>
                    <a:pt x="1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7"/>
            <p:cNvSpPr/>
            <p:nvPr/>
          </p:nvSpPr>
          <p:spPr>
            <a:xfrm>
              <a:off x="4537338" y="1325850"/>
              <a:ext cx="64275" cy="41600"/>
            </a:xfrm>
            <a:custGeom>
              <a:avLst/>
              <a:gdLst/>
              <a:ahLst/>
              <a:cxnLst/>
              <a:rect l="l" t="t" r="r" b="b"/>
              <a:pathLst>
                <a:path w="2571" h="1664" extrusionOk="0">
                  <a:moveTo>
                    <a:pt x="1286" y="1"/>
                  </a:moveTo>
                  <a:cubicBezTo>
                    <a:pt x="643" y="1"/>
                    <a:pt x="1" y="133"/>
                    <a:pt x="1" y="398"/>
                  </a:cubicBezTo>
                  <a:cubicBezTo>
                    <a:pt x="1" y="398"/>
                    <a:pt x="528" y="1664"/>
                    <a:pt x="1289" y="1664"/>
                  </a:cubicBezTo>
                  <a:cubicBezTo>
                    <a:pt x="1670" y="1664"/>
                    <a:pt x="2109" y="1347"/>
                    <a:pt x="2571" y="398"/>
                  </a:cubicBezTo>
                  <a:cubicBezTo>
                    <a:pt x="2571" y="133"/>
                    <a:pt x="1928" y="1"/>
                    <a:pt x="1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7"/>
            <p:cNvSpPr/>
            <p:nvPr/>
          </p:nvSpPr>
          <p:spPr>
            <a:xfrm rot="10800000">
              <a:off x="4564938" y="1403850"/>
              <a:ext cx="33225" cy="35900"/>
            </a:xfrm>
            <a:custGeom>
              <a:avLst/>
              <a:gdLst/>
              <a:ahLst/>
              <a:cxnLst/>
              <a:rect l="l" t="t" r="r" b="b"/>
              <a:pathLst>
                <a:path w="1329" h="1436" extrusionOk="0">
                  <a:moveTo>
                    <a:pt x="1150" y="0"/>
                  </a:moveTo>
                  <a:cubicBezTo>
                    <a:pt x="1106" y="0"/>
                    <a:pt x="1061" y="19"/>
                    <a:pt x="1028" y="55"/>
                  </a:cubicBezTo>
                  <a:lnTo>
                    <a:pt x="58" y="1174"/>
                  </a:lnTo>
                  <a:cubicBezTo>
                    <a:pt x="1" y="1238"/>
                    <a:pt x="9" y="1340"/>
                    <a:pt x="75" y="1397"/>
                  </a:cubicBezTo>
                  <a:cubicBezTo>
                    <a:pt x="103" y="1422"/>
                    <a:pt x="142" y="1436"/>
                    <a:pt x="178" y="1436"/>
                  </a:cubicBezTo>
                  <a:cubicBezTo>
                    <a:pt x="224" y="1436"/>
                    <a:pt x="266" y="1418"/>
                    <a:pt x="297" y="1383"/>
                  </a:cubicBezTo>
                  <a:lnTo>
                    <a:pt x="1268" y="260"/>
                  </a:lnTo>
                  <a:cubicBezTo>
                    <a:pt x="1328" y="197"/>
                    <a:pt x="1321" y="94"/>
                    <a:pt x="1254" y="38"/>
                  </a:cubicBezTo>
                  <a:cubicBezTo>
                    <a:pt x="1224" y="13"/>
                    <a:pt x="1187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7"/>
            <p:cNvSpPr/>
            <p:nvPr/>
          </p:nvSpPr>
          <p:spPr>
            <a:xfrm rot="10800000">
              <a:off x="4540513" y="1403850"/>
              <a:ext cx="33100" cy="35900"/>
            </a:xfrm>
            <a:custGeom>
              <a:avLst/>
              <a:gdLst/>
              <a:ahLst/>
              <a:cxnLst/>
              <a:rect l="l" t="t" r="r" b="b"/>
              <a:pathLst>
                <a:path w="1324" h="1436" extrusionOk="0">
                  <a:moveTo>
                    <a:pt x="176" y="0"/>
                  </a:moveTo>
                  <a:cubicBezTo>
                    <a:pt x="140" y="0"/>
                    <a:pt x="103" y="13"/>
                    <a:pt x="74" y="38"/>
                  </a:cubicBezTo>
                  <a:cubicBezTo>
                    <a:pt x="7" y="94"/>
                    <a:pt x="1" y="197"/>
                    <a:pt x="56" y="260"/>
                  </a:cubicBezTo>
                  <a:lnTo>
                    <a:pt x="1027" y="1383"/>
                  </a:lnTo>
                  <a:cubicBezTo>
                    <a:pt x="1059" y="1418"/>
                    <a:pt x="1105" y="1436"/>
                    <a:pt x="1147" y="1436"/>
                  </a:cubicBezTo>
                  <a:cubicBezTo>
                    <a:pt x="1186" y="1436"/>
                    <a:pt x="1221" y="1422"/>
                    <a:pt x="1253" y="1397"/>
                  </a:cubicBezTo>
                  <a:cubicBezTo>
                    <a:pt x="1317" y="1340"/>
                    <a:pt x="1324" y="1238"/>
                    <a:pt x="1268" y="1174"/>
                  </a:cubicBezTo>
                  <a:lnTo>
                    <a:pt x="297" y="55"/>
                  </a:lnTo>
                  <a:cubicBezTo>
                    <a:pt x="266" y="19"/>
                    <a:pt x="221" y="0"/>
                    <a:pt x="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7"/>
            <p:cNvSpPr/>
            <p:nvPr/>
          </p:nvSpPr>
          <p:spPr>
            <a:xfrm>
              <a:off x="4415513" y="1106400"/>
              <a:ext cx="217950" cy="134750"/>
            </a:xfrm>
            <a:custGeom>
              <a:avLst/>
              <a:gdLst/>
              <a:ahLst/>
              <a:cxnLst/>
              <a:rect l="l" t="t" r="r" b="b"/>
              <a:pathLst>
                <a:path w="8718" h="5390" extrusionOk="0">
                  <a:moveTo>
                    <a:pt x="4772" y="1"/>
                  </a:moveTo>
                  <a:cubicBezTo>
                    <a:pt x="4620" y="4"/>
                    <a:pt x="4465" y="12"/>
                    <a:pt x="4302" y="25"/>
                  </a:cubicBezTo>
                  <a:cubicBezTo>
                    <a:pt x="4320" y="1426"/>
                    <a:pt x="4232" y="2824"/>
                    <a:pt x="3808" y="2929"/>
                  </a:cubicBezTo>
                  <a:cubicBezTo>
                    <a:pt x="3791" y="2937"/>
                    <a:pt x="3773" y="2937"/>
                    <a:pt x="3756" y="2937"/>
                  </a:cubicBezTo>
                  <a:cubicBezTo>
                    <a:pt x="3332" y="2937"/>
                    <a:pt x="2732" y="1758"/>
                    <a:pt x="2224" y="530"/>
                  </a:cubicBezTo>
                  <a:cubicBezTo>
                    <a:pt x="996" y="1049"/>
                    <a:pt x="0" y="1981"/>
                    <a:pt x="152" y="3427"/>
                  </a:cubicBezTo>
                  <a:cubicBezTo>
                    <a:pt x="318" y="5012"/>
                    <a:pt x="1924" y="5390"/>
                    <a:pt x="3554" y="5390"/>
                  </a:cubicBezTo>
                  <a:cubicBezTo>
                    <a:pt x="4638" y="5390"/>
                    <a:pt x="5735" y="5224"/>
                    <a:pt x="6431" y="5128"/>
                  </a:cubicBezTo>
                  <a:cubicBezTo>
                    <a:pt x="7486" y="4988"/>
                    <a:pt x="8491" y="4504"/>
                    <a:pt x="8682" y="3350"/>
                  </a:cubicBezTo>
                  <a:cubicBezTo>
                    <a:pt x="8711" y="3180"/>
                    <a:pt x="8717" y="3018"/>
                    <a:pt x="8706" y="2856"/>
                  </a:cubicBezTo>
                  <a:lnTo>
                    <a:pt x="8706" y="2856"/>
                  </a:lnTo>
                  <a:cubicBezTo>
                    <a:pt x="8639" y="2913"/>
                    <a:pt x="8576" y="2944"/>
                    <a:pt x="8520" y="2944"/>
                  </a:cubicBezTo>
                  <a:cubicBezTo>
                    <a:pt x="8506" y="2944"/>
                    <a:pt x="8495" y="2940"/>
                    <a:pt x="8481" y="2937"/>
                  </a:cubicBezTo>
                  <a:cubicBezTo>
                    <a:pt x="8258" y="2880"/>
                    <a:pt x="8167" y="2284"/>
                    <a:pt x="8146" y="1494"/>
                  </a:cubicBezTo>
                  <a:cubicBezTo>
                    <a:pt x="7909" y="1197"/>
                    <a:pt x="7616" y="939"/>
                    <a:pt x="7292" y="738"/>
                  </a:cubicBezTo>
                  <a:cubicBezTo>
                    <a:pt x="7055" y="2457"/>
                    <a:pt x="6691" y="4115"/>
                    <a:pt x="6159" y="4133"/>
                  </a:cubicBezTo>
                  <a:lnTo>
                    <a:pt x="6152" y="4133"/>
                  </a:lnTo>
                  <a:cubicBezTo>
                    <a:pt x="5545" y="4133"/>
                    <a:pt x="5238" y="1973"/>
                    <a:pt x="5086" y="33"/>
                  </a:cubicBezTo>
                  <a:cubicBezTo>
                    <a:pt x="4994" y="12"/>
                    <a:pt x="4895" y="1"/>
                    <a:pt x="4789" y="1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7"/>
            <p:cNvSpPr/>
            <p:nvPr/>
          </p:nvSpPr>
          <p:spPr>
            <a:xfrm>
              <a:off x="4542638" y="1107200"/>
              <a:ext cx="55175" cy="102525"/>
            </a:xfrm>
            <a:custGeom>
              <a:avLst/>
              <a:gdLst/>
              <a:ahLst/>
              <a:cxnLst/>
              <a:rect l="l" t="t" r="r" b="b"/>
              <a:pathLst>
                <a:path w="2207" h="4101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941"/>
                    <a:pt x="460" y="4101"/>
                    <a:pt x="1067" y="4101"/>
                  </a:cubicBezTo>
                  <a:lnTo>
                    <a:pt x="1074" y="4101"/>
                  </a:lnTo>
                  <a:cubicBezTo>
                    <a:pt x="1606" y="4083"/>
                    <a:pt x="1970" y="2425"/>
                    <a:pt x="2207" y="706"/>
                  </a:cubicBezTo>
                  <a:cubicBezTo>
                    <a:pt x="2175" y="685"/>
                    <a:pt x="2139" y="664"/>
                    <a:pt x="2104" y="646"/>
                  </a:cubicBezTo>
                  <a:cubicBezTo>
                    <a:pt x="1610" y="361"/>
                    <a:pt x="975" y="180"/>
                    <a:pt x="305" y="110"/>
                  </a:cubicBezTo>
                  <a:cubicBezTo>
                    <a:pt x="212" y="64"/>
                    <a:pt x="111" y="2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7"/>
            <p:cNvSpPr/>
            <p:nvPr/>
          </p:nvSpPr>
          <p:spPr>
            <a:xfrm>
              <a:off x="4471088" y="1107025"/>
              <a:ext cx="52425" cy="72825"/>
            </a:xfrm>
            <a:custGeom>
              <a:avLst/>
              <a:gdLst/>
              <a:ahLst/>
              <a:cxnLst/>
              <a:rect l="l" t="t" r="r" b="b"/>
              <a:pathLst>
                <a:path w="2097" h="2913" extrusionOk="0">
                  <a:moveTo>
                    <a:pt x="2079" y="0"/>
                  </a:moveTo>
                  <a:lnTo>
                    <a:pt x="2079" y="0"/>
                  </a:lnTo>
                  <a:cubicBezTo>
                    <a:pt x="1413" y="57"/>
                    <a:pt x="672" y="220"/>
                    <a:pt x="1" y="505"/>
                  </a:cubicBezTo>
                  <a:cubicBezTo>
                    <a:pt x="509" y="1733"/>
                    <a:pt x="1109" y="2912"/>
                    <a:pt x="1533" y="2912"/>
                  </a:cubicBezTo>
                  <a:cubicBezTo>
                    <a:pt x="1550" y="2912"/>
                    <a:pt x="1568" y="2912"/>
                    <a:pt x="1585" y="2904"/>
                  </a:cubicBezTo>
                  <a:cubicBezTo>
                    <a:pt x="2009" y="2799"/>
                    <a:pt x="2097" y="1401"/>
                    <a:pt x="2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7"/>
            <p:cNvSpPr/>
            <p:nvPr/>
          </p:nvSpPr>
          <p:spPr>
            <a:xfrm>
              <a:off x="4619138" y="1143725"/>
              <a:ext cx="14050" cy="36275"/>
            </a:xfrm>
            <a:custGeom>
              <a:avLst/>
              <a:gdLst/>
              <a:ahLst/>
              <a:cxnLst/>
              <a:rect l="l" t="t" r="r" b="b"/>
              <a:pathLst>
                <a:path w="562" h="1451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791"/>
                    <a:pt x="113" y="1387"/>
                    <a:pt x="336" y="1444"/>
                  </a:cubicBezTo>
                  <a:cubicBezTo>
                    <a:pt x="350" y="1447"/>
                    <a:pt x="361" y="1451"/>
                    <a:pt x="375" y="1451"/>
                  </a:cubicBezTo>
                  <a:cubicBezTo>
                    <a:pt x="431" y="1451"/>
                    <a:pt x="494" y="1420"/>
                    <a:pt x="561" y="1363"/>
                  </a:cubicBezTo>
                  <a:cubicBezTo>
                    <a:pt x="527" y="861"/>
                    <a:pt x="315" y="39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7"/>
            <p:cNvSpPr/>
            <p:nvPr/>
          </p:nvSpPr>
          <p:spPr>
            <a:xfrm>
              <a:off x="4640763" y="1131025"/>
              <a:ext cx="90800" cy="89925"/>
            </a:xfrm>
            <a:custGeom>
              <a:avLst/>
              <a:gdLst/>
              <a:ahLst/>
              <a:cxnLst/>
              <a:rect l="l" t="t" r="r" b="b"/>
              <a:pathLst>
                <a:path w="3632" h="3597" extrusionOk="0">
                  <a:moveTo>
                    <a:pt x="1193" y="1"/>
                  </a:moveTo>
                  <a:cubicBezTo>
                    <a:pt x="1027" y="1"/>
                    <a:pt x="861" y="46"/>
                    <a:pt x="709" y="123"/>
                  </a:cubicBezTo>
                  <a:cubicBezTo>
                    <a:pt x="466" y="667"/>
                    <a:pt x="222" y="1161"/>
                    <a:pt x="0" y="1500"/>
                  </a:cubicBezTo>
                  <a:cubicBezTo>
                    <a:pt x="11" y="1542"/>
                    <a:pt x="22" y="1581"/>
                    <a:pt x="39" y="1623"/>
                  </a:cubicBezTo>
                  <a:cubicBezTo>
                    <a:pt x="78" y="1723"/>
                    <a:pt x="116" y="1814"/>
                    <a:pt x="159" y="1906"/>
                  </a:cubicBezTo>
                  <a:cubicBezTo>
                    <a:pt x="177" y="2330"/>
                    <a:pt x="403" y="2725"/>
                    <a:pt x="763" y="2947"/>
                  </a:cubicBezTo>
                  <a:cubicBezTo>
                    <a:pt x="847" y="3057"/>
                    <a:pt x="953" y="3156"/>
                    <a:pt x="1090" y="3236"/>
                  </a:cubicBezTo>
                  <a:cubicBezTo>
                    <a:pt x="1242" y="3325"/>
                    <a:pt x="1437" y="3384"/>
                    <a:pt x="1631" y="3402"/>
                  </a:cubicBezTo>
                  <a:cubicBezTo>
                    <a:pt x="1740" y="3455"/>
                    <a:pt x="1849" y="3501"/>
                    <a:pt x="1966" y="3547"/>
                  </a:cubicBezTo>
                  <a:cubicBezTo>
                    <a:pt x="2058" y="3582"/>
                    <a:pt x="2160" y="3596"/>
                    <a:pt x="2266" y="3596"/>
                  </a:cubicBezTo>
                  <a:cubicBezTo>
                    <a:pt x="2453" y="3596"/>
                    <a:pt x="2644" y="3547"/>
                    <a:pt x="2799" y="3483"/>
                  </a:cubicBezTo>
                  <a:cubicBezTo>
                    <a:pt x="3046" y="3378"/>
                    <a:pt x="3286" y="3201"/>
                    <a:pt x="3413" y="2957"/>
                  </a:cubicBezTo>
                  <a:cubicBezTo>
                    <a:pt x="3631" y="2545"/>
                    <a:pt x="3625" y="2079"/>
                    <a:pt x="3409" y="1687"/>
                  </a:cubicBezTo>
                  <a:cubicBezTo>
                    <a:pt x="3314" y="1296"/>
                    <a:pt x="3063" y="882"/>
                    <a:pt x="2767" y="625"/>
                  </a:cubicBezTo>
                  <a:cubicBezTo>
                    <a:pt x="2322" y="240"/>
                    <a:pt x="1856" y="53"/>
                    <a:pt x="1274" y="4"/>
                  </a:cubicBezTo>
                  <a:cubicBezTo>
                    <a:pt x="1246" y="1"/>
                    <a:pt x="1221" y="1"/>
                    <a:pt x="1193" y="1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7"/>
            <p:cNvSpPr/>
            <p:nvPr/>
          </p:nvSpPr>
          <p:spPr>
            <a:xfrm>
              <a:off x="4637663" y="1134100"/>
              <a:ext cx="20850" cy="34425"/>
            </a:xfrm>
            <a:custGeom>
              <a:avLst/>
              <a:gdLst/>
              <a:ahLst/>
              <a:cxnLst/>
              <a:rect l="l" t="t" r="r" b="b"/>
              <a:pathLst>
                <a:path w="834" h="1377" extrusionOk="0">
                  <a:moveTo>
                    <a:pt x="833" y="0"/>
                  </a:moveTo>
                  <a:lnTo>
                    <a:pt x="833" y="0"/>
                  </a:lnTo>
                  <a:cubicBezTo>
                    <a:pt x="350" y="255"/>
                    <a:pt x="1" y="852"/>
                    <a:pt x="124" y="1377"/>
                  </a:cubicBezTo>
                  <a:cubicBezTo>
                    <a:pt x="346" y="1038"/>
                    <a:pt x="590" y="544"/>
                    <a:pt x="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7"/>
            <p:cNvSpPr/>
            <p:nvPr/>
          </p:nvSpPr>
          <p:spPr>
            <a:xfrm>
              <a:off x="4278163" y="1006275"/>
              <a:ext cx="85500" cy="68675"/>
            </a:xfrm>
            <a:custGeom>
              <a:avLst/>
              <a:gdLst/>
              <a:ahLst/>
              <a:cxnLst/>
              <a:rect l="l" t="t" r="r" b="b"/>
              <a:pathLst>
                <a:path w="3420" h="2747" extrusionOk="0">
                  <a:moveTo>
                    <a:pt x="2396" y="0"/>
                  </a:moveTo>
                  <a:cubicBezTo>
                    <a:pt x="1277" y="0"/>
                    <a:pt x="103" y="985"/>
                    <a:pt x="25" y="2111"/>
                  </a:cubicBezTo>
                  <a:cubicBezTo>
                    <a:pt x="0" y="2471"/>
                    <a:pt x="357" y="2746"/>
                    <a:pt x="691" y="2746"/>
                  </a:cubicBezTo>
                  <a:cubicBezTo>
                    <a:pt x="844" y="2746"/>
                    <a:pt x="992" y="2689"/>
                    <a:pt x="1098" y="2559"/>
                  </a:cubicBezTo>
                  <a:cubicBezTo>
                    <a:pt x="1200" y="2432"/>
                    <a:pt x="1288" y="2305"/>
                    <a:pt x="1373" y="2185"/>
                  </a:cubicBezTo>
                  <a:cubicBezTo>
                    <a:pt x="1525" y="1821"/>
                    <a:pt x="1786" y="1500"/>
                    <a:pt x="2142" y="1274"/>
                  </a:cubicBezTo>
                  <a:cubicBezTo>
                    <a:pt x="2357" y="1137"/>
                    <a:pt x="2576" y="1056"/>
                    <a:pt x="2795" y="1024"/>
                  </a:cubicBezTo>
                  <a:cubicBezTo>
                    <a:pt x="2919" y="957"/>
                    <a:pt x="3046" y="893"/>
                    <a:pt x="3165" y="830"/>
                  </a:cubicBezTo>
                  <a:cubicBezTo>
                    <a:pt x="3406" y="699"/>
                    <a:pt x="3419" y="300"/>
                    <a:pt x="3165" y="177"/>
                  </a:cubicBezTo>
                  <a:cubicBezTo>
                    <a:pt x="2922" y="53"/>
                    <a:pt x="2661" y="0"/>
                    <a:pt x="2396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7"/>
            <p:cNvSpPr/>
            <p:nvPr/>
          </p:nvSpPr>
          <p:spPr>
            <a:xfrm>
              <a:off x="4312488" y="1031850"/>
              <a:ext cx="35575" cy="29050"/>
            </a:xfrm>
            <a:custGeom>
              <a:avLst/>
              <a:gdLst/>
              <a:ahLst/>
              <a:cxnLst/>
              <a:rect l="l" t="t" r="r" b="b"/>
              <a:pathLst>
                <a:path w="1423" h="1162" extrusionOk="0">
                  <a:moveTo>
                    <a:pt x="1422" y="1"/>
                  </a:moveTo>
                  <a:cubicBezTo>
                    <a:pt x="1203" y="33"/>
                    <a:pt x="984" y="114"/>
                    <a:pt x="769" y="251"/>
                  </a:cubicBezTo>
                  <a:cubicBezTo>
                    <a:pt x="413" y="477"/>
                    <a:pt x="152" y="798"/>
                    <a:pt x="0" y="1162"/>
                  </a:cubicBezTo>
                  <a:cubicBezTo>
                    <a:pt x="170" y="914"/>
                    <a:pt x="335" y="678"/>
                    <a:pt x="603" y="484"/>
                  </a:cubicBezTo>
                  <a:cubicBezTo>
                    <a:pt x="861" y="297"/>
                    <a:pt x="1139" y="149"/>
                    <a:pt x="1422" y="1"/>
                  </a:cubicBezTo>
                  <a:close/>
                </a:path>
              </a:pathLst>
            </a:custGeom>
            <a:solidFill>
              <a:srgbClr val="FBE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7"/>
            <p:cNvSpPr/>
            <p:nvPr/>
          </p:nvSpPr>
          <p:spPr>
            <a:xfrm>
              <a:off x="4780513" y="1009375"/>
              <a:ext cx="68125" cy="83375"/>
            </a:xfrm>
            <a:custGeom>
              <a:avLst/>
              <a:gdLst/>
              <a:ahLst/>
              <a:cxnLst/>
              <a:rect l="l" t="t" r="r" b="b"/>
              <a:pathLst>
                <a:path w="2725" h="3335" extrusionOk="0">
                  <a:moveTo>
                    <a:pt x="569" y="0"/>
                  </a:moveTo>
                  <a:cubicBezTo>
                    <a:pt x="406" y="0"/>
                    <a:pt x="258" y="53"/>
                    <a:pt x="145" y="194"/>
                  </a:cubicBezTo>
                  <a:cubicBezTo>
                    <a:pt x="22" y="352"/>
                    <a:pt x="0" y="617"/>
                    <a:pt x="215" y="723"/>
                  </a:cubicBezTo>
                  <a:cubicBezTo>
                    <a:pt x="515" y="875"/>
                    <a:pt x="773" y="1129"/>
                    <a:pt x="967" y="1425"/>
                  </a:cubicBezTo>
                  <a:cubicBezTo>
                    <a:pt x="1419" y="1877"/>
                    <a:pt x="1623" y="2512"/>
                    <a:pt x="1538" y="3130"/>
                  </a:cubicBezTo>
                  <a:cubicBezTo>
                    <a:pt x="1670" y="3268"/>
                    <a:pt x="1860" y="3335"/>
                    <a:pt x="2051" y="3335"/>
                  </a:cubicBezTo>
                  <a:cubicBezTo>
                    <a:pt x="2390" y="3335"/>
                    <a:pt x="2724" y="3119"/>
                    <a:pt x="2714" y="2689"/>
                  </a:cubicBezTo>
                  <a:cubicBezTo>
                    <a:pt x="2693" y="1902"/>
                    <a:pt x="2424" y="1171"/>
                    <a:pt x="1835" y="639"/>
                  </a:cubicBezTo>
                  <a:cubicBezTo>
                    <a:pt x="1585" y="416"/>
                    <a:pt x="1017" y="0"/>
                    <a:pt x="569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7"/>
            <p:cNvSpPr/>
            <p:nvPr/>
          </p:nvSpPr>
          <p:spPr>
            <a:xfrm>
              <a:off x="4804663" y="1045000"/>
              <a:ext cx="16450" cy="42650"/>
            </a:xfrm>
            <a:custGeom>
              <a:avLst/>
              <a:gdLst/>
              <a:ahLst/>
              <a:cxnLst/>
              <a:rect l="l" t="t" r="r" b="b"/>
              <a:pathLst>
                <a:path w="658" h="1706" extrusionOk="0">
                  <a:moveTo>
                    <a:pt x="1" y="0"/>
                  </a:moveTo>
                  <a:cubicBezTo>
                    <a:pt x="255" y="385"/>
                    <a:pt x="403" y="841"/>
                    <a:pt x="403" y="1264"/>
                  </a:cubicBezTo>
                  <a:cubicBezTo>
                    <a:pt x="403" y="1451"/>
                    <a:pt x="471" y="1600"/>
                    <a:pt x="572" y="1705"/>
                  </a:cubicBezTo>
                  <a:cubicBezTo>
                    <a:pt x="657" y="1087"/>
                    <a:pt x="453" y="452"/>
                    <a:pt x="1" y="0"/>
                  </a:cubicBezTo>
                  <a:close/>
                </a:path>
              </a:pathLst>
            </a:custGeom>
            <a:solidFill>
              <a:srgbClr val="FBE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7"/>
            <p:cNvSpPr/>
            <p:nvPr/>
          </p:nvSpPr>
          <p:spPr>
            <a:xfrm>
              <a:off x="4385688" y="1328825"/>
              <a:ext cx="22100" cy="22075"/>
            </a:xfrm>
            <a:custGeom>
              <a:avLst/>
              <a:gdLst/>
              <a:ahLst/>
              <a:cxnLst/>
              <a:rect l="l" t="t" r="r" b="b"/>
              <a:pathLst>
                <a:path w="884" h="883" extrusionOk="0">
                  <a:moveTo>
                    <a:pt x="442" y="0"/>
                  </a:moveTo>
                  <a:cubicBezTo>
                    <a:pt x="198" y="0"/>
                    <a:pt x="1" y="198"/>
                    <a:pt x="1" y="441"/>
                  </a:cubicBezTo>
                  <a:cubicBezTo>
                    <a:pt x="1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1"/>
                  </a:cubicBezTo>
                  <a:cubicBezTo>
                    <a:pt x="883" y="198"/>
                    <a:pt x="685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7"/>
            <p:cNvSpPr/>
            <p:nvPr/>
          </p:nvSpPr>
          <p:spPr>
            <a:xfrm>
              <a:off x="4685138" y="1328825"/>
              <a:ext cx="21975" cy="22075"/>
            </a:xfrm>
            <a:custGeom>
              <a:avLst/>
              <a:gdLst/>
              <a:ahLst/>
              <a:cxnLst/>
              <a:rect l="l" t="t" r="r" b="b"/>
              <a:pathLst>
                <a:path w="879" h="883" extrusionOk="0">
                  <a:moveTo>
                    <a:pt x="441" y="0"/>
                  </a:moveTo>
                  <a:cubicBezTo>
                    <a:pt x="198" y="0"/>
                    <a:pt x="1" y="198"/>
                    <a:pt x="1" y="441"/>
                  </a:cubicBezTo>
                  <a:cubicBezTo>
                    <a:pt x="1" y="685"/>
                    <a:pt x="198" y="883"/>
                    <a:pt x="441" y="883"/>
                  </a:cubicBezTo>
                  <a:cubicBezTo>
                    <a:pt x="685" y="883"/>
                    <a:pt x="879" y="685"/>
                    <a:pt x="879" y="441"/>
                  </a:cubicBezTo>
                  <a:cubicBezTo>
                    <a:pt x="879" y="198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70"/>
          <p:cNvSpPr txBox="1">
            <a:spLocks noGrp="1"/>
          </p:cNvSpPr>
          <p:nvPr>
            <p:ph type="title"/>
          </p:nvPr>
        </p:nvSpPr>
        <p:spPr>
          <a:xfrm>
            <a:off x="637010" y="121860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Past continuous</a:t>
            </a:r>
            <a:endParaRPr dirty="0"/>
          </a:p>
        </p:txBody>
      </p:sp>
      <p:sp>
        <p:nvSpPr>
          <p:cNvPr id="1122" name="Google Shape;1122;p70"/>
          <p:cNvSpPr txBox="1">
            <a:spLocks noGrp="1"/>
          </p:cNvSpPr>
          <p:nvPr>
            <p:ph type="title" idx="2"/>
          </p:nvPr>
        </p:nvSpPr>
        <p:spPr>
          <a:xfrm>
            <a:off x="783006" y="694560"/>
            <a:ext cx="2138700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a) Form</a:t>
            </a:r>
          </a:p>
        </p:txBody>
      </p:sp>
      <p:sp>
        <p:nvSpPr>
          <p:cNvPr id="1123" name="Google Shape;1123;p70"/>
          <p:cNvSpPr txBox="1">
            <a:spLocks noGrp="1"/>
          </p:cNvSpPr>
          <p:nvPr>
            <p:ph type="subTitle" idx="1"/>
          </p:nvPr>
        </p:nvSpPr>
        <p:spPr>
          <a:xfrm>
            <a:off x="1631286" y="1211459"/>
            <a:ext cx="7085445" cy="2945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Affirmative: </a:t>
            </a:r>
            <a:r>
              <a:rPr kumimoji="0" lang="en-SG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endParaRPr kumimoji="0" lang="en-SG" sz="180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SG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(+) </a:t>
            </a:r>
            <a:r>
              <a:rPr kumimoji="0" lang="en-SG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Subject + was/ were + Ving.</a:t>
            </a:r>
            <a:br>
              <a:rPr kumimoji="0" lang="en-SG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Negative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(-)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Subject + wasn’t/ weren’t  + Ving.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Interrogative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(?)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Was/ were + Subject + Ving?</a:t>
            </a:r>
          </a:p>
        </p:txBody>
      </p:sp>
    </p:spTree>
    <p:extLst>
      <p:ext uri="{BB962C8B-B14F-4D97-AF65-F5344CB8AC3E}">
        <p14:creationId xmlns:p14="http://schemas.microsoft.com/office/powerpoint/2010/main" val="163842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65"/>
          <p:cNvSpPr txBox="1">
            <a:spLocks noGrp="1"/>
          </p:cNvSpPr>
          <p:nvPr>
            <p:ph type="subTitle" idx="1"/>
          </p:nvPr>
        </p:nvSpPr>
        <p:spPr>
          <a:xfrm>
            <a:off x="272235" y="783145"/>
            <a:ext cx="7984233" cy="3865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18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It describes what was happening at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precise time in the past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Ex: </a:t>
            </a:r>
            <a:r>
              <a:rPr lang="en-US" sz="1800" b="0" i="1" dirty="0" smtClean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was eating </a:t>
            </a:r>
            <a:r>
              <a:rPr lang="en-US" sz="1800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dinner </a:t>
            </a:r>
            <a:r>
              <a:rPr lang="en-US" sz="1800" i="1" dirty="0" smtClean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 </a:t>
            </a:r>
            <a:r>
              <a:rPr lang="en-US" sz="1800" i="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 </a:t>
            </a:r>
            <a:r>
              <a:rPr lang="en-US" sz="1800" i="1" dirty="0" smtClean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o’clock yesterday.</a:t>
            </a:r>
            <a:endParaRPr lang="en-US" sz="1800" b="0" i="1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When we want to talk about an action that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was happening over a period of time in the past.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Ex: At this time last week, I was lying on the beach in Florida.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Parallel actions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we can use this tense to describe TWO actions that were BOTH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continuing at the same time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past.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800" b="0" i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Ex: While I was sleeping, she was working.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944" name="Google Shape;944;p65"/>
          <p:cNvGrpSpPr/>
          <p:nvPr/>
        </p:nvGrpSpPr>
        <p:grpSpPr>
          <a:xfrm>
            <a:off x="7407408" y="2130089"/>
            <a:ext cx="1649285" cy="3013411"/>
            <a:chOff x="5105413" y="1328700"/>
            <a:chExt cx="3496200" cy="3502693"/>
          </a:xfrm>
        </p:grpSpPr>
        <p:sp>
          <p:nvSpPr>
            <p:cNvPr id="945" name="Google Shape;945;p65"/>
            <p:cNvSpPr/>
            <p:nvPr/>
          </p:nvSpPr>
          <p:spPr>
            <a:xfrm>
              <a:off x="5105413" y="4686400"/>
              <a:ext cx="3496200" cy="1449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5"/>
            <p:cNvSpPr/>
            <p:nvPr/>
          </p:nvSpPr>
          <p:spPr>
            <a:xfrm>
              <a:off x="6516077" y="1344945"/>
              <a:ext cx="163799" cy="1715628"/>
            </a:xfrm>
            <a:custGeom>
              <a:avLst/>
              <a:gdLst/>
              <a:ahLst/>
              <a:cxnLst/>
              <a:rect l="l" t="t" r="r" b="b"/>
              <a:pathLst>
                <a:path w="2057" h="21545" extrusionOk="0">
                  <a:moveTo>
                    <a:pt x="57" y="1"/>
                  </a:moveTo>
                  <a:cubicBezTo>
                    <a:pt x="55" y="1"/>
                    <a:pt x="53" y="1"/>
                    <a:pt x="52" y="1"/>
                  </a:cubicBezTo>
                  <a:cubicBezTo>
                    <a:pt x="25" y="4"/>
                    <a:pt x="1" y="31"/>
                    <a:pt x="4" y="59"/>
                  </a:cubicBezTo>
                  <a:lnTo>
                    <a:pt x="1947" y="21493"/>
                  </a:lnTo>
                  <a:cubicBezTo>
                    <a:pt x="1947" y="21520"/>
                    <a:pt x="1970" y="21544"/>
                    <a:pt x="2001" y="21544"/>
                  </a:cubicBezTo>
                  <a:lnTo>
                    <a:pt x="2005" y="21544"/>
                  </a:lnTo>
                  <a:cubicBezTo>
                    <a:pt x="2036" y="21541"/>
                    <a:pt x="2056" y="21514"/>
                    <a:pt x="2056" y="21483"/>
                  </a:cubicBezTo>
                  <a:lnTo>
                    <a:pt x="113" y="51"/>
                  </a:lnTo>
                  <a:cubicBezTo>
                    <a:pt x="110" y="23"/>
                    <a:pt x="86" y="1"/>
                    <a:pt x="57" y="1"/>
                  </a:cubicBezTo>
                  <a:close/>
                </a:path>
              </a:pathLst>
            </a:custGeom>
            <a:solidFill>
              <a:srgbClr val="373D7A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5"/>
            <p:cNvSpPr/>
            <p:nvPr/>
          </p:nvSpPr>
          <p:spPr>
            <a:xfrm>
              <a:off x="6067200" y="1509381"/>
              <a:ext cx="984306" cy="1683697"/>
            </a:xfrm>
            <a:custGeom>
              <a:avLst/>
              <a:gdLst/>
              <a:ahLst/>
              <a:cxnLst/>
              <a:rect l="l" t="t" r="r" b="b"/>
              <a:pathLst>
                <a:path w="12361" h="21144" extrusionOk="0">
                  <a:moveTo>
                    <a:pt x="10132" y="0"/>
                  </a:moveTo>
                  <a:cubicBezTo>
                    <a:pt x="10076" y="0"/>
                    <a:pt x="10020" y="6"/>
                    <a:pt x="9962" y="18"/>
                  </a:cubicBezTo>
                  <a:lnTo>
                    <a:pt x="687" y="1957"/>
                  </a:lnTo>
                  <a:cubicBezTo>
                    <a:pt x="283" y="2046"/>
                    <a:pt x="0" y="2416"/>
                    <a:pt x="34" y="2832"/>
                  </a:cubicBezTo>
                  <a:lnTo>
                    <a:pt x="1409" y="20381"/>
                  </a:lnTo>
                  <a:cubicBezTo>
                    <a:pt x="1442" y="20819"/>
                    <a:pt x="1809" y="21144"/>
                    <a:pt x="2231" y="21144"/>
                  </a:cubicBezTo>
                  <a:cubicBezTo>
                    <a:pt x="2287" y="21144"/>
                    <a:pt x="2344" y="21138"/>
                    <a:pt x="2402" y="21126"/>
                  </a:cubicBezTo>
                  <a:lnTo>
                    <a:pt x="11674" y="19187"/>
                  </a:lnTo>
                  <a:cubicBezTo>
                    <a:pt x="12082" y="19102"/>
                    <a:pt x="12361" y="18727"/>
                    <a:pt x="12327" y="18312"/>
                  </a:cubicBezTo>
                  <a:lnTo>
                    <a:pt x="10955" y="763"/>
                  </a:lnTo>
                  <a:cubicBezTo>
                    <a:pt x="10919" y="325"/>
                    <a:pt x="10553" y="0"/>
                    <a:pt x="10132" y="0"/>
                  </a:cubicBez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5"/>
            <p:cNvSpPr/>
            <p:nvPr/>
          </p:nvSpPr>
          <p:spPr>
            <a:xfrm>
              <a:off x="6118402" y="1509381"/>
              <a:ext cx="984386" cy="1683697"/>
            </a:xfrm>
            <a:custGeom>
              <a:avLst/>
              <a:gdLst/>
              <a:ahLst/>
              <a:cxnLst/>
              <a:rect l="l" t="t" r="r" b="b"/>
              <a:pathLst>
                <a:path w="12362" h="21144" extrusionOk="0">
                  <a:moveTo>
                    <a:pt x="10132" y="0"/>
                  </a:moveTo>
                  <a:cubicBezTo>
                    <a:pt x="10076" y="0"/>
                    <a:pt x="10019" y="6"/>
                    <a:pt x="9962" y="18"/>
                  </a:cubicBezTo>
                  <a:lnTo>
                    <a:pt x="688" y="1957"/>
                  </a:lnTo>
                  <a:cubicBezTo>
                    <a:pt x="283" y="2046"/>
                    <a:pt x="0" y="2416"/>
                    <a:pt x="34" y="2832"/>
                  </a:cubicBezTo>
                  <a:lnTo>
                    <a:pt x="1409" y="20381"/>
                  </a:lnTo>
                  <a:cubicBezTo>
                    <a:pt x="1442" y="20819"/>
                    <a:pt x="1809" y="21144"/>
                    <a:pt x="2231" y="21144"/>
                  </a:cubicBezTo>
                  <a:cubicBezTo>
                    <a:pt x="2288" y="21144"/>
                    <a:pt x="2345" y="21138"/>
                    <a:pt x="2402" y="21126"/>
                  </a:cubicBezTo>
                  <a:lnTo>
                    <a:pt x="11673" y="19187"/>
                  </a:lnTo>
                  <a:cubicBezTo>
                    <a:pt x="12079" y="19102"/>
                    <a:pt x="12361" y="18727"/>
                    <a:pt x="12327" y="18312"/>
                  </a:cubicBezTo>
                  <a:lnTo>
                    <a:pt x="10956" y="763"/>
                  </a:lnTo>
                  <a:cubicBezTo>
                    <a:pt x="10920" y="325"/>
                    <a:pt x="10552" y="0"/>
                    <a:pt x="10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5"/>
            <p:cNvSpPr/>
            <p:nvPr/>
          </p:nvSpPr>
          <p:spPr>
            <a:xfrm>
              <a:off x="6436447" y="3132248"/>
              <a:ext cx="25800" cy="1699145"/>
            </a:xfrm>
            <a:custGeom>
              <a:avLst/>
              <a:gdLst/>
              <a:ahLst/>
              <a:cxnLst/>
              <a:rect l="l" t="t" r="r" b="b"/>
              <a:pathLst>
                <a:path w="324" h="21338" extrusionOk="0">
                  <a:moveTo>
                    <a:pt x="55" y="1"/>
                  </a:moveTo>
                  <a:cubicBezTo>
                    <a:pt x="24" y="1"/>
                    <a:pt x="1" y="25"/>
                    <a:pt x="1" y="55"/>
                  </a:cubicBezTo>
                  <a:lnTo>
                    <a:pt x="215" y="21282"/>
                  </a:lnTo>
                  <a:cubicBezTo>
                    <a:pt x="215" y="21313"/>
                    <a:pt x="239" y="21337"/>
                    <a:pt x="269" y="21337"/>
                  </a:cubicBezTo>
                  <a:cubicBezTo>
                    <a:pt x="300" y="21333"/>
                    <a:pt x="324" y="21309"/>
                    <a:pt x="324" y="21279"/>
                  </a:cubicBezTo>
                  <a:lnTo>
                    <a:pt x="109" y="55"/>
                  </a:lnTo>
                  <a:cubicBezTo>
                    <a:pt x="109" y="25"/>
                    <a:pt x="86" y="1"/>
                    <a:pt x="5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5"/>
            <p:cNvSpPr/>
            <p:nvPr/>
          </p:nvSpPr>
          <p:spPr>
            <a:xfrm>
              <a:off x="6901331" y="3051741"/>
              <a:ext cx="297816" cy="1644997"/>
            </a:xfrm>
            <a:custGeom>
              <a:avLst/>
              <a:gdLst/>
              <a:ahLst/>
              <a:cxnLst/>
              <a:rect l="l" t="t" r="r" b="b"/>
              <a:pathLst>
                <a:path w="3740" h="20658" extrusionOk="0">
                  <a:moveTo>
                    <a:pt x="60" y="0"/>
                  </a:moveTo>
                  <a:cubicBezTo>
                    <a:pt x="56" y="0"/>
                    <a:pt x="52" y="1"/>
                    <a:pt x="48" y="1"/>
                  </a:cubicBezTo>
                  <a:cubicBezTo>
                    <a:pt x="21" y="5"/>
                    <a:pt x="1" y="36"/>
                    <a:pt x="4" y="63"/>
                  </a:cubicBezTo>
                  <a:lnTo>
                    <a:pt x="3628" y="20613"/>
                  </a:lnTo>
                  <a:cubicBezTo>
                    <a:pt x="3631" y="20637"/>
                    <a:pt x="3655" y="20657"/>
                    <a:pt x="3682" y="20657"/>
                  </a:cubicBezTo>
                  <a:lnTo>
                    <a:pt x="3689" y="20657"/>
                  </a:lnTo>
                  <a:cubicBezTo>
                    <a:pt x="3720" y="20650"/>
                    <a:pt x="3740" y="20623"/>
                    <a:pt x="3733" y="20592"/>
                  </a:cubicBezTo>
                  <a:lnTo>
                    <a:pt x="113" y="46"/>
                  </a:lnTo>
                  <a:cubicBezTo>
                    <a:pt x="107" y="19"/>
                    <a:pt x="86" y="0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5"/>
            <p:cNvSpPr/>
            <p:nvPr/>
          </p:nvSpPr>
          <p:spPr>
            <a:xfrm>
              <a:off x="5740475" y="3188626"/>
              <a:ext cx="620397" cy="1563057"/>
            </a:xfrm>
            <a:custGeom>
              <a:avLst/>
              <a:gdLst/>
              <a:ahLst/>
              <a:cxnLst/>
              <a:rect l="l" t="t" r="r" b="b"/>
              <a:pathLst>
                <a:path w="7791" h="19629" extrusionOk="0">
                  <a:moveTo>
                    <a:pt x="7732" y="0"/>
                  </a:moveTo>
                  <a:cubicBezTo>
                    <a:pt x="7711" y="0"/>
                    <a:pt x="7690" y="13"/>
                    <a:pt x="7679" y="35"/>
                  </a:cubicBezTo>
                  <a:lnTo>
                    <a:pt x="10" y="19554"/>
                  </a:lnTo>
                  <a:cubicBezTo>
                    <a:pt x="0" y="19581"/>
                    <a:pt x="13" y="19612"/>
                    <a:pt x="41" y="19625"/>
                  </a:cubicBezTo>
                  <a:cubicBezTo>
                    <a:pt x="48" y="19625"/>
                    <a:pt x="54" y="19629"/>
                    <a:pt x="62" y="19629"/>
                  </a:cubicBezTo>
                  <a:cubicBezTo>
                    <a:pt x="82" y="19629"/>
                    <a:pt x="102" y="19615"/>
                    <a:pt x="112" y="19595"/>
                  </a:cubicBezTo>
                  <a:lnTo>
                    <a:pt x="7781" y="76"/>
                  </a:lnTo>
                  <a:cubicBezTo>
                    <a:pt x="7791" y="48"/>
                    <a:pt x="7778" y="14"/>
                    <a:pt x="7750" y="4"/>
                  </a:cubicBezTo>
                  <a:cubicBezTo>
                    <a:pt x="7744" y="2"/>
                    <a:pt x="7738" y="0"/>
                    <a:pt x="773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5"/>
            <p:cNvSpPr/>
            <p:nvPr/>
          </p:nvSpPr>
          <p:spPr>
            <a:xfrm>
              <a:off x="6450860" y="3708453"/>
              <a:ext cx="575725" cy="118012"/>
            </a:xfrm>
            <a:custGeom>
              <a:avLst/>
              <a:gdLst/>
              <a:ahLst/>
              <a:cxnLst/>
              <a:rect l="l" t="t" r="r" b="b"/>
              <a:pathLst>
                <a:path w="7230" h="1482" extrusionOk="0">
                  <a:moveTo>
                    <a:pt x="7170" y="0"/>
                  </a:moveTo>
                  <a:cubicBezTo>
                    <a:pt x="7166" y="0"/>
                    <a:pt x="7162" y="1"/>
                    <a:pt x="7158" y="2"/>
                  </a:cubicBezTo>
                  <a:lnTo>
                    <a:pt x="51" y="1373"/>
                  </a:lnTo>
                  <a:cubicBezTo>
                    <a:pt x="21" y="1379"/>
                    <a:pt x="0" y="1407"/>
                    <a:pt x="7" y="1437"/>
                  </a:cubicBezTo>
                  <a:cubicBezTo>
                    <a:pt x="13" y="1461"/>
                    <a:pt x="34" y="1481"/>
                    <a:pt x="61" y="1481"/>
                  </a:cubicBezTo>
                  <a:cubicBezTo>
                    <a:pt x="65" y="1481"/>
                    <a:pt x="68" y="1478"/>
                    <a:pt x="71" y="1478"/>
                  </a:cubicBezTo>
                  <a:lnTo>
                    <a:pt x="7178" y="110"/>
                  </a:lnTo>
                  <a:cubicBezTo>
                    <a:pt x="7209" y="104"/>
                    <a:pt x="7230" y="73"/>
                    <a:pt x="7223" y="46"/>
                  </a:cubicBezTo>
                  <a:cubicBezTo>
                    <a:pt x="7217" y="19"/>
                    <a:pt x="7196" y="0"/>
                    <a:pt x="717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5"/>
            <p:cNvSpPr/>
            <p:nvPr/>
          </p:nvSpPr>
          <p:spPr>
            <a:xfrm>
              <a:off x="6181231" y="2979994"/>
              <a:ext cx="963762" cy="215718"/>
            </a:xfrm>
            <a:custGeom>
              <a:avLst/>
              <a:gdLst/>
              <a:ahLst/>
              <a:cxnLst/>
              <a:rect l="l" t="t" r="r" b="b"/>
              <a:pathLst>
                <a:path w="12103" h="2709" extrusionOk="0">
                  <a:moveTo>
                    <a:pt x="12065" y="0"/>
                  </a:moveTo>
                  <a:cubicBezTo>
                    <a:pt x="12063" y="0"/>
                    <a:pt x="12061" y="1"/>
                    <a:pt x="12059" y="1"/>
                  </a:cubicBezTo>
                  <a:lnTo>
                    <a:pt x="31" y="2641"/>
                  </a:lnTo>
                  <a:cubicBezTo>
                    <a:pt x="10" y="2644"/>
                    <a:pt x="1" y="2665"/>
                    <a:pt x="4" y="2682"/>
                  </a:cubicBezTo>
                  <a:cubicBezTo>
                    <a:pt x="7" y="2699"/>
                    <a:pt x="21" y="2709"/>
                    <a:pt x="38" y="2709"/>
                  </a:cubicBezTo>
                  <a:lnTo>
                    <a:pt x="45" y="2709"/>
                  </a:lnTo>
                  <a:lnTo>
                    <a:pt x="12072" y="69"/>
                  </a:lnTo>
                  <a:cubicBezTo>
                    <a:pt x="12089" y="65"/>
                    <a:pt x="12103" y="45"/>
                    <a:pt x="12100" y="28"/>
                  </a:cubicBezTo>
                  <a:cubicBezTo>
                    <a:pt x="12093" y="10"/>
                    <a:pt x="12079" y="0"/>
                    <a:pt x="1206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5"/>
            <p:cNvSpPr/>
            <p:nvPr/>
          </p:nvSpPr>
          <p:spPr>
            <a:xfrm>
              <a:off x="6525792" y="1883246"/>
              <a:ext cx="302275" cy="548173"/>
            </a:xfrm>
            <a:custGeom>
              <a:avLst/>
              <a:gdLst/>
              <a:ahLst/>
              <a:cxnLst/>
              <a:rect l="l" t="t" r="r" b="b"/>
              <a:pathLst>
                <a:path w="3796" h="6884" extrusionOk="0">
                  <a:moveTo>
                    <a:pt x="1201" y="1"/>
                  </a:moveTo>
                  <a:cubicBezTo>
                    <a:pt x="1128" y="1"/>
                    <a:pt x="1061" y="96"/>
                    <a:pt x="1097" y="175"/>
                  </a:cubicBezTo>
                  <a:cubicBezTo>
                    <a:pt x="1498" y="1059"/>
                    <a:pt x="1903" y="1951"/>
                    <a:pt x="2277" y="2849"/>
                  </a:cubicBezTo>
                  <a:cubicBezTo>
                    <a:pt x="2186" y="2886"/>
                    <a:pt x="2107" y="2955"/>
                    <a:pt x="2053" y="3040"/>
                  </a:cubicBezTo>
                  <a:cubicBezTo>
                    <a:pt x="1754" y="2427"/>
                    <a:pt x="1471" y="1808"/>
                    <a:pt x="1100" y="1232"/>
                  </a:cubicBezTo>
                  <a:cubicBezTo>
                    <a:pt x="997" y="1071"/>
                    <a:pt x="826" y="1000"/>
                    <a:pt x="656" y="1000"/>
                  </a:cubicBezTo>
                  <a:cubicBezTo>
                    <a:pt x="328" y="1000"/>
                    <a:pt x="1" y="1260"/>
                    <a:pt x="151" y="1634"/>
                  </a:cubicBezTo>
                  <a:cubicBezTo>
                    <a:pt x="583" y="2719"/>
                    <a:pt x="807" y="3917"/>
                    <a:pt x="1274" y="4982"/>
                  </a:cubicBezTo>
                  <a:cubicBezTo>
                    <a:pt x="1403" y="5274"/>
                    <a:pt x="1553" y="5564"/>
                    <a:pt x="1842" y="5731"/>
                  </a:cubicBezTo>
                  <a:cubicBezTo>
                    <a:pt x="1968" y="5802"/>
                    <a:pt x="2060" y="5813"/>
                    <a:pt x="2182" y="5871"/>
                  </a:cubicBezTo>
                  <a:cubicBezTo>
                    <a:pt x="2305" y="5877"/>
                    <a:pt x="2431" y="5884"/>
                    <a:pt x="2556" y="5891"/>
                  </a:cubicBezTo>
                  <a:cubicBezTo>
                    <a:pt x="2512" y="5921"/>
                    <a:pt x="2468" y="5948"/>
                    <a:pt x="2420" y="5976"/>
                  </a:cubicBezTo>
                  <a:cubicBezTo>
                    <a:pt x="2385" y="5953"/>
                    <a:pt x="2350" y="5942"/>
                    <a:pt x="2316" y="5942"/>
                  </a:cubicBezTo>
                  <a:cubicBezTo>
                    <a:pt x="2191" y="5942"/>
                    <a:pt x="2087" y="6082"/>
                    <a:pt x="2114" y="6213"/>
                  </a:cubicBezTo>
                  <a:cubicBezTo>
                    <a:pt x="2182" y="6574"/>
                    <a:pt x="2172" y="6530"/>
                    <a:pt x="2410" y="6810"/>
                  </a:cubicBezTo>
                  <a:cubicBezTo>
                    <a:pt x="2453" y="6862"/>
                    <a:pt x="2504" y="6883"/>
                    <a:pt x="2554" y="6883"/>
                  </a:cubicBezTo>
                  <a:cubicBezTo>
                    <a:pt x="2706" y="6883"/>
                    <a:pt x="2851" y="6682"/>
                    <a:pt x="2743" y="6524"/>
                  </a:cubicBezTo>
                  <a:lnTo>
                    <a:pt x="2743" y="6524"/>
                  </a:lnTo>
                  <a:cubicBezTo>
                    <a:pt x="2841" y="6541"/>
                    <a:pt x="2941" y="6551"/>
                    <a:pt x="3037" y="6551"/>
                  </a:cubicBezTo>
                  <a:cubicBezTo>
                    <a:pt x="3454" y="6551"/>
                    <a:pt x="3796" y="6361"/>
                    <a:pt x="3577" y="5789"/>
                  </a:cubicBezTo>
                  <a:cubicBezTo>
                    <a:pt x="3530" y="5666"/>
                    <a:pt x="3384" y="5598"/>
                    <a:pt x="3308" y="5499"/>
                  </a:cubicBezTo>
                  <a:cubicBezTo>
                    <a:pt x="3206" y="5367"/>
                    <a:pt x="3077" y="5258"/>
                    <a:pt x="2941" y="5152"/>
                  </a:cubicBezTo>
                  <a:cubicBezTo>
                    <a:pt x="3019" y="5037"/>
                    <a:pt x="3060" y="4894"/>
                    <a:pt x="3026" y="4754"/>
                  </a:cubicBezTo>
                  <a:cubicBezTo>
                    <a:pt x="2968" y="4509"/>
                    <a:pt x="2930" y="4271"/>
                    <a:pt x="2907" y="4029"/>
                  </a:cubicBezTo>
                  <a:lnTo>
                    <a:pt x="2907" y="4029"/>
                  </a:lnTo>
                  <a:cubicBezTo>
                    <a:pt x="2953" y="4045"/>
                    <a:pt x="3000" y="4053"/>
                    <a:pt x="3045" y="4053"/>
                  </a:cubicBezTo>
                  <a:cubicBezTo>
                    <a:pt x="3333" y="4053"/>
                    <a:pt x="3573" y="3749"/>
                    <a:pt x="3417" y="3421"/>
                  </a:cubicBezTo>
                  <a:cubicBezTo>
                    <a:pt x="2822" y="2179"/>
                    <a:pt x="2162" y="1094"/>
                    <a:pt x="1274" y="39"/>
                  </a:cubicBezTo>
                  <a:cubicBezTo>
                    <a:pt x="1251" y="12"/>
                    <a:pt x="1225" y="1"/>
                    <a:pt x="1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5"/>
            <p:cNvSpPr/>
            <p:nvPr/>
          </p:nvSpPr>
          <p:spPr>
            <a:xfrm>
              <a:off x="6378476" y="2194600"/>
              <a:ext cx="331420" cy="269786"/>
            </a:xfrm>
            <a:custGeom>
              <a:avLst/>
              <a:gdLst/>
              <a:ahLst/>
              <a:cxnLst/>
              <a:rect l="l" t="t" r="r" b="b"/>
              <a:pathLst>
                <a:path w="4162" h="3388" extrusionOk="0">
                  <a:moveTo>
                    <a:pt x="2014" y="1"/>
                  </a:moveTo>
                  <a:cubicBezTo>
                    <a:pt x="1739" y="1"/>
                    <a:pt x="1466" y="62"/>
                    <a:pt x="1222" y="198"/>
                  </a:cubicBezTo>
                  <a:cubicBezTo>
                    <a:pt x="1130" y="246"/>
                    <a:pt x="1055" y="300"/>
                    <a:pt x="983" y="361"/>
                  </a:cubicBezTo>
                  <a:cubicBezTo>
                    <a:pt x="0" y="830"/>
                    <a:pt x="102" y="2267"/>
                    <a:pt x="834" y="2953"/>
                  </a:cubicBezTo>
                  <a:cubicBezTo>
                    <a:pt x="1148" y="3249"/>
                    <a:pt x="1543" y="3387"/>
                    <a:pt x="1933" y="3387"/>
                  </a:cubicBezTo>
                  <a:cubicBezTo>
                    <a:pt x="2459" y="3387"/>
                    <a:pt x="2979" y="3137"/>
                    <a:pt x="3287" y="2682"/>
                  </a:cubicBezTo>
                  <a:cubicBezTo>
                    <a:pt x="3502" y="2528"/>
                    <a:pt x="3678" y="2321"/>
                    <a:pt x="3767" y="2066"/>
                  </a:cubicBezTo>
                  <a:cubicBezTo>
                    <a:pt x="4161" y="917"/>
                    <a:pt x="3073" y="1"/>
                    <a:pt x="2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5"/>
            <p:cNvSpPr/>
            <p:nvPr/>
          </p:nvSpPr>
          <p:spPr>
            <a:xfrm>
              <a:off x="6516237" y="2609554"/>
              <a:ext cx="438602" cy="219699"/>
            </a:xfrm>
            <a:custGeom>
              <a:avLst/>
              <a:gdLst/>
              <a:ahLst/>
              <a:cxnLst/>
              <a:rect l="l" t="t" r="r" b="b"/>
              <a:pathLst>
                <a:path w="5508" h="2759" extrusionOk="0">
                  <a:moveTo>
                    <a:pt x="5332" y="1"/>
                  </a:moveTo>
                  <a:cubicBezTo>
                    <a:pt x="5319" y="1"/>
                    <a:pt x="5304" y="3"/>
                    <a:pt x="5289" y="8"/>
                  </a:cubicBezTo>
                  <a:cubicBezTo>
                    <a:pt x="4394" y="322"/>
                    <a:pt x="3540" y="733"/>
                    <a:pt x="2676" y="1125"/>
                  </a:cubicBezTo>
                  <a:cubicBezTo>
                    <a:pt x="1822" y="1512"/>
                    <a:pt x="880" y="1819"/>
                    <a:pt x="152" y="2425"/>
                  </a:cubicBezTo>
                  <a:cubicBezTo>
                    <a:pt x="0" y="2550"/>
                    <a:pt x="144" y="2759"/>
                    <a:pt x="307" y="2759"/>
                  </a:cubicBezTo>
                  <a:cubicBezTo>
                    <a:pt x="320" y="2759"/>
                    <a:pt x="333" y="2757"/>
                    <a:pt x="346" y="2754"/>
                  </a:cubicBezTo>
                  <a:cubicBezTo>
                    <a:pt x="1210" y="2577"/>
                    <a:pt x="1986" y="2070"/>
                    <a:pt x="2765" y="1669"/>
                  </a:cubicBezTo>
                  <a:cubicBezTo>
                    <a:pt x="3650" y="1216"/>
                    <a:pt x="4551" y="787"/>
                    <a:pt x="5395" y="261"/>
                  </a:cubicBezTo>
                  <a:cubicBezTo>
                    <a:pt x="5508" y="187"/>
                    <a:pt x="5453" y="1"/>
                    <a:pt x="5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5"/>
            <p:cNvSpPr/>
            <p:nvPr/>
          </p:nvSpPr>
          <p:spPr>
            <a:xfrm>
              <a:off x="6515998" y="2615367"/>
              <a:ext cx="276396" cy="145006"/>
            </a:xfrm>
            <a:custGeom>
              <a:avLst/>
              <a:gdLst/>
              <a:ahLst/>
              <a:cxnLst/>
              <a:rect l="l" t="t" r="r" b="b"/>
              <a:pathLst>
                <a:path w="3471" h="1821" extrusionOk="0">
                  <a:moveTo>
                    <a:pt x="3222" y="0"/>
                  </a:moveTo>
                  <a:cubicBezTo>
                    <a:pt x="3198" y="0"/>
                    <a:pt x="3174" y="6"/>
                    <a:pt x="3149" y="17"/>
                  </a:cubicBezTo>
                  <a:lnTo>
                    <a:pt x="1550" y="742"/>
                  </a:lnTo>
                  <a:cubicBezTo>
                    <a:pt x="1081" y="956"/>
                    <a:pt x="550" y="1119"/>
                    <a:pt x="159" y="1463"/>
                  </a:cubicBezTo>
                  <a:cubicBezTo>
                    <a:pt x="0" y="1602"/>
                    <a:pt x="148" y="1821"/>
                    <a:pt x="323" y="1821"/>
                  </a:cubicBezTo>
                  <a:cubicBezTo>
                    <a:pt x="336" y="1821"/>
                    <a:pt x="349" y="1819"/>
                    <a:pt x="363" y="1817"/>
                  </a:cubicBezTo>
                  <a:cubicBezTo>
                    <a:pt x="869" y="1711"/>
                    <a:pt x="1326" y="1375"/>
                    <a:pt x="1778" y="1130"/>
                  </a:cubicBezTo>
                  <a:cubicBezTo>
                    <a:pt x="2288" y="851"/>
                    <a:pt x="2799" y="571"/>
                    <a:pt x="3312" y="296"/>
                  </a:cubicBezTo>
                  <a:cubicBezTo>
                    <a:pt x="3471" y="208"/>
                    <a:pt x="3371" y="0"/>
                    <a:pt x="3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5"/>
            <p:cNvSpPr/>
            <p:nvPr/>
          </p:nvSpPr>
          <p:spPr>
            <a:xfrm>
              <a:off x="6537737" y="2478642"/>
              <a:ext cx="297259" cy="175823"/>
            </a:xfrm>
            <a:custGeom>
              <a:avLst/>
              <a:gdLst/>
              <a:ahLst/>
              <a:cxnLst/>
              <a:rect l="l" t="t" r="r" b="b"/>
              <a:pathLst>
                <a:path w="3733" h="2208" extrusionOk="0">
                  <a:moveTo>
                    <a:pt x="3554" y="0"/>
                  </a:moveTo>
                  <a:cubicBezTo>
                    <a:pt x="3535" y="0"/>
                    <a:pt x="3515" y="4"/>
                    <a:pt x="3495" y="13"/>
                  </a:cubicBezTo>
                  <a:cubicBezTo>
                    <a:pt x="2376" y="489"/>
                    <a:pt x="1066" y="1010"/>
                    <a:pt x="147" y="1823"/>
                  </a:cubicBezTo>
                  <a:cubicBezTo>
                    <a:pt x="1" y="1954"/>
                    <a:pt x="125" y="2208"/>
                    <a:pt x="302" y="2208"/>
                  </a:cubicBezTo>
                  <a:cubicBezTo>
                    <a:pt x="322" y="2208"/>
                    <a:pt x="344" y="2204"/>
                    <a:pt x="365" y="2197"/>
                  </a:cubicBezTo>
                  <a:cubicBezTo>
                    <a:pt x="1529" y="1803"/>
                    <a:pt x="2631" y="938"/>
                    <a:pt x="3621" y="227"/>
                  </a:cubicBezTo>
                  <a:cubicBezTo>
                    <a:pt x="3732" y="145"/>
                    <a:pt x="3668" y="0"/>
                    <a:pt x="3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5"/>
            <p:cNvSpPr/>
            <p:nvPr/>
          </p:nvSpPr>
          <p:spPr>
            <a:xfrm>
              <a:off x="7777029" y="3028808"/>
              <a:ext cx="140945" cy="1592043"/>
            </a:xfrm>
            <a:custGeom>
              <a:avLst/>
              <a:gdLst/>
              <a:ahLst/>
              <a:cxnLst/>
              <a:rect l="l" t="t" r="r" b="b"/>
              <a:pathLst>
                <a:path w="1770" h="19993" extrusionOk="0">
                  <a:moveTo>
                    <a:pt x="885" y="0"/>
                  </a:moveTo>
                  <a:cubicBezTo>
                    <a:pt x="398" y="0"/>
                    <a:pt x="0" y="395"/>
                    <a:pt x="0" y="885"/>
                  </a:cubicBezTo>
                  <a:lnTo>
                    <a:pt x="0" y="19108"/>
                  </a:lnTo>
                  <a:cubicBezTo>
                    <a:pt x="0" y="19594"/>
                    <a:pt x="398" y="19992"/>
                    <a:pt x="885" y="19992"/>
                  </a:cubicBezTo>
                  <a:cubicBezTo>
                    <a:pt x="1371" y="19992"/>
                    <a:pt x="1769" y="19594"/>
                    <a:pt x="1769" y="19108"/>
                  </a:cubicBezTo>
                  <a:lnTo>
                    <a:pt x="1769" y="885"/>
                  </a:lnTo>
                  <a:cubicBezTo>
                    <a:pt x="1769" y="395"/>
                    <a:pt x="1371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5"/>
            <p:cNvSpPr/>
            <p:nvPr/>
          </p:nvSpPr>
          <p:spPr>
            <a:xfrm>
              <a:off x="7482236" y="4550305"/>
              <a:ext cx="480169" cy="215479"/>
            </a:xfrm>
            <a:custGeom>
              <a:avLst/>
              <a:gdLst/>
              <a:ahLst/>
              <a:cxnLst/>
              <a:rect l="l" t="t" r="r" b="b"/>
              <a:pathLst>
                <a:path w="6030" h="2706" extrusionOk="0">
                  <a:moveTo>
                    <a:pt x="3665" y="1"/>
                  </a:moveTo>
                  <a:cubicBezTo>
                    <a:pt x="0" y="2338"/>
                    <a:pt x="878" y="2705"/>
                    <a:pt x="878" y="2705"/>
                  </a:cubicBezTo>
                  <a:lnTo>
                    <a:pt x="5407" y="2705"/>
                  </a:lnTo>
                  <a:cubicBezTo>
                    <a:pt x="5407" y="2705"/>
                    <a:pt x="6030" y="1392"/>
                    <a:pt x="5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5"/>
            <p:cNvSpPr/>
            <p:nvPr/>
          </p:nvSpPr>
          <p:spPr>
            <a:xfrm>
              <a:off x="7532881" y="4726746"/>
              <a:ext cx="397274" cy="37267"/>
            </a:xfrm>
            <a:custGeom>
              <a:avLst/>
              <a:gdLst/>
              <a:ahLst/>
              <a:cxnLst/>
              <a:rect l="l" t="t" r="r" b="b"/>
              <a:pathLst>
                <a:path w="4989" h="468" extrusionOk="0">
                  <a:moveTo>
                    <a:pt x="215" y="1"/>
                  </a:moveTo>
                  <a:cubicBezTo>
                    <a:pt x="215" y="1"/>
                    <a:pt x="0" y="301"/>
                    <a:pt x="225" y="467"/>
                  </a:cubicBezTo>
                  <a:lnTo>
                    <a:pt x="4859" y="467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5"/>
            <p:cNvSpPr/>
            <p:nvPr/>
          </p:nvSpPr>
          <p:spPr>
            <a:xfrm>
              <a:off x="7550002" y="4639491"/>
              <a:ext cx="164516" cy="89106"/>
            </a:xfrm>
            <a:custGeom>
              <a:avLst/>
              <a:gdLst/>
              <a:ahLst/>
              <a:cxnLst/>
              <a:rect l="l" t="t" r="r" b="b"/>
              <a:pathLst>
                <a:path w="2066" h="1119" extrusionOk="0">
                  <a:moveTo>
                    <a:pt x="1281" y="1"/>
                  </a:moveTo>
                  <a:cubicBezTo>
                    <a:pt x="1190" y="1"/>
                    <a:pt x="1129" y="17"/>
                    <a:pt x="1129" y="17"/>
                  </a:cubicBezTo>
                  <a:cubicBezTo>
                    <a:pt x="34" y="796"/>
                    <a:pt x="0" y="1119"/>
                    <a:pt x="0" y="1119"/>
                  </a:cubicBezTo>
                  <a:lnTo>
                    <a:pt x="2065" y="1119"/>
                  </a:lnTo>
                  <a:cubicBezTo>
                    <a:pt x="2040" y="129"/>
                    <a:pt x="1539" y="1"/>
                    <a:pt x="1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5"/>
            <p:cNvSpPr/>
            <p:nvPr/>
          </p:nvSpPr>
          <p:spPr>
            <a:xfrm>
              <a:off x="7964240" y="3028728"/>
              <a:ext cx="224158" cy="1592122"/>
            </a:xfrm>
            <a:custGeom>
              <a:avLst/>
              <a:gdLst/>
              <a:ahLst/>
              <a:cxnLst/>
              <a:rect l="l" t="t" r="r" b="b"/>
              <a:pathLst>
                <a:path w="2815" h="19994" extrusionOk="0">
                  <a:moveTo>
                    <a:pt x="1852" y="0"/>
                  </a:moveTo>
                  <a:cubicBezTo>
                    <a:pt x="1417" y="0"/>
                    <a:pt x="1036" y="323"/>
                    <a:pt x="977" y="766"/>
                  </a:cubicBezTo>
                  <a:cubicBezTo>
                    <a:pt x="0" y="8051"/>
                    <a:pt x="4" y="14104"/>
                    <a:pt x="987" y="19272"/>
                  </a:cubicBezTo>
                  <a:cubicBezTo>
                    <a:pt x="1065" y="19697"/>
                    <a:pt x="1436" y="19993"/>
                    <a:pt x="1855" y="19993"/>
                  </a:cubicBezTo>
                  <a:cubicBezTo>
                    <a:pt x="1909" y="19993"/>
                    <a:pt x="1963" y="19987"/>
                    <a:pt x="2018" y="19976"/>
                  </a:cubicBezTo>
                  <a:cubicBezTo>
                    <a:pt x="2497" y="19884"/>
                    <a:pt x="2814" y="19421"/>
                    <a:pt x="2722" y="18942"/>
                  </a:cubicBezTo>
                  <a:cubicBezTo>
                    <a:pt x="1789" y="14032"/>
                    <a:pt x="1789" y="7996"/>
                    <a:pt x="2728" y="1002"/>
                  </a:cubicBezTo>
                  <a:cubicBezTo>
                    <a:pt x="2794" y="518"/>
                    <a:pt x="2457" y="72"/>
                    <a:pt x="1970" y="8"/>
                  </a:cubicBezTo>
                  <a:cubicBezTo>
                    <a:pt x="1930" y="3"/>
                    <a:pt x="1891" y="0"/>
                    <a:pt x="1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5"/>
            <p:cNvSpPr/>
            <p:nvPr/>
          </p:nvSpPr>
          <p:spPr>
            <a:xfrm>
              <a:off x="7751786" y="4550305"/>
              <a:ext cx="480169" cy="215479"/>
            </a:xfrm>
            <a:custGeom>
              <a:avLst/>
              <a:gdLst/>
              <a:ahLst/>
              <a:cxnLst/>
              <a:rect l="l" t="t" r="r" b="b"/>
              <a:pathLst>
                <a:path w="6030" h="2706" extrusionOk="0">
                  <a:moveTo>
                    <a:pt x="3669" y="1"/>
                  </a:moveTo>
                  <a:cubicBezTo>
                    <a:pt x="1" y="2338"/>
                    <a:pt x="913" y="2705"/>
                    <a:pt x="913" y="2705"/>
                  </a:cubicBezTo>
                  <a:lnTo>
                    <a:pt x="5407" y="2705"/>
                  </a:lnTo>
                  <a:cubicBezTo>
                    <a:pt x="5407" y="2705"/>
                    <a:pt x="6029" y="1392"/>
                    <a:pt x="5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5"/>
            <p:cNvSpPr/>
            <p:nvPr/>
          </p:nvSpPr>
          <p:spPr>
            <a:xfrm>
              <a:off x="7804661" y="4726746"/>
              <a:ext cx="397274" cy="37267"/>
            </a:xfrm>
            <a:custGeom>
              <a:avLst/>
              <a:gdLst/>
              <a:ahLst/>
              <a:cxnLst/>
              <a:rect l="l" t="t" r="r" b="b"/>
              <a:pathLst>
                <a:path w="4989" h="468" extrusionOk="0">
                  <a:moveTo>
                    <a:pt x="214" y="1"/>
                  </a:moveTo>
                  <a:cubicBezTo>
                    <a:pt x="214" y="1"/>
                    <a:pt x="1" y="301"/>
                    <a:pt x="225" y="467"/>
                  </a:cubicBezTo>
                  <a:lnTo>
                    <a:pt x="4859" y="467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5"/>
            <p:cNvSpPr/>
            <p:nvPr/>
          </p:nvSpPr>
          <p:spPr>
            <a:xfrm>
              <a:off x="7821702" y="4639491"/>
              <a:ext cx="164516" cy="89106"/>
            </a:xfrm>
            <a:custGeom>
              <a:avLst/>
              <a:gdLst/>
              <a:ahLst/>
              <a:cxnLst/>
              <a:rect l="l" t="t" r="r" b="b"/>
              <a:pathLst>
                <a:path w="2066" h="1119" extrusionOk="0">
                  <a:moveTo>
                    <a:pt x="1281" y="1"/>
                  </a:moveTo>
                  <a:cubicBezTo>
                    <a:pt x="1191" y="1"/>
                    <a:pt x="1130" y="17"/>
                    <a:pt x="1130" y="17"/>
                  </a:cubicBezTo>
                  <a:cubicBezTo>
                    <a:pt x="35" y="796"/>
                    <a:pt x="0" y="1119"/>
                    <a:pt x="0" y="1119"/>
                  </a:cubicBezTo>
                  <a:lnTo>
                    <a:pt x="2066" y="1119"/>
                  </a:lnTo>
                  <a:cubicBezTo>
                    <a:pt x="2041" y="129"/>
                    <a:pt x="1540" y="1"/>
                    <a:pt x="1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5"/>
            <p:cNvSpPr/>
            <p:nvPr/>
          </p:nvSpPr>
          <p:spPr>
            <a:xfrm>
              <a:off x="6940111" y="2196113"/>
              <a:ext cx="869161" cy="403883"/>
            </a:xfrm>
            <a:custGeom>
              <a:avLst/>
              <a:gdLst/>
              <a:ahLst/>
              <a:cxnLst/>
              <a:rect l="l" t="t" r="r" b="b"/>
              <a:pathLst>
                <a:path w="10915" h="5072" extrusionOk="0">
                  <a:moveTo>
                    <a:pt x="10147" y="0"/>
                  </a:moveTo>
                  <a:cubicBezTo>
                    <a:pt x="9901" y="0"/>
                    <a:pt x="9662" y="136"/>
                    <a:pt x="9544" y="373"/>
                  </a:cubicBezTo>
                  <a:cubicBezTo>
                    <a:pt x="8561" y="2356"/>
                    <a:pt x="7601" y="3397"/>
                    <a:pt x="6533" y="3656"/>
                  </a:cubicBezTo>
                  <a:cubicBezTo>
                    <a:pt x="6347" y="3701"/>
                    <a:pt x="6153" y="3723"/>
                    <a:pt x="5948" y="3723"/>
                  </a:cubicBezTo>
                  <a:cubicBezTo>
                    <a:pt x="4791" y="3723"/>
                    <a:pt x="3309" y="3000"/>
                    <a:pt x="1161" y="1407"/>
                  </a:cubicBezTo>
                  <a:cubicBezTo>
                    <a:pt x="1040" y="1318"/>
                    <a:pt x="901" y="1275"/>
                    <a:pt x="762" y="1275"/>
                  </a:cubicBezTo>
                  <a:cubicBezTo>
                    <a:pt x="556" y="1275"/>
                    <a:pt x="354" y="1370"/>
                    <a:pt x="222" y="1546"/>
                  </a:cubicBezTo>
                  <a:cubicBezTo>
                    <a:pt x="1" y="1846"/>
                    <a:pt x="62" y="2268"/>
                    <a:pt x="361" y="2489"/>
                  </a:cubicBezTo>
                  <a:cubicBezTo>
                    <a:pt x="2763" y="4272"/>
                    <a:pt x="4464" y="5071"/>
                    <a:pt x="5930" y="5071"/>
                  </a:cubicBezTo>
                  <a:cubicBezTo>
                    <a:pt x="6244" y="5071"/>
                    <a:pt x="6550" y="5034"/>
                    <a:pt x="6846" y="4963"/>
                  </a:cubicBezTo>
                  <a:cubicBezTo>
                    <a:pt x="8333" y="4605"/>
                    <a:pt x="9571" y="3336"/>
                    <a:pt x="10748" y="971"/>
                  </a:cubicBezTo>
                  <a:cubicBezTo>
                    <a:pt x="10915" y="638"/>
                    <a:pt x="10779" y="237"/>
                    <a:pt x="10445" y="70"/>
                  </a:cubicBezTo>
                  <a:cubicBezTo>
                    <a:pt x="10350" y="23"/>
                    <a:pt x="10248" y="0"/>
                    <a:pt x="10147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5"/>
            <p:cNvSpPr/>
            <p:nvPr/>
          </p:nvSpPr>
          <p:spPr>
            <a:xfrm>
              <a:off x="7919488" y="1902038"/>
              <a:ext cx="135291" cy="280935"/>
            </a:xfrm>
            <a:custGeom>
              <a:avLst/>
              <a:gdLst/>
              <a:ahLst/>
              <a:cxnLst/>
              <a:rect l="l" t="t" r="r" b="b"/>
              <a:pathLst>
                <a:path w="1699" h="3528" extrusionOk="0">
                  <a:moveTo>
                    <a:pt x="848" y="0"/>
                  </a:moveTo>
                  <a:cubicBezTo>
                    <a:pt x="382" y="0"/>
                    <a:pt x="1" y="381"/>
                    <a:pt x="1" y="847"/>
                  </a:cubicBezTo>
                  <a:lnTo>
                    <a:pt x="1" y="2681"/>
                  </a:lnTo>
                  <a:cubicBezTo>
                    <a:pt x="1" y="3147"/>
                    <a:pt x="382" y="3528"/>
                    <a:pt x="848" y="3528"/>
                  </a:cubicBezTo>
                  <a:cubicBezTo>
                    <a:pt x="1318" y="3528"/>
                    <a:pt x="1698" y="3147"/>
                    <a:pt x="1698" y="2681"/>
                  </a:cubicBezTo>
                  <a:lnTo>
                    <a:pt x="1698" y="847"/>
                  </a:lnTo>
                  <a:cubicBezTo>
                    <a:pt x="1698" y="381"/>
                    <a:pt x="1318" y="0"/>
                    <a:pt x="848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5"/>
            <p:cNvSpPr/>
            <p:nvPr/>
          </p:nvSpPr>
          <p:spPr>
            <a:xfrm>
              <a:off x="7919488" y="1902038"/>
              <a:ext cx="135291" cy="112756"/>
            </a:xfrm>
            <a:custGeom>
              <a:avLst/>
              <a:gdLst/>
              <a:ahLst/>
              <a:cxnLst/>
              <a:rect l="l" t="t" r="r" b="b"/>
              <a:pathLst>
                <a:path w="1699" h="1416" extrusionOk="0">
                  <a:moveTo>
                    <a:pt x="1" y="0"/>
                  </a:moveTo>
                  <a:lnTo>
                    <a:pt x="1" y="1415"/>
                  </a:lnTo>
                  <a:lnTo>
                    <a:pt x="1698" y="1415"/>
                  </a:lnTo>
                  <a:lnTo>
                    <a:pt x="16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5"/>
            <p:cNvSpPr/>
            <p:nvPr/>
          </p:nvSpPr>
          <p:spPr>
            <a:xfrm>
              <a:off x="7919488" y="1902038"/>
              <a:ext cx="135291" cy="126532"/>
            </a:xfrm>
            <a:custGeom>
              <a:avLst/>
              <a:gdLst/>
              <a:ahLst/>
              <a:cxnLst/>
              <a:rect l="l" t="t" r="r" b="b"/>
              <a:pathLst>
                <a:path w="1699" h="1589" extrusionOk="0">
                  <a:moveTo>
                    <a:pt x="848" y="0"/>
                  </a:moveTo>
                  <a:cubicBezTo>
                    <a:pt x="382" y="0"/>
                    <a:pt x="1" y="381"/>
                    <a:pt x="1" y="847"/>
                  </a:cubicBezTo>
                  <a:lnTo>
                    <a:pt x="1" y="1415"/>
                  </a:lnTo>
                  <a:cubicBezTo>
                    <a:pt x="1" y="1415"/>
                    <a:pt x="423" y="1588"/>
                    <a:pt x="922" y="1588"/>
                  </a:cubicBezTo>
                  <a:cubicBezTo>
                    <a:pt x="1175" y="1588"/>
                    <a:pt x="1447" y="1544"/>
                    <a:pt x="1698" y="1415"/>
                  </a:cubicBezTo>
                  <a:lnTo>
                    <a:pt x="1698" y="847"/>
                  </a:lnTo>
                  <a:cubicBezTo>
                    <a:pt x="1698" y="381"/>
                    <a:pt x="1318" y="0"/>
                    <a:pt x="848" y="0"/>
                  </a:cubicBezTo>
                  <a:close/>
                </a:path>
              </a:pathLst>
            </a:custGeom>
            <a:solidFill>
              <a:srgbClr val="F3A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5"/>
            <p:cNvSpPr/>
            <p:nvPr/>
          </p:nvSpPr>
          <p:spPr>
            <a:xfrm>
              <a:off x="7654238" y="2065360"/>
              <a:ext cx="665786" cy="1141496"/>
            </a:xfrm>
            <a:custGeom>
              <a:avLst/>
              <a:gdLst/>
              <a:ahLst/>
              <a:cxnLst/>
              <a:rect l="l" t="t" r="r" b="b"/>
              <a:pathLst>
                <a:path w="8361" h="14335" extrusionOk="0">
                  <a:moveTo>
                    <a:pt x="3804" y="0"/>
                  </a:moveTo>
                  <a:cubicBezTo>
                    <a:pt x="1712" y="0"/>
                    <a:pt x="1" y="1776"/>
                    <a:pt x="1" y="3944"/>
                  </a:cubicBezTo>
                  <a:lnTo>
                    <a:pt x="715" y="10581"/>
                  </a:lnTo>
                  <a:cubicBezTo>
                    <a:pt x="1100" y="12892"/>
                    <a:pt x="1712" y="14334"/>
                    <a:pt x="3804" y="14334"/>
                  </a:cubicBezTo>
                  <a:lnTo>
                    <a:pt x="4556" y="14334"/>
                  </a:lnTo>
                  <a:cubicBezTo>
                    <a:pt x="6530" y="13974"/>
                    <a:pt x="7149" y="12735"/>
                    <a:pt x="7680" y="10581"/>
                  </a:cubicBezTo>
                  <a:lnTo>
                    <a:pt x="8361" y="3944"/>
                  </a:lnTo>
                  <a:cubicBezTo>
                    <a:pt x="8361" y="1776"/>
                    <a:pt x="6649" y="0"/>
                    <a:pt x="4556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5"/>
            <p:cNvSpPr/>
            <p:nvPr/>
          </p:nvSpPr>
          <p:spPr>
            <a:xfrm>
              <a:off x="7530731" y="2059149"/>
              <a:ext cx="807448" cy="1199546"/>
            </a:xfrm>
            <a:custGeom>
              <a:avLst/>
              <a:gdLst/>
              <a:ahLst/>
              <a:cxnLst/>
              <a:rect l="l" t="t" r="r" b="b"/>
              <a:pathLst>
                <a:path w="10140" h="15064" extrusionOk="0">
                  <a:moveTo>
                    <a:pt x="4158" y="0"/>
                  </a:moveTo>
                  <a:cubicBezTo>
                    <a:pt x="3763" y="85"/>
                    <a:pt x="3409" y="310"/>
                    <a:pt x="3089" y="559"/>
                  </a:cubicBezTo>
                  <a:cubicBezTo>
                    <a:pt x="2386" y="1096"/>
                    <a:pt x="1780" y="1759"/>
                    <a:pt x="1304" y="2504"/>
                  </a:cubicBezTo>
                  <a:cubicBezTo>
                    <a:pt x="939" y="3076"/>
                    <a:pt x="650" y="3695"/>
                    <a:pt x="211" y="4213"/>
                  </a:cubicBezTo>
                  <a:cubicBezTo>
                    <a:pt x="140" y="4298"/>
                    <a:pt x="62" y="4383"/>
                    <a:pt x="31" y="4488"/>
                  </a:cubicBezTo>
                  <a:cubicBezTo>
                    <a:pt x="0" y="4596"/>
                    <a:pt x="18" y="4709"/>
                    <a:pt x="38" y="4818"/>
                  </a:cubicBezTo>
                  <a:cubicBezTo>
                    <a:pt x="79" y="5059"/>
                    <a:pt x="126" y="5315"/>
                    <a:pt x="283" y="5502"/>
                  </a:cubicBezTo>
                  <a:cubicBezTo>
                    <a:pt x="392" y="5627"/>
                    <a:pt x="612" y="6003"/>
                    <a:pt x="889" y="6003"/>
                  </a:cubicBezTo>
                  <a:cubicBezTo>
                    <a:pt x="1019" y="6003"/>
                    <a:pt x="1163" y="5919"/>
                    <a:pt x="1313" y="5686"/>
                  </a:cubicBezTo>
                  <a:cubicBezTo>
                    <a:pt x="1456" y="9088"/>
                    <a:pt x="1456" y="12729"/>
                    <a:pt x="2263" y="14750"/>
                  </a:cubicBezTo>
                  <a:lnTo>
                    <a:pt x="2365" y="15028"/>
                  </a:lnTo>
                  <a:cubicBezTo>
                    <a:pt x="2887" y="14971"/>
                    <a:pt x="3505" y="14950"/>
                    <a:pt x="4154" y="14950"/>
                  </a:cubicBezTo>
                  <a:cubicBezTo>
                    <a:pt x="5397" y="14950"/>
                    <a:pt x="6754" y="15025"/>
                    <a:pt x="7758" y="15059"/>
                  </a:cubicBezTo>
                  <a:cubicBezTo>
                    <a:pt x="7815" y="15061"/>
                    <a:pt x="7855" y="15063"/>
                    <a:pt x="7886" y="15063"/>
                  </a:cubicBezTo>
                  <a:cubicBezTo>
                    <a:pt x="7979" y="15063"/>
                    <a:pt x="7974" y="15046"/>
                    <a:pt x="8067" y="14974"/>
                  </a:cubicBezTo>
                  <a:cubicBezTo>
                    <a:pt x="8880" y="14460"/>
                    <a:pt x="9394" y="13562"/>
                    <a:pt x="9639" y="12626"/>
                  </a:cubicBezTo>
                  <a:cubicBezTo>
                    <a:pt x="9884" y="11694"/>
                    <a:pt x="9898" y="10717"/>
                    <a:pt x="9904" y="9755"/>
                  </a:cubicBezTo>
                  <a:cubicBezTo>
                    <a:pt x="9918" y="8380"/>
                    <a:pt x="9932" y="7002"/>
                    <a:pt x="9942" y="5628"/>
                  </a:cubicBezTo>
                  <a:cubicBezTo>
                    <a:pt x="9953" y="4777"/>
                    <a:pt x="10140" y="3706"/>
                    <a:pt x="9912" y="2886"/>
                  </a:cubicBezTo>
                  <a:cubicBezTo>
                    <a:pt x="9524" y="1504"/>
                    <a:pt x="8680" y="439"/>
                    <a:pt x="6911" y="55"/>
                  </a:cubicBezTo>
                  <a:lnTo>
                    <a:pt x="6819" y="116"/>
                  </a:lnTo>
                  <a:cubicBezTo>
                    <a:pt x="6686" y="510"/>
                    <a:pt x="6346" y="834"/>
                    <a:pt x="5944" y="942"/>
                  </a:cubicBezTo>
                  <a:cubicBezTo>
                    <a:pt x="5840" y="971"/>
                    <a:pt x="5732" y="984"/>
                    <a:pt x="5624" y="984"/>
                  </a:cubicBezTo>
                  <a:cubicBezTo>
                    <a:pt x="5314" y="984"/>
                    <a:pt x="5004" y="871"/>
                    <a:pt x="4774" y="667"/>
                  </a:cubicBezTo>
                  <a:cubicBezTo>
                    <a:pt x="4604" y="518"/>
                    <a:pt x="4474" y="310"/>
                    <a:pt x="4468" y="85"/>
                  </a:cubicBezTo>
                  <a:lnTo>
                    <a:pt x="41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5"/>
            <p:cNvSpPr/>
            <p:nvPr/>
          </p:nvSpPr>
          <p:spPr>
            <a:xfrm>
              <a:off x="7612034" y="2059149"/>
              <a:ext cx="726146" cy="1048010"/>
            </a:xfrm>
            <a:custGeom>
              <a:avLst/>
              <a:gdLst/>
              <a:ahLst/>
              <a:cxnLst/>
              <a:rect l="l" t="t" r="r" b="b"/>
              <a:pathLst>
                <a:path w="9119" h="13161" extrusionOk="0">
                  <a:moveTo>
                    <a:pt x="3137" y="0"/>
                  </a:moveTo>
                  <a:cubicBezTo>
                    <a:pt x="2742" y="85"/>
                    <a:pt x="2388" y="310"/>
                    <a:pt x="2068" y="559"/>
                  </a:cubicBezTo>
                  <a:lnTo>
                    <a:pt x="292" y="5686"/>
                  </a:lnTo>
                  <a:cubicBezTo>
                    <a:pt x="435" y="9088"/>
                    <a:pt x="0" y="11143"/>
                    <a:pt x="810" y="13161"/>
                  </a:cubicBezTo>
                  <a:cubicBezTo>
                    <a:pt x="810" y="13161"/>
                    <a:pt x="3131" y="13050"/>
                    <a:pt x="4767" y="13050"/>
                  </a:cubicBezTo>
                  <a:cubicBezTo>
                    <a:pt x="5059" y="13050"/>
                    <a:pt x="5328" y="13053"/>
                    <a:pt x="5559" y="13062"/>
                  </a:cubicBezTo>
                  <a:cubicBezTo>
                    <a:pt x="5581" y="13062"/>
                    <a:pt x="5606" y="13063"/>
                    <a:pt x="5635" y="13063"/>
                  </a:cubicBezTo>
                  <a:cubicBezTo>
                    <a:pt x="5910" y="13063"/>
                    <a:pt x="6452" y="13032"/>
                    <a:pt x="6559" y="12946"/>
                  </a:cubicBezTo>
                  <a:cubicBezTo>
                    <a:pt x="6559" y="12946"/>
                    <a:pt x="6792" y="12960"/>
                    <a:pt x="7101" y="12960"/>
                  </a:cubicBezTo>
                  <a:cubicBezTo>
                    <a:pt x="7680" y="12960"/>
                    <a:pt x="8530" y="12910"/>
                    <a:pt x="8618" y="12626"/>
                  </a:cubicBezTo>
                  <a:cubicBezTo>
                    <a:pt x="8907" y="11708"/>
                    <a:pt x="8877" y="10717"/>
                    <a:pt x="8883" y="9755"/>
                  </a:cubicBezTo>
                  <a:cubicBezTo>
                    <a:pt x="8897" y="8380"/>
                    <a:pt x="8911" y="7002"/>
                    <a:pt x="8921" y="5628"/>
                  </a:cubicBezTo>
                  <a:cubicBezTo>
                    <a:pt x="8932" y="4777"/>
                    <a:pt x="9119" y="3706"/>
                    <a:pt x="8891" y="2886"/>
                  </a:cubicBezTo>
                  <a:cubicBezTo>
                    <a:pt x="8503" y="1504"/>
                    <a:pt x="7659" y="439"/>
                    <a:pt x="5890" y="55"/>
                  </a:cubicBezTo>
                  <a:lnTo>
                    <a:pt x="5798" y="116"/>
                  </a:lnTo>
                  <a:cubicBezTo>
                    <a:pt x="5665" y="510"/>
                    <a:pt x="4543" y="3287"/>
                    <a:pt x="4138" y="3396"/>
                  </a:cubicBezTo>
                  <a:cubicBezTo>
                    <a:pt x="4118" y="3402"/>
                    <a:pt x="4097" y="3404"/>
                    <a:pt x="4077" y="3404"/>
                  </a:cubicBezTo>
                  <a:cubicBezTo>
                    <a:pt x="3679" y="3404"/>
                    <a:pt x="3138" y="2446"/>
                    <a:pt x="2957" y="1916"/>
                  </a:cubicBezTo>
                  <a:cubicBezTo>
                    <a:pt x="2885" y="1702"/>
                    <a:pt x="2980" y="1018"/>
                    <a:pt x="2974" y="793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5"/>
            <p:cNvSpPr/>
            <p:nvPr/>
          </p:nvSpPr>
          <p:spPr>
            <a:xfrm>
              <a:off x="7543233" y="2196193"/>
              <a:ext cx="886760" cy="747566"/>
            </a:xfrm>
            <a:custGeom>
              <a:avLst/>
              <a:gdLst/>
              <a:ahLst/>
              <a:cxnLst/>
              <a:rect l="l" t="t" r="r" b="b"/>
              <a:pathLst>
                <a:path w="11136" h="9388" extrusionOk="0">
                  <a:moveTo>
                    <a:pt x="8554" y="0"/>
                  </a:moveTo>
                  <a:cubicBezTo>
                    <a:pt x="8434" y="0"/>
                    <a:pt x="8313" y="32"/>
                    <a:pt x="8203" y="99"/>
                  </a:cubicBezTo>
                  <a:cubicBezTo>
                    <a:pt x="7886" y="294"/>
                    <a:pt x="7788" y="708"/>
                    <a:pt x="7982" y="1025"/>
                  </a:cubicBezTo>
                  <a:cubicBezTo>
                    <a:pt x="9342" y="3233"/>
                    <a:pt x="9703" y="4914"/>
                    <a:pt x="9053" y="6016"/>
                  </a:cubicBezTo>
                  <a:cubicBezTo>
                    <a:pt x="8271" y="7349"/>
                    <a:pt x="5910" y="8040"/>
                    <a:pt x="2189" y="8040"/>
                  </a:cubicBezTo>
                  <a:cubicBezTo>
                    <a:pt x="1720" y="8040"/>
                    <a:pt x="1229" y="8029"/>
                    <a:pt x="718" y="8007"/>
                  </a:cubicBezTo>
                  <a:cubicBezTo>
                    <a:pt x="709" y="8006"/>
                    <a:pt x="700" y="8006"/>
                    <a:pt x="692" y="8006"/>
                  </a:cubicBezTo>
                  <a:cubicBezTo>
                    <a:pt x="330" y="8006"/>
                    <a:pt x="33" y="8287"/>
                    <a:pt x="17" y="8649"/>
                  </a:cubicBezTo>
                  <a:cubicBezTo>
                    <a:pt x="0" y="9020"/>
                    <a:pt x="289" y="9334"/>
                    <a:pt x="660" y="9351"/>
                  </a:cubicBezTo>
                  <a:cubicBezTo>
                    <a:pt x="1201" y="9374"/>
                    <a:pt x="1721" y="9388"/>
                    <a:pt x="2218" y="9388"/>
                  </a:cubicBezTo>
                  <a:cubicBezTo>
                    <a:pt x="6533" y="9388"/>
                    <a:pt x="9155" y="8503"/>
                    <a:pt x="10214" y="6697"/>
                  </a:cubicBezTo>
                  <a:cubicBezTo>
                    <a:pt x="11135" y="5132"/>
                    <a:pt x="10768" y="2985"/>
                    <a:pt x="9128" y="320"/>
                  </a:cubicBezTo>
                  <a:cubicBezTo>
                    <a:pt x="9001" y="114"/>
                    <a:pt x="8780" y="0"/>
                    <a:pt x="8554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5"/>
            <p:cNvSpPr/>
            <p:nvPr/>
          </p:nvSpPr>
          <p:spPr>
            <a:xfrm>
              <a:off x="8132181" y="2101035"/>
              <a:ext cx="278546" cy="440274"/>
            </a:xfrm>
            <a:custGeom>
              <a:avLst/>
              <a:gdLst/>
              <a:ahLst/>
              <a:cxnLst/>
              <a:rect l="l" t="t" r="r" b="b"/>
              <a:pathLst>
                <a:path w="3498" h="5529" extrusionOk="0">
                  <a:moveTo>
                    <a:pt x="486" y="1"/>
                  </a:moveTo>
                  <a:cubicBezTo>
                    <a:pt x="456" y="1"/>
                    <a:pt x="425" y="2"/>
                    <a:pt x="395" y="5"/>
                  </a:cubicBezTo>
                  <a:cubicBezTo>
                    <a:pt x="0" y="733"/>
                    <a:pt x="85" y="2299"/>
                    <a:pt x="317" y="3095"/>
                  </a:cubicBezTo>
                  <a:cubicBezTo>
                    <a:pt x="545" y="3887"/>
                    <a:pt x="984" y="4601"/>
                    <a:pt x="1433" y="5292"/>
                  </a:cubicBezTo>
                  <a:cubicBezTo>
                    <a:pt x="1484" y="5370"/>
                    <a:pt x="1542" y="5452"/>
                    <a:pt x="1624" y="5493"/>
                  </a:cubicBezTo>
                  <a:cubicBezTo>
                    <a:pt x="1678" y="5521"/>
                    <a:pt x="1738" y="5529"/>
                    <a:pt x="1799" y="5529"/>
                  </a:cubicBezTo>
                  <a:cubicBezTo>
                    <a:pt x="1832" y="5529"/>
                    <a:pt x="1866" y="5526"/>
                    <a:pt x="1899" y="5524"/>
                  </a:cubicBezTo>
                  <a:cubicBezTo>
                    <a:pt x="2226" y="5504"/>
                    <a:pt x="2563" y="5479"/>
                    <a:pt x="2862" y="5350"/>
                  </a:cubicBezTo>
                  <a:cubicBezTo>
                    <a:pt x="3165" y="5218"/>
                    <a:pt x="3430" y="4959"/>
                    <a:pt x="3474" y="4632"/>
                  </a:cubicBezTo>
                  <a:cubicBezTo>
                    <a:pt x="3498" y="4458"/>
                    <a:pt x="3457" y="4282"/>
                    <a:pt x="3410" y="4111"/>
                  </a:cubicBezTo>
                  <a:cubicBezTo>
                    <a:pt x="3253" y="3519"/>
                    <a:pt x="3039" y="2948"/>
                    <a:pt x="2770" y="2401"/>
                  </a:cubicBezTo>
                  <a:cubicBezTo>
                    <a:pt x="2546" y="1938"/>
                    <a:pt x="2379" y="1407"/>
                    <a:pt x="2032" y="1029"/>
                  </a:cubicBezTo>
                  <a:cubicBezTo>
                    <a:pt x="1402" y="351"/>
                    <a:pt x="960" y="1"/>
                    <a:pt x="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5"/>
            <p:cNvSpPr/>
            <p:nvPr/>
          </p:nvSpPr>
          <p:spPr>
            <a:xfrm>
              <a:off x="6863347" y="2198343"/>
              <a:ext cx="162286" cy="195412"/>
            </a:xfrm>
            <a:custGeom>
              <a:avLst/>
              <a:gdLst/>
              <a:ahLst/>
              <a:cxnLst/>
              <a:rect l="l" t="t" r="r" b="b"/>
              <a:pathLst>
                <a:path w="2038" h="2454" extrusionOk="0">
                  <a:moveTo>
                    <a:pt x="412" y="1"/>
                  </a:moveTo>
                  <a:cubicBezTo>
                    <a:pt x="178" y="1"/>
                    <a:pt x="0" y="212"/>
                    <a:pt x="120" y="450"/>
                  </a:cubicBezTo>
                  <a:cubicBezTo>
                    <a:pt x="236" y="672"/>
                    <a:pt x="423" y="777"/>
                    <a:pt x="624" y="893"/>
                  </a:cubicBezTo>
                  <a:cubicBezTo>
                    <a:pt x="624" y="940"/>
                    <a:pt x="627" y="988"/>
                    <a:pt x="648" y="1036"/>
                  </a:cubicBezTo>
                  <a:cubicBezTo>
                    <a:pt x="637" y="1035"/>
                    <a:pt x="627" y="1035"/>
                    <a:pt x="617" y="1035"/>
                  </a:cubicBezTo>
                  <a:cubicBezTo>
                    <a:pt x="483" y="1035"/>
                    <a:pt x="362" y="1101"/>
                    <a:pt x="267" y="1294"/>
                  </a:cubicBezTo>
                  <a:cubicBezTo>
                    <a:pt x="161" y="1501"/>
                    <a:pt x="226" y="1740"/>
                    <a:pt x="362" y="1914"/>
                  </a:cubicBezTo>
                  <a:cubicBezTo>
                    <a:pt x="431" y="2002"/>
                    <a:pt x="519" y="2063"/>
                    <a:pt x="610" y="2110"/>
                  </a:cubicBezTo>
                  <a:cubicBezTo>
                    <a:pt x="737" y="2270"/>
                    <a:pt x="893" y="2427"/>
                    <a:pt x="1094" y="2451"/>
                  </a:cubicBezTo>
                  <a:cubicBezTo>
                    <a:pt x="1112" y="2453"/>
                    <a:pt x="1129" y="2454"/>
                    <a:pt x="1146" y="2454"/>
                  </a:cubicBezTo>
                  <a:cubicBezTo>
                    <a:pt x="1392" y="2454"/>
                    <a:pt x="1528" y="2255"/>
                    <a:pt x="1557" y="2025"/>
                  </a:cubicBezTo>
                  <a:cubicBezTo>
                    <a:pt x="1560" y="1988"/>
                    <a:pt x="1553" y="1954"/>
                    <a:pt x="1540" y="1917"/>
                  </a:cubicBezTo>
                  <a:lnTo>
                    <a:pt x="1540" y="1917"/>
                  </a:lnTo>
                  <a:cubicBezTo>
                    <a:pt x="1569" y="1924"/>
                    <a:pt x="1598" y="1928"/>
                    <a:pt x="1627" y="1928"/>
                  </a:cubicBezTo>
                  <a:cubicBezTo>
                    <a:pt x="1842" y="1928"/>
                    <a:pt x="2037" y="1737"/>
                    <a:pt x="1968" y="1485"/>
                  </a:cubicBezTo>
                  <a:cubicBezTo>
                    <a:pt x="1975" y="1192"/>
                    <a:pt x="1798" y="848"/>
                    <a:pt x="1635" y="654"/>
                  </a:cubicBezTo>
                  <a:cubicBezTo>
                    <a:pt x="1339" y="304"/>
                    <a:pt x="921" y="69"/>
                    <a:pt x="464" y="4"/>
                  </a:cubicBezTo>
                  <a:cubicBezTo>
                    <a:pt x="446" y="2"/>
                    <a:pt x="429" y="1"/>
                    <a:pt x="412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5"/>
            <p:cNvSpPr/>
            <p:nvPr/>
          </p:nvSpPr>
          <p:spPr>
            <a:xfrm>
              <a:off x="6681948" y="2124128"/>
              <a:ext cx="343126" cy="220336"/>
            </a:xfrm>
            <a:custGeom>
              <a:avLst/>
              <a:gdLst/>
              <a:ahLst/>
              <a:cxnLst/>
              <a:rect l="l" t="t" r="r" b="b"/>
              <a:pathLst>
                <a:path w="4309" h="2767" extrusionOk="0">
                  <a:moveTo>
                    <a:pt x="260" y="1"/>
                  </a:moveTo>
                  <a:cubicBezTo>
                    <a:pt x="120" y="1"/>
                    <a:pt x="1" y="176"/>
                    <a:pt x="129" y="294"/>
                  </a:cubicBezTo>
                  <a:cubicBezTo>
                    <a:pt x="715" y="825"/>
                    <a:pt x="1429" y="1239"/>
                    <a:pt x="2092" y="1665"/>
                  </a:cubicBezTo>
                  <a:cubicBezTo>
                    <a:pt x="2739" y="2080"/>
                    <a:pt x="3447" y="2546"/>
                    <a:pt x="4188" y="2764"/>
                  </a:cubicBezTo>
                  <a:cubicBezTo>
                    <a:pt x="4195" y="2766"/>
                    <a:pt x="4202" y="2767"/>
                    <a:pt x="4208" y="2767"/>
                  </a:cubicBezTo>
                  <a:cubicBezTo>
                    <a:pt x="4269" y="2767"/>
                    <a:pt x="4309" y="2684"/>
                    <a:pt x="4260" y="2637"/>
                  </a:cubicBezTo>
                  <a:cubicBezTo>
                    <a:pt x="3739" y="2134"/>
                    <a:pt x="3052" y="1750"/>
                    <a:pt x="2439" y="1362"/>
                  </a:cubicBezTo>
                  <a:cubicBezTo>
                    <a:pt x="1745" y="919"/>
                    <a:pt x="1071" y="399"/>
                    <a:pt x="341" y="21"/>
                  </a:cubicBezTo>
                  <a:cubicBezTo>
                    <a:pt x="314" y="7"/>
                    <a:pt x="287" y="1"/>
                    <a:pt x="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5"/>
            <p:cNvSpPr/>
            <p:nvPr/>
          </p:nvSpPr>
          <p:spPr>
            <a:xfrm>
              <a:off x="6610360" y="2056442"/>
              <a:ext cx="110925" cy="113712"/>
            </a:xfrm>
            <a:custGeom>
              <a:avLst/>
              <a:gdLst/>
              <a:ahLst/>
              <a:cxnLst/>
              <a:rect l="l" t="t" r="r" b="b"/>
              <a:pathLst>
                <a:path w="1393" h="1428" extrusionOk="0">
                  <a:moveTo>
                    <a:pt x="56" y="0"/>
                  </a:moveTo>
                  <a:cubicBezTo>
                    <a:pt x="22" y="0"/>
                    <a:pt x="1" y="34"/>
                    <a:pt x="1" y="133"/>
                  </a:cubicBezTo>
                  <a:cubicBezTo>
                    <a:pt x="1" y="555"/>
                    <a:pt x="386" y="1402"/>
                    <a:pt x="902" y="1426"/>
                  </a:cubicBezTo>
                  <a:cubicBezTo>
                    <a:pt x="903" y="1427"/>
                    <a:pt x="904" y="1427"/>
                    <a:pt x="904" y="1427"/>
                  </a:cubicBezTo>
                  <a:cubicBezTo>
                    <a:pt x="904" y="1427"/>
                    <a:pt x="903" y="1426"/>
                    <a:pt x="906" y="1426"/>
                  </a:cubicBezTo>
                  <a:cubicBezTo>
                    <a:pt x="1097" y="1405"/>
                    <a:pt x="1253" y="1328"/>
                    <a:pt x="1301" y="1133"/>
                  </a:cubicBezTo>
                  <a:cubicBezTo>
                    <a:pt x="1389" y="1017"/>
                    <a:pt x="1392" y="827"/>
                    <a:pt x="1307" y="681"/>
                  </a:cubicBezTo>
                  <a:cubicBezTo>
                    <a:pt x="1202" y="500"/>
                    <a:pt x="1062" y="388"/>
                    <a:pt x="889" y="323"/>
                  </a:cubicBezTo>
                  <a:cubicBezTo>
                    <a:pt x="651" y="228"/>
                    <a:pt x="555" y="235"/>
                    <a:pt x="334" y="153"/>
                  </a:cubicBezTo>
                  <a:cubicBezTo>
                    <a:pt x="226" y="114"/>
                    <a:pt x="119" y="0"/>
                    <a:pt x="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5"/>
            <p:cNvSpPr/>
            <p:nvPr/>
          </p:nvSpPr>
          <p:spPr>
            <a:xfrm>
              <a:off x="7710378" y="1797245"/>
              <a:ext cx="132027" cy="127169"/>
            </a:xfrm>
            <a:custGeom>
              <a:avLst/>
              <a:gdLst/>
              <a:ahLst/>
              <a:cxnLst/>
              <a:rect l="l" t="t" r="r" b="b"/>
              <a:pathLst>
                <a:path w="1658" h="1597" extrusionOk="0">
                  <a:moveTo>
                    <a:pt x="832" y="1"/>
                  </a:moveTo>
                  <a:cubicBezTo>
                    <a:pt x="418" y="1"/>
                    <a:pt x="67" y="321"/>
                    <a:pt x="34" y="741"/>
                  </a:cubicBezTo>
                  <a:cubicBezTo>
                    <a:pt x="1" y="1180"/>
                    <a:pt x="330" y="1561"/>
                    <a:pt x="769" y="1595"/>
                  </a:cubicBezTo>
                  <a:cubicBezTo>
                    <a:pt x="788" y="1596"/>
                    <a:pt x="807" y="1597"/>
                    <a:pt x="826" y="1597"/>
                  </a:cubicBezTo>
                  <a:cubicBezTo>
                    <a:pt x="1241" y="1597"/>
                    <a:pt x="1594" y="1277"/>
                    <a:pt x="1623" y="857"/>
                  </a:cubicBezTo>
                  <a:cubicBezTo>
                    <a:pt x="1657" y="418"/>
                    <a:pt x="1327" y="37"/>
                    <a:pt x="888" y="2"/>
                  </a:cubicBezTo>
                  <a:cubicBezTo>
                    <a:pt x="869" y="1"/>
                    <a:pt x="851" y="1"/>
                    <a:pt x="832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5"/>
            <p:cNvSpPr/>
            <p:nvPr/>
          </p:nvSpPr>
          <p:spPr>
            <a:xfrm>
              <a:off x="8131943" y="1768498"/>
              <a:ext cx="132027" cy="126930"/>
            </a:xfrm>
            <a:custGeom>
              <a:avLst/>
              <a:gdLst/>
              <a:ahLst/>
              <a:cxnLst/>
              <a:rect l="l" t="t" r="r" b="b"/>
              <a:pathLst>
                <a:path w="1658" h="1594" extrusionOk="0">
                  <a:moveTo>
                    <a:pt x="825" y="1"/>
                  </a:moveTo>
                  <a:cubicBezTo>
                    <a:pt x="413" y="1"/>
                    <a:pt x="63" y="320"/>
                    <a:pt x="35" y="738"/>
                  </a:cubicBezTo>
                  <a:cubicBezTo>
                    <a:pt x="0" y="1177"/>
                    <a:pt x="330" y="1558"/>
                    <a:pt x="769" y="1592"/>
                  </a:cubicBezTo>
                  <a:cubicBezTo>
                    <a:pt x="789" y="1593"/>
                    <a:pt x="808" y="1594"/>
                    <a:pt x="827" y="1594"/>
                  </a:cubicBezTo>
                  <a:cubicBezTo>
                    <a:pt x="1241" y="1594"/>
                    <a:pt x="1591" y="1277"/>
                    <a:pt x="1623" y="857"/>
                  </a:cubicBezTo>
                  <a:cubicBezTo>
                    <a:pt x="1657" y="418"/>
                    <a:pt x="1327" y="34"/>
                    <a:pt x="888" y="3"/>
                  </a:cubicBezTo>
                  <a:cubicBezTo>
                    <a:pt x="867" y="2"/>
                    <a:pt x="846" y="1"/>
                    <a:pt x="82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5"/>
            <p:cNvSpPr/>
            <p:nvPr/>
          </p:nvSpPr>
          <p:spPr>
            <a:xfrm>
              <a:off x="7728773" y="1376956"/>
              <a:ext cx="488530" cy="622866"/>
            </a:xfrm>
            <a:custGeom>
              <a:avLst/>
              <a:gdLst/>
              <a:ahLst/>
              <a:cxnLst/>
              <a:rect l="l" t="t" r="r" b="b"/>
              <a:pathLst>
                <a:path w="6135" h="7822" extrusionOk="0">
                  <a:moveTo>
                    <a:pt x="3318" y="1"/>
                  </a:moveTo>
                  <a:cubicBezTo>
                    <a:pt x="3246" y="1"/>
                    <a:pt x="3173" y="4"/>
                    <a:pt x="3100" y="10"/>
                  </a:cubicBezTo>
                  <a:lnTo>
                    <a:pt x="2348" y="78"/>
                  </a:lnTo>
                  <a:cubicBezTo>
                    <a:pt x="1004" y="197"/>
                    <a:pt x="1" y="1395"/>
                    <a:pt x="123" y="2739"/>
                  </a:cubicBezTo>
                  <a:lnTo>
                    <a:pt x="375" y="5587"/>
                  </a:lnTo>
                  <a:cubicBezTo>
                    <a:pt x="487" y="6858"/>
                    <a:pt x="1565" y="7821"/>
                    <a:pt x="2818" y="7821"/>
                  </a:cubicBezTo>
                  <a:cubicBezTo>
                    <a:pt x="2890" y="7821"/>
                    <a:pt x="2963" y="7818"/>
                    <a:pt x="3036" y="7812"/>
                  </a:cubicBezTo>
                  <a:lnTo>
                    <a:pt x="3787" y="7747"/>
                  </a:lnTo>
                  <a:cubicBezTo>
                    <a:pt x="5131" y="7625"/>
                    <a:pt x="6135" y="6427"/>
                    <a:pt x="6016" y="5084"/>
                  </a:cubicBezTo>
                  <a:lnTo>
                    <a:pt x="5761" y="2239"/>
                  </a:lnTo>
                  <a:cubicBezTo>
                    <a:pt x="5648" y="965"/>
                    <a:pt x="4571" y="1"/>
                    <a:pt x="3318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5"/>
            <p:cNvSpPr/>
            <p:nvPr/>
          </p:nvSpPr>
          <p:spPr>
            <a:xfrm>
              <a:off x="7816526" y="1736567"/>
              <a:ext cx="55661" cy="55661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6" y="1"/>
                  </a:moveTo>
                  <a:cubicBezTo>
                    <a:pt x="334" y="1"/>
                    <a:pt x="322" y="1"/>
                    <a:pt x="310" y="3"/>
                  </a:cubicBezTo>
                  <a:cubicBezTo>
                    <a:pt x="130" y="23"/>
                    <a:pt x="1" y="193"/>
                    <a:pt x="21" y="387"/>
                  </a:cubicBezTo>
                  <a:cubicBezTo>
                    <a:pt x="40" y="565"/>
                    <a:pt x="187" y="699"/>
                    <a:pt x="354" y="699"/>
                  </a:cubicBezTo>
                  <a:cubicBezTo>
                    <a:pt x="365" y="699"/>
                    <a:pt x="377" y="698"/>
                    <a:pt x="389" y="697"/>
                  </a:cubicBezTo>
                  <a:cubicBezTo>
                    <a:pt x="569" y="676"/>
                    <a:pt x="698" y="502"/>
                    <a:pt x="678" y="312"/>
                  </a:cubicBezTo>
                  <a:cubicBezTo>
                    <a:pt x="659" y="134"/>
                    <a:pt x="512" y="1"/>
                    <a:pt x="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5"/>
            <p:cNvSpPr/>
            <p:nvPr/>
          </p:nvSpPr>
          <p:spPr>
            <a:xfrm>
              <a:off x="8013532" y="1721915"/>
              <a:ext cx="55582" cy="55661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5" y="1"/>
                  </a:moveTo>
                  <a:cubicBezTo>
                    <a:pt x="333" y="1"/>
                    <a:pt x="322" y="2"/>
                    <a:pt x="310" y="3"/>
                  </a:cubicBezTo>
                  <a:cubicBezTo>
                    <a:pt x="129" y="23"/>
                    <a:pt x="0" y="193"/>
                    <a:pt x="21" y="387"/>
                  </a:cubicBezTo>
                  <a:cubicBezTo>
                    <a:pt x="40" y="567"/>
                    <a:pt x="186" y="698"/>
                    <a:pt x="357" y="698"/>
                  </a:cubicBezTo>
                  <a:cubicBezTo>
                    <a:pt x="367" y="698"/>
                    <a:pt x="378" y="698"/>
                    <a:pt x="388" y="697"/>
                  </a:cubicBezTo>
                  <a:cubicBezTo>
                    <a:pt x="569" y="677"/>
                    <a:pt x="698" y="503"/>
                    <a:pt x="677" y="312"/>
                  </a:cubicBezTo>
                  <a:cubicBezTo>
                    <a:pt x="655" y="135"/>
                    <a:pt x="511" y="1"/>
                    <a:pt x="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5"/>
            <p:cNvSpPr/>
            <p:nvPr/>
          </p:nvSpPr>
          <p:spPr>
            <a:xfrm>
              <a:off x="7914869" y="1832680"/>
              <a:ext cx="83293" cy="40691"/>
            </a:xfrm>
            <a:custGeom>
              <a:avLst/>
              <a:gdLst/>
              <a:ahLst/>
              <a:cxnLst/>
              <a:rect l="l" t="t" r="r" b="b"/>
              <a:pathLst>
                <a:path w="1046" h="511" extrusionOk="0">
                  <a:moveTo>
                    <a:pt x="983" y="0"/>
                  </a:moveTo>
                  <a:cubicBezTo>
                    <a:pt x="961" y="0"/>
                    <a:pt x="941" y="13"/>
                    <a:pt x="933" y="34"/>
                  </a:cubicBezTo>
                  <a:cubicBezTo>
                    <a:pt x="824" y="327"/>
                    <a:pt x="719" y="354"/>
                    <a:pt x="606" y="381"/>
                  </a:cubicBezTo>
                  <a:cubicBezTo>
                    <a:pt x="589" y="388"/>
                    <a:pt x="569" y="391"/>
                    <a:pt x="552" y="394"/>
                  </a:cubicBezTo>
                  <a:cubicBezTo>
                    <a:pt x="537" y="399"/>
                    <a:pt x="521" y="402"/>
                    <a:pt x="502" y="402"/>
                  </a:cubicBezTo>
                  <a:cubicBezTo>
                    <a:pt x="398" y="402"/>
                    <a:pt x="237" y="321"/>
                    <a:pt x="110" y="82"/>
                  </a:cubicBezTo>
                  <a:cubicBezTo>
                    <a:pt x="100" y="63"/>
                    <a:pt x="80" y="52"/>
                    <a:pt x="60" y="52"/>
                  </a:cubicBezTo>
                  <a:cubicBezTo>
                    <a:pt x="52" y="52"/>
                    <a:pt x="43" y="54"/>
                    <a:pt x="35" y="58"/>
                  </a:cubicBezTo>
                  <a:cubicBezTo>
                    <a:pt x="11" y="71"/>
                    <a:pt x="1" y="105"/>
                    <a:pt x="14" y="132"/>
                  </a:cubicBezTo>
                  <a:cubicBezTo>
                    <a:pt x="157" y="402"/>
                    <a:pt x="355" y="510"/>
                    <a:pt x="504" y="510"/>
                  </a:cubicBezTo>
                  <a:cubicBezTo>
                    <a:pt x="531" y="510"/>
                    <a:pt x="559" y="507"/>
                    <a:pt x="583" y="500"/>
                  </a:cubicBezTo>
                  <a:cubicBezTo>
                    <a:pt x="600" y="496"/>
                    <a:pt x="617" y="493"/>
                    <a:pt x="630" y="487"/>
                  </a:cubicBezTo>
                  <a:cubicBezTo>
                    <a:pt x="760" y="456"/>
                    <a:pt x="906" y="418"/>
                    <a:pt x="1035" y="71"/>
                  </a:cubicBezTo>
                  <a:cubicBezTo>
                    <a:pt x="1046" y="44"/>
                    <a:pt x="1032" y="14"/>
                    <a:pt x="1001" y="3"/>
                  </a:cubicBezTo>
                  <a:cubicBezTo>
                    <a:pt x="995" y="1"/>
                    <a:pt x="989" y="0"/>
                    <a:pt x="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5"/>
            <p:cNvSpPr/>
            <p:nvPr/>
          </p:nvSpPr>
          <p:spPr>
            <a:xfrm>
              <a:off x="8018628" y="1648734"/>
              <a:ext cx="64580" cy="24685"/>
            </a:xfrm>
            <a:custGeom>
              <a:avLst/>
              <a:gdLst/>
              <a:ahLst/>
              <a:cxnLst/>
              <a:rect l="l" t="t" r="r" b="b"/>
              <a:pathLst>
                <a:path w="811" h="310" extrusionOk="0">
                  <a:moveTo>
                    <a:pt x="406" y="0"/>
                  </a:moveTo>
                  <a:cubicBezTo>
                    <a:pt x="154" y="0"/>
                    <a:pt x="24" y="149"/>
                    <a:pt x="18" y="156"/>
                  </a:cubicBezTo>
                  <a:cubicBezTo>
                    <a:pt x="1" y="176"/>
                    <a:pt x="1" y="211"/>
                    <a:pt x="24" y="231"/>
                  </a:cubicBezTo>
                  <a:cubicBezTo>
                    <a:pt x="36" y="240"/>
                    <a:pt x="49" y="245"/>
                    <a:pt x="62" y="245"/>
                  </a:cubicBezTo>
                  <a:cubicBezTo>
                    <a:pt x="77" y="245"/>
                    <a:pt x="92" y="239"/>
                    <a:pt x="103" y="228"/>
                  </a:cubicBezTo>
                  <a:cubicBezTo>
                    <a:pt x="106" y="221"/>
                    <a:pt x="208" y="109"/>
                    <a:pt x="406" y="109"/>
                  </a:cubicBezTo>
                  <a:cubicBezTo>
                    <a:pt x="566" y="109"/>
                    <a:pt x="702" y="289"/>
                    <a:pt x="705" y="289"/>
                  </a:cubicBezTo>
                  <a:cubicBezTo>
                    <a:pt x="715" y="303"/>
                    <a:pt x="732" y="309"/>
                    <a:pt x="750" y="309"/>
                  </a:cubicBezTo>
                  <a:cubicBezTo>
                    <a:pt x="759" y="309"/>
                    <a:pt x="770" y="306"/>
                    <a:pt x="780" y="299"/>
                  </a:cubicBezTo>
                  <a:cubicBezTo>
                    <a:pt x="804" y="283"/>
                    <a:pt x="811" y="248"/>
                    <a:pt x="790" y="225"/>
                  </a:cubicBezTo>
                  <a:cubicBezTo>
                    <a:pt x="784" y="214"/>
                    <a:pt x="621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5"/>
            <p:cNvSpPr/>
            <p:nvPr/>
          </p:nvSpPr>
          <p:spPr>
            <a:xfrm>
              <a:off x="7798449" y="1659484"/>
              <a:ext cx="59643" cy="23650"/>
            </a:xfrm>
            <a:custGeom>
              <a:avLst/>
              <a:gdLst/>
              <a:ahLst/>
              <a:cxnLst/>
              <a:rect l="l" t="t" r="r" b="b"/>
              <a:pathLst>
                <a:path w="749" h="297" extrusionOk="0">
                  <a:moveTo>
                    <a:pt x="374" y="1"/>
                  </a:moveTo>
                  <a:cubicBezTo>
                    <a:pt x="163" y="1"/>
                    <a:pt x="24" y="201"/>
                    <a:pt x="17" y="212"/>
                  </a:cubicBezTo>
                  <a:cubicBezTo>
                    <a:pt x="0" y="236"/>
                    <a:pt x="7" y="270"/>
                    <a:pt x="30" y="286"/>
                  </a:cubicBezTo>
                  <a:cubicBezTo>
                    <a:pt x="41" y="294"/>
                    <a:pt x="51" y="297"/>
                    <a:pt x="61" y="297"/>
                  </a:cubicBezTo>
                  <a:cubicBezTo>
                    <a:pt x="79" y="297"/>
                    <a:pt x="95" y="290"/>
                    <a:pt x="105" y="273"/>
                  </a:cubicBezTo>
                  <a:cubicBezTo>
                    <a:pt x="109" y="273"/>
                    <a:pt x="221" y="110"/>
                    <a:pt x="374" y="110"/>
                  </a:cubicBezTo>
                  <a:cubicBezTo>
                    <a:pt x="534" y="110"/>
                    <a:pt x="646" y="236"/>
                    <a:pt x="646" y="239"/>
                  </a:cubicBezTo>
                  <a:cubicBezTo>
                    <a:pt x="657" y="252"/>
                    <a:pt x="673" y="259"/>
                    <a:pt x="689" y="259"/>
                  </a:cubicBezTo>
                  <a:cubicBezTo>
                    <a:pt x="701" y="259"/>
                    <a:pt x="714" y="255"/>
                    <a:pt x="724" y="246"/>
                  </a:cubicBezTo>
                  <a:cubicBezTo>
                    <a:pt x="745" y="229"/>
                    <a:pt x="748" y="195"/>
                    <a:pt x="732" y="171"/>
                  </a:cubicBezTo>
                  <a:cubicBezTo>
                    <a:pt x="724" y="164"/>
                    <a:pt x="589" y="1"/>
                    <a:pt x="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5"/>
            <p:cNvSpPr/>
            <p:nvPr/>
          </p:nvSpPr>
          <p:spPr>
            <a:xfrm>
              <a:off x="7927849" y="1670872"/>
              <a:ext cx="25322" cy="129877"/>
            </a:xfrm>
            <a:custGeom>
              <a:avLst/>
              <a:gdLst/>
              <a:ahLst/>
              <a:cxnLst/>
              <a:rect l="l" t="t" r="r" b="b"/>
              <a:pathLst>
                <a:path w="318" h="1631" extrusionOk="0">
                  <a:moveTo>
                    <a:pt x="120" y="0"/>
                  </a:moveTo>
                  <a:cubicBezTo>
                    <a:pt x="93" y="0"/>
                    <a:pt x="66" y="25"/>
                    <a:pt x="66" y="55"/>
                  </a:cubicBezTo>
                  <a:cubicBezTo>
                    <a:pt x="66" y="195"/>
                    <a:pt x="56" y="338"/>
                    <a:pt x="49" y="474"/>
                  </a:cubicBezTo>
                  <a:cubicBezTo>
                    <a:pt x="25" y="947"/>
                    <a:pt x="1" y="1389"/>
                    <a:pt x="219" y="1613"/>
                  </a:cubicBezTo>
                  <a:cubicBezTo>
                    <a:pt x="230" y="1624"/>
                    <a:pt x="243" y="1630"/>
                    <a:pt x="256" y="1630"/>
                  </a:cubicBezTo>
                  <a:cubicBezTo>
                    <a:pt x="270" y="1630"/>
                    <a:pt x="283" y="1624"/>
                    <a:pt x="294" y="1613"/>
                  </a:cubicBezTo>
                  <a:cubicBezTo>
                    <a:pt x="318" y="1593"/>
                    <a:pt x="318" y="1559"/>
                    <a:pt x="297" y="1539"/>
                  </a:cubicBezTo>
                  <a:cubicBezTo>
                    <a:pt x="114" y="1348"/>
                    <a:pt x="134" y="926"/>
                    <a:pt x="158" y="481"/>
                  </a:cubicBezTo>
                  <a:cubicBezTo>
                    <a:pt x="164" y="341"/>
                    <a:pt x="175" y="198"/>
                    <a:pt x="175" y="55"/>
                  </a:cubicBezTo>
                  <a:cubicBezTo>
                    <a:pt x="175" y="28"/>
                    <a:pt x="151" y="0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5"/>
            <p:cNvSpPr/>
            <p:nvPr/>
          </p:nvSpPr>
          <p:spPr>
            <a:xfrm>
              <a:off x="8002702" y="1825912"/>
              <a:ext cx="27552" cy="44195"/>
            </a:xfrm>
            <a:custGeom>
              <a:avLst/>
              <a:gdLst/>
              <a:ahLst/>
              <a:cxnLst/>
              <a:rect l="l" t="t" r="r" b="b"/>
              <a:pathLst>
                <a:path w="346" h="555" extrusionOk="0">
                  <a:moveTo>
                    <a:pt x="28" y="1"/>
                  </a:moveTo>
                  <a:cubicBezTo>
                    <a:pt x="8" y="1"/>
                    <a:pt x="1" y="39"/>
                    <a:pt x="28" y="51"/>
                  </a:cubicBezTo>
                  <a:cubicBezTo>
                    <a:pt x="194" y="119"/>
                    <a:pt x="265" y="377"/>
                    <a:pt x="293" y="537"/>
                  </a:cubicBezTo>
                  <a:cubicBezTo>
                    <a:pt x="296" y="550"/>
                    <a:pt x="305" y="555"/>
                    <a:pt x="314" y="555"/>
                  </a:cubicBezTo>
                  <a:cubicBezTo>
                    <a:pt x="329" y="555"/>
                    <a:pt x="346" y="542"/>
                    <a:pt x="344" y="524"/>
                  </a:cubicBezTo>
                  <a:cubicBezTo>
                    <a:pt x="310" y="340"/>
                    <a:pt x="229" y="82"/>
                    <a:pt x="37" y="3"/>
                  </a:cubicBezTo>
                  <a:cubicBezTo>
                    <a:pt x="34" y="2"/>
                    <a:pt x="31" y="1"/>
                    <a:pt x="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5"/>
            <p:cNvSpPr/>
            <p:nvPr/>
          </p:nvSpPr>
          <p:spPr>
            <a:xfrm>
              <a:off x="7878876" y="1830292"/>
              <a:ext cx="28348" cy="45548"/>
            </a:xfrm>
            <a:custGeom>
              <a:avLst/>
              <a:gdLst/>
              <a:ahLst/>
              <a:cxnLst/>
              <a:rect l="l" t="t" r="r" b="b"/>
              <a:pathLst>
                <a:path w="356" h="572" extrusionOk="0">
                  <a:moveTo>
                    <a:pt x="319" y="0"/>
                  </a:moveTo>
                  <a:cubicBezTo>
                    <a:pt x="314" y="0"/>
                    <a:pt x="308" y="2"/>
                    <a:pt x="303" y="6"/>
                  </a:cubicBezTo>
                  <a:cubicBezTo>
                    <a:pt x="171" y="139"/>
                    <a:pt x="0" y="353"/>
                    <a:pt x="44" y="554"/>
                  </a:cubicBezTo>
                  <a:cubicBezTo>
                    <a:pt x="47" y="566"/>
                    <a:pt x="56" y="571"/>
                    <a:pt x="66" y="571"/>
                  </a:cubicBezTo>
                  <a:cubicBezTo>
                    <a:pt x="80" y="571"/>
                    <a:pt x="96" y="559"/>
                    <a:pt x="92" y="540"/>
                  </a:cubicBezTo>
                  <a:cubicBezTo>
                    <a:pt x="55" y="360"/>
                    <a:pt x="221" y="156"/>
                    <a:pt x="337" y="44"/>
                  </a:cubicBezTo>
                  <a:cubicBezTo>
                    <a:pt x="356" y="25"/>
                    <a:pt x="339" y="0"/>
                    <a:pt x="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5"/>
            <p:cNvSpPr/>
            <p:nvPr/>
          </p:nvSpPr>
          <p:spPr>
            <a:xfrm>
              <a:off x="7841450" y="1797165"/>
              <a:ext cx="216275" cy="61315"/>
            </a:xfrm>
            <a:custGeom>
              <a:avLst/>
              <a:gdLst/>
              <a:ahLst/>
              <a:cxnLst/>
              <a:rect l="l" t="t" r="r" b="b"/>
              <a:pathLst>
                <a:path w="2716" h="770" extrusionOk="0">
                  <a:moveTo>
                    <a:pt x="1544" y="1"/>
                  </a:moveTo>
                  <a:cubicBezTo>
                    <a:pt x="1336" y="1"/>
                    <a:pt x="1133" y="45"/>
                    <a:pt x="919" y="116"/>
                  </a:cubicBezTo>
                  <a:cubicBezTo>
                    <a:pt x="572" y="228"/>
                    <a:pt x="1" y="671"/>
                    <a:pt x="4" y="769"/>
                  </a:cubicBezTo>
                  <a:cubicBezTo>
                    <a:pt x="882" y="718"/>
                    <a:pt x="1263" y="484"/>
                    <a:pt x="1392" y="473"/>
                  </a:cubicBezTo>
                  <a:cubicBezTo>
                    <a:pt x="1396" y="473"/>
                    <a:pt x="1400" y="472"/>
                    <a:pt x="1404" y="472"/>
                  </a:cubicBezTo>
                  <a:cubicBezTo>
                    <a:pt x="1504" y="472"/>
                    <a:pt x="1834" y="564"/>
                    <a:pt x="2127" y="564"/>
                  </a:cubicBezTo>
                  <a:cubicBezTo>
                    <a:pt x="2154" y="564"/>
                    <a:pt x="2180" y="564"/>
                    <a:pt x="2205" y="562"/>
                  </a:cubicBezTo>
                  <a:cubicBezTo>
                    <a:pt x="2447" y="545"/>
                    <a:pt x="2665" y="528"/>
                    <a:pt x="2716" y="493"/>
                  </a:cubicBezTo>
                  <a:cubicBezTo>
                    <a:pt x="2712" y="378"/>
                    <a:pt x="2254" y="137"/>
                    <a:pt x="1910" y="48"/>
                  </a:cubicBezTo>
                  <a:cubicBezTo>
                    <a:pt x="1784" y="15"/>
                    <a:pt x="1663" y="1"/>
                    <a:pt x="1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5"/>
            <p:cNvSpPr/>
            <p:nvPr/>
          </p:nvSpPr>
          <p:spPr>
            <a:xfrm>
              <a:off x="7688400" y="1328700"/>
              <a:ext cx="540608" cy="435735"/>
            </a:xfrm>
            <a:custGeom>
              <a:avLst/>
              <a:gdLst/>
              <a:ahLst/>
              <a:cxnLst/>
              <a:rect l="l" t="t" r="r" b="b"/>
              <a:pathLst>
                <a:path w="6789" h="5472" extrusionOk="0">
                  <a:moveTo>
                    <a:pt x="2069" y="1"/>
                  </a:moveTo>
                  <a:cubicBezTo>
                    <a:pt x="677" y="1"/>
                    <a:pt x="1" y="1018"/>
                    <a:pt x="668" y="2127"/>
                  </a:cubicBezTo>
                  <a:cubicBezTo>
                    <a:pt x="668" y="2127"/>
                    <a:pt x="528" y="2471"/>
                    <a:pt x="633" y="3614"/>
                  </a:cubicBezTo>
                  <a:lnTo>
                    <a:pt x="657" y="3678"/>
                  </a:lnTo>
                  <a:cubicBezTo>
                    <a:pt x="668" y="3220"/>
                    <a:pt x="616" y="2542"/>
                    <a:pt x="878" y="2185"/>
                  </a:cubicBezTo>
                  <a:cubicBezTo>
                    <a:pt x="905" y="2144"/>
                    <a:pt x="919" y="2097"/>
                    <a:pt x="950" y="2059"/>
                  </a:cubicBezTo>
                  <a:cubicBezTo>
                    <a:pt x="950" y="2059"/>
                    <a:pt x="977" y="2056"/>
                    <a:pt x="1018" y="2056"/>
                  </a:cubicBezTo>
                  <a:cubicBezTo>
                    <a:pt x="1097" y="2056"/>
                    <a:pt x="1229" y="2069"/>
                    <a:pt x="1327" y="2147"/>
                  </a:cubicBezTo>
                  <a:cubicBezTo>
                    <a:pt x="1481" y="2267"/>
                    <a:pt x="1736" y="2383"/>
                    <a:pt x="1902" y="2481"/>
                  </a:cubicBezTo>
                  <a:cubicBezTo>
                    <a:pt x="2028" y="2552"/>
                    <a:pt x="2178" y="2576"/>
                    <a:pt x="2321" y="2597"/>
                  </a:cubicBezTo>
                  <a:cubicBezTo>
                    <a:pt x="2496" y="2621"/>
                    <a:pt x="2678" y="2639"/>
                    <a:pt x="2857" y="2639"/>
                  </a:cubicBezTo>
                  <a:cubicBezTo>
                    <a:pt x="3204" y="2639"/>
                    <a:pt x="3542" y="2573"/>
                    <a:pt x="3811" y="2362"/>
                  </a:cubicBezTo>
                  <a:cubicBezTo>
                    <a:pt x="4016" y="2202"/>
                    <a:pt x="4165" y="1964"/>
                    <a:pt x="4407" y="1865"/>
                  </a:cubicBezTo>
                  <a:cubicBezTo>
                    <a:pt x="4484" y="1833"/>
                    <a:pt x="4566" y="1819"/>
                    <a:pt x="4649" y="1819"/>
                  </a:cubicBezTo>
                  <a:cubicBezTo>
                    <a:pt x="4782" y="1819"/>
                    <a:pt x="4915" y="1856"/>
                    <a:pt x="5033" y="1916"/>
                  </a:cubicBezTo>
                  <a:cubicBezTo>
                    <a:pt x="5223" y="2015"/>
                    <a:pt x="5380" y="2174"/>
                    <a:pt x="5509" y="2345"/>
                  </a:cubicBezTo>
                  <a:cubicBezTo>
                    <a:pt x="5985" y="2967"/>
                    <a:pt x="6186" y="3750"/>
                    <a:pt x="6363" y="4512"/>
                  </a:cubicBezTo>
                  <a:cubicBezTo>
                    <a:pt x="6437" y="4828"/>
                    <a:pt x="6509" y="5148"/>
                    <a:pt x="6492" y="5472"/>
                  </a:cubicBezTo>
                  <a:lnTo>
                    <a:pt x="6513" y="5468"/>
                  </a:lnTo>
                  <a:cubicBezTo>
                    <a:pt x="6560" y="4716"/>
                    <a:pt x="6789" y="3781"/>
                    <a:pt x="6700" y="3029"/>
                  </a:cubicBezTo>
                  <a:cubicBezTo>
                    <a:pt x="6649" y="2576"/>
                    <a:pt x="6530" y="2355"/>
                    <a:pt x="6421" y="2025"/>
                  </a:cubicBezTo>
                  <a:cubicBezTo>
                    <a:pt x="6343" y="1794"/>
                    <a:pt x="6254" y="1471"/>
                    <a:pt x="6074" y="1310"/>
                  </a:cubicBezTo>
                  <a:cubicBezTo>
                    <a:pt x="5519" y="814"/>
                    <a:pt x="5288" y="664"/>
                    <a:pt x="4430" y="616"/>
                  </a:cubicBezTo>
                  <a:cubicBezTo>
                    <a:pt x="4402" y="615"/>
                    <a:pt x="4377" y="614"/>
                    <a:pt x="4355" y="614"/>
                  </a:cubicBezTo>
                  <a:cubicBezTo>
                    <a:pt x="4296" y="614"/>
                    <a:pt x="4261" y="619"/>
                    <a:pt x="4228" y="619"/>
                  </a:cubicBezTo>
                  <a:cubicBezTo>
                    <a:pt x="4179" y="619"/>
                    <a:pt x="4137" y="608"/>
                    <a:pt x="4033" y="555"/>
                  </a:cubicBezTo>
                  <a:cubicBezTo>
                    <a:pt x="3543" y="300"/>
                    <a:pt x="247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5"/>
            <p:cNvSpPr/>
            <p:nvPr/>
          </p:nvSpPr>
          <p:spPr>
            <a:xfrm>
              <a:off x="8156309" y="1334115"/>
              <a:ext cx="121436" cy="108775"/>
            </a:xfrm>
            <a:custGeom>
              <a:avLst/>
              <a:gdLst/>
              <a:ahLst/>
              <a:cxnLst/>
              <a:rect l="l" t="t" r="r" b="b"/>
              <a:pathLst>
                <a:path w="1525" h="1366" extrusionOk="0">
                  <a:moveTo>
                    <a:pt x="1054" y="1"/>
                  </a:moveTo>
                  <a:cubicBezTo>
                    <a:pt x="961" y="1"/>
                    <a:pt x="865" y="20"/>
                    <a:pt x="779" y="52"/>
                  </a:cubicBezTo>
                  <a:cubicBezTo>
                    <a:pt x="321" y="225"/>
                    <a:pt x="0" y="715"/>
                    <a:pt x="31" y="1205"/>
                  </a:cubicBezTo>
                  <a:cubicBezTo>
                    <a:pt x="280" y="1242"/>
                    <a:pt x="505" y="1365"/>
                    <a:pt x="756" y="1365"/>
                  </a:cubicBezTo>
                  <a:cubicBezTo>
                    <a:pt x="759" y="1365"/>
                    <a:pt x="762" y="1365"/>
                    <a:pt x="766" y="1365"/>
                  </a:cubicBezTo>
                  <a:cubicBezTo>
                    <a:pt x="1021" y="1358"/>
                    <a:pt x="1113" y="1300"/>
                    <a:pt x="1321" y="1151"/>
                  </a:cubicBezTo>
                  <a:cubicBezTo>
                    <a:pt x="1525" y="1001"/>
                    <a:pt x="1514" y="641"/>
                    <a:pt x="1494" y="388"/>
                  </a:cubicBezTo>
                  <a:cubicBezTo>
                    <a:pt x="1484" y="300"/>
                    <a:pt x="1456" y="215"/>
                    <a:pt x="1402" y="147"/>
                  </a:cubicBezTo>
                  <a:cubicBezTo>
                    <a:pt x="1320" y="42"/>
                    <a:pt x="1190" y="1"/>
                    <a:pt x="1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5"/>
            <p:cNvSpPr/>
            <p:nvPr/>
          </p:nvSpPr>
          <p:spPr>
            <a:xfrm>
              <a:off x="7139187" y="2785617"/>
              <a:ext cx="588545" cy="208869"/>
            </a:xfrm>
            <a:custGeom>
              <a:avLst/>
              <a:gdLst/>
              <a:ahLst/>
              <a:cxnLst/>
              <a:rect l="l" t="t" r="r" b="b"/>
              <a:pathLst>
                <a:path w="7391" h="2623" extrusionOk="0">
                  <a:moveTo>
                    <a:pt x="2071" y="0"/>
                  </a:moveTo>
                  <a:cubicBezTo>
                    <a:pt x="469" y="0"/>
                    <a:pt x="1" y="515"/>
                    <a:pt x="1" y="1108"/>
                  </a:cubicBezTo>
                  <a:cubicBezTo>
                    <a:pt x="1" y="1945"/>
                    <a:pt x="1654" y="2622"/>
                    <a:pt x="3696" y="2622"/>
                  </a:cubicBezTo>
                  <a:cubicBezTo>
                    <a:pt x="5737" y="2622"/>
                    <a:pt x="7391" y="1945"/>
                    <a:pt x="7391" y="1108"/>
                  </a:cubicBezTo>
                  <a:cubicBezTo>
                    <a:pt x="7391" y="271"/>
                    <a:pt x="6670" y="666"/>
                    <a:pt x="4666" y="291"/>
                  </a:cubicBezTo>
                  <a:cubicBezTo>
                    <a:pt x="3579" y="87"/>
                    <a:pt x="2729" y="0"/>
                    <a:pt x="2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5"/>
            <p:cNvSpPr/>
            <p:nvPr/>
          </p:nvSpPr>
          <p:spPr>
            <a:xfrm>
              <a:off x="7471406" y="2868432"/>
              <a:ext cx="140945" cy="81700"/>
            </a:xfrm>
            <a:custGeom>
              <a:avLst/>
              <a:gdLst/>
              <a:ahLst/>
              <a:cxnLst/>
              <a:rect l="l" t="t" r="r" b="b"/>
              <a:pathLst>
                <a:path w="1770" h="1026" extrusionOk="0">
                  <a:moveTo>
                    <a:pt x="658" y="0"/>
                  </a:moveTo>
                  <a:cubicBezTo>
                    <a:pt x="518" y="0"/>
                    <a:pt x="366" y="59"/>
                    <a:pt x="259" y="126"/>
                  </a:cubicBezTo>
                  <a:cubicBezTo>
                    <a:pt x="1" y="282"/>
                    <a:pt x="78" y="629"/>
                    <a:pt x="337" y="728"/>
                  </a:cubicBezTo>
                  <a:cubicBezTo>
                    <a:pt x="364" y="738"/>
                    <a:pt x="395" y="745"/>
                    <a:pt x="422" y="752"/>
                  </a:cubicBezTo>
                  <a:cubicBezTo>
                    <a:pt x="442" y="772"/>
                    <a:pt x="460" y="799"/>
                    <a:pt x="480" y="816"/>
                  </a:cubicBezTo>
                  <a:cubicBezTo>
                    <a:pt x="576" y="909"/>
                    <a:pt x="684" y="959"/>
                    <a:pt x="807" y="1007"/>
                  </a:cubicBezTo>
                  <a:cubicBezTo>
                    <a:pt x="841" y="1020"/>
                    <a:pt x="876" y="1026"/>
                    <a:pt x="910" y="1026"/>
                  </a:cubicBezTo>
                  <a:cubicBezTo>
                    <a:pt x="995" y="1026"/>
                    <a:pt x="1077" y="990"/>
                    <a:pt x="1147" y="939"/>
                  </a:cubicBezTo>
                  <a:lnTo>
                    <a:pt x="1205" y="939"/>
                  </a:lnTo>
                  <a:cubicBezTo>
                    <a:pt x="1310" y="939"/>
                    <a:pt x="1416" y="919"/>
                    <a:pt x="1507" y="864"/>
                  </a:cubicBezTo>
                  <a:cubicBezTo>
                    <a:pt x="1681" y="762"/>
                    <a:pt x="1769" y="524"/>
                    <a:pt x="1691" y="333"/>
                  </a:cubicBezTo>
                  <a:cubicBezTo>
                    <a:pt x="1622" y="171"/>
                    <a:pt x="1497" y="105"/>
                    <a:pt x="1364" y="105"/>
                  </a:cubicBezTo>
                  <a:cubicBezTo>
                    <a:pt x="1301" y="105"/>
                    <a:pt x="1236" y="120"/>
                    <a:pt x="1174" y="146"/>
                  </a:cubicBezTo>
                  <a:cubicBezTo>
                    <a:pt x="1113" y="146"/>
                    <a:pt x="1052" y="149"/>
                    <a:pt x="990" y="153"/>
                  </a:cubicBezTo>
                  <a:cubicBezTo>
                    <a:pt x="984" y="143"/>
                    <a:pt x="973" y="136"/>
                    <a:pt x="967" y="129"/>
                  </a:cubicBezTo>
                  <a:cubicBezTo>
                    <a:pt x="912" y="78"/>
                    <a:pt x="838" y="34"/>
                    <a:pt x="766" y="14"/>
                  </a:cubicBezTo>
                  <a:cubicBezTo>
                    <a:pt x="731" y="5"/>
                    <a:pt x="695" y="0"/>
                    <a:pt x="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5"/>
            <p:cNvSpPr/>
            <p:nvPr/>
          </p:nvSpPr>
          <p:spPr>
            <a:xfrm>
              <a:off x="7287141" y="2877669"/>
              <a:ext cx="124223" cy="72861"/>
            </a:xfrm>
            <a:custGeom>
              <a:avLst/>
              <a:gdLst/>
              <a:ahLst/>
              <a:cxnLst/>
              <a:rect l="l" t="t" r="r" b="b"/>
              <a:pathLst>
                <a:path w="1560" h="915" extrusionOk="0">
                  <a:moveTo>
                    <a:pt x="445" y="1"/>
                  </a:moveTo>
                  <a:cubicBezTo>
                    <a:pt x="295" y="1"/>
                    <a:pt x="151" y="47"/>
                    <a:pt x="90" y="204"/>
                  </a:cubicBezTo>
                  <a:cubicBezTo>
                    <a:pt x="1" y="429"/>
                    <a:pt x="175" y="571"/>
                    <a:pt x="371" y="616"/>
                  </a:cubicBezTo>
                  <a:cubicBezTo>
                    <a:pt x="583" y="666"/>
                    <a:pt x="763" y="741"/>
                    <a:pt x="940" y="867"/>
                  </a:cubicBezTo>
                  <a:cubicBezTo>
                    <a:pt x="986" y="900"/>
                    <a:pt x="1031" y="914"/>
                    <a:pt x="1074" y="914"/>
                  </a:cubicBezTo>
                  <a:cubicBezTo>
                    <a:pt x="1185" y="914"/>
                    <a:pt x="1275" y="817"/>
                    <a:pt x="1297" y="704"/>
                  </a:cubicBezTo>
                  <a:cubicBezTo>
                    <a:pt x="1481" y="683"/>
                    <a:pt x="1559" y="442"/>
                    <a:pt x="1437" y="292"/>
                  </a:cubicBezTo>
                  <a:cubicBezTo>
                    <a:pt x="1361" y="200"/>
                    <a:pt x="1244" y="147"/>
                    <a:pt x="1126" y="147"/>
                  </a:cubicBezTo>
                  <a:cubicBezTo>
                    <a:pt x="1079" y="147"/>
                    <a:pt x="1032" y="156"/>
                    <a:pt x="988" y="173"/>
                  </a:cubicBezTo>
                  <a:cubicBezTo>
                    <a:pt x="963" y="180"/>
                    <a:pt x="947" y="193"/>
                    <a:pt x="927" y="207"/>
                  </a:cubicBezTo>
                  <a:cubicBezTo>
                    <a:pt x="919" y="193"/>
                    <a:pt x="913" y="180"/>
                    <a:pt x="909" y="176"/>
                  </a:cubicBezTo>
                  <a:cubicBezTo>
                    <a:pt x="886" y="146"/>
                    <a:pt x="858" y="122"/>
                    <a:pt x="828" y="102"/>
                  </a:cubicBezTo>
                  <a:cubicBezTo>
                    <a:pt x="743" y="41"/>
                    <a:pt x="644" y="17"/>
                    <a:pt x="542" y="6"/>
                  </a:cubicBezTo>
                  <a:cubicBezTo>
                    <a:pt x="510" y="3"/>
                    <a:pt x="478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5"/>
            <p:cNvSpPr/>
            <p:nvPr/>
          </p:nvSpPr>
          <p:spPr>
            <a:xfrm>
              <a:off x="7251148" y="2809506"/>
              <a:ext cx="139114" cy="51282"/>
            </a:xfrm>
            <a:custGeom>
              <a:avLst/>
              <a:gdLst/>
              <a:ahLst/>
              <a:cxnLst/>
              <a:rect l="l" t="t" r="r" b="b"/>
              <a:pathLst>
                <a:path w="1747" h="644" extrusionOk="0">
                  <a:moveTo>
                    <a:pt x="1078" y="0"/>
                  </a:moveTo>
                  <a:cubicBezTo>
                    <a:pt x="964" y="0"/>
                    <a:pt x="849" y="12"/>
                    <a:pt x="721" y="25"/>
                  </a:cubicBezTo>
                  <a:cubicBezTo>
                    <a:pt x="671" y="32"/>
                    <a:pt x="630" y="56"/>
                    <a:pt x="603" y="93"/>
                  </a:cubicBezTo>
                  <a:cubicBezTo>
                    <a:pt x="402" y="138"/>
                    <a:pt x="215" y="226"/>
                    <a:pt x="55" y="404"/>
                  </a:cubicBezTo>
                  <a:lnTo>
                    <a:pt x="61" y="404"/>
                  </a:lnTo>
                  <a:cubicBezTo>
                    <a:pt x="0" y="468"/>
                    <a:pt x="3" y="594"/>
                    <a:pt x="113" y="614"/>
                  </a:cubicBezTo>
                  <a:cubicBezTo>
                    <a:pt x="245" y="637"/>
                    <a:pt x="381" y="644"/>
                    <a:pt x="519" y="644"/>
                  </a:cubicBezTo>
                  <a:cubicBezTo>
                    <a:pt x="769" y="644"/>
                    <a:pt x="1024" y="620"/>
                    <a:pt x="1272" y="620"/>
                  </a:cubicBezTo>
                  <a:cubicBezTo>
                    <a:pt x="1300" y="620"/>
                    <a:pt x="1327" y="620"/>
                    <a:pt x="1354" y="621"/>
                  </a:cubicBezTo>
                  <a:cubicBezTo>
                    <a:pt x="1357" y="621"/>
                    <a:pt x="1359" y="621"/>
                    <a:pt x="1361" y="621"/>
                  </a:cubicBezTo>
                  <a:cubicBezTo>
                    <a:pt x="1692" y="621"/>
                    <a:pt x="1747" y="130"/>
                    <a:pt x="1432" y="46"/>
                  </a:cubicBezTo>
                  <a:cubicBezTo>
                    <a:pt x="1307" y="12"/>
                    <a:pt x="1193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5"/>
            <p:cNvSpPr/>
            <p:nvPr/>
          </p:nvSpPr>
          <p:spPr>
            <a:xfrm>
              <a:off x="7590613" y="2801145"/>
              <a:ext cx="160136" cy="59165"/>
            </a:xfrm>
            <a:custGeom>
              <a:avLst/>
              <a:gdLst/>
              <a:ahLst/>
              <a:cxnLst/>
              <a:rect l="l" t="t" r="r" b="b"/>
              <a:pathLst>
                <a:path w="2011" h="743" extrusionOk="0">
                  <a:moveTo>
                    <a:pt x="1115" y="1"/>
                  </a:moveTo>
                  <a:cubicBezTo>
                    <a:pt x="695" y="1"/>
                    <a:pt x="0" y="106"/>
                    <a:pt x="228" y="620"/>
                  </a:cubicBezTo>
                  <a:cubicBezTo>
                    <a:pt x="264" y="704"/>
                    <a:pt x="351" y="742"/>
                    <a:pt x="439" y="742"/>
                  </a:cubicBezTo>
                  <a:cubicBezTo>
                    <a:pt x="484" y="742"/>
                    <a:pt x="530" y="732"/>
                    <a:pt x="569" y="713"/>
                  </a:cubicBezTo>
                  <a:cubicBezTo>
                    <a:pt x="841" y="688"/>
                    <a:pt x="1109" y="668"/>
                    <a:pt x="1375" y="603"/>
                  </a:cubicBezTo>
                  <a:cubicBezTo>
                    <a:pt x="1477" y="576"/>
                    <a:pt x="1535" y="518"/>
                    <a:pt x="1566" y="451"/>
                  </a:cubicBezTo>
                  <a:cubicBezTo>
                    <a:pt x="1569" y="454"/>
                    <a:pt x="1572" y="457"/>
                    <a:pt x="1576" y="457"/>
                  </a:cubicBezTo>
                  <a:cubicBezTo>
                    <a:pt x="1659" y="535"/>
                    <a:pt x="1728" y="624"/>
                    <a:pt x="1845" y="624"/>
                  </a:cubicBezTo>
                  <a:cubicBezTo>
                    <a:pt x="1851" y="624"/>
                    <a:pt x="1858" y="624"/>
                    <a:pt x="1865" y="624"/>
                  </a:cubicBezTo>
                  <a:cubicBezTo>
                    <a:pt x="1960" y="617"/>
                    <a:pt x="2011" y="542"/>
                    <a:pt x="1998" y="451"/>
                  </a:cubicBezTo>
                  <a:cubicBezTo>
                    <a:pt x="1977" y="325"/>
                    <a:pt x="1865" y="273"/>
                    <a:pt x="1770" y="209"/>
                  </a:cubicBezTo>
                  <a:cubicBezTo>
                    <a:pt x="1674" y="141"/>
                    <a:pt x="1607" y="104"/>
                    <a:pt x="1494" y="100"/>
                  </a:cubicBezTo>
                  <a:cubicBezTo>
                    <a:pt x="1443" y="49"/>
                    <a:pt x="1375" y="11"/>
                    <a:pt x="1293" y="8"/>
                  </a:cubicBezTo>
                  <a:cubicBezTo>
                    <a:pt x="1244" y="4"/>
                    <a:pt x="1183" y="1"/>
                    <a:pt x="111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1121;p70">
            <a:extLst>
              <a:ext uri="{FF2B5EF4-FFF2-40B4-BE49-F238E27FC236}">
                <a16:creationId xmlns="" xmlns:a16="http://schemas.microsoft.com/office/drawing/2014/main" id="{329ABD89-93F2-4A95-8F05-BCBC9DE02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010" y="121860"/>
            <a:ext cx="28054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Past continuous</a:t>
            </a:r>
            <a:endParaRPr dirty="0"/>
          </a:p>
        </p:txBody>
      </p:sp>
      <p:sp>
        <p:nvSpPr>
          <p:cNvPr id="61" name="Google Shape;1122;p70">
            <a:extLst>
              <a:ext uri="{FF2B5EF4-FFF2-40B4-BE49-F238E27FC236}">
                <a16:creationId xmlns="" xmlns:a16="http://schemas.microsoft.com/office/drawing/2014/main" id="{4DF55EDF-2E7D-4DF1-BD00-A06440D80ECE}"/>
              </a:ext>
            </a:extLst>
          </p:cNvPr>
          <p:cNvSpPr txBox="1">
            <a:spLocks/>
          </p:cNvSpPr>
          <p:nvPr/>
        </p:nvSpPr>
        <p:spPr>
          <a:xfrm>
            <a:off x="429541" y="407095"/>
            <a:ext cx="21387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Black Han Sans"/>
              <a:buNone/>
              <a:defRPr sz="28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00" dirty="0"/>
              <a:t>b) Usage</a:t>
            </a:r>
          </a:p>
        </p:txBody>
      </p:sp>
    </p:spTree>
    <p:extLst>
      <p:ext uri="{BB962C8B-B14F-4D97-AF65-F5344CB8AC3E}">
        <p14:creationId xmlns:p14="http://schemas.microsoft.com/office/powerpoint/2010/main" val="339274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65"/>
          <p:cNvSpPr txBox="1">
            <a:spLocks noGrp="1"/>
          </p:cNvSpPr>
          <p:nvPr>
            <p:ph type="subTitle" idx="1"/>
          </p:nvPr>
        </p:nvSpPr>
        <p:spPr>
          <a:xfrm>
            <a:off x="711550" y="1003713"/>
            <a:ext cx="7333981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can also be used to describe something that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was happening continuously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the past</a:t>
            </a: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hen another action interrupted it.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Ex: I was making dinner when she arrived.</a:t>
            </a:r>
            <a:br>
              <a:rPr lang="en-US" sz="1800" b="0" i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1800" b="0" i="1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audience was applauding until he fell off the stage.</a:t>
            </a: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i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Fall off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944" name="Google Shape;944;p65"/>
          <p:cNvGrpSpPr/>
          <p:nvPr/>
        </p:nvGrpSpPr>
        <p:grpSpPr>
          <a:xfrm>
            <a:off x="6535972" y="2130089"/>
            <a:ext cx="2520721" cy="3013411"/>
            <a:chOff x="5105413" y="1328700"/>
            <a:chExt cx="3496200" cy="3502693"/>
          </a:xfrm>
        </p:grpSpPr>
        <p:sp>
          <p:nvSpPr>
            <p:cNvPr id="945" name="Google Shape;945;p65"/>
            <p:cNvSpPr/>
            <p:nvPr/>
          </p:nvSpPr>
          <p:spPr>
            <a:xfrm>
              <a:off x="5105413" y="4686400"/>
              <a:ext cx="3496200" cy="1449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5"/>
            <p:cNvSpPr/>
            <p:nvPr/>
          </p:nvSpPr>
          <p:spPr>
            <a:xfrm>
              <a:off x="6516077" y="1344945"/>
              <a:ext cx="163799" cy="1715628"/>
            </a:xfrm>
            <a:custGeom>
              <a:avLst/>
              <a:gdLst/>
              <a:ahLst/>
              <a:cxnLst/>
              <a:rect l="l" t="t" r="r" b="b"/>
              <a:pathLst>
                <a:path w="2057" h="21545" extrusionOk="0">
                  <a:moveTo>
                    <a:pt x="57" y="1"/>
                  </a:moveTo>
                  <a:cubicBezTo>
                    <a:pt x="55" y="1"/>
                    <a:pt x="53" y="1"/>
                    <a:pt x="52" y="1"/>
                  </a:cubicBezTo>
                  <a:cubicBezTo>
                    <a:pt x="25" y="4"/>
                    <a:pt x="1" y="31"/>
                    <a:pt x="4" y="59"/>
                  </a:cubicBezTo>
                  <a:lnTo>
                    <a:pt x="1947" y="21493"/>
                  </a:lnTo>
                  <a:cubicBezTo>
                    <a:pt x="1947" y="21520"/>
                    <a:pt x="1970" y="21544"/>
                    <a:pt x="2001" y="21544"/>
                  </a:cubicBezTo>
                  <a:lnTo>
                    <a:pt x="2005" y="21544"/>
                  </a:lnTo>
                  <a:cubicBezTo>
                    <a:pt x="2036" y="21541"/>
                    <a:pt x="2056" y="21514"/>
                    <a:pt x="2056" y="21483"/>
                  </a:cubicBezTo>
                  <a:lnTo>
                    <a:pt x="113" y="51"/>
                  </a:lnTo>
                  <a:cubicBezTo>
                    <a:pt x="110" y="23"/>
                    <a:pt x="86" y="1"/>
                    <a:pt x="57" y="1"/>
                  </a:cubicBezTo>
                  <a:close/>
                </a:path>
              </a:pathLst>
            </a:custGeom>
            <a:solidFill>
              <a:srgbClr val="373D7A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5"/>
            <p:cNvSpPr/>
            <p:nvPr/>
          </p:nvSpPr>
          <p:spPr>
            <a:xfrm>
              <a:off x="6067200" y="1509381"/>
              <a:ext cx="984306" cy="1683697"/>
            </a:xfrm>
            <a:custGeom>
              <a:avLst/>
              <a:gdLst/>
              <a:ahLst/>
              <a:cxnLst/>
              <a:rect l="l" t="t" r="r" b="b"/>
              <a:pathLst>
                <a:path w="12361" h="21144" extrusionOk="0">
                  <a:moveTo>
                    <a:pt x="10132" y="0"/>
                  </a:moveTo>
                  <a:cubicBezTo>
                    <a:pt x="10076" y="0"/>
                    <a:pt x="10020" y="6"/>
                    <a:pt x="9962" y="18"/>
                  </a:cubicBezTo>
                  <a:lnTo>
                    <a:pt x="687" y="1957"/>
                  </a:lnTo>
                  <a:cubicBezTo>
                    <a:pt x="283" y="2046"/>
                    <a:pt x="0" y="2416"/>
                    <a:pt x="34" y="2832"/>
                  </a:cubicBezTo>
                  <a:lnTo>
                    <a:pt x="1409" y="20381"/>
                  </a:lnTo>
                  <a:cubicBezTo>
                    <a:pt x="1442" y="20819"/>
                    <a:pt x="1809" y="21144"/>
                    <a:pt x="2231" y="21144"/>
                  </a:cubicBezTo>
                  <a:cubicBezTo>
                    <a:pt x="2287" y="21144"/>
                    <a:pt x="2344" y="21138"/>
                    <a:pt x="2402" y="21126"/>
                  </a:cubicBezTo>
                  <a:lnTo>
                    <a:pt x="11674" y="19187"/>
                  </a:lnTo>
                  <a:cubicBezTo>
                    <a:pt x="12082" y="19102"/>
                    <a:pt x="12361" y="18727"/>
                    <a:pt x="12327" y="18312"/>
                  </a:cubicBezTo>
                  <a:lnTo>
                    <a:pt x="10955" y="763"/>
                  </a:lnTo>
                  <a:cubicBezTo>
                    <a:pt x="10919" y="325"/>
                    <a:pt x="10553" y="0"/>
                    <a:pt x="10132" y="0"/>
                  </a:cubicBez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5"/>
            <p:cNvSpPr/>
            <p:nvPr/>
          </p:nvSpPr>
          <p:spPr>
            <a:xfrm>
              <a:off x="6118402" y="1509381"/>
              <a:ext cx="984386" cy="1683697"/>
            </a:xfrm>
            <a:custGeom>
              <a:avLst/>
              <a:gdLst/>
              <a:ahLst/>
              <a:cxnLst/>
              <a:rect l="l" t="t" r="r" b="b"/>
              <a:pathLst>
                <a:path w="12362" h="21144" extrusionOk="0">
                  <a:moveTo>
                    <a:pt x="10132" y="0"/>
                  </a:moveTo>
                  <a:cubicBezTo>
                    <a:pt x="10076" y="0"/>
                    <a:pt x="10019" y="6"/>
                    <a:pt x="9962" y="18"/>
                  </a:cubicBezTo>
                  <a:lnTo>
                    <a:pt x="688" y="1957"/>
                  </a:lnTo>
                  <a:cubicBezTo>
                    <a:pt x="283" y="2046"/>
                    <a:pt x="0" y="2416"/>
                    <a:pt x="34" y="2832"/>
                  </a:cubicBezTo>
                  <a:lnTo>
                    <a:pt x="1409" y="20381"/>
                  </a:lnTo>
                  <a:cubicBezTo>
                    <a:pt x="1442" y="20819"/>
                    <a:pt x="1809" y="21144"/>
                    <a:pt x="2231" y="21144"/>
                  </a:cubicBezTo>
                  <a:cubicBezTo>
                    <a:pt x="2288" y="21144"/>
                    <a:pt x="2345" y="21138"/>
                    <a:pt x="2402" y="21126"/>
                  </a:cubicBezTo>
                  <a:lnTo>
                    <a:pt x="11673" y="19187"/>
                  </a:lnTo>
                  <a:cubicBezTo>
                    <a:pt x="12079" y="19102"/>
                    <a:pt x="12361" y="18727"/>
                    <a:pt x="12327" y="18312"/>
                  </a:cubicBezTo>
                  <a:lnTo>
                    <a:pt x="10956" y="763"/>
                  </a:lnTo>
                  <a:cubicBezTo>
                    <a:pt x="10920" y="325"/>
                    <a:pt x="10552" y="0"/>
                    <a:pt x="10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5"/>
            <p:cNvSpPr/>
            <p:nvPr/>
          </p:nvSpPr>
          <p:spPr>
            <a:xfrm>
              <a:off x="6436447" y="3132248"/>
              <a:ext cx="25800" cy="1699145"/>
            </a:xfrm>
            <a:custGeom>
              <a:avLst/>
              <a:gdLst/>
              <a:ahLst/>
              <a:cxnLst/>
              <a:rect l="l" t="t" r="r" b="b"/>
              <a:pathLst>
                <a:path w="324" h="21338" extrusionOk="0">
                  <a:moveTo>
                    <a:pt x="55" y="1"/>
                  </a:moveTo>
                  <a:cubicBezTo>
                    <a:pt x="24" y="1"/>
                    <a:pt x="1" y="25"/>
                    <a:pt x="1" y="55"/>
                  </a:cubicBezTo>
                  <a:lnTo>
                    <a:pt x="215" y="21282"/>
                  </a:lnTo>
                  <a:cubicBezTo>
                    <a:pt x="215" y="21313"/>
                    <a:pt x="239" y="21337"/>
                    <a:pt x="269" y="21337"/>
                  </a:cubicBezTo>
                  <a:cubicBezTo>
                    <a:pt x="300" y="21333"/>
                    <a:pt x="324" y="21309"/>
                    <a:pt x="324" y="21279"/>
                  </a:cubicBezTo>
                  <a:lnTo>
                    <a:pt x="109" y="55"/>
                  </a:lnTo>
                  <a:cubicBezTo>
                    <a:pt x="109" y="25"/>
                    <a:pt x="86" y="1"/>
                    <a:pt x="5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5"/>
            <p:cNvSpPr/>
            <p:nvPr/>
          </p:nvSpPr>
          <p:spPr>
            <a:xfrm>
              <a:off x="6901331" y="3051741"/>
              <a:ext cx="297816" cy="1644997"/>
            </a:xfrm>
            <a:custGeom>
              <a:avLst/>
              <a:gdLst/>
              <a:ahLst/>
              <a:cxnLst/>
              <a:rect l="l" t="t" r="r" b="b"/>
              <a:pathLst>
                <a:path w="3740" h="20658" extrusionOk="0">
                  <a:moveTo>
                    <a:pt x="60" y="0"/>
                  </a:moveTo>
                  <a:cubicBezTo>
                    <a:pt x="56" y="0"/>
                    <a:pt x="52" y="1"/>
                    <a:pt x="48" y="1"/>
                  </a:cubicBezTo>
                  <a:cubicBezTo>
                    <a:pt x="21" y="5"/>
                    <a:pt x="1" y="36"/>
                    <a:pt x="4" y="63"/>
                  </a:cubicBezTo>
                  <a:lnTo>
                    <a:pt x="3628" y="20613"/>
                  </a:lnTo>
                  <a:cubicBezTo>
                    <a:pt x="3631" y="20637"/>
                    <a:pt x="3655" y="20657"/>
                    <a:pt x="3682" y="20657"/>
                  </a:cubicBezTo>
                  <a:lnTo>
                    <a:pt x="3689" y="20657"/>
                  </a:lnTo>
                  <a:cubicBezTo>
                    <a:pt x="3720" y="20650"/>
                    <a:pt x="3740" y="20623"/>
                    <a:pt x="3733" y="20592"/>
                  </a:cubicBezTo>
                  <a:lnTo>
                    <a:pt x="113" y="46"/>
                  </a:lnTo>
                  <a:cubicBezTo>
                    <a:pt x="107" y="19"/>
                    <a:pt x="86" y="0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5"/>
            <p:cNvSpPr/>
            <p:nvPr/>
          </p:nvSpPr>
          <p:spPr>
            <a:xfrm>
              <a:off x="5740475" y="3188626"/>
              <a:ext cx="620397" cy="1563057"/>
            </a:xfrm>
            <a:custGeom>
              <a:avLst/>
              <a:gdLst/>
              <a:ahLst/>
              <a:cxnLst/>
              <a:rect l="l" t="t" r="r" b="b"/>
              <a:pathLst>
                <a:path w="7791" h="19629" extrusionOk="0">
                  <a:moveTo>
                    <a:pt x="7732" y="0"/>
                  </a:moveTo>
                  <a:cubicBezTo>
                    <a:pt x="7711" y="0"/>
                    <a:pt x="7690" y="13"/>
                    <a:pt x="7679" y="35"/>
                  </a:cubicBezTo>
                  <a:lnTo>
                    <a:pt x="10" y="19554"/>
                  </a:lnTo>
                  <a:cubicBezTo>
                    <a:pt x="0" y="19581"/>
                    <a:pt x="13" y="19612"/>
                    <a:pt x="41" y="19625"/>
                  </a:cubicBezTo>
                  <a:cubicBezTo>
                    <a:pt x="48" y="19625"/>
                    <a:pt x="54" y="19629"/>
                    <a:pt x="62" y="19629"/>
                  </a:cubicBezTo>
                  <a:cubicBezTo>
                    <a:pt x="82" y="19629"/>
                    <a:pt x="102" y="19615"/>
                    <a:pt x="112" y="19595"/>
                  </a:cubicBezTo>
                  <a:lnTo>
                    <a:pt x="7781" y="76"/>
                  </a:lnTo>
                  <a:cubicBezTo>
                    <a:pt x="7791" y="48"/>
                    <a:pt x="7778" y="14"/>
                    <a:pt x="7750" y="4"/>
                  </a:cubicBezTo>
                  <a:cubicBezTo>
                    <a:pt x="7744" y="2"/>
                    <a:pt x="7738" y="0"/>
                    <a:pt x="773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5"/>
            <p:cNvSpPr/>
            <p:nvPr/>
          </p:nvSpPr>
          <p:spPr>
            <a:xfrm>
              <a:off x="6450860" y="3708453"/>
              <a:ext cx="575725" cy="118012"/>
            </a:xfrm>
            <a:custGeom>
              <a:avLst/>
              <a:gdLst/>
              <a:ahLst/>
              <a:cxnLst/>
              <a:rect l="l" t="t" r="r" b="b"/>
              <a:pathLst>
                <a:path w="7230" h="1482" extrusionOk="0">
                  <a:moveTo>
                    <a:pt x="7170" y="0"/>
                  </a:moveTo>
                  <a:cubicBezTo>
                    <a:pt x="7166" y="0"/>
                    <a:pt x="7162" y="1"/>
                    <a:pt x="7158" y="2"/>
                  </a:cubicBezTo>
                  <a:lnTo>
                    <a:pt x="51" y="1373"/>
                  </a:lnTo>
                  <a:cubicBezTo>
                    <a:pt x="21" y="1379"/>
                    <a:pt x="0" y="1407"/>
                    <a:pt x="7" y="1437"/>
                  </a:cubicBezTo>
                  <a:cubicBezTo>
                    <a:pt x="13" y="1461"/>
                    <a:pt x="34" y="1481"/>
                    <a:pt x="61" y="1481"/>
                  </a:cubicBezTo>
                  <a:cubicBezTo>
                    <a:pt x="65" y="1481"/>
                    <a:pt x="68" y="1478"/>
                    <a:pt x="71" y="1478"/>
                  </a:cubicBezTo>
                  <a:lnTo>
                    <a:pt x="7178" y="110"/>
                  </a:lnTo>
                  <a:cubicBezTo>
                    <a:pt x="7209" y="104"/>
                    <a:pt x="7230" y="73"/>
                    <a:pt x="7223" y="46"/>
                  </a:cubicBezTo>
                  <a:cubicBezTo>
                    <a:pt x="7217" y="19"/>
                    <a:pt x="7196" y="0"/>
                    <a:pt x="717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5"/>
            <p:cNvSpPr/>
            <p:nvPr/>
          </p:nvSpPr>
          <p:spPr>
            <a:xfrm>
              <a:off x="6181231" y="2979994"/>
              <a:ext cx="963762" cy="215718"/>
            </a:xfrm>
            <a:custGeom>
              <a:avLst/>
              <a:gdLst/>
              <a:ahLst/>
              <a:cxnLst/>
              <a:rect l="l" t="t" r="r" b="b"/>
              <a:pathLst>
                <a:path w="12103" h="2709" extrusionOk="0">
                  <a:moveTo>
                    <a:pt x="12065" y="0"/>
                  </a:moveTo>
                  <a:cubicBezTo>
                    <a:pt x="12063" y="0"/>
                    <a:pt x="12061" y="1"/>
                    <a:pt x="12059" y="1"/>
                  </a:cubicBezTo>
                  <a:lnTo>
                    <a:pt x="31" y="2641"/>
                  </a:lnTo>
                  <a:cubicBezTo>
                    <a:pt x="10" y="2644"/>
                    <a:pt x="1" y="2665"/>
                    <a:pt x="4" y="2682"/>
                  </a:cubicBezTo>
                  <a:cubicBezTo>
                    <a:pt x="7" y="2699"/>
                    <a:pt x="21" y="2709"/>
                    <a:pt x="38" y="2709"/>
                  </a:cubicBezTo>
                  <a:lnTo>
                    <a:pt x="45" y="2709"/>
                  </a:lnTo>
                  <a:lnTo>
                    <a:pt x="12072" y="69"/>
                  </a:lnTo>
                  <a:cubicBezTo>
                    <a:pt x="12089" y="65"/>
                    <a:pt x="12103" y="45"/>
                    <a:pt x="12100" y="28"/>
                  </a:cubicBezTo>
                  <a:cubicBezTo>
                    <a:pt x="12093" y="10"/>
                    <a:pt x="12079" y="0"/>
                    <a:pt x="1206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5"/>
            <p:cNvSpPr/>
            <p:nvPr/>
          </p:nvSpPr>
          <p:spPr>
            <a:xfrm>
              <a:off x="6525792" y="1883246"/>
              <a:ext cx="302275" cy="548173"/>
            </a:xfrm>
            <a:custGeom>
              <a:avLst/>
              <a:gdLst/>
              <a:ahLst/>
              <a:cxnLst/>
              <a:rect l="l" t="t" r="r" b="b"/>
              <a:pathLst>
                <a:path w="3796" h="6884" extrusionOk="0">
                  <a:moveTo>
                    <a:pt x="1201" y="1"/>
                  </a:moveTo>
                  <a:cubicBezTo>
                    <a:pt x="1128" y="1"/>
                    <a:pt x="1061" y="96"/>
                    <a:pt x="1097" y="175"/>
                  </a:cubicBezTo>
                  <a:cubicBezTo>
                    <a:pt x="1498" y="1059"/>
                    <a:pt x="1903" y="1951"/>
                    <a:pt x="2277" y="2849"/>
                  </a:cubicBezTo>
                  <a:cubicBezTo>
                    <a:pt x="2186" y="2886"/>
                    <a:pt x="2107" y="2955"/>
                    <a:pt x="2053" y="3040"/>
                  </a:cubicBezTo>
                  <a:cubicBezTo>
                    <a:pt x="1754" y="2427"/>
                    <a:pt x="1471" y="1808"/>
                    <a:pt x="1100" y="1232"/>
                  </a:cubicBezTo>
                  <a:cubicBezTo>
                    <a:pt x="997" y="1071"/>
                    <a:pt x="826" y="1000"/>
                    <a:pt x="656" y="1000"/>
                  </a:cubicBezTo>
                  <a:cubicBezTo>
                    <a:pt x="328" y="1000"/>
                    <a:pt x="1" y="1260"/>
                    <a:pt x="151" y="1634"/>
                  </a:cubicBezTo>
                  <a:cubicBezTo>
                    <a:pt x="583" y="2719"/>
                    <a:pt x="807" y="3917"/>
                    <a:pt x="1274" y="4982"/>
                  </a:cubicBezTo>
                  <a:cubicBezTo>
                    <a:pt x="1403" y="5274"/>
                    <a:pt x="1553" y="5564"/>
                    <a:pt x="1842" y="5731"/>
                  </a:cubicBezTo>
                  <a:cubicBezTo>
                    <a:pt x="1968" y="5802"/>
                    <a:pt x="2060" y="5813"/>
                    <a:pt x="2182" y="5871"/>
                  </a:cubicBezTo>
                  <a:cubicBezTo>
                    <a:pt x="2305" y="5877"/>
                    <a:pt x="2431" y="5884"/>
                    <a:pt x="2556" y="5891"/>
                  </a:cubicBezTo>
                  <a:cubicBezTo>
                    <a:pt x="2512" y="5921"/>
                    <a:pt x="2468" y="5948"/>
                    <a:pt x="2420" y="5976"/>
                  </a:cubicBezTo>
                  <a:cubicBezTo>
                    <a:pt x="2385" y="5953"/>
                    <a:pt x="2350" y="5942"/>
                    <a:pt x="2316" y="5942"/>
                  </a:cubicBezTo>
                  <a:cubicBezTo>
                    <a:pt x="2191" y="5942"/>
                    <a:pt x="2087" y="6082"/>
                    <a:pt x="2114" y="6213"/>
                  </a:cubicBezTo>
                  <a:cubicBezTo>
                    <a:pt x="2182" y="6574"/>
                    <a:pt x="2172" y="6530"/>
                    <a:pt x="2410" y="6810"/>
                  </a:cubicBezTo>
                  <a:cubicBezTo>
                    <a:pt x="2453" y="6862"/>
                    <a:pt x="2504" y="6883"/>
                    <a:pt x="2554" y="6883"/>
                  </a:cubicBezTo>
                  <a:cubicBezTo>
                    <a:pt x="2706" y="6883"/>
                    <a:pt x="2851" y="6682"/>
                    <a:pt x="2743" y="6524"/>
                  </a:cubicBezTo>
                  <a:lnTo>
                    <a:pt x="2743" y="6524"/>
                  </a:lnTo>
                  <a:cubicBezTo>
                    <a:pt x="2841" y="6541"/>
                    <a:pt x="2941" y="6551"/>
                    <a:pt x="3037" y="6551"/>
                  </a:cubicBezTo>
                  <a:cubicBezTo>
                    <a:pt x="3454" y="6551"/>
                    <a:pt x="3796" y="6361"/>
                    <a:pt x="3577" y="5789"/>
                  </a:cubicBezTo>
                  <a:cubicBezTo>
                    <a:pt x="3530" y="5666"/>
                    <a:pt x="3384" y="5598"/>
                    <a:pt x="3308" y="5499"/>
                  </a:cubicBezTo>
                  <a:cubicBezTo>
                    <a:pt x="3206" y="5367"/>
                    <a:pt x="3077" y="5258"/>
                    <a:pt x="2941" y="5152"/>
                  </a:cubicBezTo>
                  <a:cubicBezTo>
                    <a:pt x="3019" y="5037"/>
                    <a:pt x="3060" y="4894"/>
                    <a:pt x="3026" y="4754"/>
                  </a:cubicBezTo>
                  <a:cubicBezTo>
                    <a:pt x="2968" y="4509"/>
                    <a:pt x="2930" y="4271"/>
                    <a:pt x="2907" y="4029"/>
                  </a:cubicBezTo>
                  <a:lnTo>
                    <a:pt x="2907" y="4029"/>
                  </a:lnTo>
                  <a:cubicBezTo>
                    <a:pt x="2953" y="4045"/>
                    <a:pt x="3000" y="4053"/>
                    <a:pt x="3045" y="4053"/>
                  </a:cubicBezTo>
                  <a:cubicBezTo>
                    <a:pt x="3333" y="4053"/>
                    <a:pt x="3573" y="3749"/>
                    <a:pt x="3417" y="3421"/>
                  </a:cubicBezTo>
                  <a:cubicBezTo>
                    <a:pt x="2822" y="2179"/>
                    <a:pt x="2162" y="1094"/>
                    <a:pt x="1274" y="39"/>
                  </a:cubicBezTo>
                  <a:cubicBezTo>
                    <a:pt x="1251" y="12"/>
                    <a:pt x="1225" y="1"/>
                    <a:pt x="1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5"/>
            <p:cNvSpPr/>
            <p:nvPr/>
          </p:nvSpPr>
          <p:spPr>
            <a:xfrm>
              <a:off x="6378476" y="2194600"/>
              <a:ext cx="331420" cy="269786"/>
            </a:xfrm>
            <a:custGeom>
              <a:avLst/>
              <a:gdLst/>
              <a:ahLst/>
              <a:cxnLst/>
              <a:rect l="l" t="t" r="r" b="b"/>
              <a:pathLst>
                <a:path w="4162" h="3388" extrusionOk="0">
                  <a:moveTo>
                    <a:pt x="2014" y="1"/>
                  </a:moveTo>
                  <a:cubicBezTo>
                    <a:pt x="1739" y="1"/>
                    <a:pt x="1466" y="62"/>
                    <a:pt x="1222" y="198"/>
                  </a:cubicBezTo>
                  <a:cubicBezTo>
                    <a:pt x="1130" y="246"/>
                    <a:pt x="1055" y="300"/>
                    <a:pt x="983" y="361"/>
                  </a:cubicBezTo>
                  <a:cubicBezTo>
                    <a:pt x="0" y="830"/>
                    <a:pt x="102" y="2267"/>
                    <a:pt x="834" y="2953"/>
                  </a:cubicBezTo>
                  <a:cubicBezTo>
                    <a:pt x="1148" y="3249"/>
                    <a:pt x="1543" y="3387"/>
                    <a:pt x="1933" y="3387"/>
                  </a:cubicBezTo>
                  <a:cubicBezTo>
                    <a:pt x="2459" y="3387"/>
                    <a:pt x="2979" y="3137"/>
                    <a:pt x="3287" y="2682"/>
                  </a:cubicBezTo>
                  <a:cubicBezTo>
                    <a:pt x="3502" y="2528"/>
                    <a:pt x="3678" y="2321"/>
                    <a:pt x="3767" y="2066"/>
                  </a:cubicBezTo>
                  <a:cubicBezTo>
                    <a:pt x="4161" y="917"/>
                    <a:pt x="3073" y="1"/>
                    <a:pt x="2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5"/>
            <p:cNvSpPr/>
            <p:nvPr/>
          </p:nvSpPr>
          <p:spPr>
            <a:xfrm>
              <a:off x="6516237" y="2609554"/>
              <a:ext cx="438602" cy="219699"/>
            </a:xfrm>
            <a:custGeom>
              <a:avLst/>
              <a:gdLst/>
              <a:ahLst/>
              <a:cxnLst/>
              <a:rect l="l" t="t" r="r" b="b"/>
              <a:pathLst>
                <a:path w="5508" h="2759" extrusionOk="0">
                  <a:moveTo>
                    <a:pt x="5332" y="1"/>
                  </a:moveTo>
                  <a:cubicBezTo>
                    <a:pt x="5319" y="1"/>
                    <a:pt x="5304" y="3"/>
                    <a:pt x="5289" y="8"/>
                  </a:cubicBezTo>
                  <a:cubicBezTo>
                    <a:pt x="4394" y="322"/>
                    <a:pt x="3540" y="733"/>
                    <a:pt x="2676" y="1125"/>
                  </a:cubicBezTo>
                  <a:cubicBezTo>
                    <a:pt x="1822" y="1512"/>
                    <a:pt x="880" y="1819"/>
                    <a:pt x="152" y="2425"/>
                  </a:cubicBezTo>
                  <a:cubicBezTo>
                    <a:pt x="0" y="2550"/>
                    <a:pt x="144" y="2759"/>
                    <a:pt x="307" y="2759"/>
                  </a:cubicBezTo>
                  <a:cubicBezTo>
                    <a:pt x="320" y="2759"/>
                    <a:pt x="333" y="2757"/>
                    <a:pt x="346" y="2754"/>
                  </a:cubicBezTo>
                  <a:cubicBezTo>
                    <a:pt x="1210" y="2577"/>
                    <a:pt x="1986" y="2070"/>
                    <a:pt x="2765" y="1669"/>
                  </a:cubicBezTo>
                  <a:cubicBezTo>
                    <a:pt x="3650" y="1216"/>
                    <a:pt x="4551" y="787"/>
                    <a:pt x="5395" y="261"/>
                  </a:cubicBezTo>
                  <a:cubicBezTo>
                    <a:pt x="5508" y="187"/>
                    <a:pt x="5453" y="1"/>
                    <a:pt x="5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5"/>
            <p:cNvSpPr/>
            <p:nvPr/>
          </p:nvSpPr>
          <p:spPr>
            <a:xfrm>
              <a:off x="6515998" y="2615367"/>
              <a:ext cx="276396" cy="145006"/>
            </a:xfrm>
            <a:custGeom>
              <a:avLst/>
              <a:gdLst/>
              <a:ahLst/>
              <a:cxnLst/>
              <a:rect l="l" t="t" r="r" b="b"/>
              <a:pathLst>
                <a:path w="3471" h="1821" extrusionOk="0">
                  <a:moveTo>
                    <a:pt x="3222" y="0"/>
                  </a:moveTo>
                  <a:cubicBezTo>
                    <a:pt x="3198" y="0"/>
                    <a:pt x="3174" y="6"/>
                    <a:pt x="3149" y="17"/>
                  </a:cubicBezTo>
                  <a:lnTo>
                    <a:pt x="1550" y="742"/>
                  </a:lnTo>
                  <a:cubicBezTo>
                    <a:pt x="1081" y="956"/>
                    <a:pt x="550" y="1119"/>
                    <a:pt x="159" y="1463"/>
                  </a:cubicBezTo>
                  <a:cubicBezTo>
                    <a:pt x="0" y="1602"/>
                    <a:pt x="148" y="1821"/>
                    <a:pt x="323" y="1821"/>
                  </a:cubicBezTo>
                  <a:cubicBezTo>
                    <a:pt x="336" y="1821"/>
                    <a:pt x="349" y="1819"/>
                    <a:pt x="363" y="1817"/>
                  </a:cubicBezTo>
                  <a:cubicBezTo>
                    <a:pt x="869" y="1711"/>
                    <a:pt x="1326" y="1375"/>
                    <a:pt x="1778" y="1130"/>
                  </a:cubicBezTo>
                  <a:cubicBezTo>
                    <a:pt x="2288" y="851"/>
                    <a:pt x="2799" y="571"/>
                    <a:pt x="3312" y="296"/>
                  </a:cubicBezTo>
                  <a:cubicBezTo>
                    <a:pt x="3471" y="208"/>
                    <a:pt x="3371" y="0"/>
                    <a:pt x="3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5"/>
            <p:cNvSpPr/>
            <p:nvPr/>
          </p:nvSpPr>
          <p:spPr>
            <a:xfrm>
              <a:off x="6537737" y="2478642"/>
              <a:ext cx="297259" cy="175823"/>
            </a:xfrm>
            <a:custGeom>
              <a:avLst/>
              <a:gdLst/>
              <a:ahLst/>
              <a:cxnLst/>
              <a:rect l="l" t="t" r="r" b="b"/>
              <a:pathLst>
                <a:path w="3733" h="2208" extrusionOk="0">
                  <a:moveTo>
                    <a:pt x="3554" y="0"/>
                  </a:moveTo>
                  <a:cubicBezTo>
                    <a:pt x="3535" y="0"/>
                    <a:pt x="3515" y="4"/>
                    <a:pt x="3495" y="13"/>
                  </a:cubicBezTo>
                  <a:cubicBezTo>
                    <a:pt x="2376" y="489"/>
                    <a:pt x="1066" y="1010"/>
                    <a:pt x="147" y="1823"/>
                  </a:cubicBezTo>
                  <a:cubicBezTo>
                    <a:pt x="1" y="1954"/>
                    <a:pt x="125" y="2208"/>
                    <a:pt x="302" y="2208"/>
                  </a:cubicBezTo>
                  <a:cubicBezTo>
                    <a:pt x="322" y="2208"/>
                    <a:pt x="344" y="2204"/>
                    <a:pt x="365" y="2197"/>
                  </a:cubicBezTo>
                  <a:cubicBezTo>
                    <a:pt x="1529" y="1803"/>
                    <a:pt x="2631" y="938"/>
                    <a:pt x="3621" y="227"/>
                  </a:cubicBezTo>
                  <a:cubicBezTo>
                    <a:pt x="3732" y="145"/>
                    <a:pt x="3668" y="0"/>
                    <a:pt x="3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5"/>
            <p:cNvSpPr/>
            <p:nvPr/>
          </p:nvSpPr>
          <p:spPr>
            <a:xfrm>
              <a:off x="7777029" y="3028808"/>
              <a:ext cx="140945" cy="1592043"/>
            </a:xfrm>
            <a:custGeom>
              <a:avLst/>
              <a:gdLst/>
              <a:ahLst/>
              <a:cxnLst/>
              <a:rect l="l" t="t" r="r" b="b"/>
              <a:pathLst>
                <a:path w="1770" h="19993" extrusionOk="0">
                  <a:moveTo>
                    <a:pt x="885" y="0"/>
                  </a:moveTo>
                  <a:cubicBezTo>
                    <a:pt x="398" y="0"/>
                    <a:pt x="0" y="395"/>
                    <a:pt x="0" y="885"/>
                  </a:cubicBezTo>
                  <a:lnTo>
                    <a:pt x="0" y="19108"/>
                  </a:lnTo>
                  <a:cubicBezTo>
                    <a:pt x="0" y="19594"/>
                    <a:pt x="398" y="19992"/>
                    <a:pt x="885" y="19992"/>
                  </a:cubicBezTo>
                  <a:cubicBezTo>
                    <a:pt x="1371" y="19992"/>
                    <a:pt x="1769" y="19594"/>
                    <a:pt x="1769" y="19108"/>
                  </a:cubicBezTo>
                  <a:lnTo>
                    <a:pt x="1769" y="885"/>
                  </a:lnTo>
                  <a:cubicBezTo>
                    <a:pt x="1769" y="395"/>
                    <a:pt x="1371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5"/>
            <p:cNvSpPr/>
            <p:nvPr/>
          </p:nvSpPr>
          <p:spPr>
            <a:xfrm>
              <a:off x="7482236" y="4550305"/>
              <a:ext cx="480169" cy="215479"/>
            </a:xfrm>
            <a:custGeom>
              <a:avLst/>
              <a:gdLst/>
              <a:ahLst/>
              <a:cxnLst/>
              <a:rect l="l" t="t" r="r" b="b"/>
              <a:pathLst>
                <a:path w="6030" h="2706" extrusionOk="0">
                  <a:moveTo>
                    <a:pt x="3665" y="1"/>
                  </a:moveTo>
                  <a:cubicBezTo>
                    <a:pt x="0" y="2338"/>
                    <a:pt x="878" y="2705"/>
                    <a:pt x="878" y="2705"/>
                  </a:cubicBezTo>
                  <a:lnTo>
                    <a:pt x="5407" y="2705"/>
                  </a:lnTo>
                  <a:cubicBezTo>
                    <a:pt x="5407" y="2705"/>
                    <a:pt x="6030" y="1392"/>
                    <a:pt x="5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5"/>
            <p:cNvSpPr/>
            <p:nvPr/>
          </p:nvSpPr>
          <p:spPr>
            <a:xfrm>
              <a:off x="7532881" y="4726746"/>
              <a:ext cx="397274" cy="37267"/>
            </a:xfrm>
            <a:custGeom>
              <a:avLst/>
              <a:gdLst/>
              <a:ahLst/>
              <a:cxnLst/>
              <a:rect l="l" t="t" r="r" b="b"/>
              <a:pathLst>
                <a:path w="4989" h="468" extrusionOk="0">
                  <a:moveTo>
                    <a:pt x="215" y="1"/>
                  </a:moveTo>
                  <a:cubicBezTo>
                    <a:pt x="215" y="1"/>
                    <a:pt x="0" y="301"/>
                    <a:pt x="225" y="467"/>
                  </a:cubicBezTo>
                  <a:lnTo>
                    <a:pt x="4859" y="467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5"/>
            <p:cNvSpPr/>
            <p:nvPr/>
          </p:nvSpPr>
          <p:spPr>
            <a:xfrm>
              <a:off x="7550002" y="4639491"/>
              <a:ext cx="164516" cy="89106"/>
            </a:xfrm>
            <a:custGeom>
              <a:avLst/>
              <a:gdLst/>
              <a:ahLst/>
              <a:cxnLst/>
              <a:rect l="l" t="t" r="r" b="b"/>
              <a:pathLst>
                <a:path w="2066" h="1119" extrusionOk="0">
                  <a:moveTo>
                    <a:pt x="1281" y="1"/>
                  </a:moveTo>
                  <a:cubicBezTo>
                    <a:pt x="1190" y="1"/>
                    <a:pt x="1129" y="17"/>
                    <a:pt x="1129" y="17"/>
                  </a:cubicBezTo>
                  <a:cubicBezTo>
                    <a:pt x="34" y="796"/>
                    <a:pt x="0" y="1119"/>
                    <a:pt x="0" y="1119"/>
                  </a:cubicBezTo>
                  <a:lnTo>
                    <a:pt x="2065" y="1119"/>
                  </a:lnTo>
                  <a:cubicBezTo>
                    <a:pt x="2040" y="129"/>
                    <a:pt x="1539" y="1"/>
                    <a:pt x="1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5"/>
            <p:cNvSpPr/>
            <p:nvPr/>
          </p:nvSpPr>
          <p:spPr>
            <a:xfrm>
              <a:off x="7964240" y="3028728"/>
              <a:ext cx="224158" cy="1592122"/>
            </a:xfrm>
            <a:custGeom>
              <a:avLst/>
              <a:gdLst/>
              <a:ahLst/>
              <a:cxnLst/>
              <a:rect l="l" t="t" r="r" b="b"/>
              <a:pathLst>
                <a:path w="2815" h="19994" extrusionOk="0">
                  <a:moveTo>
                    <a:pt x="1852" y="0"/>
                  </a:moveTo>
                  <a:cubicBezTo>
                    <a:pt x="1417" y="0"/>
                    <a:pt x="1036" y="323"/>
                    <a:pt x="977" y="766"/>
                  </a:cubicBezTo>
                  <a:cubicBezTo>
                    <a:pt x="0" y="8051"/>
                    <a:pt x="4" y="14104"/>
                    <a:pt x="987" y="19272"/>
                  </a:cubicBezTo>
                  <a:cubicBezTo>
                    <a:pt x="1065" y="19697"/>
                    <a:pt x="1436" y="19993"/>
                    <a:pt x="1855" y="19993"/>
                  </a:cubicBezTo>
                  <a:cubicBezTo>
                    <a:pt x="1909" y="19993"/>
                    <a:pt x="1963" y="19987"/>
                    <a:pt x="2018" y="19976"/>
                  </a:cubicBezTo>
                  <a:cubicBezTo>
                    <a:pt x="2497" y="19884"/>
                    <a:pt x="2814" y="19421"/>
                    <a:pt x="2722" y="18942"/>
                  </a:cubicBezTo>
                  <a:cubicBezTo>
                    <a:pt x="1789" y="14032"/>
                    <a:pt x="1789" y="7996"/>
                    <a:pt x="2728" y="1002"/>
                  </a:cubicBezTo>
                  <a:cubicBezTo>
                    <a:pt x="2794" y="518"/>
                    <a:pt x="2457" y="72"/>
                    <a:pt x="1970" y="8"/>
                  </a:cubicBezTo>
                  <a:cubicBezTo>
                    <a:pt x="1930" y="3"/>
                    <a:pt x="1891" y="0"/>
                    <a:pt x="1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5"/>
            <p:cNvSpPr/>
            <p:nvPr/>
          </p:nvSpPr>
          <p:spPr>
            <a:xfrm>
              <a:off x="7751786" y="4550305"/>
              <a:ext cx="480169" cy="215479"/>
            </a:xfrm>
            <a:custGeom>
              <a:avLst/>
              <a:gdLst/>
              <a:ahLst/>
              <a:cxnLst/>
              <a:rect l="l" t="t" r="r" b="b"/>
              <a:pathLst>
                <a:path w="6030" h="2706" extrusionOk="0">
                  <a:moveTo>
                    <a:pt x="3669" y="1"/>
                  </a:moveTo>
                  <a:cubicBezTo>
                    <a:pt x="1" y="2338"/>
                    <a:pt x="913" y="2705"/>
                    <a:pt x="913" y="2705"/>
                  </a:cubicBezTo>
                  <a:lnTo>
                    <a:pt x="5407" y="2705"/>
                  </a:lnTo>
                  <a:cubicBezTo>
                    <a:pt x="5407" y="2705"/>
                    <a:pt x="6029" y="1392"/>
                    <a:pt x="5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5"/>
            <p:cNvSpPr/>
            <p:nvPr/>
          </p:nvSpPr>
          <p:spPr>
            <a:xfrm>
              <a:off x="7804661" y="4726746"/>
              <a:ext cx="397274" cy="37267"/>
            </a:xfrm>
            <a:custGeom>
              <a:avLst/>
              <a:gdLst/>
              <a:ahLst/>
              <a:cxnLst/>
              <a:rect l="l" t="t" r="r" b="b"/>
              <a:pathLst>
                <a:path w="4989" h="468" extrusionOk="0">
                  <a:moveTo>
                    <a:pt x="214" y="1"/>
                  </a:moveTo>
                  <a:cubicBezTo>
                    <a:pt x="214" y="1"/>
                    <a:pt x="1" y="301"/>
                    <a:pt x="225" y="467"/>
                  </a:cubicBezTo>
                  <a:lnTo>
                    <a:pt x="4859" y="467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5"/>
            <p:cNvSpPr/>
            <p:nvPr/>
          </p:nvSpPr>
          <p:spPr>
            <a:xfrm>
              <a:off x="7821702" y="4639491"/>
              <a:ext cx="164516" cy="89106"/>
            </a:xfrm>
            <a:custGeom>
              <a:avLst/>
              <a:gdLst/>
              <a:ahLst/>
              <a:cxnLst/>
              <a:rect l="l" t="t" r="r" b="b"/>
              <a:pathLst>
                <a:path w="2066" h="1119" extrusionOk="0">
                  <a:moveTo>
                    <a:pt x="1281" y="1"/>
                  </a:moveTo>
                  <a:cubicBezTo>
                    <a:pt x="1191" y="1"/>
                    <a:pt x="1130" y="17"/>
                    <a:pt x="1130" y="17"/>
                  </a:cubicBezTo>
                  <a:cubicBezTo>
                    <a:pt x="35" y="796"/>
                    <a:pt x="0" y="1119"/>
                    <a:pt x="0" y="1119"/>
                  </a:cubicBezTo>
                  <a:lnTo>
                    <a:pt x="2066" y="1119"/>
                  </a:lnTo>
                  <a:cubicBezTo>
                    <a:pt x="2041" y="129"/>
                    <a:pt x="1540" y="1"/>
                    <a:pt x="1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5"/>
            <p:cNvSpPr/>
            <p:nvPr/>
          </p:nvSpPr>
          <p:spPr>
            <a:xfrm>
              <a:off x="6940111" y="2196113"/>
              <a:ext cx="869161" cy="403883"/>
            </a:xfrm>
            <a:custGeom>
              <a:avLst/>
              <a:gdLst/>
              <a:ahLst/>
              <a:cxnLst/>
              <a:rect l="l" t="t" r="r" b="b"/>
              <a:pathLst>
                <a:path w="10915" h="5072" extrusionOk="0">
                  <a:moveTo>
                    <a:pt x="10147" y="0"/>
                  </a:moveTo>
                  <a:cubicBezTo>
                    <a:pt x="9901" y="0"/>
                    <a:pt x="9662" y="136"/>
                    <a:pt x="9544" y="373"/>
                  </a:cubicBezTo>
                  <a:cubicBezTo>
                    <a:pt x="8561" y="2356"/>
                    <a:pt x="7601" y="3397"/>
                    <a:pt x="6533" y="3656"/>
                  </a:cubicBezTo>
                  <a:cubicBezTo>
                    <a:pt x="6347" y="3701"/>
                    <a:pt x="6153" y="3723"/>
                    <a:pt x="5948" y="3723"/>
                  </a:cubicBezTo>
                  <a:cubicBezTo>
                    <a:pt x="4791" y="3723"/>
                    <a:pt x="3309" y="3000"/>
                    <a:pt x="1161" y="1407"/>
                  </a:cubicBezTo>
                  <a:cubicBezTo>
                    <a:pt x="1040" y="1318"/>
                    <a:pt x="901" y="1275"/>
                    <a:pt x="762" y="1275"/>
                  </a:cubicBezTo>
                  <a:cubicBezTo>
                    <a:pt x="556" y="1275"/>
                    <a:pt x="354" y="1370"/>
                    <a:pt x="222" y="1546"/>
                  </a:cubicBezTo>
                  <a:cubicBezTo>
                    <a:pt x="1" y="1846"/>
                    <a:pt x="62" y="2268"/>
                    <a:pt x="361" y="2489"/>
                  </a:cubicBezTo>
                  <a:cubicBezTo>
                    <a:pt x="2763" y="4272"/>
                    <a:pt x="4464" y="5071"/>
                    <a:pt x="5930" y="5071"/>
                  </a:cubicBezTo>
                  <a:cubicBezTo>
                    <a:pt x="6244" y="5071"/>
                    <a:pt x="6550" y="5034"/>
                    <a:pt x="6846" y="4963"/>
                  </a:cubicBezTo>
                  <a:cubicBezTo>
                    <a:pt x="8333" y="4605"/>
                    <a:pt x="9571" y="3336"/>
                    <a:pt x="10748" y="971"/>
                  </a:cubicBezTo>
                  <a:cubicBezTo>
                    <a:pt x="10915" y="638"/>
                    <a:pt x="10779" y="237"/>
                    <a:pt x="10445" y="70"/>
                  </a:cubicBezTo>
                  <a:cubicBezTo>
                    <a:pt x="10350" y="23"/>
                    <a:pt x="10248" y="0"/>
                    <a:pt x="10147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5"/>
            <p:cNvSpPr/>
            <p:nvPr/>
          </p:nvSpPr>
          <p:spPr>
            <a:xfrm>
              <a:off x="7919488" y="1902038"/>
              <a:ext cx="135291" cy="280935"/>
            </a:xfrm>
            <a:custGeom>
              <a:avLst/>
              <a:gdLst/>
              <a:ahLst/>
              <a:cxnLst/>
              <a:rect l="l" t="t" r="r" b="b"/>
              <a:pathLst>
                <a:path w="1699" h="3528" extrusionOk="0">
                  <a:moveTo>
                    <a:pt x="848" y="0"/>
                  </a:moveTo>
                  <a:cubicBezTo>
                    <a:pt x="382" y="0"/>
                    <a:pt x="1" y="381"/>
                    <a:pt x="1" y="847"/>
                  </a:cubicBezTo>
                  <a:lnTo>
                    <a:pt x="1" y="2681"/>
                  </a:lnTo>
                  <a:cubicBezTo>
                    <a:pt x="1" y="3147"/>
                    <a:pt x="382" y="3528"/>
                    <a:pt x="848" y="3528"/>
                  </a:cubicBezTo>
                  <a:cubicBezTo>
                    <a:pt x="1318" y="3528"/>
                    <a:pt x="1698" y="3147"/>
                    <a:pt x="1698" y="2681"/>
                  </a:cubicBezTo>
                  <a:lnTo>
                    <a:pt x="1698" y="847"/>
                  </a:lnTo>
                  <a:cubicBezTo>
                    <a:pt x="1698" y="381"/>
                    <a:pt x="1318" y="0"/>
                    <a:pt x="848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5"/>
            <p:cNvSpPr/>
            <p:nvPr/>
          </p:nvSpPr>
          <p:spPr>
            <a:xfrm>
              <a:off x="7919488" y="1902038"/>
              <a:ext cx="135291" cy="112756"/>
            </a:xfrm>
            <a:custGeom>
              <a:avLst/>
              <a:gdLst/>
              <a:ahLst/>
              <a:cxnLst/>
              <a:rect l="l" t="t" r="r" b="b"/>
              <a:pathLst>
                <a:path w="1699" h="1416" extrusionOk="0">
                  <a:moveTo>
                    <a:pt x="1" y="0"/>
                  </a:moveTo>
                  <a:lnTo>
                    <a:pt x="1" y="1415"/>
                  </a:lnTo>
                  <a:lnTo>
                    <a:pt x="1698" y="1415"/>
                  </a:lnTo>
                  <a:lnTo>
                    <a:pt x="16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5"/>
            <p:cNvSpPr/>
            <p:nvPr/>
          </p:nvSpPr>
          <p:spPr>
            <a:xfrm>
              <a:off x="7919488" y="1902038"/>
              <a:ext cx="135291" cy="126532"/>
            </a:xfrm>
            <a:custGeom>
              <a:avLst/>
              <a:gdLst/>
              <a:ahLst/>
              <a:cxnLst/>
              <a:rect l="l" t="t" r="r" b="b"/>
              <a:pathLst>
                <a:path w="1699" h="1589" extrusionOk="0">
                  <a:moveTo>
                    <a:pt x="848" y="0"/>
                  </a:moveTo>
                  <a:cubicBezTo>
                    <a:pt x="382" y="0"/>
                    <a:pt x="1" y="381"/>
                    <a:pt x="1" y="847"/>
                  </a:cubicBezTo>
                  <a:lnTo>
                    <a:pt x="1" y="1415"/>
                  </a:lnTo>
                  <a:cubicBezTo>
                    <a:pt x="1" y="1415"/>
                    <a:pt x="423" y="1588"/>
                    <a:pt x="922" y="1588"/>
                  </a:cubicBezTo>
                  <a:cubicBezTo>
                    <a:pt x="1175" y="1588"/>
                    <a:pt x="1447" y="1544"/>
                    <a:pt x="1698" y="1415"/>
                  </a:cubicBezTo>
                  <a:lnTo>
                    <a:pt x="1698" y="847"/>
                  </a:lnTo>
                  <a:cubicBezTo>
                    <a:pt x="1698" y="381"/>
                    <a:pt x="1318" y="0"/>
                    <a:pt x="848" y="0"/>
                  </a:cubicBezTo>
                  <a:close/>
                </a:path>
              </a:pathLst>
            </a:custGeom>
            <a:solidFill>
              <a:srgbClr val="F3A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5"/>
            <p:cNvSpPr/>
            <p:nvPr/>
          </p:nvSpPr>
          <p:spPr>
            <a:xfrm>
              <a:off x="7654238" y="2065360"/>
              <a:ext cx="665786" cy="1141496"/>
            </a:xfrm>
            <a:custGeom>
              <a:avLst/>
              <a:gdLst/>
              <a:ahLst/>
              <a:cxnLst/>
              <a:rect l="l" t="t" r="r" b="b"/>
              <a:pathLst>
                <a:path w="8361" h="14335" extrusionOk="0">
                  <a:moveTo>
                    <a:pt x="3804" y="0"/>
                  </a:moveTo>
                  <a:cubicBezTo>
                    <a:pt x="1712" y="0"/>
                    <a:pt x="1" y="1776"/>
                    <a:pt x="1" y="3944"/>
                  </a:cubicBezTo>
                  <a:lnTo>
                    <a:pt x="715" y="10581"/>
                  </a:lnTo>
                  <a:cubicBezTo>
                    <a:pt x="1100" y="12892"/>
                    <a:pt x="1712" y="14334"/>
                    <a:pt x="3804" y="14334"/>
                  </a:cubicBezTo>
                  <a:lnTo>
                    <a:pt x="4556" y="14334"/>
                  </a:lnTo>
                  <a:cubicBezTo>
                    <a:pt x="6530" y="13974"/>
                    <a:pt x="7149" y="12735"/>
                    <a:pt x="7680" y="10581"/>
                  </a:cubicBezTo>
                  <a:lnTo>
                    <a:pt x="8361" y="3944"/>
                  </a:lnTo>
                  <a:cubicBezTo>
                    <a:pt x="8361" y="1776"/>
                    <a:pt x="6649" y="0"/>
                    <a:pt x="4556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5"/>
            <p:cNvSpPr/>
            <p:nvPr/>
          </p:nvSpPr>
          <p:spPr>
            <a:xfrm>
              <a:off x="7530731" y="2059149"/>
              <a:ext cx="807448" cy="1199546"/>
            </a:xfrm>
            <a:custGeom>
              <a:avLst/>
              <a:gdLst/>
              <a:ahLst/>
              <a:cxnLst/>
              <a:rect l="l" t="t" r="r" b="b"/>
              <a:pathLst>
                <a:path w="10140" h="15064" extrusionOk="0">
                  <a:moveTo>
                    <a:pt x="4158" y="0"/>
                  </a:moveTo>
                  <a:cubicBezTo>
                    <a:pt x="3763" y="85"/>
                    <a:pt x="3409" y="310"/>
                    <a:pt x="3089" y="559"/>
                  </a:cubicBezTo>
                  <a:cubicBezTo>
                    <a:pt x="2386" y="1096"/>
                    <a:pt x="1780" y="1759"/>
                    <a:pt x="1304" y="2504"/>
                  </a:cubicBezTo>
                  <a:cubicBezTo>
                    <a:pt x="939" y="3076"/>
                    <a:pt x="650" y="3695"/>
                    <a:pt x="211" y="4213"/>
                  </a:cubicBezTo>
                  <a:cubicBezTo>
                    <a:pt x="140" y="4298"/>
                    <a:pt x="62" y="4383"/>
                    <a:pt x="31" y="4488"/>
                  </a:cubicBezTo>
                  <a:cubicBezTo>
                    <a:pt x="0" y="4596"/>
                    <a:pt x="18" y="4709"/>
                    <a:pt x="38" y="4818"/>
                  </a:cubicBezTo>
                  <a:cubicBezTo>
                    <a:pt x="79" y="5059"/>
                    <a:pt x="126" y="5315"/>
                    <a:pt x="283" y="5502"/>
                  </a:cubicBezTo>
                  <a:cubicBezTo>
                    <a:pt x="392" y="5627"/>
                    <a:pt x="612" y="6003"/>
                    <a:pt x="889" y="6003"/>
                  </a:cubicBezTo>
                  <a:cubicBezTo>
                    <a:pt x="1019" y="6003"/>
                    <a:pt x="1163" y="5919"/>
                    <a:pt x="1313" y="5686"/>
                  </a:cubicBezTo>
                  <a:cubicBezTo>
                    <a:pt x="1456" y="9088"/>
                    <a:pt x="1456" y="12729"/>
                    <a:pt x="2263" y="14750"/>
                  </a:cubicBezTo>
                  <a:lnTo>
                    <a:pt x="2365" y="15028"/>
                  </a:lnTo>
                  <a:cubicBezTo>
                    <a:pt x="2887" y="14971"/>
                    <a:pt x="3505" y="14950"/>
                    <a:pt x="4154" y="14950"/>
                  </a:cubicBezTo>
                  <a:cubicBezTo>
                    <a:pt x="5397" y="14950"/>
                    <a:pt x="6754" y="15025"/>
                    <a:pt x="7758" y="15059"/>
                  </a:cubicBezTo>
                  <a:cubicBezTo>
                    <a:pt x="7815" y="15061"/>
                    <a:pt x="7855" y="15063"/>
                    <a:pt x="7886" y="15063"/>
                  </a:cubicBezTo>
                  <a:cubicBezTo>
                    <a:pt x="7979" y="15063"/>
                    <a:pt x="7974" y="15046"/>
                    <a:pt x="8067" y="14974"/>
                  </a:cubicBezTo>
                  <a:cubicBezTo>
                    <a:pt x="8880" y="14460"/>
                    <a:pt x="9394" y="13562"/>
                    <a:pt x="9639" y="12626"/>
                  </a:cubicBezTo>
                  <a:cubicBezTo>
                    <a:pt x="9884" y="11694"/>
                    <a:pt x="9898" y="10717"/>
                    <a:pt x="9904" y="9755"/>
                  </a:cubicBezTo>
                  <a:cubicBezTo>
                    <a:pt x="9918" y="8380"/>
                    <a:pt x="9932" y="7002"/>
                    <a:pt x="9942" y="5628"/>
                  </a:cubicBezTo>
                  <a:cubicBezTo>
                    <a:pt x="9953" y="4777"/>
                    <a:pt x="10140" y="3706"/>
                    <a:pt x="9912" y="2886"/>
                  </a:cubicBezTo>
                  <a:cubicBezTo>
                    <a:pt x="9524" y="1504"/>
                    <a:pt x="8680" y="439"/>
                    <a:pt x="6911" y="55"/>
                  </a:cubicBezTo>
                  <a:lnTo>
                    <a:pt x="6819" y="116"/>
                  </a:lnTo>
                  <a:cubicBezTo>
                    <a:pt x="6686" y="510"/>
                    <a:pt x="6346" y="834"/>
                    <a:pt x="5944" y="942"/>
                  </a:cubicBezTo>
                  <a:cubicBezTo>
                    <a:pt x="5840" y="971"/>
                    <a:pt x="5732" y="984"/>
                    <a:pt x="5624" y="984"/>
                  </a:cubicBezTo>
                  <a:cubicBezTo>
                    <a:pt x="5314" y="984"/>
                    <a:pt x="5004" y="871"/>
                    <a:pt x="4774" y="667"/>
                  </a:cubicBezTo>
                  <a:cubicBezTo>
                    <a:pt x="4604" y="518"/>
                    <a:pt x="4474" y="310"/>
                    <a:pt x="4468" y="85"/>
                  </a:cubicBezTo>
                  <a:lnTo>
                    <a:pt x="41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5"/>
            <p:cNvSpPr/>
            <p:nvPr/>
          </p:nvSpPr>
          <p:spPr>
            <a:xfrm>
              <a:off x="7612034" y="2059149"/>
              <a:ext cx="726146" cy="1048010"/>
            </a:xfrm>
            <a:custGeom>
              <a:avLst/>
              <a:gdLst/>
              <a:ahLst/>
              <a:cxnLst/>
              <a:rect l="l" t="t" r="r" b="b"/>
              <a:pathLst>
                <a:path w="9119" h="13161" extrusionOk="0">
                  <a:moveTo>
                    <a:pt x="3137" y="0"/>
                  </a:moveTo>
                  <a:cubicBezTo>
                    <a:pt x="2742" y="85"/>
                    <a:pt x="2388" y="310"/>
                    <a:pt x="2068" y="559"/>
                  </a:cubicBezTo>
                  <a:lnTo>
                    <a:pt x="292" y="5686"/>
                  </a:lnTo>
                  <a:cubicBezTo>
                    <a:pt x="435" y="9088"/>
                    <a:pt x="0" y="11143"/>
                    <a:pt x="810" y="13161"/>
                  </a:cubicBezTo>
                  <a:cubicBezTo>
                    <a:pt x="810" y="13161"/>
                    <a:pt x="3131" y="13050"/>
                    <a:pt x="4767" y="13050"/>
                  </a:cubicBezTo>
                  <a:cubicBezTo>
                    <a:pt x="5059" y="13050"/>
                    <a:pt x="5328" y="13053"/>
                    <a:pt x="5559" y="13062"/>
                  </a:cubicBezTo>
                  <a:cubicBezTo>
                    <a:pt x="5581" y="13062"/>
                    <a:pt x="5606" y="13063"/>
                    <a:pt x="5635" y="13063"/>
                  </a:cubicBezTo>
                  <a:cubicBezTo>
                    <a:pt x="5910" y="13063"/>
                    <a:pt x="6452" y="13032"/>
                    <a:pt x="6559" y="12946"/>
                  </a:cubicBezTo>
                  <a:cubicBezTo>
                    <a:pt x="6559" y="12946"/>
                    <a:pt x="6792" y="12960"/>
                    <a:pt x="7101" y="12960"/>
                  </a:cubicBezTo>
                  <a:cubicBezTo>
                    <a:pt x="7680" y="12960"/>
                    <a:pt x="8530" y="12910"/>
                    <a:pt x="8618" y="12626"/>
                  </a:cubicBezTo>
                  <a:cubicBezTo>
                    <a:pt x="8907" y="11708"/>
                    <a:pt x="8877" y="10717"/>
                    <a:pt x="8883" y="9755"/>
                  </a:cubicBezTo>
                  <a:cubicBezTo>
                    <a:pt x="8897" y="8380"/>
                    <a:pt x="8911" y="7002"/>
                    <a:pt x="8921" y="5628"/>
                  </a:cubicBezTo>
                  <a:cubicBezTo>
                    <a:pt x="8932" y="4777"/>
                    <a:pt x="9119" y="3706"/>
                    <a:pt x="8891" y="2886"/>
                  </a:cubicBezTo>
                  <a:cubicBezTo>
                    <a:pt x="8503" y="1504"/>
                    <a:pt x="7659" y="439"/>
                    <a:pt x="5890" y="55"/>
                  </a:cubicBezTo>
                  <a:lnTo>
                    <a:pt x="5798" y="116"/>
                  </a:lnTo>
                  <a:cubicBezTo>
                    <a:pt x="5665" y="510"/>
                    <a:pt x="4543" y="3287"/>
                    <a:pt x="4138" y="3396"/>
                  </a:cubicBezTo>
                  <a:cubicBezTo>
                    <a:pt x="4118" y="3402"/>
                    <a:pt x="4097" y="3404"/>
                    <a:pt x="4077" y="3404"/>
                  </a:cubicBezTo>
                  <a:cubicBezTo>
                    <a:pt x="3679" y="3404"/>
                    <a:pt x="3138" y="2446"/>
                    <a:pt x="2957" y="1916"/>
                  </a:cubicBezTo>
                  <a:cubicBezTo>
                    <a:pt x="2885" y="1702"/>
                    <a:pt x="2980" y="1018"/>
                    <a:pt x="2974" y="793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5"/>
            <p:cNvSpPr/>
            <p:nvPr/>
          </p:nvSpPr>
          <p:spPr>
            <a:xfrm>
              <a:off x="7543233" y="2196193"/>
              <a:ext cx="886760" cy="747566"/>
            </a:xfrm>
            <a:custGeom>
              <a:avLst/>
              <a:gdLst/>
              <a:ahLst/>
              <a:cxnLst/>
              <a:rect l="l" t="t" r="r" b="b"/>
              <a:pathLst>
                <a:path w="11136" h="9388" extrusionOk="0">
                  <a:moveTo>
                    <a:pt x="8554" y="0"/>
                  </a:moveTo>
                  <a:cubicBezTo>
                    <a:pt x="8434" y="0"/>
                    <a:pt x="8313" y="32"/>
                    <a:pt x="8203" y="99"/>
                  </a:cubicBezTo>
                  <a:cubicBezTo>
                    <a:pt x="7886" y="294"/>
                    <a:pt x="7788" y="708"/>
                    <a:pt x="7982" y="1025"/>
                  </a:cubicBezTo>
                  <a:cubicBezTo>
                    <a:pt x="9342" y="3233"/>
                    <a:pt x="9703" y="4914"/>
                    <a:pt x="9053" y="6016"/>
                  </a:cubicBezTo>
                  <a:cubicBezTo>
                    <a:pt x="8271" y="7349"/>
                    <a:pt x="5910" y="8040"/>
                    <a:pt x="2189" y="8040"/>
                  </a:cubicBezTo>
                  <a:cubicBezTo>
                    <a:pt x="1720" y="8040"/>
                    <a:pt x="1229" y="8029"/>
                    <a:pt x="718" y="8007"/>
                  </a:cubicBezTo>
                  <a:cubicBezTo>
                    <a:pt x="709" y="8006"/>
                    <a:pt x="700" y="8006"/>
                    <a:pt x="692" y="8006"/>
                  </a:cubicBezTo>
                  <a:cubicBezTo>
                    <a:pt x="330" y="8006"/>
                    <a:pt x="33" y="8287"/>
                    <a:pt x="17" y="8649"/>
                  </a:cubicBezTo>
                  <a:cubicBezTo>
                    <a:pt x="0" y="9020"/>
                    <a:pt x="289" y="9334"/>
                    <a:pt x="660" y="9351"/>
                  </a:cubicBezTo>
                  <a:cubicBezTo>
                    <a:pt x="1201" y="9374"/>
                    <a:pt x="1721" y="9388"/>
                    <a:pt x="2218" y="9388"/>
                  </a:cubicBezTo>
                  <a:cubicBezTo>
                    <a:pt x="6533" y="9388"/>
                    <a:pt x="9155" y="8503"/>
                    <a:pt x="10214" y="6697"/>
                  </a:cubicBezTo>
                  <a:cubicBezTo>
                    <a:pt x="11135" y="5132"/>
                    <a:pt x="10768" y="2985"/>
                    <a:pt x="9128" y="320"/>
                  </a:cubicBezTo>
                  <a:cubicBezTo>
                    <a:pt x="9001" y="114"/>
                    <a:pt x="8780" y="0"/>
                    <a:pt x="8554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5"/>
            <p:cNvSpPr/>
            <p:nvPr/>
          </p:nvSpPr>
          <p:spPr>
            <a:xfrm>
              <a:off x="8132181" y="2101035"/>
              <a:ext cx="278546" cy="440274"/>
            </a:xfrm>
            <a:custGeom>
              <a:avLst/>
              <a:gdLst/>
              <a:ahLst/>
              <a:cxnLst/>
              <a:rect l="l" t="t" r="r" b="b"/>
              <a:pathLst>
                <a:path w="3498" h="5529" extrusionOk="0">
                  <a:moveTo>
                    <a:pt x="486" y="1"/>
                  </a:moveTo>
                  <a:cubicBezTo>
                    <a:pt x="456" y="1"/>
                    <a:pt x="425" y="2"/>
                    <a:pt x="395" y="5"/>
                  </a:cubicBezTo>
                  <a:cubicBezTo>
                    <a:pt x="0" y="733"/>
                    <a:pt x="85" y="2299"/>
                    <a:pt x="317" y="3095"/>
                  </a:cubicBezTo>
                  <a:cubicBezTo>
                    <a:pt x="545" y="3887"/>
                    <a:pt x="984" y="4601"/>
                    <a:pt x="1433" y="5292"/>
                  </a:cubicBezTo>
                  <a:cubicBezTo>
                    <a:pt x="1484" y="5370"/>
                    <a:pt x="1542" y="5452"/>
                    <a:pt x="1624" y="5493"/>
                  </a:cubicBezTo>
                  <a:cubicBezTo>
                    <a:pt x="1678" y="5521"/>
                    <a:pt x="1738" y="5529"/>
                    <a:pt x="1799" y="5529"/>
                  </a:cubicBezTo>
                  <a:cubicBezTo>
                    <a:pt x="1832" y="5529"/>
                    <a:pt x="1866" y="5526"/>
                    <a:pt x="1899" y="5524"/>
                  </a:cubicBezTo>
                  <a:cubicBezTo>
                    <a:pt x="2226" y="5504"/>
                    <a:pt x="2563" y="5479"/>
                    <a:pt x="2862" y="5350"/>
                  </a:cubicBezTo>
                  <a:cubicBezTo>
                    <a:pt x="3165" y="5218"/>
                    <a:pt x="3430" y="4959"/>
                    <a:pt x="3474" y="4632"/>
                  </a:cubicBezTo>
                  <a:cubicBezTo>
                    <a:pt x="3498" y="4458"/>
                    <a:pt x="3457" y="4282"/>
                    <a:pt x="3410" y="4111"/>
                  </a:cubicBezTo>
                  <a:cubicBezTo>
                    <a:pt x="3253" y="3519"/>
                    <a:pt x="3039" y="2948"/>
                    <a:pt x="2770" y="2401"/>
                  </a:cubicBezTo>
                  <a:cubicBezTo>
                    <a:pt x="2546" y="1938"/>
                    <a:pt x="2379" y="1407"/>
                    <a:pt x="2032" y="1029"/>
                  </a:cubicBezTo>
                  <a:cubicBezTo>
                    <a:pt x="1402" y="351"/>
                    <a:pt x="960" y="1"/>
                    <a:pt x="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5"/>
            <p:cNvSpPr/>
            <p:nvPr/>
          </p:nvSpPr>
          <p:spPr>
            <a:xfrm>
              <a:off x="6863347" y="2198343"/>
              <a:ext cx="162286" cy="195412"/>
            </a:xfrm>
            <a:custGeom>
              <a:avLst/>
              <a:gdLst/>
              <a:ahLst/>
              <a:cxnLst/>
              <a:rect l="l" t="t" r="r" b="b"/>
              <a:pathLst>
                <a:path w="2038" h="2454" extrusionOk="0">
                  <a:moveTo>
                    <a:pt x="412" y="1"/>
                  </a:moveTo>
                  <a:cubicBezTo>
                    <a:pt x="178" y="1"/>
                    <a:pt x="0" y="212"/>
                    <a:pt x="120" y="450"/>
                  </a:cubicBezTo>
                  <a:cubicBezTo>
                    <a:pt x="236" y="672"/>
                    <a:pt x="423" y="777"/>
                    <a:pt x="624" y="893"/>
                  </a:cubicBezTo>
                  <a:cubicBezTo>
                    <a:pt x="624" y="940"/>
                    <a:pt x="627" y="988"/>
                    <a:pt x="648" y="1036"/>
                  </a:cubicBezTo>
                  <a:cubicBezTo>
                    <a:pt x="637" y="1035"/>
                    <a:pt x="627" y="1035"/>
                    <a:pt x="617" y="1035"/>
                  </a:cubicBezTo>
                  <a:cubicBezTo>
                    <a:pt x="483" y="1035"/>
                    <a:pt x="362" y="1101"/>
                    <a:pt x="267" y="1294"/>
                  </a:cubicBezTo>
                  <a:cubicBezTo>
                    <a:pt x="161" y="1501"/>
                    <a:pt x="226" y="1740"/>
                    <a:pt x="362" y="1914"/>
                  </a:cubicBezTo>
                  <a:cubicBezTo>
                    <a:pt x="431" y="2002"/>
                    <a:pt x="519" y="2063"/>
                    <a:pt x="610" y="2110"/>
                  </a:cubicBezTo>
                  <a:cubicBezTo>
                    <a:pt x="737" y="2270"/>
                    <a:pt x="893" y="2427"/>
                    <a:pt x="1094" y="2451"/>
                  </a:cubicBezTo>
                  <a:cubicBezTo>
                    <a:pt x="1112" y="2453"/>
                    <a:pt x="1129" y="2454"/>
                    <a:pt x="1146" y="2454"/>
                  </a:cubicBezTo>
                  <a:cubicBezTo>
                    <a:pt x="1392" y="2454"/>
                    <a:pt x="1528" y="2255"/>
                    <a:pt x="1557" y="2025"/>
                  </a:cubicBezTo>
                  <a:cubicBezTo>
                    <a:pt x="1560" y="1988"/>
                    <a:pt x="1553" y="1954"/>
                    <a:pt x="1540" y="1917"/>
                  </a:cubicBezTo>
                  <a:lnTo>
                    <a:pt x="1540" y="1917"/>
                  </a:lnTo>
                  <a:cubicBezTo>
                    <a:pt x="1569" y="1924"/>
                    <a:pt x="1598" y="1928"/>
                    <a:pt x="1627" y="1928"/>
                  </a:cubicBezTo>
                  <a:cubicBezTo>
                    <a:pt x="1842" y="1928"/>
                    <a:pt x="2037" y="1737"/>
                    <a:pt x="1968" y="1485"/>
                  </a:cubicBezTo>
                  <a:cubicBezTo>
                    <a:pt x="1975" y="1192"/>
                    <a:pt x="1798" y="848"/>
                    <a:pt x="1635" y="654"/>
                  </a:cubicBezTo>
                  <a:cubicBezTo>
                    <a:pt x="1339" y="304"/>
                    <a:pt x="921" y="69"/>
                    <a:pt x="464" y="4"/>
                  </a:cubicBezTo>
                  <a:cubicBezTo>
                    <a:pt x="446" y="2"/>
                    <a:pt x="429" y="1"/>
                    <a:pt x="412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5"/>
            <p:cNvSpPr/>
            <p:nvPr/>
          </p:nvSpPr>
          <p:spPr>
            <a:xfrm>
              <a:off x="6681948" y="2124128"/>
              <a:ext cx="343126" cy="220336"/>
            </a:xfrm>
            <a:custGeom>
              <a:avLst/>
              <a:gdLst/>
              <a:ahLst/>
              <a:cxnLst/>
              <a:rect l="l" t="t" r="r" b="b"/>
              <a:pathLst>
                <a:path w="4309" h="2767" extrusionOk="0">
                  <a:moveTo>
                    <a:pt x="260" y="1"/>
                  </a:moveTo>
                  <a:cubicBezTo>
                    <a:pt x="120" y="1"/>
                    <a:pt x="1" y="176"/>
                    <a:pt x="129" y="294"/>
                  </a:cubicBezTo>
                  <a:cubicBezTo>
                    <a:pt x="715" y="825"/>
                    <a:pt x="1429" y="1239"/>
                    <a:pt x="2092" y="1665"/>
                  </a:cubicBezTo>
                  <a:cubicBezTo>
                    <a:pt x="2739" y="2080"/>
                    <a:pt x="3447" y="2546"/>
                    <a:pt x="4188" y="2764"/>
                  </a:cubicBezTo>
                  <a:cubicBezTo>
                    <a:pt x="4195" y="2766"/>
                    <a:pt x="4202" y="2767"/>
                    <a:pt x="4208" y="2767"/>
                  </a:cubicBezTo>
                  <a:cubicBezTo>
                    <a:pt x="4269" y="2767"/>
                    <a:pt x="4309" y="2684"/>
                    <a:pt x="4260" y="2637"/>
                  </a:cubicBezTo>
                  <a:cubicBezTo>
                    <a:pt x="3739" y="2134"/>
                    <a:pt x="3052" y="1750"/>
                    <a:pt x="2439" y="1362"/>
                  </a:cubicBezTo>
                  <a:cubicBezTo>
                    <a:pt x="1745" y="919"/>
                    <a:pt x="1071" y="399"/>
                    <a:pt x="341" y="21"/>
                  </a:cubicBezTo>
                  <a:cubicBezTo>
                    <a:pt x="314" y="7"/>
                    <a:pt x="287" y="1"/>
                    <a:pt x="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5"/>
            <p:cNvSpPr/>
            <p:nvPr/>
          </p:nvSpPr>
          <p:spPr>
            <a:xfrm>
              <a:off x="6610360" y="2056442"/>
              <a:ext cx="110925" cy="113712"/>
            </a:xfrm>
            <a:custGeom>
              <a:avLst/>
              <a:gdLst/>
              <a:ahLst/>
              <a:cxnLst/>
              <a:rect l="l" t="t" r="r" b="b"/>
              <a:pathLst>
                <a:path w="1393" h="1428" extrusionOk="0">
                  <a:moveTo>
                    <a:pt x="56" y="0"/>
                  </a:moveTo>
                  <a:cubicBezTo>
                    <a:pt x="22" y="0"/>
                    <a:pt x="1" y="34"/>
                    <a:pt x="1" y="133"/>
                  </a:cubicBezTo>
                  <a:cubicBezTo>
                    <a:pt x="1" y="555"/>
                    <a:pt x="386" y="1402"/>
                    <a:pt x="902" y="1426"/>
                  </a:cubicBezTo>
                  <a:cubicBezTo>
                    <a:pt x="903" y="1427"/>
                    <a:pt x="904" y="1427"/>
                    <a:pt x="904" y="1427"/>
                  </a:cubicBezTo>
                  <a:cubicBezTo>
                    <a:pt x="904" y="1427"/>
                    <a:pt x="903" y="1426"/>
                    <a:pt x="906" y="1426"/>
                  </a:cubicBezTo>
                  <a:cubicBezTo>
                    <a:pt x="1097" y="1405"/>
                    <a:pt x="1253" y="1328"/>
                    <a:pt x="1301" y="1133"/>
                  </a:cubicBezTo>
                  <a:cubicBezTo>
                    <a:pt x="1389" y="1017"/>
                    <a:pt x="1392" y="827"/>
                    <a:pt x="1307" y="681"/>
                  </a:cubicBezTo>
                  <a:cubicBezTo>
                    <a:pt x="1202" y="500"/>
                    <a:pt x="1062" y="388"/>
                    <a:pt x="889" y="323"/>
                  </a:cubicBezTo>
                  <a:cubicBezTo>
                    <a:pt x="651" y="228"/>
                    <a:pt x="555" y="235"/>
                    <a:pt x="334" y="153"/>
                  </a:cubicBezTo>
                  <a:cubicBezTo>
                    <a:pt x="226" y="114"/>
                    <a:pt x="119" y="0"/>
                    <a:pt x="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5"/>
            <p:cNvSpPr/>
            <p:nvPr/>
          </p:nvSpPr>
          <p:spPr>
            <a:xfrm>
              <a:off x="7710378" y="1797245"/>
              <a:ext cx="132027" cy="127169"/>
            </a:xfrm>
            <a:custGeom>
              <a:avLst/>
              <a:gdLst/>
              <a:ahLst/>
              <a:cxnLst/>
              <a:rect l="l" t="t" r="r" b="b"/>
              <a:pathLst>
                <a:path w="1658" h="1597" extrusionOk="0">
                  <a:moveTo>
                    <a:pt x="832" y="1"/>
                  </a:moveTo>
                  <a:cubicBezTo>
                    <a:pt x="418" y="1"/>
                    <a:pt x="67" y="321"/>
                    <a:pt x="34" y="741"/>
                  </a:cubicBezTo>
                  <a:cubicBezTo>
                    <a:pt x="1" y="1180"/>
                    <a:pt x="330" y="1561"/>
                    <a:pt x="769" y="1595"/>
                  </a:cubicBezTo>
                  <a:cubicBezTo>
                    <a:pt x="788" y="1596"/>
                    <a:pt x="807" y="1597"/>
                    <a:pt x="826" y="1597"/>
                  </a:cubicBezTo>
                  <a:cubicBezTo>
                    <a:pt x="1241" y="1597"/>
                    <a:pt x="1594" y="1277"/>
                    <a:pt x="1623" y="857"/>
                  </a:cubicBezTo>
                  <a:cubicBezTo>
                    <a:pt x="1657" y="418"/>
                    <a:pt x="1327" y="37"/>
                    <a:pt x="888" y="2"/>
                  </a:cubicBezTo>
                  <a:cubicBezTo>
                    <a:pt x="869" y="1"/>
                    <a:pt x="851" y="1"/>
                    <a:pt x="832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5"/>
            <p:cNvSpPr/>
            <p:nvPr/>
          </p:nvSpPr>
          <p:spPr>
            <a:xfrm>
              <a:off x="8131943" y="1768498"/>
              <a:ext cx="132027" cy="126930"/>
            </a:xfrm>
            <a:custGeom>
              <a:avLst/>
              <a:gdLst/>
              <a:ahLst/>
              <a:cxnLst/>
              <a:rect l="l" t="t" r="r" b="b"/>
              <a:pathLst>
                <a:path w="1658" h="1594" extrusionOk="0">
                  <a:moveTo>
                    <a:pt x="825" y="1"/>
                  </a:moveTo>
                  <a:cubicBezTo>
                    <a:pt x="413" y="1"/>
                    <a:pt x="63" y="320"/>
                    <a:pt x="35" y="738"/>
                  </a:cubicBezTo>
                  <a:cubicBezTo>
                    <a:pt x="0" y="1177"/>
                    <a:pt x="330" y="1558"/>
                    <a:pt x="769" y="1592"/>
                  </a:cubicBezTo>
                  <a:cubicBezTo>
                    <a:pt x="789" y="1593"/>
                    <a:pt x="808" y="1594"/>
                    <a:pt x="827" y="1594"/>
                  </a:cubicBezTo>
                  <a:cubicBezTo>
                    <a:pt x="1241" y="1594"/>
                    <a:pt x="1591" y="1277"/>
                    <a:pt x="1623" y="857"/>
                  </a:cubicBezTo>
                  <a:cubicBezTo>
                    <a:pt x="1657" y="418"/>
                    <a:pt x="1327" y="34"/>
                    <a:pt x="888" y="3"/>
                  </a:cubicBezTo>
                  <a:cubicBezTo>
                    <a:pt x="867" y="2"/>
                    <a:pt x="846" y="1"/>
                    <a:pt x="82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5"/>
            <p:cNvSpPr/>
            <p:nvPr/>
          </p:nvSpPr>
          <p:spPr>
            <a:xfrm>
              <a:off x="7728773" y="1376956"/>
              <a:ext cx="488530" cy="622866"/>
            </a:xfrm>
            <a:custGeom>
              <a:avLst/>
              <a:gdLst/>
              <a:ahLst/>
              <a:cxnLst/>
              <a:rect l="l" t="t" r="r" b="b"/>
              <a:pathLst>
                <a:path w="6135" h="7822" extrusionOk="0">
                  <a:moveTo>
                    <a:pt x="3318" y="1"/>
                  </a:moveTo>
                  <a:cubicBezTo>
                    <a:pt x="3246" y="1"/>
                    <a:pt x="3173" y="4"/>
                    <a:pt x="3100" y="10"/>
                  </a:cubicBezTo>
                  <a:lnTo>
                    <a:pt x="2348" y="78"/>
                  </a:lnTo>
                  <a:cubicBezTo>
                    <a:pt x="1004" y="197"/>
                    <a:pt x="1" y="1395"/>
                    <a:pt x="123" y="2739"/>
                  </a:cubicBezTo>
                  <a:lnTo>
                    <a:pt x="375" y="5587"/>
                  </a:lnTo>
                  <a:cubicBezTo>
                    <a:pt x="487" y="6858"/>
                    <a:pt x="1565" y="7821"/>
                    <a:pt x="2818" y="7821"/>
                  </a:cubicBezTo>
                  <a:cubicBezTo>
                    <a:pt x="2890" y="7821"/>
                    <a:pt x="2963" y="7818"/>
                    <a:pt x="3036" y="7812"/>
                  </a:cubicBezTo>
                  <a:lnTo>
                    <a:pt x="3787" y="7747"/>
                  </a:lnTo>
                  <a:cubicBezTo>
                    <a:pt x="5131" y="7625"/>
                    <a:pt x="6135" y="6427"/>
                    <a:pt x="6016" y="5084"/>
                  </a:cubicBezTo>
                  <a:lnTo>
                    <a:pt x="5761" y="2239"/>
                  </a:lnTo>
                  <a:cubicBezTo>
                    <a:pt x="5648" y="965"/>
                    <a:pt x="4571" y="1"/>
                    <a:pt x="3318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5"/>
            <p:cNvSpPr/>
            <p:nvPr/>
          </p:nvSpPr>
          <p:spPr>
            <a:xfrm>
              <a:off x="7816526" y="1736567"/>
              <a:ext cx="55661" cy="55661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6" y="1"/>
                  </a:moveTo>
                  <a:cubicBezTo>
                    <a:pt x="334" y="1"/>
                    <a:pt x="322" y="1"/>
                    <a:pt x="310" y="3"/>
                  </a:cubicBezTo>
                  <a:cubicBezTo>
                    <a:pt x="130" y="23"/>
                    <a:pt x="1" y="193"/>
                    <a:pt x="21" y="387"/>
                  </a:cubicBezTo>
                  <a:cubicBezTo>
                    <a:pt x="40" y="565"/>
                    <a:pt x="187" y="699"/>
                    <a:pt x="354" y="699"/>
                  </a:cubicBezTo>
                  <a:cubicBezTo>
                    <a:pt x="365" y="699"/>
                    <a:pt x="377" y="698"/>
                    <a:pt x="389" y="697"/>
                  </a:cubicBezTo>
                  <a:cubicBezTo>
                    <a:pt x="569" y="676"/>
                    <a:pt x="698" y="502"/>
                    <a:pt x="678" y="312"/>
                  </a:cubicBezTo>
                  <a:cubicBezTo>
                    <a:pt x="659" y="134"/>
                    <a:pt x="512" y="1"/>
                    <a:pt x="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5"/>
            <p:cNvSpPr/>
            <p:nvPr/>
          </p:nvSpPr>
          <p:spPr>
            <a:xfrm>
              <a:off x="8013532" y="1721915"/>
              <a:ext cx="55582" cy="55661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5" y="1"/>
                  </a:moveTo>
                  <a:cubicBezTo>
                    <a:pt x="333" y="1"/>
                    <a:pt x="322" y="2"/>
                    <a:pt x="310" y="3"/>
                  </a:cubicBezTo>
                  <a:cubicBezTo>
                    <a:pt x="129" y="23"/>
                    <a:pt x="0" y="193"/>
                    <a:pt x="21" y="387"/>
                  </a:cubicBezTo>
                  <a:cubicBezTo>
                    <a:pt x="40" y="567"/>
                    <a:pt x="186" y="698"/>
                    <a:pt x="357" y="698"/>
                  </a:cubicBezTo>
                  <a:cubicBezTo>
                    <a:pt x="367" y="698"/>
                    <a:pt x="378" y="698"/>
                    <a:pt x="388" y="697"/>
                  </a:cubicBezTo>
                  <a:cubicBezTo>
                    <a:pt x="569" y="677"/>
                    <a:pt x="698" y="503"/>
                    <a:pt x="677" y="312"/>
                  </a:cubicBezTo>
                  <a:cubicBezTo>
                    <a:pt x="655" y="135"/>
                    <a:pt x="511" y="1"/>
                    <a:pt x="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5"/>
            <p:cNvSpPr/>
            <p:nvPr/>
          </p:nvSpPr>
          <p:spPr>
            <a:xfrm>
              <a:off x="7914869" y="1832680"/>
              <a:ext cx="83293" cy="40691"/>
            </a:xfrm>
            <a:custGeom>
              <a:avLst/>
              <a:gdLst/>
              <a:ahLst/>
              <a:cxnLst/>
              <a:rect l="l" t="t" r="r" b="b"/>
              <a:pathLst>
                <a:path w="1046" h="511" extrusionOk="0">
                  <a:moveTo>
                    <a:pt x="983" y="0"/>
                  </a:moveTo>
                  <a:cubicBezTo>
                    <a:pt x="961" y="0"/>
                    <a:pt x="941" y="13"/>
                    <a:pt x="933" y="34"/>
                  </a:cubicBezTo>
                  <a:cubicBezTo>
                    <a:pt x="824" y="327"/>
                    <a:pt x="719" y="354"/>
                    <a:pt x="606" y="381"/>
                  </a:cubicBezTo>
                  <a:cubicBezTo>
                    <a:pt x="589" y="388"/>
                    <a:pt x="569" y="391"/>
                    <a:pt x="552" y="394"/>
                  </a:cubicBezTo>
                  <a:cubicBezTo>
                    <a:pt x="537" y="399"/>
                    <a:pt x="521" y="402"/>
                    <a:pt x="502" y="402"/>
                  </a:cubicBezTo>
                  <a:cubicBezTo>
                    <a:pt x="398" y="402"/>
                    <a:pt x="237" y="321"/>
                    <a:pt x="110" y="82"/>
                  </a:cubicBezTo>
                  <a:cubicBezTo>
                    <a:pt x="100" y="63"/>
                    <a:pt x="80" y="52"/>
                    <a:pt x="60" y="52"/>
                  </a:cubicBezTo>
                  <a:cubicBezTo>
                    <a:pt x="52" y="52"/>
                    <a:pt x="43" y="54"/>
                    <a:pt x="35" y="58"/>
                  </a:cubicBezTo>
                  <a:cubicBezTo>
                    <a:pt x="11" y="71"/>
                    <a:pt x="1" y="105"/>
                    <a:pt x="14" y="132"/>
                  </a:cubicBezTo>
                  <a:cubicBezTo>
                    <a:pt x="157" y="402"/>
                    <a:pt x="355" y="510"/>
                    <a:pt x="504" y="510"/>
                  </a:cubicBezTo>
                  <a:cubicBezTo>
                    <a:pt x="531" y="510"/>
                    <a:pt x="559" y="507"/>
                    <a:pt x="583" y="500"/>
                  </a:cubicBezTo>
                  <a:cubicBezTo>
                    <a:pt x="600" y="496"/>
                    <a:pt x="617" y="493"/>
                    <a:pt x="630" y="487"/>
                  </a:cubicBezTo>
                  <a:cubicBezTo>
                    <a:pt x="760" y="456"/>
                    <a:pt x="906" y="418"/>
                    <a:pt x="1035" y="71"/>
                  </a:cubicBezTo>
                  <a:cubicBezTo>
                    <a:pt x="1046" y="44"/>
                    <a:pt x="1032" y="14"/>
                    <a:pt x="1001" y="3"/>
                  </a:cubicBezTo>
                  <a:cubicBezTo>
                    <a:pt x="995" y="1"/>
                    <a:pt x="989" y="0"/>
                    <a:pt x="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5"/>
            <p:cNvSpPr/>
            <p:nvPr/>
          </p:nvSpPr>
          <p:spPr>
            <a:xfrm>
              <a:off x="8018628" y="1648734"/>
              <a:ext cx="64580" cy="24685"/>
            </a:xfrm>
            <a:custGeom>
              <a:avLst/>
              <a:gdLst/>
              <a:ahLst/>
              <a:cxnLst/>
              <a:rect l="l" t="t" r="r" b="b"/>
              <a:pathLst>
                <a:path w="811" h="310" extrusionOk="0">
                  <a:moveTo>
                    <a:pt x="406" y="0"/>
                  </a:moveTo>
                  <a:cubicBezTo>
                    <a:pt x="154" y="0"/>
                    <a:pt x="24" y="149"/>
                    <a:pt x="18" y="156"/>
                  </a:cubicBezTo>
                  <a:cubicBezTo>
                    <a:pt x="1" y="176"/>
                    <a:pt x="1" y="211"/>
                    <a:pt x="24" y="231"/>
                  </a:cubicBezTo>
                  <a:cubicBezTo>
                    <a:pt x="36" y="240"/>
                    <a:pt x="49" y="245"/>
                    <a:pt x="62" y="245"/>
                  </a:cubicBezTo>
                  <a:cubicBezTo>
                    <a:pt x="77" y="245"/>
                    <a:pt x="92" y="239"/>
                    <a:pt x="103" y="228"/>
                  </a:cubicBezTo>
                  <a:cubicBezTo>
                    <a:pt x="106" y="221"/>
                    <a:pt x="208" y="109"/>
                    <a:pt x="406" y="109"/>
                  </a:cubicBezTo>
                  <a:cubicBezTo>
                    <a:pt x="566" y="109"/>
                    <a:pt x="702" y="289"/>
                    <a:pt x="705" y="289"/>
                  </a:cubicBezTo>
                  <a:cubicBezTo>
                    <a:pt x="715" y="303"/>
                    <a:pt x="732" y="309"/>
                    <a:pt x="750" y="309"/>
                  </a:cubicBezTo>
                  <a:cubicBezTo>
                    <a:pt x="759" y="309"/>
                    <a:pt x="770" y="306"/>
                    <a:pt x="780" y="299"/>
                  </a:cubicBezTo>
                  <a:cubicBezTo>
                    <a:pt x="804" y="283"/>
                    <a:pt x="811" y="248"/>
                    <a:pt x="790" y="225"/>
                  </a:cubicBezTo>
                  <a:cubicBezTo>
                    <a:pt x="784" y="214"/>
                    <a:pt x="621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5"/>
            <p:cNvSpPr/>
            <p:nvPr/>
          </p:nvSpPr>
          <p:spPr>
            <a:xfrm>
              <a:off x="7798449" y="1659484"/>
              <a:ext cx="59643" cy="23650"/>
            </a:xfrm>
            <a:custGeom>
              <a:avLst/>
              <a:gdLst/>
              <a:ahLst/>
              <a:cxnLst/>
              <a:rect l="l" t="t" r="r" b="b"/>
              <a:pathLst>
                <a:path w="749" h="297" extrusionOk="0">
                  <a:moveTo>
                    <a:pt x="374" y="1"/>
                  </a:moveTo>
                  <a:cubicBezTo>
                    <a:pt x="163" y="1"/>
                    <a:pt x="24" y="201"/>
                    <a:pt x="17" y="212"/>
                  </a:cubicBezTo>
                  <a:cubicBezTo>
                    <a:pt x="0" y="236"/>
                    <a:pt x="7" y="270"/>
                    <a:pt x="30" y="286"/>
                  </a:cubicBezTo>
                  <a:cubicBezTo>
                    <a:pt x="41" y="294"/>
                    <a:pt x="51" y="297"/>
                    <a:pt x="61" y="297"/>
                  </a:cubicBezTo>
                  <a:cubicBezTo>
                    <a:pt x="79" y="297"/>
                    <a:pt x="95" y="290"/>
                    <a:pt x="105" y="273"/>
                  </a:cubicBezTo>
                  <a:cubicBezTo>
                    <a:pt x="109" y="273"/>
                    <a:pt x="221" y="110"/>
                    <a:pt x="374" y="110"/>
                  </a:cubicBezTo>
                  <a:cubicBezTo>
                    <a:pt x="534" y="110"/>
                    <a:pt x="646" y="236"/>
                    <a:pt x="646" y="239"/>
                  </a:cubicBezTo>
                  <a:cubicBezTo>
                    <a:pt x="657" y="252"/>
                    <a:pt x="673" y="259"/>
                    <a:pt x="689" y="259"/>
                  </a:cubicBezTo>
                  <a:cubicBezTo>
                    <a:pt x="701" y="259"/>
                    <a:pt x="714" y="255"/>
                    <a:pt x="724" y="246"/>
                  </a:cubicBezTo>
                  <a:cubicBezTo>
                    <a:pt x="745" y="229"/>
                    <a:pt x="748" y="195"/>
                    <a:pt x="732" y="171"/>
                  </a:cubicBezTo>
                  <a:cubicBezTo>
                    <a:pt x="724" y="164"/>
                    <a:pt x="589" y="1"/>
                    <a:pt x="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5"/>
            <p:cNvSpPr/>
            <p:nvPr/>
          </p:nvSpPr>
          <p:spPr>
            <a:xfrm>
              <a:off x="7927849" y="1670872"/>
              <a:ext cx="25322" cy="129877"/>
            </a:xfrm>
            <a:custGeom>
              <a:avLst/>
              <a:gdLst/>
              <a:ahLst/>
              <a:cxnLst/>
              <a:rect l="l" t="t" r="r" b="b"/>
              <a:pathLst>
                <a:path w="318" h="1631" extrusionOk="0">
                  <a:moveTo>
                    <a:pt x="120" y="0"/>
                  </a:moveTo>
                  <a:cubicBezTo>
                    <a:pt x="93" y="0"/>
                    <a:pt x="66" y="25"/>
                    <a:pt x="66" y="55"/>
                  </a:cubicBezTo>
                  <a:cubicBezTo>
                    <a:pt x="66" y="195"/>
                    <a:pt x="56" y="338"/>
                    <a:pt x="49" y="474"/>
                  </a:cubicBezTo>
                  <a:cubicBezTo>
                    <a:pt x="25" y="947"/>
                    <a:pt x="1" y="1389"/>
                    <a:pt x="219" y="1613"/>
                  </a:cubicBezTo>
                  <a:cubicBezTo>
                    <a:pt x="230" y="1624"/>
                    <a:pt x="243" y="1630"/>
                    <a:pt x="256" y="1630"/>
                  </a:cubicBezTo>
                  <a:cubicBezTo>
                    <a:pt x="270" y="1630"/>
                    <a:pt x="283" y="1624"/>
                    <a:pt x="294" y="1613"/>
                  </a:cubicBezTo>
                  <a:cubicBezTo>
                    <a:pt x="318" y="1593"/>
                    <a:pt x="318" y="1559"/>
                    <a:pt x="297" y="1539"/>
                  </a:cubicBezTo>
                  <a:cubicBezTo>
                    <a:pt x="114" y="1348"/>
                    <a:pt x="134" y="926"/>
                    <a:pt x="158" y="481"/>
                  </a:cubicBezTo>
                  <a:cubicBezTo>
                    <a:pt x="164" y="341"/>
                    <a:pt x="175" y="198"/>
                    <a:pt x="175" y="55"/>
                  </a:cubicBezTo>
                  <a:cubicBezTo>
                    <a:pt x="175" y="28"/>
                    <a:pt x="151" y="0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5"/>
            <p:cNvSpPr/>
            <p:nvPr/>
          </p:nvSpPr>
          <p:spPr>
            <a:xfrm>
              <a:off x="8002702" y="1825912"/>
              <a:ext cx="27552" cy="44195"/>
            </a:xfrm>
            <a:custGeom>
              <a:avLst/>
              <a:gdLst/>
              <a:ahLst/>
              <a:cxnLst/>
              <a:rect l="l" t="t" r="r" b="b"/>
              <a:pathLst>
                <a:path w="346" h="555" extrusionOk="0">
                  <a:moveTo>
                    <a:pt x="28" y="1"/>
                  </a:moveTo>
                  <a:cubicBezTo>
                    <a:pt x="8" y="1"/>
                    <a:pt x="1" y="39"/>
                    <a:pt x="28" y="51"/>
                  </a:cubicBezTo>
                  <a:cubicBezTo>
                    <a:pt x="194" y="119"/>
                    <a:pt x="265" y="377"/>
                    <a:pt x="293" y="537"/>
                  </a:cubicBezTo>
                  <a:cubicBezTo>
                    <a:pt x="296" y="550"/>
                    <a:pt x="305" y="555"/>
                    <a:pt x="314" y="555"/>
                  </a:cubicBezTo>
                  <a:cubicBezTo>
                    <a:pt x="329" y="555"/>
                    <a:pt x="346" y="542"/>
                    <a:pt x="344" y="524"/>
                  </a:cubicBezTo>
                  <a:cubicBezTo>
                    <a:pt x="310" y="340"/>
                    <a:pt x="229" y="82"/>
                    <a:pt x="37" y="3"/>
                  </a:cubicBezTo>
                  <a:cubicBezTo>
                    <a:pt x="34" y="2"/>
                    <a:pt x="31" y="1"/>
                    <a:pt x="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5"/>
            <p:cNvSpPr/>
            <p:nvPr/>
          </p:nvSpPr>
          <p:spPr>
            <a:xfrm>
              <a:off x="7878876" y="1830292"/>
              <a:ext cx="28348" cy="45548"/>
            </a:xfrm>
            <a:custGeom>
              <a:avLst/>
              <a:gdLst/>
              <a:ahLst/>
              <a:cxnLst/>
              <a:rect l="l" t="t" r="r" b="b"/>
              <a:pathLst>
                <a:path w="356" h="572" extrusionOk="0">
                  <a:moveTo>
                    <a:pt x="319" y="0"/>
                  </a:moveTo>
                  <a:cubicBezTo>
                    <a:pt x="314" y="0"/>
                    <a:pt x="308" y="2"/>
                    <a:pt x="303" y="6"/>
                  </a:cubicBezTo>
                  <a:cubicBezTo>
                    <a:pt x="171" y="139"/>
                    <a:pt x="0" y="353"/>
                    <a:pt x="44" y="554"/>
                  </a:cubicBezTo>
                  <a:cubicBezTo>
                    <a:pt x="47" y="566"/>
                    <a:pt x="56" y="571"/>
                    <a:pt x="66" y="571"/>
                  </a:cubicBezTo>
                  <a:cubicBezTo>
                    <a:pt x="80" y="571"/>
                    <a:pt x="96" y="559"/>
                    <a:pt x="92" y="540"/>
                  </a:cubicBezTo>
                  <a:cubicBezTo>
                    <a:pt x="55" y="360"/>
                    <a:pt x="221" y="156"/>
                    <a:pt x="337" y="44"/>
                  </a:cubicBezTo>
                  <a:cubicBezTo>
                    <a:pt x="356" y="25"/>
                    <a:pt x="339" y="0"/>
                    <a:pt x="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5"/>
            <p:cNvSpPr/>
            <p:nvPr/>
          </p:nvSpPr>
          <p:spPr>
            <a:xfrm>
              <a:off x="7841450" y="1797165"/>
              <a:ext cx="216275" cy="61315"/>
            </a:xfrm>
            <a:custGeom>
              <a:avLst/>
              <a:gdLst/>
              <a:ahLst/>
              <a:cxnLst/>
              <a:rect l="l" t="t" r="r" b="b"/>
              <a:pathLst>
                <a:path w="2716" h="770" extrusionOk="0">
                  <a:moveTo>
                    <a:pt x="1544" y="1"/>
                  </a:moveTo>
                  <a:cubicBezTo>
                    <a:pt x="1336" y="1"/>
                    <a:pt x="1133" y="45"/>
                    <a:pt x="919" y="116"/>
                  </a:cubicBezTo>
                  <a:cubicBezTo>
                    <a:pt x="572" y="228"/>
                    <a:pt x="1" y="671"/>
                    <a:pt x="4" y="769"/>
                  </a:cubicBezTo>
                  <a:cubicBezTo>
                    <a:pt x="882" y="718"/>
                    <a:pt x="1263" y="484"/>
                    <a:pt x="1392" y="473"/>
                  </a:cubicBezTo>
                  <a:cubicBezTo>
                    <a:pt x="1396" y="473"/>
                    <a:pt x="1400" y="472"/>
                    <a:pt x="1404" y="472"/>
                  </a:cubicBezTo>
                  <a:cubicBezTo>
                    <a:pt x="1504" y="472"/>
                    <a:pt x="1834" y="564"/>
                    <a:pt x="2127" y="564"/>
                  </a:cubicBezTo>
                  <a:cubicBezTo>
                    <a:pt x="2154" y="564"/>
                    <a:pt x="2180" y="564"/>
                    <a:pt x="2205" y="562"/>
                  </a:cubicBezTo>
                  <a:cubicBezTo>
                    <a:pt x="2447" y="545"/>
                    <a:pt x="2665" y="528"/>
                    <a:pt x="2716" y="493"/>
                  </a:cubicBezTo>
                  <a:cubicBezTo>
                    <a:pt x="2712" y="378"/>
                    <a:pt x="2254" y="137"/>
                    <a:pt x="1910" y="48"/>
                  </a:cubicBezTo>
                  <a:cubicBezTo>
                    <a:pt x="1784" y="15"/>
                    <a:pt x="1663" y="1"/>
                    <a:pt x="1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5"/>
            <p:cNvSpPr/>
            <p:nvPr/>
          </p:nvSpPr>
          <p:spPr>
            <a:xfrm>
              <a:off x="7688400" y="1328700"/>
              <a:ext cx="540608" cy="435735"/>
            </a:xfrm>
            <a:custGeom>
              <a:avLst/>
              <a:gdLst/>
              <a:ahLst/>
              <a:cxnLst/>
              <a:rect l="l" t="t" r="r" b="b"/>
              <a:pathLst>
                <a:path w="6789" h="5472" extrusionOk="0">
                  <a:moveTo>
                    <a:pt x="2069" y="1"/>
                  </a:moveTo>
                  <a:cubicBezTo>
                    <a:pt x="677" y="1"/>
                    <a:pt x="1" y="1018"/>
                    <a:pt x="668" y="2127"/>
                  </a:cubicBezTo>
                  <a:cubicBezTo>
                    <a:pt x="668" y="2127"/>
                    <a:pt x="528" y="2471"/>
                    <a:pt x="633" y="3614"/>
                  </a:cubicBezTo>
                  <a:lnTo>
                    <a:pt x="657" y="3678"/>
                  </a:lnTo>
                  <a:cubicBezTo>
                    <a:pt x="668" y="3220"/>
                    <a:pt x="616" y="2542"/>
                    <a:pt x="878" y="2185"/>
                  </a:cubicBezTo>
                  <a:cubicBezTo>
                    <a:pt x="905" y="2144"/>
                    <a:pt x="919" y="2097"/>
                    <a:pt x="950" y="2059"/>
                  </a:cubicBezTo>
                  <a:cubicBezTo>
                    <a:pt x="950" y="2059"/>
                    <a:pt x="977" y="2056"/>
                    <a:pt x="1018" y="2056"/>
                  </a:cubicBezTo>
                  <a:cubicBezTo>
                    <a:pt x="1097" y="2056"/>
                    <a:pt x="1229" y="2069"/>
                    <a:pt x="1327" y="2147"/>
                  </a:cubicBezTo>
                  <a:cubicBezTo>
                    <a:pt x="1481" y="2267"/>
                    <a:pt x="1736" y="2383"/>
                    <a:pt x="1902" y="2481"/>
                  </a:cubicBezTo>
                  <a:cubicBezTo>
                    <a:pt x="2028" y="2552"/>
                    <a:pt x="2178" y="2576"/>
                    <a:pt x="2321" y="2597"/>
                  </a:cubicBezTo>
                  <a:cubicBezTo>
                    <a:pt x="2496" y="2621"/>
                    <a:pt x="2678" y="2639"/>
                    <a:pt x="2857" y="2639"/>
                  </a:cubicBezTo>
                  <a:cubicBezTo>
                    <a:pt x="3204" y="2639"/>
                    <a:pt x="3542" y="2573"/>
                    <a:pt x="3811" y="2362"/>
                  </a:cubicBezTo>
                  <a:cubicBezTo>
                    <a:pt x="4016" y="2202"/>
                    <a:pt x="4165" y="1964"/>
                    <a:pt x="4407" y="1865"/>
                  </a:cubicBezTo>
                  <a:cubicBezTo>
                    <a:pt x="4484" y="1833"/>
                    <a:pt x="4566" y="1819"/>
                    <a:pt x="4649" y="1819"/>
                  </a:cubicBezTo>
                  <a:cubicBezTo>
                    <a:pt x="4782" y="1819"/>
                    <a:pt x="4915" y="1856"/>
                    <a:pt x="5033" y="1916"/>
                  </a:cubicBezTo>
                  <a:cubicBezTo>
                    <a:pt x="5223" y="2015"/>
                    <a:pt x="5380" y="2174"/>
                    <a:pt x="5509" y="2345"/>
                  </a:cubicBezTo>
                  <a:cubicBezTo>
                    <a:pt x="5985" y="2967"/>
                    <a:pt x="6186" y="3750"/>
                    <a:pt x="6363" y="4512"/>
                  </a:cubicBezTo>
                  <a:cubicBezTo>
                    <a:pt x="6437" y="4828"/>
                    <a:pt x="6509" y="5148"/>
                    <a:pt x="6492" y="5472"/>
                  </a:cubicBezTo>
                  <a:lnTo>
                    <a:pt x="6513" y="5468"/>
                  </a:lnTo>
                  <a:cubicBezTo>
                    <a:pt x="6560" y="4716"/>
                    <a:pt x="6789" y="3781"/>
                    <a:pt x="6700" y="3029"/>
                  </a:cubicBezTo>
                  <a:cubicBezTo>
                    <a:pt x="6649" y="2576"/>
                    <a:pt x="6530" y="2355"/>
                    <a:pt x="6421" y="2025"/>
                  </a:cubicBezTo>
                  <a:cubicBezTo>
                    <a:pt x="6343" y="1794"/>
                    <a:pt x="6254" y="1471"/>
                    <a:pt x="6074" y="1310"/>
                  </a:cubicBezTo>
                  <a:cubicBezTo>
                    <a:pt x="5519" y="814"/>
                    <a:pt x="5288" y="664"/>
                    <a:pt x="4430" y="616"/>
                  </a:cubicBezTo>
                  <a:cubicBezTo>
                    <a:pt x="4402" y="615"/>
                    <a:pt x="4377" y="614"/>
                    <a:pt x="4355" y="614"/>
                  </a:cubicBezTo>
                  <a:cubicBezTo>
                    <a:pt x="4296" y="614"/>
                    <a:pt x="4261" y="619"/>
                    <a:pt x="4228" y="619"/>
                  </a:cubicBezTo>
                  <a:cubicBezTo>
                    <a:pt x="4179" y="619"/>
                    <a:pt x="4137" y="608"/>
                    <a:pt x="4033" y="555"/>
                  </a:cubicBezTo>
                  <a:cubicBezTo>
                    <a:pt x="3543" y="300"/>
                    <a:pt x="247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5"/>
            <p:cNvSpPr/>
            <p:nvPr/>
          </p:nvSpPr>
          <p:spPr>
            <a:xfrm>
              <a:off x="8156309" y="1334115"/>
              <a:ext cx="121436" cy="108775"/>
            </a:xfrm>
            <a:custGeom>
              <a:avLst/>
              <a:gdLst/>
              <a:ahLst/>
              <a:cxnLst/>
              <a:rect l="l" t="t" r="r" b="b"/>
              <a:pathLst>
                <a:path w="1525" h="1366" extrusionOk="0">
                  <a:moveTo>
                    <a:pt x="1054" y="1"/>
                  </a:moveTo>
                  <a:cubicBezTo>
                    <a:pt x="961" y="1"/>
                    <a:pt x="865" y="20"/>
                    <a:pt x="779" y="52"/>
                  </a:cubicBezTo>
                  <a:cubicBezTo>
                    <a:pt x="321" y="225"/>
                    <a:pt x="0" y="715"/>
                    <a:pt x="31" y="1205"/>
                  </a:cubicBezTo>
                  <a:cubicBezTo>
                    <a:pt x="280" y="1242"/>
                    <a:pt x="505" y="1365"/>
                    <a:pt x="756" y="1365"/>
                  </a:cubicBezTo>
                  <a:cubicBezTo>
                    <a:pt x="759" y="1365"/>
                    <a:pt x="762" y="1365"/>
                    <a:pt x="766" y="1365"/>
                  </a:cubicBezTo>
                  <a:cubicBezTo>
                    <a:pt x="1021" y="1358"/>
                    <a:pt x="1113" y="1300"/>
                    <a:pt x="1321" y="1151"/>
                  </a:cubicBezTo>
                  <a:cubicBezTo>
                    <a:pt x="1525" y="1001"/>
                    <a:pt x="1514" y="641"/>
                    <a:pt x="1494" y="388"/>
                  </a:cubicBezTo>
                  <a:cubicBezTo>
                    <a:pt x="1484" y="300"/>
                    <a:pt x="1456" y="215"/>
                    <a:pt x="1402" y="147"/>
                  </a:cubicBezTo>
                  <a:cubicBezTo>
                    <a:pt x="1320" y="42"/>
                    <a:pt x="1190" y="1"/>
                    <a:pt x="1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5"/>
            <p:cNvSpPr/>
            <p:nvPr/>
          </p:nvSpPr>
          <p:spPr>
            <a:xfrm>
              <a:off x="7139187" y="2785617"/>
              <a:ext cx="588545" cy="208869"/>
            </a:xfrm>
            <a:custGeom>
              <a:avLst/>
              <a:gdLst/>
              <a:ahLst/>
              <a:cxnLst/>
              <a:rect l="l" t="t" r="r" b="b"/>
              <a:pathLst>
                <a:path w="7391" h="2623" extrusionOk="0">
                  <a:moveTo>
                    <a:pt x="2071" y="0"/>
                  </a:moveTo>
                  <a:cubicBezTo>
                    <a:pt x="469" y="0"/>
                    <a:pt x="1" y="515"/>
                    <a:pt x="1" y="1108"/>
                  </a:cubicBezTo>
                  <a:cubicBezTo>
                    <a:pt x="1" y="1945"/>
                    <a:pt x="1654" y="2622"/>
                    <a:pt x="3696" y="2622"/>
                  </a:cubicBezTo>
                  <a:cubicBezTo>
                    <a:pt x="5737" y="2622"/>
                    <a:pt x="7391" y="1945"/>
                    <a:pt x="7391" y="1108"/>
                  </a:cubicBezTo>
                  <a:cubicBezTo>
                    <a:pt x="7391" y="271"/>
                    <a:pt x="6670" y="666"/>
                    <a:pt x="4666" y="291"/>
                  </a:cubicBezTo>
                  <a:cubicBezTo>
                    <a:pt x="3579" y="87"/>
                    <a:pt x="2729" y="0"/>
                    <a:pt x="2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5"/>
            <p:cNvSpPr/>
            <p:nvPr/>
          </p:nvSpPr>
          <p:spPr>
            <a:xfrm>
              <a:off x="7471406" y="2868432"/>
              <a:ext cx="140945" cy="81700"/>
            </a:xfrm>
            <a:custGeom>
              <a:avLst/>
              <a:gdLst/>
              <a:ahLst/>
              <a:cxnLst/>
              <a:rect l="l" t="t" r="r" b="b"/>
              <a:pathLst>
                <a:path w="1770" h="1026" extrusionOk="0">
                  <a:moveTo>
                    <a:pt x="658" y="0"/>
                  </a:moveTo>
                  <a:cubicBezTo>
                    <a:pt x="518" y="0"/>
                    <a:pt x="366" y="59"/>
                    <a:pt x="259" y="126"/>
                  </a:cubicBezTo>
                  <a:cubicBezTo>
                    <a:pt x="1" y="282"/>
                    <a:pt x="78" y="629"/>
                    <a:pt x="337" y="728"/>
                  </a:cubicBezTo>
                  <a:cubicBezTo>
                    <a:pt x="364" y="738"/>
                    <a:pt x="395" y="745"/>
                    <a:pt x="422" y="752"/>
                  </a:cubicBezTo>
                  <a:cubicBezTo>
                    <a:pt x="442" y="772"/>
                    <a:pt x="460" y="799"/>
                    <a:pt x="480" y="816"/>
                  </a:cubicBezTo>
                  <a:cubicBezTo>
                    <a:pt x="576" y="909"/>
                    <a:pt x="684" y="959"/>
                    <a:pt x="807" y="1007"/>
                  </a:cubicBezTo>
                  <a:cubicBezTo>
                    <a:pt x="841" y="1020"/>
                    <a:pt x="876" y="1026"/>
                    <a:pt x="910" y="1026"/>
                  </a:cubicBezTo>
                  <a:cubicBezTo>
                    <a:pt x="995" y="1026"/>
                    <a:pt x="1077" y="990"/>
                    <a:pt x="1147" y="939"/>
                  </a:cubicBezTo>
                  <a:lnTo>
                    <a:pt x="1205" y="939"/>
                  </a:lnTo>
                  <a:cubicBezTo>
                    <a:pt x="1310" y="939"/>
                    <a:pt x="1416" y="919"/>
                    <a:pt x="1507" y="864"/>
                  </a:cubicBezTo>
                  <a:cubicBezTo>
                    <a:pt x="1681" y="762"/>
                    <a:pt x="1769" y="524"/>
                    <a:pt x="1691" y="333"/>
                  </a:cubicBezTo>
                  <a:cubicBezTo>
                    <a:pt x="1622" y="171"/>
                    <a:pt x="1497" y="105"/>
                    <a:pt x="1364" y="105"/>
                  </a:cubicBezTo>
                  <a:cubicBezTo>
                    <a:pt x="1301" y="105"/>
                    <a:pt x="1236" y="120"/>
                    <a:pt x="1174" y="146"/>
                  </a:cubicBezTo>
                  <a:cubicBezTo>
                    <a:pt x="1113" y="146"/>
                    <a:pt x="1052" y="149"/>
                    <a:pt x="990" y="153"/>
                  </a:cubicBezTo>
                  <a:cubicBezTo>
                    <a:pt x="984" y="143"/>
                    <a:pt x="973" y="136"/>
                    <a:pt x="967" y="129"/>
                  </a:cubicBezTo>
                  <a:cubicBezTo>
                    <a:pt x="912" y="78"/>
                    <a:pt x="838" y="34"/>
                    <a:pt x="766" y="14"/>
                  </a:cubicBezTo>
                  <a:cubicBezTo>
                    <a:pt x="731" y="5"/>
                    <a:pt x="695" y="0"/>
                    <a:pt x="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5"/>
            <p:cNvSpPr/>
            <p:nvPr/>
          </p:nvSpPr>
          <p:spPr>
            <a:xfrm>
              <a:off x="7287141" y="2877669"/>
              <a:ext cx="124223" cy="72861"/>
            </a:xfrm>
            <a:custGeom>
              <a:avLst/>
              <a:gdLst/>
              <a:ahLst/>
              <a:cxnLst/>
              <a:rect l="l" t="t" r="r" b="b"/>
              <a:pathLst>
                <a:path w="1560" h="915" extrusionOk="0">
                  <a:moveTo>
                    <a:pt x="445" y="1"/>
                  </a:moveTo>
                  <a:cubicBezTo>
                    <a:pt x="295" y="1"/>
                    <a:pt x="151" y="47"/>
                    <a:pt x="90" y="204"/>
                  </a:cubicBezTo>
                  <a:cubicBezTo>
                    <a:pt x="1" y="429"/>
                    <a:pt x="175" y="571"/>
                    <a:pt x="371" y="616"/>
                  </a:cubicBezTo>
                  <a:cubicBezTo>
                    <a:pt x="583" y="666"/>
                    <a:pt x="763" y="741"/>
                    <a:pt x="940" y="867"/>
                  </a:cubicBezTo>
                  <a:cubicBezTo>
                    <a:pt x="986" y="900"/>
                    <a:pt x="1031" y="914"/>
                    <a:pt x="1074" y="914"/>
                  </a:cubicBezTo>
                  <a:cubicBezTo>
                    <a:pt x="1185" y="914"/>
                    <a:pt x="1275" y="817"/>
                    <a:pt x="1297" y="704"/>
                  </a:cubicBezTo>
                  <a:cubicBezTo>
                    <a:pt x="1481" y="683"/>
                    <a:pt x="1559" y="442"/>
                    <a:pt x="1437" y="292"/>
                  </a:cubicBezTo>
                  <a:cubicBezTo>
                    <a:pt x="1361" y="200"/>
                    <a:pt x="1244" y="147"/>
                    <a:pt x="1126" y="147"/>
                  </a:cubicBezTo>
                  <a:cubicBezTo>
                    <a:pt x="1079" y="147"/>
                    <a:pt x="1032" y="156"/>
                    <a:pt x="988" y="173"/>
                  </a:cubicBezTo>
                  <a:cubicBezTo>
                    <a:pt x="963" y="180"/>
                    <a:pt x="947" y="193"/>
                    <a:pt x="927" y="207"/>
                  </a:cubicBezTo>
                  <a:cubicBezTo>
                    <a:pt x="919" y="193"/>
                    <a:pt x="913" y="180"/>
                    <a:pt x="909" y="176"/>
                  </a:cubicBezTo>
                  <a:cubicBezTo>
                    <a:pt x="886" y="146"/>
                    <a:pt x="858" y="122"/>
                    <a:pt x="828" y="102"/>
                  </a:cubicBezTo>
                  <a:cubicBezTo>
                    <a:pt x="743" y="41"/>
                    <a:pt x="644" y="17"/>
                    <a:pt x="542" y="6"/>
                  </a:cubicBezTo>
                  <a:cubicBezTo>
                    <a:pt x="510" y="3"/>
                    <a:pt x="478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5"/>
            <p:cNvSpPr/>
            <p:nvPr/>
          </p:nvSpPr>
          <p:spPr>
            <a:xfrm>
              <a:off x="7251148" y="2809506"/>
              <a:ext cx="139114" cy="51282"/>
            </a:xfrm>
            <a:custGeom>
              <a:avLst/>
              <a:gdLst/>
              <a:ahLst/>
              <a:cxnLst/>
              <a:rect l="l" t="t" r="r" b="b"/>
              <a:pathLst>
                <a:path w="1747" h="644" extrusionOk="0">
                  <a:moveTo>
                    <a:pt x="1078" y="0"/>
                  </a:moveTo>
                  <a:cubicBezTo>
                    <a:pt x="964" y="0"/>
                    <a:pt x="849" y="12"/>
                    <a:pt x="721" y="25"/>
                  </a:cubicBezTo>
                  <a:cubicBezTo>
                    <a:pt x="671" y="32"/>
                    <a:pt x="630" y="56"/>
                    <a:pt x="603" y="93"/>
                  </a:cubicBezTo>
                  <a:cubicBezTo>
                    <a:pt x="402" y="138"/>
                    <a:pt x="215" y="226"/>
                    <a:pt x="55" y="404"/>
                  </a:cubicBezTo>
                  <a:lnTo>
                    <a:pt x="61" y="404"/>
                  </a:lnTo>
                  <a:cubicBezTo>
                    <a:pt x="0" y="468"/>
                    <a:pt x="3" y="594"/>
                    <a:pt x="113" y="614"/>
                  </a:cubicBezTo>
                  <a:cubicBezTo>
                    <a:pt x="245" y="637"/>
                    <a:pt x="381" y="644"/>
                    <a:pt x="519" y="644"/>
                  </a:cubicBezTo>
                  <a:cubicBezTo>
                    <a:pt x="769" y="644"/>
                    <a:pt x="1024" y="620"/>
                    <a:pt x="1272" y="620"/>
                  </a:cubicBezTo>
                  <a:cubicBezTo>
                    <a:pt x="1300" y="620"/>
                    <a:pt x="1327" y="620"/>
                    <a:pt x="1354" y="621"/>
                  </a:cubicBezTo>
                  <a:cubicBezTo>
                    <a:pt x="1357" y="621"/>
                    <a:pt x="1359" y="621"/>
                    <a:pt x="1361" y="621"/>
                  </a:cubicBezTo>
                  <a:cubicBezTo>
                    <a:pt x="1692" y="621"/>
                    <a:pt x="1747" y="130"/>
                    <a:pt x="1432" y="46"/>
                  </a:cubicBezTo>
                  <a:cubicBezTo>
                    <a:pt x="1307" y="12"/>
                    <a:pt x="1193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5"/>
            <p:cNvSpPr/>
            <p:nvPr/>
          </p:nvSpPr>
          <p:spPr>
            <a:xfrm>
              <a:off x="7590613" y="2801145"/>
              <a:ext cx="160136" cy="59165"/>
            </a:xfrm>
            <a:custGeom>
              <a:avLst/>
              <a:gdLst/>
              <a:ahLst/>
              <a:cxnLst/>
              <a:rect l="l" t="t" r="r" b="b"/>
              <a:pathLst>
                <a:path w="2011" h="743" extrusionOk="0">
                  <a:moveTo>
                    <a:pt x="1115" y="1"/>
                  </a:moveTo>
                  <a:cubicBezTo>
                    <a:pt x="695" y="1"/>
                    <a:pt x="0" y="106"/>
                    <a:pt x="228" y="620"/>
                  </a:cubicBezTo>
                  <a:cubicBezTo>
                    <a:pt x="264" y="704"/>
                    <a:pt x="351" y="742"/>
                    <a:pt x="439" y="742"/>
                  </a:cubicBezTo>
                  <a:cubicBezTo>
                    <a:pt x="484" y="742"/>
                    <a:pt x="530" y="732"/>
                    <a:pt x="569" y="713"/>
                  </a:cubicBezTo>
                  <a:cubicBezTo>
                    <a:pt x="841" y="688"/>
                    <a:pt x="1109" y="668"/>
                    <a:pt x="1375" y="603"/>
                  </a:cubicBezTo>
                  <a:cubicBezTo>
                    <a:pt x="1477" y="576"/>
                    <a:pt x="1535" y="518"/>
                    <a:pt x="1566" y="451"/>
                  </a:cubicBezTo>
                  <a:cubicBezTo>
                    <a:pt x="1569" y="454"/>
                    <a:pt x="1572" y="457"/>
                    <a:pt x="1576" y="457"/>
                  </a:cubicBezTo>
                  <a:cubicBezTo>
                    <a:pt x="1659" y="535"/>
                    <a:pt x="1728" y="624"/>
                    <a:pt x="1845" y="624"/>
                  </a:cubicBezTo>
                  <a:cubicBezTo>
                    <a:pt x="1851" y="624"/>
                    <a:pt x="1858" y="624"/>
                    <a:pt x="1865" y="624"/>
                  </a:cubicBezTo>
                  <a:cubicBezTo>
                    <a:pt x="1960" y="617"/>
                    <a:pt x="2011" y="542"/>
                    <a:pt x="1998" y="451"/>
                  </a:cubicBezTo>
                  <a:cubicBezTo>
                    <a:pt x="1977" y="325"/>
                    <a:pt x="1865" y="273"/>
                    <a:pt x="1770" y="209"/>
                  </a:cubicBezTo>
                  <a:cubicBezTo>
                    <a:pt x="1674" y="141"/>
                    <a:pt x="1607" y="104"/>
                    <a:pt x="1494" y="100"/>
                  </a:cubicBezTo>
                  <a:cubicBezTo>
                    <a:pt x="1443" y="49"/>
                    <a:pt x="1375" y="11"/>
                    <a:pt x="1293" y="8"/>
                  </a:cubicBezTo>
                  <a:cubicBezTo>
                    <a:pt x="1244" y="4"/>
                    <a:pt x="1183" y="1"/>
                    <a:pt x="111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1121;p70">
            <a:extLst>
              <a:ext uri="{FF2B5EF4-FFF2-40B4-BE49-F238E27FC236}">
                <a16:creationId xmlns="" xmlns:a16="http://schemas.microsoft.com/office/drawing/2014/main" id="{329ABD89-93F2-4A95-8F05-BCBC9DE02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010" y="121860"/>
            <a:ext cx="28054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Past continuous</a:t>
            </a:r>
            <a:endParaRPr dirty="0"/>
          </a:p>
        </p:txBody>
      </p:sp>
      <p:sp>
        <p:nvSpPr>
          <p:cNvPr id="61" name="Google Shape;1122;p70">
            <a:extLst>
              <a:ext uri="{FF2B5EF4-FFF2-40B4-BE49-F238E27FC236}">
                <a16:creationId xmlns="" xmlns:a16="http://schemas.microsoft.com/office/drawing/2014/main" id="{4DF55EDF-2E7D-4DF1-BD00-A06440D80ECE}"/>
              </a:ext>
            </a:extLst>
          </p:cNvPr>
          <p:cNvSpPr txBox="1">
            <a:spLocks/>
          </p:cNvSpPr>
          <p:nvPr/>
        </p:nvSpPr>
        <p:spPr>
          <a:xfrm>
            <a:off x="429541" y="407095"/>
            <a:ext cx="21387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Black Han Sans"/>
              <a:buNone/>
              <a:defRPr sz="28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00" dirty="0"/>
              <a:t>b) Usage</a:t>
            </a:r>
          </a:p>
        </p:txBody>
      </p:sp>
    </p:spTree>
    <p:extLst>
      <p:ext uri="{BB962C8B-B14F-4D97-AF65-F5344CB8AC3E}">
        <p14:creationId xmlns:p14="http://schemas.microsoft.com/office/powerpoint/2010/main" val="347669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" grpId="0" build="p"/>
    </p:bldLst>
  </p:timing>
</p:sld>
</file>

<file path=ppt/theme/theme1.xml><?xml version="1.0" encoding="utf-8"?>
<a:theme xmlns:a="http://schemas.openxmlformats.org/drawingml/2006/main" name="Teacher Newsletter by Slidesgo">
  <a:themeElements>
    <a:clrScheme name="Simple Light">
      <a:dk1>
        <a:srgbClr val="F4F0E9"/>
      </a:dk1>
      <a:lt1>
        <a:srgbClr val="18BCBE"/>
      </a:lt1>
      <a:dk2>
        <a:srgbClr val="87D5D6"/>
      </a:dk2>
      <a:lt2>
        <a:srgbClr val="FF6B48"/>
      </a:lt2>
      <a:accent1>
        <a:srgbClr val="FD9279"/>
      </a:accent1>
      <a:accent2>
        <a:srgbClr val="FFC561"/>
      </a:accent2>
      <a:accent3>
        <a:srgbClr val="FFE599"/>
      </a:accent3>
      <a:accent4>
        <a:srgbClr val="23385C"/>
      </a:accent4>
      <a:accent5>
        <a:srgbClr val="EBE6DD"/>
      </a:accent5>
      <a:accent6>
        <a:srgbClr val="FF6B48"/>
      </a:accent6>
      <a:hlink>
        <a:srgbClr val="2338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lvic Inflammatory Disease by Slidesgo">
  <a:themeElements>
    <a:clrScheme name="Simple Light">
      <a:dk1>
        <a:srgbClr val="323C50"/>
      </a:dk1>
      <a:lt1>
        <a:srgbClr val="E06666"/>
      </a:lt1>
      <a:dk2>
        <a:srgbClr val="ACE4ED"/>
      </a:dk2>
      <a:lt2>
        <a:srgbClr val="FFF2CC"/>
      </a:lt2>
      <a:accent1>
        <a:srgbClr val="FFC6B3"/>
      </a:accent1>
      <a:accent2>
        <a:srgbClr val="323C50"/>
      </a:accent2>
      <a:accent3>
        <a:srgbClr val="E06666"/>
      </a:accent3>
      <a:accent4>
        <a:srgbClr val="ACE4ED"/>
      </a:accent4>
      <a:accent5>
        <a:srgbClr val="FFF2CC"/>
      </a:accent5>
      <a:accent6>
        <a:srgbClr val="FFC6B3"/>
      </a:accent6>
      <a:hlink>
        <a:srgbClr val="323C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386</Words>
  <Application>Microsoft Office PowerPoint</Application>
  <PresentationFormat>On-screen Show (16:9)</PresentationFormat>
  <Paragraphs>127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Red Hat Text</vt:lpstr>
      <vt:lpstr>Lato</vt:lpstr>
      <vt:lpstr>CIDFont+F1</vt:lpstr>
      <vt:lpstr>Black Han Sans</vt:lpstr>
      <vt:lpstr>Arial</vt:lpstr>
      <vt:lpstr>Roboto Slab</vt:lpstr>
      <vt:lpstr>Short Stack</vt:lpstr>
      <vt:lpstr>Titan One</vt:lpstr>
      <vt:lpstr>Staatliches</vt:lpstr>
      <vt:lpstr>Montserrat</vt:lpstr>
      <vt:lpstr>Teacher Newsletter by Slidesgo</vt:lpstr>
      <vt:lpstr>Pelvic Inflammatory Disease by Slidesgo</vt:lpstr>
      <vt:lpstr>Lesson 9</vt:lpstr>
      <vt:lpstr>PowerPoint Presentation</vt:lpstr>
      <vt:lpstr>Grammar</vt:lpstr>
      <vt:lpstr>Past simple</vt:lpstr>
      <vt:lpstr>Past simple</vt:lpstr>
      <vt:lpstr>c) Signal words</vt:lpstr>
      <vt:lpstr>Past continuous</vt:lpstr>
      <vt:lpstr>Past continuous</vt:lpstr>
      <vt:lpstr>Past continuous</vt:lpstr>
      <vt:lpstr>Past perfect</vt:lpstr>
      <vt:lpstr>Past perfect</vt:lpstr>
      <vt:lpstr>PRACTICE</vt:lpstr>
      <vt:lpstr>Exercise 1. Choose the correct answer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</dc:title>
  <cp:lastModifiedBy>user</cp:lastModifiedBy>
  <cp:revision>31</cp:revision>
  <dcterms:modified xsi:type="dcterms:W3CDTF">2021-11-18T10:19:05Z</dcterms:modified>
</cp:coreProperties>
</file>