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F7D5-3AEA-4516-81D7-B89EE9ECE0E0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29-Nov-21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419B-C3EB-4365-828B-BBAB3E8923B6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2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F7D5-3AEA-4516-81D7-B89EE9ECE0E0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29-Nov-21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419B-C3EB-4365-828B-BBAB3E8923B6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73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F7D5-3AEA-4516-81D7-B89EE9ECE0E0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29-Nov-21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419B-C3EB-4365-828B-BBAB3E8923B6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63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F7D5-3AEA-4516-81D7-B89EE9ECE0E0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29-Nov-21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419B-C3EB-4365-828B-BBAB3E8923B6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8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F7D5-3AEA-4516-81D7-B89EE9ECE0E0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29-Nov-21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419B-C3EB-4365-828B-BBAB3E8923B6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27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F7D5-3AEA-4516-81D7-B89EE9ECE0E0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29-Nov-21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419B-C3EB-4365-828B-BBAB3E8923B6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11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F7D5-3AEA-4516-81D7-B89EE9ECE0E0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29-Nov-21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419B-C3EB-4365-828B-BBAB3E8923B6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2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F7D5-3AEA-4516-81D7-B89EE9ECE0E0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29-Nov-21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419B-C3EB-4365-828B-BBAB3E8923B6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35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F7D5-3AEA-4516-81D7-B89EE9ECE0E0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29-Nov-21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419B-C3EB-4365-828B-BBAB3E8923B6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44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F7D5-3AEA-4516-81D7-B89EE9ECE0E0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29-Nov-21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419B-C3EB-4365-828B-BBAB3E8923B6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4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F7D5-3AEA-4516-81D7-B89EE9ECE0E0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29-Nov-21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3223419B-C3EB-4365-828B-BBAB3E8923B6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42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76F7D5-3AEA-4516-81D7-B89EE9ECE0E0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29-Nov-21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223419B-C3EB-4365-828B-BBAB3E8923B6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120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Vocabulary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Music </a:t>
            </a:r>
          </a:p>
        </p:txBody>
      </p:sp>
    </p:spTree>
    <p:extLst>
      <p:ext uri="{BB962C8B-B14F-4D97-AF65-F5344CB8AC3E}">
        <p14:creationId xmlns:p14="http://schemas.microsoft.com/office/powerpoint/2010/main" val="8034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</a:t>
            </a:r>
            <a:r>
              <a:rPr lang="en-US" dirty="0"/>
              <a:t>/ˈ</a:t>
            </a:r>
            <a:r>
              <a:rPr lang="en-US" dirty="0" err="1"/>
              <a:t>riːzn</a:t>
            </a:r>
            <a:r>
              <a:rPr lang="en-US" dirty="0"/>
              <a:t>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N: the basic motive for </a:t>
            </a:r>
            <a:r>
              <a:rPr lang="en-US" dirty="0" err="1" smtClean="0"/>
              <a:t>sth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We can’t understand the reason why some music are popular and some aren’t.  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84" y="3733800"/>
            <a:ext cx="54864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70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Relaxation </a:t>
            </a:r>
            <a:r>
              <a:rPr lang="en-US" dirty="0"/>
              <a:t>/ˌ</a:t>
            </a:r>
            <a:r>
              <a:rPr lang="en-US" dirty="0" err="1"/>
              <a:t>riːlækˈseɪʃn</a:t>
            </a:r>
            <a:r>
              <a:rPr lang="en-US" dirty="0"/>
              <a:t>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N: the state of being relaxed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Listening to pop music before bedtime provides good relaxation.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86201"/>
            <a:ext cx="3814762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41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Taste </a:t>
            </a:r>
            <a:r>
              <a:rPr lang="en-US" dirty="0"/>
              <a:t>/</a:t>
            </a:r>
            <a:r>
              <a:rPr lang="en-US" dirty="0" err="1"/>
              <a:t>teɪst</a:t>
            </a:r>
            <a:r>
              <a:rPr lang="en-US" dirty="0"/>
              <a:t>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N: ability to discern what is excellent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He has very good taste in fashion.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886200"/>
            <a:ext cx="5562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5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Urge </a:t>
            </a:r>
            <a:r>
              <a:rPr lang="en-US" dirty="0"/>
              <a:t>/</a:t>
            </a:r>
            <a:r>
              <a:rPr lang="en-US" dirty="0" err="1"/>
              <a:t>ɜːdʒ</a:t>
            </a:r>
            <a:r>
              <a:rPr lang="en-US" dirty="0"/>
              <a:t>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V: force </a:t>
            </a:r>
            <a:r>
              <a:rPr lang="en-US" dirty="0" err="1" smtClean="0"/>
              <a:t>sb</a:t>
            </a:r>
            <a:r>
              <a:rPr lang="en-US" dirty="0" smtClean="0"/>
              <a:t> to do </a:t>
            </a:r>
            <a:r>
              <a:rPr lang="en-US" dirty="0" err="1" smtClean="0"/>
              <a:t>sth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159" y="5367338"/>
            <a:ext cx="68865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2386014"/>
            <a:ext cx="4648199" cy="233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587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/</a:t>
            </a:r>
            <a:r>
              <a:rPr lang="en-US" dirty="0" err="1"/>
              <a:t>əˈveɪləbl</a:t>
            </a:r>
            <a:r>
              <a:rPr lang="en-US" dirty="0"/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Adj</a:t>
            </a:r>
            <a:r>
              <a:rPr lang="en-US" dirty="0" smtClean="0"/>
              <a:t>: ready to use and serve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5" y="3505200"/>
            <a:ext cx="86804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00564"/>
            <a:ext cx="54102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91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Broaden </a:t>
            </a:r>
            <a:r>
              <a:rPr lang="en-US" dirty="0"/>
              <a:t>/ˈ</a:t>
            </a:r>
            <a:r>
              <a:rPr lang="en-US" dirty="0" err="1"/>
              <a:t>brɔːdn</a:t>
            </a:r>
            <a:r>
              <a:rPr lang="en-US" dirty="0"/>
              <a:t>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V: make wider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971800"/>
            <a:ext cx="83375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4191001"/>
            <a:ext cx="4648199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99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</a:t>
            </a:r>
            <a:r>
              <a:rPr lang="en-US" dirty="0"/>
              <a:t>/ˈ</a:t>
            </a:r>
            <a:r>
              <a:rPr lang="en-US" dirty="0" err="1"/>
              <a:t>kætəɡəri</a:t>
            </a:r>
            <a:r>
              <a:rPr lang="en-US" dirty="0"/>
              <a:t>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N: Type, a class of a system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167064"/>
            <a:ext cx="8153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690938"/>
            <a:ext cx="4724400" cy="293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91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Disparate </a:t>
            </a:r>
            <a:r>
              <a:rPr lang="en-US" dirty="0"/>
              <a:t>/ˈ</a:t>
            </a:r>
            <a:r>
              <a:rPr lang="en-US" dirty="0" err="1"/>
              <a:t>dɪspərət</a:t>
            </a:r>
            <a:r>
              <a:rPr lang="en-US" dirty="0"/>
              <a:t>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Adj</a:t>
            </a:r>
            <a:r>
              <a:rPr lang="en-US" dirty="0" smtClean="0"/>
              <a:t>: different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Religious songs are disparate categories of music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10000"/>
            <a:ext cx="5715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92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</a:t>
            </a:r>
            <a:r>
              <a:rPr lang="en-US" dirty="0"/>
              <a:t>/</a:t>
            </a:r>
            <a:r>
              <a:rPr lang="en-US" dirty="0" err="1"/>
              <a:t>dɪˈvaɪd</a:t>
            </a:r>
            <a:r>
              <a:rPr lang="en-US" dirty="0"/>
              <a:t>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V: separate into parts, groups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Teacher divides my class into 4 groups.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81400"/>
            <a:ext cx="6553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6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Favor /ˈ</a:t>
            </a:r>
            <a:r>
              <a:rPr lang="en-US" dirty="0" err="1"/>
              <a:t>feɪvə</a:t>
            </a:r>
            <a:r>
              <a:rPr lang="en-US" dirty="0"/>
              <a:t>(r)/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V: be partial to, help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Sam enjoys the works of several composers but he tends to favor Mozart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2891590"/>
            <a:ext cx="31527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95601"/>
            <a:ext cx="30480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00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Instinct </a:t>
            </a:r>
            <a:r>
              <a:rPr lang="en-US" dirty="0"/>
              <a:t>/ˈ</a:t>
            </a:r>
            <a:r>
              <a:rPr lang="en-US" dirty="0" err="1"/>
              <a:t>ɪnstɪŋkt</a:t>
            </a:r>
            <a:r>
              <a:rPr lang="en-US" dirty="0"/>
              <a:t>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N: inborn pattern as a powerful motivation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68" y="53340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514600"/>
            <a:ext cx="44958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7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 </a:t>
            </a:r>
            <a:r>
              <a:rPr lang="en-US" dirty="0"/>
              <a:t>/</a:t>
            </a:r>
            <a:r>
              <a:rPr lang="en-US" dirty="0" err="1"/>
              <a:t>prɪˈfɜ</a:t>
            </a:r>
            <a:r>
              <a:rPr lang="en-US" dirty="0"/>
              <a:t>ː(r)/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V: to like </a:t>
            </a:r>
            <a:r>
              <a:rPr lang="en-US" dirty="0" err="1" smtClean="0"/>
              <a:t>sth</a:t>
            </a:r>
            <a:r>
              <a:rPr lang="en-US" dirty="0" smtClean="0"/>
              <a:t>/ </a:t>
            </a:r>
            <a:r>
              <a:rPr lang="en-US" dirty="0" err="1" smtClean="0"/>
              <a:t>sb</a:t>
            </a:r>
            <a:r>
              <a:rPr lang="en-US" dirty="0" smtClean="0"/>
              <a:t> more than others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He prefers pop music to any other types.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667000"/>
            <a:ext cx="53340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56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Constantia</vt:lpstr>
      <vt:lpstr>Wingdings 2</vt:lpstr>
      <vt:lpstr>Flow</vt:lpstr>
      <vt:lpstr>Vocabulary </vt:lpstr>
      <vt:lpstr>Available /əˈveɪləbl/ </vt:lpstr>
      <vt:lpstr>Broaden /ˈbrɔːdn/</vt:lpstr>
      <vt:lpstr>Category /ˈkætəɡəri/</vt:lpstr>
      <vt:lpstr>Disparate /ˈdɪspərət/</vt:lpstr>
      <vt:lpstr>Divide /dɪˈvaɪd/</vt:lpstr>
      <vt:lpstr>Favor /ˈfeɪvə(r)/</vt:lpstr>
      <vt:lpstr>Instinct /ˈɪnstɪŋkt/</vt:lpstr>
      <vt:lpstr>Prefer /prɪˈfɜː(r)/</vt:lpstr>
      <vt:lpstr>Reason /ˈriːzn/</vt:lpstr>
      <vt:lpstr>Relaxation /ˌriːlækˈseɪʃn/</vt:lpstr>
      <vt:lpstr>Taste /teɪst/</vt:lpstr>
      <vt:lpstr>Urge /ɜːdʒ/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Vocabulary </dc:title>
  <dc:creator>user</dc:creator>
  <cp:lastModifiedBy>user</cp:lastModifiedBy>
  <cp:revision>1</cp:revision>
  <dcterms:created xsi:type="dcterms:W3CDTF">2021-11-29T12:16:14Z</dcterms:created>
  <dcterms:modified xsi:type="dcterms:W3CDTF">2021-11-29T12:16:26Z</dcterms:modified>
</cp:coreProperties>
</file>