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906000" cy="6858000" type="A4"/>
  <p:notesSz cx="9906000" cy="6858000"/>
  <p:embeddedFontLst>
    <p:embeddedFont>
      <p:font typeface="VNI Aptima" pitchFamily="2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1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3742" y="114045"/>
            <a:ext cx="83385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61999"/>
            <a:ext cx="705612" cy="6096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742" y="-191312"/>
            <a:ext cx="875474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821" y="1076705"/>
            <a:ext cx="8906357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2428" y="6474802"/>
            <a:ext cx="2597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3742" y="114045"/>
            <a:ext cx="2058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NỘI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DUNG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3338" y="2696210"/>
            <a:ext cx="8590280" cy="1551940"/>
            <a:chOff x="1053338" y="2696210"/>
            <a:chExt cx="8590280" cy="15519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2516" y="3019044"/>
              <a:ext cx="7800594" cy="10035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7622794" y="0"/>
                  </a:moveTo>
                  <a:lnTo>
                    <a:pt x="164845" y="0"/>
                  </a:lnTo>
                  <a:lnTo>
                    <a:pt x="121017" y="5887"/>
                  </a:lnTo>
                  <a:lnTo>
                    <a:pt x="81637" y="22502"/>
                  </a:lnTo>
                  <a:lnTo>
                    <a:pt x="48275" y="48275"/>
                  </a:lnTo>
                  <a:lnTo>
                    <a:pt x="22502" y="81637"/>
                  </a:lnTo>
                  <a:lnTo>
                    <a:pt x="5887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7" y="868058"/>
                  </a:lnTo>
                  <a:lnTo>
                    <a:pt x="22502" y="907438"/>
                  </a:lnTo>
                  <a:lnTo>
                    <a:pt x="48275" y="940800"/>
                  </a:lnTo>
                  <a:lnTo>
                    <a:pt x="81637" y="966573"/>
                  </a:lnTo>
                  <a:lnTo>
                    <a:pt x="121017" y="983188"/>
                  </a:lnTo>
                  <a:lnTo>
                    <a:pt x="164845" y="989076"/>
                  </a:lnTo>
                  <a:lnTo>
                    <a:pt x="7622794" y="989076"/>
                  </a:lnTo>
                  <a:lnTo>
                    <a:pt x="7666622" y="983188"/>
                  </a:lnTo>
                  <a:lnTo>
                    <a:pt x="7706002" y="966573"/>
                  </a:lnTo>
                  <a:lnTo>
                    <a:pt x="7739364" y="940800"/>
                  </a:lnTo>
                  <a:lnTo>
                    <a:pt x="7765137" y="907438"/>
                  </a:lnTo>
                  <a:lnTo>
                    <a:pt x="7781752" y="868058"/>
                  </a:lnTo>
                  <a:lnTo>
                    <a:pt x="7787640" y="824230"/>
                  </a:lnTo>
                  <a:lnTo>
                    <a:pt x="7787640" y="164846"/>
                  </a:lnTo>
                  <a:lnTo>
                    <a:pt x="7781752" y="121017"/>
                  </a:lnTo>
                  <a:lnTo>
                    <a:pt x="7765137" y="81637"/>
                  </a:lnTo>
                  <a:lnTo>
                    <a:pt x="7739364" y="48275"/>
                  </a:lnTo>
                  <a:lnTo>
                    <a:pt x="7706002" y="22502"/>
                  </a:lnTo>
                  <a:lnTo>
                    <a:pt x="7666622" y="5887"/>
                  </a:lnTo>
                  <a:lnTo>
                    <a:pt x="762279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5" y="0"/>
                  </a:lnTo>
                  <a:lnTo>
                    <a:pt x="7622794" y="0"/>
                  </a:lnTo>
                  <a:lnTo>
                    <a:pt x="7666622" y="5887"/>
                  </a:lnTo>
                  <a:lnTo>
                    <a:pt x="7706002" y="22502"/>
                  </a:lnTo>
                  <a:lnTo>
                    <a:pt x="7739364" y="48275"/>
                  </a:lnTo>
                  <a:lnTo>
                    <a:pt x="7765137" y="81637"/>
                  </a:lnTo>
                  <a:lnTo>
                    <a:pt x="7781752" y="121017"/>
                  </a:lnTo>
                  <a:lnTo>
                    <a:pt x="7787640" y="164846"/>
                  </a:lnTo>
                  <a:lnTo>
                    <a:pt x="7787640" y="824230"/>
                  </a:lnTo>
                  <a:lnTo>
                    <a:pt x="7781752" y="868058"/>
                  </a:lnTo>
                  <a:lnTo>
                    <a:pt x="7765137" y="907438"/>
                  </a:lnTo>
                  <a:lnTo>
                    <a:pt x="7739364" y="940800"/>
                  </a:lnTo>
                  <a:lnTo>
                    <a:pt x="7706002" y="966573"/>
                  </a:lnTo>
                  <a:lnTo>
                    <a:pt x="7666622" y="983188"/>
                  </a:lnTo>
                  <a:lnTo>
                    <a:pt x="7622794" y="989076"/>
                  </a:lnTo>
                  <a:lnTo>
                    <a:pt x="164845" y="989076"/>
                  </a:lnTo>
                  <a:lnTo>
                    <a:pt x="121017" y="983188"/>
                  </a:lnTo>
                  <a:lnTo>
                    <a:pt x="81637" y="966573"/>
                  </a:lnTo>
                  <a:lnTo>
                    <a:pt x="48275" y="940800"/>
                  </a:lnTo>
                  <a:lnTo>
                    <a:pt x="22502" y="907438"/>
                  </a:lnTo>
                  <a:lnTo>
                    <a:pt x="5887" y="868058"/>
                  </a:lnTo>
                  <a:lnTo>
                    <a:pt x="0" y="824230"/>
                  </a:lnTo>
                  <a:lnTo>
                    <a:pt x="0" y="16484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804" y="2726436"/>
              <a:ext cx="1308354" cy="15217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637032" y="0"/>
                  </a:moveTo>
                  <a:lnTo>
                    <a:pt x="0" y="741426"/>
                  </a:lnTo>
                  <a:lnTo>
                    <a:pt x="637032" y="1482852"/>
                  </a:lnTo>
                  <a:lnTo>
                    <a:pt x="1274064" y="741426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0" y="741426"/>
                  </a:moveTo>
                  <a:lnTo>
                    <a:pt x="637032" y="0"/>
                  </a:lnTo>
                  <a:lnTo>
                    <a:pt x="1274064" y="741426"/>
                  </a:lnTo>
                  <a:lnTo>
                    <a:pt x="637032" y="1482852"/>
                  </a:lnTo>
                  <a:lnTo>
                    <a:pt x="0" y="741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62173" y="2913633"/>
            <a:ext cx="56356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5675" marR="5080" indent="-221361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CÂY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CÂY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NHỊ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PHÂN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(279)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79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5630" algn="l"/>
              </a:tabLst>
            </a:pPr>
            <a:r>
              <a:rPr dirty="0"/>
              <a:t>Ví</a:t>
            </a:r>
            <a:r>
              <a:rPr spc="-20" dirty="0"/>
              <a:t> </a:t>
            </a:r>
            <a:r>
              <a:rPr dirty="0"/>
              <a:t>Dụ</a:t>
            </a:r>
            <a:r>
              <a:rPr spc="-10" dirty="0"/>
              <a:t> </a:t>
            </a:r>
            <a:r>
              <a:rPr dirty="0"/>
              <a:t>Kết</a:t>
            </a:r>
            <a:r>
              <a:rPr spc="-10" dirty="0"/>
              <a:t> </a:t>
            </a:r>
            <a:r>
              <a:rPr dirty="0"/>
              <a:t>Quả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0" dirty="0"/>
              <a:t> </a:t>
            </a:r>
            <a:r>
              <a:rPr dirty="0"/>
              <a:t>Phép</a:t>
            </a:r>
            <a:r>
              <a:rPr spc="-5" dirty="0"/>
              <a:t> </a:t>
            </a:r>
            <a:r>
              <a:rPr spc="-10" dirty="0"/>
              <a:t>Duyệt</a:t>
            </a:r>
            <a:r>
              <a:rPr dirty="0"/>
              <a:t>	</a:t>
            </a:r>
            <a:r>
              <a:rPr spc="-25" dirty="0"/>
              <a:t>Cây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5065" y="4720815"/>
            <a:ext cx="801243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6250" indent="-46418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latin typeface="Arial"/>
                <a:cs typeface="Arial"/>
              </a:rPr>
              <a:t>NLR: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12,</a:t>
            </a:r>
            <a:r>
              <a:rPr sz="2800" spc="-25" dirty="0">
                <a:latin typeface="Arial"/>
                <a:cs typeface="Arial"/>
              </a:rPr>
              <a:t> 4.</a:t>
            </a:r>
            <a:endParaRPr sz="2800">
              <a:latin typeface="Arial"/>
              <a:cs typeface="Arial"/>
            </a:endParaRPr>
          </a:p>
          <a:p>
            <a:pPr marL="476250" indent="-464184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latin typeface="Arial"/>
                <a:cs typeface="Arial"/>
              </a:rPr>
              <a:t>LNR: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  <a:p>
            <a:pPr marL="476250" indent="-464184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Arial"/>
                <a:cs typeface="Arial"/>
              </a:rPr>
              <a:t>ết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quả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phép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duyệt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LRN,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NRL,LRN,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LNR?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5109" y="1048321"/>
            <a:ext cx="1000125" cy="542925"/>
            <a:chOff x="4305109" y="1048321"/>
            <a:chExt cx="1000125" cy="5429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9871" y="1053083"/>
              <a:ext cx="990600" cy="533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09871" y="1053083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266700"/>
                  </a:moveTo>
                  <a:lnTo>
                    <a:pt x="15126" y="201023"/>
                  </a:lnTo>
                  <a:lnTo>
                    <a:pt x="58029" y="141311"/>
                  </a:lnTo>
                  <a:lnTo>
                    <a:pt x="88738" y="114317"/>
                  </a:lnTo>
                  <a:lnTo>
                    <a:pt x="124998" y="89563"/>
                  </a:lnTo>
                  <a:lnTo>
                    <a:pt x="166346" y="67300"/>
                  </a:lnTo>
                  <a:lnTo>
                    <a:pt x="212319" y="47776"/>
                  </a:lnTo>
                  <a:lnTo>
                    <a:pt x="262451" y="31243"/>
                  </a:lnTo>
                  <a:lnTo>
                    <a:pt x="316280" y="17948"/>
                  </a:lnTo>
                  <a:lnTo>
                    <a:pt x="373340" y="8143"/>
                  </a:lnTo>
                  <a:lnTo>
                    <a:pt x="433168" y="2077"/>
                  </a:lnTo>
                  <a:lnTo>
                    <a:pt x="495300" y="0"/>
                  </a:lnTo>
                  <a:lnTo>
                    <a:pt x="557431" y="2077"/>
                  </a:lnTo>
                  <a:lnTo>
                    <a:pt x="617259" y="8143"/>
                  </a:lnTo>
                  <a:lnTo>
                    <a:pt x="674319" y="17948"/>
                  </a:lnTo>
                  <a:lnTo>
                    <a:pt x="728148" y="31243"/>
                  </a:lnTo>
                  <a:lnTo>
                    <a:pt x="778280" y="47776"/>
                  </a:lnTo>
                  <a:lnTo>
                    <a:pt x="824253" y="67300"/>
                  </a:lnTo>
                  <a:lnTo>
                    <a:pt x="865601" y="89563"/>
                  </a:lnTo>
                  <a:lnTo>
                    <a:pt x="901861" y="114317"/>
                  </a:lnTo>
                  <a:lnTo>
                    <a:pt x="932570" y="141311"/>
                  </a:lnTo>
                  <a:lnTo>
                    <a:pt x="975473" y="201023"/>
                  </a:lnTo>
                  <a:lnTo>
                    <a:pt x="990600" y="266700"/>
                  </a:lnTo>
                  <a:lnTo>
                    <a:pt x="986741" y="300159"/>
                  </a:lnTo>
                  <a:lnTo>
                    <a:pt x="957262" y="363103"/>
                  </a:lnTo>
                  <a:lnTo>
                    <a:pt x="901861" y="419082"/>
                  </a:lnTo>
                  <a:lnTo>
                    <a:pt x="865601" y="443836"/>
                  </a:lnTo>
                  <a:lnTo>
                    <a:pt x="824253" y="466099"/>
                  </a:lnTo>
                  <a:lnTo>
                    <a:pt x="778280" y="485623"/>
                  </a:lnTo>
                  <a:lnTo>
                    <a:pt x="728148" y="502156"/>
                  </a:lnTo>
                  <a:lnTo>
                    <a:pt x="674319" y="515451"/>
                  </a:lnTo>
                  <a:lnTo>
                    <a:pt x="617259" y="525256"/>
                  </a:lnTo>
                  <a:lnTo>
                    <a:pt x="557431" y="531322"/>
                  </a:lnTo>
                  <a:lnTo>
                    <a:pt x="495300" y="533400"/>
                  </a:lnTo>
                  <a:lnTo>
                    <a:pt x="433168" y="531322"/>
                  </a:lnTo>
                  <a:lnTo>
                    <a:pt x="373340" y="525256"/>
                  </a:lnTo>
                  <a:lnTo>
                    <a:pt x="316280" y="515451"/>
                  </a:lnTo>
                  <a:lnTo>
                    <a:pt x="262451" y="502156"/>
                  </a:lnTo>
                  <a:lnTo>
                    <a:pt x="212319" y="485623"/>
                  </a:lnTo>
                  <a:lnTo>
                    <a:pt x="166346" y="466099"/>
                  </a:lnTo>
                  <a:lnTo>
                    <a:pt x="124998" y="443836"/>
                  </a:lnTo>
                  <a:lnTo>
                    <a:pt x="88738" y="419082"/>
                  </a:lnTo>
                  <a:lnTo>
                    <a:pt x="58029" y="392088"/>
                  </a:lnTo>
                  <a:lnTo>
                    <a:pt x="15126" y="33237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28209" y="114675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00381" y="1551241"/>
            <a:ext cx="923925" cy="542925"/>
            <a:chOff x="6100381" y="1551241"/>
            <a:chExt cx="923925" cy="5429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44" y="1556003"/>
              <a:ext cx="914400" cy="533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05144" y="1556003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266700"/>
                  </a:moveTo>
                  <a:lnTo>
                    <a:pt x="13965" y="201023"/>
                  </a:lnTo>
                  <a:lnTo>
                    <a:pt x="53573" y="141311"/>
                  </a:lnTo>
                  <a:lnTo>
                    <a:pt x="81922" y="114317"/>
                  </a:lnTo>
                  <a:lnTo>
                    <a:pt x="115396" y="89563"/>
                  </a:lnTo>
                  <a:lnTo>
                    <a:pt x="153566" y="67300"/>
                  </a:lnTo>
                  <a:lnTo>
                    <a:pt x="196004" y="47776"/>
                  </a:lnTo>
                  <a:lnTo>
                    <a:pt x="242280" y="31243"/>
                  </a:lnTo>
                  <a:lnTo>
                    <a:pt x="291967" y="17948"/>
                  </a:lnTo>
                  <a:lnTo>
                    <a:pt x="344634" y="8143"/>
                  </a:lnTo>
                  <a:lnTo>
                    <a:pt x="399855" y="2077"/>
                  </a:lnTo>
                  <a:lnTo>
                    <a:pt x="457200" y="0"/>
                  </a:lnTo>
                  <a:lnTo>
                    <a:pt x="514544" y="2077"/>
                  </a:lnTo>
                  <a:lnTo>
                    <a:pt x="569765" y="8143"/>
                  </a:lnTo>
                  <a:lnTo>
                    <a:pt x="622432" y="17948"/>
                  </a:lnTo>
                  <a:lnTo>
                    <a:pt x="672119" y="31243"/>
                  </a:lnTo>
                  <a:lnTo>
                    <a:pt x="718395" y="47776"/>
                  </a:lnTo>
                  <a:lnTo>
                    <a:pt x="760833" y="67300"/>
                  </a:lnTo>
                  <a:lnTo>
                    <a:pt x="799003" y="89563"/>
                  </a:lnTo>
                  <a:lnTo>
                    <a:pt x="832477" y="114317"/>
                  </a:lnTo>
                  <a:lnTo>
                    <a:pt x="860826" y="141311"/>
                  </a:lnTo>
                  <a:lnTo>
                    <a:pt x="900434" y="201023"/>
                  </a:lnTo>
                  <a:lnTo>
                    <a:pt x="914400" y="266700"/>
                  </a:lnTo>
                  <a:lnTo>
                    <a:pt x="910837" y="300159"/>
                  </a:lnTo>
                  <a:lnTo>
                    <a:pt x="883621" y="363103"/>
                  </a:lnTo>
                  <a:lnTo>
                    <a:pt x="832477" y="419082"/>
                  </a:lnTo>
                  <a:lnTo>
                    <a:pt x="799003" y="443836"/>
                  </a:lnTo>
                  <a:lnTo>
                    <a:pt x="760833" y="466099"/>
                  </a:lnTo>
                  <a:lnTo>
                    <a:pt x="718395" y="485623"/>
                  </a:lnTo>
                  <a:lnTo>
                    <a:pt x="672119" y="502156"/>
                  </a:lnTo>
                  <a:lnTo>
                    <a:pt x="622432" y="515451"/>
                  </a:lnTo>
                  <a:lnTo>
                    <a:pt x="569765" y="525256"/>
                  </a:lnTo>
                  <a:lnTo>
                    <a:pt x="514544" y="531322"/>
                  </a:lnTo>
                  <a:lnTo>
                    <a:pt x="457200" y="533400"/>
                  </a:lnTo>
                  <a:lnTo>
                    <a:pt x="399855" y="531322"/>
                  </a:lnTo>
                  <a:lnTo>
                    <a:pt x="344634" y="525256"/>
                  </a:lnTo>
                  <a:lnTo>
                    <a:pt x="291967" y="515451"/>
                  </a:lnTo>
                  <a:lnTo>
                    <a:pt x="242280" y="502156"/>
                  </a:lnTo>
                  <a:lnTo>
                    <a:pt x="196004" y="485623"/>
                  </a:lnTo>
                  <a:lnTo>
                    <a:pt x="153566" y="466099"/>
                  </a:lnTo>
                  <a:lnTo>
                    <a:pt x="115396" y="443836"/>
                  </a:lnTo>
                  <a:lnTo>
                    <a:pt x="81922" y="419082"/>
                  </a:lnTo>
                  <a:lnTo>
                    <a:pt x="53573" y="392088"/>
                  </a:lnTo>
                  <a:lnTo>
                    <a:pt x="13965" y="33237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85382" y="165061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04909" y="1590865"/>
            <a:ext cx="695325" cy="542925"/>
            <a:chOff x="2704909" y="1590865"/>
            <a:chExt cx="695325" cy="54292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9672" y="1595627"/>
              <a:ext cx="685800" cy="533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09672" y="1595627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66700"/>
                  </a:moveTo>
                  <a:lnTo>
                    <a:pt x="4488" y="223433"/>
                  </a:lnTo>
                  <a:lnTo>
                    <a:pt x="17483" y="182392"/>
                  </a:lnTo>
                  <a:lnTo>
                    <a:pt x="38277" y="144124"/>
                  </a:lnTo>
                  <a:lnTo>
                    <a:pt x="66165" y="109179"/>
                  </a:lnTo>
                  <a:lnTo>
                    <a:pt x="100441" y="78105"/>
                  </a:lnTo>
                  <a:lnTo>
                    <a:pt x="140396" y="51450"/>
                  </a:lnTo>
                  <a:lnTo>
                    <a:pt x="185327" y="29763"/>
                  </a:lnTo>
                  <a:lnTo>
                    <a:pt x="234525" y="13594"/>
                  </a:lnTo>
                  <a:lnTo>
                    <a:pt x="287285" y="3489"/>
                  </a:lnTo>
                  <a:lnTo>
                    <a:pt x="342900" y="0"/>
                  </a:lnTo>
                  <a:lnTo>
                    <a:pt x="398514" y="3489"/>
                  </a:lnTo>
                  <a:lnTo>
                    <a:pt x="451274" y="13594"/>
                  </a:lnTo>
                  <a:lnTo>
                    <a:pt x="500472" y="29763"/>
                  </a:lnTo>
                  <a:lnTo>
                    <a:pt x="545403" y="51450"/>
                  </a:lnTo>
                  <a:lnTo>
                    <a:pt x="585358" y="78105"/>
                  </a:lnTo>
                  <a:lnTo>
                    <a:pt x="619634" y="109179"/>
                  </a:lnTo>
                  <a:lnTo>
                    <a:pt x="647522" y="144124"/>
                  </a:lnTo>
                  <a:lnTo>
                    <a:pt x="668316" y="182392"/>
                  </a:lnTo>
                  <a:lnTo>
                    <a:pt x="681311" y="223433"/>
                  </a:lnTo>
                  <a:lnTo>
                    <a:pt x="685800" y="266700"/>
                  </a:lnTo>
                  <a:lnTo>
                    <a:pt x="681311" y="309966"/>
                  </a:lnTo>
                  <a:lnTo>
                    <a:pt x="668316" y="351007"/>
                  </a:lnTo>
                  <a:lnTo>
                    <a:pt x="647522" y="389275"/>
                  </a:lnTo>
                  <a:lnTo>
                    <a:pt x="619634" y="424220"/>
                  </a:lnTo>
                  <a:lnTo>
                    <a:pt x="585358" y="455295"/>
                  </a:lnTo>
                  <a:lnTo>
                    <a:pt x="545403" y="481949"/>
                  </a:lnTo>
                  <a:lnTo>
                    <a:pt x="500472" y="503636"/>
                  </a:lnTo>
                  <a:lnTo>
                    <a:pt x="451274" y="519805"/>
                  </a:lnTo>
                  <a:lnTo>
                    <a:pt x="398514" y="529910"/>
                  </a:lnTo>
                  <a:lnTo>
                    <a:pt x="342900" y="533400"/>
                  </a:lnTo>
                  <a:lnTo>
                    <a:pt x="287285" y="529910"/>
                  </a:lnTo>
                  <a:lnTo>
                    <a:pt x="234525" y="519805"/>
                  </a:lnTo>
                  <a:lnTo>
                    <a:pt x="185327" y="503636"/>
                  </a:lnTo>
                  <a:lnTo>
                    <a:pt x="140396" y="481949"/>
                  </a:lnTo>
                  <a:lnTo>
                    <a:pt x="100441" y="455295"/>
                  </a:lnTo>
                  <a:lnTo>
                    <a:pt x="66165" y="424220"/>
                  </a:lnTo>
                  <a:lnTo>
                    <a:pt x="38277" y="389275"/>
                  </a:lnTo>
                  <a:lnTo>
                    <a:pt x="17483" y="351007"/>
                  </a:lnTo>
                  <a:lnTo>
                    <a:pt x="4488" y="30996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75229" y="169024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79685" y="2703385"/>
            <a:ext cx="771525" cy="542925"/>
            <a:chOff x="3579685" y="2703385"/>
            <a:chExt cx="771525" cy="5429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4447" y="2708148"/>
              <a:ext cx="762000" cy="5334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84447" y="2708148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0" y="227283"/>
                  </a:lnTo>
                  <a:lnTo>
                    <a:pt x="16129" y="189664"/>
                  </a:lnTo>
                  <a:lnTo>
                    <a:pt x="35408" y="154254"/>
                  </a:lnTo>
                  <a:lnTo>
                    <a:pt x="61376" y="121467"/>
                  </a:lnTo>
                  <a:lnTo>
                    <a:pt x="93446" y="91714"/>
                  </a:lnTo>
                  <a:lnTo>
                    <a:pt x="131028" y="65408"/>
                  </a:lnTo>
                  <a:lnTo>
                    <a:pt x="173533" y="42960"/>
                  </a:lnTo>
                  <a:lnTo>
                    <a:pt x="220372" y="24783"/>
                  </a:lnTo>
                  <a:lnTo>
                    <a:pt x="270955" y="11289"/>
                  </a:lnTo>
                  <a:lnTo>
                    <a:pt x="324694" y="2891"/>
                  </a:lnTo>
                  <a:lnTo>
                    <a:pt x="381000" y="0"/>
                  </a:lnTo>
                  <a:lnTo>
                    <a:pt x="437305" y="2891"/>
                  </a:lnTo>
                  <a:lnTo>
                    <a:pt x="491044" y="11289"/>
                  </a:lnTo>
                  <a:lnTo>
                    <a:pt x="541627" y="24783"/>
                  </a:lnTo>
                  <a:lnTo>
                    <a:pt x="588466" y="42960"/>
                  </a:lnTo>
                  <a:lnTo>
                    <a:pt x="630971" y="65408"/>
                  </a:lnTo>
                  <a:lnTo>
                    <a:pt x="668553" y="91714"/>
                  </a:lnTo>
                  <a:lnTo>
                    <a:pt x="700623" y="121467"/>
                  </a:lnTo>
                  <a:lnTo>
                    <a:pt x="726591" y="154254"/>
                  </a:lnTo>
                  <a:lnTo>
                    <a:pt x="745870" y="189664"/>
                  </a:lnTo>
                  <a:lnTo>
                    <a:pt x="757869" y="227283"/>
                  </a:lnTo>
                  <a:lnTo>
                    <a:pt x="762000" y="266700"/>
                  </a:lnTo>
                  <a:lnTo>
                    <a:pt x="757869" y="306116"/>
                  </a:lnTo>
                  <a:lnTo>
                    <a:pt x="745870" y="343735"/>
                  </a:lnTo>
                  <a:lnTo>
                    <a:pt x="726591" y="379145"/>
                  </a:lnTo>
                  <a:lnTo>
                    <a:pt x="700623" y="411932"/>
                  </a:lnTo>
                  <a:lnTo>
                    <a:pt x="668553" y="441685"/>
                  </a:lnTo>
                  <a:lnTo>
                    <a:pt x="630971" y="467991"/>
                  </a:lnTo>
                  <a:lnTo>
                    <a:pt x="588466" y="490439"/>
                  </a:lnTo>
                  <a:lnTo>
                    <a:pt x="541627" y="508616"/>
                  </a:lnTo>
                  <a:lnTo>
                    <a:pt x="491044" y="522110"/>
                  </a:lnTo>
                  <a:lnTo>
                    <a:pt x="437305" y="530508"/>
                  </a:lnTo>
                  <a:lnTo>
                    <a:pt x="381000" y="533400"/>
                  </a:lnTo>
                  <a:lnTo>
                    <a:pt x="324694" y="530508"/>
                  </a:lnTo>
                  <a:lnTo>
                    <a:pt x="270955" y="522110"/>
                  </a:lnTo>
                  <a:lnTo>
                    <a:pt x="220372" y="508616"/>
                  </a:lnTo>
                  <a:lnTo>
                    <a:pt x="173533" y="490439"/>
                  </a:lnTo>
                  <a:lnTo>
                    <a:pt x="131028" y="467991"/>
                  </a:lnTo>
                  <a:lnTo>
                    <a:pt x="93446" y="441685"/>
                  </a:lnTo>
                  <a:lnTo>
                    <a:pt x="61376" y="411932"/>
                  </a:lnTo>
                  <a:lnTo>
                    <a:pt x="35408" y="379145"/>
                  </a:lnTo>
                  <a:lnTo>
                    <a:pt x="16129" y="343735"/>
                  </a:lnTo>
                  <a:lnTo>
                    <a:pt x="4130" y="30611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88485" y="2803398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96249" y="2775013"/>
            <a:ext cx="695325" cy="542925"/>
            <a:chOff x="1996249" y="2775013"/>
            <a:chExt cx="695325" cy="54292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1011" y="2779776"/>
              <a:ext cx="685800" cy="533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01011" y="2779776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66700"/>
                  </a:moveTo>
                  <a:lnTo>
                    <a:pt x="4488" y="223433"/>
                  </a:lnTo>
                  <a:lnTo>
                    <a:pt x="17483" y="182392"/>
                  </a:lnTo>
                  <a:lnTo>
                    <a:pt x="38277" y="144124"/>
                  </a:lnTo>
                  <a:lnTo>
                    <a:pt x="66165" y="109179"/>
                  </a:lnTo>
                  <a:lnTo>
                    <a:pt x="100441" y="78104"/>
                  </a:lnTo>
                  <a:lnTo>
                    <a:pt x="140396" y="51450"/>
                  </a:lnTo>
                  <a:lnTo>
                    <a:pt x="185327" y="29763"/>
                  </a:lnTo>
                  <a:lnTo>
                    <a:pt x="234525" y="13594"/>
                  </a:lnTo>
                  <a:lnTo>
                    <a:pt x="287285" y="3489"/>
                  </a:lnTo>
                  <a:lnTo>
                    <a:pt x="342900" y="0"/>
                  </a:lnTo>
                  <a:lnTo>
                    <a:pt x="398514" y="3489"/>
                  </a:lnTo>
                  <a:lnTo>
                    <a:pt x="451274" y="13594"/>
                  </a:lnTo>
                  <a:lnTo>
                    <a:pt x="500472" y="29763"/>
                  </a:lnTo>
                  <a:lnTo>
                    <a:pt x="545403" y="51450"/>
                  </a:lnTo>
                  <a:lnTo>
                    <a:pt x="585358" y="78104"/>
                  </a:lnTo>
                  <a:lnTo>
                    <a:pt x="619634" y="109179"/>
                  </a:lnTo>
                  <a:lnTo>
                    <a:pt x="647522" y="144124"/>
                  </a:lnTo>
                  <a:lnTo>
                    <a:pt x="668316" y="182392"/>
                  </a:lnTo>
                  <a:lnTo>
                    <a:pt x="681311" y="223433"/>
                  </a:lnTo>
                  <a:lnTo>
                    <a:pt x="685800" y="266700"/>
                  </a:lnTo>
                  <a:lnTo>
                    <a:pt x="681311" y="309966"/>
                  </a:lnTo>
                  <a:lnTo>
                    <a:pt x="668316" y="351007"/>
                  </a:lnTo>
                  <a:lnTo>
                    <a:pt x="647522" y="389275"/>
                  </a:lnTo>
                  <a:lnTo>
                    <a:pt x="619634" y="424220"/>
                  </a:lnTo>
                  <a:lnTo>
                    <a:pt x="585358" y="455295"/>
                  </a:lnTo>
                  <a:lnTo>
                    <a:pt x="545403" y="481949"/>
                  </a:lnTo>
                  <a:lnTo>
                    <a:pt x="500472" y="503636"/>
                  </a:lnTo>
                  <a:lnTo>
                    <a:pt x="451274" y="519805"/>
                  </a:lnTo>
                  <a:lnTo>
                    <a:pt x="398514" y="529910"/>
                  </a:lnTo>
                  <a:lnTo>
                    <a:pt x="342900" y="533400"/>
                  </a:lnTo>
                  <a:lnTo>
                    <a:pt x="287285" y="529910"/>
                  </a:lnTo>
                  <a:lnTo>
                    <a:pt x="234525" y="519805"/>
                  </a:lnTo>
                  <a:lnTo>
                    <a:pt x="185327" y="503636"/>
                  </a:lnTo>
                  <a:lnTo>
                    <a:pt x="140396" y="481949"/>
                  </a:lnTo>
                  <a:lnTo>
                    <a:pt x="100441" y="455295"/>
                  </a:lnTo>
                  <a:lnTo>
                    <a:pt x="66165" y="424220"/>
                  </a:lnTo>
                  <a:lnTo>
                    <a:pt x="38277" y="389275"/>
                  </a:lnTo>
                  <a:lnTo>
                    <a:pt x="17483" y="351007"/>
                  </a:lnTo>
                  <a:lnTo>
                    <a:pt x="4488" y="30996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65426" y="2874645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58833" y="3782377"/>
            <a:ext cx="771525" cy="542925"/>
            <a:chOff x="2858833" y="3782377"/>
            <a:chExt cx="771525" cy="54292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3595" y="3787140"/>
              <a:ext cx="762000" cy="5334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863595" y="378714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0" y="227283"/>
                  </a:lnTo>
                  <a:lnTo>
                    <a:pt x="16129" y="189664"/>
                  </a:lnTo>
                  <a:lnTo>
                    <a:pt x="35408" y="154254"/>
                  </a:lnTo>
                  <a:lnTo>
                    <a:pt x="61376" y="121467"/>
                  </a:lnTo>
                  <a:lnTo>
                    <a:pt x="93446" y="91714"/>
                  </a:lnTo>
                  <a:lnTo>
                    <a:pt x="131028" y="65408"/>
                  </a:lnTo>
                  <a:lnTo>
                    <a:pt x="173533" y="42960"/>
                  </a:lnTo>
                  <a:lnTo>
                    <a:pt x="220372" y="24783"/>
                  </a:lnTo>
                  <a:lnTo>
                    <a:pt x="270955" y="11289"/>
                  </a:lnTo>
                  <a:lnTo>
                    <a:pt x="324694" y="2891"/>
                  </a:lnTo>
                  <a:lnTo>
                    <a:pt x="381000" y="0"/>
                  </a:lnTo>
                  <a:lnTo>
                    <a:pt x="437305" y="2891"/>
                  </a:lnTo>
                  <a:lnTo>
                    <a:pt x="491044" y="11289"/>
                  </a:lnTo>
                  <a:lnTo>
                    <a:pt x="541627" y="24783"/>
                  </a:lnTo>
                  <a:lnTo>
                    <a:pt x="588466" y="42960"/>
                  </a:lnTo>
                  <a:lnTo>
                    <a:pt x="630971" y="65408"/>
                  </a:lnTo>
                  <a:lnTo>
                    <a:pt x="668553" y="91714"/>
                  </a:lnTo>
                  <a:lnTo>
                    <a:pt x="700623" y="121467"/>
                  </a:lnTo>
                  <a:lnTo>
                    <a:pt x="726591" y="154254"/>
                  </a:lnTo>
                  <a:lnTo>
                    <a:pt x="745870" y="189664"/>
                  </a:lnTo>
                  <a:lnTo>
                    <a:pt x="757869" y="227283"/>
                  </a:lnTo>
                  <a:lnTo>
                    <a:pt x="762000" y="266700"/>
                  </a:lnTo>
                  <a:lnTo>
                    <a:pt x="757869" y="306116"/>
                  </a:lnTo>
                  <a:lnTo>
                    <a:pt x="745870" y="343735"/>
                  </a:lnTo>
                  <a:lnTo>
                    <a:pt x="726591" y="379145"/>
                  </a:lnTo>
                  <a:lnTo>
                    <a:pt x="700623" y="411932"/>
                  </a:lnTo>
                  <a:lnTo>
                    <a:pt x="668553" y="441685"/>
                  </a:lnTo>
                  <a:lnTo>
                    <a:pt x="630971" y="467991"/>
                  </a:lnTo>
                  <a:lnTo>
                    <a:pt x="588466" y="490439"/>
                  </a:lnTo>
                  <a:lnTo>
                    <a:pt x="541627" y="508616"/>
                  </a:lnTo>
                  <a:lnTo>
                    <a:pt x="491044" y="522110"/>
                  </a:lnTo>
                  <a:lnTo>
                    <a:pt x="437305" y="530508"/>
                  </a:lnTo>
                  <a:lnTo>
                    <a:pt x="381000" y="533400"/>
                  </a:lnTo>
                  <a:lnTo>
                    <a:pt x="324694" y="530508"/>
                  </a:lnTo>
                  <a:lnTo>
                    <a:pt x="270955" y="522110"/>
                  </a:lnTo>
                  <a:lnTo>
                    <a:pt x="220372" y="508616"/>
                  </a:lnTo>
                  <a:lnTo>
                    <a:pt x="173533" y="490439"/>
                  </a:lnTo>
                  <a:lnTo>
                    <a:pt x="131028" y="467991"/>
                  </a:lnTo>
                  <a:lnTo>
                    <a:pt x="93446" y="441685"/>
                  </a:lnTo>
                  <a:lnTo>
                    <a:pt x="61376" y="411932"/>
                  </a:lnTo>
                  <a:lnTo>
                    <a:pt x="35408" y="379145"/>
                  </a:lnTo>
                  <a:lnTo>
                    <a:pt x="16129" y="343735"/>
                  </a:lnTo>
                  <a:lnTo>
                    <a:pt x="4130" y="30611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02101" y="3882897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36273" y="2846641"/>
            <a:ext cx="847725" cy="542925"/>
            <a:chOff x="5236273" y="2846641"/>
            <a:chExt cx="847725" cy="542925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1035" y="2851404"/>
              <a:ext cx="838200" cy="533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41035" y="2851404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266700"/>
                  </a:moveTo>
                  <a:lnTo>
                    <a:pt x="14966" y="195791"/>
                  </a:lnTo>
                  <a:lnTo>
                    <a:pt x="57206" y="132080"/>
                  </a:lnTo>
                  <a:lnTo>
                    <a:pt x="87306" y="103716"/>
                  </a:lnTo>
                  <a:lnTo>
                    <a:pt x="122729" y="78105"/>
                  </a:lnTo>
                  <a:lnTo>
                    <a:pt x="162975" y="55562"/>
                  </a:lnTo>
                  <a:lnTo>
                    <a:pt x="207546" y="36406"/>
                  </a:lnTo>
                  <a:lnTo>
                    <a:pt x="255942" y="20955"/>
                  </a:lnTo>
                  <a:lnTo>
                    <a:pt x="307666" y="9525"/>
                  </a:lnTo>
                  <a:lnTo>
                    <a:pt x="362218" y="2434"/>
                  </a:lnTo>
                  <a:lnTo>
                    <a:pt x="419100" y="0"/>
                  </a:lnTo>
                  <a:lnTo>
                    <a:pt x="475981" y="2434"/>
                  </a:lnTo>
                  <a:lnTo>
                    <a:pt x="530533" y="9525"/>
                  </a:lnTo>
                  <a:lnTo>
                    <a:pt x="582257" y="20954"/>
                  </a:lnTo>
                  <a:lnTo>
                    <a:pt x="630653" y="36406"/>
                  </a:lnTo>
                  <a:lnTo>
                    <a:pt x="675224" y="55562"/>
                  </a:lnTo>
                  <a:lnTo>
                    <a:pt x="715470" y="78104"/>
                  </a:lnTo>
                  <a:lnTo>
                    <a:pt x="750893" y="103716"/>
                  </a:lnTo>
                  <a:lnTo>
                    <a:pt x="780993" y="132079"/>
                  </a:lnTo>
                  <a:lnTo>
                    <a:pt x="805273" y="162877"/>
                  </a:lnTo>
                  <a:lnTo>
                    <a:pt x="834375" y="230504"/>
                  </a:lnTo>
                  <a:lnTo>
                    <a:pt x="838200" y="266700"/>
                  </a:lnTo>
                  <a:lnTo>
                    <a:pt x="834375" y="302895"/>
                  </a:lnTo>
                  <a:lnTo>
                    <a:pt x="805273" y="370522"/>
                  </a:lnTo>
                  <a:lnTo>
                    <a:pt x="780993" y="401320"/>
                  </a:lnTo>
                  <a:lnTo>
                    <a:pt x="750893" y="429683"/>
                  </a:lnTo>
                  <a:lnTo>
                    <a:pt x="715470" y="455295"/>
                  </a:lnTo>
                  <a:lnTo>
                    <a:pt x="675224" y="477837"/>
                  </a:lnTo>
                  <a:lnTo>
                    <a:pt x="630653" y="496993"/>
                  </a:lnTo>
                  <a:lnTo>
                    <a:pt x="582257" y="512445"/>
                  </a:lnTo>
                  <a:lnTo>
                    <a:pt x="530533" y="523875"/>
                  </a:lnTo>
                  <a:lnTo>
                    <a:pt x="475981" y="530965"/>
                  </a:lnTo>
                  <a:lnTo>
                    <a:pt x="419100" y="533400"/>
                  </a:lnTo>
                  <a:lnTo>
                    <a:pt x="362218" y="530965"/>
                  </a:lnTo>
                  <a:lnTo>
                    <a:pt x="307666" y="523875"/>
                  </a:lnTo>
                  <a:lnTo>
                    <a:pt x="255942" y="512445"/>
                  </a:lnTo>
                  <a:lnTo>
                    <a:pt x="207546" y="496993"/>
                  </a:lnTo>
                  <a:lnTo>
                    <a:pt x="162975" y="477837"/>
                  </a:lnTo>
                  <a:lnTo>
                    <a:pt x="122729" y="455295"/>
                  </a:lnTo>
                  <a:lnTo>
                    <a:pt x="87306" y="429683"/>
                  </a:lnTo>
                  <a:lnTo>
                    <a:pt x="57206" y="401320"/>
                  </a:lnTo>
                  <a:lnTo>
                    <a:pt x="32926" y="370522"/>
                  </a:lnTo>
                  <a:lnTo>
                    <a:pt x="3824" y="302895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83173" y="294627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372165" y="4215193"/>
            <a:ext cx="730885" cy="542925"/>
            <a:chOff x="4372165" y="4215193"/>
            <a:chExt cx="730885" cy="542925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6928" y="4219955"/>
              <a:ext cx="720851" cy="5334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76928" y="4219955"/>
              <a:ext cx="721360" cy="533400"/>
            </a:xfrm>
            <a:custGeom>
              <a:avLst/>
              <a:gdLst/>
              <a:ahLst/>
              <a:cxnLst/>
              <a:rect l="l" t="t" r="r" b="b"/>
              <a:pathLst>
                <a:path w="721360" h="533400">
                  <a:moveTo>
                    <a:pt x="0" y="266700"/>
                  </a:moveTo>
                  <a:lnTo>
                    <a:pt x="3909" y="227283"/>
                  </a:lnTo>
                  <a:lnTo>
                    <a:pt x="15264" y="189664"/>
                  </a:lnTo>
                  <a:lnTo>
                    <a:pt x="33506" y="154254"/>
                  </a:lnTo>
                  <a:lnTo>
                    <a:pt x="58079" y="121467"/>
                  </a:lnTo>
                  <a:lnTo>
                    <a:pt x="88422" y="91714"/>
                  </a:lnTo>
                  <a:lnTo>
                    <a:pt x="123979" y="65408"/>
                  </a:lnTo>
                  <a:lnTo>
                    <a:pt x="164191" y="42960"/>
                  </a:lnTo>
                  <a:lnTo>
                    <a:pt x="208500" y="24783"/>
                  </a:lnTo>
                  <a:lnTo>
                    <a:pt x="256348" y="11289"/>
                  </a:lnTo>
                  <a:lnTo>
                    <a:pt x="307175" y="2891"/>
                  </a:lnTo>
                  <a:lnTo>
                    <a:pt x="360425" y="0"/>
                  </a:lnTo>
                  <a:lnTo>
                    <a:pt x="413676" y="2891"/>
                  </a:lnTo>
                  <a:lnTo>
                    <a:pt x="464503" y="11289"/>
                  </a:lnTo>
                  <a:lnTo>
                    <a:pt x="512351" y="24783"/>
                  </a:lnTo>
                  <a:lnTo>
                    <a:pt x="556660" y="42960"/>
                  </a:lnTo>
                  <a:lnTo>
                    <a:pt x="596872" y="65408"/>
                  </a:lnTo>
                  <a:lnTo>
                    <a:pt x="632429" y="91714"/>
                  </a:lnTo>
                  <a:lnTo>
                    <a:pt x="662772" y="121467"/>
                  </a:lnTo>
                  <a:lnTo>
                    <a:pt x="687345" y="154254"/>
                  </a:lnTo>
                  <a:lnTo>
                    <a:pt x="705587" y="189664"/>
                  </a:lnTo>
                  <a:lnTo>
                    <a:pt x="716942" y="227283"/>
                  </a:lnTo>
                  <a:lnTo>
                    <a:pt x="720851" y="266700"/>
                  </a:lnTo>
                  <a:lnTo>
                    <a:pt x="716942" y="306116"/>
                  </a:lnTo>
                  <a:lnTo>
                    <a:pt x="705587" y="343735"/>
                  </a:lnTo>
                  <a:lnTo>
                    <a:pt x="687345" y="379145"/>
                  </a:lnTo>
                  <a:lnTo>
                    <a:pt x="662772" y="411932"/>
                  </a:lnTo>
                  <a:lnTo>
                    <a:pt x="632429" y="441685"/>
                  </a:lnTo>
                  <a:lnTo>
                    <a:pt x="596872" y="467991"/>
                  </a:lnTo>
                  <a:lnTo>
                    <a:pt x="556660" y="490439"/>
                  </a:lnTo>
                  <a:lnTo>
                    <a:pt x="512351" y="508616"/>
                  </a:lnTo>
                  <a:lnTo>
                    <a:pt x="464503" y="522110"/>
                  </a:lnTo>
                  <a:lnTo>
                    <a:pt x="413676" y="530508"/>
                  </a:lnTo>
                  <a:lnTo>
                    <a:pt x="360425" y="533400"/>
                  </a:lnTo>
                  <a:lnTo>
                    <a:pt x="307175" y="530508"/>
                  </a:lnTo>
                  <a:lnTo>
                    <a:pt x="256348" y="522110"/>
                  </a:lnTo>
                  <a:lnTo>
                    <a:pt x="208500" y="508616"/>
                  </a:lnTo>
                  <a:lnTo>
                    <a:pt x="164191" y="490439"/>
                  </a:lnTo>
                  <a:lnTo>
                    <a:pt x="123979" y="467991"/>
                  </a:lnTo>
                  <a:lnTo>
                    <a:pt x="88422" y="441685"/>
                  </a:lnTo>
                  <a:lnTo>
                    <a:pt x="58079" y="411932"/>
                  </a:lnTo>
                  <a:lnTo>
                    <a:pt x="33506" y="379145"/>
                  </a:lnTo>
                  <a:lnTo>
                    <a:pt x="15264" y="343735"/>
                  </a:lnTo>
                  <a:lnTo>
                    <a:pt x="3909" y="306116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59884" y="431482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251001" y="2846641"/>
            <a:ext cx="802005" cy="542925"/>
            <a:chOff x="7251001" y="2846641"/>
            <a:chExt cx="802005" cy="54292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5764" y="2851404"/>
              <a:ext cx="792479" cy="5334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55764" y="2851404"/>
              <a:ext cx="792480" cy="533400"/>
            </a:xfrm>
            <a:custGeom>
              <a:avLst/>
              <a:gdLst/>
              <a:ahLst/>
              <a:cxnLst/>
              <a:rect l="l" t="t" r="r" b="b"/>
              <a:pathLst>
                <a:path w="792479" h="533400">
                  <a:moveTo>
                    <a:pt x="0" y="266700"/>
                  </a:moveTo>
                  <a:lnTo>
                    <a:pt x="4296" y="227283"/>
                  </a:lnTo>
                  <a:lnTo>
                    <a:pt x="16777" y="189664"/>
                  </a:lnTo>
                  <a:lnTo>
                    <a:pt x="36830" y="154254"/>
                  </a:lnTo>
                  <a:lnTo>
                    <a:pt x="63840" y="121467"/>
                  </a:lnTo>
                  <a:lnTo>
                    <a:pt x="97196" y="91714"/>
                  </a:lnTo>
                  <a:lnTo>
                    <a:pt x="136284" y="65408"/>
                  </a:lnTo>
                  <a:lnTo>
                    <a:pt x="180490" y="42960"/>
                  </a:lnTo>
                  <a:lnTo>
                    <a:pt x="229202" y="24783"/>
                  </a:lnTo>
                  <a:lnTo>
                    <a:pt x="281806" y="11289"/>
                  </a:lnTo>
                  <a:lnTo>
                    <a:pt x="337690" y="2891"/>
                  </a:lnTo>
                  <a:lnTo>
                    <a:pt x="396239" y="0"/>
                  </a:lnTo>
                  <a:lnTo>
                    <a:pt x="454789" y="2891"/>
                  </a:lnTo>
                  <a:lnTo>
                    <a:pt x="510673" y="11289"/>
                  </a:lnTo>
                  <a:lnTo>
                    <a:pt x="563277" y="24783"/>
                  </a:lnTo>
                  <a:lnTo>
                    <a:pt x="611989" y="42960"/>
                  </a:lnTo>
                  <a:lnTo>
                    <a:pt x="656195" y="65408"/>
                  </a:lnTo>
                  <a:lnTo>
                    <a:pt x="695283" y="91714"/>
                  </a:lnTo>
                  <a:lnTo>
                    <a:pt x="728639" y="121467"/>
                  </a:lnTo>
                  <a:lnTo>
                    <a:pt x="755649" y="154254"/>
                  </a:lnTo>
                  <a:lnTo>
                    <a:pt x="775702" y="189664"/>
                  </a:lnTo>
                  <a:lnTo>
                    <a:pt x="788183" y="227283"/>
                  </a:lnTo>
                  <a:lnTo>
                    <a:pt x="792479" y="266700"/>
                  </a:lnTo>
                  <a:lnTo>
                    <a:pt x="788183" y="306116"/>
                  </a:lnTo>
                  <a:lnTo>
                    <a:pt x="775702" y="343735"/>
                  </a:lnTo>
                  <a:lnTo>
                    <a:pt x="755649" y="379145"/>
                  </a:lnTo>
                  <a:lnTo>
                    <a:pt x="728639" y="411932"/>
                  </a:lnTo>
                  <a:lnTo>
                    <a:pt x="695283" y="441685"/>
                  </a:lnTo>
                  <a:lnTo>
                    <a:pt x="656195" y="467991"/>
                  </a:lnTo>
                  <a:lnTo>
                    <a:pt x="611989" y="490439"/>
                  </a:lnTo>
                  <a:lnTo>
                    <a:pt x="563277" y="508616"/>
                  </a:lnTo>
                  <a:lnTo>
                    <a:pt x="510673" y="522110"/>
                  </a:lnTo>
                  <a:lnTo>
                    <a:pt x="454789" y="530508"/>
                  </a:lnTo>
                  <a:lnTo>
                    <a:pt x="396239" y="533400"/>
                  </a:lnTo>
                  <a:lnTo>
                    <a:pt x="337690" y="530508"/>
                  </a:lnTo>
                  <a:lnTo>
                    <a:pt x="281806" y="522110"/>
                  </a:lnTo>
                  <a:lnTo>
                    <a:pt x="229202" y="508616"/>
                  </a:lnTo>
                  <a:lnTo>
                    <a:pt x="180490" y="490439"/>
                  </a:lnTo>
                  <a:lnTo>
                    <a:pt x="136284" y="467991"/>
                  </a:lnTo>
                  <a:lnTo>
                    <a:pt x="97196" y="441685"/>
                  </a:lnTo>
                  <a:lnTo>
                    <a:pt x="63840" y="411932"/>
                  </a:lnTo>
                  <a:lnTo>
                    <a:pt x="36830" y="379145"/>
                  </a:lnTo>
                  <a:lnTo>
                    <a:pt x="16777" y="343735"/>
                  </a:lnTo>
                  <a:lnTo>
                    <a:pt x="4296" y="30611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76566" y="294627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549449" y="4288345"/>
            <a:ext cx="657225" cy="542925"/>
            <a:chOff x="8549449" y="4288345"/>
            <a:chExt cx="657225" cy="542925"/>
          </a:xfrm>
        </p:grpSpPr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4211" y="4293108"/>
              <a:ext cx="647700" cy="5334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554211" y="4293108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0" y="266700"/>
                  </a:moveTo>
                  <a:lnTo>
                    <a:pt x="4239" y="223433"/>
                  </a:lnTo>
                  <a:lnTo>
                    <a:pt x="16514" y="182392"/>
                  </a:lnTo>
                  <a:lnTo>
                    <a:pt x="36155" y="144124"/>
                  </a:lnTo>
                  <a:lnTo>
                    <a:pt x="62496" y="109179"/>
                  </a:lnTo>
                  <a:lnTo>
                    <a:pt x="94869" y="78105"/>
                  </a:lnTo>
                  <a:lnTo>
                    <a:pt x="132606" y="51450"/>
                  </a:lnTo>
                  <a:lnTo>
                    <a:pt x="175040" y="29763"/>
                  </a:lnTo>
                  <a:lnTo>
                    <a:pt x="221504" y="13594"/>
                  </a:lnTo>
                  <a:lnTo>
                    <a:pt x="271329" y="3489"/>
                  </a:lnTo>
                  <a:lnTo>
                    <a:pt x="323850" y="0"/>
                  </a:lnTo>
                  <a:lnTo>
                    <a:pt x="376370" y="3489"/>
                  </a:lnTo>
                  <a:lnTo>
                    <a:pt x="426195" y="13594"/>
                  </a:lnTo>
                  <a:lnTo>
                    <a:pt x="472659" y="29763"/>
                  </a:lnTo>
                  <a:lnTo>
                    <a:pt x="515093" y="51450"/>
                  </a:lnTo>
                  <a:lnTo>
                    <a:pt x="552830" y="78105"/>
                  </a:lnTo>
                  <a:lnTo>
                    <a:pt x="585203" y="109179"/>
                  </a:lnTo>
                  <a:lnTo>
                    <a:pt x="611544" y="144124"/>
                  </a:lnTo>
                  <a:lnTo>
                    <a:pt x="631185" y="182392"/>
                  </a:lnTo>
                  <a:lnTo>
                    <a:pt x="643460" y="223433"/>
                  </a:lnTo>
                  <a:lnTo>
                    <a:pt x="647700" y="266700"/>
                  </a:lnTo>
                  <a:lnTo>
                    <a:pt x="643460" y="309966"/>
                  </a:lnTo>
                  <a:lnTo>
                    <a:pt x="631185" y="351007"/>
                  </a:lnTo>
                  <a:lnTo>
                    <a:pt x="611544" y="389275"/>
                  </a:lnTo>
                  <a:lnTo>
                    <a:pt x="585203" y="424220"/>
                  </a:lnTo>
                  <a:lnTo>
                    <a:pt x="552830" y="455295"/>
                  </a:lnTo>
                  <a:lnTo>
                    <a:pt x="515093" y="481949"/>
                  </a:lnTo>
                  <a:lnTo>
                    <a:pt x="472659" y="503636"/>
                  </a:lnTo>
                  <a:lnTo>
                    <a:pt x="426195" y="519805"/>
                  </a:lnTo>
                  <a:lnTo>
                    <a:pt x="376370" y="529910"/>
                  </a:lnTo>
                  <a:lnTo>
                    <a:pt x="323850" y="533400"/>
                  </a:lnTo>
                  <a:lnTo>
                    <a:pt x="271329" y="529910"/>
                  </a:lnTo>
                  <a:lnTo>
                    <a:pt x="221504" y="519805"/>
                  </a:lnTo>
                  <a:lnTo>
                    <a:pt x="175040" y="503636"/>
                  </a:lnTo>
                  <a:lnTo>
                    <a:pt x="132606" y="481949"/>
                  </a:lnTo>
                  <a:lnTo>
                    <a:pt x="94869" y="455294"/>
                  </a:lnTo>
                  <a:lnTo>
                    <a:pt x="62496" y="424220"/>
                  </a:lnTo>
                  <a:lnTo>
                    <a:pt x="36155" y="389275"/>
                  </a:lnTo>
                  <a:lnTo>
                    <a:pt x="16514" y="351007"/>
                  </a:lnTo>
                  <a:lnTo>
                    <a:pt x="4239" y="30996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800338" y="4387977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27541" y="1371409"/>
            <a:ext cx="6417945" cy="3443604"/>
            <a:chOff x="2427541" y="1371409"/>
            <a:chExt cx="6417945" cy="3443604"/>
          </a:xfrm>
        </p:grpSpPr>
        <p:sp>
          <p:nvSpPr>
            <p:cNvPr id="51" name="object 51"/>
            <p:cNvSpPr/>
            <p:nvPr/>
          </p:nvSpPr>
          <p:spPr>
            <a:xfrm>
              <a:off x="2432304" y="1376172"/>
              <a:ext cx="6408420" cy="2917190"/>
            </a:xfrm>
            <a:custGeom>
              <a:avLst/>
              <a:gdLst/>
              <a:ahLst/>
              <a:cxnLst/>
              <a:rect l="l" t="t" r="r" b="b"/>
              <a:pathLst>
                <a:path w="6408420" h="2917190">
                  <a:moveTo>
                    <a:pt x="2029968" y="138683"/>
                  </a:moveTo>
                  <a:lnTo>
                    <a:pt x="886968" y="355091"/>
                  </a:lnTo>
                </a:path>
                <a:path w="6408420" h="2917190">
                  <a:moveTo>
                    <a:pt x="2868168" y="0"/>
                  </a:moveTo>
                  <a:lnTo>
                    <a:pt x="3960876" y="179831"/>
                  </a:lnTo>
                </a:path>
                <a:path w="6408420" h="2917190">
                  <a:moveTo>
                    <a:pt x="658368" y="760476"/>
                  </a:moveTo>
                  <a:lnTo>
                    <a:pt x="1368551" y="1331976"/>
                  </a:lnTo>
                </a:path>
                <a:path w="6408420" h="2917190">
                  <a:moveTo>
                    <a:pt x="601979" y="752855"/>
                  </a:moveTo>
                  <a:lnTo>
                    <a:pt x="0" y="1403603"/>
                  </a:lnTo>
                </a:path>
                <a:path w="6408420" h="2917190">
                  <a:moveTo>
                    <a:pt x="1627632" y="1834895"/>
                  </a:moveTo>
                  <a:lnTo>
                    <a:pt x="865632" y="2432304"/>
                  </a:lnTo>
                </a:path>
                <a:path w="6408420" h="2917190">
                  <a:moveTo>
                    <a:pt x="4175760" y="682751"/>
                  </a:moveTo>
                  <a:lnTo>
                    <a:pt x="3313176" y="1475231"/>
                  </a:lnTo>
                </a:path>
                <a:path w="6408420" h="2917190">
                  <a:moveTo>
                    <a:pt x="4175760" y="682751"/>
                  </a:moveTo>
                  <a:lnTo>
                    <a:pt x="5184648" y="1475231"/>
                  </a:lnTo>
                </a:path>
                <a:path w="6408420" h="2917190">
                  <a:moveTo>
                    <a:pt x="3168396" y="1979676"/>
                  </a:moveTo>
                  <a:lnTo>
                    <a:pt x="2375916" y="2834640"/>
                  </a:lnTo>
                </a:path>
                <a:path w="6408420" h="2917190">
                  <a:moveTo>
                    <a:pt x="5257800" y="1979676"/>
                  </a:moveTo>
                  <a:lnTo>
                    <a:pt x="6408420" y="29169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7668" y="4276344"/>
              <a:ext cx="685800" cy="5334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487668" y="4276344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266699"/>
                  </a:moveTo>
                  <a:lnTo>
                    <a:pt x="4488" y="223433"/>
                  </a:lnTo>
                  <a:lnTo>
                    <a:pt x="17483" y="182392"/>
                  </a:lnTo>
                  <a:lnTo>
                    <a:pt x="38277" y="144124"/>
                  </a:lnTo>
                  <a:lnTo>
                    <a:pt x="66165" y="109179"/>
                  </a:lnTo>
                  <a:lnTo>
                    <a:pt x="100441" y="78104"/>
                  </a:lnTo>
                  <a:lnTo>
                    <a:pt x="140396" y="51450"/>
                  </a:lnTo>
                  <a:lnTo>
                    <a:pt x="185327" y="29763"/>
                  </a:lnTo>
                  <a:lnTo>
                    <a:pt x="234525" y="13594"/>
                  </a:lnTo>
                  <a:lnTo>
                    <a:pt x="287285" y="3489"/>
                  </a:lnTo>
                  <a:lnTo>
                    <a:pt x="342900" y="0"/>
                  </a:lnTo>
                  <a:lnTo>
                    <a:pt x="398514" y="3489"/>
                  </a:lnTo>
                  <a:lnTo>
                    <a:pt x="451274" y="13594"/>
                  </a:lnTo>
                  <a:lnTo>
                    <a:pt x="500472" y="29763"/>
                  </a:lnTo>
                  <a:lnTo>
                    <a:pt x="545403" y="51450"/>
                  </a:lnTo>
                  <a:lnTo>
                    <a:pt x="585358" y="78105"/>
                  </a:lnTo>
                  <a:lnTo>
                    <a:pt x="619634" y="109179"/>
                  </a:lnTo>
                  <a:lnTo>
                    <a:pt x="647522" y="144124"/>
                  </a:lnTo>
                  <a:lnTo>
                    <a:pt x="668316" y="182392"/>
                  </a:lnTo>
                  <a:lnTo>
                    <a:pt x="681311" y="223433"/>
                  </a:lnTo>
                  <a:lnTo>
                    <a:pt x="685800" y="266699"/>
                  </a:lnTo>
                  <a:lnTo>
                    <a:pt x="681311" y="309966"/>
                  </a:lnTo>
                  <a:lnTo>
                    <a:pt x="668316" y="351007"/>
                  </a:lnTo>
                  <a:lnTo>
                    <a:pt x="647522" y="389275"/>
                  </a:lnTo>
                  <a:lnTo>
                    <a:pt x="619634" y="424220"/>
                  </a:lnTo>
                  <a:lnTo>
                    <a:pt x="585358" y="455294"/>
                  </a:lnTo>
                  <a:lnTo>
                    <a:pt x="545403" y="481949"/>
                  </a:lnTo>
                  <a:lnTo>
                    <a:pt x="500472" y="503636"/>
                  </a:lnTo>
                  <a:lnTo>
                    <a:pt x="451274" y="519805"/>
                  </a:lnTo>
                  <a:lnTo>
                    <a:pt x="398514" y="529910"/>
                  </a:lnTo>
                  <a:lnTo>
                    <a:pt x="342900" y="533399"/>
                  </a:lnTo>
                  <a:lnTo>
                    <a:pt x="287285" y="529910"/>
                  </a:lnTo>
                  <a:lnTo>
                    <a:pt x="234525" y="519805"/>
                  </a:lnTo>
                  <a:lnTo>
                    <a:pt x="185327" y="503636"/>
                  </a:lnTo>
                  <a:lnTo>
                    <a:pt x="140396" y="481949"/>
                  </a:lnTo>
                  <a:lnTo>
                    <a:pt x="100441" y="455294"/>
                  </a:lnTo>
                  <a:lnTo>
                    <a:pt x="66165" y="424220"/>
                  </a:lnTo>
                  <a:lnTo>
                    <a:pt x="38277" y="389275"/>
                  </a:lnTo>
                  <a:lnTo>
                    <a:pt x="17483" y="351007"/>
                  </a:lnTo>
                  <a:lnTo>
                    <a:pt x="4488" y="309966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89852" y="437210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24471" y="3355847"/>
            <a:ext cx="838200" cy="922019"/>
          </a:xfrm>
          <a:custGeom>
            <a:avLst/>
            <a:gdLst/>
            <a:ahLst/>
            <a:cxnLst/>
            <a:rect l="l" t="t" r="r" b="b"/>
            <a:pathLst>
              <a:path w="838200" h="922020">
                <a:moveTo>
                  <a:pt x="838200" y="0"/>
                </a:moveTo>
                <a:lnTo>
                  <a:pt x="0" y="9220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279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Duyệt</a:t>
            </a:r>
            <a:r>
              <a:rPr spc="-25" dirty="0"/>
              <a:t> </a:t>
            </a:r>
            <a:r>
              <a:rPr spc="-10" dirty="0"/>
              <a:t>Trước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8" y="991130"/>
            <a:ext cx="8214995" cy="45491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4519930" algn="ctr">
              <a:lnSpc>
                <a:spcPct val="100000"/>
              </a:lnSpc>
              <a:spcBef>
                <a:spcPts val="770"/>
              </a:spcBef>
              <a:tabLst>
                <a:tab pos="913765" algn="l"/>
              </a:tabLst>
            </a:pP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void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	NLR(TREE</a:t>
            </a:r>
            <a:r>
              <a:rPr sz="2800" spc="-1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Root)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R="4579620" algn="ctr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if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(Root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!=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NULL)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&lt;X</a:t>
            </a:r>
            <a:r>
              <a:rPr sz="2800" dirty="0">
                <a:latin typeface="Arial"/>
                <a:cs typeface="Arial"/>
              </a:rPr>
              <a:t>ử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Root&gt;;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//X</a:t>
            </a:r>
            <a:r>
              <a:rPr sz="2800" dirty="0">
                <a:latin typeface="Arial"/>
                <a:cs typeface="Arial"/>
              </a:rPr>
              <a:t>ử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tương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ứng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cầu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NLR(Root-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&gt;pLeft);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NLR(Root-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&gt;pRight);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249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Duyệt</a:t>
            </a:r>
            <a:r>
              <a:rPr spc="-25" dirty="0"/>
              <a:t> </a:t>
            </a:r>
            <a:r>
              <a:rPr spc="-20" dirty="0"/>
              <a:t>Giữa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8" y="991094"/>
            <a:ext cx="7639684" cy="46348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void</a:t>
            </a:r>
            <a:r>
              <a:rPr sz="2800" spc="-114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LNR(TREE</a:t>
            </a:r>
            <a:r>
              <a:rPr sz="2800" spc="-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Root)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if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(Root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!=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NULL)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LNR(Root-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&gt;pLeft);</a:t>
            </a:r>
            <a:endParaRPr sz="2800">
              <a:latin typeface="Arial"/>
              <a:cs typeface="Arial"/>
            </a:endParaRPr>
          </a:p>
          <a:p>
            <a:pPr marL="2755900" marR="5080" indent="-1829435">
              <a:lnSpc>
                <a:spcPts val="3020"/>
              </a:lnSpc>
              <a:spcBef>
                <a:spcPts val="720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&lt;X</a:t>
            </a:r>
            <a:r>
              <a:rPr sz="2800" dirty="0">
                <a:latin typeface="Arial"/>
                <a:cs typeface="Arial"/>
              </a:rPr>
              <a:t>ử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Root&gt;;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//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tương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ứng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nhu cầu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95"/>
              </a:spcBef>
            </a:pP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LNR(Root-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&gt;pRight);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226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Duyệt</a:t>
            </a:r>
            <a:r>
              <a:rPr spc="-25" dirty="0"/>
              <a:t> Sau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540" y="835646"/>
            <a:ext cx="7103745" cy="46348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380740" algn="ctr">
              <a:lnSpc>
                <a:spcPct val="100000"/>
              </a:lnSpc>
              <a:spcBef>
                <a:spcPts val="434"/>
              </a:spcBef>
              <a:tabLst>
                <a:tab pos="914400" algn="l"/>
              </a:tabLst>
            </a:pP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void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	LRN(TREE</a:t>
            </a:r>
            <a:r>
              <a:rPr sz="2800" b="1" spc="-13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Root)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solidFill>
                  <a:srgbClr val="080808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R="3383279" algn="ctr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if</a:t>
            </a:r>
            <a:r>
              <a:rPr sz="2800" b="1" spc="-4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(Root</a:t>
            </a:r>
            <a:r>
              <a:rPr sz="2800" b="1" spc="-2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!=</a:t>
            </a: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NULL)</a:t>
            </a:r>
            <a:endParaRPr sz="28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solidFill>
                  <a:srgbClr val="080808"/>
                </a:solidFill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27100" marR="2963545">
              <a:lnSpc>
                <a:spcPts val="3700"/>
              </a:lnSpc>
              <a:spcBef>
                <a:spcPts val="175"/>
              </a:spcBef>
            </a:pPr>
            <a:r>
              <a:rPr sz="2800" b="1" spc="-25" dirty="0">
                <a:solidFill>
                  <a:srgbClr val="080808"/>
                </a:solidFill>
                <a:latin typeface="Times New Roman"/>
                <a:cs typeface="Times New Roman"/>
              </a:rPr>
              <a:t>LRN(Root-</a:t>
            </a: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&gt;pLeft); </a:t>
            </a: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LRN(Root-</a:t>
            </a: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&gt;pRight);</a:t>
            </a:r>
            <a:endParaRPr sz="2800">
              <a:latin typeface="Times New Roman"/>
              <a:cs typeface="Times New Roman"/>
            </a:endParaRPr>
          </a:p>
          <a:p>
            <a:pPr marL="1841500" marR="5080" indent="-914400">
              <a:lnSpc>
                <a:spcPts val="3020"/>
              </a:lnSpc>
              <a:spcBef>
                <a:spcPts val="535"/>
              </a:spcBef>
            </a:pPr>
            <a:r>
              <a:rPr sz="2800" dirty="0">
                <a:solidFill>
                  <a:srgbClr val="080808"/>
                </a:solidFill>
                <a:latin typeface="Times New Roman"/>
                <a:cs typeface="Times New Roman"/>
              </a:rPr>
              <a:t>&lt;X</a:t>
            </a:r>
            <a:r>
              <a:rPr sz="2800" dirty="0">
                <a:latin typeface="Times New Roman"/>
                <a:cs typeface="Times New Roman"/>
              </a:rPr>
              <a:t>ử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lý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8"/>
                </a:solidFill>
                <a:latin typeface="Times New Roman"/>
                <a:cs typeface="Times New Roman"/>
              </a:rPr>
              <a:t>Root&gt;;</a:t>
            </a:r>
            <a:r>
              <a:rPr sz="2800" spc="-5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8"/>
                </a:solidFill>
                <a:latin typeface="Times New Roman"/>
                <a:cs typeface="Times New Roman"/>
              </a:rPr>
              <a:t>//</a:t>
            </a:r>
            <a:r>
              <a:rPr sz="2800" spc="-5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8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ử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lý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tương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ứng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nhu cầu</a:t>
            </a:r>
            <a:endParaRPr sz="28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solidFill>
                  <a:srgbClr val="080808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solidFill>
                  <a:srgbClr val="080808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114045"/>
            <a:ext cx="8752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Biểu</a:t>
            </a:r>
            <a:r>
              <a:rPr sz="3200" spc="-45" dirty="0"/>
              <a:t> </a:t>
            </a:r>
            <a:r>
              <a:rPr sz="3200" dirty="0"/>
              <a:t>Diễn</a:t>
            </a:r>
            <a:r>
              <a:rPr sz="3200" spc="-35" dirty="0"/>
              <a:t> </a:t>
            </a:r>
            <a:r>
              <a:rPr sz="3200" dirty="0"/>
              <a:t>Cây</a:t>
            </a:r>
            <a:r>
              <a:rPr sz="3200" spc="-20" dirty="0"/>
              <a:t> </a:t>
            </a:r>
            <a:r>
              <a:rPr sz="3200" dirty="0"/>
              <a:t>Tổng</a:t>
            </a:r>
            <a:r>
              <a:rPr sz="3200" spc="-40" dirty="0"/>
              <a:t> </a:t>
            </a:r>
            <a:r>
              <a:rPr sz="3200" dirty="0"/>
              <a:t>Quát</a:t>
            </a:r>
            <a:r>
              <a:rPr sz="3200" spc="-40" dirty="0"/>
              <a:t> </a:t>
            </a:r>
            <a:r>
              <a:rPr sz="3200" dirty="0"/>
              <a:t>Bằng</a:t>
            </a:r>
            <a:r>
              <a:rPr sz="3200" spc="-45" dirty="0"/>
              <a:t> </a:t>
            </a:r>
            <a:r>
              <a:rPr sz="3200" dirty="0"/>
              <a:t>Cây</a:t>
            </a:r>
            <a:r>
              <a:rPr sz="3200" spc="-20" dirty="0"/>
              <a:t> </a:t>
            </a:r>
            <a:r>
              <a:rPr sz="3200" dirty="0"/>
              <a:t>Nhị</a:t>
            </a:r>
            <a:r>
              <a:rPr sz="3200" spc="-25" dirty="0"/>
              <a:t> </a:t>
            </a:r>
            <a:r>
              <a:rPr sz="3200" spc="-20" dirty="0"/>
              <a:t>Phân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3436620" y="2830067"/>
            <a:ext cx="422275" cy="467995"/>
            <a:chOff x="3436620" y="2830067"/>
            <a:chExt cx="422275" cy="467995"/>
          </a:xfrm>
        </p:grpSpPr>
        <p:sp>
          <p:nvSpPr>
            <p:cNvPr id="10" name="object 10"/>
            <p:cNvSpPr/>
            <p:nvPr/>
          </p:nvSpPr>
          <p:spPr>
            <a:xfrm>
              <a:off x="3455670" y="2849117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4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36"/>
                  </a:lnTo>
                  <a:lnTo>
                    <a:pt x="19518" y="309358"/>
                  </a:lnTo>
                  <a:lnTo>
                    <a:pt x="42187" y="349258"/>
                  </a:lnTo>
                  <a:lnTo>
                    <a:pt x="71925" y="382541"/>
                  </a:lnTo>
                  <a:lnTo>
                    <a:pt x="107579" y="407916"/>
                  </a:lnTo>
                  <a:lnTo>
                    <a:pt x="147996" y="424089"/>
                  </a:lnTo>
                  <a:lnTo>
                    <a:pt x="192024" y="429768"/>
                  </a:lnTo>
                  <a:lnTo>
                    <a:pt x="236051" y="424089"/>
                  </a:lnTo>
                  <a:lnTo>
                    <a:pt x="276468" y="407916"/>
                  </a:lnTo>
                  <a:lnTo>
                    <a:pt x="312122" y="382541"/>
                  </a:lnTo>
                  <a:lnTo>
                    <a:pt x="341860" y="349258"/>
                  </a:lnTo>
                  <a:lnTo>
                    <a:pt x="364529" y="309358"/>
                  </a:lnTo>
                  <a:lnTo>
                    <a:pt x="378976" y="264136"/>
                  </a:lnTo>
                  <a:lnTo>
                    <a:pt x="384047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5670" y="2849117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4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7" y="214884"/>
                  </a:lnTo>
                  <a:lnTo>
                    <a:pt x="378976" y="264136"/>
                  </a:lnTo>
                  <a:lnTo>
                    <a:pt x="364529" y="309358"/>
                  </a:lnTo>
                  <a:lnTo>
                    <a:pt x="341860" y="349258"/>
                  </a:lnTo>
                  <a:lnTo>
                    <a:pt x="312122" y="382541"/>
                  </a:lnTo>
                  <a:lnTo>
                    <a:pt x="276468" y="407916"/>
                  </a:lnTo>
                  <a:lnTo>
                    <a:pt x="236051" y="424089"/>
                  </a:lnTo>
                  <a:lnTo>
                    <a:pt x="192024" y="429768"/>
                  </a:lnTo>
                  <a:lnTo>
                    <a:pt x="147996" y="424089"/>
                  </a:lnTo>
                  <a:lnTo>
                    <a:pt x="107579" y="407916"/>
                  </a:lnTo>
                  <a:lnTo>
                    <a:pt x="71925" y="382541"/>
                  </a:lnTo>
                  <a:lnTo>
                    <a:pt x="42187" y="349258"/>
                  </a:lnTo>
                  <a:lnTo>
                    <a:pt x="19518" y="309358"/>
                  </a:lnTo>
                  <a:lnTo>
                    <a:pt x="5071" y="26413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57778" y="2882264"/>
            <a:ext cx="179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5732" y="4142232"/>
            <a:ext cx="422275" cy="469900"/>
            <a:chOff x="1665732" y="4142232"/>
            <a:chExt cx="422275" cy="469900"/>
          </a:xfrm>
        </p:grpSpPr>
        <p:sp>
          <p:nvSpPr>
            <p:cNvPr id="14" name="object 14"/>
            <p:cNvSpPr/>
            <p:nvPr/>
          </p:nvSpPr>
          <p:spPr>
            <a:xfrm>
              <a:off x="1684782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192024" y="0"/>
                  </a:moveTo>
                  <a:lnTo>
                    <a:pt x="147996" y="5693"/>
                  </a:lnTo>
                  <a:lnTo>
                    <a:pt x="107579" y="21913"/>
                  </a:lnTo>
                  <a:lnTo>
                    <a:pt x="71925" y="47366"/>
                  </a:lnTo>
                  <a:lnTo>
                    <a:pt x="42187" y="80758"/>
                  </a:lnTo>
                  <a:lnTo>
                    <a:pt x="19518" y="120798"/>
                  </a:lnTo>
                  <a:lnTo>
                    <a:pt x="5071" y="166191"/>
                  </a:lnTo>
                  <a:lnTo>
                    <a:pt x="0" y="215646"/>
                  </a:lnTo>
                  <a:lnTo>
                    <a:pt x="5071" y="265100"/>
                  </a:lnTo>
                  <a:lnTo>
                    <a:pt x="19518" y="310493"/>
                  </a:lnTo>
                  <a:lnTo>
                    <a:pt x="42187" y="350533"/>
                  </a:lnTo>
                  <a:lnTo>
                    <a:pt x="71925" y="383925"/>
                  </a:lnTo>
                  <a:lnTo>
                    <a:pt x="107579" y="409378"/>
                  </a:lnTo>
                  <a:lnTo>
                    <a:pt x="147996" y="425598"/>
                  </a:lnTo>
                  <a:lnTo>
                    <a:pt x="192024" y="431292"/>
                  </a:lnTo>
                  <a:lnTo>
                    <a:pt x="236051" y="425598"/>
                  </a:lnTo>
                  <a:lnTo>
                    <a:pt x="276468" y="409378"/>
                  </a:lnTo>
                  <a:lnTo>
                    <a:pt x="312122" y="383925"/>
                  </a:lnTo>
                  <a:lnTo>
                    <a:pt x="341860" y="350533"/>
                  </a:lnTo>
                  <a:lnTo>
                    <a:pt x="364529" y="310493"/>
                  </a:lnTo>
                  <a:lnTo>
                    <a:pt x="378976" y="265100"/>
                  </a:lnTo>
                  <a:lnTo>
                    <a:pt x="384048" y="215646"/>
                  </a:lnTo>
                  <a:lnTo>
                    <a:pt x="378976" y="166191"/>
                  </a:lnTo>
                  <a:lnTo>
                    <a:pt x="364529" y="120798"/>
                  </a:lnTo>
                  <a:lnTo>
                    <a:pt x="341860" y="80758"/>
                  </a:lnTo>
                  <a:lnTo>
                    <a:pt x="312122" y="47366"/>
                  </a:lnTo>
                  <a:lnTo>
                    <a:pt x="276468" y="21913"/>
                  </a:lnTo>
                  <a:lnTo>
                    <a:pt x="236051" y="5693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4782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0" y="215646"/>
                  </a:moveTo>
                  <a:lnTo>
                    <a:pt x="5071" y="166191"/>
                  </a:lnTo>
                  <a:lnTo>
                    <a:pt x="19518" y="120798"/>
                  </a:lnTo>
                  <a:lnTo>
                    <a:pt x="42187" y="80758"/>
                  </a:lnTo>
                  <a:lnTo>
                    <a:pt x="71925" y="47366"/>
                  </a:lnTo>
                  <a:lnTo>
                    <a:pt x="107579" y="21913"/>
                  </a:lnTo>
                  <a:lnTo>
                    <a:pt x="147996" y="5693"/>
                  </a:lnTo>
                  <a:lnTo>
                    <a:pt x="192024" y="0"/>
                  </a:lnTo>
                  <a:lnTo>
                    <a:pt x="236051" y="5693"/>
                  </a:lnTo>
                  <a:lnTo>
                    <a:pt x="276468" y="21913"/>
                  </a:lnTo>
                  <a:lnTo>
                    <a:pt x="312122" y="47366"/>
                  </a:lnTo>
                  <a:lnTo>
                    <a:pt x="341860" y="80758"/>
                  </a:lnTo>
                  <a:lnTo>
                    <a:pt x="364529" y="120798"/>
                  </a:lnTo>
                  <a:lnTo>
                    <a:pt x="378976" y="166191"/>
                  </a:lnTo>
                  <a:lnTo>
                    <a:pt x="384048" y="215646"/>
                  </a:lnTo>
                  <a:lnTo>
                    <a:pt x="378976" y="265100"/>
                  </a:lnTo>
                  <a:lnTo>
                    <a:pt x="364529" y="310493"/>
                  </a:lnTo>
                  <a:lnTo>
                    <a:pt x="341860" y="350533"/>
                  </a:lnTo>
                  <a:lnTo>
                    <a:pt x="312122" y="383925"/>
                  </a:lnTo>
                  <a:lnTo>
                    <a:pt x="276468" y="409378"/>
                  </a:lnTo>
                  <a:lnTo>
                    <a:pt x="236051" y="425598"/>
                  </a:lnTo>
                  <a:lnTo>
                    <a:pt x="192024" y="431292"/>
                  </a:lnTo>
                  <a:lnTo>
                    <a:pt x="147996" y="425598"/>
                  </a:lnTo>
                  <a:lnTo>
                    <a:pt x="107579" y="409378"/>
                  </a:lnTo>
                  <a:lnTo>
                    <a:pt x="71925" y="383925"/>
                  </a:lnTo>
                  <a:lnTo>
                    <a:pt x="42187" y="350533"/>
                  </a:lnTo>
                  <a:lnTo>
                    <a:pt x="19518" y="310493"/>
                  </a:lnTo>
                  <a:lnTo>
                    <a:pt x="5071" y="265100"/>
                  </a:lnTo>
                  <a:lnTo>
                    <a:pt x="0" y="215646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92351" y="4195698"/>
            <a:ext cx="168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36620" y="4142232"/>
            <a:ext cx="422275" cy="469900"/>
            <a:chOff x="3436620" y="4142232"/>
            <a:chExt cx="422275" cy="469900"/>
          </a:xfrm>
        </p:grpSpPr>
        <p:sp>
          <p:nvSpPr>
            <p:cNvPr id="18" name="object 18"/>
            <p:cNvSpPr/>
            <p:nvPr/>
          </p:nvSpPr>
          <p:spPr>
            <a:xfrm>
              <a:off x="3455670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192024" y="0"/>
                  </a:moveTo>
                  <a:lnTo>
                    <a:pt x="147996" y="5693"/>
                  </a:lnTo>
                  <a:lnTo>
                    <a:pt x="107579" y="21913"/>
                  </a:lnTo>
                  <a:lnTo>
                    <a:pt x="71925" y="47366"/>
                  </a:lnTo>
                  <a:lnTo>
                    <a:pt x="42187" y="80758"/>
                  </a:lnTo>
                  <a:lnTo>
                    <a:pt x="19518" y="120798"/>
                  </a:lnTo>
                  <a:lnTo>
                    <a:pt x="5071" y="166191"/>
                  </a:lnTo>
                  <a:lnTo>
                    <a:pt x="0" y="215646"/>
                  </a:lnTo>
                  <a:lnTo>
                    <a:pt x="5071" y="265100"/>
                  </a:lnTo>
                  <a:lnTo>
                    <a:pt x="19518" y="310493"/>
                  </a:lnTo>
                  <a:lnTo>
                    <a:pt x="42187" y="350533"/>
                  </a:lnTo>
                  <a:lnTo>
                    <a:pt x="71925" y="383925"/>
                  </a:lnTo>
                  <a:lnTo>
                    <a:pt x="107579" y="409378"/>
                  </a:lnTo>
                  <a:lnTo>
                    <a:pt x="147996" y="425598"/>
                  </a:lnTo>
                  <a:lnTo>
                    <a:pt x="192024" y="431292"/>
                  </a:lnTo>
                  <a:lnTo>
                    <a:pt x="236051" y="425598"/>
                  </a:lnTo>
                  <a:lnTo>
                    <a:pt x="276468" y="409378"/>
                  </a:lnTo>
                  <a:lnTo>
                    <a:pt x="312122" y="383925"/>
                  </a:lnTo>
                  <a:lnTo>
                    <a:pt x="341860" y="350533"/>
                  </a:lnTo>
                  <a:lnTo>
                    <a:pt x="364529" y="310493"/>
                  </a:lnTo>
                  <a:lnTo>
                    <a:pt x="378976" y="265100"/>
                  </a:lnTo>
                  <a:lnTo>
                    <a:pt x="384047" y="215646"/>
                  </a:lnTo>
                  <a:lnTo>
                    <a:pt x="378976" y="166191"/>
                  </a:lnTo>
                  <a:lnTo>
                    <a:pt x="364529" y="120798"/>
                  </a:lnTo>
                  <a:lnTo>
                    <a:pt x="341860" y="80758"/>
                  </a:lnTo>
                  <a:lnTo>
                    <a:pt x="312122" y="47366"/>
                  </a:lnTo>
                  <a:lnTo>
                    <a:pt x="276468" y="21913"/>
                  </a:lnTo>
                  <a:lnTo>
                    <a:pt x="236051" y="5693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5670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0" y="215646"/>
                  </a:moveTo>
                  <a:lnTo>
                    <a:pt x="5071" y="166191"/>
                  </a:lnTo>
                  <a:lnTo>
                    <a:pt x="19518" y="120798"/>
                  </a:lnTo>
                  <a:lnTo>
                    <a:pt x="42187" y="80758"/>
                  </a:lnTo>
                  <a:lnTo>
                    <a:pt x="71925" y="47366"/>
                  </a:lnTo>
                  <a:lnTo>
                    <a:pt x="107579" y="21913"/>
                  </a:lnTo>
                  <a:lnTo>
                    <a:pt x="147996" y="5693"/>
                  </a:lnTo>
                  <a:lnTo>
                    <a:pt x="192024" y="0"/>
                  </a:lnTo>
                  <a:lnTo>
                    <a:pt x="236051" y="5693"/>
                  </a:lnTo>
                  <a:lnTo>
                    <a:pt x="276468" y="21913"/>
                  </a:lnTo>
                  <a:lnTo>
                    <a:pt x="312122" y="47366"/>
                  </a:lnTo>
                  <a:lnTo>
                    <a:pt x="341860" y="80758"/>
                  </a:lnTo>
                  <a:lnTo>
                    <a:pt x="364529" y="120798"/>
                  </a:lnTo>
                  <a:lnTo>
                    <a:pt x="378976" y="166191"/>
                  </a:lnTo>
                  <a:lnTo>
                    <a:pt x="384047" y="215646"/>
                  </a:lnTo>
                  <a:lnTo>
                    <a:pt x="378976" y="265100"/>
                  </a:lnTo>
                  <a:lnTo>
                    <a:pt x="364529" y="310493"/>
                  </a:lnTo>
                  <a:lnTo>
                    <a:pt x="341860" y="350533"/>
                  </a:lnTo>
                  <a:lnTo>
                    <a:pt x="312122" y="383925"/>
                  </a:lnTo>
                  <a:lnTo>
                    <a:pt x="276468" y="409378"/>
                  </a:lnTo>
                  <a:lnTo>
                    <a:pt x="236051" y="425598"/>
                  </a:lnTo>
                  <a:lnTo>
                    <a:pt x="192024" y="431292"/>
                  </a:lnTo>
                  <a:lnTo>
                    <a:pt x="147996" y="425598"/>
                  </a:lnTo>
                  <a:lnTo>
                    <a:pt x="107579" y="409378"/>
                  </a:lnTo>
                  <a:lnTo>
                    <a:pt x="71925" y="383925"/>
                  </a:lnTo>
                  <a:lnTo>
                    <a:pt x="42187" y="350533"/>
                  </a:lnTo>
                  <a:lnTo>
                    <a:pt x="19518" y="310493"/>
                  </a:lnTo>
                  <a:lnTo>
                    <a:pt x="5071" y="265100"/>
                  </a:lnTo>
                  <a:lnTo>
                    <a:pt x="0" y="215646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68446" y="4195698"/>
            <a:ext cx="160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11723" y="4142232"/>
            <a:ext cx="422275" cy="469900"/>
            <a:chOff x="5411723" y="4142232"/>
            <a:chExt cx="422275" cy="469900"/>
          </a:xfrm>
        </p:grpSpPr>
        <p:sp>
          <p:nvSpPr>
            <p:cNvPr id="22" name="object 22"/>
            <p:cNvSpPr/>
            <p:nvPr/>
          </p:nvSpPr>
          <p:spPr>
            <a:xfrm>
              <a:off x="5430773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192024" y="0"/>
                  </a:moveTo>
                  <a:lnTo>
                    <a:pt x="147996" y="5693"/>
                  </a:lnTo>
                  <a:lnTo>
                    <a:pt x="107579" y="21913"/>
                  </a:lnTo>
                  <a:lnTo>
                    <a:pt x="71925" y="47366"/>
                  </a:lnTo>
                  <a:lnTo>
                    <a:pt x="42187" y="80758"/>
                  </a:lnTo>
                  <a:lnTo>
                    <a:pt x="19518" y="120798"/>
                  </a:lnTo>
                  <a:lnTo>
                    <a:pt x="5071" y="166191"/>
                  </a:lnTo>
                  <a:lnTo>
                    <a:pt x="0" y="215646"/>
                  </a:lnTo>
                  <a:lnTo>
                    <a:pt x="5071" y="265100"/>
                  </a:lnTo>
                  <a:lnTo>
                    <a:pt x="19518" y="310493"/>
                  </a:lnTo>
                  <a:lnTo>
                    <a:pt x="42187" y="350533"/>
                  </a:lnTo>
                  <a:lnTo>
                    <a:pt x="71925" y="383925"/>
                  </a:lnTo>
                  <a:lnTo>
                    <a:pt x="107579" y="409378"/>
                  </a:lnTo>
                  <a:lnTo>
                    <a:pt x="147996" y="425598"/>
                  </a:lnTo>
                  <a:lnTo>
                    <a:pt x="192024" y="431292"/>
                  </a:lnTo>
                  <a:lnTo>
                    <a:pt x="236051" y="425598"/>
                  </a:lnTo>
                  <a:lnTo>
                    <a:pt x="276468" y="409378"/>
                  </a:lnTo>
                  <a:lnTo>
                    <a:pt x="312122" y="383925"/>
                  </a:lnTo>
                  <a:lnTo>
                    <a:pt x="341860" y="350533"/>
                  </a:lnTo>
                  <a:lnTo>
                    <a:pt x="364529" y="310493"/>
                  </a:lnTo>
                  <a:lnTo>
                    <a:pt x="378976" y="265100"/>
                  </a:lnTo>
                  <a:lnTo>
                    <a:pt x="384048" y="215646"/>
                  </a:lnTo>
                  <a:lnTo>
                    <a:pt x="378976" y="166191"/>
                  </a:lnTo>
                  <a:lnTo>
                    <a:pt x="364529" y="120798"/>
                  </a:lnTo>
                  <a:lnTo>
                    <a:pt x="341860" y="80758"/>
                  </a:lnTo>
                  <a:lnTo>
                    <a:pt x="312122" y="47366"/>
                  </a:lnTo>
                  <a:lnTo>
                    <a:pt x="276468" y="21913"/>
                  </a:lnTo>
                  <a:lnTo>
                    <a:pt x="236051" y="5693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30773" y="4161282"/>
              <a:ext cx="384175" cy="431800"/>
            </a:xfrm>
            <a:custGeom>
              <a:avLst/>
              <a:gdLst/>
              <a:ahLst/>
              <a:cxnLst/>
              <a:rect l="l" t="t" r="r" b="b"/>
              <a:pathLst>
                <a:path w="384175" h="431800">
                  <a:moveTo>
                    <a:pt x="0" y="215646"/>
                  </a:moveTo>
                  <a:lnTo>
                    <a:pt x="5071" y="166191"/>
                  </a:lnTo>
                  <a:lnTo>
                    <a:pt x="19518" y="120798"/>
                  </a:lnTo>
                  <a:lnTo>
                    <a:pt x="42187" y="80758"/>
                  </a:lnTo>
                  <a:lnTo>
                    <a:pt x="71925" y="47366"/>
                  </a:lnTo>
                  <a:lnTo>
                    <a:pt x="107579" y="21913"/>
                  </a:lnTo>
                  <a:lnTo>
                    <a:pt x="147996" y="5693"/>
                  </a:lnTo>
                  <a:lnTo>
                    <a:pt x="192024" y="0"/>
                  </a:lnTo>
                  <a:lnTo>
                    <a:pt x="236051" y="5693"/>
                  </a:lnTo>
                  <a:lnTo>
                    <a:pt x="276468" y="21913"/>
                  </a:lnTo>
                  <a:lnTo>
                    <a:pt x="312122" y="47366"/>
                  </a:lnTo>
                  <a:lnTo>
                    <a:pt x="341860" y="80758"/>
                  </a:lnTo>
                  <a:lnTo>
                    <a:pt x="364529" y="120798"/>
                  </a:lnTo>
                  <a:lnTo>
                    <a:pt x="378976" y="166191"/>
                  </a:lnTo>
                  <a:lnTo>
                    <a:pt x="384048" y="215646"/>
                  </a:lnTo>
                  <a:lnTo>
                    <a:pt x="378976" y="265100"/>
                  </a:lnTo>
                  <a:lnTo>
                    <a:pt x="364529" y="310493"/>
                  </a:lnTo>
                  <a:lnTo>
                    <a:pt x="341860" y="350533"/>
                  </a:lnTo>
                  <a:lnTo>
                    <a:pt x="312122" y="383925"/>
                  </a:lnTo>
                  <a:lnTo>
                    <a:pt x="276468" y="409378"/>
                  </a:lnTo>
                  <a:lnTo>
                    <a:pt x="236051" y="425598"/>
                  </a:lnTo>
                  <a:lnTo>
                    <a:pt x="192024" y="431292"/>
                  </a:lnTo>
                  <a:lnTo>
                    <a:pt x="147996" y="425598"/>
                  </a:lnTo>
                  <a:lnTo>
                    <a:pt x="107579" y="409378"/>
                  </a:lnTo>
                  <a:lnTo>
                    <a:pt x="71925" y="383925"/>
                  </a:lnTo>
                  <a:lnTo>
                    <a:pt x="42187" y="350533"/>
                  </a:lnTo>
                  <a:lnTo>
                    <a:pt x="19518" y="310493"/>
                  </a:lnTo>
                  <a:lnTo>
                    <a:pt x="5071" y="265100"/>
                  </a:lnTo>
                  <a:lnTo>
                    <a:pt x="0" y="215646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29198" y="4195698"/>
            <a:ext cx="186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7427" y="5428488"/>
            <a:ext cx="422275" cy="467995"/>
            <a:chOff x="757427" y="5428488"/>
            <a:chExt cx="422275" cy="467995"/>
          </a:xfrm>
        </p:grpSpPr>
        <p:sp>
          <p:nvSpPr>
            <p:cNvPr id="26" name="object 26"/>
            <p:cNvSpPr/>
            <p:nvPr/>
          </p:nvSpPr>
          <p:spPr>
            <a:xfrm>
              <a:off x="776477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4" y="0"/>
                  </a:moveTo>
                  <a:lnTo>
                    <a:pt x="147992" y="5678"/>
                  </a:lnTo>
                  <a:lnTo>
                    <a:pt x="107574" y="21851"/>
                  </a:lnTo>
                  <a:lnTo>
                    <a:pt x="71920" y="47226"/>
                  </a:lnTo>
                  <a:lnTo>
                    <a:pt x="42183" y="80509"/>
                  </a:lnTo>
                  <a:lnTo>
                    <a:pt x="19516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6" y="309386"/>
                  </a:lnTo>
                  <a:lnTo>
                    <a:pt x="42183" y="349284"/>
                  </a:lnTo>
                  <a:lnTo>
                    <a:pt x="71920" y="382561"/>
                  </a:lnTo>
                  <a:lnTo>
                    <a:pt x="107574" y="407927"/>
                  </a:lnTo>
                  <a:lnTo>
                    <a:pt x="147992" y="424092"/>
                  </a:lnTo>
                  <a:lnTo>
                    <a:pt x="192024" y="429768"/>
                  </a:lnTo>
                  <a:lnTo>
                    <a:pt x="236055" y="424092"/>
                  </a:lnTo>
                  <a:lnTo>
                    <a:pt x="276473" y="407927"/>
                  </a:lnTo>
                  <a:lnTo>
                    <a:pt x="312127" y="382561"/>
                  </a:lnTo>
                  <a:lnTo>
                    <a:pt x="341864" y="349284"/>
                  </a:lnTo>
                  <a:lnTo>
                    <a:pt x="364531" y="309386"/>
                  </a:lnTo>
                  <a:lnTo>
                    <a:pt x="378976" y="264156"/>
                  </a:lnTo>
                  <a:lnTo>
                    <a:pt x="384047" y="214884"/>
                  </a:lnTo>
                  <a:lnTo>
                    <a:pt x="378976" y="165631"/>
                  </a:lnTo>
                  <a:lnTo>
                    <a:pt x="364531" y="120409"/>
                  </a:lnTo>
                  <a:lnTo>
                    <a:pt x="341864" y="80509"/>
                  </a:lnTo>
                  <a:lnTo>
                    <a:pt x="312127" y="47226"/>
                  </a:lnTo>
                  <a:lnTo>
                    <a:pt x="276473" y="21851"/>
                  </a:lnTo>
                  <a:lnTo>
                    <a:pt x="236055" y="567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6477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6" y="120409"/>
                  </a:lnTo>
                  <a:lnTo>
                    <a:pt x="42183" y="80509"/>
                  </a:lnTo>
                  <a:lnTo>
                    <a:pt x="71920" y="47226"/>
                  </a:lnTo>
                  <a:lnTo>
                    <a:pt x="107574" y="21851"/>
                  </a:lnTo>
                  <a:lnTo>
                    <a:pt x="147992" y="5678"/>
                  </a:lnTo>
                  <a:lnTo>
                    <a:pt x="192024" y="0"/>
                  </a:lnTo>
                  <a:lnTo>
                    <a:pt x="236055" y="5678"/>
                  </a:lnTo>
                  <a:lnTo>
                    <a:pt x="276473" y="21851"/>
                  </a:lnTo>
                  <a:lnTo>
                    <a:pt x="312127" y="47226"/>
                  </a:lnTo>
                  <a:lnTo>
                    <a:pt x="341864" y="80509"/>
                  </a:lnTo>
                  <a:lnTo>
                    <a:pt x="364531" y="120409"/>
                  </a:lnTo>
                  <a:lnTo>
                    <a:pt x="378976" y="165631"/>
                  </a:lnTo>
                  <a:lnTo>
                    <a:pt x="384047" y="214884"/>
                  </a:lnTo>
                  <a:lnTo>
                    <a:pt x="378976" y="264156"/>
                  </a:lnTo>
                  <a:lnTo>
                    <a:pt x="364531" y="309386"/>
                  </a:lnTo>
                  <a:lnTo>
                    <a:pt x="341864" y="349284"/>
                  </a:lnTo>
                  <a:lnTo>
                    <a:pt x="312127" y="382561"/>
                  </a:lnTo>
                  <a:lnTo>
                    <a:pt x="276473" y="407927"/>
                  </a:lnTo>
                  <a:lnTo>
                    <a:pt x="236055" y="424092"/>
                  </a:lnTo>
                  <a:lnTo>
                    <a:pt x="192024" y="429768"/>
                  </a:lnTo>
                  <a:lnTo>
                    <a:pt x="147992" y="424092"/>
                  </a:lnTo>
                  <a:lnTo>
                    <a:pt x="107574" y="407927"/>
                  </a:lnTo>
                  <a:lnTo>
                    <a:pt x="71920" y="382561"/>
                  </a:lnTo>
                  <a:lnTo>
                    <a:pt x="42183" y="349284"/>
                  </a:lnTo>
                  <a:lnTo>
                    <a:pt x="19516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3165" y="5481320"/>
            <a:ext cx="149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42872" y="5428488"/>
            <a:ext cx="422275" cy="467995"/>
            <a:chOff x="1642872" y="5428488"/>
            <a:chExt cx="422275" cy="467995"/>
          </a:xfrm>
        </p:grpSpPr>
        <p:sp>
          <p:nvSpPr>
            <p:cNvPr id="30" name="object 30"/>
            <p:cNvSpPr/>
            <p:nvPr/>
          </p:nvSpPr>
          <p:spPr>
            <a:xfrm>
              <a:off x="1661922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3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8" y="309386"/>
                  </a:lnTo>
                  <a:lnTo>
                    <a:pt x="42187" y="349284"/>
                  </a:lnTo>
                  <a:lnTo>
                    <a:pt x="71925" y="382561"/>
                  </a:lnTo>
                  <a:lnTo>
                    <a:pt x="107579" y="407927"/>
                  </a:lnTo>
                  <a:lnTo>
                    <a:pt x="147996" y="424092"/>
                  </a:lnTo>
                  <a:lnTo>
                    <a:pt x="192023" y="429768"/>
                  </a:lnTo>
                  <a:lnTo>
                    <a:pt x="236051" y="424092"/>
                  </a:lnTo>
                  <a:lnTo>
                    <a:pt x="276468" y="407927"/>
                  </a:lnTo>
                  <a:lnTo>
                    <a:pt x="312122" y="382561"/>
                  </a:lnTo>
                  <a:lnTo>
                    <a:pt x="341860" y="349284"/>
                  </a:lnTo>
                  <a:lnTo>
                    <a:pt x="364529" y="309386"/>
                  </a:lnTo>
                  <a:lnTo>
                    <a:pt x="378976" y="264156"/>
                  </a:lnTo>
                  <a:lnTo>
                    <a:pt x="384047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1922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3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7" y="214884"/>
                  </a:lnTo>
                  <a:lnTo>
                    <a:pt x="378976" y="264156"/>
                  </a:lnTo>
                  <a:lnTo>
                    <a:pt x="364529" y="309386"/>
                  </a:lnTo>
                  <a:lnTo>
                    <a:pt x="341860" y="349284"/>
                  </a:lnTo>
                  <a:lnTo>
                    <a:pt x="312122" y="382561"/>
                  </a:lnTo>
                  <a:lnTo>
                    <a:pt x="276468" y="407927"/>
                  </a:lnTo>
                  <a:lnTo>
                    <a:pt x="236051" y="424092"/>
                  </a:lnTo>
                  <a:lnTo>
                    <a:pt x="192023" y="429768"/>
                  </a:lnTo>
                  <a:lnTo>
                    <a:pt x="147996" y="424092"/>
                  </a:lnTo>
                  <a:lnTo>
                    <a:pt x="107579" y="407927"/>
                  </a:lnTo>
                  <a:lnTo>
                    <a:pt x="71925" y="382561"/>
                  </a:lnTo>
                  <a:lnTo>
                    <a:pt x="42187" y="349284"/>
                  </a:lnTo>
                  <a:lnTo>
                    <a:pt x="19518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81682" y="5481320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71927" y="5428488"/>
            <a:ext cx="422275" cy="467995"/>
            <a:chOff x="2471927" y="5428488"/>
            <a:chExt cx="422275" cy="467995"/>
          </a:xfrm>
        </p:grpSpPr>
        <p:sp>
          <p:nvSpPr>
            <p:cNvPr id="34" name="object 34"/>
            <p:cNvSpPr/>
            <p:nvPr/>
          </p:nvSpPr>
          <p:spPr>
            <a:xfrm>
              <a:off x="2490977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4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8" y="309386"/>
                  </a:lnTo>
                  <a:lnTo>
                    <a:pt x="42187" y="349284"/>
                  </a:lnTo>
                  <a:lnTo>
                    <a:pt x="71925" y="382561"/>
                  </a:lnTo>
                  <a:lnTo>
                    <a:pt x="107579" y="407927"/>
                  </a:lnTo>
                  <a:lnTo>
                    <a:pt x="147996" y="424092"/>
                  </a:lnTo>
                  <a:lnTo>
                    <a:pt x="192024" y="429768"/>
                  </a:lnTo>
                  <a:lnTo>
                    <a:pt x="236051" y="424092"/>
                  </a:lnTo>
                  <a:lnTo>
                    <a:pt x="276468" y="407927"/>
                  </a:lnTo>
                  <a:lnTo>
                    <a:pt x="312122" y="382561"/>
                  </a:lnTo>
                  <a:lnTo>
                    <a:pt x="341860" y="349284"/>
                  </a:lnTo>
                  <a:lnTo>
                    <a:pt x="364529" y="309386"/>
                  </a:lnTo>
                  <a:lnTo>
                    <a:pt x="378976" y="264156"/>
                  </a:lnTo>
                  <a:lnTo>
                    <a:pt x="384048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90977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4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8" y="214884"/>
                  </a:lnTo>
                  <a:lnTo>
                    <a:pt x="378976" y="264156"/>
                  </a:lnTo>
                  <a:lnTo>
                    <a:pt x="364529" y="309386"/>
                  </a:lnTo>
                  <a:lnTo>
                    <a:pt x="341860" y="349284"/>
                  </a:lnTo>
                  <a:lnTo>
                    <a:pt x="312122" y="382561"/>
                  </a:lnTo>
                  <a:lnTo>
                    <a:pt x="276468" y="407927"/>
                  </a:lnTo>
                  <a:lnTo>
                    <a:pt x="236051" y="424092"/>
                  </a:lnTo>
                  <a:lnTo>
                    <a:pt x="192024" y="429768"/>
                  </a:lnTo>
                  <a:lnTo>
                    <a:pt x="147996" y="424092"/>
                  </a:lnTo>
                  <a:lnTo>
                    <a:pt x="107579" y="407927"/>
                  </a:lnTo>
                  <a:lnTo>
                    <a:pt x="71925" y="382561"/>
                  </a:lnTo>
                  <a:lnTo>
                    <a:pt x="42187" y="349284"/>
                  </a:lnTo>
                  <a:lnTo>
                    <a:pt x="19518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589022" y="5481320"/>
            <a:ext cx="18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25952" y="5428488"/>
            <a:ext cx="422275" cy="467995"/>
            <a:chOff x="3425952" y="5428488"/>
            <a:chExt cx="422275" cy="467995"/>
          </a:xfrm>
        </p:grpSpPr>
        <p:sp>
          <p:nvSpPr>
            <p:cNvPr id="38" name="object 38"/>
            <p:cNvSpPr/>
            <p:nvPr/>
          </p:nvSpPr>
          <p:spPr>
            <a:xfrm>
              <a:off x="3445002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4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8" y="309386"/>
                  </a:lnTo>
                  <a:lnTo>
                    <a:pt x="42187" y="349284"/>
                  </a:lnTo>
                  <a:lnTo>
                    <a:pt x="71925" y="382561"/>
                  </a:lnTo>
                  <a:lnTo>
                    <a:pt x="107579" y="407927"/>
                  </a:lnTo>
                  <a:lnTo>
                    <a:pt x="147996" y="424092"/>
                  </a:lnTo>
                  <a:lnTo>
                    <a:pt x="192024" y="429768"/>
                  </a:lnTo>
                  <a:lnTo>
                    <a:pt x="236051" y="424092"/>
                  </a:lnTo>
                  <a:lnTo>
                    <a:pt x="276468" y="407927"/>
                  </a:lnTo>
                  <a:lnTo>
                    <a:pt x="312122" y="382561"/>
                  </a:lnTo>
                  <a:lnTo>
                    <a:pt x="341860" y="349284"/>
                  </a:lnTo>
                  <a:lnTo>
                    <a:pt x="364529" y="309386"/>
                  </a:lnTo>
                  <a:lnTo>
                    <a:pt x="378976" y="264156"/>
                  </a:lnTo>
                  <a:lnTo>
                    <a:pt x="384048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45002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4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8" y="214884"/>
                  </a:lnTo>
                  <a:lnTo>
                    <a:pt x="378976" y="264156"/>
                  </a:lnTo>
                  <a:lnTo>
                    <a:pt x="364529" y="309386"/>
                  </a:lnTo>
                  <a:lnTo>
                    <a:pt x="341860" y="349284"/>
                  </a:lnTo>
                  <a:lnTo>
                    <a:pt x="312122" y="382561"/>
                  </a:lnTo>
                  <a:lnTo>
                    <a:pt x="276468" y="407927"/>
                  </a:lnTo>
                  <a:lnTo>
                    <a:pt x="236051" y="424092"/>
                  </a:lnTo>
                  <a:lnTo>
                    <a:pt x="192024" y="429768"/>
                  </a:lnTo>
                  <a:lnTo>
                    <a:pt x="147996" y="424092"/>
                  </a:lnTo>
                  <a:lnTo>
                    <a:pt x="107579" y="407927"/>
                  </a:lnTo>
                  <a:lnTo>
                    <a:pt x="71925" y="382561"/>
                  </a:lnTo>
                  <a:lnTo>
                    <a:pt x="42187" y="349284"/>
                  </a:lnTo>
                  <a:lnTo>
                    <a:pt x="19518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543046" y="5481320"/>
            <a:ext cx="186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76215" y="5428488"/>
            <a:ext cx="422275" cy="467995"/>
            <a:chOff x="4776215" y="5428488"/>
            <a:chExt cx="422275" cy="467995"/>
          </a:xfrm>
        </p:grpSpPr>
        <p:sp>
          <p:nvSpPr>
            <p:cNvPr id="42" name="object 42"/>
            <p:cNvSpPr/>
            <p:nvPr/>
          </p:nvSpPr>
          <p:spPr>
            <a:xfrm>
              <a:off x="4795265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4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8" y="309386"/>
                  </a:lnTo>
                  <a:lnTo>
                    <a:pt x="42187" y="349284"/>
                  </a:lnTo>
                  <a:lnTo>
                    <a:pt x="71925" y="382561"/>
                  </a:lnTo>
                  <a:lnTo>
                    <a:pt x="107579" y="407927"/>
                  </a:lnTo>
                  <a:lnTo>
                    <a:pt x="147996" y="424092"/>
                  </a:lnTo>
                  <a:lnTo>
                    <a:pt x="192024" y="429768"/>
                  </a:lnTo>
                  <a:lnTo>
                    <a:pt x="236051" y="424092"/>
                  </a:lnTo>
                  <a:lnTo>
                    <a:pt x="276468" y="407927"/>
                  </a:lnTo>
                  <a:lnTo>
                    <a:pt x="312122" y="382561"/>
                  </a:lnTo>
                  <a:lnTo>
                    <a:pt x="341860" y="349284"/>
                  </a:lnTo>
                  <a:lnTo>
                    <a:pt x="364529" y="309386"/>
                  </a:lnTo>
                  <a:lnTo>
                    <a:pt x="378976" y="264156"/>
                  </a:lnTo>
                  <a:lnTo>
                    <a:pt x="384048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5265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4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8" y="214884"/>
                  </a:lnTo>
                  <a:lnTo>
                    <a:pt x="378976" y="264156"/>
                  </a:lnTo>
                  <a:lnTo>
                    <a:pt x="364529" y="309386"/>
                  </a:lnTo>
                  <a:lnTo>
                    <a:pt x="341860" y="349284"/>
                  </a:lnTo>
                  <a:lnTo>
                    <a:pt x="312122" y="382561"/>
                  </a:lnTo>
                  <a:lnTo>
                    <a:pt x="276468" y="407927"/>
                  </a:lnTo>
                  <a:lnTo>
                    <a:pt x="236051" y="424092"/>
                  </a:lnTo>
                  <a:lnTo>
                    <a:pt x="192024" y="429768"/>
                  </a:lnTo>
                  <a:lnTo>
                    <a:pt x="147996" y="424092"/>
                  </a:lnTo>
                  <a:lnTo>
                    <a:pt x="107579" y="407927"/>
                  </a:lnTo>
                  <a:lnTo>
                    <a:pt x="71925" y="382561"/>
                  </a:lnTo>
                  <a:lnTo>
                    <a:pt x="42187" y="349284"/>
                  </a:lnTo>
                  <a:lnTo>
                    <a:pt x="19518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39665" y="5481320"/>
            <a:ext cx="93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990844" y="5428488"/>
            <a:ext cx="422275" cy="467995"/>
            <a:chOff x="5990844" y="5428488"/>
            <a:chExt cx="422275" cy="467995"/>
          </a:xfrm>
        </p:grpSpPr>
        <p:sp>
          <p:nvSpPr>
            <p:cNvPr id="46" name="object 46"/>
            <p:cNvSpPr/>
            <p:nvPr/>
          </p:nvSpPr>
          <p:spPr>
            <a:xfrm>
              <a:off x="6009894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192023" y="0"/>
                  </a:moveTo>
                  <a:lnTo>
                    <a:pt x="147996" y="5678"/>
                  </a:lnTo>
                  <a:lnTo>
                    <a:pt x="107579" y="21851"/>
                  </a:lnTo>
                  <a:lnTo>
                    <a:pt x="71925" y="47226"/>
                  </a:lnTo>
                  <a:lnTo>
                    <a:pt x="42187" y="80509"/>
                  </a:lnTo>
                  <a:lnTo>
                    <a:pt x="19518" y="120409"/>
                  </a:lnTo>
                  <a:lnTo>
                    <a:pt x="5071" y="165631"/>
                  </a:lnTo>
                  <a:lnTo>
                    <a:pt x="0" y="214884"/>
                  </a:lnTo>
                  <a:lnTo>
                    <a:pt x="5071" y="264156"/>
                  </a:lnTo>
                  <a:lnTo>
                    <a:pt x="19518" y="309386"/>
                  </a:lnTo>
                  <a:lnTo>
                    <a:pt x="42187" y="349284"/>
                  </a:lnTo>
                  <a:lnTo>
                    <a:pt x="71925" y="382561"/>
                  </a:lnTo>
                  <a:lnTo>
                    <a:pt x="107579" y="407927"/>
                  </a:lnTo>
                  <a:lnTo>
                    <a:pt x="147996" y="424092"/>
                  </a:lnTo>
                  <a:lnTo>
                    <a:pt x="192023" y="429768"/>
                  </a:lnTo>
                  <a:lnTo>
                    <a:pt x="236051" y="424092"/>
                  </a:lnTo>
                  <a:lnTo>
                    <a:pt x="276468" y="407927"/>
                  </a:lnTo>
                  <a:lnTo>
                    <a:pt x="312122" y="382561"/>
                  </a:lnTo>
                  <a:lnTo>
                    <a:pt x="341860" y="349284"/>
                  </a:lnTo>
                  <a:lnTo>
                    <a:pt x="364529" y="309386"/>
                  </a:lnTo>
                  <a:lnTo>
                    <a:pt x="378976" y="264156"/>
                  </a:lnTo>
                  <a:lnTo>
                    <a:pt x="384047" y="214884"/>
                  </a:lnTo>
                  <a:lnTo>
                    <a:pt x="378976" y="165631"/>
                  </a:lnTo>
                  <a:lnTo>
                    <a:pt x="364529" y="120409"/>
                  </a:lnTo>
                  <a:lnTo>
                    <a:pt x="341860" y="80509"/>
                  </a:lnTo>
                  <a:lnTo>
                    <a:pt x="312122" y="47226"/>
                  </a:lnTo>
                  <a:lnTo>
                    <a:pt x="276468" y="21851"/>
                  </a:lnTo>
                  <a:lnTo>
                    <a:pt x="236051" y="5678"/>
                  </a:lnTo>
                  <a:lnTo>
                    <a:pt x="19202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09894" y="5447538"/>
              <a:ext cx="384175" cy="429895"/>
            </a:xfrm>
            <a:custGeom>
              <a:avLst/>
              <a:gdLst/>
              <a:ahLst/>
              <a:cxnLst/>
              <a:rect l="l" t="t" r="r" b="b"/>
              <a:pathLst>
                <a:path w="384175" h="429895">
                  <a:moveTo>
                    <a:pt x="0" y="214884"/>
                  </a:moveTo>
                  <a:lnTo>
                    <a:pt x="5071" y="165631"/>
                  </a:lnTo>
                  <a:lnTo>
                    <a:pt x="19518" y="120409"/>
                  </a:lnTo>
                  <a:lnTo>
                    <a:pt x="42187" y="80509"/>
                  </a:lnTo>
                  <a:lnTo>
                    <a:pt x="71925" y="47226"/>
                  </a:lnTo>
                  <a:lnTo>
                    <a:pt x="107579" y="21851"/>
                  </a:lnTo>
                  <a:lnTo>
                    <a:pt x="147996" y="5678"/>
                  </a:lnTo>
                  <a:lnTo>
                    <a:pt x="192023" y="0"/>
                  </a:lnTo>
                  <a:lnTo>
                    <a:pt x="236051" y="5678"/>
                  </a:lnTo>
                  <a:lnTo>
                    <a:pt x="276468" y="21851"/>
                  </a:lnTo>
                  <a:lnTo>
                    <a:pt x="312122" y="47226"/>
                  </a:lnTo>
                  <a:lnTo>
                    <a:pt x="341860" y="80509"/>
                  </a:lnTo>
                  <a:lnTo>
                    <a:pt x="364529" y="120409"/>
                  </a:lnTo>
                  <a:lnTo>
                    <a:pt x="378976" y="165631"/>
                  </a:lnTo>
                  <a:lnTo>
                    <a:pt x="384047" y="214884"/>
                  </a:lnTo>
                  <a:lnTo>
                    <a:pt x="378976" y="264156"/>
                  </a:lnTo>
                  <a:lnTo>
                    <a:pt x="364529" y="309386"/>
                  </a:lnTo>
                  <a:lnTo>
                    <a:pt x="341860" y="349284"/>
                  </a:lnTo>
                  <a:lnTo>
                    <a:pt x="312122" y="382561"/>
                  </a:lnTo>
                  <a:lnTo>
                    <a:pt x="276468" y="407927"/>
                  </a:lnTo>
                  <a:lnTo>
                    <a:pt x="236051" y="424092"/>
                  </a:lnTo>
                  <a:lnTo>
                    <a:pt x="192023" y="429768"/>
                  </a:lnTo>
                  <a:lnTo>
                    <a:pt x="147996" y="424092"/>
                  </a:lnTo>
                  <a:lnTo>
                    <a:pt x="107579" y="407927"/>
                  </a:lnTo>
                  <a:lnTo>
                    <a:pt x="71925" y="382561"/>
                  </a:lnTo>
                  <a:lnTo>
                    <a:pt x="42187" y="349284"/>
                  </a:lnTo>
                  <a:lnTo>
                    <a:pt x="19518" y="309386"/>
                  </a:lnTo>
                  <a:lnTo>
                    <a:pt x="5071" y="264156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46419" y="5481320"/>
            <a:ext cx="109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99"/>
                </a:solidFill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70025" y="1001267"/>
            <a:ext cx="8682990" cy="4610100"/>
            <a:chOff x="970025" y="1001267"/>
            <a:chExt cx="8682990" cy="4610100"/>
          </a:xfrm>
        </p:grpSpPr>
        <p:sp>
          <p:nvSpPr>
            <p:cNvPr id="50" name="object 50"/>
            <p:cNvSpPr/>
            <p:nvPr/>
          </p:nvSpPr>
          <p:spPr>
            <a:xfrm>
              <a:off x="970026" y="3273678"/>
              <a:ext cx="5221605" cy="2200275"/>
            </a:xfrm>
            <a:custGeom>
              <a:avLst/>
              <a:gdLst/>
              <a:ahLst/>
              <a:cxnLst/>
              <a:rect l="l" t="t" r="r" b="b"/>
              <a:pathLst>
                <a:path w="5221605" h="2200275">
                  <a:moveTo>
                    <a:pt x="1712976" y="2187575"/>
                  </a:moveTo>
                  <a:lnTo>
                    <a:pt x="1696453" y="2130552"/>
                  </a:lnTo>
                  <a:lnTo>
                    <a:pt x="1677416" y="2064766"/>
                  </a:lnTo>
                  <a:lnTo>
                    <a:pt x="1649463" y="2090610"/>
                  </a:lnTo>
                  <a:lnTo>
                    <a:pt x="922274" y="1302893"/>
                  </a:lnTo>
                  <a:lnTo>
                    <a:pt x="908304" y="1315847"/>
                  </a:lnTo>
                  <a:lnTo>
                    <a:pt x="896112" y="1315847"/>
                  </a:lnTo>
                  <a:lnTo>
                    <a:pt x="882904" y="1302131"/>
                  </a:lnTo>
                  <a:lnTo>
                    <a:pt x="69354" y="2081085"/>
                  </a:lnTo>
                  <a:lnTo>
                    <a:pt x="43040" y="2053590"/>
                  </a:lnTo>
                  <a:lnTo>
                    <a:pt x="0" y="2173859"/>
                  </a:lnTo>
                  <a:lnTo>
                    <a:pt x="122085" y="2136140"/>
                  </a:lnTo>
                  <a:lnTo>
                    <a:pt x="108331" y="2121789"/>
                  </a:lnTo>
                  <a:lnTo>
                    <a:pt x="95719" y="2108619"/>
                  </a:lnTo>
                  <a:lnTo>
                    <a:pt x="877062" y="1360462"/>
                  </a:lnTo>
                  <a:lnTo>
                    <a:pt x="877062" y="2085467"/>
                  </a:lnTo>
                  <a:lnTo>
                    <a:pt x="838962" y="2085467"/>
                  </a:lnTo>
                  <a:lnTo>
                    <a:pt x="896112" y="2199767"/>
                  </a:lnTo>
                  <a:lnTo>
                    <a:pt x="943737" y="2104517"/>
                  </a:lnTo>
                  <a:lnTo>
                    <a:pt x="953262" y="2085467"/>
                  </a:lnTo>
                  <a:lnTo>
                    <a:pt x="915162" y="2085467"/>
                  </a:lnTo>
                  <a:lnTo>
                    <a:pt x="915162" y="1351368"/>
                  </a:lnTo>
                  <a:lnTo>
                    <a:pt x="1621409" y="2116531"/>
                  </a:lnTo>
                  <a:lnTo>
                    <a:pt x="1593469" y="2142363"/>
                  </a:lnTo>
                  <a:lnTo>
                    <a:pt x="1712976" y="2187575"/>
                  </a:lnTo>
                  <a:close/>
                </a:path>
                <a:path w="5221605" h="2200275">
                  <a:moveTo>
                    <a:pt x="2724150" y="2085467"/>
                  </a:moveTo>
                  <a:lnTo>
                    <a:pt x="2686050" y="2085467"/>
                  </a:lnTo>
                  <a:lnTo>
                    <a:pt x="2686050" y="1315847"/>
                  </a:lnTo>
                  <a:lnTo>
                    <a:pt x="2647950" y="1315847"/>
                  </a:lnTo>
                  <a:lnTo>
                    <a:pt x="2647950" y="2085467"/>
                  </a:lnTo>
                  <a:lnTo>
                    <a:pt x="2609850" y="2085467"/>
                  </a:lnTo>
                  <a:lnTo>
                    <a:pt x="2667000" y="2199767"/>
                  </a:lnTo>
                  <a:lnTo>
                    <a:pt x="2714625" y="2104517"/>
                  </a:lnTo>
                  <a:lnTo>
                    <a:pt x="2724150" y="2085467"/>
                  </a:lnTo>
                  <a:close/>
                </a:path>
                <a:path w="5221605" h="2200275">
                  <a:moveTo>
                    <a:pt x="4642104" y="901319"/>
                  </a:moveTo>
                  <a:lnTo>
                    <a:pt x="4624502" y="879856"/>
                  </a:lnTo>
                  <a:lnTo>
                    <a:pt x="4561078" y="802513"/>
                  </a:lnTo>
                  <a:lnTo>
                    <a:pt x="4545546" y="837260"/>
                  </a:lnTo>
                  <a:lnTo>
                    <a:pt x="2674747" y="0"/>
                  </a:lnTo>
                  <a:lnTo>
                    <a:pt x="2667000" y="17399"/>
                  </a:lnTo>
                  <a:lnTo>
                    <a:pt x="2656332" y="17399"/>
                  </a:lnTo>
                  <a:lnTo>
                    <a:pt x="2647823" y="381"/>
                  </a:lnTo>
                  <a:lnTo>
                    <a:pt x="989660" y="832993"/>
                  </a:lnTo>
                  <a:lnTo>
                    <a:pt x="972566" y="798957"/>
                  </a:lnTo>
                  <a:lnTo>
                    <a:pt x="896112" y="901319"/>
                  </a:lnTo>
                  <a:lnTo>
                    <a:pt x="1023874" y="901065"/>
                  </a:lnTo>
                  <a:lnTo>
                    <a:pt x="1011047" y="875538"/>
                  </a:lnTo>
                  <a:lnTo>
                    <a:pt x="1006767" y="867041"/>
                  </a:lnTo>
                  <a:lnTo>
                    <a:pt x="2647950" y="42900"/>
                  </a:lnTo>
                  <a:lnTo>
                    <a:pt x="2647950" y="787019"/>
                  </a:lnTo>
                  <a:lnTo>
                    <a:pt x="2609850" y="787019"/>
                  </a:lnTo>
                  <a:lnTo>
                    <a:pt x="2667000" y="901319"/>
                  </a:lnTo>
                  <a:lnTo>
                    <a:pt x="2714625" y="806069"/>
                  </a:lnTo>
                  <a:lnTo>
                    <a:pt x="2724150" y="787019"/>
                  </a:lnTo>
                  <a:lnTo>
                    <a:pt x="2686050" y="787019"/>
                  </a:lnTo>
                  <a:lnTo>
                    <a:pt x="2686050" y="46799"/>
                  </a:lnTo>
                  <a:lnTo>
                    <a:pt x="4529975" y="872083"/>
                  </a:lnTo>
                  <a:lnTo>
                    <a:pt x="4514469" y="906780"/>
                  </a:lnTo>
                  <a:lnTo>
                    <a:pt x="4642104" y="901319"/>
                  </a:lnTo>
                  <a:close/>
                </a:path>
                <a:path w="5221605" h="2200275">
                  <a:moveTo>
                    <a:pt x="5221224" y="2173859"/>
                  </a:moveTo>
                  <a:lnTo>
                    <a:pt x="5212867" y="2104898"/>
                  </a:lnTo>
                  <a:lnTo>
                    <a:pt x="5205857" y="2046986"/>
                  </a:lnTo>
                  <a:lnTo>
                    <a:pt x="5174081" y="2067966"/>
                  </a:lnTo>
                  <a:lnTo>
                    <a:pt x="4670171" y="1305306"/>
                  </a:lnTo>
                  <a:lnTo>
                    <a:pt x="4654296" y="1315847"/>
                  </a:lnTo>
                  <a:lnTo>
                    <a:pt x="4639183" y="1304290"/>
                  </a:lnTo>
                  <a:lnTo>
                    <a:pt x="4048950" y="2071624"/>
                  </a:lnTo>
                  <a:lnTo>
                    <a:pt x="4018788" y="2048383"/>
                  </a:lnTo>
                  <a:lnTo>
                    <a:pt x="3994404" y="2173859"/>
                  </a:lnTo>
                  <a:lnTo>
                    <a:pt x="4109339" y="2118106"/>
                  </a:lnTo>
                  <a:lnTo>
                    <a:pt x="4098772" y="2109978"/>
                  </a:lnTo>
                  <a:lnTo>
                    <a:pt x="4079163" y="2094877"/>
                  </a:lnTo>
                  <a:lnTo>
                    <a:pt x="4653089" y="1348613"/>
                  </a:lnTo>
                  <a:lnTo>
                    <a:pt x="5142255" y="2088997"/>
                  </a:lnTo>
                  <a:lnTo>
                    <a:pt x="5110480" y="2109978"/>
                  </a:lnTo>
                  <a:lnTo>
                    <a:pt x="5221224" y="217385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6587" y="1001267"/>
              <a:ext cx="4186428" cy="461010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811136" y="1053465"/>
            <a:ext cx="133985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06333" y="2632913"/>
            <a:ext cx="187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67393" y="346722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17209" y="2632913"/>
            <a:ext cx="174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56426" y="346837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2765" y="4494403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97090" y="346722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93734" y="4493132"/>
            <a:ext cx="10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51009" y="5171008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99"/>
                </a:solidFill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018788" y="1610867"/>
            <a:ext cx="1409700" cy="1181100"/>
            <a:chOff x="4018788" y="1610867"/>
            <a:chExt cx="1409700" cy="1181100"/>
          </a:xfrm>
        </p:grpSpPr>
        <p:sp>
          <p:nvSpPr>
            <p:cNvPr id="62" name="object 62"/>
            <p:cNvSpPr/>
            <p:nvPr/>
          </p:nvSpPr>
          <p:spPr>
            <a:xfrm>
              <a:off x="4037838" y="1629917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960501" y="0"/>
                  </a:moveTo>
                  <a:lnTo>
                    <a:pt x="960501" y="154051"/>
                  </a:lnTo>
                  <a:lnTo>
                    <a:pt x="789051" y="154051"/>
                  </a:lnTo>
                  <a:lnTo>
                    <a:pt x="730168" y="155393"/>
                  </a:lnTo>
                  <a:lnTo>
                    <a:pt x="672460" y="159356"/>
                  </a:lnTo>
                  <a:lnTo>
                    <a:pt x="616079" y="165846"/>
                  </a:lnTo>
                  <a:lnTo>
                    <a:pt x="561178" y="174768"/>
                  </a:lnTo>
                  <a:lnTo>
                    <a:pt x="507909" y="186027"/>
                  </a:lnTo>
                  <a:lnTo>
                    <a:pt x="456425" y="199529"/>
                  </a:lnTo>
                  <a:lnTo>
                    <a:pt x="406879" y="215179"/>
                  </a:lnTo>
                  <a:lnTo>
                    <a:pt x="359423" y="232883"/>
                  </a:lnTo>
                  <a:lnTo>
                    <a:pt x="314210" y="252546"/>
                  </a:lnTo>
                  <a:lnTo>
                    <a:pt x="271393" y="274073"/>
                  </a:lnTo>
                  <a:lnTo>
                    <a:pt x="231124" y="297370"/>
                  </a:lnTo>
                  <a:lnTo>
                    <a:pt x="193555" y="322342"/>
                  </a:lnTo>
                  <a:lnTo>
                    <a:pt x="158840" y="348895"/>
                  </a:lnTo>
                  <a:lnTo>
                    <a:pt x="127132" y="376933"/>
                  </a:lnTo>
                  <a:lnTo>
                    <a:pt x="98582" y="406363"/>
                  </a:lnTo>
                  <a:lnTo>
                    <a:pt x="73343" y="437089"/>
                  </a:lnTo>
                  <a:lnTo>
                    <a:pt x="51569" y="469018"/>
                  </a:lnTo>
                  <a:lnTo>
                    <a:pt x="19022" y="536103"/>
                  </a:lnTo>
                  <a:lnTo>
                    <a:pt x="2164" y="606861"/>
                  </a:lnTo>
                  <a:lnTo>
                    <a:pt x="0" y="643382"/>
                  </a:lnTo>
                  <a:lnTo>
                    <a:pt x="0" y="1143000"/>
                  </a:lnTo>
                  <a:lnTo>
                    <a:pt x="411099" y="1143000"/>
                  </a:lnTo>
                  <a:lnTo>
                    <a:pt x="411099" y="643382"/>
                  </a:lnTo>
                  <a:lnTo>
                    <a:pt x="417186" y="615684"/>
                  </a:lnTo>
                  <a:lnTo>
                    <a:pt x="462689" y="565592"/>
                  </a:lnTo>
                  <a:lnTo>
                    <a:pt x="499971" y="544071"/>
                  </a:lnTo>
                  <a:lnTo>
                    <a:pt x="545520" y="525484"/>
                  </a:lnTo>
                  <a:lnTo>
                    <a:pt x="598268" y="510267"/>
                  </a:lnTo>
                  <a:lnTo>
                    <a:pt x="657150" y="498856"/>
                  </a:lnTo>
                  <a:lnTo>
                    <a:pt x="721100" y="491689"/>
                  </a:lnTo>
                  <a:lnTo>
                    <a:pt x="789051" y="489204"/>
                  </a:lnTo>
                  <a:lnTo>
                    <a:pt x="960501" y="489204"/>
                  </a:lnTo>
                  <a:lnTo>
                    <a:pt x="960501" y="643382"/>
                  </a:lnTo>
                  <a:lnTo>
                    <a:pt x="1371600" y="321691"/>
                  </a:lnTo>
                  <a:lnTo>
                    <a:pt x="960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37838" y="1629917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1371600" y="321691"/>
                  </a:moveTo>
                  <a:lnTo>
                    <a:pt x="960501" y="0"/>
                  </a:lnTo>
                  <a:lnTo>
                    <a:pt x="960501" y="154051"/>
                  </a:lnTo>
                  <a:lnTo>
                    <a:pt x="789051" y="154051"/>
                  </a:lnTo>
                  <a:lnTo>
                    <a:pt x="730168" y="155393"/>
                  </a:lnTo>
                  <a:lnTo>
                    <a:pt x="672460" y="159356"/>
                  </a:lnTo>
                  <a:lnTo>
                    <a:pt x="616079" y="165846"/>
                  </a:lnTo>
                  <a:lnTo>
                    <a:pt x="561178" y="174768"/>
                  </a:lnTo>
                  <a:lnTo>
                    <a:pt x="507909" y="186027"/>
                  </a:lnTo>
                  <a:lnTo>
                    <a:pt x="456425" y="199529"/>
                  </a:lnTo>
                  <a:lnTo>
                    <a:pt x="406879" y="215179"/>
                  </a:lnTo>
                  <a:lnTo>
                    <a:pt x="359423" y="232883"/>
                  </a:lnTo>
                  <a:lnTo>
                    <a:pt x="314210" y="252546"/>
                  </a:lnTo>
                  <a:lnTo>
                    <a:pt x="271393" y="274073"/>
                  </a:lnTo>
                  <a:lnTo>
                    <a:pt x="231124" y="297370"/>
                  </a:lnTo>
                  <a:lnTo>
                    <a:pt x="193555" y="322342"/>
                  </a:lnTo>
                  <a:lnTo>
                    <a:pt x="158840" y="348895"/>
                  </a:lnTo>
                  <a:lnTo>
                    <a:pt x="127132" y="376933"/>
                  </a:lnTo>
                  <a:lnTo>
                    <a:pt x="98582" y="406363"/>
                  </a:lnTo>
                  <a:lnTo>
                    <a:pt x="73343" y="437089"/>
                  </a:lnTo>
                  <a:lnTo>
                    <a:pt x="51569" y="469018"/>
                  </a:lnTo>
                  <a:lnTo>
                    <a:pt x="19022" y="536103"/>
                  </a:lnTo>
                  <a:lnTo>
                    <a:pt x="2164" y="606861"/>
                  </a:lnTo>
                  <a:lnTo>
                    <a:pt x="0" y="643382"/>
                  </a:lnTo>
                  <a:lnTo>
                    <a:pt x="0" y="1143000"/>
                  </a:lnTo>
                  <a:lnTo>
                    <a:pt x="411099" y="1143000"/>
                  </a:lnTo>
                  <a:lnTo>
                    <a:pt x="411099" y="643382"/>
                  </a:lnTo>
                  <a:lnTo>
                    <a:pt x="417186" y="615684"/>
                  </a:lnTo>
                  <a:lnTo>
                    <a:pt x="462689" y="565592"/>
                  </a:lnTo>
                  <a:lnTo>
                    <a:pt x="499971" y="544071"/>
                  </a:lnTo>
                  <a:lnTo>
                    <a:pt x="545520" y="525484"/>
                  </a:lnTo>
                  <a:lnTo>
                    <a:pt x="598268" y="510267"/>
                  </a:lnTo>
                  <a:lnTo>
                    <a:pt x="657150" y="498856"/>
                  </a:lnTo>
                  <a:lnTo>
                    <a:pt x="721100" y="491689"/>
                  </a:lnTo>
                  <a:lnTo>
                    <a:pt x="789051" y="489204"/>
                  </a:lnTo>
                  <a:lnTo>
                    <a:pt x="960501" y="489204"/>
                  </a:lnTo>
                  <a:lnTo>
                    <a:pt x="960501" y="643382"/>
                  </a:lnTo>
                  <a:lnTo>
                    <a:pt x="1371600" y="32169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065" y="115570"/>
            <a:ext cx="5842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BÀI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TẬP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TRÊN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LỚP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(Kiểm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tra)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6480" marR="5080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dirty="0"/>
              <a:t>Hãy</a:t>
            </a:r>
            <a:r>
              <a:rPr spc="-40" dirty="0"/>
              <a:t> </a:t>
            </a:r>
            <a:r>
              <a:rPr dirty="0"/>
              <a:t>thiết</a:t>
            </a:r>
            <a:r>
              <a:rPr spc="-50" dirty="0"/>
              <a:t> </a:t>
            </a:r>
            <a:r>
              <a:rPr dirty="0"/>
              <a:t>lập</a:t>
            </a:r>
            <a:r>
              <a:rPr spc="-30" dirty="0"/>
              <a:t> </a:t>
            </a:r>
            <a:r>
              <a:rPr dirty="0"/>
              <a:t>thông</a:t>
            </a:r>
            <a:r>
              <a:rPr spc="-35" dirty="0"/>
              <a:t> </a:t>
            </a:r>
            <a:r>
              <a:rPr dirty="0"/>
              <a:t>tin</a:t>
            </a:r>
            <a:r>
              <a:rPr spc="-40" dirty="0"/>
              <a:t> </a:t>
            </a:r>
            <a:r>
              <a:rPr dirty="0"/>
              <a:t>của</a:t>
            </a:r>
            <a:r>
              <a:rPr spc="-45" dirty="0"/>
              <a:t> </a:t>
            </a:r>
            <a:r>
              <a:rPr dirty="0"/>
              <a:t>sinh</a:t>
            </a:r>
            <a:r>
              <a:rPr spc="-45" dirty="0"/>
              <a:t> </a:t>
            </a:r>
            <a:r>
              <a:rPr dirty="0"/>
              <a:t>viên</a:t>
            </a:r>
            <a:r>
              <a:rPr spc="-30" dirty="0"/>
              <a:t> </a:t>
            </a:r>
            <a:r>
              <a:rPr dirty="0"/>
              <a:t>gồm</a:t>
            </a:r>
            <a:r>
              <a:rPr spc="-25" dirty="0"/>
              <a:t> </a:t>
            </a:r>
            <a:r>
              <a:rPr dirty="0"/>
              <a:t>Mã</a:t>
            </a:r>
            <a:r>
              <a:rPr spc="-30" dirty="0"/>
              <a:t> </a:t>
            </a:r>
            <a:r>
              <a:rPr spc="-25" dirty="0"/>
              <a:t>SV, </a:t>
            </a:r>
            <a:r>
              <a:rPr dirty="0"/>
              <a:t>Họ</a:t>
            </a:r>
            <a:r>
              <a:rPr spc="-100" dirty="0"/>
              <a:t> </a:t>
            </a:r>
            <a:r>
              <a:rPr dirty="0"/>
              <a:t>Tên,</a:t>
            </a:r>
            <a:r>
              <a:rPr spc="-40" dirty="0"/>
              <a:t> </a:t>
            </a:r>
            <a:r>
              <a:rPr dirty="0"/>
              <a:t>Điểm</a:t>
            </a:r>
            <a:r>
              <a:rPr spc="-95" dirty="0"/>
              <a:t> </a:t>
            </a:r>
            <a:r>
              <a:rPr dirty="0"/>
              <a:t>TB.</a:t>
            </a:r>
            <a:r>
              <a:rPr spc="-55" dirty="0"/>
              <a:t> </a:t>
            </a:r>
            <a:r>
              <a:rPr dirty="0"/>
              <a:t>Biểu</a:t>
            </a:r>
            <a:r>
              <a:rPr spc="-50" dirty="0"/>
              <a:t> </a:t>
            </a:r>
            <a:r>
              <a:rPr dirty="0"/>
              <a:t>diễn</a:t>
            </a:r>
            <a:r>
              <a:rPr spc="-50" dirty="0"/>
              <a:t> </a:t>
            </a:r>
            <a:r>
              <a:rPr dirty="0"/>
              <a:t>thông</a:t>
            </a:r>
            <a:r>
              <a:rPr spc="-50" dirty="0"/>
              <a:t> </a:t>
            </a:r>
            <a:r>
              <a:rPr dirty="0"/>
              <a:t>tin</a:t>
            </a:r>
            <a:r>
              <a:rPr spc="-50" dirty="0"/>
              <a:t> </a:t>
            </a:r>
            <a:r>
              <a:rPr dirty="0"/>
              <a:t>này</a:t>
            </a:r>
            <a:r>
              <a:rPr spc="-50" dirty="0"/>
              <a:t> </a:t>
            </a:r>
            <a:r>
              <a:rPr dirty="0"/>
              <a:t>thành</a:t>
            </a:r>
            <a:r>
              <a:rPr spc="-50" dirty="0"/>
              <a:t> 1 </a:t>
            </a:r>
            <a:r>
              <a:rPr dirty="0"/>
              <a:t>nút</a:t>
            </a:r>
            <a:r>
              <a:rPr spc="-45" dirty="0"/>
              <a:t> </a:t>
            </a:r>
            <a:r>
              <a:rPr dirty="0"/>
              <a:t>trong</a:t>
            </a:r>
            <a:r>
              <a:rPr spc="-45" dirty="0"/>
              <a:t> </a:t>
            </a:r>
            <a:r>
              <a:rPr dirty="0"/>
              <a:t>cây</a:t>
            </a:r>
            <a:r>
              <a:rPr spc="-25" dirty="0"/>
              <a:t> </a:t>
            </a:r>
            <a:r>
              <a:rPr dirty="0"/>
              <a:t>nhị</a:t>
            </a:r>
            <a:r>
              <a:rPr spc="-40" dirty="0"/>
              <a:t> </a:t>
            </a:r>
            <a:r>
              <a:rPr dirty="0"/>
              <a:t>phân</a:t>
            </a:r>
            <a:r>
              <a:rPr spc="-35" dirty="0"/>
              <a:t> </a:t>
            </a:r>
            <a:r>
              <a:rPr dirty="0"/>
              <a:t>tìm</a:t>
            </a:r>
            <a:r>
              <a:rPr spc="-40" dirty="0"/>
              <a:t> </a:t>
            </a:r>
            <a:r>
              <a:rPr spc="-10" dirty="0"/>
              <a:t>kiếm.</a:t>
            </a:r>
          </a:p>
          <a:p>
            <a:pPr marL="1046480" indent="-46355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dirty="0"/>
              <a:t>Yêu</a:t>
            </a:r>
            <a:r>
              <a:rPr spc="-45" dirty="0"/>
              <a:t> </a:t>
            </a:r>
            <a:r>
              <a:rPr dirty="0"/>
              <a:t>cầu</a:t>
            </a:r>
            <a:r>
              <a:rPr spc="-45" dirty="0"/>
              <a:t> </a:t>
            </a:r>
            <a:r>
              <a:rPr dirty="0"/>
              <a:t>viết</a:t>
            </a:r>
            <a:r>
              <a:rPr spc="-50" dirty="0"/>
              <a:t> </a:t>
            </a:r>
            <a:r>
              <a:rPr dirty="0"/>
              <a:t>chương</a:t>
            </a:r>
            <a:r>
              <a:rPr spc="-40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tạo</a:t>
            </a:r>
            <a:r>
              <a:rPr spc="-55" dirty="0"/>
              <a:t> </a:t>
            </a:r>
            <a:r>
              <a:rPr dirty="0"/>
              <a:t>cây</a:t>
            </a:r>
            <a:r>
              <a:rPr spc="-45" dirty="0"/>
              <a:t> </a:t>
            </a:r>
            <a:r>
              <a:rPr spc="-25" dirty="0"/>
              <a:t>và:</a:t>
            </a: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Nhập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viên.</a:t>
            </a:r>
            <a:endParaRPr sz="2800" dirty="0">
              <a:latin typeface="Arial"/>
              <a:cs typeface="Arial"/>
            </a:endParaRPr>
          </a:p>
          <a:p>
            <a:pPr marL="1607185" marR="558165" lvl="1" indent="-447040">
              <a:lnSpc>
                <a:spcPct val="100000"/>
              </a:lnSpc>
              <a:spcBef>
                <a:spcPts val="675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điểm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nhất, </a:t>
            </a:r>
            <a:r>
              <a:rPr sz="2800" dirty="0">
                <a:latin typeface="Arial"/>
                <a:cs typeface="Arial"/>
              </a:rPr>
              <a:t>thấp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nhất.</a:t>
            </a:r>
            <a:endParaRPr sz="2800" dirty="0">
              <a:latin typeface="Arial"/>
              <a:cs typeface="Arial"/>
            </a:endParaRP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Xóa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điểm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bình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thấp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nhất.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065" y="115570"/>
            <a:ext cx="5842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BÀI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TẬP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TRÊN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LỚP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(Kiểm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tra)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52627" y="772740"/>
            <a:ext cx="8906357" cy="5977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algn="ctr">
              <a:lnSpc>
                <a:spcPct val="100000"/>
              </a:lnSpc>
              <a:spcBef>
                <a:spcPts val="95"/>
              </a:spcBef>
              <a:spcAft>
                <a:spcPts val="600"/>
              </a:spcAft>
              <a:tabLst>
                <a:tab pos="1047115" algn="l"/>
                <a:tab pos="1047750" algn="l"/>
              </a:tabLst>
            </a:pP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smtClean="0"/>
              <a:t>120 </a:t>
            </a:r>
            <a:r>
              <a:rPr lang="en-US" b="1" dirty="0" err="1" smtClean="0"/>
              <a:t>phút</a:t>
            </a:r>
            <a:endParaRPr lang="en-US" b="1" dirty="0" smtClean="0"/>
          </a:p>
          <a:p>
            <a:pPr marL="582930" marR="5080" algn="ctr">
              <a:lnSpc>
                <a:spcPct val="100000"/>
              </a:lnSpc>
              <a:spcBef>
                <a:spcPts val="95"/>
              </a:spcBef>
              <a:spcAft>
                <a:spcPts val="600"/>
              </a:spcAft>
              <a:tabLst>
                <a:tab pos="1047115" algn="l"/>
                <a:tab pos="1047750" algn="l"/>
              </a:tabLst>
            </a:pPr>
            <a:r>
              <a:rPr lang="en-US" b="1" dirty="0" err="1" smtClean="0"/>
              <a:t>Từ</a:t>
            </a:r>
            <a:r>
              <a:rPr lang="en-US" b="1" dirty="0" smtClean="0"/>
              <a:t>: </a:t>
            </a:r>
            <a:r>
              <a:rPr lang="en-US" b="1" dirty="0" smtClean="0"/>
              <a:t>9</a:t>
            </a:r>
            <a:r>
              <a:rPr lang="en-US" b="1" dirty="0" smtClean="0"/>
              <a:t>h35’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smtClean="0"/>
              <a:t>11h35</a:t>
            </a:r>
            <a:r>
              <a:rPr lang="en-US" b="1" dirty="0" smtClean="0"/>
              <a:t>’</a:t>
            </a:r>
          </a:p>
          <a:p>
            <a:pPr marL="582930" marR="5080" algn="ctr">
              <a:lnSpc>
                <a:spcPct val="100000"/>
              </a:lnSpc>
              <a:spcBef>
                <a:spcPts val="95"/>
              </a:spcBef>
              <a:spcAft>
                <a:spcPts val="1200"/>
              </a:spcAft>
              <a:tabLst>
                <a:tab pos="1047115" algn="l"/>
                <a:tab pos="1047750" algn="l"/>
              </a:tabLst>
            </a:pPr>
            <a:r>
              <a:rPr lang="en-US" dirty="0" err="1" smtClean="0">
                <a:solidFill>
                  <a:srgbClr val="FF0000"/>
                </a:solidFill>
              </a:rPr>
              <a:t>Đề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dirty="0" err="1" smtClean="0">
                <a:solidFill>
                  <a:srgbClr val="FF0000"/>
                </a:solidFill>
              </a:rPr>
              <a:t>hiết</a:t>
            </a:r>
            <a:r>
              <a:rPr spc="-50" dirty="0" smtClean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lập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thông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tin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của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sinh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viên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gồm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Mã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SV, </a:t>
            </a:r>
            <a:r>
              <a:rPr dirty="0">
                <a:solidFill>
                  <a:srgbClr val="FF0000"/>
                </a:solidFill>
              </a:rPr>
              <a:t>Họ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Tên,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Điểm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TB.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lang="en-US" spc="-55" dirty="0" err="1" smtClean="0">
                <a:solidFill>
                  <a:srgbClr val="FF0000"/>
                </a:solidFill>
              </a:rPr>
              <a:t>Biểu</a:t>
            </a:r>
            <a:r>
              <a:rPr lang="en-US" spc="-55" dirty="0" smtClean="0">
                <a:solidFill>
                  <a:srgbClr val="FF0000"/>
                </a:solidFill>
              </a:rPr>
              <a:t> </a:t>
            </a:r>
            <a:r>
              <a:rPr lang="en-US" spc="-55" dirty="0" err="1" smtClean="0">
                <a:solidFill>
                  <a:srgbClr val="FF0000"/>
                </a:solidFill>
              </a:rPr>
              <a:t>diễn</a:t>
            </a:r>
            <a:r>
              <a:rPr lang="en-US" spc="-55" dirty="0" smtClean="0">
                <a:solidFill>
                  <a:srgbClr val="FF0000"/>
                </a:solidFill>
              </a:rPr>
              <a:t> </a:t>
            </a:r>
            <a:r>
              <a:rPr lang="en-US" spc="-55" dirty="0" err="1" smtClean="0">
                <a:solidFill>
                  <a:srgbClr val="FF0000"/>
                </a:solidFill>
              </a:rPr>
              <a:t>bằng</a:t>
            </a:r>
            <a:r>
              <a:rPr lang="en-US" spc="-55" dirty="0" smtClean="0">
                <a:solidFill>
                  <a:srgbClr val="FF0000"/>
                </a:solidFill>
              </a:rPr>
              <a:t> DS </a:t>
            </a:r>
            <a:r>
              <a:rPr lang="en-US" spc="-55" dirty="0" err="1" smtClean="0">
                <a:solidFill>
                  <a:srgbClr val="FF0000"/>
                </a:solidFill>
              </a:rPr>
              <a:t>liên</a:t>
            </a:r>
            <a:r>
              <a:rPr lang="en-US" spc="-55" dirty="0" smtClean="0">
                <a:solidFill>
                  <a:srgbClr val="FF0000"/>
                </a:solidFill>
              </a:rPr>
              <a:t> </a:t>
            </a:r>
            <a:r>
              <a:rPr lang="en-US" spc="-55" dirty="0" err="1" smtClean="0">
                <a:solidFill>
                  <a:srgbClr val="FF0000"/>
                </a:solidFill>
              </a:rPr>
              <a:t>kết</a:t>
            </a:r>
            <a:r>
              <a:rPr lang="en-US" spc="-55" dirty="0">
                <a:solidFill>
                  <a:srgbClr val="FF0000"/>
                </a:solidFill>
              </a:rPr>
              <a:t> </a:t>
            </a:r>
            <a:r>
              <a:rPr lang="en-US" spc="-55" dirty="0" err="1" smtClean="0">
                <a:solidFill>
                  <a:srgbClr val="FF0000"/>
                </a:solidFill>
              </a:rPr>
              <a:t>kép</a:t>
            </a:r>
            <a:r>
              <a:rPr lang="en-US" spc="-55" dirty="0" smtClean="0">
                <a:solidFill>
                  <a:srgbClr val="FF0000"/>
                </a:solidFill>
              </a:rPr>
              <a:t> </a:t>
            </a:r>
            <a:r>
              <a:rPr lang="en-US" i="1" spc="-55" dirty="0" smtClean="0">
                <a:solidFill>
                  <a:srgbClr val="FF0000"/>
                </a:solidFill>
              </a:rPr>
              <a:t>(</a:t>
            </a:r>
            <a:r>
              <a:rPr lang="en-US" i="1" spc="-55" dirty="0" err="1" smtClean="0">
                <a:solidFill>
                  <a:srgbClr val="FF0000"/>
                </a:solidFill>
              </a:rPr>
              <a:t>mỗi</a:t>
            </a:r>
            <a:r>
              <a:rPr lang="en-US" i="1" spc="-55" dirty="0" smtClean="0">
                <a:solidFill>
                  <a:srgbClr val="FF0000"/>
                </a:solidFill>
              </a:rPr>
              <a:t> ý 2 </a:t>
            </a:r>
            <a:r>
              <a:rPr lang="en-US" i="1" spc="-55" dirty="0" err="1" smtClean="0">
                <a:solidFill>
                  <a:srgbClr val="FF0000"/>
                </a:solidFill>
              </a:rPr>
              <a:t>điểm</a:t>
            </a:r>
            <a:r>
              <a:rPr lang="en-US" i="1" spc="-55" dirty="0" smtClean="0">
                <a:solidFill>
                  <a:srgbClr val="FF0000"/>
                </a:solidFill>
              </a:rPr>
              <a:t>)</a:t>
            </a:r>
            <a:endParaRPr lang="en-US" i="1" spc="-55" dirty="0" smtClean="0">
              <a:solidFill>
                <a:srgbClr val="FF0000"/>
              </a:solidFill>
            </a:endParaRPr>
          </a:p>
          <a:p>
            <a:pPr marL="1046480" marR="5080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dirty="0" err="1" smtClean="0"/>
              <a:t>Yêu</a:t>
            </a:r>
            <a:r>
              <a:rPr spc="-45" dirty="0" smtClean="0"/>
              <a:t> </a:t>
            </a:r>
            <a:r>
              <a:rPr dirty="0"/>
              <a:t>cầu</a:t>
            </a:r>
            <a:r>
              <a:rPr spc="-45" dirty="0"/>
              <a:t> </a:t>
            </a:r>
            <a:r>
              <a:rPr dirty="0"/>
              <a:t>viết</a:t>
            </a:r>
            <a:r>
              <a:rPr spc="-50" dirty="0"/>
              <a:t> </a:t>
            </a:r>
            <a:r>
              <a:rPr dirty="0"/>
              <a:t>chương</a:t>
            </a:r>
            <a:r>
              <a:rPr spc="-40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 err="1"/>
              <a:t>tạo</a:t>
            </a:r>
            <a:r>
              <a:rPr spc="-55" dirty="0"/>
              <a:t> </a:t>
            </a:r>
            <a:r>
              <a:rPr lang="en-US" spc="-55" dirty="0" smtClean="0"/>
              <a:t>DSLK </a:t>
            </a:r>
            <a:r>
              <a:rPr lang="en-US" spc="-55" dirty="0" err="1" smtClean="0"/>
              <a:t>kép</a:t>
            </a:r>
            <a:r>
              <a:rPr lang="en-US" spc="-55" dirty="0" smtClean="0"/>
              <a:t>,</a:t>
            </a:r>
            <a:r>
              <a:rPr spc="-45" dirty="0" smtClean="0"/>
              <a:t> </a:t>
            </a:r>
            <a:r>
              <a:rPr spc="-25" dirty="0"/>
              <a:t>và:</a:t>
            </a: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Nhập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sách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viên.</a:t>
            </a:r>
            <a:endParaRPr sz="2800" dirty="0">
              <a:latin typeface="Arial"/>
              <a:cs typeface="Arial"/>
            </a:endParaRPr>
          </a:p>
          <a:p>
            <a:pPr marL="1607185" marR="558165" lvl="1" indent="-447040">
              <a:lnSpc>
                <a:spcPct val="100000"/>
              </a:lnSpc>
              <a:spcBef>
                <a:spcPts val="675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điểm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nhất, </a:t>
            </a:r>
            <a:r>
              <a:rPr sz="2800" dirty="0">
                <a:latin typeface="Arial"/>
                <a:cs typeface="Arial"/>
              </a:rPr>
              <a:t>thấp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nhất.</a:t>
            </a:r>
            <a:endParaRPr sz="2800" dirty="0">
              <a:latin typeface="Arial"/>
              <a:cs typeface="Arial"/>
            </a:endParaRP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sz="2800" dirty="0">
                <a:latin typeface="Arial"/>
                <a:cs typeface="Arial"/>
              </a:rPr>
              <a:t>Xóa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viên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điểm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bình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thấp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 err="1">
                <a:latin typeface="Arial"/>
                <a:cs typeface="Arial"/>
              </a:rPr>
              <a:t>nhất</a:t>
            </a:r>
            <a:r>
              <a:rPr sz="2800" spc="-20" dirty="0" smtClean="0">
                <a:latin typeface="Arial"/>
                <a:cs typeface="Arial"/>
              </a:rPr>
              <a:t>.</a:t>
            </a:r>
            <a:endParaRPr lang="en-US" sz="2800" spc="-20" dirty="0" smtClean="0">
              <a:latin typeface="Arial"/>
              <a:cs typeface="Arial"/>
            </a:endParaRP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lang="en-US" sz="2800" spc="-20" dirty="0" err="1" smtClean="0">
                <a:latin typeface="Arial"/>
                <a:cs typeface="Arial"/>
              </a:rPr>
              <a:t>Sắp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xếp</a:t>
            </a:r>
            <a:r>
              <a:rPr lang="en-US" sz="2800" spc="-20" dirty="0" smtClean="0">
                <a:latin typeface="Arial"/>
                <a:cs typeface="Arial"/>
              </a:rPr>
              <a:t> DS </a:t>
            </a:r>
            <a:r>
              <a:rPr lang="en-US" sz="2800" spc="-20" dirty="0" err="1" smtClean="0">
                <a:latin typeface="Arial"/>
                <a:cs typeface="Arial"/>
              </a:rPr>
              <a:t>sinh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viên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tăng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dần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theo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Điểm</a:t>
            </a:r>
            <a:r>
              <a:rPr lang="en-US" sz="2800" spc="-20" dirty="0" smtClean="0">
                <a:latin typeface="Arial"/>
                <a:cs typeface="Arial"/>
              </a:rPr>
              <a:t> TB</a:t>
            </a:r>
            <a:endParaRPr lang="en-US" sz="2800" spc="-20" dirty="0" smtClean="0">
              <a:latin typeface="Arial"/>
              <a:cs typeface="Arial"/>
            </a:endParaRPr>
          </a:p>
          <a:p>
            <a:pPr marL="1607185" lvl="1" indent="-447040">
              <a:lnSpc>
                <a:spcPct val="100000"/>
              </a:lnSpc>
              <a:spcBef>
                <a:spcPts val="670"/>
              </a:spcBef>
              <a:buFont typeface="Wingdings"/>
              <a:buChar char=""/>
              <a:tabLst>
                <a:tab pos="1608455" algn="l"/>
              </a:tabLst>
            </a:pPr>
            <a:r>
              <a:rPr lang="en-US" sz="2800" spc="-20" dirty="0" err="1" smtClean="0">
                <a:latin typeface="Arial"/>
                <a:cs typeface="Arial"/>
              </a:rPr>
              <a:t>Xuất</a:t>
            </a:r>
            <a:r>
              <a:rPr lang="en-US" sz="2800" spc="-20" dirty="0" smtClean="0">
                <a:latin typeface="Arial"/>
                <a:cs typeface="Arial"/>
              </a:rPr>
              <a:t> DS </a:t>
            </a:r>
            <a:r>
              <a:rPr lang="en-US" sz="2800" spc="-20" dirty="0" err="1" smtClean="0">
                <a:latin typeface="Arial"/>
                <a:cs typeface="Arial"/>
              </a:rPr>
              <a:t>ra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màn</a:t>
            </a:r>
            <a:r>
              <a:rPr lang="en-US" sz="2800" spc="-20" dirty="0" smtClean="0">
                <a:latin typeface="Arial"/>
                <a:cs typeface="Arial"/>
              </a:rPr>
              <a:t> </a:t>
            </a:r>
            <a:r>
              <a:rPr lang="en-US" sz="2800" spc="-20" dirty="0" err="1" smtClean="0">
                <a:latin typeface="Arial"/>
                <a:cs typeface="Arial"/>
              </a:rPr>
              <a:t>hình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065" y="115570"/>
            <a:ext cx="5842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BÀI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TẬP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TRÊN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LỚP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4727828" y="647480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99821" y="1076705"/>
            <a:ext cx="890635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6480" marR="5080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THỰC HÀNH, SINH VIÊN LÀM THEO HƯỚNG DÃ VÀ NỘP BÀI TRÊN CLASSROM</a:t>
            </a:r>
            <a:endParaRPr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spc="-35" dirty="0"/>
              <a:t> </a:t>
            </a:r>
            <a:r>
              <a:rPr dirty="0"/>
              <a:t>Nghĩa</a:t>
            </a:r>
            <a:r>
              <a:rPr spc="-20" dirty="0"/>
              <a:t> </a:t>
            </a:r>
            <a:r>
              <a:rPr spc="-25" dirty="0"/>
              <a:t>Cây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974140" y="855567"/>
            <a:ext cx="878776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30480" indent="-464184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Cây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tập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hợp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(gọi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của </a:t>
            </a:r>
            <a:r>
              <a:rPr sz="2800" dirty="0">
                <a:latin typeface="Arial"/>
                <a:cs typeface="Arial"/>
              </a:rPr>
              <a:t>cây),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đó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đặc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biệt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gọi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gốc,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còn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lại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được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chia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những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tập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rời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nhau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775" spc="-37" baseline="-21021" dirty="0">
                <a:latin typeface="Arial"/>
                <a:cs typeface="Arial"/>
              </a:rPr>
              <a:t>1</a:t>
            </a:r>
            <a:r>
              <a:rPr sz="2800" spc="-2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…,T</a:t>
            </a:r>
            <a:r>
              <a:rPr sz="2775" baseline="-21021" dirty="0">
                <a:latin typeface="Arial"/>
                <a:cs typeface="Arial"/>
              </a:rPr>
              <a:t>n</a:t>
            </a:r>
            <a:r>
              <a:rPr sz="2775" spc="-44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cấp,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đó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i</a:t>
            </a:r>
            <a:r>
              <a:rPr sz="2775" spc="33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cũng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cây.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Mỗi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ở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cấp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sẽ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quản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một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ở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cấp </a:t>
            </a:r>
            <a:r>
              <a:rPr sz="2800" dirty="0">
                <a:latin typeface="Arial"/>
                <a:cs typeface="Arial"/>
              </a:rPr>
              <a:t>i+1.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người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gọi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391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Một</a:t>
            </a:r>
            <a:r>
              <a:rPr spc="-20" dirty="0"/>
              <a:t> </a:t>
            </a:r>
            <a:r>
              <a:rPr dirty="0"/>
              <a:t>Số</a:t>
            </a:r>
            <a:r>
              <a:rPr spc="-10" dirty="0"/>
              <a:t> </a:t>
            </a:r>
            <a:r>
              <a:rPr dirty="0"/>
              <a:t>Khái</a:t>
            </a:r>
            <a:r>
              <a:rPr spc="-10" dirty="0"/>
              <a:t> </a:t>
            </a:r>
            <a:r>
              <a:rPr spc="-20" dirty="0"/>
              <a:t>Niệm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55065" y="630453"/>
            <a:ext cx="8812530" cy="5318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76250" indent="-464184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Bậc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một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nút: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số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con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đó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76250" marR="324485" indent="-464184">
              <a:lnSpc>
                <a:spcPts val="3020"/>
              </a:lnSpc>
              <a:spcBef>
                <a:spcPts val="72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Bậc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một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cây: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bậc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lớn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nhất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các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trong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endParaRPr sz="2800">
              <a:latin typeface="Arial"/>
              <a:cs typeface="Arial"/>
            </a:endParaRPr>
          </a:p>
          <a:p>
            <a:pPr marL="476250" indent="-464184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gốc: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không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có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cha.</a:t>
            </a:r>
            <a:endParaRPr sz="2800">
              <a:latin typeface="Arial"/>
              <a:cs typeface="Arial"/>
            </a:endParaRPr>
          </a:p>
          <a:p>
            <a:pPr marL="476250" indent="-464184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lá: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có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bậc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bằng</a:t>
            </a:r>
            <a:r>
              <a:rPr sz="2800" spc="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0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76250" indent="-464184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Mức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một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nút:</a:t>
            </a:r>
            <a:endParaRPr sz="2800">
              <a:latin typeface="Arial"/>
              <a:cs typeface="Arial"/>
            </a:endParaRPr>
          </a:p>
          <a:p>
            <a:pPr marL="1036955" lvl="1" indent="-447040" algn="just">
              <a:lnSpc>
                <a:spcPct val="100000"/>
              </a:lnSpc>
              <a:spcBef>
                <a:spcPts val="335"/>
              </a:spcBef>
              <a:buFont typeface="Wingdings"/>
              <a:buChar char=""/>
              <a:tabLst>
                <a:tab pos="1037590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Mức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(gốc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(T)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)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1036955" marR="451484" lvl="1" indent="-447040" algn="just">
              <a:lnSpc>
                <a:spcPts val="3020"/>
              </a:lnSpc>
              <a:spcBef>
                <a:spcPts val="725"/>
              </a:spcBef>
              <a:buFont typeface="Wingdings"/>
              <a:buChar char=""/>
              <a:tabLst>
                <a:tab pos="1037590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Gọi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T1,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T2,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T3,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...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,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Tn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các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con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của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T0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80808"/>
                </a:solidFill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Mức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(T1)</a:t>
            </a:r>
            <a:r>
              <a:rPr sz="28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Mức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(T2)</a:t>
            </a:r>
            <a:r>
              <a:rPr sz="28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.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.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.</a:t>
            </a:r>
            <a:r>
              <a:rPr sz="2800" spc="7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Mức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(Tn)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Mức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(T0)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+</a:t>
            </a:r>
            <a:r>
              <a:rPr sz="28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476250" marR="5080" indent="-464184" algn="just">
              <a:lnSpc>
                <a:spcPts val="3020"/>
              </a:lnSpc>
              <a:spcBef>
                <a:spcPts val="685"/>
              </a:spcBef>
              <a:buFont typeface="Wingdings"/>
              <a:buChar char=""/>
              <a:tabLst>
                <a:tab pos="476884" algn="l"/>
              </a:tabLst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Độ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dài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đường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đi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từ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gốc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đến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nút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x: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số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nhánh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cần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80808"/>
                </a:solidFill>
                <a:latin typeface="Arial"/>
                <a:cs typeface="Arial"/>
              </a:rPr>
              <a:t>đi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qua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kể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từ</a:t>
            </a:r>
            <a:r>
              <a:rPr sz="28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gốc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đến</a:t>
            </a:r>
            <a:r>
              <a:rPr sz="28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80808"/>
                </a:solidFill>
                <a:latin typeface="Arial"/>
                <a:cs typeface="Arial"/>
              </a:rPr>
              <a:t>x.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81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5" dirty="0"/>
              <a:t> </a:t>
            </a:r>
            <a:r>
              <a:rPr dirty="0"/>
              <a:t>Dụ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Tổ</a:t>
            </a:r>
            <a:r>
              <a:rPr spc="-5" dirty="0"/>
              <a:t> </a:t>
            </a:r>
            <a:r>
              <a:rPr dirty="0"/>
              <a:t>Chức</a:t>
            </a:r>
            <a:r>
              <a:rPr spc="-10" dirty="0"/>
              <a:t> </a:t>
            </a:r>
            <a:r>
              <a:rPr dirty="0"/>
              <a:t>Dạng</a:t>
            </a:r>
            <a:r>
              <a:rPr spc="-5" dirty="0"/>
              <a:t> </a:t>
            </a:r>
            <a:r>
              <a:rPr spc="-25" dirty="0"/>
              <a:t>Cây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293173" y="1193101"/>
            <a:ext cx="3616960" cy="450215"/>
            <a:chOff x="3293173" y="1193101"/>
            <a:chExt cx="3616960" cy="4502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7935" y="1197863"/>
              <a:ext cx="3607308" cy="4404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97935" y="1197863"/>
              <a:ext cx="3607435" cy="440690"/>
            </a:xfrm>
            <a:custGeom>
              <a:avLst/>
              <a:gdLst/>
              <a:ahLst/>
              <a:cxnLst/>
              <a:rect l="l" t="t" r="r" b="b"/>
              <a:pathLst>
                <a:path w="3607434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3533902" y="0"/>
                  </a:lnTo>
                  <a:lnTo>
                    <a:pt x="3562463" y="5772"/>
                  </a:lnTo>
                  <a:lnTo>
                    <a:pt x="3585797" y="21510"/>
                  </a:lnTo>
                  <a:lnTo>
                    <a:pt x="3601535" y="44844"/>
                  </a:lnTo>
                  <a:lnTo>
                    <a:pt x="3607308" y="73406"/>
                  </a:lnTo>
                  <a:lnTo>
                    <a:pt x="3607308" y="367030"/>
                  </a:lnTo>
                  <a:lnTo>
                    <a:pt x="3601535" y="395591"/>
                  </a:lnTo>
                  <a:lnTo>
                    <a:pt x="3585797" y="418925"/>
                  </a:lnTo>
                  <a:lnTo>
                    <a:pt x="3562463" y="434663"/>
                  </a:lnTo>
                  <a:lnTo>
                    <a:pt x="3533902" y="440436"/>
                  </a:lnTo>
                  <a:lnTo>
                    <a:pt x="73405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76827" y="1236726"/>
            <a:ext cx="2049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BB-Electronic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Corp.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8445" y="1679448"/>
            <a:ext cx="6597650" cy="1158875"/>
            <a:chOff x="1278445" y="1679448"/>
            <a:chExt cx="6597650" cy="1158875"/>
          </a:xfrm>
        </p:grpSpPr>
        <p:sp>
          <p:nvSpPr>
            <p:cNvPr id="14" name="object 14"/>
            <p:cNvSpPr/>
            <p:nvPr/>
          </p:nvSpPr>
          <p:spPr>
            <a:xfrm>
              <a:off x="1888998" y="1698498"/>
              <a:ext cx="5968365" cy="695325"/>
            </a:xfrm>
            <a:custGeom>
              <a:avLst/>
              <a:gdLst/>
              <a:ahLst/>
              <a:cxnLst/>
              <a:rect l="l" t="t" r="r" b="b"/>
              <a:pathLst>
                <a:path w="5968365" h="695325">
                  <a:moveTo>
                    <a:pt x="3212591" y="0"/>
                  </a:moveTo>
                  <a:lnTo>
                    <a:pt x="0" y="679703"/>
                  </a:lnTo>
                </a:path>
                <a:path w="5968365" h="695325">
                  <a:moveTo>
                    <a:pt x="3212591" y="0"/>
                  </a:moveTo>
                  <a:lnTo>
                    <a:pt x="2043684" y="679703"/>
                  </a:lnTo>
                </a:path>
                <a:path w="5968365" h="695325">
                  <a:moveTo>
                    <a:pt x="3212591" y="0"/>
                  </a:moveTo>
                  <a:lnTo>
                    <a:pt x="4072128" y="694943"/>
                  </a:lnTo>
                </a:path>
                <a:path w="5968365" h="695325">
                  <a:moveTo>
                    <a:pt x="3212591" y="0"/>
                  </a:moveTo>
                  <a:lnTo>
                    <a:pt x="5967983" y="694943"/>
                  </a:lnTo>
                </a:path>
              </a:pathLst>
            </a:custGeom>
            <a:ln w="381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3208" y="2394204"/>
              <a:ext cx="1298448" cy="4389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83208" y="2394204"/>
              <a:ext cx="1298575" cy="439420"/>
            </a:xfrm>
            <a:custGeom>
              <a:avLst/>
              <a:gdLst/>
              <a:ahLst/>
              <a:cxnLst/>
              <a:rect l="l" t="t" r="r" b="b"/>
              <a:pathLst>
                <a:path w="1298575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225296" y="0"/>
                  </a:lnTo>
                  <a:lnTo>
                    <a:pt x="1253763" y="5750"/>
                  </a:lnTo>
                  <a:lnTo>
                    <a:pt x="1277016" y="21431"/>
                  </a:lnTo>
                  <a:lnTo>
                    <a:pt x="1292697" y="44684"/>
                  </a:lnTo>
                  <a:lnTo>
                    <a:pt x="1298448" y="73151"/>
                  </a:lnTo>
                  <a:lnTo>
                    <a:pt x="1298448" y="365760"/>
                  </a:lnTo>
                  <a:lnTo>
                    <a:pt x="1292697" y="394227"/>
                  </a:lnTo>
                  <a:lnTo>
                    <a:pt x="1277016" y="417480"/>
                  </a:lnTo>
                  <a:lnTo>
                    <a:pt x="1253763" y="433161"/>
                  </a:lnTo>
                  <a:lnTo>
                    <a:pt x="1225296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78051" y="2431745"/>
            <a:ext cx="509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R&amp;D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5993" y="2389441"/>
            <a:ext cx="1899285" cy="448945"/>
            <a:chOff x="2995993" y="2389441"/>
            <a:chExt cx="1899285" cy="44894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0755" y="2394204"/>
              <a:ext cx="1889759" cy="438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00755" y="2394204"/>
              <a:ext cx="1889760" cy="439420"/>
            </a:xfrm>
            <a:custGeom>
              <a:avLst/>
              <a:gdLst/>
              <a:ahLst/>
              <a:cxnLst/>
              <a:rect l="l" t="t" r="r" b="b"/>
              <a:pathLst>
                <a:path w="1889760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816608" y="0"/>
                  </a:lnTo>
                  <a:lnTo>
                    <a:pt x="1845075" y="5750"/>
                  </a:lnTo>
                  <a:lnTo>
                    <a:pt x="1868328" y="21431"/>
                  </a:lnTo>
                  <a:lnTo>
                    <a:pt x="1884009" y="44684"/>
                  </a:lnTo>
                  <a:lnTo>
                    <a:pt x="1889759" y="73151"/>
                  </a:lnTo>
                  <a:lnTo>
                    <a:pt x="1889759" y="365760"/>
                  </a:lnTo>
                  <a:lnTo>
                    <a:pt x="1884009" y="394227"/>
                  </a:lnTo>
                  <a:lnTo>
                    <a:pt x="1868328" y="417480"/>
                  </a:lnTo>
                  <a:lnTo>
                    <a:pt x="1845075" y="433161"/>
                  </a:lnTo>
                  <a:lnTo>
                    <a:pt x="1816608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33369" y="2431745"/>
            <a:ext cx="136905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NI Aptima" pitchFamily="2" charset="0"/>
                <a:cs typeface="Calibri"/>
              </a:rPr>
              <a:t>K</a:t>
            </a:r>
            <a:r>
              <a:rPr sz="1800" b="1" dirty="0">
                <a:latin typeface="VNI Aptima" pitchFamily="2" charset="0"/>
                <a:cs typeface="Calibri"/>
              </a:rPr>
              <a:t>i</a:t>
            </a:r>
            <a:r>
              <a:rPr sz="2000" b="1" dirty="0">
                <a:latin typeface="VNI Aptima" pitchFamily="2" charset="0"/>
                <a:cs typeface="Calibri"/>
              </a:rPr>
              <a:t>nh</a:t>
            </a:r>
            <a:r>
              <a:rPr sz="2000" b="1" spc="-10" dirty="0">
                <a:latin typeface="VNI Aptima" pitchFamily="2" charset="0"/>
                <a:cs typeface="Calibri"/>
              </a:rPr>
              <a:t> doanh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91137" y="2389441"/>
            <a:ext cx="1308100" cy="448945"/>
            <a:chOff x="5291137" y="2389441"/>
            <a:chExt cx="1308100" cy="4489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5900" y="2394204"/>
              <a:ext cx="1298448" cy="4389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95900" y="2394204"/>
              <a:ext cx="1298575" cy="439420"/>
            </a:xfrm>
            <a:custGeom>
              <a:avLst/>
              <a:gdLst/>
              <a:ahLst/>
              <a:cxnLst/>
              <a:rect l="l" t="t" r="r" b="b"/>
              <a:pathLst>
                <a:path w="1298575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225296" y="0"/>
                  </a:lnTo>
                  <a:lnTo>
                    <a:pt x="1253763" y="5750"/>
                  </a:lnTo>
                  <a:lnTo>
                    <a:pt x="1277016" y="21431"/>
                  </a:lnTo>
                  <a:lnTo>
                    <a:pt x="1292697" y="44684"/>
                  </a:lnTo>
                  <a:lnTo>
                    <a:pt x="1298448" y="73151"/>
                  </a:lnTo>
                  <a:lnTo>
                    <a:pt x="1298448" y="365760"/>
                  </a:lnTo>
                  <a:lnTo>
                    <a:pt x="1292697" y="394227"/>
                  </a:lnTo>
                  <a:lnTo>
                    <a:pt x="1277016" y="417480"/>
                  </a:lnTo>
                  <a:lnTo>
                    <a:pt x="1253763" y="433161"/>
                  </a:lnTo>
                  <a:lnTo>
                    <a:pt x="1225296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28817" y="2431745"/>
            <a:ext cx="834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VNI Aptima" pitchFamily="2" charset="0"/>
                <a:cs typeface="Calibri"/>
              </a:rPr>
              <a:t>Taøi</a:t>
            </a:r>
            <a:r>
              <a:rPr sz="2000" b="1" spc="-75" dirty="0">
                <a:latin typeface="VNI Aptima" pitchFamily="2" charset="0"/>
                <a:cs typeface="Calibri"/>
              </a:rPr>
              <a:t> </a:t>
            </a:r>
            <a:r>
              <a:rPr sz="2000" b="1" spc="-25" dirty="0">
                <a:latin typeface="VNI Aptima" pitchFamily="2" charset="0"/>
                <a:cs typeface="Calibri"/>
              </a:rPr>
              <a:t>vuï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37641" y="2389441"/>
            <a:ext cx="1619250" cy="448945"/>
            <a:chOff x="7037641" y="2389441"/>
            <a:chExt cx="1619250" cy="44894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2404" y="2394204"/>
              <a:ext cx="1609344" cy="4389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42404" y="2394204"/>
              <a:ext cx="1609725" cy="439420"/>
            </a:xfrm>
            <a:custGeom>
              <a:avLst/>
              <a:gdLst/>
              <a:ahLst/>
              <a:cxnLst/>
              <a:rect l="l" t="t" r="r" b="b"/>
              <a:pathLst>
                <a:path w="1609725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536192" y="0"/>
                  </a:lnTo>
                  <a:lnTo>
                    <a:pt x="1564659" y="5750"/>
                  </a:lnTo>
                  <a:lnTo>
                    <a:pt x="1587912" y="21431"/>
                  </a:lnTo>
                  <a:lnTo>
                    <a:pt x="1603593" y="44684"/>
                  </a:lnTo>
                  <a:lnTo>
                    <a:pt x="1609344" y="73151"/>
                  </a:lnTo>
                  <a:lnTo>
                    <a:pt x="1609344" y="365760"/>
                  </a:lnTo>
                  <a:lnTo>
                    <a:pt x="1603593" y="394227"/>
                  </a:lnTo>
                  <a:lnTo>
                    <a:pt x="1587912" y="417480"/>
                  </a:lnTo>
                  <a:lnTo>
                    <a:pt x="1564659" y="433161"/>
                  </a:lnTo>
                  <a:lnTo>
                    <a:pt x="1536192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53985" y="2431745"/>
            <a:ext cx="1188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NI Aptima" pitchFamily="2" charset="0"/>
                <a:cs typeface="Calibri"/>
              </a:rPr>
              <a:t>Saûn</a:t>
            </a:r>
            <a:r>
              <a:rPr sz="2000" b="1" spc="-10" dirty="0">
                <a:latin typeface="VNI Aptima" pitchFamily="2" charset="0"/>
                <a:cs typeface="Calibri"/>
              </a:rPr>
              <a:t> xuaát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97689" y="3648265"/>
            <a:ext cx="761365" cy="448945"/>
            <a:chOff x="5897689" y="3648265"/>
            <a:chExt cx="761365" cy="44894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2452" y="3653028"/>
              <a:ext cx="751331" cy="4389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02452" y="3653028"/>
              <a:ext cx="751840" cy="439420"/>
            </a:xfrm>
            <a:custGeom>
              <a:avLst/>
              <a:gdLst/>
              <a:ahLst/>
              <a:cxnLst/>
              <a:rect l="l" t="t" r="r" b="b"/>
              <a:pathLst>
                <a:path w="75184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678179" y="0"/>
                  </a:lnTo>
                  <a:lnTo>
                    <a:pt x="706647" y="5750"/>
                  </a:lnTo>
                  <a:lnTo>
                    <a:pt x="729900" y="21431"/>
                  </a:lnTo>
                  <a:lnTo>
                    <a:pt x="745581" y="44684"/>
                  </a:lnTo>
                  <a:lnTo>
                    <a:pt x="751331" y="73152"/>
                  </a:lnTo>
                  <a:lnTo>
                    <a:pt x="751331" y="365760"/>
                  </a:lnTo>
                  <a:lnTo>
                    <a:pt x="745581" y="394227"/>
                  </a:lnTo>
                  <a:lnTo>
                    <a:pt x="729900" y="417480"/>
                  </a:lnTo>
                  <a:lnTo>
                    <a:pt x="706647" y="433161"/>
                  </a:lnTo>
                  <a:lnTo>
                    <a:pt x="678179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27496" y="3690950"/>
            <a:ext cx="302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TV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45617" y="3648265"/>
            <a:ext cx="761365" cy="448945"/>
            <a:chOff x="6845617" y="3648265"/>
            <a:chExt cx="761365" cy="448945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0380" y="3653028"/>
              <a:ext cx="751331" cy="4389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50380" y="3653028"/>
              <a:ext cx="751840" cy="439420"/>
            </a:xfrm>
            <a:custGeom>
              <a:avLst/>
              <a:gdLst/>
              <a:ahLst/>
              <a:cxnLst/>
              <a:rect l="l" t="t" r="r" b="b"/>
              <a:pathLst>
                <a:path w="75184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678179" y="0"/>
                  </a:lnTo>
                  <a:lnTo>
                    <a:pt x="706647" y="5750"/>
                  </a:lnTo>
                  <a:lnTo>
                    <a:pt x="729900" y="21431"/>
                  </a:lnTo>
                  <a:lnTo>
                    <a:pt x="745581" y="44684"/>
                  </a:lnTo>
                  <a:lnTo>
                    <a:pt x="751331" y="73152"/>
                  </a:lnTo>
                  <a:lnTo>
                    <a:pt x="751331" y="365760"/>
                  </a:lnTo>
                  <a:lnTo>
                    <a:pt x="745581" y="394227"/>
                  </a:lnTo>
                  <a:lnTo>
                    <a:pt x="729900" y="417480"/>
                  </a:lnTo>
                  <a:lnTo>
                    <a:pt x="706647" y="433161"/>
                  </a:lnTo>
                  <a:lnTo>
                    <a:pt x="678179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80" y="3690950"/>
            <a:ext cx="319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CD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78305" y="3648265"/>
            <a:ext cx="1486535" cy="448945"/>
            <a:chOff x="7778305" y="3648265"/>
            <a:chExt cx="1486535" cy="44894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068" y="3653028"/>
              <a:ext cx="1476755" cy="4389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83068" y="3653028"/>
              <a:ext cx="1477010" cy="439420"/>
            </a:xfrm>
            <a:custGeom>
              <a:avLst/>
              <a:gdLst/>
              <a:ahLst/>
              <a:cxnLst/>
              <a:rect l="l" t="t" r="r" b="b"/>
              <a:pathLst>
                <a:path w="1477009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403603" y="0"/>
                  </a:lnTo>
                  <a:lnTo>
                    <a:pt x="1432071" y="5750"/>
                  </a:lnTo>
                  <a:lnTo>
                    <a:pt x="1455324" y="21431"/>
                  </a:lnTo>
                  <a:lnTo>
                    <a:pt x="1471005" y="44684"/>
                  </a:lnTo>
                  <a:lnTo>
                    <a:pt x="1476755" y="73152"/>
                  </a:lnTo>
                  <a:lnTo>
                    <a:pt x="1476755" y="365760"/>
                  </a:lnTo>
                  <a:lnTo>
                    <a:pt x="1471005" y="394227"/>
                  </a:lnTo>
                  <a:lnTo>
                    <a:pt x="1455324" y="417480"/>
                  </a:lnTo>
                  <a:lnTo>
                    <a:pt x="1432071" y="433161"/>
                  </a:lnTo>
                  <a:lnTo>
                    <a:pt x="1403603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089772" y="3690950"/>
            <a:ext cx="8680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Amplier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21217" y="3648265"/>
            <a:ext cx="1486535" cy="448945"/>
            <a:chOff x="2121217" y="3648265"/>
            <a:chExt cx="1486535" cy="448945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25979" y="3653028"/>
              <a:ext cx="1476756" cy="438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125979" y="3653028"/>
              <a:ext cx="1477010" cy="439420"/>
            </a:xfrm>
            <a:custGeom>
              <a:avLst/>
              <a:gdLst/>
              <a:ahLst/>
              <a:cxnLst/>
              <a:rect l="l" t="t" r="r" b="b"/>
              <a:pathLst>
                <a:path w="1477010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1403604" y="0"/>
                  </a:lnTo>
                  <a:lnTo>
                    <a:pt x="1432071" y="5750"/>
                  </a:lnTo>
                  <a:lnTo>
                    <a:pt x="1455324" y="21431"/>
                  </a:lnTo>
                  <a:lnTo>
                    <a:pt x="1471005" y="44684"/>
                  </a:lnTo>
                  <a:lnTo>
                    <a:pt x="1476756" y="73152"/>
                  </a:lnTo>
                  <a:lnTo>
                    <a:pt x="1476756" y="365760"/>
                  </a:lnTo>
                  <a:lnTo>
                    <a:pt x="1471005" y="394227"/>
                  </a:lnTo>
                  <a:lnTo>
                    <a:pt x="1455324" y="417480"/>
                  </a:lnTo>
                  <a:lnTo>
                    <a:pt x="1432071" y="433161"/>
                  </a:lnTo>
                  <a:lnTo>
                    <a:pt x="1403604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377820" y="3690950"/>
            <a:ext cx="9728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NI Aptima" pitchFamily="2" charset="0"/>
                <a:cs typeface="Calibri"/>
              </a:rPr>
              <a:t>Noäi</a:t>
            </a:r>
            <a:r>
              <a:rPr sz="2000" b="1" spc="-40" dirty="0">
                <a:latin typeface="VNI Aptima" pitchFamily="2" charset="0"/>
                <a:cs typeface="Calibri"/>
              </a:rPr>
              <a:t> </a:t>
            </a:r>
            <a:r>
              <a:rPr sz="2000" b="1" spc="-25" dirty="0">
                <a:latin typeface="VNI Aptima" pitchFamily="2" charset="0"/>
                <a:cs typeface="Calibri"/>
              </a:rPr>
              <a:t>ñòa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18332" y="3686378"/>
            <a:ext cx="1487805" cy="448945"/>
            <a:chOff x="4044505" y="3648265"/>
            <a:chExt cx="1487805" cy="448945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49267" y="3653028"/>
              <a:ext cx="1478280" cy="4389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049267" y="3653028"/>
              <a:ext cx="1478280" cy="439420"/>
            </a:xfrm>
            <a:custGeom>
              <a:avLst/>
              <a:gdLst/>
              <a:ahLst/>
              <a:cxnLst/>
              <a:rect l="l" t="t" r="r" b="b"/>
              <a:pathLst>
                <a:path w="1478279" h="43942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2" y="0"/>
                  </a:lnTo>
                  <a:lnTo>
                    <a:pt x="1405128" y="0"/>
                  </a:lnTo>
                  <a:lnTo>
                    <a:pt x="1433595" y="5750"/>
                  </a:lnTo>
                  <a:lnTo>
                    <a:pt x="1456848" y="21431"/>
                  </a:lnTo>
                  <a:lnTo>
                    <a:pt x="1472529" y="44684"/>
                  </a:lnTo>
                  <a:lnTo>
                    <a:pt x="1478280" y="73152"/>
                  </a:lnTo>
                  <a:lnTo>
                    <a:pt x="1478280" y="365760"/>
                  </a:lnTo>
                  <a:lnTo>
                    <a:pt x="1472529" y="394227"/>
                  </a:lnTo>
                  <a:lnTo>
                    <a:pt x="1456848" y="417480"/>
                  </a:lnTo>
                  <a:lnTo>
                    <a:pt x="1433595" y="433161"/>
                  </a:lnTo>
                  <a:lnTo>
                    <a:pt x="1405128" y="438912"/>
                  </a:lnTo>
                  <a:lnTo>
                    <a:pt x="73152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39514" y="3690950"/>
            <a:ext cx="1100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NI Aptima" pitchFamily="2" charset="0"/>
                <a:cs typeface="Calibri"/>
              </a:rPr>
              <a:t>Quoác</a:t>
            </a:r>
            <a:r>
              <a:rPr sz="2000" b="1" spc="-40" dirty="0">
                <a:latin typeface="VNI Aptima" pitchFamily="2" charset="0"/>
                <a:cs typeface="Calibri"/>
              </a:rPr>
              <a:t> </a:t>
            </a:r>
            <a:r>
              <a:rPr sz="2000" b="1" spc="-25" dirty="0">
                <a:latin typeface="VNI Aptima" pitchFamily="2" charset="0"/>
                <a:cs typeface="Calibri"/>
              </a:rPr>
              <a:t>teá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63889" y="4908613"/>
            <a:ext cx="1487805" cy="450215"/>
            <a:chOff x="2163889" y="4908613"/>
            <a:chExt cx="1487805" cy="450215"/>
          </a:xfrm>
        </p:grpSpPr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8651" y="4913376"/>
              <a:ext cx="1478280" cy="4404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68651" y="4913376"/>
              <a:ext cx="1478280" cy="440690"/>
            </a:xfrm>
            <a:custGeom>
              <a:avLst/>
              <a:gdLst/>
              <a:ahLst/>
              <a:cxnLst/>
              <a:rect l="l" t="t" r="r" b="b"/>
              <a:pathLst>
                <a:path w="147827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1404874" y="0"/>
                  </a:lnTo>
                  <a:lnTo>
                    <a:pt x="1433435" y="5772"/>
                  </a:lnTo>
                  <a:lnTo>
                    <a:pt x="1456769" y="21510"/>
                  </a:lnTo>
                  <a:lnTo>
                    <a:pt x="1472507" y="44844"/>
                  </a:lnTo>
                  <a:lnTo>
                    <a:pt x="1478280" y="73406"/>
                  </a:lnTo>
                  <a:lnTo>
                    <a:pt x="1478280" y="367030"/>
                  </a:lnTo>
                  <a:lnTo>
                    <a:pt x="1472507" y="395591"/>
                  </a:lnTo>
                  <a:lnTo>
                    <a:pt x="1456769" y="418925"/>
                  </a:lnTo>
                  <a:lnTo>
                    <a:pt x="1433435" y="434663"/>
                  </a:lnTo>
                  <a:lnTo>
                    <a:pt x="1404874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300031" y="4968176"/>
            <a:ext cx="1128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NI Aptima" pitchFamily="2" charset="0"/>
                <a:cs typeface="Calibri"/>
              </a:rPr>
              <a:t>Chaâu</a:t>
            </a:r>
            <a:r>
              <a:rPr sz="2000" b="1" spc="-20" dirty="0">
                <a:latin typeface="VNI Aptima" pitchFamily="2" charset="0"/>
                <a:cs typeface="Calibri"/>
              </a:rPr>
              <a:t> </a:t>
            </a:r>
            <a:r>
              <a:rPr sz="2000" b="1" spc="-25" dirty="0">
                <a:latin typeface="VNI Aptima" pitchFamily="2" charset="0"/>
                <a:cs typeface="Calibri"/>
              </a:rPr>
              <a:t>aâu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971353" y="4908613"/>
            <a:ext cx="1486535" cy="450215"/>
            <a:chOff x="3971353" y="4908613"/>
            <a:chExt cx="1486535" cy="450215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6115" y="4913376"/>
              <a:ext cx="1476756" cy="44043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976115" y="4913376"/>
              <a:ext cx="1477010" cy="440690"/>
            </a:xfrm>
            <a:custGeom>
              <a:avLst/>
              <a:gdLst/>
              <a:ahLst/>
              <a:cxnLst/>
              <a:rect l="l" t="t" r="r" b="b"/>
              <a:pathLst>
                <a:path w="1477010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1403350" y="0"/>
                  </a:lnTo>
                  <a:lnTo>
                    <a:pt x="1431911" y="5772"/>
                  </a:lnTo>
                  <a:lnTo>
                    <a:pt x="1455245" y="21510"/>
                  </a:lnTo>
                  <a:lnTo>
                    <a:pt x="1470983" y="44844"/>
                  </a:lnTo>
                  <a:lnTo>
                    <a:pt x="1476756" y="73406"/>
                  </a:lnTo>
                  <a:lnTo>
                    <a:pt x="1476756" y="367030"/>
                  </a:lnTo>
                  <a:lnTo>
                    <a:pt x="1470983" y="395591"/>
                  </a:lnTo>
                  <a:lnTo>
                    <a:pt x="1455245" y="418925"/>
                  </a:lnTo>
                  <a:lnTo>
                    <a:pt x="1431911" y="434663"/>
                  </a:lnTo>
                  <a:lnTo>
                    <a:pt x="1403350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463922" y="4952238"/>
            <a:ext cx="5022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VNI Aptima" pitchFamily="2" charset="0"/>
                <a:cs typeface="Calibri"/>
              </a:rPr>
              <a:t>Myõ</a:t>
            </a:r>
            <a:endParaRPr sz="2000" dirty="0">
              <a:latin typeface="VNI Aptima" pitchFamily="2" charset="0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23013" y="4908613"/>
            <a:ext cx="1486535" cy="450215"/>
            <a:chOff x="5823013" y="4908613"/>
            <a:chExt cx="1486535" cy="450215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7776" y="4913376"/>
              <a:ext cx="1476755" cy="44043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827776" y="4913376"/>
              <a:ext cx="1477010" cy="440690"/>
            </a:xfrm>
            <a:custGeom>
              <a:avLst/>
              <a:gdLst/>
              <a:ahLst/>
              <a:cxnLst/>
              <a:rect l="l" t="t" r="r" b="b"/>
              <a:pathLst>
                <a:path w="1477009" h="440689">
                  <a:moveTo>
                    <a:pt x="0" y="73406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1403350" y="0"/>
                  </a:lnTo>
                  <a:lnTo>
                    <a:pt x="1431911" y="5772"/>
                  </a:lnTo>
                  <a:lnTo>
                    <a:pt x="1455245" y="21510"/>
                  </a:lnTo>
                  <a:lnTo>
                    <a:pt x="1470983" y="44844"/>
                  </a:lnTo>
                  <a:lnTo>
                    <a:pt x="1476755" y="73406"/>
                  </a:lnTo>
                  <a:lnTo>
                    <a:pt x="1476755" y="367030"/>
                  </a:lnTo>
                  <a:lnTo>
                    <a:pt x="1470983" y="395591"/>
                  </a:lnTo>
                  <a:lnTo>
                    <a:pt x="1455245" y="418925"/>
                  </a:lnTo>
                  <a:lnTo>
                    <a:pt x="1431911" y="434663"/>
                  </a:lnTo>
                  <a:lnTo>
                    <a:pt x="1403350" y="440436"/>
                  </a:lnTo>
                  <a:lnTo>
                    <a:pt x="73406" y="440436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30"/>
                  </a:lnTo>
                  <a:lnTo>
                    <a:pt x="0" y="734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46394" y="4952238"/>
            <a:ext cx="124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NI Aptima" pitchFamily="2" charset="0"/>
                <a:cs typeface="Calibri"/>
              </a:rPr>
              <a:t>Caùc</a:t>
            </a:r>
            <a:r>
              <a:rPr sz="2000" b="1" spc="-15" dirty="0">
                <a:latin typeface="VNI Aptima" pitchFamily="2" charset="0"/>
                <a:cs typeface="Calibri"/>
              </a:rPr>
              <a:t> </a:t>
            </a:r>
            <a:r>
              <a:rPr sz="2000" b="1" spc="-20" dirty="0">
                <a:latin typeface="VNI Aptima" pitchFamily="2" charset="0"/>
                <a:cs typeface="Calibri"/>
              </a:rPr>
              <a:t>nöôùc</a:t>
            </a:r>
            <a:endParaRPr sz="2000" dirty="0">
              <a:latin typeface="VNI Aptima" pitchFamily="2" charset="0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65882" y="2890266"/>
            <a:ext cx="5659120" cy="2022475"/>
          </a:xfrm>
          <a:custGeom>
            <a:avLst/>
            <a:gdLst/>
            <a:ahLst/>
            <a:cxnLst/>
            <a:rect l="l" t="t" r="r" b="b"/>
            <a:pathLst>
              <a:path w="5659120" h="2022475">
                <a:moveTo>
                  <a:pt x="1082040" y="0"/>
                </a:moveTo>
                <a:lnTo>
                  <a:pt x="0" y="762000"/>
                </a:lnTo>
              </a:path>
              <a:path w="5659120" h="2022475">
                <a:moveTo>
                  <a:pt x="1082040" y="0"/>
                </a:moveTo>
                <a:lnTo>
                  <a:pt x="1926335" y="762000"/>
                </a:lnTo>
              </a:path>
              <a:path w="5659120" h="2022475">
                <a:moveTo>
                  <a:pt x="4991100" y="0"/>
                </a:moveTo>
                <a:lnTo>
                  <a:pt x="3406140" y="762000"/>
                </a:lnTo>
              </a:path>
              <a:path w="5659120" h="2022475">
                <a:moveTo>
                  <a:pt x="4991100" y="0"/>
                </a:moveTo>
                <a:lnTo>
                  <a:pt x="4355592" y="762000"/>
                </a:lnTo>
              </a:path>
              <a:path w="5659120" h="2022475">
                <a:moveTo>
                  <a:pt x="4991100" y="0"/>
                </a:moveTo>
                <a:lnTo>
                  <a:pt x="5658612" y="762000"/>
                </a:lnTo>
              </a:path>
              <a:path w="5659120" h="2022475">
                <a:moveTo>
                  <a:pt x="1926335" y="1260348"/>
                </a:moveTo>
                <a:lnTo>
                  <a:pt x="44195" y="2022348"/>
                </a:lnTo>
              </a:path>
              <a:path w="5659120" h="2022475">
                <a:moveTo>
                  <a:pt x="1926335" y="1260348"/>
                </a:moveTo>
                <a:lnTo>
                  <a:pt x="1851659" y="2022348"/>
                </a:lnTo>
              </a:path>
              <a:path w="5659120" h="2022475">
                <a:moveTo>
                  <a:pt x="1926335" y="1260348"/>
                </a:moveTo>
                <a:lnTo>
                  <a:pt x="3701796" y="2022348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Cây</a:t>
            </a:r>
            <a:r>
              <a:rPr spc="-15" dirty="0"/>
              <a:t> </a:t>
            </a:r>
            <a:r>
              <a:rPr dirty="0"/>
              <a:t>Nhị</a:t>
            </a:r>
            <a:r>
              <a:rPr spc="-25" dirty="0"/>
              <a:t> </a:t>
            </a:r>
            <a:r>
              <a:rPr dirty="0"/>
              <a:t>Phân</a:t>
            </a:r>
            <a:r>
              <a:rPr spc="-10" dirty="0"/>
              <a:t> </a:t>
            </a:r>
            <a:r>
              <a:rPr dirty="0"/>
              <a:t>(page</a:t>
            </a:r>
            <a:r>
              <a:rPr spc="-10" dirty="0"/>
              <a:t> </a:t>
            </a:r>
            <a:r>
              <a:rPr spc="-20" dirty="0"/>
              <a:t>285)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3096" y="1433829"/>
            <a:ext cx="5036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b="1" dirty="0">
                <a:latin typeface="Arial"/>
                <a:cs typeface="Arial"/>
              </a:rPr>
              <a:t>Mỗi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nút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có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tối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đa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cây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6048" y="2133600"/>
            <a:ext cx="5911816" cy="35274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44700" y="2482722"/>
            <a:ext cx="626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 algn="just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80808"/>
                </a:solidFill>
                <a:latin typeface="VNI Aptima" pitchFamily="2" charset="0"/>
                <a:cs typeface="Calibri"/>
              </a:rPr>
              <a:t>Caây con </a:t>
            </a:r>
            <a:r>
              <a:rPr sz="2400" b="1" spc="-20" dirty="0">
                <a:solidFill>
                  <a:srgbClr val="080808"/>
                </a:solidFill>
                <a:latin typeface="VNI Aptima" pitchFamily="2" charset="0"/>
                <a:cs typeface="Calibri"/>
              </a:rPr>
              <a:t>traùi</a:t>
            </a:r>
            <a:endParaRPr sz="2400" dirty="0">
              <a:latin typeface="VNI Aptima" pitchFamily="2" charset="0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204145" y="2606890"/>
            <a:ext cx="741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 algn="just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80808"/>
                </a:solidFill>
                <a:latin typeface="VNI Aptima" pitchFamily="2" charset="0"/>
                <a:cs typeface="Calibri"/>
              </a:rPr>
              <a:t>Caây </a:t>
            </a:r>
            <a:r>
              <a:rPr sz="2400" b="1" spc="-25" dirty="0">
                <a:solidFill>
                  <a:srgbClr val="080808"/>
                </a:solidFill>
                <a:latin typeface="VNI Aptima" pitchFamily="2" charset="0"/>
                <a:cs typeface="Calibri"/>
              </a:rPr>
              <a:t>con </a:t>
            </a:r>
            <a:r>
              <a:rPr sz="2400" b="1" spc="-10" dirty="0">
                <a:solidFill>
                  <a:srgbClr val="080808"/>
                </a:solidFill>
                <a:latin typeface="VNI Aptima" pitchFamily="2" charset="0"/>
                <a:cs typeface="Calibri"/>
              </a:rPr>
              <a:t>phaûi</a:t>
            </a:r>
            <a:endParaRPr sz="2400" dirty="0">
              <a:latin typeface="VNI Aptima" pitchFamily="2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84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Một</a:t>
            </a:r>
            <a:r>
              <a:rPr spc="-20" dirty="0"/>
              <a:t> </a:t>
            </a:r>
            <a:r>
              <a:rPr dirty="0"/>
              <a:t>Số</a:t>
            </a:r>
            <a:r>
              <a:rPr spc="-15" dirty="0"/>
              <a:t> </a:t>
            </a:r>
            <a:r>
              <a:rPr dirty="0"/>
              <a:t>Tính</a:t>
            </a:r>
            <a:r>
              <a:rPr spc="-5" dirty="0"/>
              <a:t> </a:t>
            </a:r>
            <a:r>
              <a:rPr dirty="0"/>
              <a:t>Chất</a:t>
            </a:r>
            <a:r>
              <a:rPr spc="-15" dirty="0"/>
              <a:t> </a:t>
            </a:r>
            <a:r>
              <a:rPr dirty="0"/>
              <a:t>Của</a:t>
            </a:r>
            <a:r>
              <a:rPr spc="-15" dirty="0"/>
              <a:t> </a:t>
            </a:r>
            <a:r>
              <a:rPr dirty="0"/>
              <a:t>Cây</a:t>
            </a:r>
            <a:r>
              <a:rPr spc="-15" dirty="0"/>
              <a:t> </a:t>
            </a:r>
            <a:r>
              <a:rPr dirty="0"/>
              <a:t>Nhị</a:t>
            </a:r>
            <a:r>
              <a:rPr spc="-20" dirty="0"/>
              <a:t> Phân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5065" y="693699"/>
            <a:ext cx="4181475" cy="34404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76250" indent="-464184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Số</a:t>
            </a:r>
            <a:r>
              <a:rPr sz="2800" b="1" spc="-9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nút</a:t>
            </a:r>
            <a:r>
              <a:rPr sz="2800" b="1" spc="-8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nằm</a:t>
            </a:r>
            <a:r>
              <a:rPr sz="2800" b="1" spc="-9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Calibri"/>
                <a:cs typeface="Calibri"/>
              </a:rPr>
              <a:t>ở</a:t>
            </a:r>
            <a:r>
              <a:rPr sz="2800" b="1" spc="-1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mức</a:t>
            </a:r>
            <a:r>
              <a:rPr sz="2800" b="1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i</a:t>
            </a:r>
            <a:r>
              <a:rPr sz="2800" b="1" spc="-9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Symbol"/>
                <a:cs typeface="Symbol"/>
              </a:rPr>
              <a:t></a:t>
            </a:r>
            <a:r>
              <a:rPr sz="2800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80808"/>
                </a:solidFill>
                <a:latin typeface="Calibri"/>
                <a:cs typeface="Calibri"/>
              </a:rPr>
              <a:t>2</a:t>
            </a:r>
            <a:r>
              <a:rPr sz="2800" b="1" spc="-25" dirty="0">
                <a:solidFill>
                  <a:srgbClr val="080808"/>
                </a:solidFill>
                <a:latin typeface="Times New Roman"/>
                <a:cs typeface="Times New Roman"/>
              </a:rPr>
              <a:t>i</a:t>
            </a:r>
            <a:r>
              <a:rPr sz="2800" b="1" spc="-25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76250" marR="55244" indent="-464184">
              <a:lnSpc>
                <a:spcPts val="3350"/>
              </a:lnSpc>
              <a:spcBef>
                <a:spcPts val="795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Số</a:t>
            </a:r>
            <a:r>
              <a:rPr sz="2800" b="1" spc="-8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nút</a:t>
            </a:r>
            <a:r>
              <a:rPr sz="2800" b="1" spc="-7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lá</a:t>
            </a:r>
            <a:r>
              <a:rPr sz="2800" b="1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Symbol"/>
                <a:cs typeface="Symbol"/>
              </a:rPr>
              <a:t></a:t>
            </a:r>
            <a:r>
              <a:rPr sz="2800" spc="-8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2</a:t>
            </a: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h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080808"/>
                </a:solidFill>
                <a:latin typeface="Calibri"/>
                <a:cs typeface="Calibri"/>
              </a:rPr>
              <a:t>1,</a:t>
            </a:r>
            <a:r>
              <a:rPr sz="2800" b="1" spc="1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với</a:t>
            </a:r>
            <a:r>
              <a:rPr sz="2800" b="1" spc="-7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h</a:t>
            </a:r>
            <a:r>
              <a:rPr sz="2800" b="1" spc="-8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80808"/>
                </a:solidFill>
                <a:latin typeface="Times New Roman"/>
                <a:cs typeface="Times New Roman"/>
              </a:rPr>
              <a:t>là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chiều</a:t>
            </a:r>
            <a:r>
              <a:rPr sz="2800" b="1" spc="-114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cao</a:t>
            </a:r>
            <a:r>
              <a:rPr sz="2800" b="1" spc="-11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của</a:t>
            </a:r>
            <a:r>
              <a:rPr sz="2800" b="1" spc="-11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cây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76250" indent="-464184">
              <a:lnSpc>
                <a:spcPts val="3354"/>
              </a:lnSpc>
              <a:spcBef>
                <a:spcPts val="57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Chiều</a:t>
            </a:r>
            <a:r>
              <a:rPr sz="2800" b="1" spc="-10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cao</a:t>
            </a:r>
            <a:r>
              <a:rPr sz="2800" b="1" spc="-10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của</a:t>
            </a:r>
            <a:r>
              <a:rPr sz="2800" b="1" spc="-10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cây</a:t>
            </a:r>
            <a:r>
              <a:rPr sz="2800" b="1" spc="-114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h</a:t>
            </a:r>
            <a:r>
              <a:rPr sz="2800" b="1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080808"/>
                </a:solidFill>
                <a:latin typeface="Symbol"/>
                <a:cs typeface="Symbol"/>
              </a:rPr>
              <a:t></a:t>
            </a:r>
            <a:endParaRPr sz="2800">
              <a:latin typeface="Symbol"/>
              <a:cs typeface="Symbol"/>
            </a:endParaRPr>
          </a:p>
          <a:p>
            <a:pPr marL="476250">
              <a:lnSpc>
                <a:spcPts val="3354"/>
              </a:lnSpc>
            </a:pP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log</a:t>
            </a:r>
            <a:r>
              <a:rPr sz="2800" b="1" spc="-10" dirty="0">
                <a:solidFill>
                  <a:srgbClr val="080808"/>
                </a:solidFill>
                <a:latin typeface="Calibri"/>
                <a:cs typeface="Calibri"/>
              </a:rPr>
              <a:t>2(</a:t>
            </a:r>
            <a:r>
              <a:rPr sz="2800" b="1" spc="-10" dirty="0">
                <a:solidFill>
                  <a:srgbClr val="080808"/>
                </a:solidFill>
                <a:latin typeface="Times New Roman"/>
                <a:cs typeface="Times New Roman"/>
              </a:rPr>
              <a:t>N</a:t>
            </a:r>
            <a:r>
              <a:rPr sz="2800" b="1" spc="-10" dirty="0">
                <a:solidFill>
                  <a:srgbClr val="080808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46405" marR="120650" lvl="1" indent="-447040" algn="r">
              <a:lnSpc>
                <a:spcPct val="100000"/>
              </a:lnSpc>
              <a:spcBef>
                <a:spcPts val="675"/>
              </a:spcBef>
              <a:buFont typeface="Wingdings"/>
              <a:buChar char=""/>
              <a:tabLst>
                <a:tab pos="447040" algn="l"/>
              </a:tabLst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</a:t>
            </a:r>
            <a:r>
              <a:rPr sz="2800" b="1" spc="-9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số</a:t>
            </a:r>
            <a:r>
              <a:rPr sz="2800" b="1" spc="-10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nút</a:t>
            </a:r>
            <a:r>
              <a:rPr sz="2800" b="1" spc="-8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trong</a:t>
            </a:r>
            <a:r>
              <a:rPr sz="2800" b="1" spc="-9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80808"/>
                </a:solidFill>
                <a:latin typeface="Times New Roman"/>
                <a:cs typeface="Times New Roman"/>
              </a:rPr>
              <a:t>cây</a:t>
            </a:r>
            <a:endParaRPr sz="2800">
              <a:latin typeface="Times New Roman"/>
              <a:cs typeface="Times New Roman"/>
            </a:endParaRPr>
          </a:p>
          <a:p>
            <a:pPr marL="462915" marR="100965" indent="-462915" algn="r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462915" algn="l"/>
                <a:tab pos="476884" algn="l"/>
              </a:tabLst>
            </a:pP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Số</a:t>
            </a:r>
            <a:r>
              <a:rPr sz="2800" b="1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nút</a:t>
            </a:r>
            <a:r>
              <a:rPr sz="2800" b="1" spc="-8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trong</a:t>
            </a:r>
            <a:r>
              <a:rPr sz="2800" b="1" spc="-8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Times New Roman"/>
                <a:cs typeface="Times New Roman"/>
              </a:rPr>
              <a:t>cây</a:t>
            </a:r>
            <a:r>
              <a:rPr sz="2800" b="1" spc="-10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80808"/>
                </a:solidFill>
                <a:latin typeface="Symbol"/>
                <a:cs typeface="Symbol"/>
              </a:rPr>
              <a:t></a:t>
            </a:r>
            <a:r>
              <a:rPr sz="2800" spc="-9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2</a:t>
            </a:r>
            <a:r>
              <a:rPr sz="2800" b="1" spc="-20" dirty="0">
                <a:solidFill>
                  <a:srgbClr val="080808"/>
                </a:solidFill>
                <a:latin typeface="Times New Roman"/>
                <a:cs typeface="Times New Roman"/>
              </a:rPr>
              <a:t>h</a:t>
            </a:r>
            <a:r>
              <a:rPr sz="2800" b="1" spc="-20" dirty="0">
                <a:solidFill>
                  <a:srgbClr val="080808"/>
                </a:solidFill>
                <a:latin typeface="Calibri"/>
                <a:cs typeface="Calibri"/>
              </a:rPr>
              <a:t>-</a:t>
            </a:r>
            <a:r>
              <a:rPr sz="2800" b="1" spc="-25" dirty="0">
                <a:solidFill>
                  <a:srgbClr val="080808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65318" y="1682035"/>
            <a:ext cx="4104434" cy="39181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925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Cấu</a:t>
            </a:r>
            <a:r>
              <a:rPr spc="-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dirty="0"/>
              <a:t>Dữ</a:t>
            </a:r>
            <a:r>
              <a:rPr spc="-10" dirty="0"/>
              <a:t> </a:t>
            </a:r>
            <a:r>
              <a:rPr dirty="0"/>
              <a:t>Liệu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0" dirty="0"/>
              <a:t> </a:t>
            </a:r>
            <a:r>
              <a:rPr dirty="0"/>
              <a:t>Cây</a:t>
            </a:r>
            <a:r>
              <a:rPr spc="-10" dirty="0"/>
              <a:t> </a:t>
            </a:r>
            <a:r>
              <a:rPr dirty="0"/>
              <a:t>Nhị</a:t>
            </a:r>
            <a:r>
              <a:rPr spc="-20" dirty="0"/>
              <a:t> Phân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5065" y="703834"/>
            <a:ext cx="38252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typedef</a:t>
            </a:r>
            <a:r>
              <a:rPr sz="2800" spc="-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7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80808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tabLst>
                <a:tab pos="1841500" algn="l"/>
              </a:tabLst>
            </a:pP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Data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	</a:t>
            </a:r>
            <a:r>
              <a:rPr sz="2800" spc="-20" dirty="0">
                <a:solidFill>
                  <a:srgbClr val="080808"/>
                </a:solidFill>
                <a:latin typeface="Arial"/>
                <a:cs typeface="Arial"/>
              </a:rPr>
              <a:t>Key;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641" y="1984374"/>
            <a:ext cx="3684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1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*pLeft;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8641" y="2325446"/>
            <a:ext cx="392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struct</a:t>
            </a:r>
            <a:r>
              <a:rPr sz="2800" spc="-1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tagTNode</a:t>
            </a:r>
            <a:r>
              <a:rPr sz="28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*pRight;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065" y="2752724"/>
            <a:ext cx="36461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}TNode;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typedef</a:t>
            </a:r>
            <a:r>
              <a:rPr sz="2800" spc="-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80808"/>
                </a:solidFill>
                <a:latin typeface="Arial"/>
                <a:cs typeface="Arial"/>
              </a:rPr>
              <a:t>TNode</a:t>
            </a:r>
            <a:r>
              <a:rPr sz="2800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80808"/>
                </a:solidFill>
                <a:latin typeface="Arial"/>
                <a:cs typeface="Arial"/>
              </a:rPr>
              <a:t>*TREE;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0209" y="2200465"/>
            <a:ext cx="1838325" cy="1330960"/>
            <a:chOff x="7010209" y="2200465"/>
            <a:chExt cx="1838325" cy="133096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4971" y="2205227"/>
              <a:ext cx="1828800" cy="13213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14971" y="2205227"/>
              <a:ext cx="1828800" cy="1321435"/>
            </a:xfrm>
            <a:custGeom>
              <a:avLst/>
              <a:gdLst/>
              <a:ahLst/>
              <a:cxnLst/>
              <a:rect l="l" t="t" r="r" b="b"/>
              <a:pathLst>
                <a:path w="1828800" h="1321435">
                  <a:moveTo>
                    <a:pt x="0" y="1321308"/>
                  </a:moveTo>
                  <a:lnTo>
                    <a:pt x="1828800" y="132130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21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14031" y="2212594"/>
            <a:ext cx="634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libri"/>
                <a:cs typeface="Calibri"/>
              </a:rPr>
              <a:t>Key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76771" y="3038665"/>
            <a:ext cx="3048000" cy="1757680"/>
            <a:chOff x="6176771" y="3038665"/>
            <a:chExt cx="3048000" cy="1757680"/>
          </a:xfrm>
        </p:grpSpPr>
        <p:sp>
          <p:nvSpPr>
            <p:cNvPr id="18" name="object 18"/>
            <p:cNvSpPr/>
            <p:nvPr/>
          </p:nvSpPr>
          <p:spPr>
            <a:xfrm>
              <a:off x="7014971" y="3043427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828800" y="0"/>
                  </a:lnTo>
                </a:path>
                <a:path w="1828800" h="457200">
                  <a:moveTo>
                    <a:pt x="914400" y="0"/>
                  </a:moveTo>
                  <a:lnTo>
                    <a:pt x="91440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6772" y="3192525"/>
              <a:ext cx="3048000" cy="1604010"/>
            </a:xfrm>
            <a:custGeom>
              <a:avLst/>
              <a:gdLst/>
              <a:ahLst/>
              <a:cxnLst/>
              <a:rect l="l" t="t" r="r" b="b"/>
              <a:pathLst>
                <a:path w="3048000" h="1604010">
                  <a:moveTo>
                    <a:pt x="1299972" y="160020"/>
                  </a:moveTo>
                  <a:lnTo>
                    <a:pt x="1290828" y="151384"/>
                  </a:lnTo>
                  <a:lnTo>
                    <a:pt x="47675" y="1467548"/>
                  </a:lnTo>
                  <a:lnTo>
                    <a:pt x="24638" y="1445768"/>
                  </a:lnTo>
                  <a:lnTo>
                    <a:pt x="0" y="1527302"/>
                  </a:lnTo>
                  <a:lnTo>
                    <a:pt x="80010" y="1498092"/>
                  </a:lnTo>
                  <a:lnTo>
                    <a:pt x="66700" y="1485519"/>
                  </a:lnTo>
                  <a:lnTo>
                    <a:pt x="56946" y="1476311"/>
                  </a:lnTo>
                  <a:lnTo>
                    <a:pt x="1299972" y="160020"/>
                  </a:lnTo>
                  <a:close/>
                </a:path>
                <a:path w="3048000" h="1604010">
                  <a:moveTo>
                    <a:pt x="3048000" y="1603502"/>
                  </a:moveTo>
                  <a:lnTo>
                    <a:pt x="3043364" y="1552829"/>
                  </a:lnTo>
                  <a:lnTo>
                    <a:pt x="3040253" y="1518666"/>
                  </a:lnTo>
                  <a:lnTo>
                    <a:pt x="3013227" y="1535417"/>
                  </a:lnTo>
                  <a:lnTo>
                    <a:pt x="2062861" y="0"/>
                  </a:lnTo>
                  <a:lnTo>
                    <a:pt x="2051939" y="6604"/>
                  </a:lnTo>
                  <a:lnTo>
                    <a:pt x="3002470" y="1542072"/>
                  </a:lnTo>
                  <a:lnTo>
                    <a:pt x="2975483" y="1558798"/>
                  </a:lnTo>
                  <a:lnTo>
                    <a:pt x="3048000" y="1603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10" dirty="0"/>
              <a:t> </a:t>
            </a:r>
            <a:r>
              <a:rPr dirty="0"/>
              <a:t>Dụ</a:t>
            </a:r>
            <a:r>
              <a:rPr spc="-10" dirty="0"/>
              <a:t> </a:t>
            </a:r>
            <a:r>
              <a:rPr dirty="0"/>
              <a:t>Cây</a:t>
            </a:r>
            <a:r>
              <a:rPr spc="-30" dirty="0"/>
              <a:t> </a:t>
            </a:r>
            <a:r>
              <a:rPr dirty="0"/>
              <a:t>Được</a:t>
            </a:r>
            <a:r>
              <a:rPr spc="-10" dirty="0"/>
              <a:t> </a:t>
            </a:r>
            <a:r>
              <a:rPr dirty="0"/>
              <a:t>Tổ</a:t>
            </a:r>
            <a:r>
              <a:rPr spc="-10" dirty="0"/>
              <a:t> </a:t>
            </a:r>
            <a:r>
              <a:rPr dirty="0"/>
              <a:t>Chức</a:t>
            </a:r>
            <a:r>
              <a:rPr spc="-5" dirty="0"/>
              <a:t> </a:t>
            </a:r>
            <a:r>
              <a:rPr dirty="0"/>
              <a:t>Trong</a:t>
            </a:r>
            <a:r>
              <a:rPr spc="-10" dirty="0"/>
              <a:t> </a:t>
            </a:r>
            <a:r>
              <a:rPr dirty="0"/>
              <a:t>Bộ</a:t>
            </a:r>
            <a:r>
              <a:rPr spc="-5" dirty="0"/>
              <a:t> </a:t>
            </a:r>
            <a:r>
              <a:rPr spc="-25" dirty="0"/>
              <a:t>Nhớ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3742" y="357885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3F3"/>
                </a:solidFill>
                <a:latin typeface="Arial"/>
                <a:cs typeface="Arial"/>
              </a:rPr>
              <a:t>Trong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04259" y="1938527"/>
            <a:ext cx="2265045" cy="483234"/>
            <a:chOff x="3604259" y="1938527"/>
            <a:chExt cx="2265045" cy="483234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6923" y="1938527"/>
              <a:ext cx="762000" cy="4831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4923" y="1938527"/>
              <a:ext cx="762000" cy="4831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4259" y="1938527"/>
              <a:ext cx="701039" cy="483108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64635" y="1920239"/>
          <a:ext cx="2284094" cy="50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500" b="1" spc="-25" dirty="0">
                          <a:latin typeface="Calibri"/>
                          <a:cs typeface="Calibri"/>
                        </a:rPr>
                        <a:t>2f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5715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500" b="1" spc="-25" dirty="0">
                          <a:latin typeface="Calibri"/>
                          <a:cs typeface="Calibri"/>
                        </a:rPr>
                        <a:t>3f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509898" y="1589278"/>
            <a:ext cx="33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1f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30923" y="3310128"/>
            <a:ext cx="2286000" cy="483234"/>
            <a:chOff x="6630923" y="3310128"/>
            <a:chExt cx="2286000" cy="48323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4923" y="3310128"/>
              <a:ext cx="762000" cy="483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2923" y="3310128"/>
              <a:ext cx="762000" cy="4831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0923" y="3310128"/>
              <a:ext cx="762000" cy="483108"/>
            </a:xfrm>
            <a:prstGeom prst="rect">
              <a:avLst/>
            </a:prstGeom>
          </p:spPr>
        </p:pic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12635" y="3291840"/>
          <a:ext cx="2286000" cy="50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b="1" spc="-25" dirty="0">
                          <a:latin typeface="Calibri"/>
                          <a:cs typeface="Calibri"/>
                        </a:rPr>
                        <a:t>7f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9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3810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558533" y="2961259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3f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01761" y="3473005"/>
            <a:ext cx="1533525" cy="492759"/>
            <a:chOff x="1901761" y="3473005"/>
            <a:chExt cx="1533525" cy="492759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8523" y="3477767"/>
              <a:ext cx="762000" cy="4831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68523" y="3477767"/>
              <a:ext cx="762000" cy="483234"/>
            </a:xfrm>
            <a:custGeom>
              <a:avLst/>
              <a:gdLst/>
              <a:ahLst/>
              <a:cxnLst/>
              <a:rect l="l" t="t" r="r" b="b"/>
              <a:pathLst>
                <a:path w="762000" h="483235">
                  <a:moveTo>
                    <a:pt x="0" y="483108"/>
                  </a:moveTo>
                  <a:lnTo>
                    <a:pt x="762000" y="483108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6523" y="3477767"/>
              <a:ext cx="762000" cy="4831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06523" y="3477767"/>
              <a:ext cx="762000" cy="483234"/>
            </a:xfrm>
            <a:custGeom>
              <a:avLst/>
              <a:gdLst/>
              <a:ahLst/>
              <a:cxnLst/>
              <a:rect l="l" t="t" r="r" b="b"/>
              <a:pathLst>
                <a:path w="762000" h="483235">
                  <a:moveTo>
                    <a:pt x="0" y="483108"/>
                  </a:moveTo>
                  <a:lnTo>
                    <a:pt x="762000" y="483108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9525">
              <a:solidFill>
                <a:srgbClr val="33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26335" y="3492246"/>
            <a:ext cx="14859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5"/>
              </a:spcBef>
              <a:tabLst>
                <a:tab pos="993140" algn="l"/>
              </a:tabLst>
            </a:pPr>
            <a:r>
              <a:rPr sz="2500" b="1" spc="-50" dirty="0">
                <a:latin typeface="Calibri"/>
                <a:cs typeface="Calibri"/>
              </a:rPr>
              <a:t>4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25" dirty="0">
                <a:latin typeface="Calibri"/>
                <a:cs typeface="Calibri"/>
              </a:rPr>
              <a:t>5f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39761" y="3473005"/>
            <a:ext cx="771525" cy="492759"/>
            <a:chOff x="1139761" y="3473005"/>
            <a:chExt cx="771525" cy="492759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524" y="3477767"/>
              <a:ext cx="762000" cy="4831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44524" y="3477767"/>
              <a:ext cx="762000" cy="483234"/>
            </a:xfrm>
            <a:custGeom>
              <a:avLst/>
              <a:gdLst/>
              <a:ahLst/>
              <a:cxnLst/>
              <a:rect l="l" t="t" r="r" b="b"/>
              <a:pathLst>
                <a:path w="762000" h="483235">
                  <a:moveTo>
                    <a:pt x="0" y="483108"/>
                  </a:moveTo>
                  <a:lnTo>
                    <a:pt x="762000" y="483108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64336" y="3492246"/>
            <a:ext cx="7239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alibri"/>
                <a:cs typeface="Calibri"/>
              </a:rPr>
              <a:t>N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26236" y="3459479"/>
            <a:ext cx="2324100" cy="556260"/>
            <a:chOff x="1126236" y="3459479"/>
            <a:chExt cx="2324100" cy="556260"/>
          </a:xfrm>
        </p:grpSpPr>
        <p:sp>
          <p:nvSpPr>
            <p:cNvPr id="33" name="object 33"/>
            <p:cNvSpPr/>
            <p:nvPr/>
          </p:nvSpPr>
          <p:spPr>
            <a:xfrm>
              <a:off x="1145286" y="3478529"/>
              <a:ext cx="2286000" cy="518159"/>
            </a:xfrm>
            <a:custGeom>
              <a:avLst/>
              <a:gdLst/>
              <a:ahLst/>
              <a:cxnLst/>
              <a:rect l="l" t="t" r="r" b="b"/>
              <a:pathLst>
                <a:path w="2286000" h="518160">
                  <a:moveTo>
                    <a:pt x="0" y="0"/>
                  </a:moveTo>
                  <a:lnTo>
                    <a:pt x="2286000" y="0"/>
                  </a:lnTo>
                </a:path>
                <a:path w="2286000" h="518160">
                  <a:moveTo>
                    <a:pt x="0" y="518160"/>
                  </a:moveTo>
                  <a:lnTo>
                    <a:pt x="2286000" y="518160"/>
                  </a:lnTo>
                </a:path>
                <a:path w="2286000" h="518160">
                  <a:moveTo>
                    <a:pt x="0" y="0"/>
                  </a:moveTo>
                  <a:lnTo>
                    <a:pt x="0" y="51816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07286" y="3478529"/>
              <a:ext cx="762000" cy="518159"/>
            </a:xfrm>
            <a:custGeom>
              <a:avLst/>
              <a:gdLst/>
              <a:ahLst/>
              <a:cxnLst/>
              <a:rect l="l" t="t" r="r" b="b"/>
              <a:pathLst>
                <a:path w="762000" h="518160">
                  <a:moveTo>
                    <a:pt x="0" y="0"/>
                  </a:moveTo>
                  <a:lnTo>
                    <a:pt x="0" y="518160"/>
                  </a:lnTo>
                </a:path>
                <a:path w="762000" h="518160">
                  <a:moveTo>
                    <a:pt x="762000" y="0"/>
                  </a:moveTo>
                  <a:lnTo>
                    <a:pt x="762000" y="51816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1286" y="3478529"/>
              <a:ext cx="0" cy="518159"/>
            </a:xfrm>
            <a:custGeom>
              <a:avLst/>
              <a:gdLst/>
              <a:ahLst/>
              <a:cxnLst/>
              <a:rect l="l" t="t" r="r" b="b"/>
              <a:pathLst>
                <a:path h="518160">
                  <a:moveTo>
                    <a:pt x="0" y="0"/>
                  </a:moveTo>
                  <a:lnTo>
                    <a:pt x="0" y="518160"/>
                  </a:lnTo>
                </a:path>
              </a:pathLst>
            </a:custGeom>
            <a:ln w="381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1168" y="3129534"/>
            <a:ext cx="33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2f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20923" y="5001767"/>
            <a:ext cx="2286000" cy="483234"/>
            <a:chOff x="2820923" y="5001767"/>
            <a:chExt cx="2286000" cy="483234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923" y="5001767"/>
              <a:ext cx="762000" cy="4831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2923" y="5001767"/>
              <a:ext cx="762000" cy="4831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0923" y="5001767"/>
              <a:ext cx="762000" cy="483107"/>
            </a:xfrm>
            <a:prstGeom prst="rect">
              <a:avLst/>
            </a:prstGeom>
          </p:spPr>
        </p:pic>
      </p:grp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802635" y="4983479"/>
          <a:ext cx="2286000" cy="49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9999"/>
                      </a:solidFill>
                      <a:prstDash val="solid"/>
                    </a:lnL>
                    <a:lnR w="38100">
                      <a:solidFill>
                        <a:srgbClr val="009999"/>
                      </a:solidFill>
                      <a:prstDash val="solid"/>
                    </a:lnR>
                    <a:lnT w="38100">
                      <a:solidFill>
                        <a:srgbClr val="00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747898" y="4653788"/>
            <a:ext cx="33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5f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16523" y="5001767"/>
            <a:ext cx="2286000" cy="483234"/>
            <a:chOff x="5716523" y="5001767"/>
            <a:chExt cx="2286000" cy="483234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0523" y="5001767"/>
              <a:ext cx="762000" cy="4831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8523" y="5001767"/>
              <a:ext cx="762000" cy="48310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6523" y="5001767"/>
              <a:ext cx="762000" cy="483107"/>
            </a:xfrm>
            <a:prstGeom prst="rect">
              <a:avLst/>
            </a:prstGeom>
          </p:spPr>
        </p:pic>
      </p:grp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702998" y="4988242"/>
          <a:ext cx="2286000" cy="50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9999"/>
                      </a:solidFill>
                      <a:prstDash val="solid"/>
                    </a:lnL>
                    <a:lnR w="12700">
                      <a:solidFill>
                        <a:srgbClr val="009999"/>
                      </a:solidFill>
                      <a:prstDash val="solid"/>
                    </a:lnR>
                    <a:lnT w="28575">
                      <a:solidFill>
                        <a:srgbClr val="009999"/>
                      </a:solidFill>
                      <a:prstDash val="solid"/>
                    </a:lnT>
                    <a:lnB w="28575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9999"/>
                      </a:solidFill>
                      <a:prstDash val="solid"/>
                    </a:lnL>
                    <a:lnR w="12700">
                      <a:solidFill>
                        <a:srgbClr val="009999"/>
                      </a:solidFill>
                      <a:prstDash val="solid"/>
                    </a:lnR>
                    <a:lnT w="28575">
                      <a:solidFill>
                        <a:srgbClr val="009999"/>
                      </a:solidFill>
                      <a:prstDash val="solid"/>
                    </a:lnT>
                    <a:lnB w="28575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500" b="1" dirty="0">
                          <a:latin typeface="Calibri"/>
                          <a:cs typeface="Calibri"/>
                        </a:rPr>
                        <a:t>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9999"/>
                      </a:solidFill>
                      <a:prstDash val="solid"/>
                    </a:lnL>
                    <a:lnR w="28575">
                      <a:solidFill>
                        <a:srgbClr val="009999"/>
                      </a:solidFill>
                      <a:prstDash val="solid"/>
                    </a:lnR>
                    <a:lnT w="28575">
                      <a:solidFill>
                        <a:srgbClr val="009999"/>
                      </a:solidFill>
                      <a:prstDash val="solid"/>
                    </a:lnT>
                    <a:lnB w="28575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5643753" y="4653788"/>
            <a:ext cx="33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ahoma"/>
                <a:cs typeface="Tahoma"/>
              </a:rPr>
              <a:t>7f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197798" y="2458402"/>
            <a:ext cx="5591175" cy="2543175"/>
            <a:chOff x="2197798" y="2458402"/>
            <a:chExt cx="5591175" cy="2543175"/>
          </a:xfrm>
        </p:grpSpPr>
        <p:sp>
          <p:nvSpPr>
            <p:cNvPr id="50" name="object 50"/>
            <p:cNvSpPr/>
            <p:nvPr/>
          </p:nvSpPr>
          <p:spPr>
            <a:xfrm>
              <a:off x="2212085" y="2472689"/>
              <a:ext cx="5562600" cy="2514600"/>
            </a:xfrm>
            <a:custGeom>
              <a:avLst/>
              <a:gdLst/>
              <a:ahLst/>
              <a:cxnLst/>
              <a:rect l="l" t="t" r="r" b="b"/>
              <a:pathLst>
                <a:path w="5562600" h="2514600">
                  <a:moveTo>
                    <a:pt x="2514600" y="0"/>
                  </a:moveTo>
                  <a:lnTo>
                    <a:pt x="0" y="990600"/>
                  </a:lnTo>
                </a:path>
                <a:path w="5562600" h="2514600">
                  <a:moveTo>
                    <a:pt x="2514600" y="0"/>
                  </a:moveTo>
                  <a:lnTo>
                    <a:pt x="5562599" y="838200"/>
                  </a:lnTo>
                </a:path>
                <a:path w="5562600" h="2514600">
                  <a:moveTo>
                    <a:pt x="0" y="1524000"/>
                  </a:moveTo>
                  <a:lnTo>
                    <a:pt x="1905000" y="251460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4085" y="3844289"/>
              <a:ext cx="990600" cy="1143000"/>
            </a:xfrm>
            <a:custGeom>
              <a:avLst/>
              <a:gdLst/>
              <a:ahLst/>
              <a:cxnLst/>
              <a:rect l="l" t="t" r="r" b="b"/>
              <a:pathLst>
                <a:path w="990600" h="1143000">
                  <a:moveTo>
                    <a:pt x="990600" y="0"/>
                  </a:moveTo>
                  <a:lnTo>
                    <a:pt x="0" y="114300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3742" y="83565"/>
            <a:ext cx="6650355" cy="423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3F3"/>
                </a:solidFill>
                <a:latin typeface="Arial"/>
                <a:cs typeface="Arial"/>
              </a:rPr>
              <a:t>Duyệt</a:t>
            </a:r>
            <a:r>
              <a:rPr sz="3600" b="1" spc="-30" dirty="0">
                <a:solidFill>
                  <a:srgbClr val="FFF3F3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3F3"/>
                </a:solidFill>
                <a:latin typeface="Arial"/>
                <a:cs typeface="Arial"/>
              </a:rPr>
              <a:t>Cây</a:t>
            </a:r>
            <a:r>
              <a:rPr sz="3600" b="1" spc="-30" dirty="0">
                <a:solidFill>
                  <a:srgbClr val="FFF3F3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3F3"/>
                </a:solidFill>
                <a:latin typeface="Arial"/>
                <a:cs typeface="Arial"/>
              </a:rPr>
              <a:t>Nhị</a:t>
            </a:r>
            <a:r>
              <a:rPr sz="3600" b="1" spc="-15" dirty="0">
                <a:solidFill>
                  <a:srgbClr val="FFF3F3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3F3"/>
                </a:solidFill>
                <a:latin typeface="Arial"/>
                <a:cs typeface="Arial"/>
              </a:rPr>
              <a:t>Phân</a:t>
            </a:r>
            <a:endParaRPr sz="3600">
              <a:latin typeface="Arial"/>
              <a:cs typeface="Arial"/>
            </a:endParaRPr>
          </a:p>
          <a:p>
            <a:pPr marL="421005" indent="-337820">
              <a:lnSpc>
                <a:spcPct val="100000"/>
              </a:lnSpc>
              <a:spcBef>
                <a:spcPts val="2915"/>
              </a:spcBef>
              <a:buFont typeface="Wingdings"/>
              <a:buChar char=""/>
              <a:tabLst>
                <a:tab pos="42164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Có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3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trình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tự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thăm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gốc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080808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335405" lvl="1" indent="-337820">
              <a:lnSpc>
                <a:spcPct val="100000"/>
              </a:lnSpc>
              <a:buFont typeface="Wingdings"/>
              <a:buChar char=""/>
              <a:tabLst>
                <a:tab pos="133604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Duyệt</a:t>
            </a:r>
            <a:r>
              <a:rPr sz="36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trước</a:t>
            </a:r>
            <a:endParaRPr sz="3600">
              <a:latin typeface="Arial"/>
              <a:cs typeface="Arial"/>
            </a:endParaRPr>
          </a:p>
          <a:p>
            <a:pPr marL="1335405" lvl="1" indent="-337820">
              <a:lnSpc>
                <a:spcPct val="100000"/>
              </a:lnSpc>
              <a:buFont typeface="Wingdings"/>
              <a:buChar char=""/>
              <a:tabLst>
                <a:tab pos="133604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Duyệt</a:t>
            </a:r>
            <a:r>
              <a:rPr sz="36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080808"/>
                </a:solidFill>
                <a:latin typeface="Arial"/>
                <a:cs typeface="Arial"/>
              </a:rPr>
              <a:t>giữa</a:t>
            </a:r>
            <a:endParaRPr sz="3600">
              <a:latin typeface="Arial"/>
              <a:cs typeface="Arial"/>
            </a:endParaRPr>
          </a:p>
          <a:p>
            <a:pPr marL="1335405" lvl="1" indent="-337820">
              <a:lnSpc>
                <a:spcPct val="100000"/>
              </a:lnSpc>
              <a:buFont typeface="Wingdings"/>
              <a:buChar char=""/>
              <a:tabLst>
                <a:tab pos="1336040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Duyệt</a:t>
            </a:r>
            <a:r>
              <a:rPr sz="3600" spc="-25" dirty="0">
                <a:solidFill>
                  <a:srgbClr val="080808"/>
                </a:solidFill>
                <a:latin typeface="Arial"/>
                <a:cs typeface="Arial"/>
              </a:rPr>
              <a:t> sau</a:t>
            </a:r>
            <a:endParaRPr sz="3600">
              <a:latin typeface="Arial"/>
              <a:cs typeface="Arial"/>
            </a:endParaRPr>
          </a:p>
          <a:p>
            <a:pPr marL="548640" marR="5080" indent="-548640">
              <a:lnSpc>
                <a:spcPct val="100000"/>
              </a:lnSpc>
              <a:buFont typeface="Wingdings"/>
              <a:buChar char=""/>
              <a:tabLst>
                <a:tab pos="548640" algn="l"/>
                <a:tab pos="549275" algn="l"/>
              </a:tabLst>
            </a:pP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Độ</a:t>
            </a:r>
            <a:r>
              <a:rPr sz="36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phức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tạp</a:t>
            </a:r>
            <a:r>
              <a:rPr sz="36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80808"/>
                </a:solidFill>
                <a:latin typeface="Arial"/>
                <a:cs typeface="Arial"/>
              </a:rPr>
              <a:t>(log2(h))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Trong</a:t>
            </a:r>
            <a:r>
              <a:rPr sz="36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đó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h</a:t>
            </a:r>
            <a:r>
              <a:rPr sz="36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là</a:t>
            </a:r>
            <a:r>
              <a:rPr sz="3600" spc="-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chiều</a:t>
            </a:r>
            <a:r>
              <a:rPr sz="36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80808"/>
                </a:solidFill>
                <a:latin typeface="Arial"/>
                <a:cs typeface="Arial"/>
              </a:rPr>
              <a:t>cao</a:t>
            </a:r>
            <a:r>
              <a:rPr sz="36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080808"/>
                </a:solidFill>
                <a:latin typeface="Arial"/>
                <a:cs typeface="Arial"/>
              </a:rPr>
              <a:t>cây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924</Words>
  <Application>Microsoft Office PowerPoint</Application>
  <PresentationFormat>A4 Paper (210x297 mm)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VNI Aptima</vt:lpstr>
      <vt:lpstr>Symbol</vt:lpstr>
      <vt:lpstr>Arial</vt:lpstr>
      <vt:lpstr>Wingdings</vt:lpstr>
      <vt:lpstr>Tahoma</vt:lpstr>
      <vt:lpstr>Calibri</vt:lpstr>
      <vt:lpstr>Times New Roman</vt:lpstr>
      <vt:lpstr>Office Theme</vt:lpstr>
      <vt:lpstr>PowerPoint Presentation</vt:lpstr>
      <vt:lpstr>Định Nghĩa Cây</vt:lpstr>
      <vt:lpstr>Một Số Khái Niệm</vt:lpstr>
      <vt:lpstr>Ví Dụ 1 Tổ Chức Dạng Cây</vt:lpstr>
      <vt:lpstr>Cây Nhị Phân (page 285)</vt:lpstr>
      <vt:lpstr>Một Số Tính Chất Của Cây Nhị Phân</vt:lpstr>
      <vt:lpstr>Cấu Trúc Dữ Liệu Của Cây Nhị Phân</vt:lpstr>
      <vt:lpstr>Ví Dụ Cây Được Tổ Chức Trong Bộ Nhớ</vt:lpstr>
      <vt:lpstr>PowerPoint Presentation</vt:lpstr>
      <vt:lpstr>Ví Dụ Kết Quả Của Phép Duyệt Cây</vt:lpstr>
      <vt:lpstr>Duyệt Trước</vt:lpstr>
      <vt:lpstr>Duyệt Giữa</vt:lpstr>
      <vt:lpstr>Duyệt Sau</vt:lpstr>
      <vt:lpstr>Biểu Diễn Cây Tổng Quát Bằng Cây Nhị Phân</vt:lpstr>
      <vt:lpstr>BÀI TẬP TRÊN LỚP (Kiểm tra)</vt:lpstr>
      <vt:lpstr>BÀI TẬP TRÊN LỚP (Kiểm tra)</vt:lpstr>
      <vt:lpstr>BÀI TẬP TRÊN LỚP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HoangTN</dc:creator>
  <cp:lastModifiedBy>Admin</cp:lastModifiedBy>
  <cp:revision>12</cp:revision>
  <dcterms:created xsi:type="dcterms:W3CDTF">2021-11-04T04:48:50Z</dcterms:created>
  <dcterms:modified xsi:type="dcterms:W3CDTF">2021-12-18T04:54:42Z</dcterms:modified>
</cp:coreProperties>
</file>