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906000" cy="6858000" type="A4"/>
  <p:notesSz cx="9906000" cy="6858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3742" y="114045"/>
            <a:ext cx="83385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61999"/>
            <a:ext cx="705612" cy="6096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742" y="-191312"/>
            <a:ext cx="887285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4145" y="2166899"/>
            <a:ext cx="4787900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2428" y="6474802"/>
            <a:ext cx="2597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.jp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.jp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2.jp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3742" y="114045"/>
            <a:ext cx="2058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NỘI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DUNG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3338" y="2696210"/>
            <a:ext cx="8590280" cy="1551940"/>
            <a:chOff x="1053338" y="2696210"/>
            <a:chExt cx="8590280" cy="15519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2516" y="3019044"/>
              <a:ext cx="7800594" cy="10035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7622794" y="0"/>
                  </a:moveTo>
                  <a:lnTo>
                    <a:pt x="164845" y="0"/>
                  </a:lnTo>
                  <a:lnTo>
                    <a:pt x="121017" y="5887"/>
                  </a:lnTo>
                  <a:lnTo>
                    <a:pt x="81637" y="22502"/>
                  </a:lnTo>
                  <a:lnTo>
                    <a:pt x="48275" y="48275"/>
                  </a:lnTo>
                  <a:lnTo>
                    <a:pt x="22502" y="81637"/>
                  </a:lnTo>
                  <a:lnTo>
                    <a:pt x="5887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7" y="868058"/>
                  </a:lnTo>
                  <a:lnTo>
                    <a:pt x="22502" y="907438"/>
                  </a:lnTo>
                  <a:lnTo>
                    <a:pt x="48275" y="940800"/>
                  </a:lnTo>
                  <a:lnTo>
                    <a:pt x="81637" y="966573"/>
                  </a:lnTo>
                  <a:lnTo>
                    <a:pt x="121017" y="983188"/>
                  </a:lnTo>
                  <a:lnTo>
                    <a:pt x="164845" y="989076"/>
                  </a:lnTo>
                  <a:lnTo>
                    <a:pt x="7622794" y="989076"/>
                  </a:lnTo>
                  <a:lnTo>
                    <a:pt x="7666622" y="983188"/>
                  </a:lnTo>
                  <a:lnTo>
                    <a:pt x="7706002" y="966573"/>
                  </a:lnTo>
                  <a:lnTo>
                    <a:pt x="7739364" y="940800"/>
                  </a:lnTo>
                  <a:lnTo>
                    <a:pt x="7765137" y="907438"/>
                  </a:lnTo>
                  <a:lnTo>
                    <a:pt x="7781752" y="868058"/>
                  </a:lnTo>
                  <a:lnTo>
                    <a:pt x="7787640" y="824230"/>
                  </a:lnTo>
                  <a:lnTo>
                    <a:pt x="7787640" y="164846"/>
                  </a:lnTo>
                  <a:lnTo>
                    <a:pt x="7781752" y="121017"/>
                  </a:lnTo>
                  <a:lnTo>
                    <a:pt x="7765137" y="81637"/>
                  </a:lnTo>
                  <a:lnTo>
                    <a:pt x="7739364" y="48275"/>
                  </a:lnTo>
                  <a:lnTo>
                    <a:pt x="7706002" y="22502"/>
                  </a:lnTo>
                  <a:lnTo>
                    <a:pt x="7666622" y="5887"/>
                  </a:lnTo>
                  <a:lnTo>
                    <a:pt x="762279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5" y="0"/>
                  </a:lnTo>
                  <a:lnTo>
                    <a:pt x="7622794" y="0"/>
                  </a:lnTo>
                  <a:lnTo>
                    <a:pt x="7666622" y="5887"/>
                  </a:lnTo>
                  <a:lnTo>
                    <a:pt x="7706002" y="22502"/>
                  </a:lnTo>
                  <a:lnTo>
                    <a:pt x="7739364" y="48275"/>
                  </a:lnTo>
                  <a:lnTo>
                    <a:pt x="7765137" y="81637"/>
                  </a:lnTo>
                  <a:lnTo>
                    <a:pt x="7781752" y="121017"/>
                  </a:lnTo>
                  <a:lnTo>
                    <a:pt x="7787640" y="164846"/>
                  </a:lnTo>
                  <a:lnTo>
                    <a:pt x="7787640" y="824230"/>
                  </a:lnTo>
                  <a:lnTo>
                    <a:pt x="7781752" y="868058"/>
                  </a:lnTo>
                  <a:lnTo>
                    <a:pt x="7765137" y="907438"/>
                  </a:lnTo>
                  <a:lnTo>
                    <a:pt x="7739364" y="940800"/>
                  </a:lnTo>
                  <a:lnTo>
                    <a:pt x="7706002" y="966573"/>
                  </a:lnTo>
                  <a:lnTo>
                    <a:pt x="7666622" y="983188"/>
                  </a:lnTo>
                  <a:lnTo>
                    <a:pt x="7622794" y="989076"/>
                  </a:lnTo>
                  <a:lnTo>
                    <a:pt x="164845" y="989076"/>
                  </a:lnTo>
                  <a:lnTo>
                    <a:pt x="121017" y="983188"/>
                  </a:lnTo>
                  <a:lnTo>
                    <a:pt x="81637" y="966573"/>
                  </a:lnTo>
                  <a:lnTo>
                    <a:pt x="48275" y="940800"/>
                  </a:lnTo>
                  <a:lnTo>
                    <a:pt x="22502" y="907438"/>
                  </a:lnTo>
                  <a:lnTo>
                    <a:pt x="5887" y="868058"/>
                  </a:lnTo>
                  <a:lnTo>
                    <a:pt x="0" y="824230"/>
                  </a:lnTo>
                  <a:lnTo>
                    <a:pt x="0" y="16484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804" y="2726436"/>
              <a:ext cx="1308354" cy="15217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637032" y="0"/>
                  </a:moveTo>
                  <a:lnTo>
                    <a:pt x="0" y="741426"/>
                  </a:lnTo>
                  <a:lnTo>
                    <a:pt x="637032" y="1482852"/>
                  </a:lnTo>
                  <a:lnTo>
                    <a:pt x="1274064" y="741426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0" y="741426"/>
                  </a:moveTo>
                  <a:lnTo>
                    <a:pt x="637032" y="0"/>
                  </a:lnTo>
                  <a:lnTo>
                    <a:pt x="1274064" y="741426"/>
                  </a:lnTo>
                  <a:lnTo>
                    <a:pt x="637032" y="1482852"/>
                  </a:lnTo>
                  <a:lnTo>
                    <a:pt x="0" y="741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03857" y="3205987"/>
            <a:ext cx="7339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CÂY</a:t>
            </a:r>
            <a:r>
              <a:rPr sz="4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NHỊ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PHÂN</a:t>
            </a:r>
            <a:r>
              <a:rPr sz="4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TÌM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(288)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114045"/>
            <a:ext cx="8681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Tìm</a:t>
            </a:r>
            <a:r>
              <a:rPr sz="3200" spc="-20" dirty="0"/>
              <a:t> </a:t>
            </a:r>
            <a:r>
              <a:rPr sz="3200" dirty="0"/>
              <a:t>nút</a:t>
            </a:r>
            <a:r>
              <a:rPr sz="3200" spc="-35" dirty="0"/>
              <a:t> </a:t>
            </a:r>
            <a:r>
              <a:rPr sz="3200" dirty="0"/>
              <a:t>có</a:t>
            </a:r>
            <a:r>
              <a:rPr sz="3200" spc="-15" dirty="0"/>
              <a:t> </a:t>
            </a:r>
            <a:r>
              <a:rPr sz="3200" dirty="0"/>
              <a:t>khoá</a:t>
            </a:r>
            <a:r>
              <a:rPr sz="3200" spc="-35" dirty="0"/>
              <a:t> </a:t>
            </a:r>
            <a:r>
              <a:rPr sz="3200" dirty="0"/>
              <a:t>bằng</a:t>
            </a:r>
            <a:r>
              <a:rPr sz="3200" spc="-35" dirty="0"/>
              <a:t> </a:t>
            </a:r>
            <a:r>
              <a:rPr sz="3200" dirty="0"/>
              <a:t>x</a:t>
            </a:r>
            <a:r>
              <a:rPr sz="3200" spc="-5" dirty="0"/>
              <a:t> </a:t>
            </a:r>
            <a:r>
              <a:rPr sz="3200" dirty="0"/>
              <a:t>(không</a:t>
            </a:r>
            <a:r>
              <a:rPr sz="3200" spc="-50" dirty="0"/>
              <a:t> </a:t>
            </a:r>
            <a:r>
              <a:rPr sz="3200" dirty="0"/>
              <a:t>dùng</a:t>
            </a:r>
            <a:r>
              <a:rPr sz="3200" spc="-35" dirty="0"/>
              <a:t> </a:t>
            </a:r>
            <a:r>
              <a:rPr sz="3200" dirty="0"/>
              <a:t>đệ</a:t>
            </a:r>
            <a:r>
              <a:rPr sz="3200" spc="-10" dirty="0"/>
              <a:t> </a:t>
            </a:r>
            <a:r>
              <a:rPr sz="3200" spc="-20" dirty="0"/>
              <a:t>quy)</a:t>
            </a:r>
            <a:endParaRPr sz="32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55065" y="716406"/>
            <a:ext cx="6717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5615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TNode</a:t>
            </a:r>
            <a:r>
              <a:rPr sz="28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*</a:t>
            </a:r>
            <a:r>
              <a:rPr sz="2800" spc="-1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searchNode(TREE</a:t>
            </a:r>
            <a:r>
              <a:rPr sz="2800" spc="-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Root,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	Data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x)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065" y="1228471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9745" y="1142895"/>
            <a:ext cx="278130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Node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*p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Root;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while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(p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!=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NULL)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745" y="2252852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7585">
              <a:lnSpc>
                <a:spcPct val="120000"/>
              </a:lnSpc>
              <a:spcBef>
                <a:spcPts val="100"/>
              </a:spcBef>
            </a:pPr>
            <a:r>
              <a:rPr dirty="0"/>
              <a:t>if(x</a:t>
            </a:r>
            <a:r>
              <a:rPr spc="-55" dirty="0"/>
              <a:t> </a:t>
            </a:r>
            <a:r>
              <a:rPr dirty="0"/>
              <a:t>==</a:t>
            </a:r>
            <a:r>
              <a:rPr spc="-45" dirty="0"/>
              <a:t> </a:t>
            </a:r>
            <a:r>
              <a:rPr spc="-10" dirty="0"/>
              <a:t>p-</a:t>
            </a:r>
            <a:r>
              <a:rPr dirty="0"/>
              <a:t>&gt;Key)</a:t>
            </a:r>
            <a:r>
              <a:rPr spc="-40" dirty="0"/>
              <a:t> </a:t>
            </a:r>
            <a:r>
              <a:rPr dirty="0"/>
              <a:t>return</a:t>
            </a:r>
            <a:r>
              <a:rPr spc="-55" dirty="0"/>
              <a:t> </a:t>
            </a:r>
            <a:r>
              <a:rPr spc="-25" dirty="0"/>
              <a:t>p; </a:t>
            </a:r>
            <a:r>
              <a:rPr spc="-20" dirty="0"/>
              <a:t>else</a:t>
            </a:r>
          </a:p>
          <a:p>
            <a:pPr marL="12700" marR="5080">
              <a:lnSpc>
                <a:spcPts val="4029"/>
              </a:lnSpc>
              <a:spcBef>
                <a:spcPts val="105"/>
              </a:spcBef>
              <a:tabLst>
                <a:tab pos="927100" algn="l"/>
                <a:tab pos="2755900" algn="l"/>
              </a:tabLst>
            </a:pPr>
            <a:r>
              <a:rPr dirty="0"/>
              <a:t>if(x</a:t>
            </a:r>
            <a:r>
              <a:rPr spc="-30" dirty="0"/>
              <a:t> </a:t>
            </a:r>
            <a:r>
              <a:rPr dirty="0"/>
              <a:t>&lt;</a:t>
            </a:r>
            <a:r>
              <a:rPr spc="-30" dirty="0"/>
              <a:t> </a:t>
            </a:r>
            <a:r>
              <a:rPr spc="-10" dirty="0"/>
              <a:t>p-</a:t>
            </a:r>
            <a:r>
              <a:rPr spc="-20" dirty="0"/>
              <a:t>&gt;Key)</a:t>
            </a:r>
            <a:r>
              <a:rPr dirty="0"/>
              <a:t>	p</a:t>
            </a:r>
            <a:r>
              <a:rPr spc="-2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10" dirty="0"/>
              <a:t>p-&gt;pLeft; </a:t>
            </a:r>
            <a:r>
              <a:rPr spc="-20" dirty="0"/>
              <a:t>else</a:t>
            </a:r>
            <a:r>
              <a:rPr dirty="0"/>
              <a:t>	p</a:t>
            </a:r>
            <a:r>
              <a:rPr spc="-25" dirty="0"/>
              <a:t> </a:t>
            </a:r>
            <a:r>
              <a:rPr dirty="0"/>
              <a:t>=</a:t>
            </a:r>
            <a:r>
              <a:rPr spc="-10" dirty="0"/>
              <a:t> p-&gt;pRight;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5065" y="4215914"/>
            <a:ext cx="2976880" cy="1561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return</a:t>
            </a:r>
            <a:r>
              <a:rPr sz="2800" spc="-7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NULL;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27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20" dirty="0"/>
              <a:t> </a:t>
            </a:r>
            <a:r>
              <a:rPr dirty="0"/>
              <a:t>nút</a:t>
            </a:r>
            <a:r>
              <a:rPr spc="-5" dirty="0"/>
              <a:t> </a:t>
            </a:r>
            <a:r>
              <a:rPr dirty="0"/>
              <a:t>có</a:t>
            </a:r>
            <a:r>
              <a:rPr spc="-10" dirty="0"/>
              <a:t> </a:t>
            </a:r>
            <a:r>
              <a:rPr dirty="0"/>
              <a:t>khoá</a:t>
            </a:r>
            <a:r>
              <a:rPr spc="-10" dirty="0"/>
              <a:t> </a:t>
            </a:r>
            <a:r>
              <a:rPr dirty="0"/>
              <a:t>bằng</a:t>
            </a:r>
            <a:r>
              <a:rPr spc="-10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(dùng</a:t>
            </a:r>
            <a:r>
              <a:rPr spc="-5" dirty="0"/>
              <a:t> </a:t>
            </a:r>
            <a:r>
              <a:rPr dirty="0"/>
              <a:t>đệ</a:t>
            </a:r>
            <a:r>
              <a:rPr spc="-5" dirty="0"/>
              <a:t> </a:t>
            </a:r>
            <a:r>
              <a:rPr spc="-20" dirty="0"/>
              <a:t>quy)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818007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TNode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*SearchTNode(TREE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if(T!=NULL)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if(T-</a:t>
            </a:r>
            <a:r>
              <a:rPr sz="2800" spc="-10" dirty="0">
                <a:latin typeface="Arial"/>
                <a:cs typeface="Arial"/>
              </a:rPr>
              <a:t>&gt;key==x)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if(x&gt;T-&gt;key)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SearchTNode(T-</a:t>
            </a:r>
            <a:r>
              <a:rPr sz="2800" spc="-10" dirty="0">
                <a:latin typeface="Arial"/>
                <a:cs typeface="Arial"/>
              </a:rPr>
              <a:t>&gt;pRight,x);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SearchTNode(T-</a:t>
            </a:r>
            <a:r>
              <a:rPr sz="2800" spc="-10" dirty="0">
                <a:latin typeface="Arial"/>
                <a:cs typeface="Arial"/>
              </a:rPr>
              <a:t>&gt;pLeft,x);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NULL;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53989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hoạ</a:t>
            </a:r>
            <a:r>
              <a:rPr spc="-5" dirty="0"/>
              <a:t> </a:t>
            </a:r>
            <a:r>
              <a:rPr dirty="0"/>
              <a:t>tìm</a:t>
            </a:r>
            <a:r>
              <a:rPr spc="-5" dirty="0"/>
              <a:t> </a:t>
            </a:r>
            <a:r>
              <a:rPr dirty="0"/>
              <a:t>một</a:t>
            </a:r>
            <a:r>
              <a:rPr spc="5" dirty="0"/>
              <a:t> </a:t>
            </a:r>
            <a:r>
              <a:rPr spc="-25" dirty="0"/>
              <a:t>nút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06149" y="1336357"/>
            <a:ext cx="692785" cy="450215"/>
            <a:chOff x="5006149" y="1336357"/>
            <a:chExt cx="692785" cy="4502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0911" y="1341119"/>
              <a:ext cx="682751" cy="4404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10911" y="1341119"/>
              <a:ext cx="683260" cy="440690"/>
            </a:xfrm>
            <a:custGeom>
              <a:avLst/>
              <a:gdLst/>
              <a:ahLst/>
              <a:cxnLst/>
              <a:rect l="l" t="t" r="r" b="b"/>
              <a:pathLst>
                <a:path w="68326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09346" y="0"/>
                  </a:lnTo>
                  <a:lnTo>
                    <a:pt x="637907" y="5772"/>
                  </a:lnTo>
                  <a:lnTo>
                    <a:pt x="661241" y="21510"/>
                  </a:lnTo>
                  <a:lnTo>
                    <a:pt x="676979" y="44844"/>
                  </a:lnTo>
                  <a:lnTo>
                    <a:pt x="682751" y="73405"/>
                  </a:lnTo>
                  <a:lnTo>
                    <a:pt x="682751" y="367029"/>
                  </a:lnTo>
                  <a:lnTo>
                    <a:pt x="676979" y="395591"/>
                  </a:lnTo>
                  <a:lnTo>
                    <a:pt x="661241" y="418925"/>
                  </a:lnTo>
                  <a:lnTo>
                    <a:pt x="637907" y="434663"/>
                  </a:lnTo>
                  <a:lnTo>
                    <a:pt x="609346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0936" y="1379601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18132" y="1708404"/>
            <a:ext cx="6905625" cy="2036445"/>
            <a:chOff x="1818132" y="1708404"/>
            <a:chExt cx="6905625" cy="2036445"/>
          </a:xfrm>
        </p:grpSpPr>
        <p:sp>
          <p:nvSpPr>
            <p:cNvPr id="14" name="object 14"/>
            <p:cNvSpPr/>
            <p:nvPr/>
          </p:nvSpPr>
          <p:spPr>
            <a:xfrm>
              <a:off x="1818132" y="1708403"/>
              <a:ext cx="6140450" cy="2036445"/>
            </a:xfrm>
            <a:custGeom>
              <a:avLst/>
              <a:gdLst/>
              <a:ahLst/>
              <a:cxnLst/>
              <a:rect l="l" t="t" r="r" b="b"/>
              <a:pathLst>
                <a:path w="6140450" h="2036445">
                  <a:moveTo>
                    <a:pt x="1189228" y="1222883"/>
                  </a:moveTo>
                  <a:lnTo>
                    <a:pt x="1182116" y="1212469"/>
                  </a:lnTo>
                  <a:lnTo>
                    <a:pt x="59410" y="1975827"/>
                  </a:lnTo>
                  <a:lnTo>
                    <a:pt x="41529" y="1949577"/>
                  </a:lnTo>
                  <a:lnTo>
                    <a:pt x="0" y="2023872"/>
                  </a:lnTo>
                  <a:lnTo>
                    <a:pt x="84455" y="2012569"/>
                  </a:lnTo>
                  <a:lnTo>
                    <a:pt x="71386" y="1993392"/>
                  </a:lnTo>
                  <a:lnTo>
                    <a:pt x="66548" y="1986305"/>
                  </a:lnTo>
                  <a:lnTo>
                    <a:pt x="1189228" y="1222883"/>
                  </a:lnTo>
                  <a:close/>
                </a:path>
                <a:path w="6140450" h="2036445">
                  <a:moveTo>
                    <a:pt x="2266188" y="2036064"/>
                  </a:moveTo>
                  <a:lnTo>
                    <a:pt x="2249830" y="2002409"/>
                  </a:lnTo>
                  <a:lnTo>
                    <a:pt x="2228977" y="1959483"/>
                  </a:lnTo>
                  <a:lnTo>
                    <a:pt x="2209596" y="1984629"/>
                  </a:lnTo>
                  <a:lnTo>
                    <a:pt x="1204722" y="1212596"/>
                  </a:lnTo>
                  <a:lnTo>
                    <a:pt x="1197102" y="1222756"/>
                  </a:lnTo>
                  <a:lnTo>
                    <a:pt x="2201862" y="1994662"/>
                  </a:lnTo>
                  <a:lnTo>
                    <a:pt x="2182495" y="2019808"/>
                  </a:lnTo>
                  <a:lnTo>
                    <a:pt x="2266188" y="2036064"/>
                  </a:lnTo>
                  <a:close/>
                </a:path>
                <a:path w="6140450" h="2036445">
                  <a:moveTo>
                    <a:pt x="3514979" y="12065"/>
                  </a:moveTo>
                  <a:lnTo>
                    <a:pt x="3510661" y="127"/>
                  </a:lnTo>
                  <a:lnTo>
                    <a:pt x="1255318" y="806615"/>
                  </a:lnTo>
                  <a:lnTo>
                    <a:pt x="1244600" y="776605"/>
                  </a:lnTo>
                  <a:lnTo>
                    <a:pt x="1185672" y="838200"/>
                  </a:lnTo>
                  <a:lnTo>
                    <a:pt x="1270254" y="848360"/>
                  </a:lnTo>
                  <a:lnTo>
                    <a:pt x="1261122" y="822833"/>
                  </a:lnTo>
                  <a:lnTo>
                    <a:pt x="1259598" y="818565"/>
                  </a:lnTo>
                  <a:lnTo>
                    <a:pt x="3514979" y="12065"/>
                  </a:lnTo>
                  <a:close/>
                </a:path>
                <a:path w="6140450" h="2036445">
                  <a:moveTo>
                    <a:pt x="6140196" y="838200"/>
                  </a:moveTo>
                  <a:lnTo>
                    <a:pt x="6126619" y="824992"/>
                  </a:lnTo>
                  <a:lnTo>
                    <a:pt x="6079109" y="778764"/>
                  </a:lnTo>
                  <a:lnTo>
                    <a:pt x="6069469" y="809053"/>
                  </a:lnTo>
                  <a:lnTo>
                    <a:pt x="3529965" y="0"/>
                  </a:lnTo>
                  <a:lnTo>
                    <a:pt x="3526155" y="12192"/>
                  </a:lnTo>
                  <a:lnTo>
                    <a:pt x="6065621" y="821143"/>
                  </a:lnTo>
                  <a:lnTo>
                    <a:pt x="6055995" y="851408"/>
                  </a:lnTo>
                  <a:lnTo>
                    <a:pt x="6140196" y="83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0" y="2552700"/>
              <a:ext cx="716279" cy="4404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67000" y="2552700"/>
              <a:ext cx="716280" cy="440690"/>
            </a:xfrm>
            <a:custGeom>
              <a:avLst/>
              <a:gdLst/>
              <a:ahLst/>
              <a:cxnLst/>
              <a:rect l="l" t="t" r="r" b="b"/>
              <a:pathLst>
                <a:path w="716279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2874" y="0"/>
                  </a:lnTo>
                  <a:lnTo>
                    <a:pt x="671435" y="5772"/>
                  </a:lnTo>
                  <a:lnTo>
                    <a:pt x="694769" y="21510"/>
                  </a:lnTo>
                  <a:lnTo>
                    <a:pt x="710507" y="44844"/>
                  </a:lnTo>
                  <a:lnTo>
                    <a:pt x="716279" y="73405"/>
                  </a:lnTo>
                  <a:lnTo>
                    <a:pt x="716279" y="367029"/>
                  </a:lnTo>
                  <a:lnTo>
                    <a:pt x="710507" y="395591"/>
                  </a:lnTo>
                  <a:lnTo>
                    <a:pt x="694769" y="418925"/>
                  </a:lnTo>
                  <a:lnTo>
                    <a:pt x="671435" y="434663"/>
                  </a:lnTo>
                  <a:lnTo>
                    <a:pt x="642874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1840" y="2921380"/>
              <a:ext cx="1621790" cy="810895"/>
            </a:xfrm>
            <a:custGeom>
              <a:avLst/>
              <a:gdLst/>
              <a:ahLst/>
              <a:cxnLst/>
              <a:rect l="l" t="t" r="r" b="b"/>
              <a:pathLst>
                <a:path w="1621790" h="810895">
                  <a:moveTo>
                    <a:pt x="1621536" y="810895"/>
                  </a:moveTo>
                  <a:lnTo>
                    <a:pt x="1609153" y="768731"/>
                  </a:lnTo>
                  <a:lnTo>
                    <a:pt x="1597533" y="729107"/>
                  </a:lnTo>
                  <a:lnTo>
                    <a:pt x="1574266" y="750785"/>
                  </a:lnTo>
                  <a:lnTo>
                    <a:pt x="876427" y="381"/>
                  </a:lnTo>
                  <a:lnTo>
                    <a:pt x="871728" y="4699"/>
                  </a:lnTo>
                  <a:lnTo>
                    <a:pt x="867410" y="0"/>
                  </a:lnTo>
                  <a:lnTo>
                    <a:pt x="51638" y="754494"/>
                  </a:lnTo>
                  <a:lnTo>
                    <a:pt x="30099" y="731139"/>
                  </a:lnTo>
                  <a:lnTo>
                    <a:pt x="0" y="810895"/>
                  </a:lnTo>
                  <a:lnTo>
                    <a:pt x="81788" y="787146"/>
                  </a:lnTo>
                  <a:lnTo>
                    <a:pt x="68186" y="772414"/>
                  </a:lnTo>
                  <a:lnTo>
                    <a:pt x="60236" y="763803"/>
                  </a:lnTo>
                  <a:lnTo>
                    <a:pt x="871385" y="13716"/>
                  </a:lnTo>
                  <a:lnTo>
                    <a:pt x="1564995" y="759421"/>
                  </a:lnTo>
                  <a:lnTo>
                    <a:pt x="1541780" y="781050"/>
                  </a:lnTo>
                  <a:lnTo>
                    <a:pt x="1621536" y="810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82645" y="2590622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86281" y="2547937"/>
            <a:ext cx="695325" cy="450215"/>
            <a:chOff x="7586281" y="2547937"/>
            <a:chExt cx="695325" cy="45021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1043" y="2552700"/>
              <a:ext cx="685800" cy="440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91043" y="2552700"/>
              <a:ext cx="685800" cy="440690"/>
            </a:xfrm>
            <a:custGeom>
              <a:avLst/>
              <a:gdLst/>
              <a:ahLst/>
              <a:cxnLst/>
              <a:rect l="l" t="t" r="r" b="b"/>
              <a:pathLst>
                <a:path w="68580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12394" y="0"/>
                  </a:lnTo>
                  <a:lnTo>
                    <a:pt x="640955" y="5772"/>
                  </a:lnTo>
                  <a:lnTo>
                    <a:pt x="664289" y="21510"/>
                  </a:lnTo>
                  <a:lnTo>
                    <a:pt x="680027" y="44844"/>
                  </a:lnTo>
                  <a:lnTo>
                    <a:pt x="685800" y="73405"/>
                  </a:lnTo>
                  <a:lnTo>
                    <a:pt x="685800" y="367029"/>
                  </a:lnTo>
                  <a:lnTo>
                    <a:pt x="680027" y="395591"/>
                  </a:lnTo>
                  <a:lnTo>
                    <a:pt x="664289" y="418925"/>
                  </a:lnTo>
                  <a:lnTo>
                    <a:pt x="640955" y="434663"/>
                  </a:lnTo>
                  <a:lnTo>
                    <a:pt x="612394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92593" y="2590622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88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1805" y="3733609"/>
            <a:ext cx="725805" cy="450215"/>
            <a:chOff x="1491805" y="3733609"/>
            <a:chExt cx="725805" cy="45021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6567" y="3738371"/>
              <a:ext cx="716280" cy="4404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96567" y="3738371"/>
              <a:ext cx="716280" cy="440690"/>
            </a:xfrm>
            <a:custGeom>
              <a:avLst/>
              <a:gdLst/>
              <a:ahLst/>
              <a:cxnLst/>
              <a:rect l="l" t="t" r="r" b="b"/>
              <a:pathLst>
                <a:path w="71628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2874" y="0"/>
                  </a:lnTo>
                  <a:lnTo>
                    <a:pt x="671435" y="5772"/>
                  </a:lnTo>
                  <a:lnTo>
                    <a:pt x="694769" y="21510"/>
                  </a:lnTo>
                  <a:lnTo>
                    <a:pt x="710507" y="44844"/>
                  </a:lnTo>
                  <a:lnTo>
                    <a:pt x="716280" y="73405"/>
                  </a:lnTo>
                  <a:lnTo>
                    <a:pt x="716280" y="367029"/>
                  </a:lnTo>
                  <a:lnTo>
                    <a:pt x="710507" y="395591"/>
                  </a:lnTo>
                  <a:lnTo>
                    <a:pt x="694769" y="418925"/>
                  </a:lnTo>
                  <a:lnTo>
                    <a:pt x="671435" y="434663"/>
                  </a:lnTo>
                  <a:lnTo>
                    <a:pt x="642874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12467" y="377723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54361" y="3733609"/>
            <a:ext cx="724535" cy="450215"/>
            <a:chOff x="3654361" y="3733609"/>
            <a:chExt cx="724535" cy="45021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9123" y="3738371"/>
              <a:ext cx="714755" cy="4404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659123" y="3738371"/>
              <a:ext cx="715010" cy="440690"/>
            </a:xfrm>
            <a:custGeom>
              <a:avLst/>
              <a:gdLst/>
              <a:ahLst/>
              <a:cxnLst/>
              <a:rect l="l" t="t" r="r" b="b"/>
              <a:pathLst>
                <a:path w="71501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41350" y="0"/>
                  </a:lnTo>
                  <a:lnTo>
                    <a:pt x="669911" y="5772"/>
                  </a:lnTo>
                  <a:lnTo>
                    <a:pt x="693245" y="21510"/>
                  </a:lnTo>
                  <a:lnTo>
                    <a:pt x="708983" y="44844"/>
                  </a:lnTo>
                  <a:lnTo>
                    <a:pt x="714755" y="73405"/>
                  </a:lnTo>
                  <a:lnTo>
                    <a:pt x="714755" y="367029"/>
                  </a:lnTo>
                  <a:lnTo>
                    <a:pt x="708983" y="395591"/>
                  </a:lnTo>
                  <a:lnTo>
                    <a:pt x="693245" y="418925"/>
                  </a:lnTo>
                  <a:lnTo>
                    <a:pt x="669911" y="434663"/>
                  </a:lnTo>
                  <a:lnTo>
                    <a:pt x="641350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75023" y="377723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46557" y="3722941"/>
            <a:ext cx="695325" cy="448945"/>
            <a:chOff x="6746557" y="3722941"/>
            <a:chExt cx="695325" cy="44894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1319" y="3727703"/>
              <a:ext cx="685800" cy="4389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51319" y="3727703"/>
              <a:ext cx="685800" cy="439420"/>
            </a:xfrm>
            <a:custGeom>
              <a:avLst/>
              <a:gdLst/>
              <a:ahLst/>
              <a:cxnLst/>
              <a:rect l="l" t="t" r="r" b="b"/>
              <a:pathLst>
                <a:path w="68580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612648" y="0"/>
                  </a:lnTo>
                  <a:lnTo>
                    <a:pt x="641115" y="5750"/>
                  </a:lnTo>
                  <a:lnTo>
                    <a:pt x="664368" y="21431"/>
                  </a:lnTo>
                  <a:lnTo>
                    <a:pt x="680049" y="44684"/>
                  </a:lnTo>
                  <a:lnTo>
                    <a:pt x="685800" y="73152"/>
                  </a:lnTo>
                  <a:lnTo>
                    <a:pt x="685800" y="365760"/>
                  </a:lnTo>
                  <a:lnTo>
                    <a:pt x="680049" y="394227"/>
                  </a:lnTo>
                  <a:lnTo>
                    <a:pt x="664368" y="417480"/>
                  </a:lnTo>
                  <a:lnTo>
                    <a:pt x="641115" y="433161"/>
                  </a:lnTo>
                  <a:lnTo>
                    <a:pt x="612648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52615" y="3765626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59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372665" y="3727513"/>
            <a:ext cx="687705" cy="450215"/>
            <a:chOff x="8372665" y="3727513"/>
            <a:chExt cx="687705" cy="45021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7428" y="3732276"/>
              <a:ext cx="678179" cy="4404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77428" y="3732276"/>
              <a:ext cx="678180" cy="440690"/>
            </a:xfrm>
            <a:custGeom>
              <a:avLst/>
              <a:gdLst/>
              <a:ahLst/>
              <a:cxnLst/>
              <a:rect l="l" t="t" r="r" b="b"/>
              <a:pathLst>
                <a:path w="67817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04774" y="0"/>
                  </a:lnTo>
                  <a:lnTo>
                    <a:pt x="633335" y="5772"/>
                  </a:lnTo>
                  <a:lnTo>
                    <a:pt x="656669" y="21510"/>
                  </a:lnTo>
                  <a:lnTo>
                    <a:pt x="672407" y="44844"/>
                  </a:lnTo>
                  <a:lnTo>
                    <a:pt x="678179" y="73406"/>
                  </a:lnTo>
                  <a:lnTo>
                    <a:pt x="678179" y="367030"/>
                  </a:lnTo>
                  <a:lnTo>
                    <a:pt x="672407" y="395591"/>
                  </a:lnTo>
                  <a:lnTo>
                    <a:pt x="656669" y="418925"/>
                  </a:lnTo>
                  <a:lnTo>
                    <a:pt x="633335" y="434663"/>
                  </a:lnTo>
                  <a:lnTo>
                    <a:pt x="604774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10143" y="3770757"/>
            <a:ext cx="41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108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74011" y="4107560"/>
            <a:ext cx="5874385" cy="1263650"/>
            <a:chOff x="1874011" y="4107560"/>
            <a:chExt cx="5874385" cy="1263650"/>
          </a:xfrm>
        </p:grpSpPr>
        <p:sp>
          <p:nvSpPr>
            <p:cNvPr id="40" name="object 40"/>
            <p:cNvSpPr/>
            <p:nvPr/>
          </p:nvSpPr>
          <p:spPr>
            <a:xfrm>
              <a:off x="1874012" y="4107560"/>
              <a:ext cx="5874385" cy="822960"/>
            </a:xfrm>
            <a:custGeom>
              <a:avLst/>
              <a:gdLst/>
              <a:ahLst/>
              <a:cxnLst/>
              <a:rect l="l" t="t" r="r" b="b"/>
              <a:pathLst>
                <a:path w="5874384" h="822960">
                  <a:moveTo>
                    <a:pt x="634492" y="822579"/>
                  </a:moveTo>
                  <a:lnTo>
                    <a:pt x="625462" y="776097"/>
                  </a:lnTo>
                  <a:lnTo>
                    <a:pt x="618236" y="738886"/>
                  </a:lnTo>
                  <a:lnTo>
                    <a:pt x="593051" y="758253"/>
                  </a:lnTo>
                  <a:lnTo>
                    <a:pt x="10160" y="381"/>
                  </a:lnTo>
                  <a:lnTo>
                    <a:pt x="0" y="8001"/>
                  </a:lnTo>
                  <a:lnTo>
                    <a:pt x="583006" y="765975"/>
                  </a:lnTo>
                  <a:lnTo>
                    <a:pt x="557784" y="785368"/>
                  </a:lnTo>
                  <a:lnTo>
                    <a:pt x="634492" y="822579"/>
                  </a:lnTo>
                  <a:close/>
                </a:path>
                <a:path w="5874384" h="822960">
                  <a:moveTo>
                    <a:pt x="2148078" y="8382"/>
                  </a:moveTo>
                  <a:lnTo>
                    <a:pt x="2138426" y="0"/>
                  </a:lnTo>
                  <a:lnTo>
                    <a:pt x="1488833" y="750163"/>
                  </a:lnTo>
                  <a:lnTo>
                    <a:pt x="1464818" y="729361"/>
                  </a:lnTo>
                  <a:lnTo>
                    <a:pt x="1443736" y="811911"/>
                  </a:lnTo>
                  <a:lnTo>
                    <a:pt x="1522476" y="779272"/>
                  </a:lnTo>
                  <a:lnTo>
                    <a:pt x="1509560" y="768096"/>
                  </a:lnTo>
                  <a:lnTo>
                    <a:pt x="1498434" y="758469"/>
                  </a:lnTo>
                  <a:lnTo>
                    <a:pt x="2148078" y="8382"/>
                  </a:lnTo>
                  <a:close/>
                </a:path>
                <a:path w="5874384" h="822960">
                  <a:moveTo>
                    <a:pt x="2781808" y="822579"/>
                  </a:moveTo>
                  <a:lnTo>
                    <a:pt x="2772841" y="776097"/>
                  </a:lnTo>
                  <a:lnTo>
                    <a:pt x="2765679" y="738886"/>
                  </a:lnTo>
                  <a:lnTo>
                    <a:pt x="2740431" y="758304"/>
                  </a:lnTo>
                  <a:lnTo>
                    <a:pt x="2159000" y="381"/>
                  </a:lnTo>
                  <a:lnTo>
                    <a:pt x="2148840" y="8001"/>
                  </a:lnTo>
                  <a:lnTo>
                    <a:pt x="2730385" y="766025"/>
                  </a:lnTo>
                  <a:lnTo>
                    <a:pt x="2705227" y="785368"/>
                  </a:lnTo>
                  <a:lnTo>
                    <a:pt x="2781808" y="822579"/>
                  </a:lnTo>
                  <a:close/>
                </a:path>
                <a:path w="5874384" h="822960">
                  <a:moveTo>
                    <a:pt x="5874004" y="822579"/>
                  </a:moveTo>
                  <a:lnTo>
                    <a:pt x="5864974" y="776097"/>
                  </a:lnTo>
                  <a:lnTo>
                    <a:pt x="5857748" y="738886"/>
                  </a:lnTo>
                  <a:lnTo>
                    <a:pt x="5832564" y="758253"/>
                  </a:lnTo>
                  <a:lnTo>
                    <a:pt x="5249672" y="381"/>
                  </a:lnTo>
                  <a:lnTo>
                    <a:pt x="5240502" y="7264"/>
                  </a:lnTo>
                  <a:lnTo>
                    <a:pt x="5232146" y="0"/>
                  </a:lnTo>
                  <a:lnTo>
                    <a:pt x="4581118" y="748703"/>
                  </a:lnTo>
                  <a:lnTo>
                    <a:pt x="4557141" y="727837"/>
                  </a:lnTo>
                  <a:lnTo>
                    <a:pt x="4535932" y="810387"/>
                  </a:lnTo>
                  <a:lnTo>
                    <a:pt x="4614672" y="777875"/>
                  </a:lnTo>
                  <a:lnTo>
                    <a:pt x="4601667" y="766572"/>
                  </a:lnTo>
                  <a:lnTo>
                    <a:pt x="4590707" y="757034"/>
                  </a:lnTo>
                  <a:lnTo>
                    <a:pt x="5240731" y="9601"/>
                  </a:lnTo>
                  <a:lnTo>
                    <a:pt x="5822518" y="765975"/>
                  </a:lnTo>
                  <a:lnTo>
                    <a:pt x="5797296" y="785368"/>
                  </a:lnTo>
                  <a:lnTo>
                    <a:pt x="5874004" y="822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2743" y="4925567"/>
              <a:ext cx="714756" cy="4404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42743" y="4925567"/>
              <a:ext cx="715010" cy="440690"/>
            </a:xfrm>
            <a:custGeom>
              <a:avLst/>
              <a:gdLst/>
              <a:ahLst/>
              <a:cxnLst/>
              <a:rect l="l" t="t" r="r" b="b"/>
              <a:pathLst>
                <a:path w="71501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1350" y="0"/>
                  </a:lnTo>
                  <a:lnTo>
                    <a:pt x="669911" y="5772"/>
                  </a:lnTo>
                  <a:lnTo>
                    <a:pt x="693245" y="21510"/>
                  </a:lnTo>
                  <a:lnTo>
                    <a:pt x="708983" y="44844"/>
                  </a:lnTo>
                  <a:lnTo>
                    <a:pt x="714756" y="73405"/>
                  </a:lnTo>
                  <a:lnTo>
                    <a:pt x="714756" y="367029"/>
                  </a:lnTo>
                  <a:lnTo>
                    <a:pt x="708983" y="395591"/>
                  </a:lnTo>
                  <a:lnTo>
                    <a:pt x="693245" y="418925"/>
                  </a:lnTo>
                  <a:lnTo>
                    <a:pt x="669911" y="434663"/>
                  </a:lnTo>
                  <a:lnTo>
                    <a:pt x="641350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58644" y="4964379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77705" y="4920805"/>
            <a:ext cx="725805" cy="450215"/>
            <a:chOff x="2977705" y="4920805"/>
            <a:chExt cx="725805" cy="45021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467" y="4925567"/>
              <a:ext cx="716280" cy="44043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82467" y="4925567"/>
              <a:ext cx="716280" cy="440690"/>
            </a:xfrm>
            <a:custGeom>
              <a:avLst/>
              <a:gdLst/>
              <a:ahLst/>
              <a:cxnLst/>
              <a:rect l="l" t="t" r="r" b="b"/>
              <a:pathLst>
                <a:path w="716279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2873" y="0"/>
                  </a:lnTo>
                  <a:lnTo>
                    <a:pt x="671435" y="5772"/>
                  </a:lnTo>
                  <a:lnTo>
                    <a:pt x="694769" y="21510"/>
                  </a:lnTo>
                  <a:lnTo>
                    <a:pt x="710507" y="44844"/>
                  </a:lnTo>
                  <a:lnTo>
                    <a:pt x="716280" y="73405"/>
                  </a:lnTo>
                  <a:lnTo>
                    <a:pt x="716280" y="367029"/>
                  </a:lnTo>
                  <a:lnTo>
                    <a:pt x="710507" y="395591"/>
                  </a:lnTo>
                  <a:lnTo>
                    <a:pt x="694769" y="418925"/>
                  </a:lnTo>
                  <a:lnTo>
                    <a:pt x="671435" y="434663"/>
                  </a:lnTo>
                  <a:lnTo>
                    <a:pt x="642873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98622" y="4964379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23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54817" y="4920805"/>
            <a:ext cx="724535" cy="450215"/>
            <a:chOff x="4254817" y="4920805"/>
            <a:chExt cx="724535" cy="45021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59579" y="4925567"/>
              <a:ext cx="714756" cy="4404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259579" y="4925567"/>
              <a:ext cx="715010" cy="440690"/>
            </a:xfrm>
            <a:custGeom>
              <a:avLst/>
              <a:gdLst/>
              <a:ahLst/>
              <a:cxnLst/>
              <a:rect l="l" t="t" r="r" b="b"/>
              <a:pathLst>
                <a:path w="71501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1350" y="0"/>
                  </a:lnTo>
                  <a:lnTo>
                    <a:pt x="669911" y="5772"/>
                  </a:lnTo>
                  <a:lnTo>
                    <a:pt x="693245" y="21510"/>
                  </a:lnTo>
                  <a:lnTo>
                    <a:pt x="708983" y="44844"/>
                  </a:lnTo>
                  <a:lnTo>
                    <a:pt x="714756" y="73405"/>
                  </a:lnTo>
                  <a:lnTo>
                    <a:pt x="714756" y="367029"/>
                  </a:lnTo>
                  <a:lnTo>
                    <a:pt x="708983" y="395591"/>
                  </a:lnTo>
                  <a:lnTo>
                    <a:pt x="693245" y="418925"/>
                  </a:lnTo>
                  <a:lnTo>
                    <a:pt x="669911" y="434663"/>
                  </a:lnTo>
                  <a:lnTo>
                    <a:pt x="641350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475226" y="4964379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016817" y="2125789"/>
            <a:ext cx="3070225" cy="3245485"/>
            <a:chOff x="5016817" y="2125789"/>
            <a:chExt cx="3070225" cy="3245485"/>
          </a:xfrm>
        </p:grpSpPr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5707" y="4925567"/>
              <a:ext cx="713232" cy="4404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45707" y="4925567"/>
              <a:ext cx="713740" cy="440690"/>
            </a:xfrm>
            <a:custGeom>
              <a:avLst/>
              <a:gdLst/>
              <a:ahLst/>
              <a:cxnLst/>
              <a:rect l="l" t="t" r="r" b="b"/>
              <a:pathLst>
                <a:path w="71374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39825" y="0"/>
                  </a:lnTo>
                  <a:lnTo>
                    <a:pt x="668387" y="5772"/>
                  </a:lnTo>
                  <a:lnTo>
                    <a:pt x="691721" y="21510"/>
                  </a:lnTo>
                  <a:lnTo>
                    <a:pt x="707459" y="44844"/>
                  </a:lnTo>
                  <a:lnTo>
                    <a:pt x="713232" y="73405"/>
                  </a:lnTo>
                  <a:lnTo>
                    <a:pt x="713232" y="367029"/>
                  </a:lnTo>
                  <a:lnTo>
                    <a:pt x="707459" y="395591"/>
                  </a:lnTo>
                  <a:lnTo>
                    <a:pt x="691721" y="418925"/>
                  </a:lnTo>
                  <a:lnTo>
                    <a:pt x="668387" y="434663"/>
                  </a:lnTo>
                  <a:lnTo>
                    <a:pt x="639825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65491" y="4925567"/>
              <a:ext cx="716279" cy="44043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365491" y="4925567"/>
              <a:ext cx="716280" cy="440690"/>
            </a:xfrm>
            <a:custGeom>
              <a:avLst/>
              <a:gdLst/>
              <a:ahLst/>
              <a:cxnLst/>
              <a:rect l="l" t="t" r="r" b="b"/>
              <a:pathLst>
                <a:path w="716279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642874" y="0"/>
                  </a:lnTo>
                  <a:lnTo>
                    <a:pt x="671435" y="5772"/>
                  </a:lnTo>
                  <a:lnTo>
                    <a:pt x="694769" y="21510"/>
                  </a:lnTo>
                  <a:lnTo>
                    <a:pt x="710507" y="44844"/>
                  </a:lnTo>
                  <a:lnTo>
                    <a:pt x="716279" y="73405"/>
                  </a:lnTo>
                  <a:lnTo>
                    <a:pt x="716279" y="367029"/>
                  </a:lnTo>
                  <a:lnTo>
                    <a:pt x="710507" y="395591"/>
                  </a:lnTo>
                  <a:lnTo>
                    <a:pt x="694769" y="418925"/>
                  </a:lnTo>
                  <a:lnTo>
                    <a:pt x="671435" y="434663"/>
                  </a:lnTo>
                  <a:lnTo>
                    <a:pt x="642874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21579" y="2130551"/>
              <a:ext cx="691896" cy="50596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021579" y="2130551"/>
              <a:ext cx="692150" cy="506095"/>
            </a:xfrm>
            <a:custGeom>
              <a:avLst/>
              <a:gdLst/>
              <a:ahLst/>
              <a:cxnLst/>
              <a:rect l="l" t="t" r="r" b="b"/>
              <a:pathLst>
                <a:path w="692150" h="506094">
                  <a:moveTo>
                    <a:pt x="0" y="84327"/>
                  </a:moveTo>
                  <a:lnTo>
                    <a:pt x="6621" y="51488"/>
                  </a:lnTo>
                  <a:lnTo>
                    <a:pt x="24685" y="24685"/>
                  </a:lnTo>
                  <a:lnTo>
                    <a:pt x="51488" y="6621"/>
                  </a:lnTo>
                  <a:lnTo>
                    <a:pt x="84328" y="0"/>
                  </a:lnTo>
                  <a:lnTo>
                    <a:pt x="607568" y="0"/>
                  </a:lnTo>
                  <a:lnTo>
                    <a:pt x="640407" y="6621"/>
                  </a:lnTo>
                  <a:lnTo>
                    <a:pt x="667210" y="24685"/>
                  </a:lnTo>
                  <a:lnTo>
                    <a:pt x="685274" y="51488"/>
                  </a:lnTo>
                  <a:lnTo>
                    <a:pt x="691896" y="84327"/>
                  </a:lnTo>
                  <a:lnTo>
                    <a:pt x="691896" y="421639"/>
                  </a:lnTo>
                  <a:lnTo>
                    <a:pt x="685274" y="454479"/>
                  </a:lnTo>
                  <a:lnTo>
                    <a:pt x="667210" y="481282"/>
                  </a:lnTo>
                  <a:lnTo>
                    <a:pt x="640407" y="499346"/>
                  </a:lnTo>
                  <a:lnTo>
                    <a:pt x="607568" y="505968"/>
                  </a:lnTo>
                  <a:lnTo>
                    <a:pt x="84328" y="505968"/>
                  </a:lnTo>
                  <a:lnTo>
                    <a:pt x="51488" y="499346"/>
                  </a:lnTo>
                  <a:lnTo>
                    <a:pt x="24685" y="481282"/>
                  </a:lnTo>
                  <a:lnTo>
                    <a:pt x="6621" y="454479"/>
                  </a:lnTo>
                  <a:lnTo>
                    <a:pt x="0" y="421639"/>
                  </a:lnTo>
                  <a:lnTo>
                    <a:pt x="0" y="843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657094" y="1492961"/>
            <a:ext cx="120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80808"/>
                </a:solidFill>
                <a:latin typeface="Calibri"/>
                <a:cs typeface="Calibri"/>
              </a:rPr>
              <a:t>Tìm</a:t>
            </a:r>
            <a:r>
              <a:rPr sz="2400" b="1" spc="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80808"/>
                </a:solidFill>
                <a:latin typeface="Calibri"/>
                <a:cs typeface="Calibri"/>
              </a:rPr>
              <a:t>X=55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00903" y="2168474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55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47041" y="4917757"/>
            <a:ext cx="724535" cy="450215"/>
            <a:chOff x="6047041" y="4917757"/>
            <a:chExt cx="724535" cy="450215"/>
          </a:xfrm>
        </p:grpSpPr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51803" y="4922520"/>
              <a:ext cx="714755" cy="4404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051803" y="4922520"/>
              <a:ext cx="715010" cy="440690"/>
            </a:xfrm>
            <a:custGeom>
              <a:avLst/>
              <a:gdLst/>
              <a:ahLst/>
              <a:cxnLst/>
              <a:rect l="l" t="t" r="r" b="b"/>
              <a:pathLst>
                <a:path w="715009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41350" y="0"/>
                  </a:lnTo>
                  <a:lnTo>
                    <a:pt x="669911" y="5772"/>
                  </a:lnTo>
                  <a:lnTo>
                    <a:pt x="693245" y="21510"/>
                  </a:lnTo>
                  <a:lnTo>
                    <a:pt x="708983" y="44844"/>
                  </a:lnTo>
                  <a:lnTo>
                    <a:pt x="714755" y="73405"/>
                  </a:lnTo>
                  <a:lnTo>
                    <a:pt x="714755" y="367029"/>
                  </a:lnTo>
                  <a:lnTo>
                    <a:pt x="708983" y="395591"/>
                  </a:lnTo>
                  <a:lnTo>
                    <a:pt x="693245" y="418925"/>
                  </a:lnTo>
                  <a:lnTo>
                    <a:pt x="669911" y="434663"/>
                  </a:lnTo>
                  <a:lnTo>
                    <a:pt x="641350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80328" y="4964379"/>
            <a:ext cx="242697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  <a:tabLst>
                <a:tab pos="1914525" algn="l"/>
              </a:tabLst>
            </a:pPr>
            <a:r>
              <a:rPr sz="2000" b="1" spc="-990" dirty="0">
                <a:latin typeface="Calibri"/>
                <a:cs typeface="Calibri"/>
              </a:rPr>
              <a:t>5</a:t>
            </a:r>
            <a:r>
              <a:rPr sz="2000" b="1" spc="-70" dirty="0">
                <a:latin typeface="Calibri"/>
                <a:cs typeface="Calibri"/>
              </a:rPr>
              <a:t>5</a:t>
            </a:r>
            <a:r>
              <a:rPr sz="2000" b="1" spc="-990" dirty="0">
                <a:latin typeface="Calibri"/>
                <a:cs typeface="Calibri"/>
              </a:rPr>
              <a:t>5</a:t>
            </a:r>
            <a:r>
              <a:rPr sz="2000" b="1" spc="-20" dirty="0">
                <a:latin typeface="Calibri"/>
                <a:cs typeface="Calibri"/>
              </a:rPr>
              <a:t>5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71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Tìm</a:t>
            </a:r>
            <a:r>
              <a:rPr sz="28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thấy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X=55</a:t>
            </a:r>
            <a:endParaRPr sz="28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hoạ</a:t>
            </a:r>
            <a:r>
              <a:rPr spc="-5" dirty="0"/>
              <a:t> </a:t>
            </a:r>
            <a:r>
              <a:rPr dirty="0"/>
              <a:t>thành</a:t>
            </a:r>
            <a:r>
              <a:rPr spc="-5" dirty="0"/>
              <a:t> </a:t>
            </a:r>
            <a:r>
              <a:rPr dirty="0"/>
              <a:t>lập 1</a:t>
            </a:r>
            <a:r>
              <a:rPr spc="-10" dirty="0"/>
              <a:t> </a:t>
            </a:r>
            <a:r>
              <a:rPr dirty="0"/>
              <a:t>cây</a:t>
            </a:r>
            <a:r>
              <a:rPr spc="-20" dirty="0"/>
              <a:t> </a:t>
            </a:r>
            <a:r>
              <a:rPr dirty="0"/>
              <a:t>từ</a:t>
            </a:r>
            <a:r>
              <a:rPr spc="-5" dirty="0"/>
              <a:t> </a:t>
            </a:r>
            <a:r>
              <a:rPr dirty="0"/>
              <a:t>dãy </a:t>
            </a:r>
            <a:r>
              <a:rPr spc="-25" dirty="0"/>
              <a:t>số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093017" y="1284541"/>
            <a:ext cx="756285" cy="713740"/>
            <a:chOff x="5093017" y="1284541"/>
            <a:chExt cx="756285" cy="7137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779" y="1289303"/>
              <a:ext cx="746760" cy="7040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97779" y="1289303"/>
              <a:ext cx="746760" cy="704215"/>
            </a:xfrm>
            <a:custGeom>
              <a:avLst/>
              <a:gdLst/>
              <a:ahLst/>
              <a:cxnLst/>
              <a:rect l="l" t="t" r="r" b="b"/>
              <a:pathLst>
                <a:path w="746760" h="704214">
                  <a:moveTo>
                    <a:pt x="0" y="352044"/>
                  </a:moveTo>
                  <a:lnTo>
                    <a:pt x="3407" y="304271"/>
                  </a:lnTo>
                  <a:lnTo>
                    <a:pt x="13335" y="258453"/>
                  </a:lnTo>
                  <a:lnTo>
                    <a:pt x="29337" y="215009"/>
                  </a:lnTo>
                  <a:lnTo>
                    <a:pt x="50969" y="174356"/>
                  </a:lnTo>
                  <a:lnTo>
                    <a:pt x="77787" y="136916"/>
                  </a:lnTo>
                  <a:lnTo>
                    <a:pt x="109347" y="103108"/>
                  </a:lnTo>
                  <a:lnTo>
                    <a:pt x="145203" y="73350"/>
                  </a:lnTo>
                  <a:lnTo>
                    <a:pt x="184912" y="48062"/>
                  </a:lnTo>
                  <a:lnTo>
                    <a:pt x="228028" y="27664"/>
                  </a:lnTo>
                  <a:lnTo>
                    <a:pt x="274108" y="12574"/>
                  </a:lnTo>
                  <a:lnTo>
                    <a:pt x="322706" y="3213"/>
                  </a:lnTo>
                  <a:lnTo>
                    <a:pt x="373380" y="0"/>
                  </a:lnTo>
                  <a:lnTo>
                    <a:pt x="424053" y="3213"/>
                  </a:lnTo>
                  <a:lnTo>
                    <a:pt x="472651" y="12574"/>
                  </a:lnTo>
                  <a:lnTo>
                    <a:pt x="518731" y="27664"/>
                  </a:lnTo>
                  <a:lnTo>
                    <a:pt x="561848" y="48062"/>
                  </a:lnTo>
                  <a:lnTo>
                    <a:pt x="601556" y="73350"/>
                  </a:lnTo>
                  <a:lnTo>
                    <a:pt x="637413" y="103108"/>
                  </a:lnTo>
                  <a:lnTo>
                    <a:pt x="668972" y="136916"/>
                  </a:lnTo>
                  <a:lnTo>
                    <a:pt x="695790" y="174356"/>
                  </a:lnTo>
                  <a:lnTo>
                    <a:pt x="717423" y="215009"/>
                  </a:lnTo>
                  <a:lnTo>
                    <a:pt x="733425" y="258453"/>
                  </a:lnTo>
                  <a:lnTo>
                    <a:pt x="743352" y="304271"/>
                  </a:lnTo>
                  <a:lnTo>
                    <a:pt x="746760" y="352044"/>
                  </a:lnTo>
                  <a:lnTo>
                    <a:pt x="743352" y="399816"/>
                  </a:lnTo>
                  <a:lnTo>
                    <a:pt x="733425" y="445634"/>
                  </a:lnTo>
                  <a:lnTo>
                    <a:pt x="717423" y="489078"/>
                  </a:lnTo>
                  <a:lnTo>
                    <a:pt x="695790" y="529731"/>
                  </a:lnTo>
                  <a:lnTo>
                    <a:pt x="668972" y="567171"/>
                  </a:lnTo>
                  <a:lnTo>
                    <a:pt x="637413" y="600979"/>
                  </a:lnTo>
                  <a:lnTo>
                    <a:pt x="601556" y="630737"/>
                  </a:lnTo>
                  <a:lnTo>
                    <a:pt x="561848" y="656025"/>
                  </a:lnTo>
                  <a:lnTo>
                    <a:pt x="518731" y="676423"/>
                  </a:lnTo>
                  <a:lnTo>
                    <a:pt x="472651" y="691513"/>
                  </a:lnTo>
                  <a:lnTo>
                    <a:pt x="424053" y="700874"/>
                  </a:lnTo>
                  <a:lnTo>
                    <a:pt x="373380" y="704088"/>
                  </a:lnTo>
                  <a:lnTo>
                    <a:pt x="322707" y="700874"/>
                  </a:lnTo>
                  <a:lnTo>
                    <a:pt x="274108" y="691513"/>
                  </a:lnTo>
                  <a:lnTo>
                    <a:pt x="228028" y="676423"/>
                  </a:lnTo>
                  <a:lnTo>
                    <a:pt x="184912" y="656025"/>
                  </a:lnTo>
                  <a:lnTo>
                    <a:pt x="145203" y="630737"/>
                  </a:lnTo>
                  <a:lnTo>
                    <a:pt x="109347" y="600979"/>
                  </a:lnTo>
                  <a:lnTo>
                    <a:pt x="77787" y="567171"/>
                  </a:lnTo>
                  <a:lnTo>
                    <a:pt x="50969" y="529731"/>
                  </a:lnTo>
                  <a:lnTo>
                    <a:pt x="29337" y="489078"/>
                  </a:lnTo>
                  <a:lnTo>
                    <a:pt x="13335" y="445634"/>
                  </a:lnTo>
                  <a:lnTo>
                    <a:pt x="3407" y="399816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4572" y="688023"/>
            <a:ext cx="4312285" cy="11664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dirty="0">
                <a:latin typeface="Arial"/>
                <a:cs typeface="Arial"/>
              </a:rPr>
              <a:t>9,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6,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3,</a:t>
            </a:r>
            <a:r>
              <a:rPr sz="3200" spc="-10" dirty="0">
                <a:latin typeface="Arial"/>
                <a:cs typeface="Arial"/>
              </a:rPr>
              <a:t> 14,12,13</a:t>
            </a:r>
            <a:endParaRPr sz="3200">
              <a:latin typeface="Arial"/>
              <a:cs typeface="Arial"/>
            </a:endParaRPr>
          </a:p>
          <a:p>
            <a:pPr marL="2837180">
              <a:lnSpc>
                <a:spcPct val="100000"/>
              </a:lnSpc>
              <a:spcBef>
                <a:spcPts val="830"/>
              </a:spcBef>
            </a:pPr>
            <a:r>
              <a:rPr sz="2800" b="1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1297" y="2273617"/>
            <a:ext cx="828040" cy="713740"/>
            <a:chOff x="2761297" y="2273617"/>
            <a:chExt cx="828040" cy="7137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6060" y="2278379"/>
              <a:ext cx="818388" cy="7040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66060" y="2278379"/>
              <a:ext cx="818515" cy="704215"/>
            </a:xfrm>
            <a:custGeom>
              <a:avLst/>
              <a:gdLst/>
              <a:ahLst/>
              <a:cxnLst/>
              <a:rect l="l" t="t" r="r" b="b"/>
              <a:pathLst>
                <a:path w="818514" h="704214">
                  <a:moveTo>
                    <a:pt x="0" y="352044"/>
                  </a:moveTo>
                  <a:lnTo>
                    <a:pt x="3189" y="307882"/>
                  </a:lnTo>
                  <a:lnTo>
                    <a:pt x="12500" y="265358"/>
                  </a:lnTo>
                  <a:lnTo>
                    <a:pt x="27550" y="224802"/>
                  </a:lnTo>
                  <a:lnTo>
                    <a:pt x="47955" y="186542"/>
                  </a:lnTo>
                  <a:lnTo>
                    <a:pt x="73329" y="150909"/>
                  </a:lnTo>
                  <a:lnTo>
                    <a:pt x="103291" y="118234"/>
                  </a:lnTo>
                  <a:lnTo>
                    <a:pt x="137455" y="88844"/>
                  </a:lnTo>
                  <a:lnTo>
                    <a:pt x="175438" y="63072"/>
                  </a:lnTo>
                  <a:lnTo>
                    <a:pt x="216855" y="41245"/>
                  </a:lnTo>
                  <a:lnTo>
                    <a:pt x="261324" y="23695"/>
                  </a:lnTo>
                  <a:lnTo>
                    <a:pt x="308459" y="10751"/>
                  </a:lnTo>
                  <a:lnTo>
                    <a:pt x="357877" y="2742"/>
                  </a:lnTo>
                  <a:lnTo>
                    <a:pt x="409194" y="0"/>
                  </a:lnTo>
                  <a:lnTo>
                    <a:pt x="460510" y="2742"/>
                  </a:lnTo>
                  <a:lnTo>
                    <a:pt x="509928" y="10751"/>
                  </a:lnTo>
                  <a:lnTo>
                    <a:pt x="557063" y="23695"/>
                  </a:lnTo>
                  <a:lnTo>
                    <a:pt x="601532" y="41245"/>
                  </a:lnTo>
                  <a:lnTo>
                    <a:pt x="642949" y="63072"/>
                  </a:lnTo>
                  <a:lnTo>
                    <a:pt x="680932" y="88844"/>
                  </a:lnTo>
                  <a:lnTo>
                    <a:pt x="715096" y="118234"/>
                  </a:lnTo>
                  <a:lnTo>
                    <a:pt x="745058" y="150909"/>
                  </a:lnTo>
                  <a:lnTo>
                    <a:pt x="770432" y="186542"/>
                  </a:lnTo>
                  <a:lnTo>
                    <a:pt x="790837" y="224802"/>
                  </a:lnTo>
                  <a:lnTo>
                    <a:pt x="805887" y="265358"/>
                  </a:lnTo>
                  <a:lnTo>
                    <a:pt x="815198" y="307882"/>
                  </a:lnTo>
                  <a:lnTo>
                    <a:pt x="818388" y="352044"/>
                  </a:lnTo>
                  <a:lnTo>
                    <a:pt x="815198" y="396205"/>
                  </a:lnTo>
                  <a:lnTo>
                    <a:pt x="805887" y="438729"/>
                  </a:lnTo>
                  <a:lnTo>
                    <a:pt x="790837" y="479285"/>
                  </a:lnTo>
                  <a:lnTo>
                    <a:pt x="770432" y="517545"/>
                  </a:lnTo>
                  <a:lnTo>
                    <a:pt x="745058" y="553178"/>
                  </a:lnTo>
                  <a:lnTo>
                    <a:pt x="715096" y="585853"/>
                  </a:lnTo>
                  <a:lnTo>
                    <a:pt x="680932" y="615243"/>
                  </a:lnTo>
                  <a:lnTo>
                    <a:pt x="642949" y="641015"/>
                  </a:lnTo>
                  <a:lnTo>
                    <a:pt x="601532" y="662842"/>
                  </a:lnTo>
                  <a:lnTo>
                    <a:pt x="557063" y="680392"/>
                  </a:lnTo>
                  <a:lnTo>
                    <a:pt x="509928" y="693336"/>
                  </a:lnTo>
                  <a:lnTo>
                    <a:pt x="460510" y="701345"/>
                  </a:lnTo>
                  <a:lnTo>
                    <a:pt x="409194" y="704088"/>
                  </a:lnTo>
                  <a:lnTo>
                    <a:pt x="357877" y="701345"/>
                  </a:lnTo>
                  <a:lnTo>
                    <a:pt x="308459" y="693336"/>
                  </a:lnTo>
                  <a:lnTo>
                    <a:pt x="261324" y="680392"/>
                  </a:lnTo>
                  <a:lnTo>
                    <a:pt x="216855" y="662842"/>
                  </a:lnTo>
                  <a:lnTo>
                    <a:pt x="175438" y="641015"/>
                  </a:lnTo>
                  <a:lnTo>
                    <a:pt x="137455" y="615243"/>
                  </a:lnTo>
                  <a:lnTo>
                    <a:pt x="103291" y="585853"/>
                  </a:lnTo>
                  <a:lnTo>
                    <a:pt x="73329" y="553178"/>
                  </a:lnTo>
                  <a:lnTo>
                    <a:pt x="47955" y="517545"/>
                  </a:lnTo>
                  <a:lnTo>
                    <a:pt x="27550" y="479285"/>
                  </a:lnTo>
                  <a:lnTo>
                    <a:pt x="12500" y="438729"/>
                  </a:lnTo>
                  <a:lnTo>
                    <a:pt x="3189" y="396205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1876" y="239217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12820" y="2005457"/>
            <a:ext cx="5046345" cy="968375"/>
            <a:chOff x="3512820" y="2005457"/>
            <a:chExt cx="5046345" cy="968375"/>
          </a:xfrm>
        </p:grpSpPr>
        <p:sp>
          <p:nvSpPr>
            <p:cNvPr id="18" name="object 18"/>
            <p:cNvSpPr/>
            <p:nvPr/>
          </p:nvSpPr>
          <p:spPr>
            <a:xfrm>
              <a:off x="3512820" y="2005457"/>
              <a:ext cx="1926589" cy="437515"/>
            </a:xfrm>
            <a:custGeom>
              <a:avLst/>
              <a:gdLst/>
              <a:ahLst/>
              <a:cxnLst/>
              <a:rect l="l" t="t" r="r" b="b"/>
              <a:pathLst>
                <a:path w="1926589" h="437514">
                  <a:moveTo>
                    <a:pt x="66547" y="363092"/>
                  </a:moveTo>
                  <a:lnTo>
                    <a:pt x="0" y="416178"/>
                  </a:lnTo>
                  <a:lnTo>
                    <a:pt x="82422" y="437514"/>
                  </a:lnTo>
                  <a:lnTo>
                    <a:pt x="76381" y="409193"/>
                  </a:lnTo>
                  <a:lnTo>
                    <a:pt x="63372" y="409193"/>
                  </a:lnTo>
                  <a:lnTo>
                    <a:pt x="60832" y="396747"/>
                  </a:lnTo>
                  <a:lnTo>
                    <a:pt x="73166" y="394121"/>
                  </a:lnTo>
                  <a:lnTo>
                    <a:pt x="66547" y="363092"/>
                  </a:lnTo>
                  <a:close/>
                </a:path>
                <a:path w="1926589" h="437514">
                  <a:moveTo>
                    <a:pt x="73166" y="394121"/>
                  </a:moveTo>
                  <a:lnTo>
                    <a:pt x="60832" y="396747"/>
                  </a:lnTo>
                  <a:lnTo>
                    <a:pt x="63372" y="409193"/>
                  </a:lnTo>
                  <a:lnTo>
                    <a:pt x="75816" y="406543"/>
                  </a:lnTo>
                  <a:lnTo>
                    <a:pt x="73166" y="394121"/>
                  </a:lnTo>
                  <a:close/>
                </a:path>
                <a:path w="1926589" h="437514">
                  <a:moveTo>
                    <a:pt x="75816" y="406543"/>
                  </a:moveTo>
                  <a:lnTo>
                    <a:pt x="63372" y="409193"/>
                  </a:lnTo>
                  <a:lnTo>
                    <a:pt x="76381" y="409193"/>
                  </a:lnTo>
                  <a:lnTo>
                    <a:pt x="75816" y="406543"/>
                  </a:lnTo>
                  <a:close/>
                </a:path>
                <a:path w="1926589" h="437514">
                  <a:moveTo>
                    <a:pt x="1923541" y="0"/>
                  </a:moveTo>
                  <a:lnTo>
                    <a:pt x="73166" y="394121"/>
                  </a:lnTo>
                  <a:lnTo>
                    <a:pt x="75816" y="406543"/>
                  </a:lnTo>
                  <a:lnTo>
                    <a:pt x="1926081" y="12445"/>
                  </a:lnTo>
                  <a:lnTo>
                    <a:pt x="1923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1920" y="2263140"/>
              <a:ext cx="812291" cy="7056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41920" y="2263140"/>
              <a:ext cx="812800" cy="706120"/>
            </a:xfrm>
            <a:custGeom>
              <a:avLst/>
              <a:gdLst/>
              <a:ahLst/>
              <a:cxnLst/>
              <a:rect l="l" t="t" r="r" b="b"/>
              <a:pathLst>
                <a:path w="812800" h="706119">
                  <a:moveTo>
                    <a:pt x="0" y="352806"/>
                  </a:moveTo>
                  <a:lnTo>
                    <a:pt x="3164" y="308556"/>
                  </a:lnTo>
                  <a:lnTo>
                    <a:pt x="12405" y="265946"/>
                  </a:lnTo>
                  <a:lnTo>
                    <a:pt x="27341" y="225305"/>
                  </a:lnTo>
                  <a:lnTo>
                    <a:pt x="47591" y="186964"/>
                  </a:lnTo>
                  <a:lnTo>
                    <a:pt x="72774" y="151254"/>
                  </a:lnTo>
                  <a:lnTo>
                    <a:pt x="102511" y="118506"/>
                  </a:lnTo>
                  <a:lnTo>
                    <a:pt x="136418" y="89050"/>
                  </a:lnTo>
                  <a:lnTo>
                    <a:pt x="174117" y="63219"/>
                  </a:lnTo>
                  <a:lnTo>
                    <a:pt x="215226" y="41342"/>
                  </a:lnTo>
                  <a:lnTo>
                    <a:pt x="259364" y="23751"/>
                  </a:lnTo>
                  <a:lnTo>
                    <a:pt x="306150" y="10776"/>
                  </a:lnTo>
                  <a:lnTo>
                    <a:pt x="355205" y="2749"/>
                  </a:lnTo>
                  <a:lnTo>
                    <a:pt x="406146" y="0"/>
                  </a:lnTo>
                  <a:lnTo>
                    <a:pt x="457086" y="2749"/>
                  </a:lnTo>
                  <a:lnTo>
                    <a:pt x="506141" y="10776"/>
                  </a:lnTo>
                  <a:lnTo>
                    <a:pt x="552927" y="23751"/>
                  </a:lnTo>
                  <a:lnTo>
                    <a:pt x="597065" y="41342"/>
                  </a:lnTo>
                  <a:lnTo>
                    <a:pt x="638174" y="63219"/>
                  </a:lnTo>
                  <a:lnTo>
                    <a:pt x="675873" y="89050"/>
                  </a:lnTo>
                  <a:lnTo>
                    <a:pt x="709780" y="118506"/>
                  </a:lnTo>
                  <a:lnTo>
                    <a:pt x="739517" y="151254"/>
                  </a:lnTo>
                  <a:lnTo>
                    <a:pt x="764700" y="186964"/>
                  </a:lnTo>
                  <a:lnTo>
                    <a:pt x="784950" y="225305"/>
                  </a:lnTo>
                  <a:lnTo>
                    <a:pt x="799886" y="265946"/>
                  </a:lnTo>
                  <a:lnTo>
                    <a:pt x="809127" y="308556"/>
                  </a:lnTo>
                  <a:lnTo>
                    <a:pt x="812291" y="352806"/>
                  </a:lnTo>
                  <a:lnTo>
                    <a:pt x="809127" y="397055"/>
                  </a:lnTo>
                  <a:lnTo>
                    <a:pt x="799886" y="439665"/>
                  </a:lnTo>
                  <a:lnTo>
                    <a:pt x="784950" y="480306"/>
                  </a:lnTo>
                  <a:lnTo>
                    <a:pt x="764700" y="518647"/>
                  </a:lnTo>
                  <a:lnTo>
                    <a:pt x="739517" y="554357"/>
                  </a:lnTo>
                  <a:lnTo>
                    <a:pt x="709780" y="587105"/>
                  </a:lnTo>
                  <a:lnTo>
                    <a:pt x="675873" y="616561"/>
                  </a:lnTo>
                  <a:lnTo>
                    <a:pt x="638174" y="642392"/>
                  </a:lnTo>
                  <a:lnTo>
                    <a:pt x="597065" y="664269"/>
                  </a:lnTo>
                  <a:lnTo>
                    <a:pt x="552927" y="681860"/>
                  </a:lnTo>
                  <a:lnTo>
                    <a:pt x="506141" y="694835"/>
                  </a:lnTo>
                  <a:lnTo>
                    <a:pt x="457086" y="702862"/>
                  </a:lnTo>
                  <a:lnTo>
                    <a:pt x="406146" y="705612"/>
                  </a:lnTo>
                  <a:lnTo>
                    <a:pt x="355205" y="702862"/>
                  </a:lnTo>
                  <a:lnTo>
                    <a:pt x="306150" y="694835"/>
                  </a:lnTo>
                  <a:lnTo>
                    <a:pt x="259364" y="681860"/>
                  </a:lnTo>
                  <a:lnTo>
                    <a:pt x="215226" y="664269"/>
                  </a:lnTo>
                  <a:lnTo>
                    <a:pt x="174117" y="642392"/>
                  </a:lnTo>
                  <a:lnTo>
                    <a:pt x="136418" y="616561"/>
                  </a:lnTo>
                  <a:lnTo>
                    <a:pt x="102511" y="587105"/>
                  </a:lnTo>
                  <a:lnTo>
                    <a:pt x="72774" y="554357"/>
                  </a:lnTo>
                  <a:lnTo>
                    <a:pt x="47591" y="518647"/>
                  </a:lnTo>
                  <a:lnTo>
                    <a:pt x="27341" y="480306"/>
                  </a:lnTo>
                  <a:lnTo>
                    <a:pt x="12405" y="439665"/>
                  </a:lnTo>
                  <a:lnTo>
                    <a:pt x="3164" y="397055"/>
                  </a:lnTo>
                  <a:lnTo>
                    <a:pt x="0" y="3528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56295" y="2377820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61269" y="2005457"/>
            <a:ext cx="3738879" cy="2301875"/>
            <a:chOff x="4061269" y="2005457"/>
            <a:chExt cx="3738879" cy="2301875"/>
          </a:xfrm>
        </p:grpSpPr>
        <p:sp>
          <p:nvSpPr>
            <p:cNvPr id="23" name="object 23"/>
            <p:cNvSpPr/>
            <p:nvPr/>
          </p:nvSpPr>
          <p:spPr>
            <a:xfrm>
              <a:off x="5512562" y="2005457"/>
              <a:ext cx="2287270" cy="485775"/>
            </a:xfrm>
            <a:custGeom>
              <a:avLst/>
              <a:gdLst/>
              <a:ahLst/>
              <a:cxnLst/>
              <a:rect l="l" t="t" r="r" b="b"/>
              <a:pathLst>
                <a:path w="2287270" h="485775">
                  <a:moveTo>
                    <a:pt x="2211283" y="454702"/>
                  </a:moveTo>
                  <a:lnTo>
                    <a:pt x="2205101" y="485775"/>
                  </a:lnTo>
                  <a:lnTo>
                    <a:pt x="2287269" y="463422"/>
                  </a:lnTo>
                  <a:lnTo>
                    <a:pt x="2279264" y="457200"/>
                  </a:lnTo>
                  <a:lnTo>
                    <a:pt x="2223769" y="457200"/>
                  </a:lnTo>
                  <a:lnTo>
                    <a:pt x="2211283" y="454702"/>
                  </a:lnTo>
                  <a:close/>
                </a:path>
                <a:path w="2287270" h="485775">
                  <a:moveTo>
                    <a:pt x="2213762" y="442244"/>
                  </a:moveTo>
                  <a:lnTo>
                    <a:pt x="2211283" y="454702"/>
                  </a:lnTo>
                  <a:lnTo>
                    <a:pt x="2223769" y="457200"/>
                  </a:lnTo>
                  <a:lnTo>
                    <a:pt x="2226310" y="444753"/>
                  </a:lnTo>
                  <a:lnTo>
                    <a:pt x="2213762" y="442244"/>
                  </a:lnTo>
                  <a:close/>
                </a:path>
                <a:path w="2287270" h="485775">
                  <a:moveTo>
                    <a:pt x="2219960" y="411098"/>
                  </a:moveTo>
                  <a:lnTo>
                    <a:pt x="2213762" y="442244"/>
                  </a:lnTo>
                  <a:lnTo>
                    <a:pt x="2226310" y="444753"/>
                  </a:lnTo>
                  <a:lnTo>
                    <a:pt x="2223769" y="457200"/>
                  </a:lnTo>
                  <a:lnTo>
                    <a:pt x="2279264" y="457200"/>
                  </a:lnTo>
                  <a:lnTo>
                    <a:pt x="2219960" y="411098"/>
                  </a:lnTo>
                  <a:close/>
                </a:path>
                <a:path w="2287270" h="485775">
                  <a:moveTo>
                    <a:pt x="2539" y="0"/>
                  </a:moveTo>
                  <a:lnTo>
                    <a:pt x="0" y="12445"/>
                  </a:lnTo>
                  <a:lnTo>
                    <a:pt x="2211283" y="454702"/>
                  </a:lnTo>
                  <a:lnTo>
                    <a:pt x="2213762" y="442244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6032" y="3596640"/>
              <a:ext cx="742188" cy="7056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66032" y="3596640"/>
              <a:ext cx="742315" cy="706120"/>
            </a:xfrm>
            <a:custGeom>
              <a:avLst/>
              <a:gdLst/>
              <a:ahLst/>
              <a:cxnLst/>
              <a:rect l="l" t="t" r="r" b="b"/>
              <a:pathLst>
                <a:path w="742314" h="706120">
                  <a:moveTo>
                    <a:pt x="0" y="352806"/>
                  </a:moveTo>
                  <a:lnTo>
                    <a:pt x="3387" y="304938"/>
                  </a:lnTo>
                  <a:lnTo>
                    <a:pt x="13253" y="259027"/>
                  </a:lnTo>
                  <a:lnTo>
                    <a:pt x="29158" y="215491"/>
                  </a:lnTo>
                  <a:lnTo>
                    <a:pt x="50658" y="174752"/>
                  </a:lnTo>
                  <a:lnTo>
                    <a:pt x="77313" y="137230"/>
                  </a:lnTo>
                  <a:lnTo>
                    <a:pt x="108680" y="103346"/>
                  </a:lnTo>
                  <a:lnTo>
                    <a:pt x="144317" y="73521"/>
                  </a:lnTo>
                  <a:lnTo>
                    <a:pt x="183783" y="48175"/>
                  </a:lnTo>
                  <a:lnTo>
                    <a:pt x="226635" y="27729"/>
                  </a:lnTo>
                  <a:lnTo>
                    <a:pt x="272432" y="12604"/>
                  </a:lnTo>
                  <a:lnTo>
                    <a:pt x="320732" y="3221"/>
                  </a:lnTo>
                  <a:lnTo>
                    <a:pt x="371093" y="0"/>
                  </a:lnTo>
                  <a:lnTo>
                    <a:pt x="421455" y="3221"/>
                  </a:lnTo>
                  <a:lnTo>
                    <a:pt x="469755" y="12604"/>
                  </a:lnTo>
                  <a:lnTo>
                    <a:pt x="515552" y="27729"/>
                  </a:lnTo>
                  <a:lnTo>
                    <a:pt x="558404" y="48175"/>
                  </a:lnTo>
                  <a:lnTo>
                    <a:pt x="597870" y="73521"/>
                  </a:lnTo>
                  <a:lnTo>
                    <a:pt x="633507" y="103346"/>
                  </a:lnTo>
                  <a:lnTo>
                    <a:pt x="664874" y="137230"/>
                  </a:lnTo>
                  <a:lnTo>
                    <a:pt x="691529" y="174751"/>
                  </a:lnTo>
                  <a:lnTo>
                    <a:pt x="713029" y="215491"/>
                  </a:lnTo>
                  <a:lnTo>
                    <a:pt x="728934" y="259027"/>
                  </a:lnTo>
                  <a:lnTo>
                    <a:pt x="738800" y="304938"/>
                  </a:lnTo>
                  <a:lnTo>
                    <a:pt x="742188" y="352806"/>
                  </a:lnTo>
                  <a:lnTo>
                    <a:pt x="738800" y="400673"/>
                  </a:lnTo>
                  <a:lnTo>
                    <a:pt x="728934" y="446584"/>
                  </a:lnTo>
                  <a:lnTo>
                    <a:pt x="713029" y="490120"/>
                  </a:lnTo>
                  <a:lnTo>
                    <a:pt x="691529" y="530859"/>
                  </a:lnTo>
                  <a:lnTo>
                    <a:pt x="664874" y="568381"/>
                  </a:lnTo>
                  <a:lnTo>
                    <a:pt x="633507" y="602265"/>
                  </a:lnTo>
                  <a:lnTo>
                    <a:pt x="597870" y="632090"/>
                  </a:lnTo>
                  <a:lnTo>
                    <a:pt x="558404" y="657436"/>
                  </a:lnTo>
                  <a:lnTo>
                    <a:pt x="515552" y="677882"/>
                  </a:lnTo>
                  <a:lnTo>
                    <a:pt x="469755" y="693007"/>
                  </a:lnTo>
                  <a:lnTo>
                    <a:pt x="421455" y="702390"/>
                  </a:lnTo>
                  <a:lnTo>
                    <a:pt x="371093" y="705612"/>
                  </a:lnTo>
                  <a:lnTo>
                    <a:pt x="320732" y="702390"/>
                  </a:lnTo>
                  <a:lnTo>
                    <a:pt x="272432" y="693007"/>
                  </a:lnTo>
                  <a:lnTo>
                    <a:pt x="226635" y="677882"/>
                  </a:lnTo>
                  <a:lnTo>
                    <a:pt x="183783" y="657436"/>
                  </a:lnTo>
                  <a:lnTo>
                    <a:pt x="144317" y="632090"/>
                  </a:lnTo>
                  <a:lnTo>
                    <a:pt x="108680" y="602265"/>
                  </a:lnTo>
                  <a:lnTo>
                    <a:pt x="77313" y="568381"/>
                  </a:lnTo>
                  <a:lnTo>
                    <a:pt x="50658" y="530860"/>
                  </a:lnTo>
                  <a:lnTo>
                    <a:pt x="29158" y="490120"/>
                  </a:lnTo>
                  <a:lnTo>
                    <a:pt x="13253" y="446584"/>
                  </a:lnTo>
                  <a:lnTo>
                    <a:pt x="3387" y="400673"/>
                  </a:lnTo>
                  <a:lnTo>
                    <a:pt x="0" y="3528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271" y="371170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27669" y="2992247"/>
            <a:ext cx="2378075" cy="1325880"/>
            <a:chOff x="1927669" y="2992247"/>
            <a:chExt cx="2378075" cy="1325880"/>
          </a:xfrm>
        </p:grpSpPr>
        <p:sp>
          <p:nvSpPr>
            <p:cNvPr id="28" name="object 28"/>
            <p:cNvSpPr/>
            <p:nvPr/>
          </p:nvSpPr>
          <p:spPr>
            <a:xfrm>
              <a:off x="3221482" y="2992247"/>
              <a:ext cx="1083945" cy="653415"/>
            </a:xfrm>
            <a:custGeom>
              <a:avLst/>
              <a:gdLst/>
              <a:ahLst/>
              <a:cxnLst/>
              <a:rect l="l" t="t" r="r" b="b"/>
              <a:pathLst>
                <a:path w="1083945" h="653414">
                  <a:moveTo>
                    <a:pt x="1015179" y="619476"/>
                  </a:moveTo>
                  <a:lnTo>
                    <a:pt x="998855" y="646683"/>
                  </a:lnTo>
                  <a:lnTo>
                    <a:pt x="1083818" y="653160"/>
                  </a:lnTo>
                  <a:lnTo>
                    <a:pt x="1066531" y="625982"/>
                  </a:lnTo>
                  <a:lnTo>
                    <a:pt x="1026032" y="625982"/>
                  </a:lnTo>
                  <a:lnTo>
                    <a:pt x="1015179" y="619476"/>
                  </a:lnTo>
                  <a:close/>
                </a:path>
                <a:path w="1083945" h="653414">
                  <a:moveTo>
                    <a:pt x="1021746" y="608532"/>
                  </a:moveTo>
                  <a:lnTo>
                    <a:pt x="1015179" y="619476"/>
                  </a:lnTo>
                  <a:lnTo>
                    <a:pt x="1026032" y="625982"/>
                  </a:lnTo>
                  <a:lnTo>
                    <a:pt x="1032637" y="615060"/>
                  </a:lnTo>
                  <a:lnTo>
                    <a:pt x="1021746" y="608532"/>
                  </a:lnTo>
                  <a:close/>
                </a:path>
                <a:path w="1083945" h="653414">
                  <a:moveTo>
                    <a:pt x="1038097" y="581278"/>
                  </a:moveTo>
                  <a:lnTo>
                    <a:pt x="1021746" y="608532"/>
                  </a:lnTo>
                  <a:lnTo>
                    <a:pt x="1032637" y="615060"/>
                  </a:lnTo>
                  <a:lnTo>
                    <a:pt x="1026032" y="625982"/>
                  </a:lnTo>
                  <a:lnTo>
                    <a:pt x="1066531" y="625982"/>
                  </a:lnTo>
                  <a:lnTo>
                    <a:pt x="1038097" y="581278"/>
                  </a:lnTo>
                  <a:close/>
                </a:path>
                <a:path w="1083945" h="653414">
                  <a:moveTo>
                    <a:pt x="6604" y="0"/>
                  </a:moveTo>
                  <a:lnTo>
                    <a:pt x="0" y="10922"/>
                  </a:lnTo>
                  <a:lnTo>
                    <a:pt x="1015179" y="619476"/>
                  </a:lnTo>
                  <a:lnTo>
                    <a:pt x="1021746" y="608532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2432" y="3608831"/>
              <a:ext cx="787907" cy="7040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32432" y="3608831"/>
              <a:ext cx="788035" cy="704215"/>
            </a:xfrm>
            <a:custGeom>
              <a:avLst/>
              <a:gdLst/>
              <a:ahLst/>
              <a:cxnLst/>
              <a:rect l="l" t="t" r="r" b="b"/>
              <a:pathLst>
                <a:path w="788035" h="704214">
                  <a:moveTo>
                    <a:pt x="0" y="352044"/>
                  </a:moveTo>
                  <a:lnTo>
                    <a:pt x="3069" y="307882"/>
                  </a:lnTo>
                  <a:lnTo>
                    <a:pt x="12033" y="265358"/>
                  </a:lnTo>
                  <a:lnTo>
                    <a:pt x="26520" y="224802"/>
                  </a:lnTo>
                  <a:lnTo>
                    <a:pt x="46162" y="186542"/>
                  </a:lnTo>
                  <a:lnTo>
                    <a:pt x="70589" y="150909"/>
                  </a:lnTo>
                  <a:lnTo>
                    <a:pt x="99433" y="118234"/>
                  </a:lnTo>
                  <a:lnTo>
                    <a:pt x="132323" y="88844"/>
                  </a:lnTo>
                  <a:lnTo>
                    <a:pt x="168889" y="63072"/>
                  </a:lnTo>
                  <a:lnTo>
                    <a:pt x="208764" y="41245"/>
                  </a:lnTo>
                  <a:lnTo>
                    <a:pt x="251577" y="23695"/>
                  </a:lnTo>
                  <a:lnTo>
                    <a:pt x="296960" y="10751"/>
                  </a:lnTo>
                  <a:lnTo>
                    <a:pt x="344541" y="2742"/>
                  </a:lnTo>
                  <a:lnTo>
                    <a:pt x="393954" y="0"/>
                  </a:lnTo>
                  <a:lnTo>
                    <a:pt x="443366" y="2742"/>
                  </a:lnTo>
                  <a:lnTo>
                    <a:pt x="490947" y="10751"/>
                  </a:lnTo>
                  <a:lnTo>
                    <a:pt x="536330" y="23695"/>
                  </a:lnTo>
                  <a:lnTo>
                    <a:pt x="579143" y="41245"/>
                  </a:lnTo>
                  <a:lnTo>
                    <a:pt x="619018" y="63072"/>
                  </a:lnTo>
                  <a:lnTo>
                    <a:pt x="655584" y="88844"/>
                  </a:lnTo>
                  <a:lnTo>
                    <a:pt x="688474" y="118234"/>
                  </a:lnTo>
                  <a:lnTo>
                    <a:pt x="717318" y="150909"/>
                  </a:lnTo>
                  <a:lnTo>
                    <a:pt x="741745" y="186542"/>
                  </a:lnTo>
                  <a:lnTo>
                    <a:pt x="761387" y="224802"/>
                  </a:lnTo>
                  <a:lnTo>
                    <a:pt x="775874" y="265358"/>
                  </a:lnTo>
                  <a:lnTo>
                    <a:pt x="784838" y="307882"/>
                  </a:lnTo>
                  <a:lnTo>
                    <a:pt x="787907" y="352044"/>
                  </a:lnTo>
                  <a:lnTo>
                    <a:pt x="784838" y="396205"/>
                  </a:lnTo>
                  <a:lnTo>
                    <a:pt x="775874" y="438729"/>
                  </a:lnTo>
                  <a:lnTo>
                    <a:pt x="761387" y="479285"/>
                  </a:lnTo>
                  <a:lnTo>
                    <a:pt x="741745" y="517545"/>
                  </a:lnTo>
                  <a:lnTo>
                    <a:pt x="717318" y="553178"/>
                  </a:lnTo>
                  <a:lnTo>
                    <a:pt x="688474" y="585853"/>
                  </a:lnTo>
                  <a:lnTo>
                    <a:pt x="655584" y="615243"/>
                  </a:lnTo>
                  <a:lnTo>
                    <a:pt x="619018" y="641015"/>
                  </a:lnTo>
                  <a:lnTo>
                    <a:pt x="579143" y="662842"/>
                  </a:lnTo>
                  <a:lnTo>
                    <a:pt x="536330" y="680392"/>
                  </a:lnTo>
                  <a:lnTo>
                    <a:pt x="490947" y="693336"/>
                  </a:lnTo>
                  <a:lnTo>
                    <a:pt x="443366" y="701345"/>
                  </a:lnTo>
                  <a:lnTo>
                    <a:pt x="393954" y="704088"/>
                  </a:lnTo>
                  <a:lnTo>
                    <a:pt x="344541" y="701345"/>
                  </a:lnTo>
                  <a:lnTo>
                    <a:pt x="296960" y="693336"/>
                  </a:lnTo>
                  <a:lnTo>
                    <a:pt x="251577" y="680392"/>
                  </a:lnTo>
                  <a:lnTo>
                    <a:pt x="208764" y="662842"/>
                  </a:lnTo>
                  <a:lnTo>
                    <a:pt x="168889" y="641015"/>
                  </a:lnTo>
                  <a:lnTo>
                    <a:pt x="132323" y="615243"/>
                  </a:lnTo>
                  <a:lnTo>
                    <a:pt x="99433" y="585853"/>
                  </a:lnTo>
                  <a:lnTo>
                    <a:pt x="70589" y="553178"/>
                  </a:lnTo>
                  <a:lnTo>
                    <a:pt x="46162" y="517545"/>
                  </a:lnTo>
                  <a:lnTo>
                    <a:pt x="26520" y="479285"/>
                  </a:lnTo>
                  <a:lnTo>
                    <a:pt x="12033" y="438729"/>
                  </a:lnTo>
                  <a:lnTo>
                    <a:pt x="3069" y="396205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24277" y="3722623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89632" y="2992627"/>
            <a:ext cx="1704339" cy="2585720"/>
            <a:chOff x="2389632" y="2992627"/>
            <a:chExt cx="1704339" cy="2585720"/>
          </a:xfrm>
        </p:grpSpPr>
        <p:sp>
          <p:nvSpPr>
            <p:cNvPr id="33" name="object 33"/>
            <p:cNvSpPr/>
            <p:nvPr/>
          </p:nvSpPr>
          <p:spPr>
            <a:xfrm>
              <a:off x="2389632" y="2992627"/>
              <a:ext cx="839469" cy="619760"/>
            </a:xfrm>
            <a:custGeom>
              <a:avLst/>
              <a:gdLst/>
              <a:ahLst/>
              <a:cxnLst/>
              <a:rect l="l" t="t" r="r" b="b"/>
              <a:pathLst>
                <a:path w="839469" h="619760">
                  <a:moveTo>
                    <a:pt x="38862" y="543433"/>
                  </a:moveTo>
                  <a:lnTo>
                    <a:pt x="0" y="619252"/>
                  </a:lnTo>
                  <a:lnTo>
                    <a:pt x="83947" y="604774"/>
                  </a:lnTo>
                  <a:lnTo>
                    <a:pt x="70692" y="586739"/>
                  </a:lnTo>
                  <a:lnTo>
                    <a:pt x="54863" y="586739"/>
                  </a:lnTo>
                  <a:lnTo>
                    <a:pt x="47370" y="576452"/>
                  </a:lnTo>
                  <a:lnTo>
                    <a:pt x="57602" y="568930"/>
                  </a:lnTo>
                  <a:lnTo>
                    <a:pt x="38862" y="543433"/>
                  </a:lnTo>
                  <a:close/>
                </a:path>
                <a:path w="839469" h="619760">
                  <a:moveTo>
                    <a:pt x="57602" y="568930"/>
                  </a:moveTo>
                  <a:lnTo>
                    <a:pt x="47370" y="576452"/>
                  </a:lnTo>
                  <a:lnTo>
                    <a:pt x="54863" y="586739"/>
                  </a:lnTo>
                  <a:lnTo>
                    <a:pt x="65138" y="579184"/>
                  </a:lnTo>
                  <a:lnTo>
                    <a:pt x="57602" y="568930"/>
                  </a:lnTo>
                  <a:close/>
                </a:path>
                <a:path w="839469" h="619760">
                  <a:moveTo>
                    <a:pt x="65138" y="579184"/>
                  </a:moveTo>
                  <a:lnTo>
                    <a:pt x="54863" y="586739"/>
                  </a:lnTo>
                  <a:lnTo>
                    <a:pt x="70692" y="586739"/>
                  </a:lnTo>
                  <a:lnTo>
                    <a:pt x="65138" y="579184"/>
                  </a:lnTo>
                  <a:close/>
                </a:path>
                <a:path w="839469" h="619760">
                  <a:moveTo>
                    <a:pt x="831342" y="0"/>
                  </a:moveTo>
                  <a:lnTo>
                    <a:pt x="57602" y="568930"/>
                  </a:lnTo>
                  <a:lnTo>
                    <a:pt x="65138" y="579184"/>
                  </a:lnTo>
                  <a:lnTo>
                    <a:pt x="838962" y="10160"/>
                  </a:lnTo>
                  <a:lnTo>
                    <a:pt x="8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7936" y="4869179"/>
              <a:ext cx="790955" cy="7040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97936" y="4869179"/>
              <a:ext cx="791210" cy="704215"/>
            </a:xfrm>
            <a:custGeom>
              <a:avLst/>
              <a:gdLst/>
              <a:ahLst/>
              <a:cxnLst/>
              <a:rect l="l" t="t" r="r" b="b"/>
              <a:pathLst>
                <a:path w="791210" h="704214">
                  <a:moveTo>
                    <a:pt x="0" y="352044"/>
                  </a:moveTo>
                  <a:lnTo>
                    <a:pt x="3080" y="307882"/>
                  </a:lnTo>
                  <a:lnTo>
                    <a:pt x="12076" y="265358"/>
                  </a:lnTo>
                  <a:lnTo>
                    <a:pt x="26617" y="224802"/>
                  </a:lnTo>
                  <a:lnTo>
                    <a:pt x="46331" y="186542"/>
                  </a:lnTo>
                  <a:lnTo>
                    <a:pt x="70850" y="150909"/>
                  </a:lnTo>
                  <a:lnTo>
                    <a:pt x="99801" y="118234"/>
                  </a:lnTo>
                  <a:lnTo>
                    <a:pt x="132815" y="88844"/>
                  </a:lnTo>
                  <a:lnTo>
                    <a:pt x="169522" y="63072"/>
                  </a:lnTo>
                  <a:lnTo>
                    <a:pt x="209551" y="41245"/>
                  </a:lnTo>
                  <a:lnTo>
                    <a:pt x="252531" y="23695"/>
                  </a:lnTo>
                  <a:lnTo>
                    <a:pt x="298093" y="10751"/>
                  </a:lnTo>
                  <a:lnTo>
                    <a:pt x="345865" y="2742"/>
                  </a:lnTo>
                  <a:lnTo>
                    <a:pt x="395477" y="0"/>
                  </a:lnTo>
                  <a:lnTo>
                    <a:pt x="445090" y="2742"/>
                  </a:lnTo>
                  <a:lnTo>
                    <a:pt x="492862" y="10751"/>
                  </a:lnTo>
                  <a:lnTo>
                    <a:pt x="538424" y="23695"/>
                  </a:lnTo>
                  <a:lnTo>
                    <a:pt x="581404" y="41245"/>
                  </a:lnTo>
                  <a:lnTo>
                    <a:pt x="621433" y="63072"/>
                  </a:lnTo>
                  <a:lnTo>
                    <a:pt x="658140" y="88844"/>
                  </a:lnTo>
                  <a:lnTo>
                    <a:pt x="691154" y="118234"/>
                  </a:lnTo>
                  <a:lnTo>
                    <a:pt x="720105" y="150909"/>
                  </a:lnTo>
                  <a:lnTo>
                    <a:pt x="744624" y="186542"/>
                  </a:lnTo>
                  <a:lnTo>
                    <a:pt x="764338" y="224802"/>
                  </a:lnTo>
                  <a:lnTo>
                    <a:pt x="778879" y="265358"/>
                  </a:lnTo>
                  <a:lnTo>
                    <a:pt x="787875" y="307882"/>
                  </a:lnTo>
                  <a:lnTo>
                    <a:pt x="790955" y="352044"/>
                  </a:lnTo>
                  <a:lnTo>
                    <a:pt x="787875" y="396205"/>
                  </a:lnTo>
                  <a:lnTo>
                    <a:pt x="778879" y="438729"/>
                  </a:lnTo>
                  <a:lnTo>
                    <a:pt x="764338" y="479285"/>
                  </a:lnTo>
                  <a:lnTo>
                    <a:pt x="744624" y="517545"/>
                  </a:lnTo>
                  <a:lnTo>
                    <a:pt x="720105" y="553178"/>
                  </a:lnTo>
                  <a:lnTo>
                    <a:pt x="691154" y="585853"/>
                  </a:lnTo>
                  <a:lnTo>
                    <a:pt x="658140" y="615243"/>
                  </a:lnTo>
                  <a:lnTo>
                    <a:pt x="621433" y="641015"/>
                  </a:lnTo>
                  <a:lnTo>
                    <a:pt x="581404" y="662842"/>
                  </a:lnTo>
                  <a:lnTo>
                    <a:pt x="538424" y="680392"/>
                  </a:lnTo>
                  <a:lnTo>
                    <a:pt x="492862" y="693336"/>
                  </a:lnTo>
                  <a:lnTo>
                    <a:pt x="445090" y="701345"/>
                  </a:lnTo>
                  <a:lnTo>
                    <a:pt x="395477" y="704088"/>
                  </a:lnTo>
                  <a:lnTo>
                    <a:pt x="345865" y="701345"/>
                  </a:lnTo>
                  <a:lnTo>
                    <a:pt x="298093" y="693336"/>
                  </a:lnTo>
                  <a:lnTo>
                    <a:pt x="252531" y="680392"/>
                  </a:lnTo>
                  <a:lnTo>
                    <a:pt x="209551" y="662842"/>
                  </a:lnTo>
                  <a:lnTo>
                    <a:pt x="169522" y="641015"/>
                  </a:lnTo>
                  <a:lnTo>
                    <a:pt x="132815" y="615243"/>
                  </a:lnTo>
                  <a:lnTo>
                    <a:pt x="99801" y="585853"/>
                  </a:lnTo>
                  <a:lnTo>
                    <a:pt x="70850" y="553178"/>
                  </a:lnTo>
                  <a:lnTo>
                    <a:pt x="46331" y="517545"/>
                  </a:lnTo>
                  <a:lnTo>
                    <a:pt x="26617" y="479285"/>
                  </a:lnTo>
                  <a:lnTo>
                    <a:pt x="12076" y="438729"/>
                  </a:lnTo>
                  <a:lnTo>
                    <a:pt x="3080" y="396205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90671" y="4983226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18653" y="4289171"/>
            <a:ext cx="3159760" cy="1306195"/>
            <a:chOff x="1418653" y="4289171"/>
            <a:chExt cx="3159760" cy="1306195"/>
          </a:xfrm>
        </p:grpSpPr>
        <p:sp>
          <p:nvSpPr>
            <p:cNvPr id="38" name="object 38"/>
            <p:cNvSpPr/>
            <p:nvPr/>
          </p:nvSpPr>
          <p:spPr>
            <a:xfrm>
              <a:off x="3584448" y="4289171"/>
              <a:ext cx="994410" cy="615315"/>
            </a:xfrm>
            <a:custGeom>
              <a:avLst/>
              <a:gdLst/>
              <a:ahLst/>
              <a:cxnLst/>
              <a:rect l="l" t="t" r="r" b="b"/>
              <a:pathLst>
                <a:path w="994410" h="615314">
                  <a:moveTo>
                    <a:pt x="44957" y="542670"/>
                  </a:moveTo>
                  <a:lnTo>
                    <a:pt x="0" y="615060"/>
                  </a:lnTo>
                  <a:lnTo>
                    <a:pt x="84836" y="607567"/>
                  </a:lnTo>
                  <a:lnTo>
                    <a:pt x="72349" y="587247"/>
                  </a:lnTo>
                  <a:lnTo>
                    <a:pt x="57403" y="587247"/>
                  </a:lnTo>
                  <a:lnTo>
                    <a:pt x="50800" y="576326"/>
                  </a:lnTo>
                  <a:lnTo>
                    <a:pt x="61566" y="569700"/>
                  </a:lnTo>
                  <a:lnTo>
                    <a:pt x="44957" y="542670"/>
                  </a:lnTo>
                  <a:close/>
                </a:path>
                <a:path w="994410" h="615314">
                  <a:moveTo>
                    <a:pt x="61566" y="569700"/>
                  </a:moveTo>
                  <a:lnTo>
                    <a:pt x="50800" y="576326"/>
                  </a:lnTo>
                  <a:lnTo>
                    <a:pt x="57403" y="587247"/>
                  </a:lnTo>
                  <a:lnTo>
                    <a:pt x="68248" y="580574"/>
                  </a:lnTo>
                  <a:lnTo>
                    <a:pt x="61566" y="569700"/>
                  </a:lnTo>
                  <a:close/>
                </a:path>
                <a:path w="994410" h="615314">
                  <a:moveTo>
                    <a:pt x="68248" y="580574"/>
                  </a:moveTo>
                  <a:lnTo>
                    <a:pt x="57403" y="587247"/>
                  </a:lnTo>
                  <a:lnTo>
                    <a:pt x="72349" y="587247"/>
                  </a:lnTo>
                  <a:lnTo>
                    <a:pt x="68248" y="580574"/>
                  </a:lnTo>
                  <a:close/>
                </a:path>
                <a:path w="994410" h="615314">
                  <a:moveTo>
                    <a:pt x="987298" y="0"/>
                  </a:moveTo>
                  <a:lnTo>
                    <a:pt x="61566" y="569700"/>
                  </a:lnTo>
                  <a:lnTo>
                    <a:pt x="68248" y="580574"/>
                  </a:lnTo>
                  <a:lnTo>
                    <a:pt x="993901" y="10921"/>
                  </a:lnTo>
                  <a:lnTo>
                    <a:pt x="9872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3416" y="4884420"/>
              <a:ext cx="792479" cy="705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423416" y="4884420"/>
              <a:ext cx="792480" cy="706120"/>
            </a:xfrm>
            <a:custGeom>
              <a:avLst/>
              <a:gdLst/>
              <a:ahLst/>
              <a:cxnLst/>
              <a:rect l="l" t="t" r="r" b="b"/>
              <a:pathLst>
                <a:path w="792480" h="706120">
                  <a:moveTo>
                    <a:pt x="0" y="352805"/>
                  </a:moveTo>
                  <a:lnTo>
                    <a:pt x="3087" y="308556"/>
                  </a:lnTo>
                  <a:lnTo>
                    <a:pt x="12102" y="265946"/>
                  </a:lnTo>
                  <a:lnTo>
                    <a:pt x="26673" y="225305"/>
                  </a:lnTo>
                  <a:lnTo>
                    <a:pt x="46428" y="186964"/>
                  </a:lnTo>
                  <a:lnTo>
                    <a:pt x="70997" y="151254"/>
                  </a:lnTo>
                  <a:lnTo>
                    <a:pt x="100007" y="118506"/>
                  </a:lnTo>
                  <a:lnTo>
                    <a:pt x="133087" y="89050"/>
                  </a:lnTo>
                  <a:lnTo>
                    <a:pt x="169866" y="63219"/>
                  </a:lnTo>
                  <a:lnTo>
                    <a:pt x="209972" y="41342"/>
                  </a:lnTo>
                  <a:lnTo>
                    <a:pt x="253034" y="23751"/>
                  </a:lnTo>
                  <a:lnTo>
                    <a:pt x="298680" y="10776"/>
                  </a:lnTo>
                  <a:lnTo>
                    <a:pt x="346539" y="2749"/>
                  </a:lnTo>
                  <a:lnTo>
                    <a:pt x="396240" y="0"/>
                  </a:lnTo>
                  <a:lnTo>
                    <a:pt x="445940" y="2749"/>
                  </a:lnTo>
                  <a:lnTo>
                    <a:pt x="493799" y="10776"/>
                  </a:lnTo>
                  <a:lnTo>
                    <a:pt x="539445" y="23751"/>
                  </a:lnTo>
                  <a:lnTo>
                    <a:pt x="582507" y="41342"/>
                  </a:lnTo>
                  <a:lnTo>
                    <a:pt x="622613" y="63219"/>
                  </a:lnTo>
                  <a:lnTo>
                    <a:pt x="659392" y="89050"/>
                  </a:lnTo>
                  <a:lnTo>
                    <a:pt x="692472" y="118506"/>
                  </a:lnTo>
                  <a:lnTo>
                    <a:pt x="721482" y="151254"/>
                  </a:lnTo>
                  <a:lnTo>
                    <a:pt x="746051" y="186964"/>
                  </a:lnTo>
                  <a:lnTo>
                    <a:pt x="765806" y="225305"/>
                  </a:lnTo>
                  <a:lnTo>
                    <a:pt x="780377" y="265946"/>
                  </a:lnTo>
                  <a:lnTo>
                    <a:pt x="789392" y="308556"/>
                  </a:lnTo>
                  <a:lnTo>
                    <a:pt x="792479" y="352805"/>
                  </a:lnTo>
                  <a:lnTo>
                    <a:pt x="789392" y="397055"/>
                  </a:lnTo>
                  <a:lnTo>
                    <a:pt x="780377" y="439665"/>
                  </a:lnTo>
                  <a:lnTo>
                    <a:pt x="765806" y="480306"/>
                  </a:lnTo>
                  <a:lnTo>
                    <a:pt x="746051" y="518647"/>
                  </a:lnTo>
                  <a:lnTo>
                    <a:pt x="721482" y="554357"/>
                  </a:lnTo>
                  <a:lnTo>
                    <a:pt x="692472" y="587105"/>
                  </a:lnTo>
                  <a:lnTo>
                    <a:pt x="659392" y="616561"/>
                  </a:lnTo>
                  <a:lnTo>
                    <a:pt x="622613" y="642392"/>
                  </a:lnTo>
                  <a:lnTo>
                    <a:pt x="582507" y="664269"/>
                  </a:lnTo>
                  <a:lnTo>
                    <a:pt x="539445" y="681860"/>
                  </a:lnTo>
                  <a:lnTo>
                    <a:pt x="493799" y="694835"/>
                  </a:lnTo>
                  <a:lnTo>
                    <a:pt x="445940" y="702862"/>
                  </a:lnTo>
                  <a:lnTo>
                    <a:pt x="396240" y="705611"/>
                  </a:lnTo>
                  <a:lnTo>
                    <a:pt x="346539" y="702862"/>
                  </a:lnTo>
                  <a:lnTo>
                    <a:pt x="298680" y="694835"/>
                  </a:lnTo>
                  <a:lnTo>
                    <a:pt x="253034" y="681860"/>
                  </a:lnTo>
                  <a:lnTo>
                    <a:pt x="209972" y="664269"/>
                  </a:lnTo>
                  <a:lnTo>
                    <a:pt x="169866" y="642392"/>
                  </a:lnTo>
                  <a:lnTo>
                    <a:pt x="133087" y="616561"/>
                  </a:lnTo>
                  <a:lnTo>
                    <a:pt x="100007" y="587105"/>
                  </a:lnTo>
                  <a:lnTo>
                    <a:pt x="70997" y="554357"/>
                  </a:lnTo>
                  <a:lnTo>
                    <a:pt x="46428" y="518647"/>
                  </a:lnTo>
                  <a:lnTo>
                    <a:pt x="26673" y="480306"/>
                  </a:lnTo>
                  <a:lnTo>
                    <a:pt x="12102" y="439665"/>
                  </a:lnTo>
                  <a:lnTo>
                    <a:pt x="3087" y="397055"/>
                  </a:lnTo>
                  <a:lnTo>
                    <a:pt x="0" y="352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717039" y="4998796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56232" y="3439477"/>
            <a:ext cx="5262880" cy="1468120"/>
            <a:chOff x="1856232" y="3439477"/>
            <a:chExt cx="5262880" cy="1468120"/>
          </a:xfrm>
        </p:grpSpPr>
        <p:sp>
          <p:nvSpPr>
            <p:cNvPr id="43" name="object 43"/>
            <p:cNvSpPr/>
            <p:nvPr/>
          </p:nvSpPr>
          <p:spPr>
            <a:xfrm>
              <a:off x="1856232" y="4293870"/>
              <a:ext cx="462280" cy="613410"/>
            </a:xfrm>
            <a:custGeom>
              <a:avLst/>
              <a:gdLst/>
              <a:ahLst/>
              <a:cxnLst/>
              <a:rect l="l" t="t" r="r" b="b"/>
              <a:pathLst>
                <a:path w="462280" h="613410">
                  <a:moveTo>
                    <a:pt x="15240" y="529589"/>
                  </a:moveTo>
                  <a:lnTo>
                    <a:pt x="0" y="613409"/>
                  </a:lnTo>
                  <a:lnTo>
                    <a:pt x="76200" y="575309"/>
                  </a:lnTo>
                  <a:lnTo>
                    <a:pt x="64346" y="566419"/>
                  </a:lnTo>
                  <a:lnTo>
                    <a:pt x="43180" y="566419"/>
                  </a:lnTo>
                  <a:lnTo>
                    <a:pt x="33019" y="558799"/>
                  </a:lnTo>
                  <a:lnTo>
                    <a:pt x="40639" y="548639"/>
                  </a:lnTo>
                  <a:lnTo>
                    <a:pt x="15240" y="529589"/>
                  </a:lnTo>
                  <a:close/>
                </a:path>
                <a:path w="462280" h="613410">
                  <a:moveTo>
                    <a:pt x="40640" y="548639"/>
                  </a:moveTo>
                  <a:lnTo>
                    <a:pt x="33019" y="558799"/>
                  </a:lnTo>
                  <a:lnTo>
                    <a:pt x="43180" y="566419"/>
                  </a:lnTo>
                  <a:lnTo>
                    <a:pt x="50800" y="556259"/>
                  </a:lnTo>
                  <a:lnTo>
                    <a:pt x="40640" y="548639"/>
                  </a:lnTo>
                  <a:close/>
                </a:path>
                <a:path w="462280" h="613410">
                  <a:moveTo>
                    <a:pt x="50800" y="556259"/>
                  </a:moveTo>
                  <a:lnTo>
                    <a:pt x="43180" y="566419"/>
                  </a:lnTo>
                  <a:lnTo>
                    <a:pt x="64346" y="566419"/>
                  </a:lnTo>
                  <a:lnTo>
                    <a:pt x="50800" y="556259"/>
                  </a:lnTo>
                  <a:close/>
                </a:path>
                <a:path w="462280" h="613410">
                  <a:moveTo>
                    <a:pt x="452119" y="0"/>
                  </a:moveTo>
                  <a:lnTo>
                    <a:pt x="40640" y="548639"/>
                  </a:lnTo>
                  <a:lnTo>
                    <a:pt x="50800" y="556259"/>
                  </a:lnTo>
                  <a:lnTo>
                    <a:pt x="462280" y="7619"/>
                  </a:lnTo>
                  <a:lnTo>
                    <a:pt x="452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1260" y="3444240"/>
              <a:ext cx="842771" cy="7056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71260" y="3444240"/>
              <a:ext cx="843280" cy="706120"/>
            </a:xfrm>
            <a:custGeom>
              <a:avLst/>
              <a:gdLst/>
              <a:ahLst/>
              <a:cxnLst/>
              <a:rect l="l" t="t" r="r" b="b"/>
              <a:pathLst>
                <a:path w="843279" h="706120">
                  <a:moveTo>
                    <a:pt x="0" y="352806"/>
                  </a:moveTo>
                  <a:lnTo>
                    <a:pt x="3284" y="308556"/>
                  </a:lnTo>
                  <a:lnTo>
                    <a:pt x="12873" y="265946"/>
                  </a:lnTo>
                  <a:lnTo>
                    <a:pt x="28371" y="225305"/>
                  </a:lnTo>
                  <a:lnTo>
                    <a:pt x="49383" y="186964"/>
                  </a:lnTo>
                  <a:lnTo>
                    <a:pt x="75514" y="151254"/>
                  </a:lnTo>
                  <a:lnTo>
                    <a:pt x="106369" y="118506"/>
                  </a:lnTo>
                  <a:lnTo>
                    <a:pt x="141551" y="89050"/>
                  </a:lnTo>
                  <a:lnTo>
                    <a:pt x="180665" y="63219"/>
                  </a:lnTo>
                  <a:lnTo>
                    <a:pt x="223317" y="41342"/>
                  </a:lnTo>
                  <a:lnTo>
                    <a:pt x="269110" y="23751"/>
                  </a:lnTo>
                  <a:lnTo>
                    <a:pt x="317649" y="10776"/>
                  </a:lnTo>
                  <a:lnTo>
                    <a:pt x="368540" y="2749"/>
                  </a:lnTo>
                  <a:lnTo>
                    <a:pt x="421386" y="0"/>
                  </a:lnTo>
                  <a:lnTo>
                    <a:pt x="474231" y="2749"/>
                  </a:lnTo>
                  <a:lnTo>
                    <a:pt x="525122" y="10776"/>
                  </a:lnTo>
                  <a:lnTo>
                    <a:pt x="573661" y="23751"/>
                  </a:lnTo>
                  <a:lnTo>
                    <a:pt x="619454" y="41342"/>
                  </a:lnTo>
                  <a:lnTo>
                    <a:pt x="662106" y="63219"/>
                  </a:lnTo>
                  <a:lnTo>
                    <a:pt x="701220" y="89050"/>
                  </a:lnTo>
                  <a:lnTo>
                    <a:pt x="736402" y="118506"/>
                  </a:lnTo>
                  <a:lnTo>
                    <a:pt x="767257" y="151254"/>
                  </a:lnTo>
                  <a:lnTo>
                    <a:pt x="793388" y="186964"/>
                  </a:lnTo>
                  <a:lnTo>
                    <a:pt x="814400" y="225305"/>
                  </a:lnTo>
                  <a:lnTo>
                    <a:pt x="829898" y="265946"/>
                  </a:lnTo>
                  <a:lnTo>
                    <a:pt x="839487" y="308556"/>
                  </a:lnTo>
                  <a:lnTo>
                    <a:pt x="842771" y="352806"/>
                  </a:lnTo>
                  <a:lnTo>
                    <a:pt x="839487" y="397055"/>
                  </a:lnTo>
                  <a:lnTo>
                    <a:pt x="829898" y="439665"/>
                  </a:lnTo>
                  <a:lnTo>
                    <a:pt x="814400" y="480306"/>
                  </a:lnTo>
                  <a:lnTo>
                    <a:pt x="793388" y="518647"/>
                  </a:lnTo>
                  <a:lnTo>
                    <a:pt x="767257" y="554357"/>
                  </a:lnTo>
                  <a:lnTo>
                    <a:pt x="736402" y="587105"/>
                  </a:lnTo>
                  <a:lnTo>
                    <a:pt x="701220" y="616561"/>
                  </a:lnTo>
                  <a:lnTo>
                    <a:pt x="662106" y="642392"/>
                  </a:lnTo>
                  <a:lnTo>
                    <a:pt x="619454" y="664269"/>
                  </a:lnTo>
                  <a:lnTo>
                    <a:pt x="573661" y="681860"/>
                  </a:lnTo>
                  <a:lnTo>
                    <a:pt x="525122" y="694835"/>
                  </a:lnTo>
                  <a:lnTo>
                    <a:pt x="474231" y="702862"/>
                  </a:lnTo>
                  <a:lnTo>
                    <a:pt x="421386" y="705612"/>
                  </a:lnTo>
                  <a:lnTo>
                    <a:pt x="368540" y="702862"/>
                  </a:lnTo>
                  <a:lnTo>
                    <a:pt x="317649" y="694835"/>
                  </a:lnTo>
                  <a:lnTo>
                    <a:pt x="269110" y="681860"/>
                  </a:lnTo>
                  <a:lnTo>
                    <a:pt x="223317" y="664269"/>
                  </a:lnTo>
                  <a:lnTo>
                    <a:pt x="180665" y="642392"/>
                  </a:lnTo>
                  <a:lnTo>
                    <a:pt x="141551" y="616561"/>
                  </a:lnTo>
                  <a:lnTo>
                    <a:pt x="106369" y="587105"/>
                  </a:lnTo>
                  <a:lnTo>
                    <a:pt x="75514" y="554357"/>
                  </a:lnTo>
                  <a:lnTo>
                    <a:pt x="49383" y="518647"/>
                  </a:lnTo>
                  <a:lnTo>
                    <a:pt x="28371" y="480306"/>
                  </a:lnTo>
                  <a:lnTo>
                    <a:pt x="12873" y="439665"/>
                  </a:lnTo>
                  <a:lnTo>
                    <a:pt x="3284" y="397055"/>
                  </a:lnTo>
                  <a:lnTo>
                    <a:pt x="0" y="3528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99986" y="3558616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40880" y="2920619"/>
            <a:ext cx="1085850" cy="2602865"/>
            <a:chOff x="7040880" y="2920619"/>
            <a:chExt cx="1085850" cy="2602865"/>
          </a:xfrm>
        </p:grpSpPr>
        <p:sp>
          <p:nvSpPr>
            <p:cNvPr id="48" name="object 48"/>
            <p:cNvSpPr/>
            <p:nvPr/>
          </p:nvSpPr>
          <p:spPr>
            <a:xfrm>
              <a:off x="7040880" y="2920619"/>
              <a:ext cx="1067435" cy="653415"/>
            </a:xfrm>
            <a:custGeom>
              <a:avLst/>
              <a:gdLst/>
              <a:ahLst/>
              <a:cxnLst/>
              <a:rect l="l" t="t" r="r" b="b"/>
              <a:pathLst>
                <a:path w="1067434" h="653414">
                  <a:moveTo>
                    <a:pt x="45212" y="581025"/>
                  </a:moveTo>
                  <a:lnTo>
                    <a:pt x="0" y="653160"/>
                  </a:lnTo>
                  <a:lnTo>
                    <a:pt x="84836" y="646048"/>
                  </a:lnTo>
                  <a:lnTo>
                    <a:pt x="72376" y="625601"/>
                  </a:lnTo>
                  <a:lnTo>
                    <a:pt x="57530" y="625601"/>
                  </a:lnTo>
                  <a:lnTo>
                    <a:pt x="50926" y="614679"/>
                  </a:lnTo>
                  <a:lnTo>
                    <a:pt x="61717" y="608110"/>
                  </a:lnTo>
                  <a:lnTo>
                    <a:pt x="45212" y="581025"/>
                  </a:lnTo>
                  <a:close/>
                </a:path>
                <a:path w="1067434" h="653414">
                  <a:moveTo>
                    <a:pt x="61717" y="608110"/>
                  </a:moveTo>
                  <a:lnTo>
                    <a:pt x="50926" y="614679"/>
                  </a:lnTo>
                  <a:lnTo>
                    <a:pt x="57530" y="625601"/>
                  </a:lnTo>
                  <a:lnTo>
                    <a:pt x="68358" y="619009"/>
                  </a:lnTo>
                  <a:lnTo>
                    <a:pt x="61717" y="608110"/>
                  </a:lnTo>
                  <a:close/>
                </a:path>
                <a:path w="1067434" h="653414">
                  <a:moveTo>
                    <a:pt x="68358" y="619009"/>
                  </a:moveTo>
                  <a:lnTo>
                    <a:pt x="57530" y="625601"/>
                  </a:lnTo>
                  <a:lnTo>
                    <a:pt x="72376" y="625601"/>
                  </a:lnTo>
                  <a:lnTo>
                    <a:pt x="68358" y="619009"/>
                  </a:lnTo>
                  <a:close/>
                </a:path>
                <a:path w="1067434" h="653414">
                  <a:moveTo>
                    <a:pt x="1060450" y="0"/>
                  </a:moveTo>
                  <a:lnTo>
                    <a:pt x="61717" y="608110"/>
                  </a:lnTo>
                  <a:lnTo>
                    <a:pt x="68358" y="619009"/>
                  </a:lnTo>
                  <a:lnTo>
                    <a:pt x="1067053" y="10921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8624" y="4812792"/>
              <a:ext cx="842772" cy="7056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78624" y="4812792"/>
              <a:ext cx="843280" cy="706120"/>
            </a:xfrm>
            <a:custGeom>
              <a:avLst/>
              <a:gdLst/>
              <a:ahLst/>
              <a:cxnLst/>
              <a:rect l="l" t="t" r="r" b="b"/>
              <a:pathLst>
                <a:path w="843279" h="706120">
                  <a:moveTo>
                    <a:pt x="0" y="352805"/>
                  </a:moveTo>
                  <a:lnTo>
                    <a:pt x="3284" y="308556"/>
                  </a:lnTo>
                  <a:lnTo>
                    <a:pt x="12873" y="265946"/>
                  </a:lnTo>
                  <a:lnTo>
                    <a:pt x="28371" y="225305"/>
                  </a:lnTo>
                  <a:lnTo>
                    <a:pt x="49383" y="186964"/>
                  </a:lnTo>
                  <a:lnTo>
                    <a:pt x="75514" y="151254"/>
                  </a:lnTo>
                  <a:lnTo>
                    <a:pt x="106369" y="118506"/>
                  </a:lnTo>
                  <a:lnTo>
                    <a:pt x="141551" y="89050"/>
                  </a:lnTo>
                  <a:lnTo>
                    <a:pt x="180665" y="63219"/>
                  </a:lnTo>
                  <a:lnTo>
                    <a:pt x="223317" y="41342"/>
                  </a:lnTo>
                  <a:lnTo>
                    <a:pt x="269110" y="23751"/>
                  </a:lnTo>
                  <a:lnTo>
                    <a:pt x="317649" y="10776"/>
                  </a:lnTo>
                  <a:lnTo>
                    <a:pt x="368540" y="2749"/>
                  </a:lnTo>
                  <a:lnTo>
                    <a:pt x="421385" y="0"/>
                  </a:lnTo>
                  <a:lnTo>
                    <a:pt x="474231" y="2749"/>
                  </a:lnTo>
                  <a:lnTo>
                    <a:pt x="525122" y="10776"/>
                  </a:lnTo>
                  <a:lnTo>
                    <a:pt x="573661" y="23751"/>
                  </a:lnTo>
                  <a:lnTo>
                    <a:pt x="619454" y="41342"/>
                  </a:lnTo>
                  <a:lnTo>
                    <a:pt x="662106" y="63219"/>
                  </a:lnTo>
                  <a:lnTo>
                    <a:pt x="701220" y="89050"/>
                  </a:lnTo>
                  <a:lnTo>
                    <a:pt x="736402" y="118506"/>
                  </a:lnTo>
                  <a:lnTo>
                    <a:pt x="767257" y="151254"/>
                  </a:lnTo>
                  <a:lnTo>
                    <a:pt x="793388" y="186964"/>
                  </a:lnTo>
                  <a:lnTo>
                    <a:pt x="814400" y="225305"/>
                  </a:lnTo>
                  <a:lnTo>
                    <a:pt x="829898" y="265946"/>
                  </a:lnTo>
                  <a:lnTo>
                    <a:pt x="839487" y="308556"/>
                  </a:lnTo>
                  <a:lnTo>
                    <a:pt x="842772" y="352805"/>
                  </a:lnTo>
                  <a:lnTo>
                    <a:pt x="839487" y="397055"/>
                  </a:lnTo>
                  <a:lnTo>
                    <a:pt x="829898" y="439665"/>
                  </a:lnTo>
                  <a:lnTo>
                    <a:pt x="814400" y="480306"/>
                  </a:lnTo>
                  <a:lnTo>
                    <a:pt x="793388" y="518647"/>
                  </a:lnTo>
                  <a:lnTo>
                    <a:pt x="767257" y="554357"/>
                  </a:lnTo>
                  <a:lnTo>
                    <a:pt x="736402" y="587105"/>
                  </a:lnTo>
                  <a:lnTo>
                    <a:pt x="701220" y="616561"/>
                  </a:lnTo>
                  <a:lnTo>
                    <a:pt x="662106" y="642392"/>
                  </a:lnTo>
                  <a:lnTo>
                    <a:pt x="619454" y="664269"/>
                  </a:lnTo>
                  <a:lnTo>
                    <a:pt x="573661" y="681860"/>
                  </a:lnTo>
                  <a:lnTo>
                    <a:pt x="525122" y="694835"/>
                  </a:lnTo>
                  <a:lnTo>
                    <a:pt x="474231" y="702862"/>
                  </a:lnTo>
                  <a:lnTo>
                    <a:pt x="421385" y="705611"/>
                  </a:lnTo>
                  <a:lnTo>
                    <a:pt x="368540" y="702862"/>
                  </a:lnTo>
                  <a:lnTo>
                    <a:pt x="317649" y="694835"/>
                  </a:lnTo>
                  <a:lnTo>
                    <a:pt x="269110" y="681860"/>
                  </a:lnTo>
                  <a:lnTo>
                    <a:pt x="223317" y="664269"/>
                  </a:lnTo>
                  <a:lnTo>
                    <a:pt x="180665" y="642392"/>
                  </a:lnTo>
                  <a:lnTo>
                    <a:pt x="141551" y="616561"/>
                  </a:lnTo>
                  <a:lnTo>
                    <a:pt x="106369" y="587105"/>
                  </a:lnTo>
                  <a:lnTo>
                    <a:pt x="75514" y="554357"/>
                  </a:lnTo>
                  <a:lnTo>
                    <a:pt x="49383" y="518647"/>
                  </a:lnTo>
                  <a:lnTo>
                    <a:pt x="28371" y="480306"/>
                  </a:lnTo>
                  <a:lnTo>
                    <a:pt x="12873" y="439665"/>
                  </a:lnTo>
                  <a:lnTo>
                    <a:pt x="3284" y="397055"/>
                  </a:lnTo>
                  <a:lnTo>
                    <a:pt x="0" y="352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08240" y="492785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20789" y="4144645"/>
            <a:ext cx="979169" cy="686435"/>
          </a:xfrm>
          <a:custGeom>
            <a:avLst/>
            <a:gdLst/>
            <a:ahLst/>
            <a:cxnLst/>
            <a:rect l="l" t="t" r="r" b="b"/>
            <a:pathLst>
              <a:path w="979170" h="686435">
                <a:moveTo>
                  <a:pt x="912861" y="648035"/>
                </a:moveTo>
                <a:lnTo>
                  <a:pt x="894714" y="673988"/>
                </a:lnTo>
                <a:lnTo>
                  <a:pt x="979042" y="686434"/>
                </a:lnTo>
                <a:lnTo>
                  <a:pt x="962167" y="655319"/>
                </a:lnTo>
                <a:lnTo>
                  <a:pt x="923289" y="655319"/>
                </a:lnTo>
                <a:lnTo>
                  <a:pt x="912861" y="648035"/>
                </a:lnTo>
                <a:close/>
              </a:path>
              <a:path w="979170" h="686435">
                <a:moveTo>
                  <a:pt x="920170" y="637581"/>
                </a:moveTo>
                <a:lnTo>
                  <a:pt x="912861" y="648035"/>
                </a:lnTo>
                <a:lnTo>
                  <a:pt x="923289" y="655319"/>
                </a:lnTo>
                <a:lnTo>
                  <a:pt x="930655" y="644905"/>
                </a:lnTo>
                <a:lnTo>
                  <a:pt x="920170" y="637581"/>
                </a:lnTo>
                <a:close/>
              </a:path>
              <a:path w="979170" h="686435">
                <a:moveTo>
                  <a:pt x="938402" y="611504"/>
                </a:moveTo>
                <a:lnTo>
                  <a:pt x="920170" y="637581"/>
                </a:lnTo>
                <a:lnTo>
                  <a:pt x="930655" y="644905"/>
                </a:lnTo>
                <a:lnTo>
                  <a:pt x="923289" y="655319"/>
                </a:lnTo>
                <a:lnTo>
                  <a:pt x="962167" y="655319"/>
                </a:lnTo>
                <a:lnTo>
                  <a:pt x="938402" y="611504"/>
                </a:lnTo>
                <a:close/>
              </a:path>
              <a:path w="979170" h="686435">
                <a:moveTo>
                  <a:pt x="7365" y="0"/>
                </a:moveTo>
                <a:lnTo>
                  <a:pt x="0" y="10413"/>
                </a:lnTo>
                <a:lnTo>
                  <a:pt x="912861" y="648035"/>
                </a:lnTo>
                <a:lnTo>
                  <a:pt x="920170" y="637581"/>
                </a:lnTo>
                <a:lnTo>
                  <a:pt x="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49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Hủy</a:t>
            </a:r>
            <a:r>
              <a:rPr spc="-1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có</a:t>
            </a:r>
            <a:r>
              <a:rPr spc="-10" dirty="0"/>
              <a:t> </a:t>
            </a:r>
            <a:r>
              <a:rPr dirty="0"/>
              <a:t>khoá</a:t>
            </a:r>
            <a:r>
              <a:rPr spc="-10" dirty="0"/>
              <a:t> </a:t>
            </a:r>
            <a:r>
              <a:rPr dirty="0"/>
              <a:t>bằng</a:t>
            </a:r>
            <a:r>
              <a:rPr spc="-10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trên</a:t>
            </a:r>
            <a:r>
              <a:rPr spc="-5" dirty="0"/>
              <a:t> </a:t>
            </a:r>
            <a:r>
              <a:rPr spc="-25" dirty="0"/>
              <a:t>cây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600165"/>
            <a:ext cx="30797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2800" spc="-5" dirty="0">
                <a:latin typeface="Wingdings"/>
                <a:cs typeface="Wingdings"/>
              </a:rPr>
              <a:t>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4413" y="6597911"/>
            <a:ext cx="517017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dirty="0">
                <a:latin typeface="Arial"/>
                <a:cs typeface="Arial"/>
              </a:rPr>
              <a:t>TH3: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dùng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xoá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gián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tiếp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8" y="1076705"/>
            <a:ext cx="8281034" cy="529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396240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Hủy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phải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đảm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bảo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điều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kiện </a:t>
            </a:r>
            <a:r>
              <a:rPr sz="2800" dirty="0">
                <a:latin typeface="Arial"/>
                <a:cs typeface="Arial"/>
              </a:rPr>
              <a:t>ràng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buộc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nhị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kiếm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Có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trường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hợp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hủy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400" dirty="0">
                <a:latin typeface="Arial"/>
                <a:cs typeface="Arial"/>
              </a:rPr>
              <a:t>TH1: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 nút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lá</a:t>
            </a:r>
            <a:endParaRPr sz="240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400" dirty="0">
                <a:latin typeface="Arial"/>
                <a:cs typeface="Arial"/>
              </a:rPr>
              <a:t>TH2: X chỉ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cây con (</a:t>
            </a:r>
            <a:r>
              <a:rPr sz="2000" dirty="0">
                <a:latin typeface="Arial"/>
                <a:cs typeface="Arial"/>
              </a:rPr>
              <a:t>cây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trái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hoặc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cây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phải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400" dirty="0">
                <a:latin typeface="Arial"/>
                <a:cs typeface="Arial"/>
              </a:rPr>
              <a:t>TH3: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 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đủ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 cây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475615" marR="5080" indent="-463550">
              <a:lnSpc>
                <a:spcPct val="100000"/>
              </a:lnSpc>
              <a:spcBef>
                <a:spcPts val="1664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TH1: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xoá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lá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ành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hưởng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đến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khác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ttrên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  <a:p>
            <a:pPr marL="475615" marR="429895" indent="-46355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TH2: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Trước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xoá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móc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nối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nhất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cùa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05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hoạ hủy phần tử</a:t>
            </a:r>
            <a:r>
              <a:rPr spc="-5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có</a:t>
            </a:r>
            <a:r>
              <a:rPr spc="-10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cây</a:t>
            </a:r>
            <a:r>
              <a:rPr spc="-15" dirty="0"/>
              <a:t> </a:t>
            </a:r>
            <a:r>
              <a:rPr spc="-25" dirty="0"/>
              <a:t>con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67821" y="1045273"/>
            <a:ext cx="568960" cy="448945"/>
            <a:chOff x="4667821" y="1045273"/>
            <a:chExt cx="568960" cy="44894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2584" y="1050036"/>
              <a:ext cx="559307" cy="438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72584" y="1050036"/>
              <a:ext cx="559435" cy="439420"/>
            </a:xfrm>
            <a:custGeom>
              <a:avLst/>
              <a:gdLst/>
              <a:ahLst/>
              <a:cxnLst/>
              <a:rect l="l" t="t" r="r" b="b"/>
              <a:pathLst>
                <a:path w="559435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486155" y="0"/>
                  </a:lnTo>
                  <a:lnTo>
                    <a:pt x="514623" y="5750"/>
                  </a:lnTo>
                  <a:lnTo>
                    <a:pt x="537876" y="21431"/>
                  </a:lnTo>
                  <a:lnTo>
                    <a:pt x="553557" y="44684"/>
                  </a:lnTo>
                  <a:lnTo>
                    <a:pt x="559307" y="73151"/>
                  </a:lnTo>
                  <a:lnTo>
                    <a:pt x="559307" y="365760"/>
                  </a:lnTo>
                  <a:lnTo>
                    <a:pt x="553557" y="394227"/>
                  </a:lnTo>
                  <a:lnTo>
                    <a:pt x="537876" y="417480"/>
                  </a:lnTo>
                  <a:lnTo>
                    <a:pt x="514623" y="433161"/>
                  </a:lnTo>
                  <a:lnTo>
                    <a:pt x="486155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10125" y="1087374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3495" y="1445005"/>
            <a:ext cx="5643880" cy="2191385"/>
            <a:chOff x="2063495" y="1445005"/>
            <a:chExt cx="5643880" cy="2191385"/>
          </a:xfrm>
        </p:grpSpPr>
        <p:sp>
          <p:nvSpPr>
            <p:cNvPr id="14" name="object 14"/>
            <p:cNvSpPr/>
            <p:nvPr/>
          </p:nvSpPr>
          <p:spPr>
            <a:xfrm>
              <a:off x="2063496" y="1445005"/>
              <a:ext cx="5019040" cy="2191385"/>
            </a:xfrm>
            <a:custGeom>
              <a:avLst/>
              <a:gdLst/>
              <a:ahLst/>
              <a:cxnLst/>
              <a:rect l="l" t="t" r="r" b="b"/>
              <a:pathLst>
                <a:path w="5019040" h="2191385">
                  <a:moveTo>
                    <a:pt x="973455" y="1322705"/>
                  </a:moveTo>
                  <a:lnTo>
                    <a:pt x="965073" y="1313307"/>
                  </a:lnTo>
                  <a:lnTo>
                    <a:pt x="52387" y="2135492"/>
                  </a:lnTo>
                  <a:lnTo>
                    <a:pt x="31115" y="2111883"/>
                  </a:lnTo>
                  <a:lnTo>
                    <a:pt x="0" y="2191258"/>
                  </a:lnTo>
                  <a:lnTo>
                    <a:pt x="82169" y="2168525"/>
                  </a:lnTo>
                  <a:lnTo>
                    <a:pt x="68541" y="2153412"/>
                  </a:lnTo>
                  <a:lnTo>
                    <a:pt x="60871" y="2144915"/>
                  </a:lnTo>
                  <a:lnTo>
                    <a:pt x="973455" y="1322705"/>
                  </a:lnTo>
                  <a:close/>
                </a:path>
                <a:path w="5019040" h="2191385">
                  <a:moveTo>
                    <a:pt x="2873883" y="11557"/>
                  </a:moveTo>
                  <a:lnTo>
                    <a:pt x="2868549" y="127"/>
                  </a:lnTo>
                  <a:lnTo>
                    <a:pt x="1035431" y="869683"/>
                  </a:lnTo>
                  <a:lnTo>
                    <a:pt x="1021842" y="840994"/>
                  </a:lnTo>
                  <a:lnTo>
                    <a:pt x="969264" y="908050"/>
                  </a:lnTo>
                  <a:lnTo>
                    <a:pt x="1054481" y="909828"/>
                  </a:lnTo>
                  <a:lnTo>
                    <a:pt x="1043457" y="886587"/>
                  </a:lnTo>
                  <a:lnTo>
                    <a:pt x="1040866" y="881126"/>
                  </a:lnTo>
                  <a:lnTo>
                    <a:pt x="2873883" y="11557"/>
                  </a:lnTo>
                  <a:close/>
                </a:path>
                <a:path w="5019040" h="2191385">
                  <a:moveTo>
                    <a:pt x="5018532" y="908050"/>
                  </a:moveTo>
                  <a:lnTo>
                    <a:pt x="5002352" y="889127"/>
                  </a:lnTo>
                  <a:lnTo>
                    <a:pt x="4963160" y="843280"/>
                  </a:lnTo>
                  <a:lnTo>
                    <a:pt x="4950841" y="872515"/>
                  </a:lnTo>
                  <a:lnTo>
                    <a:pt x="2885821" y="0"/>
                  </a:lnTo>
                  <a:lnTo>
                    <a:pt x="2880995" y="11684"/>
                  </a:lnTo>
                  <a:lnTo>
                    <a:pt x="4945913" y="884212"/>
                  </a:lnTo>
                  <a:lnTo>
                    <a:pt x="4933569" y="913511"/>
                  </a:lnTo>
                  <a:lnTo>
                    <a:pt x="5018532" y="908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2360675"/>
              <a:ext cx="585215" cy="4404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8439" y="2360675"/>
              <a:ext cx="585470" cy="440690"/>
            </a:xfrm>
            <a:custGeom>
              <a:avLst/>
              <a:gdLst/>
              <a:ahLst/>
              <a:cxnLst/>
              <a:rect l="l" t="t" r="r" b="b"/>
              <a:pathLst>
                <a:path w="58547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11810" y="0"/>
                  </a:lnTo>
                  <a:lnTo>
                    <a:pt x="540371" y="5772"/>
                  </a:lnTo>
                  <a:lnTo>
                    <a:pt x="563705" y="21510"/>
                  </a:lnTo>
                  <a:lnTo>
                    <a:pt x="579443" y="44844"/>
                  </a:lnTo>
                  <a:lnTo>
                    <a:pt x="585215" y="73406"/>
                  </a:lnTo>
                  <a:lnTo>
                    <a:pt x="585215" y="367029"/>
                  </a:lnTo>
                  <a:lnTo>
                    <a:pt x="579443" y="395591"/>
                  </a:lnTo>
                  <a:lnTo>
                    <a:pt x="563705" y="418925"/>
                  </a:lnTo>
                  <a:lnTo>
                    <a:pt x="540371" y="434663"/>
                  </a:lnTo>
                  <a:lnTo>
                    <a:pt x="511810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2" y="2758947"/>
              <a:ext cx="1324610" cy="877569"/>
            </a:xfrm>
            <a:custGeom>
              <a:avLst/>
              <a:gdLst/>
              <a:ahLst/>
              <a:cxnLst/>
              <a:rect l="l" t="t" r="r" b="b"/>
              <a:pathLst>
                <a:path w="1324609" h="877570">
                  <a:moveTo>
                    <a:pt x="1324356" y="877316"/>
                  </a:moveTo>
                  <a:lnTo>
                    <a:pt x="1317129" y="828929"/>
                  </a:lnTo>
                  <a:lnTo>
                    <a:pt x="1311783" y="793115"/>
                  </a:lnTo>
                  <a:lnTo>
                    <a:pt x="1285824" y="811301"/>
                  </a:lnTo>
                  <a:lnTo>
                    <a:pt x="716915" y="381"/>
                  </a:lnTo>
                  <a:lnTo>
                    <a:pt x="711708" y="4064"/>
                  </a:lnTo>
                  <a:lnTo>
                    <a:pt x="706755" y="0"/>
                  </a:lnTo>
                  <a:lnTo>
                    <a:pt x="43256" y="814184"/>
                  </a:lnTo>
                  <a:lnTo>
                    <a:pt x="18669" y="794131"/>
                  </a:lnTo>
                  <a:lnTo>
                    <a:pt x="0" y="877316"/>
                  </a:lnTo>
                  <a:lnTo>
                    <a:pt x="77724" y="842264"/>
                  </a:lnTo>
                  <a:lnTo>
                    <a:pt x="65252" y="832104"/>
                  </a:lnTo>
                  <a:lnTo>
                    <a:pt x="53136" y="822236"/>
                  </a:lnTo>
                  <a:lnTo>
                    <a:pt x="711339" y="14655"/>
                  </a:lnTo>
                  <a:lnTo>
                    <a:pt x="1275435" y="818591"/>
                  </a:lnTo>
                  <a:lnTo>
                    <a:pt x="1249426" y="836803"/>
                  </a:lnTo>
                  <a:lnTo>
                    <a:pt x="1324356" y="877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09061" y="2398902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78561" y="2355913"/>
            <a:ext cx="568960" cy="450215"/>
            <a:chOff x="6778561" y="2355913"/>
            <a:chExt cx="568960" cy="45021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323" y="2360676"/>
              <a:ext cx="559307" cy="440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83323" y="2360676"/>
              <a:ext cx="559435" cy="440690"/>
            </a:xfrm>
            <a:custGeom>
              <a:avLst/>
              <a:gdLst/>
              <a:ahLst/>
              <a:cxnLst/>
              <a:rect l="l" t="t" r="r" b="b"/>
              <a:pathLst>
                <a:path w="559434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485901" y="0"/>
                  </a:lnTo>
                  <a:lnTo>
                    <a:pt x="514463" y="5772"/>
                  </a:lnTo>
                  <a:lnTo>
                    <a:pt x="537797" y="21510"/>
                  </a:lnTo>
                  <a:lnTo>
                    <a:pt x="553535" y="44844"/>
                  </a:lnTo>
                  <a:lnTo>
                    <a:pt x="559307" y="73406"/>
                  </a:lnTo>
                  <a:lnTo>
                    <a:pt x="559307" y="367029"/>
                  </a:lnTo>
                  <a:lnTo>
                    <a:pt x="553535" y="395591"/>
                  </a:lnTo>
                  <a:lnTo>
                    <a:pt x="537797" y="418925"/>
                  </a:lnTo>
                  <a:lnTo>
                    <a:pt x="514463" y="434663"/>
                  </a:lnTo>
                  <a:lnTo>
                    <a:pt x="485901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21754" y="2398902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88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96605" y="3642169"/>
            <a:ext cx="594995" cy="448945"/>
            <a:chOff x="1796605" y="3642169"/>
            <a:chExt cx="594995" cy="44894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1367" y="3646932"/>
              <a:ext cx="585215" cy="4389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01367" y="3646932"/>
              <a:ext cx="585470" cy="439420"/>
            </a:xfrm>
            <a:custGeom>
              <a:avLst/>
              <a:gdLst/>
              <a:ahLst/>
              <a:cxnLst/>
              <a:rect l="l" t="t" r="r" b="b"/>
              <a:pathLst>
                <a:path w="585469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12063" y="0"/>
                  </a:lnTo>
                  <a:lnTo>
                    <a:pt x="540531" y="5750"/>
                  </a:lnTo>
                  <a:lnTo>
                    <a:pt x="563784" y="21431"/>
                  </a:lnTo>
                  <a:lnTo>
                    <a:pt x="579465" y="44684"/>
                  </a:lnTo>
                  <a:lnTo>
                    <a:pt x="585215" y="73152"/>
                  </a:lnTo>
                  <a:lnTo>
                    <a:pt x="585215" y="365760"/>
                  </a:lnTo>
                  <a:lnTo>
                    <a:pt x="579465" y="394227"/>
                  </a:lnTo>
                  <a:lnTo>
                    <a:pt x="563784" y="417480"/>
                  </a:lnTo>
                  <a:lnTo>
                    <a:pt x="540531" y="433161"/>
                  </a:lnTo>
                  <a:lnTo>
                    <a:pt x="512063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51735" y="3685159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1237" y="3628453"/>
            <a:ext cx="568960" cy="450215"/>
            <a:chOff x="6091237" y="3628453"/>
            <a:chExt cx="568960" cy="45021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0" y="3633215"/>
              <a:ext cx="559307" cy="4404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96000" y="3633215"/>
              <a:ext cx="559435" cy="440690"/>
            </a:xfrm>
            <a:custGeom>
              <a:avLst/>
              <a:gdLst/>
              <a:ahLst/>
              <a:cxnLst/>
              <a:rect l="l" t="t" r="r" b="b"/>
              <a:pathLst>
                <a:path w="559434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485901" y="0"/>
                  </a:lnTo>
                  <a:lnTo>
                    <a:pt x="514463" y="5772"/>
                  </a:lnTo>
                  <a:lnTo>
                    <a:pt x="537797" y="21510"/>
                  </a:lnTo>
                  <a:lnTo>
                    <a:pt x="553535" y="44844"/>
                  </a:lnTo>
                  <a:lnTo>
                    <a:pt x="559307" y="73405"/>
                  </a:lnTo>
                  <a:lnTo>
                    <a:pt x="559307" y="367029"/>
                  </a:lnTo>
                  <a:lnTo>
                    <a:pt x="553535" y="395591"/>
                  </a:lnTo>
                  <a:lnTo>
                    <a:pt x="537797" y="418925"/>
                  </a:lnTo>
                  <a:lnTo>
                    <a:pt x="514463" y="434663"/>
                  </a:lnTo>
                  <a:lnTo>
                    <a:pt x="485901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34429" y="367233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29309" y="3642169"/>
            <a:ext cx="968375" cy="448945"/>
            <a:chOff x="7429309" y="3642169"/>
            <a:chExt cx="968375" cy="44894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4071" y="3646932"/>
              <a:ext cx="958596" cy="4389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34071" y="3646932"/>
              <a:ext cx="958850" cy="439420"/>
            </a:xfrm>
            <a:custGeom>
              <a:avLst/>
              <a:gdLst/>
              <a:ahLst/>
              <a:cxnLst/>
              <a:rect l="l" t="t" r="r" b="b"/>
              <a:pathLst>
                <a:path w="95885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885444" y="0"/>
                  </a:lnTo>
                  <a:lnTo>
                    <a:pt x="913911" y="5750"/>
                  </a:lnTo>
                  <a:lnTo>
                    <a:pt x="937164" y="21431"/>
                  </a:lnTo>
                  <a:lnTo>
                    <a:pt x="952845" y="44684"/>
                  </a:lnTo>
                  <a:lnTo>
                    <a:pt x="958596" y="73152"/>
                  </a:lnTo>
                  <a:lnTo>
                    <a:pt x="958596" y="365760"/>
                  </a:lnTo>
                  <a:lnTo>
                    <a:pt x="952845" y="394227"/>
                  </a:lnTo>
                  <a:lnTo>
                    <a:pt x="937164" y="417480"/>
                  </a:lnTo>
                  <a:lnTo>
                    <a:pt x="913911" y="433161"/>
                  </a:lnTo>
                  <a:lnTo>
                    <a:pt x="885444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706994" y="3685159"/>
            <a:ext cx="41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108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40379" y="2758567"/>
            <a:ext cx="1117600" cy="1332230"/>
            <a:chOff x="3040379" y="2758567"/>
            <a:chExt cx="1117600" cy="1332230"/>
          </a:xfrm>
        </p:grpSpPr>
        <p:sp>
          <p:nvSpPr>
            <p:cNvPr id="36" name="object 36"/>
            <p:cNvSpPr/>
            <p:nvPr/>
          </p:nvSpPr>
          <p:spPr>
            <a:xfrm>
              <a:off x="3040379" y="2758567"/>
              <a:ext cx="876300" cy="893444"/>
            </a:xfrm>
            <a:custGeom>
              <a:avLst/>
              <a:gdLst/>
              <a:ahLst/>
              <a:cxnLst/>
              <a:rect l="l" t="t" r="r" b="b"/>
              <a:pathLst>
                <a:path w="876300" h="893445">
                  <a:moveTo>
                    <a:pt x="818430" y="843025"/>
                  </a:moveTo>
                  <a:lnTo>
                    <a:pt x="795782" y="865251"/>
                  </a:lnTo>
                  <a:lnTo>
                    <a:pt x="876299" y="892937"/>
                  </a:lnTo>
                  <a:lnTo>
                    <a:pt x="863095" y="852043"/>
                  </a:lnTo>
                  <a:lnTo>
                    <a:pt x="827278" y="852043"/>
                  </a:lnTo>
                  <a:lnTo>
                    <a:pt x="818430" y="843025"/>
                  </a:lnTo>
                  <a:close/>
                </a:path>
                <a:path w="876300" h="893445">
                  <a:moveTo>
                    <a:pt x="827533" y="834093"/>
                  </a:moveTo>
                  <a:lnTo>
                    <a:pt x="818430" y="843025"/>
                  </a:lnTo>
                  <a:lnTo>
                    <a:pt x="827278" y="852043"/>
                  </a:lnTo>
                  <a:lnTo>
                    <a:pt x="836421" y="843153"/>
                  </a:lnTo>
                  <a:lnTo>
                    <a:pt x="827533" y="834093"/>
                  </a:lnTo>
                  <a:close/>
                </a:path>
                <a:path w="876300" h="893445">
                  <a:moveTo>
                    <a:pt x="850137" y="811911"/>
                  </a:moveTo>
                  <a:lnTo>
                    <a:pt x="827533" y="834093"/>
                  </a:lnTo>
                  <a:lnTo>
                    <a:pt x="836421" y="843153"/>
                  </a:lnTo>
                  <a:lnTo>
                    <a:pt x="827278" y="852043"/>
                  </a:lnTo>
                  <a:lnTo>
                    <a:pt x="863095" y="852043"/>
                  </a:lnTo>
                  <a:lnTo>
                    <a:pt x="850137" y="811911"/>
                  </a:lnTo>
                  <a:close/>
                </a:path>
                <a:path w="876300" h="893445">
                  <a:moveTo>
                    <a:pt x="9143" y="0"/>
                  </a:moveTo>
                  <a:lnTo>
                    <a:pt x="0" y="8890"/>
                  </a:lnTo>
                  <a:lnTo>
                    <a:pt x="818430" y="843025"/>
                  </a:lnTo>
                  <a:lnTo>
                    <a:pt x="827533" y="83409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9207" y="3646932"/>
              <a:ext cx="583691" cy="4389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69207" y="3646932"/>
              <a:ext cx="584200" cy="439420"/>
            </a:xfrm>
            <a:custGeom>
              <a:avLst/>
              <a:gdLst/>
              <a:ahLst/>
              <a:cxnLst/>
              <a:rect l="l" t="t" r="r" b="b"/>
              <a:pathLst>
                <a:path w="58420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10539" y="0"/>
                  </a:lnTo>
                  <a:lnTo>
                    <a:pt x="539007" y="5750"/>
                  </a:lnTo>
                  <a:lnTo>
                    <a:pt x="562260" y="21431"/>
                  </a:lnTo>
                  <a:lnTo>
                    <a:pt x="577941" y="44684"/>
                  </a:lnTo>
                  <a:lnTo>
                    <a:pt x="583691" y="73152"/>
                  </a:lnTo>
                  <a:lnTo>
                    <a:pt x="583691" y="365760"/>
                  </a:lnTo>
                  <a:lnTo>
                    <a:pt x="577941" y="394227"/>
                  </a:lnTo>
                  <a:lnTo>
                    <a:pt x="562260" y="417480"/>
                  </a:lnTo>
                  <a:lnTo>
                    <a:pt x="539007" y="433161"/>
                  </a:lnTo>
                  <a:lnTo>
                    <a:pt x="510539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18940" y="3685159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09851" y="4044315"/>
            <a:ext cx="4799965" cy="1332865"/>
            <a:chOff x="2109851" y="4044315"/>
            <a:chExt cx="4799965" cy="1332865"/>
          </a:xfrm>
        </p:grpSpPr>
        <p:sp>
          <p:nvSpPr>
            <p:cNvPr id="41" name="object 41"/>
            <p:cNvSpPr/>
            <p:nvPr/>
          </p:nvSpPr>
          <p:spPr>
            <a:xfrm>
              <a:off x="2109851" y="4044315"/>
              <a:ext cx="4799965" cy="892175"/>
            </a:xfrm>
            <a:custGeom>
              <a:avLst/>
              <a:gdLst/>
              <a:ahLst/>
              <a:cxnLst/>
              <a:rect l="l" t="t" r="r" b="b"/>
              <a:pathLst>
                <a:path w="4799965" h="892175">
                  <a:moveTo>
                    <a:pt x="517525" y="891921"/>
                  </a:moveTo>
                  <a:lnTo>
                    <a:pt x="514426" y="840105"/>
                  </a:lnTo>
                  <a:lnTo>
                    <a:pt x="512445" y="806831"/>
                  </a:lnTo>
                  <a:lnTo>
                    <a:pt x="484974" y="822680"/>
                  </a:lnTo>
                  <a:lnTo>
                    <a:pt x="10922" y="254"/>
                  </a:lnTo>
                  <a:lnTo>
                    <a:pt x="0" y="6604"/>
                  </a:lnTo>
                  <a:lnTo>
                    <a:pt x="473938" y="829056"/>
                  </a:lnTo>
                  <a:lnTo>
                    <a:pt x="446405" y="844931"/>
                  </a:lnTo>
                  <a:lnTo>
                    <a:pt x="517525" y="891921"/>
                  </a:lnTo>
                  <a:close/>
                </a:path>
                <a:path w="4799965" h="892175">
                  <a:moveTo>
                    <a:pt x="1755775" y="6858"/>
                  </a:moveTo>
                  <a:lnTo>
                    <a:pt x="1745107" y="0"/>
                  </a:lnTo>
                  <a:lnTo>
                    <a:pt x="1215301" y="810996"/>
                  </a:lnTo>
                  <a:lnTo>
                    <a:pt x="1188720" y="793623"/>
                  </a:lnTo>
                  <a:lnTo>
                    <a:pt x="1178928" y="878205"/>
                  </a:lnTo>
                  <a:lnTo>
                    <a:pt x="1252474" y="835279"/>
                  </a:lnTo>
                  <a:lnTo>
                    <a:pt x="1242161" y="828548"/>
                  </a:lnTo>
                  <a:lnTo>
                    <a:pt x="1225892" y="817918"/>
                  </a:lnTo>
                  <a:lnTo>
                    <a:pt x="1755775" y="6858"/>
                  </a:lnTo>
                  <a:close/>
                </a:path>
                <a:path w="4799965" h="892175">
                  <a:moveTo>
                    <a:pt x="4799965" y="891921"/>
                  </a:moveTo>
                  <a:lnTo>
                    <a:pt x="4796790" y="840105"/>
                  </a:lnTo>
                  <a:lnTo>
                    <a:pt x="4794758" y="806831"/>
                  </a:lnTo>
                  <a:lnTo>
                    <a:pt x="4767300" y="822756"/>
                  </a:lnTo>
                  <a:lnTo>
                    <a:pt x="4291838" y="254"/>
                  </a:lnTo>
                  <a:lnTo>
                    <a:pt x="4282364" y="5765"/>
                  </a:lnTo>
                  <a:lnTo>
                    <a:pt x="4273423" y="0"/>
                  </a:lnTo>
                  <a:lnTo>
                    <a:pt x="3743617" y="810996"/>
                  </a:lnTo>
                  <a:lnTo>
                    <a:pt x="3717036" y="793623"/>
                  </a:lnTo>
                  <a:lnTo>
                    <a:pt x="3707257" y="878205"/>
                  </a:lnTo>
                  <a:lnTo>
                    <a:pt x="3780790" y="835279"/>
                  </a:lnTo>
                  <a:lnTo>
                    <a:pt x="3770477" y="828548"/>
                  </a:lnTo>
                  <a:lnTo>
                    <a:pt x="3754209" y="817918"/>
                  </a:lnTo>
                  <a:lnTo>
                    <a:pt x="4282478" y="9321"/>
                  </a:lnTo>
                  <a:lnTo>
                    <a:pt x="4756289" y="829144"/>
                  </a:lnTo>
                  <a:lnTo>
                    <a:pt x="4728845" y="845058"/>
                  </a:lnTo>
                  <a:lnTo>
                    <a:pt x="4799965" y="891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28672" y="4931664"/>
              <a:ext cx="583691" cy="4404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28672" y="4931664"/>
              <a:ext cx="584200" cy="440690"/>
            </a:xfrm>
            <a:custGeom>
              <a:avLst/>
              <a:gdLst/>
              <a:ahLst/>
              <a:cxnLst/>
              <a:rect l="l" t="t" r="r" b="b"/>
              <a:pathLst>
                <a:path w="58420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10285" y="0"/>
                  </a:lnTo>
                  <a:lnTo>
                    <a:pt x="538847" y="5772"/>
                  </a:lnTo>
                  <a:lnTo>
                    <a:pt x="562181" y="21510"/>
                  </a:lnTo>
                  <a:lnTo>
                    <a:pt x="577919" y="44844"/>
                  </a:lnTo>
                  <a:lnTo>
                    <a:pt x="583691" y="73406"/>
                  </a:lnTo>
                  <a:lnTo>
                    <a:pt x="583691" y="367030"/>
                  </a:lnTo>
                  <a:lnTo>
                    <a:pt x="577919" y="395591"/>
                  </a:lnTo>
                  <a:lnTo>
                    <a:pt x="562181" y="418925"/>
                  </a:lnTo>
                  <a:lnTo>
                    <a:pt x="538847" y="434663"/>
                  </a:lnTo>
                  <a:lnTo>
                    <a:pt x="510285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5996" y="4931664"/>
              <a:ext cx="585216" cy="44043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15996" y="4931664"/>
              <a:ext cx="585470" cy="440690"/>
            </a:xfrm>
            <a:custGeom>
              <a:avLst/>
              <a:gdLst/>
              <a:ahLst/>
              <a:cxnLst/>
              <a:rect l="l" t="t" r="r" b="b"/>
              <a:pathLst>
                <a:path w="58547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11809" y="0"/>
                  </a:lnTo>
                  <a:lnTo>
                    <a:pt x="540371" y="5772"/>
                  </a:lnTo>
                  <a:lnTo>
                    <a:pt x="563705" y="21510"/>
                  </a:lnTo>
                  <a:lnTo>
                    <a:pt x="579443" y="44844"/>
                  </a:lnTo>
                  <a:lnTo>
                    <a:pt x="585216" y="73406"/>
                  </a:lnTo>
                  <a:lnTo>
                    <a:pt x="585216" y="367030"/>
                  </a:lnTo>
                  <a:lnTo>
                    <a:pt x="579443" y="395591"/>
                  </a:lnTo>
                  <a:lnTo>
                    <a:pt x="563705" y="418925"/>
                  </a:lnTo>
                  <a:lnTo>
                    <a:pt x="540371" y="434663"/>
                  </a:lnTo>
                  <a:lnTo>
                    <a:pt x="511809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79039" y="4971034"/>
            <a:ext cx="972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</a:tabLst>
            </a:pPr>
            <a:r>
              <a:rPr sz="2000" b="1" spc="-25" dirty="0">
                <a:latin typeface="Calibri"/>
                <a:cs typeface="Calibri"/>
              </a:rPr>
              <a:t>15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23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15165" y="4926901"/>
            <a:ext cx="593725" cy="450215"/>
            <a:chOff x="5515165" y="4926901"/>
            <a:chExt cx="593725" cy="450215"/>
          </a:xfrm>
        </p:grpSpPr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9928" y="4931664"/>
              <a:ext cx="583692" cy="4404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19928" y="4931664"/>
              <a:ext cx="584200" cy="440690"/>
            </a:xfrm>
            <a:custGeom>
              <a:avLst/>
              <a:gdLst/>
              <a:ahLst/>
              <a:cxnLst/>
              <a:rect l="l" t="t" r="r" b="b"/>
              <a:pathLst>
                <a:path w="58420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10286" y="0"/>
                  </a:lnTo>
                  <a:lnTo>
                    <a:pt x="538847" y="5772"/>
                  </a:lnTo>
                  <a:lnTo>
                    <a:pt x="562181" y="21510"/>
                  </a:lnTo>
                  <a:lnTo>
                    <a:pt x="577919" y="44844"/>
                  </a:lnTo>
                  <a:lnTo>
                    <a:pt x="583692" y="73406"/>
                  </a:lnTo>
                  <a:lnTo>
                    <a:pt x="583692" y="367030"/>
                  </a:lnTo>
                  <a:lnTo>
                    <a:pt x="577919" y="395591"/>
                  </a:lnTo>
                  <a:lnTo>
                    <a:pt x="562181" y="418925"/>
                  </a:lnTo>
                  <a:lnTo>
                    <a:pt x="538847" y="434663"/>
                  </a:lnTo>
                  <a:lnTo>
                    <a:pt x="510286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70296" y="497103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94157" y="4926901"/>
            <a:ext cx="594995" cy="450215"/>
            <a:chOff x="6594157" y="4926901"/>
            <a:chExt cx="594995" cy="450215"/>
          </a:xfrm>
        </p:grpSpPr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8919" y="4931664"/>
              <a:ext cx="585215" cy="4404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598919" y="4931664"/>
              <a:ext cx="585470" cy="440690"/>
            </a:xfrm>
            <a:custGeom>
              <a:avLst/>
              <a:gdLst/>
              <a:ahLst/>
              <a:cxnLst/>
              <a:rect l="l" t="t" r="r" b="b"/>
              <a:pathLst>
                <a:path w="58547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11809" y="0"/>
                  </a:lnTo>
                  <a:lnTo>
                    <a:pt x="540371" y="5772"/>
                  </a:lnTo>
                  <a:lnTo>
                    <a:pt x="563705" y="21510"/>
                  </a:lnTo>
                  <a:lnTo>
                    <a:pt x="579443" y="44844"/>
                  </a:lnTo>
                  <a:lnTo>
                    <a:pt x="585215" y="73406"/>
                  </a:lnTo>
                  <a:lnTo>
                    <a:pt x="585215" y="367030"/>
                  </a:lnTo>
                  <a:lnTo>
                    <a:pt x="579443" y="395591"/>
                  </a:lnTo>
                  <a:lnTo>
                    <a:pt x="563705" y="418925"/>
                  </a:lnTo>
                  <a:lnTo>
                    <a:pt x="540371" y="434663"/>
                  </a:lnTo>
                  <a:lnTo>
                    <a:pt x="511809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749922" y="497103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71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01772" y="2771394"/>
            <a:ext cx="316865" cy="2167890"/>
          </a:xfrm>
          <a:custGeom>
            <a:avLst/>
            <a:gdLst/>
            <a:ahLst/>
            <a:cxnLst/>
            <a:rect l="l" t="t" r="r" b="b"/>
            <a:pathLst>
              <a:path w="316864" h="2167890">
                <a:moveTo>
                  <a:pt x="61975" y="0"/>
                </a:moveTo>
                <a:lnTo>
                  <a:pt x="0" y="13715"/>
                </a:lnTo>
                <a:lnTo>
                  <a:pt x="28701" y="142747"/>
                </a:lnTo>
                <a:lnTo>
                  <a:pt x="54482" y="261619"/>
                </a:lnTo>
                <a:lnTo>
                  <a:pt x="116458" y="248157"/>
                </a:lnTo>
                <a:lnTo>
                  <a:pt x="90677" y="128904"/>
                </a:lnTo>
                <a:lnTo>
                  <a:pt x="61975" y="0"/>
                </a:lnTo>
                <a:close/>
              </a:path>
              <a:path w="316864" h="2167890">
                <a:moveTo>
                  <a:pt x="155066" y="435482"/>
                </a:moveTo>
                <a:lnTo>
                  <a:pt x="92709" y="447547"/>
                </a:lnTo>
                <a:lnTo>
                  <a:pt x="108838" y="530732"/>
                </a:lnTo>
                <a:lnTo>
                  <a:pt x="120776" y="595629"/>
                </a:lnTo>
                <a:lnTo>
                  <a:pt x="131952" y="660780"/>
                </a:lnTo>
                <a:lnTo>
                  <a:pt x="137667" y="696594"/>
                </a:lnTo>
                <a:lnTo>
                  <a:pt x="200405" y="686434"/>
                </a:lnTo>
                <a:lnTo>
                  <a:pt x="194436" y="649985"/>
                </a:lnTo>
                <a:lnTo>
                  <a:pt x="183133" y="584200"/>
                </a:lnTo>
                <a:lnTo>
                  <a:pt x="171195" y="518540"/>
                </a:lnTo>
                <a:lnTo>
                  <a:pt x="155066" y="435482"/>
                </a:lnTo>
                <a:close/>
              </a:path>
              <a:path w="316864" h="2167890">
                <a:moveTo>
                  <a:pt x="227456" y="876172"/>
                </a:moveTo>
                <a:lnTo>
                  <a:pt x="164464" y="883919"/>
                </a:lnTo>
                <a:lnTo>
                  <a:pt x="169417" y="923924"/>
                </a:lnTo>
                <a:lnTo>
                  <a:pt x="176529" y="990345"/>
                </a:lnTo>
                <a:lnTo>
                  <a:pt x="182625" y="1057147"/>
                </a:lnTo>
                <a:lnTo>
                  <a:pt x="187705" y="1124203"/>
                </a:lnTo>
                <a:lnTo>
                  <a:pt x="188340" y="1134744"/>
                </a:lnTo>
                <a:lnTo>
                  <a:pt x="251713" y="1130934"/>
                </a:lnTo>
                <a:lnTo>
                  <a:pt x="251078" y="1119504"/>
                </a:lnTo>
                <a:lnTo>
                  <a:pt x="245871" y="1051305"/>
                </a:lnTo>
                <a:lnTo>
                  <a:pt x="239648" y="983614"/>
                </a:lnTo>
                <a:lnTo>
                  <a:pt x="232409" y="916177"/>
                </a:lnTo>
                <a:lnTo>
                  <a:pt x="227456" y="876172"/>
                </a:lnTo>
                <a:close/>
              </a:path>
              <a:path w="316864" h="2167890">
                <a:moveTo>
                  <a:pt x="260603" y="1322069"/>
                </a:moveTo>
                <a:lnTo>
                  <a:pt x="197103" y="1324228"/>
                </a:lnTo>
                <a:lnTo>
                  <a:pt x="197230" y="1328038"/>
                </a:lnTo>
                <a:lnTo>
                  <a:pt x="198754" y="1396618"/>
                </a:lnTo>
                <a:lnTo>
                  <a:pt x="199516" y="1465579"/>
                </a:lnTo>
                <a:lnTo>
                  <a:pt x="199770" y="1534794"/>
                </a:lnTo>
                <a:lnTo>
                  <a:pt x="199389" y="1576958"/>
                </a:lnTo>
                <a:lnTo>
                  <a:pt x="262889" y="1577339"/>
                </a:lnTo>
                <a:lnTo>
                  <a:pt x="263270" y="1534540"/>
                </a:lnTo>
                <a:lnTo>
                  <a:pt x="263016" y="1464817"/>
                </a:lnTo>
                <a:lnTo>
                  <a:pt x="262254" y="1395221"/>
                </a:lnTo>
                <a:lnTo>
                  <a:pt x="260778" y="1328038"/>
                </a:lnTo>
                <a:lnTo>
                  <a:pt x="260603" y="1322069"/>
                </a:lnTo>
                <a:close/>
              </a:path>
              <a:path w="316864" h="2167890">
                <a:moveTo>
                  <a:pt x="126237" y="1973960"/>
                </a:moveTo>
                <a:lnTo>
                  <a:pt x="214248" y="2167889"/>
                </a:lnTo>
                <a:lnTo>
                  <a:pt x="300536" y="2010409"/>
                </a:lnTo>
                <a:lnTo>
                  <a:pt x="251967" y="2010409"/>
                </a:lnTo>
                <a:lnTo>
                  <a:pt x="188467" y="2008123"/>
                </a:lnTo>
                <a:lnTo>
                  <a:pt x="189610" y="1976328"/>
                </a:lnTo>
                <a:lnTo>
                  <a:pt x="126237" y="1973960"/>
                </a:lnTo>
                <a:close/>
              </a:path>
              <a:path w="316864" h="2167890">
                <a:moveTo>
                  <a:pt x="189610" y="1976328"/>
                </a:moveTo>
                <a:lnTo>
                  <a:pt x="188467" y="2008123"/>
                </a:lnTo>
                <a:lnTo>
                  <a:pt x="251967" y="2010409"/>
                </a:lnTo>
                <a:lnTo>
                  <a:pt x="253102" y="1978700"/>
                </a:lnTo>
                <a:lnTo>
                  <a:pt x="189610" y="1976328"/>
                </a:lnTo>
                <a:close/>
              </a:path>
              <a:path w="316864" h="2167890">
                <a:moveTo>
                  <a:pt x="253102" y="1978700"/>
                </a:moveTo>
                <a:lnTo>
                  <a:pt x="251967" y="2010409"/>
                </a:lnTo>
                <a:lnTo>
                  <a:pt x="300536" y="2010409"/>
                </a:lnTo>
                <a:lnTo>
                  <a:pt x="316611" y="1981072"/>
                </a:lnTo>
                <a:lnTo>
                  <a:pt x="253102" y="1978700"/>
                </a:lnTo>
                <a:close/>
              </a:path>
              <a:path w="316864" h="2167890">
                <a:moveTo>
                  <a:pt x="196214" y="1766696"/>
                </a:moveTo>
                <a:lnTo>
                  <a:pt x="192912" y="1884425"/>
                </a:lnTo>
                <a:lnTo>
                  <a:pt x="189610" y="1976328"/>
                </a:lnTo>
                <a:lnTo>
                  <a:pt x="253102" y="1978700"/>
                </a:lnTo>
                <a:lnTo>
                  <a:pt x="256412" y="1886203"/>
                </a:lnTo>
                <a:lnTo>
                  <a:pt x="259714" y="1768474"/>
                </a:lnTo>
                <a:lnTo>
                  <a:pt x="196214" y="1766696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87017" y="1076705"/>
            <a:ext cx="1635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Hủy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X=37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497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Hủy</a:t>
            </a:r>
            <a:r>
              <a:rPr spc="-2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5" dirty="0"/>
              <a:t> </a:t>
            </a:r>
            <a:r>
              <a:rPr dirty="0"/>
              <a:t>có</a:t>
            </a:r>
            <a:r>
              <a:rPr spc="-10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cây</a:t>
            </a:r>
            <a:r>
              <a:rPr spc="-5" dirty="0"/>
              <a:t> </a:t>
            </a:r>
            <a:r>
              <a:rPr spc="-25" dirty="0"/>
              <a:t>con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071168" y="948458"/>
            <a:ext cx="8318500" cy="55308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dùng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hủy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gián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tiếp,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con</a:t>
            </a:r>
            <a:endParaRPr sz="2800" dirty="0">
              <a:latin typeface="Arial"/>
              <a:cs typeface="Arial"/>
            </a:endParaRPr>
          </a:p>
          <a:p>
            <a:pPr marL="475615" marR="339725" indent="-463550">
              <a:lnSpc>
                <a:spcPts val="3030"/>
              </a:lnSpc>
              <a:spcBef>
                <a:spcPts val="104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Thay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vì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hủy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thế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mạng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Y.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tối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con.</a:t>
            </a:r>
            <a:endParaRPr sz="2800" dirty="0">
              <a:latin typeface="Arial"/>
              <a:cs typeface="Arial"/>
            </a:endParaRPr>
          </a:p>
          <a:p>
            <a:pPr marL="475615" marR="5080" indent="-463550">
              <a:lnSpc>
                <a:spcPts val="3020"/>
              </a:lnSpc>
              <a:spcBef>
                <a:spcPts val="100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Thông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lưu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sẽ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chuyển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lên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lưu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tại X.</a:t>
            </a:r>
            <a:endParaRPr sz="2800" dirty="0">
              <a:latin typeface="Arial"/>
              <a:cs typeface="Arial"/>
            </a:endParaRPr>
          </a:p>
          <a:p>
            <a:pPr marL="475615" marR="5080" indent="-463550">
              <a:lnSpc>
                <a:spcPts val="3020"/>
              </a:lnSpc>
              <a:spcBef>
                <a:spcPts val="1019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tiến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hành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xoá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hủy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(xoá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giống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trường </a:t>
            </a:r>
            <a:r>
              <a:rPr sz="2800" dirty="0">
                <a:latin typeface="Arial"/>
                <a:cs typeface="Arial"/>
              </a:rPr>
              <a:t>hợp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đầu)</a:t>
            </a:r>
            <a:endParaRPr sz="2800" dirty="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Cách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thế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mạng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X: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cách</a:t>
            </a:r>
            <a:endParaRPr sz="2800" dirty="0">
              <a:latin typeface="Arial"/>
              <a:cs typeface="Arial"/>
            </a:endParaRPr>
          </a:p>
          <a:p>
            <a:pPr marL="1036319" marR="219710" lvl="1" indent="-447040">
              <a:lnSpc>
                <a:spcPts val="3020"/>
              </a:lnSpc>
              <a:spcBef>
                <a:spcPts val="1060"/>
              </a:spcBef>
              <a:buSzPct val="85714"/>
              <a:buFont typeface="Wingdings"/>
              <a:buChar char=""/>
              <a:tabLst>
                <a:tab pos="1120140" algn="l"/>
                <a:tab pos="1120775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C1: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khoá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nhỏ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nhất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(trái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nhất) </a:t>
            </a:r>
            <a:r>
              <a:rPr sz="2800" dirty="0">
                <a:latin typeface="Arial"/>
                <a:cs typeface="Arial"/>
              </a:rPr>
              <a:t>bên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phải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1036319" marR="208915" lvl="1" indent="-447040">
              <a:lnSpc>
                <a:spcPts val="3020"/>
              </a:lnSpc>
              <a:spcBef>
                <a:spcPts val="1015"/>
              </a:spcBef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C2: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khoá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lớn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nhất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(phải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nhất) </a:t>
            </a:r>
            <a:r>
              <a:rPr sz="2800" dirty="0">
                <a:latin typeface="Arial"/>
                <a:cs typeface="Arial"/>
              </a:rPr>
              <a:t>bên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trái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10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họa hủy phần tử</a:t>
            </a:r>
            <a:r>
              <a:rPr spc="-5" dirty="0"/>
              <a:t> </a:t>
            </a:r>
            <a:r>
              <a:rPr dirty="0"/>
              <a:t>X có</a:t>
            </a:r>
            <a:r>
              <a:rPr spc="-10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cây</a:t>
            </a:r>
            <a:r>
              <a:rPr spc="-5" dirty="0"/>
              <a:t> </a:t>
            </a:r>
            <a:r>
              <a:rPr spc="-25" dirty="0"/>
              <a:t>con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710493" y="1331785"/>
            <a:ext cx="614680" cy="450215"/>
            <a:chOff x="4710493" y="1331785"/>
            <a:chExt cx="614680" cy="4502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5255" y="1336547"/>
              <a:ext cx="605028" cy="4404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15255" y="1336547"/>
              <a:ext cx="605155" cy="440690"/>
            </a:xfrm>
            <a:custGeom>
              <a:avLst/>
              <a:gdLst/>
              <a:ahLst/>
              <a:cxnLst/>
              <a:rect l="l" t="t" r="r" b="b"/>
              <a:pathLst>
                <a:path w="605154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31622" y="0"/>
                  </a:lnTo>
                  <a:lnTo>
                    <a:pt x="560183" y="5772"/>
                  </a:lnTo>
                  <a:lnTo>
                    <a:pt x="583517" y="21510"/>
                  </a:lnTo>
                  <a:lnTo>
                    <a:pt x="599255" y="44844"/>
                  </a:lnTo>
                  <a:lnTo>
                    <a:pt x="605028" y="73405"/>
                  </a:lnTo>
                  <a:lnTo>
                    <a:pt x="605028" y="367029"/>
                  </a:lnTo>
                  <a:lnTo>
                    <a:pt x="599255" y="395591"/>
                  </a:lnTo>
                  <a:lnTo>
                    <a:pt x="583517" y="418925"/>
                  </a:lnTo>
                  <a:lnTo>
                    <a:pt x="560183" y="434663"/>
                  </a:lnTo>
                  <a:lnTo>
                    <a:pt x="531622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76038" y="1374775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14905" y="1682114"/>
            <a:ext cx="6061075" cy="1991995"/>
            <a:chOff x="1914905" y="1682114"/>
            <a:chExt cx="6061075" cy="1991995"/>
          </a:xfrm>
        </p:grpSpPr>
        <p:sp>
          <p:nvSpPr>
            <p:cNvPr id="14" name="object 14"/>
            <p:cNvSpPr/>
            <p:nvPr/>
          </p:nvSpPr>
          <p:spPr>
            <a:xfrm>
              <a:off x="1914906" y="1682114"/>
              <a:ext cx="5390515" cy="1991995"/>
            </a:xfrm>
            <a:custGeom>
              <a:avLst/>
              <a:gdLst/>
              <a:ahLst/>
              <a:cxnLst/>
              <a:rect l="l" t="t" r="r" b="b"/>
              <a:pathLst>
                <a:path w="5390515" h="1991995">
                  <a:moveTo>
                    <a:pt x="1988820" y="1991487"/>
                  </a:moveTo>
                  <a:lnTo>
                    <a:pt x="1968766" y="1944243"/>
                  </a:lnTo>
                  <a:lnTo>
                    <a:pt x="1938909" y="1873885"/>
                  </a:lnTo>
                  <a:lnTo>
                    <a:pt x="1914131" y="1902955"/>
                  </a:lnTo>
                  <a:lnTo>
                    <a:pt x="1066927" y="1181481"/>
                  </a:lnTo>
                  <a:lnTo>
                    <a:pt x="1048118" y="1203579"/>
                  </a:lnTo>
                  <a:lnTo>
                    <a:pt x="1030986" y="1180719"/>
                  </a:lnTo>
                  <a:lnTo>
                    <a:pt x="79844" y="1896859"/>
                  </a:lnTo>
                  <a:lnTo>
                    <a:pt x="56896" y="1866404"/>
                  </a:lnTo>
                  <a:lnTo>
                    <a:pt x="0" y="1980819"/>
                  </a:lnTo>
                  <a:lnTo>
                    <a:pt x="125730" y="1957705"/>
                  </a:lnTo>
                  <a:lnTo>
                    <a:pt x="111455" y="1938782"/>
                  </a:lnTo>
                  <a:lnTo>
                    <a:pt x="102781" y="1927275"/>
                  </a:lnTo>
                  <a:lnTo>
                    <a:pt x="1048181" y="1215466"/>
                  </a:lnTo>
                  <a:lnTo>
                    <a:pt x="1889455" y="1931885"/>
                  </a:lnTo>
                  <a:lnTo>
                    <a:pt x="1864741" y="1960880"/>
                  </a:lnTo>
                  <a:lnTo>
                    <a:pt x="1988820" y="1991487"/>
                  </a:lnTo>
                  <a:close/>
                </a:path>
                <a:path w="5390515" h="1991995">
                  <a:moveTo>
                    <a:pt x="3090037" y="35560"/>
                  </a:moveTo>
                  <a:lnTo>
                    <a:pt x="3076067" y="254"/>
                  </a:lnTo>
                  <a:lnTo>
                    <a:pt x="1141666" y="767295"/>
                  </a:lnTo>
                  <a:lnTo>
                    <a:pt x="1127633" y="731901"/>
                  </a:lnTo>
                  <a:lnTo>
                    <a:pt x="1042416" y="827151"/>
                  </a:lnTo>
                  <a:lnTo>
                    <a:pt x="1169797" y="838200"/>
                  </a:lnTo>
                  <a:lnTo>
                    <a:pt x="1158506" y="809752"/>
                  </a:lnTo>
                  <a:lnTo>
                    <a:pt x="1155712" y="802703"/>
                  </a:lnTo>
                  <a:lnTo>
                    <a:pt x="3090037" y="35560"/>
                  </a:lnTo>
                  <a:close/>
                </a:path>
                <a:path w="5390515" h="1991995">
                  <a:moveTo>
                    <a:pt x="5390388" y="827151"/>
                  </a:moveTo>
                  <a:lnTo>
                    <a:pt x="5377142" y="813435"/>
                  </a:lnTo>
                  <a:lnTo>
                    <a:pt x="5301615" y="735203"/>
                  </a:lnTo>
                  <a:lnTo>
                    <a:pt x="5288953" y="771144"/>
                  </a:lnTo>
                  <a:lnTo>
                    <a:pt x="3104642" y="0"/>
                  </a:lnTo>
                  <a:lnTo>
                    <a:pt x="3091942" y="35814"/>
                  </a:lnTo>
                  <a:lnTo>
                    <a:pt x="5276291" y="807097"/>
                  </a:lnTo>
                  <a:lnTo>
                    <a:pt x="5263642" y="843026"/>
                  </a:lnTo>
                  <a:lnTo>
                    <a:pt x="5390388" y="827151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9379" y="2514600"/>
              <a:ext cx="629411" cy="4404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59379" y="2514600"/>
              <a:ext cx="629920" cy="440690"/>
            </a:xfrm>
            <a:custGeom>
              <a:avLst/>
              <a:gdLst/>
              <a:ahLst/>
              <a:cxnLst/>
              <a:rect l="l" t="t" r="r" b="b"/>
              <a:pathLst>
                <a:path w="62992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56006" y="0"/>
                  </a:lnTo>
                  <a:lnTo>
                    <a:pt x="584567" y="5772"/>
                  </a:lnTo>
                  <a:lnTo>
                    <a:pt x="607901" y="21510"/>
                  </a:lnTo>
                  <a:lnTo>
                    <a:pt x="623639" y="44844"/>
                  </a:lnTo>
                  <a:lnTo>
                    <a:pt x="629411" y="73405"/>
                  </a:lnTo>
                  <a:lnTo>
                    <a:pt x="629411" y="367029"/>
                  </a:lnTo>
                  <a:lnTo>
                    <a:pt x="623639" y="395591"/>
                  </a:lnTo>
                  <a:lnTo>
                    <a:pt x="607901" y="418925"/>
                  </a:lnTo>
                  <a:lnTo>
                    <a:pt x="584567" y="434663"/>
                  </a:lnTo>
                  <a:lnTo>
                    <a:pt x="556006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949" y="2864738"/>
              <a:ext cx="1422400" cy="798195"/>
            </a:xfrm>
            <a:custGeom>
              <a:avLst/>
              <a:gdLst/>
              <a:ahLst/>
              <a:cxnLst/>
              <a:rect l="l" t="t" r="r" b="b"/>
              <a:pathLst>
                <a:path w="1422400" h="798195">
                  <a:moveTo>
                    <a:pt x="1421904" y="798195"/>
                  </a:moveTo>
                  <a:lnTo>
                    <a:pt x="1407388" y="737489"/>
                  </a:lnTo>
                  <a:lnTo>
                    <a:pt x="1392186" y="673862"/>
                  </a:lnTo>
                  <a:lnTo>
                    <a:pt x="1363027" y="698373"/>
                  </a:lnTo>
                  <a:lnTo>
                    <a:pt x="778141" y="1143"/>
                  </a:lnTo>
                  <a:lnTo>
                    <a:pt x="763536" y="13335"/>
                  </a:lnTo>
                  <a:lnTo>
                    <a:pt x="749820" y="0"/>
                  </a:lnTo>
                  <a:lnTo>
                    <a:pt x="66027" y="702970"/>
                  </a:lnTo>
                  <a:lnTo>
                    <a:pt x="38747" y="676402"/>
                  </a:lnTo>
                  <a:lnTo>
                    <a:pt x="0" y="798195"/>
                  </a:lnTo>
                  <a:lnTo>
                    <a:pt x="120662" y="756158"/>
                  </a:lnTo>
                  <a:lnTo>
                    <a:pt x="107353" y="743204"/>
                  </a:lnTo>
                  <a:lnTo>
                    <a:pt x="93319" y="729538"/>
                  </a:lnTo>
                  <a:lnTo>
                    <a:pt x="762546" y="41783"/>
                  </a:lnTo>
                  <a:lnTo>
                    <a:pt x="1333830" y="722896"/>
                  </a:lnTo>
                  <a:lnTo>
                    <a:pt x="1304683" y="747395"/>
                  </a:lnTo>
                  <a:lnTo>
                    <a:pt x="1421904" y="798195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31973" y="2552522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76681" y="2509837"/>
            <a:ext cx="613410" cy="450215"/>
            <a:chOff x="6976681" y="2509837"/>
            <a:chExt cx="613410" cy="45021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1443" y="2514600"/>
              <a:ext cx="603503" cy="440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81443" y="2514600"/>
              <a:ext cx="603885" cy="440690"/>
            </a:xfrm>
            <a:custGeom>
              <a:avLst/>
              <a:gdLst/>
              <a:ahLst/>
              <a:cxnLst/>
              <a:rect l="l" t="t" r="r" b="b"/>
              <a:pathLst>
                <a:path w="603884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30098" y="0"/>
                  </a:lnTo>
                  <a:lnTo>
                    <a:pt x="558659" y="5772"/>
                  </a:lnTo>
                  <a:lnTo>
                    <a:pt x="581993" y="21510"/>
                  </a:lnTo>
                  <a:lnTo>
                    <a:pt x="597731" y="44844"/>
                  </a:lnTo>
                  <a:lnTo>
                    <a:pt x="603503" y="73405"/>
                  </a:lnTo>
                  <a:lnTo>
                    <a:pt x="603503" y="367029"/>
                  </a:lnTo>
                  <a:lnTo>
                    <a:pt x="597731" y="395591"/>
                  </a:lnTo>
                  <a:lnTo>
                    <a:pt x="581993" y="418925"/>
                  </a:lnTo>
                  <a:lnTo>
                    <a:pt x="558659" y="434663"/>
                  </a:lnTo>
                  <a:lnTo>
                    <a:pt x="530098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41844" y="2552522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88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27441" y="3663505"/>
            <a:ext cx="639445" cy="450215"/>
            <a:chOff x="1627441" y="3663505"/>
            <a:chExt cx="639445" cy="45021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204" y="3668267"/>
              <a:ext cx="629412" cy="44043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32204" y="3668267"/>
              <a:ext cx="629920" cy="440690"/>
            </a:xfrm>
            <a:custGeom>
              <a:avLst/>
              <a:gdLst/>
              <a:ahLst/>
              <a:cxnLst/>
              <a:rect l="l" t="t" r="r" b="b"/>
              <a:pathLst>
                <a:path w="629919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56006" y="0"/>
                  </a:lnTo>
                  <a:lnTo>
                    <a:pt x="584567" y="5772"/>
                  </a:lnTo>
                  <a:lnTo>
                    <a:pt x="607901" y="21510"/>
                  </a:lnTo>
                  <a:lnTo>
                    <a:pt x="623639" y="44844"/>
                  </a:lnTo>
                  <a:lnTo>
                    <a:pt x="629412" y="73405"/>
                  </a:lnTo>
                  <a:lnTo>
                    <a:pt x="629412" y="367029"/>
                  </a:lnTo>
                  <a:lnTo>
                    <a:pt x="623639" y="395591"/>
                  </a:lnTo>
                  <a:lnTo>
                    <a:pt x="607901" y="418925"/>
                  </a:lnTo>
                  <a:lnTo>
                    <a:pt x="584567" y="434663"/>
                  </a:lnTo>
                  <a:lnTo>
                    <a:pt x="556006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04797" y="370738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24821" y="3663505"/>
            <a:ext cx="639445" cy="450215"/>
            <a:chOff x="3524821" y="3663505"/>
            <a:chExt cx="639445" cy="45021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9584" y="3668267"/>
              <a:ext cx="629412" cy="4404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29584" y="3668267"/>
              <a:ext cx="629920" cy="440690"/>
            </a:xfrm>
            <a:custGeom>
              <a:avLst/>
              <a:gdLst/>
              <a:ahLst/>
              <a:cxnLst/>
              <a:rect l="l" t="t" r="r" b="b"/>
              <a:pathLst>
                <a:path w="62992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56005" y="0"/>
                  </a:lnTo>
                  <a:lnTo>
                    <a:pt x="584567" y="5772"/>
                  </a:lnTo>
                  <a:lnTo>
                    <a:pt x="607901" y="21510"/>
                  </a:lnTo>
                  <a:lnTo>
                    <a:pt x="623639" y="44844"/>
                  </a:lnTo>
                  <a:lnTo>
                    <a:pt x="629412" y="73405"/>
                  </a:lnTo>
                  <a:lnTo>
                    <a:pt x="629412" y="367029"/>
                  </a:lnTo>
                  <a:lnTo>
                    <a:pt x="623639" y="395591"/>
                  </a:lnTo>
                  <a:lnTo>
                    <a:pt x="607901" y="418925"/>
                  </a:lnTo>
                  <a:lnTo>
                    <a:pt x="584567" y="434663"/>
                  </a:lnTo>
                  <a:lnTo>
                    <a:pt x="556005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02177" y="370738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39065" y="3651313"/>
            <a:ext cx="613410" cy="450215"/>
            <a:chOff x="6239065" y="3651313"/>
            <a:chExt cx="613410" cy="45021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3828" y="3656076"/>
              <a:ext cx="603503" cy="4404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43828" y="3656076"/>
              <a:ext cx="603885" cy="440690"/>
            </a:xfrm>
            <a:custGeom>
              <a:avLst/>
              <a:gdLst/>
              <a:ahLst/>
              <a:cxnLst/>
              <a:rect l="l" t="t" r="r" b="b"/>
              <a:pathLst>
                <a:path w="603884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30098" y="0"/>
                  </a:lnTo>
                  <a:lnTo>
                    <a:pt x="558659" y="5772"/>
                  </a:lnTo>
                  <a:lnTo>
                    <a:pt x="581993" y="21510"/>
                  </a:lnTo>
                  <a:lnTo>
                    <a:pt x="597731" y="44844"/>
                  </a:lnTo>
                  <a:lnTo>
                    <a:pt x="603503" y="73406"/>
                  </a:lnTo>
                  <a:lnTo>
                    <a:pt x="603503" y="367030"/>
                  </a:lnTo>
                  <a:lnTo>
                    <a:pt x="597731" y="395591"/>
                  </a:lnTo>
                  <a:lnTo>
                    <a:pt x="581993" y="418925"/>
                  </a:lnTo>
                  <a:lnTo>
                    <a:pt x="558659" y="434663"/>
                  </a:lnTo>
                  <a:lnTo>
                    <a:pt x="530098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03340" y="3694557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74673" y="3661981"/>
            <a:ext cx="1155700" cy="450215"/>
            <a:chOff x="7674673" y="3661981"/>
            <a:chExt cx="1155700" cy="45021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9435" y="3666744"/>
              <a:ext cx="1146048" cy="4404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79435" y="3666744"/>
              <a:ext cx="1146175" cy="440690"/>
            </a:xfrm>
            <a:custGeom>
              <a:avLst/>
              <a:gdLst/>
              <a:ahLst/>
              <a:cxnLst/>
              <a:rect l="l" t="t" r="r" b="b"/>
              <a:pathLst>
                <a:path w="1146175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1072642" y="0"/>
                  </a:lnTo>
                  <a:lnTo>
                    <a:pt x="1101203" y="5772"/>
                  </a:lnTo>
                  <a:lnTo>
                    <a:pt x="1124537" y="21510"/>
                  </a:lnTo>
                  <a:lnTo>
                    <a:pt x="1140275" y="44844"/>
                  </a:lnTo>
                  <a:lnTo>
                    <a:pt x="1146048" y="73405"/>
                  </a:lnTo>
                  <a:lnTo>
                    <a:pt x="1146048" y="367029"/>
                  </a:lnTo>
                  <a:lnTo>
                    <a:pt x="1140275" y="395591"/>
                  </a:lnTo>
                  <a:lnTo>
                    <a:pt x="1124537" y="418925"/>
                  </a:lnTo>
                  <a:lnTo>
                    <a:pt x="1101203" y="434663"/>
                  </a:lnTo>
                  <a:lnTo>
                    <a:pt x="1072642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045957" y="3705301"/>
            <a:ext cx="415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108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54148" y="4020058"/>
            <a:ext cx="5166995" cy="1245870"/>
            <a:chOff x="1954148" y="4020058"/>
            <a:chExt cx="5166995" cy="1245870"/>
          </a:xfrm>
        </p:grpSpPr>
        <p:sp>
          <p:nvSpPr>
            <p:cNvPr id="40" name="object 40"/>
            <p:cNvSpPr/>
            <p:nvPr/>
          </p:nvSpPr>
          <p:spPr>
            <a:xfrm>
              <a:off x="1954149" y="4020057"/>
              <a:ext cx="5166995" cy="808990"/>
            </a:xfrm>
            <a:custGeom>
              <a:avLst/>
              <a:gdLst/>
              <a:ahLst/>
              <a:cxnLst/>
              <a:rect l="l" t="t" r="r" b="b"/>
              <a:pathLst>
                <a:path w="5166995" h="808989">
                  <a:moveTo>
                    <a:pt x="567309" y="808736"/>
                  </a:moveTo>
                  <a:lnTo>
                    <a:pt x="557682" y="741299"/>
                  </a:lnTo>
                  <a:lnTo>
                    <a:pt x="549275" y="682244"/>
                  </a:lnTo>
                  <a:lnTo>
                    <a:pt x="517880" y="703961"/>
                  </a:lnTo>
                  <a:lnTo>
                    <a:pt x="31242" y="889"/>
                  </a:lnTo>
                  <a:lnTo>
                    <a:pt x="0" y="22479"/>
                  </a:lnTo>
                  <a:lnTo>
                    <a:pt x="486587" y="725614"/>
                  </a:lnTo>
                  <a:lnTo>
                    <a:pt x="455295" y="747268"/>
                  </a:lnTo>
                  <a:lnTo>
                    <a:pt x="567309" y="808736"/>
                  </a:lnTo>
                  <a:close/>
                </a:path>
                <a:path w="5166995" h="808989">
                  <a:moveTo>
                    <a:pt x="2452497" y="808736"/>
                  </a:moveTo>
                  <a:lnTo>
                    <a:pt x="2442743" y="741299"/>
                  </a:lnTo>
                  <a:lnTo>
                    <a:pt x="2434209" y="682244"/>
                  </a:lnTo>
                  <a:lnTo>
                    <a:pt x="2403005" y="703910"/>
                  </a:lnTo>
                  <a:lnTo>
                    <a:pt x="1914906" y="762"/>
                  </a:lnTo>
                  <a:lnTo>
                    <a:pt x="1883664" y="22606"/>
                  </a:lnTo>
                  <a:lnTo>
                    <a:pt x="2371661" y="725665"/>
                  </a:lnTo>
                  <a:lnTo>
                    <a:pt x="2340356" y="747395"/>
                  </a:lnTo>
                  <a:lnTo>
                    <a:pt x="2452497" y="808736"/>
                  </a:lnTo>
                  <a:close/>
                </a:path>
                <a:path w="5166995" h="808989">
                  <a:moveTo>
                    <a:pt x="5166741" y="808736"/>
                  </a:moveTo>
                  <a:lnTo>
                    <a:pt x="5156987" y="741299"/>
                  </a:lnTo>
                  <a:lnTo>
                    <a:pt x="5148453" y="682244"/>
                  </a:lnTo>
                  <a:lnTo>
                    <a:pt x="5117249" y="703910"/>
                  </a:lnTo>
                  <a:lnTo>
                    <a:pt x="4629150" y="762"/>
                  </a:lnTo>
                  <a:lnTo>
                    <a:pt x="4609503" y="14490"/>
                  </a:lnTo>
                  <a:lnTo>
                    <a:pt x="4590923" y="0"/>
                  </a:lnTo>
                  <a:lnTo>
                    <a:pt x="4047147" y="694829"/>
                  </a:lnTo>
                  <a:lnTo>
                    <a:pt x="4017137" y="671322"/>
                  </a:lnTo>
                  <a:lnTo>
                    <a:pt x="3991737" y="796544"/>
                  </a:lnTo>
                  <a:lnTo>
                    <a:pt x="4107180" y="741807"/>
                  </a:lnTo>
                  <a:lnTo>
                    <a:pt x="4096308" y="733298"/>
                  </a:lnTo>
                  <a:lnTo>
                    <a:pt x="4077131" y="718299"/>
                  </a:lnTo>
                  <a:lnTo>
                    <a:pt x="4608982" y="38595"/>
                  </a:lnTo>
                  <a:lnTo>
                    <a:pt x="5085905" y="725665"/>
                  </a:lnTo>
                  <a:lnTo>
                    <a:pt x="5054600" y="747395"/>
                  </a:lnTo>
                  <a:lnTo>
                    <a:pt x="5166741" y="808736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9131" y="4821936"/>
              <a:ext cx="629412" cy="43891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99131" y="4821936"/>
              <a:ext cx="629920" cy="439420"/>
            </a:xfrm>
            <a:custGeom>
              <a:avLst/>
              <a:gdLst/>
              <a:ahLst/>
              <a:cxnLst/>
              <a:rect l="l" t="t" r="r" b="b"/>
              <a:pathLst>
                <a:path w="629919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56260" y="0"/>
                  </a:lnTo>
                  <a:lnTo>
                    <a:pt x="584727" y="5750"/>
                  </a:lnTo>
                  <a:lnTo>
                    <a:pt x="607980" y="21431"/>
                  </a:lnTo>
                  <a:lnTo>
                    <a:pt x="623661" y="44684"/>
                  </a:lnTo>
                  <a:lnTo>
                    <a:pt x="629412" y="73151"/>
                  </a:lnTo>
                  <a:lnTo>
                    <a:pt x="629412" y="365759"/>
                  </a:lnTo>
                  <a:lnTo>
                    <a:pt x="623661" y="394227"/>
                  </a:lnTo>
                  <a:lnTo>
                    <a:pt x="607980" y="417480"/>
                  </a:lnTo>
                  <a:lnTo>
                    <a:pt x="584727" y="433161"/>
                  </a:lnTo>
                  <a:lnTo>
                    <a:pt x="556260" y="438911"/>
                  </a:lnTo>
                  <a:lnTo>
                    <a:pt x="73151" y="438911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71470" y="486016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45117" y="4811077"/>
            <a:ext cx="1845945" cy="454659"/>
            <a:chOff x="2845117" y="4811077"/>
            <a:chExt cx="1845945" cy="454659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49879" y="4815840"/>
              <a:ext cx="629411" cy="4404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49879" y="4815840"/>
              <a:ext cx="629920" cy="440690"/>
            </a:xfrm>
            <a:custGeom>
              <a:avLst/>
              <a:gdLst/>
              <a:ahLst/>
              <a:cxnLst/>
              <a:rect l="l" t="t" r="r" b="b"/>
              <a:pathLst>
                <a:path w="62992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56006" y="0"/>
                  </a:lnTo>
                  <a:lnTo>
                    <a:pt x="584567" y="5772"/>
                  </a:lnTo>
                  <a:lnTo>
                    <a:pt x="607901" y="21510"/>
                  </a:lnTo>
                  <a:lnTo>
                    <a:pt x="623639" y="44844"/>
                  </a:lnTo>
                  <a:lnTo>
                    <a:pt x="629411" y="73406"/>
                  </a:lnTo>
                  <a:lnTo>
                    <a:pt x="629411" y="367030"/>
                  </a:lnTo>
                  <a:lnTo>
                    <a:pt x="623639" y="395591"/>
                  </a:lnTo>
                  <a:lnTo>
                    <a:pt x="607901" y="418925"/>
                  </a:lnTo>
                  <a:lnTo>
                    <a:pt x="584567" y="434663"/>
                  </a:lnTo>
                  <a:lnTo>
                    <a:pt x="556006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5363" y="4821936"/>
              <a:ext cx="630936" cy="43891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055363" y="4821936"/>
              <a:ext cx="631190" cy="439420"/>
            </a:xfrm>
            <a:custGeom>
              <a:avLst/>
              <a:gdLst/>
              <a:ahLst/>
              <a:cxnLst/>
              <a:rect l="l" t="t" r="r" b="b"/>
              <a:pathLst>
                <a:path w="631189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57784" y="0"/>
                  </a:lnTo>
                  <a:lnTo>
                    <a:pt x="586251" y="5750"/>
                  </a:lnTo>
                  <a:lnTo>
                    <a:pt x="609504" y="21431"/>
                  </a:lnTo>
                  <a:lnTo>
                    <a:pt x="625185" y="44684"/>
                  </a:lnTo>
                  <a:lnTo>
                    <a:pt x="630936" y="73151"/>
                  </a:lnTo>
                  <a:lnTo>
                    <a:pt x="630936" y="365759"/>
                  </a:lnTo>
                  <a:lnTo>
                    <a:pt x="625185" y="394227"/>
                  </a:lnTo>
                  <a:lnTo>
                    <a:pt x="609504" y="417480"/>
                  </a:lnTo>
                  <a:lnTo>
                    <a:pt x="586251" y="433161"/>
                  </a:lnTo>
                  <a:lnTo>
                    <a:pt x="557784" y="438911"/>
                  </a:lnTo>
                  <a:lnTo>
                    <a:pt x="73151" y="438911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29227" y="486016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20321" y="4817173"/>
            <a:ext cx="639445" cy="448945"/>
            <a:chOff x="5620321" y="4817173"/>
            <a:chExt cx="639445" cy="448945"/>
          </a:xfrm>
        </p:grpSpPr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5084" y="4821935"/>
              <a:ext cx="629412" cy="4389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25084" y="4821935"/>
              <a:ext cx="629920" cy="439420"/>
            </a:xfrm>
            <a:custGeom>
              <a:avLst/>
              <a:gdLst/>
              <a:ahLst/>
              <a:cxnLst/>
              <a:rect l="l" t="t" r="r" b="b"/>
              <a:pathLst>
                <a:path w="629920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56260" y="0"/>
                  </a:lnTo>
                  <a:lnTo>
                    <a:pt x="584727" y="5750"/>
                  </a:lnTo>
                  <a:lnTo>
                    <a:pt x="607980" y="21431"/>
                  </a:lnTo>
                  <a:lnTo>
                    <a:pt x="623661" y="44684"/>
                  </a:lnTo>
                  <a:lnTo>
                    <a:pt x="629412" y="73151"/>
                  </a:lnTo>
                  <a:lnTo>
                    <a:pt x="629412" y="365759"/>
                  </a:lnTo>
                  <a:lnTo>
                    <a:pt x="623661" y="394227"/>
                  </a:lnTo>
                  <a:lnTo>
                    <a:pt x="607980" y="417480"/>
                  </a:lnTo>
                  <a:lnTo>
                    <a:pt x="584727" y="433161"/>
                  </a:lnTo>
                  <a:lnTo>
                    <a:pt x="556260" y="438911"/>
                  </a:lnTo>
                  <a:lnTo>
                    <a:pt x="73151" y="438911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798058" y="486016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80085" y="4817173"/>
            <a:ext cx="639445" cy="448945"/>
            <a:chOff x="6780085" y="4817173"/>
            <a:chExt cx="639445" cy="448945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4847" y="4821935"/>
              <a:ext cx="629411" cy="43891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84847" y="4821935"/>
              <a:ext cx="629920" cy="439420"/>
            </a:xfrm>
            <a:custGeom>
              <a:avLst/>
              <a:gdLst/>
              <a:ahLst/>
              <a:cxnLst/>
              <a:rect l="l" t="t" r="r" b="b"/>
              <a:pathLst>
                <a:path w="629920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56259" y="0"/>
                  </a:lnTo>
                  <a:lnTo>
                    <a:pt x="584727" y="5750"/>
                  </a:lnTo>
                  <a:lnTo>
                    <a:pt x="607980" y="21431"/>
                  </a:lnTo>
                  <a:lnTo>
                    <a:pt x="623661" y="44684"/>
                  </a:lnTo>
                  <a:lnTo>
                    <a:pt x="629411" y="73151"/>
                  </a:lnTo>
                  <a:lnTo>
                    <a:pt x="629411" y="365759"/>
                  </a:lnTo>
                  <a:lnTo>
                    <a:pt x="623661" y="394227"/>
                  </a:lnTo>
                  <a:lnTo>
                    <a:pt x="607980" y="417480"/>
                  </a:lnTo>
                  <a:lnTo>
                    <a:pt x="584727" y="433161"/>
                  </a:lnTo>
                  <a:lnTo>
                    <a:pt x="556259" y="438911"/>
                  </a:lnTo>
                  <a:lnTo>
                    <a:pt x="73151" y="438911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958710" y="486016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71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392233" y="5864161"/>
            <a:ext cx="640715" cy="450215"/>
            <a:chOff x="3392233" y="5864161"/>
            <a:chExt cx="640715" cy="450215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6996" y="5868923"/>
              <a:ext cx="630936" cy="44043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396996" y="5868923"/>
              <a:ext cx="631190" cy="440690"/>
            </a:xfrm>
            <a:custGeom>
              <a:avLst/>
              <a:gdLst/>
              <a:ahLst/>
              <a:cxnLst/>
              <a:rect l="l" t="t" r="r" b="b"/>
              <a:pathLst>
                <a:path w="631189" h="440689">
                  <a:moveTo>
                    <a:pt x="0" y="73406"/>
                  </a:moveTo>
                  <a:lnTo>
                    <a:pt x="5772" y="44834"/>
                  </a:lnTo>
                  <a:lnTo>
                    <a:pt x="21510" y="21501"/>
                  </a:lnTo>
                  <a:lnTo>
                    <a:pt x="44844" y="5768"/>
                  </a:lnTo>
                  <a:lnTo>
                    <a:pt x="73405" y="0"/>
                  </a:lnTo>
                  <a:lnTo>
                    <a:pt x="557529" y="0"/>
                  </a:lnTo>
                  <a:lnTo>
                    <a:pt x="586091" y="5768"/>
                  </a:lnTo>
                  <a:lnTo>
                    <a:pt x="609425" y="21501"/>
                  </a:lnTo>
                  <a:lnTo>
                    <a:pt x="625163" y="44834"/>
                  </a:lnTo>
                  <a:lnTo>
                    <a:pt x="630936" y="73406"/>
                  </a:lnTo>
                  <a:lnTo>
                    <a:pt x="630936" y="367030"/>
                  </a:lnTo>
                  <a:lnTo>
                    <a:pt x="625163" y="395601"/>
                  </a:lnTo>
                  <a:lnTo>
                    <a:pt x="609425" y="418934"/>
                  </a:lnTo>
                  <a:lnTo>
                    <a:pt x="586091" y="434667"/>
                  </a:lnTo>
                  <a:lnTo>
                    <a:pt x="557529" y="440435"/>
                  </a:lnTo>
                  <a:lnTo>
                    <a:pt x="73405" y="440435"/>
                  </a:lnTo>
                  <a:lnTo>
                    <a:pt x="44844" y="434667"/>
                  </a:lnTo>
                  <a:lnTo>
                    <a:pt x="21510" y="418934"/>
                  </a:lnTo>
                  <a:lnTo>
                    <a:pt x="5772" y="39560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570223" y="5908040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860357" y="4062729"/>
            <a:ext cx="1016635" cy="1844039"/>
            <a:chOff x="2860357" y="4062729"/>
            <a:chExt cx="1016635" cy="1844039"/>
          </a:xfrm>
        </p:grpSpPr>
        <p:sp>
          <p:nvSpPr>
            <p:cNvPr id="63" name="object 63"/>
            <p:cNvSpPr/>
            <p:nvPr/>
          </p:nvSpPr>
          <p:spPr>
            <a:xfrm>
              <a:off x="3650869" y="4145533"/>
              <a:ext cx="226060" cy="1717675"/>
            </a:xfrm>
            <a:custGeom>
              <a:avLst/>
              <a:gdLst/>
              <a:ahLst/>
              <a:cxnLst/>
              <a:rect l="l" t="t" r="r" b="b"/>
              <a:pathLst>
                <a:path w="226060" h="1717675">
                  <a:moveTo>
                    <a:pt x="74929" y="0"/>
                  </a:moveTo>
                  <a:lnTo>
                    <a:pt x="67817" y="62484"/>
                  </a:lnTo>
                  <a:lnTo>
                    <a:pt x="60832" y="125222"/>
                  </a:lnTo>
                  <a:lnTo>
                    <a:pt x="54228" y="188976"/>
                  </a:lnTo>
                  <a:lnTo>
                    <a:pt x="47878" y="253746"/>
                  </a:lnTo>
                  <a:lnTo>
                    <a:pt x="43433" y="304165"/>
                  </a:lnTo>
                  <a:lnTo>
                    <a:pt x="119379" y="310769"/>
                  </a:lnTo>
                  <a:lnTo>
                    <a:pt x="123697" y="261239"/>
                  </a:lnTo>
                  <a:lnTo>
                    <a:pt x="129920" y="196977"/>
                  </a:lnTo>
                  <a:lnTo>
                    <a:pt x="136651" y="133731"/>
                  </a:lnTo>
                  <a:lnTo>
                    <a:pt x="143509" y="70993"/>
                  </a:lnTo>
                  <a:lnTo>
                    <a:pt x="150621" y="8636"/>
                  </a:lnTo>
                  <a:lnTo>
                    <a:pt x="74929" y="0"/>
                  </a:lnTo>
                  <a:close/>
                </a:path>
                <a:path w="226060" h="1717675">
                  <a:moveTo>
                    <a:pt x="29844" y="534543"/>
                  </a:moveTo>
                  <a:lnTo>
                    <a:pt x="27024" y="646176"/>
                  </a:lnTo>
                  <a:lnTo>
                    <a:pt x="26405" y="685546"/>
                  </a:lnTo>
                  <a:lnTo>
                    <a:pt x="26030" y="725678"/>
                  </a:lnTo>
                  <a:lnTo>
                    <a:pt x="25783" y="766445"/>
                  </a:lnTo>
                  <a:lnTo>
                    <a:pt x="26034" y="840613"/>
                  </a:lnTo>
                  <a:lnTo>
                    <a:pt x="102234" y="840232"/>
                  </a:lnTo>
                  <a:lnTo>
                    <a:pt x="101984" y="765810"/>
                  </a:lnTo>
                  <a:lnTo>
                    <a:pt x="102242" y="724916"/>
                  </a:lnTo>
                  <a:lnTo>
                    <a:pt x="102634" y="684403"/>
                  </a:lnTo>
                  <a:lnTo>
                    <a:pt x="103283" y="644525"/>
                  </a:lnTo>
                  <a:lnTo>
                    <a:pt x="105103" y="567182"/>
                  </a:lnTo>
                  <a:lnTo>
                    <a:pt x="106044" y="536829"/>
                  </a:lnTo>
                  <a:lnTo>
                    <a:pt x="29844" y="534543"/>
                  </a:lnTo>
                  <a:close/>
                </a:path>
                <a:path w="226060" h="1717675">
                  <a:moveTo>
                    <a:pt x="107950" y="1067181"/>
                  </a:moveTo>
                  <a:lnTo>
                    <a:pt x="31750" y="1070737"/>
                  </a:lnTo>
                  <a:lnTo>
                    <a:pt x="32892" y="1093851"/>
                  </a:lnTo>
                  <a:lnTo>
                    <a:pt x="34925" y="1132713"/>
                  </a:lnTo>
                  <a:lnTo>
                    <a:pt x="37464" y="1170813"/>
                  </a:lnTo>
                  <a:lnTo>
                    <a:pt x="43433" y="1244473"/>
                  </a:lnTo>
                  <a:lnTo>
                    <a:pt x="50800" y="1316609"/>
                  </a:lnTo>
                  <a:lnTo>
                    <a:pt x="58165" y="1377061"/>
                  </a:lnTo>
                  <a:lnTo>
                    <a:pt x="133857" y="1367917"/>
                  </a:lnTo>
                  <a:lnTo>
                    <a:pt x="126618" y="1308862"/>
                  </a:lnTo>
                  <a:lnTo>
                    <a:pt x="119379" y="1238377"/>
                  </a:lnTo>
                  <a:lnTo>
                    <a:pt x="113537" y="1165733"/>
                  </a:lnTo>
                  <a:lnTo>
                    <a:pt x="111125" y="1128522"/>
                  </a:lnTo>
                  <a:lnTo>
                    <a:pt x="108965" y="1090422"/>
                  </a:lnTo>
                  <a:lnTo>
                    <a:pt x="107950" y="1067181"/>
                  </a:lnTo>
                  <a:close/>
                </a:path>
                <a:path w="226060" h="1717675">
                  <a:moveTo>
                    <a:pt x="225551" y="1473123"/>
                  </a:moveTo>
                  <a:lnTo>
                    <a:pt x="0" y="1510372"/>
                  </a:lnTo>
                  <a:lnTo>
                    <a:pt x="149986" y="1717294"/>
                  </a:lnTo>
                  <a:lnTo>
                    <a:pt x="225551" y="1473123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11830" y="4062729"/>
              <a:ext cx="629285" cy="1844039"/>
            </a:xfrm>
            <a:custGeom>
              <a:avLst/>
              <a:gdLst/>
              <a:ahLst/>
              <a:cxnLst/>
              <a:rect l="l" t="t" r="r" b="b"/>
              <a:pathLst>
                <a:path w="629285" h="1844039">
                  <a:moveTo>
                    <a:pt x="477012" y="1843532"/>
                  </a:moveTo>
                  <a:lnTo>
                    <a:pt x="468655" y="1774558"/>
                  </a:lnTo>
                  <a:lnTo>
                    <a:pt x="461645" y="1716659"/>
                  </a:lnTo>
                  <a:lnTo>
                    <a:pt x="429907" y="1737626"/>
                  </a:lnTo>
                  <a:lnTo>
                    <a:pt x="44831" y="1154823"/>
                  </a:lnTo>
                  <a:lnTo>
                    <a:pt x="13081" y="1175893"/>
                  </a:lnTo>
                  <a:lnTo>
                    <a:pt x="398056" y="1758670"/>
                  </a:lnTo>
                  <a:lnTo>
                    <a:pt x="366268" y="1779663"/>
                  </a:lnTo>
                  <a:lnTo>
                    <a:pt x="477012" y="1843532"/>
                  </a:lnTo>
                  <a:close/>
                </a:path>
                <a:path w="629285" h="1844039">
                  <a:moveTo>
                    <a:pt x="629158" y="23368"/>
                  </a:moveTo>
                  <a:lnTo>
                    <a:pt x="599186" y="0"/>
                  </a:lnTo>
                  <a:lnTo>
                    <a:pt x="55410" y="694829"/>
                  </a:lnTo>
                  <a:lnTo>
                    <a:pt x="25400" y="671322"/>
                  </a:lnTo>
                  <a:lnTo>
                    <a:pt x="0" y="796544"/>
                  </a:lnTo>
                  <a:lnTo>
                    <a:pt x="115443" y="741807"/>
                  </a:lnTo>
                  <a:lnTo>
                    <a:pt x="104571" y="733298"/>
                  </a:lnTo>
                  <a:lnTo>
                    <a:pt x="85394" y="718299"/>
                  </a:lnTo>
                  <a:lnTo>
                    <a:pt x="629158" y="23368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5120" y="4797551"/>
              <a:ext cx="630935" cy="43891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865120" y="4797551"/>
              <a:ext cx="631190" cy="439420"/>
            </a:xfrm>
            <a:custGeom>
              <a:avLst/>
              <a:gdLst/>
              <a:ahLst/>
              <a:cxnLst/>
              <a:rect l="l" t="t" r="r" b="b"/>
              <a:pathLst>
                <a:path w="631189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2" y="0"/>
                  </a:lnTo>
                  <a:lnTo>
                    <a:pt x="557783" y="0"/>
                  </a:lnTo>
                  <a:lnTo>
                    <a:pt x="586251" y="5750"/>
                  </a:lnTo>
                  <a:lnTo>
                    <a:pt x="609504" y="21431"/>
                  </a:lnTo>
                  <a:lnTo>
                    <a:pt x="625185" y="44684"/>
                  </a:lnTo>
                  <a:lnTo>
                    <a:pt x="630935" y="73152"/>
                  </a:lnTo>
                  <a:lnTo>
                    <a:pt x="630935" y="365760"/>
                  </a:lnTo>
                  <a:lnTo>
                    <a:pt x="625185" y="394227"/>
                  </a:lnTo>
                  <a:lnTo>
                    <a:pt x="609504" y="417480"/>
                  </a:lnTo>
                  <a:lnTo>
                    <a:pt x="586251" y="433161"/>
                  </a:lnTo>
                  <a:lnTo>
                    <a:pt x="557783" y="438912"/>
                  </a:lnTo>
                  <a:lnTo>
                    <a:pt x="73152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22473" y="4835728"/>
            <a:ext cx="300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372" baseline="-4166" dirty="0">
                <a:latin typeface="Calibri"/>
                <a:cs typeface="Calibri"/>
              </a:rPr>
              <a:t>2</a:t>
            </a:r>
            <a:r>
              <a:rPr sz="2000" b="1" spc="-145" dirty="0">
                <a:latin typeface="Calibri"/>
                <a:cs typeface="Calibri"/>
              </a:rPr>
              <a:t>2</a:t>
            </a:r>
            <a:r>
              <a:rPr sz="3000" b="1" spc="-1372" baseline="-4166" dirty="0">
                <a:latin typeface="Calibri"/>
                <a:cs typeface="Calibri"/>
              </a:rPr>
              <a:t>3</a:t>
            </a:r>
            <a:r>
              <a:rPr sz="2000" b="1" spc="-2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8" name="object 68"/>
          <p:cNvSpPr txBox="1"/>
          <p:nvPr/>
        </p:nvSpPr>
        <p:spPr>
          <a:xfrm>
            <a:off x="999540" y="1086993"/>
            <a:ext cx="26269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46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Xoá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nút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có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trường </a:t>
            </a:r>
            <a:r>
              <a:rPr sz="1800" b="1" spc="-30" dirty="0">
                <a:latin typeface="Arial"/>
                <a:cs typeface="Arial"/>
              </a:rPr>
              <a:t>Key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18,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lúc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đó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nút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có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khoá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23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là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nút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thế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mạng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7802" y="114841"/>
            <a:ext cx="103414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Cài</a:t>
            </a:r>
            <a:r>
              <a:rPr sz="3200" spc="-15" dirty="0"/>
              <a:t> </a:t>
            </a:r>
            <a:r>
              <a:rPr sz="3200" dirty="0"/>
              <a:t>đặt</a:t>
            </a:r>
            <a:r>
              <a:rPr sz="3200" spc="-10" dirty="0"/>
              <a:t> </a:t>
            </a:r>
            <a:r>
              <a:rPr sz="3200" dirty="0"/>
              <a:t>thao</a:t>
            </a:r>
            <a:r>
              <a:rPr sz="3200" spc="-25" dirty="0"/>
              <a:t> </a:t>
            </a:r>
            <a:r>
              <a:rPr sz="3200" dirty="0"/>
              <a:t>tác</a:t>
            </a:r>
            <a:r>
              <a:rPr sz="3200" spc="-10" dirty="0"/>
              <a:t> </a:t>
            </a:r>
            <a:r>
              <a:rPr sz="3200" dirty="0"/>
              <a:t>xoá</a:t>
            </a:r>
            <a:r>
              <a:rPr sz="3200" spc="-10" dirty="0"/>
              <a:t> </a:t>
            </a:r>
            <a:r>
              <a:rPr sz="3200" dirty="0"/>
              <a:t>nút</a:t>
            </a:r>
            <a:r>
              <a:rPr sz="3200" spc="-10" dirty="0"/>
              <a:t> </a:t>
            </a:r>
            <a:r>
              <a:rPr sz="3200" dirty="0"/>
              <a:t>có</a:t>
            </a:r>
            <a:r>
              <a:rPr sz="3200" spc="-10" dirty="0"/>
              <a:t> </a:t>
            </a:r>
            <a:r>
              <a:rPr sz="3200" dirty="0"/>
              <a:t>trường Key</a:t>
            </a:r>
            <a:r>
              <a:rPr sz="3200" spc="-25" dirty="0"/>
              <a:t> </a:t>
            </a:r>
            <a:r>
              <a:rPr sz="3200" spc="-50" dirty="0" smtClean="0"/>
              <a:t>=</a:t>
            </a:r>
            <a:r>
              <a:rPr lang="en-US" sz="3200" spc="-50" dirty="0" smtClean="0"/>
              <a:t>X</a:t>
            </a:r>
            <a:endParaRPr sz="3200"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1071168" y="1024890"/>
            <a:ext cx="36436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void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DeleteNodeX1</a:t>
            </a:r>
            <a:r>
              <a:rPr sz="1800" dirty="0">
                <a:latin typeface="Arial"/>
                <a:cs typeface="Arial"/>
              </a:rPr>
              <a:t>(TREE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&amp;T,int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if(T!=NULL)</a:t>
            </a:r>
            <a:endParaRPr sz="1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4698" y="2122423"/>
            <a:ext cx="283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DeleteNodeX1</a:t>
            </a:r>
            <a:r>
              <a:rPr sz="1800" spc="-10" dirty="0">
                <a:latin typeface="Arial"/>
                <a:cs typeface="Arial"/>
              </a:rPr>
              <a:t>(T-&gt;Right,x);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5517" y="2122423"/>
            <a:ext cx="1282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if(T-&gt;Key&lt;x) </a:t>
            </a:r>
            <a:r>
              <a:rPr sz="1800" spc="-20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0298" y="2945384"/>
            <a:ext cx="4514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spc="-10" dirty="0">
                <a:latin typeface="Arial"/>
                <a:cs typeface="Arial"/>
              </a:rPr>
              <a:t>if(T-&gt;Key&gt;x)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DeleteNodeX1</a:t>
            </a:r>
            <a:r>
              <a:rPr sz="1800" spc="-10" dirty="0">
                <a:latin typeface="Arial"/>
                <a:cs typeface="Arial"/>
              </a:rPr>
              <a:t>(T-&gt;Left,x);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else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//tim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thấy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trường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dữ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0298" y="3494278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4698" y="3494278"/>
            <a:ext cx="1940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15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TNode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*p; </a:t>
            </a:r>
            <a:r>
              <a:rPr sz="1800" spc="-20" dirty="0">
                <a:latin typeface="Arial"/>
                <a:cs typeface="Arial"/>
              </a:rPr>
              <a:t>p=T;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(T-</a:t>
            </a:r>
            <a:r>
              <a:rPr sz="1800" spc="-10" dirty="0">
                <a:latin typeface="Arial"/>
                <a:cs typeface="Arial"/>
              </a:rPr>
              <a:t>&gt;Left==NULL)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8533" y="4042917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T-</a:t>
            </a:r>
            <a:r>
              <a:rPr sz="1800" spc="-10" dirty="0">
                <a:latin typeface="Arial"/>
                <a:cs typeface="Arial"/>
              </a:rPr>
              <a:t>&gt;Right;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4698" y="4591253"/>
            <a:ext cx="2941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50" dirty="0">
                <a:latin typeface="Arial"/>
                <a:cs typeface="Arial"/>
              </a:rPr>
              <a:t>{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if(T-&gt;Right==NULL)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2933" y="4591253"/>
            <a:ext cx="1096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T=T-</a:t>
            </a:r>
            <a:r>
              <a:rPr sz="1800" spc="-10" dirty="0">
                <a:latin typeface="Arial"/>
                <a:cs typeface="Arial"/>
              </a:rPr>
              <a:t>&gt;Left;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9353" y="4866258"/>
            <a:ext cx="446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20" dirty="0">
                <a:latin typeface="Arial"/>
                <a:cs typeface="Arial"/>
              </a:rPr>
              <a:t>else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ThayThe1</a:t>
            </a:r>
            <a:r>
              <a:rPr sz="1800" dirty="0">
                <a:latin typeface="Arial"/>
                <a:cs typeface="Arial"/>
              </a:rPr>
              <a:t>(p,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T-&gt;Right);//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tìm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bên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cây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4413" y="5097907"/>
            <a:ext cx="697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phải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5517" y="5311266"/>
            <a:ext cx="2731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delete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4413" y="6408826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34413" y="6683146"/>
            <a:ext cx="465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else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printf("Khong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xoa </a:t>
            </a:r>
            <a:r>
              <a:rPr sz="1800" spc="-10" dirty="0">
                <a:latin typeface="Arial"/>
                <a:cs typeface="Arial"/>
              </a:rPr>
              <a:t>tu");}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81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Hàm</a:t>
            </a:r>
            <a:r>
              <a:rPr spc="-25" dirty="0"/>
              <a:t> </a:t>
            </a:r>
            <a:r>
              <a:rPr dirty="0"/>
              <a:t>tìm</a:t>
            </a:r>
            <a:r>
              <a:rPr spc="-5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dirty="0"/>
              <a:t>tử thế</a:t>
            </a:r>
            <a:r>
              <a:rPr spc="-5" dirty="0"/>
              <a:t> </a:t>
            </a:r>
            <a:r>
              <a:rPr spc="-20" dirty="0"/>
              <a:t>mạng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43254"/>
            <a:ext cx="5795645" cy="54038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ThayThe1(TREE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&amp;p,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TREE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&amp;T)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574675" algn="l"/>
              </a:tabLst>
            </a:pPr>
            <a:r>
              <a:rPr sz="2800" spc="-50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if(T-</a:t>
            </a:r>
            <a:r>
              <a:rPr sz="2800" spc="-10" dirty="0">
                <a:latin typeface="Arial"/>
                <a:cs typeface="Arial"/>
              </a:rPr>
              <a:t>&gt;Left!=NULL)</a:t>
            </a:r>
            <a:endParaRPr sz="2800">
              <a:latin typeface="Arial"/>
              <a:cs typeface="Arial"/>
            </a:endParaRPr>
          </a:p>
          <a:p>
            <a:pPr marL="589915" marR="1487805" indent="336550">
              <a:lnSpc>
                <a:spcPct val="140000"/>
              </a:lnSpc>
            </a:pPr>
            <a:r>
              <a:rPr sz="2800" spc="-20" dirty="0">
                <a:latin typeface="Arial"/>
                <a:cs typeface="Arial"/>
              </a:rPr>
              <a:t>ThayThe1(p,T-</a:t>
            </a:r>
            <a:r>
              <a:rPr sz="2800" spc="-10" dirty="0">
                <a:latin typeface="Arial"/>
                <a:cs typeface="Arial"/>
              </a:rPr>
              <a:t>&gt;Left); </a:t>
            </a: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57467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2065020">
              <a:lnSpc>
                <a:spcPts val="4710"/>
              </a:lnSpc>
              <a:spcBef>
                <a:spcPts val="380"/>
              </a:spcBef>
            </a:pPr>
            <a:r>
              <a:rPr sz="2800" spc="-10" dirty="0">
                <a:latin typeface="Arial"/>
                <a:cs typeface="Arial"/>
              </a:rPr>
              <a:t>p-</a:t>
            </a:r>
            <a:r>
              <a:rPr sz="2800" dirty="0">
                <a:latin typeface="Arial"/>
                <a:cs typeface="Arial"/>
              </a:rPr>
              <a:t>&gt;Key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T-</a:t>
            </a:r>
            <a:r>
              <a:rPr sz="2800" spc="-10" dirty="0">
                <a:latin typeface="Arial"/>
                <a:cs typeface="Arial"/>
              </a:rPr>
              <a:t>&gt;Key; </a:t>
            </a:r>
            <a:r>
              <a:rPr sz="2800" spc="-20" dirty="0">
                <a:latin typeface="Arial"/>
                <a:cs typeface="Arial"/>
              </a:rPr>
              <a:t>p=T;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55"/>
              </a:spcBef>
            </a:pPr>
            <a:r>
              <a:rPr sz="2800" spc="-25" dirty="0">
                <a:latin typeface="Arial"/>
                <a:cs typeface="Arial"/>
              </a:rPr>
              <a:t>T=T-</a:t>
            </a:r>
            <a:r>
              <a:rPr sz="2800" spc="-10" dirty="0">
                <a:latin typeface="Arial"/>
                <a:cs typeface="Arial"/>
              </a:rPr>
              <a:t>&gt;Right;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492646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28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Ðịnh</a:t>
            </a:r>
            <a:r>
              <a:rPr spc="-15" dirty="0"/>
              <a:t> </a:t>
            </a:r>
            <a:r>
              <a:rPr dirty="0"/>
              <a:t>nghĩa</a:t>
            </a:r>
            <a:r>
              <a:rPr spc="-10" dirty="0"/>
              <a:t> </a:t>
            </a:r>
            <a:r>
              <a:rPr dirty="0"/>
              <a:t>cây</a:t>
            </a:r>
            <a:r>
              <a:rPr spc="-10" dirty="0"/>
              <a:t> </a:t>
            </a:r>
            <a:r>
              <a:rPr dirty="0"/>
              <a:t>nhị</a:t>
            </a:r>
            <a:r>
              <a:rPr spc="-20" dirty="0"/>
              <a:t> </a:t>
            </a:r>
            <a:r>
              <a:rPr dirty="0"/>
              <a:t>phân</a:t>
            </a:r>
            <a:r>
              <a:rPr spc="-5" dirty="0"/>
              <a:t> </a:t>
            </a:r>
            <a:r>
              <a:rPr dirty="0"/>
              <a:t>tìm</a:t>
            </a:r>
            <a:r>
              <a:rPr spc="-5" dirty="0"/>
              <a:t> </a:t>
            </a:r>
            <a:r>
              <a:rPr spc="-20" dirty="0"/>
              <a:t>kiếm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7919" y="836828"/>
            <a:ext cx="820293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nhị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phân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Bảo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đảm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nguyên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tắc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bố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trí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khoá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tại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mỗi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nút:</a:t>
            </a:r>
            <a:endParaRPr sz="280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Các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trong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trái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nhỏ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hơn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hiện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hành</a:t>
            </a:r>
            <a:endParaRPr sz="280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675"/>
              </a:spcBef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Các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trong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phải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lớn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hơn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hiện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hành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4867" y="3492817"/>
            <a:ext cx="2908300" cy="1270000"/>
            <a:chOff x="3134867" y="3492817"/>
            <a:chExt cx="2908300" cy="1270000"/>
          </a:xfrm>
        </p:grpSpPr>
        <p:sp>
          <p:nvSpPr>
            <p:cNvPr id="11" name="object 11"/>
            <p:cNvSpPr/>
            <p:nvPr/>
          </p:nvSpPr>
          <p:spPr>
            <a:xfrm>
              <a:off x="3134868" y="3888231"/>
              <a:ext cx="2908300" cy="874394"/>
            </a:xfrm>
            <a:custGeom>
              <a:avLst/>
              <a:gdLst/>
              <a:ahLst/>
              <a:cxnLst/>
              <a:rect l="l" t="t" r="r" b="b"/>
              <a:pathLst>
                <a:path w="2908300" h="874395">
                  <a:moveTo>
                    <a:pt x="1525651" y="11176"/>
                  </a:moveTo>
                  <a:lnTo>
                    <a:pt x="1519301" y="0"/>
                  </a:lnTo>
                  <a:lnTo>
                    <a:pt x="63296" y="819137"/>
                  </a:lnTo>
                  <a:lnTo>
                    <a:pt x="47752" y="791464"/>
                  </a:lnTo>
                  <a:lnTo>
                    <a:pt x="0" y="862076"/>
                  </a:lnTo>
                  <a:lnTo>
                    <a:pt x="85090" y="857885"/>
                  </a:lnTo>
                  <a:lnTo>
                    <a:pt x="73012" y="836422"/>
                  </a:lnTo>
                  <a:lnTo>
                    <a:pt x="69507" y="830186"/>
                  </a:lnTo>
                  <a:lnTo>
                    <a:pt x="1525651" y="11176"/>
                  </a:lnTo>
                  <a:close/>
                </a:path>
                <a:path w="2908300" h="874395">
                  <a:moveTo>
                    <a:pt x="2907792" y="874268"/>
                  </a:moveTo>
                  <a:lnTo>
                    <a:pt x="2890520" y="845566"/>
                  </a:lnTo>
                  <a:lnTo>
                    <a:pt x="2863850" y="801243"/>
                  </a:lnTo>
                  <a:lnTo>
                    <a:pt x="2846857" y="828078"/>
                  </a:lnTo>
                  <a:lnTo>
                    <a:pt x="1542669" y="254"/>
                  </a:lnTo>
                  <a:lnTo>
                    <a:pt x="1535811" y="10922"/>
                  </a:lnTo>
                  <a:lnTo>
                    <a:pt x="2840075" y="838784"/>
                  </a:lnTo>
                  <a:lnTo>
                    <a:pt x="2823083" y="865632"/>
                  </a:lnTo>
                  <a:lnTo>
                    <a:pt x="2907792" y="874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100" y="3497579"/>
              <a:ext cx="909827" cy="4389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29100" y="3497579"/>
              <a:ext cx="909955" cy="439420"/>
            </a:xfrm>
            <a:custGeom>
              <a:avLst/>
              <a:gdLst/>
              <a:ahLst/>
              <a:cxnLst/>
              <a:rect l="l" t="t" r="r" b="b"/>
              <a:pathLst>
                <a:path w="909954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836676" y="0"/>
                  </a:lnTo>
                  <a:lnTo>
                    <a:pt x="865143" y="5750"/>
                  </a:lnTo>
                  <a:lnTo>
                    <a:pt x="888396" y="21431"/>
                  </a:lnTo>
                  <a:lnTo>
                    <a:pt x="904077" y="44684"/>
                  </a:lnTo>
                  <a:lnTo>
                    <a:pt x="909827" y="73152"/>
                  </a:lnTo>
                  <a:lnTo>
                    <a:pt x="909827" y="365760"/>
                  </a:lnTo>
                  <a:lnTo>
                    <a:pt x="904077" y="394227"/>
                  </a:lnTo>
                  <a:lnTo>
                    <a:pt x="888396" y="417480"/>
                  </a:lnTo>
                  <a:lnTo>
                    <a:pt x="865143" y="433161"/>
                  </a:lnTo>
                  <a:lnTo>
                    <a:pt x="836676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3171" y="3535807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21673" y="4753165"/>
            <a:ext cx="921385" cy="448945"/>
            <a:chOff x="2721673" y="4753165"/>
            <a:chExt cx="921385" cy="44894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6435" y="4757928"/>
              <a:ext cx="911351" cy="4389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26435" y="4757928"/>
              <a:ext cx="911860" cy="439420"/>
            </a:xfrm>
            <a:custGeom>
              <a:avLst/>
              <a:gdLst/>
              <a:ahLst/>
              <a:cxnLst/>
              <a:rect l="l" t="t" r="r" b="b"/>
              <a:pathLst>
                <a:path w="91186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838200" y="0"/>
                  </a:lnTo>
                  <a:lnTo>
                    <a:pt x="866667" y="5750"/>
                  </a:lnTo>
                  <a:lnTo>
                    <a:pt x="889920" y="21431"/>
                  </a:lnTo>
                  <a:lnTo>
                    <a:pt x="905601" y="44684"/>
                  </a:lnTo>
                  <a:lnTo>
                    <a:pt x="911351" y="73152"/>
                  </a:lnTo>
                  <a:lnTo>
                    <a:pt x="911351" y="365760"/>
                  </a:lnTo>
                  <a:lnTo>
                    <a:pt x="905601" y="394227"/>
                  </a:lnTo>
                  <a:lnTo>
                    <a:pt x="889920" y="417480"/>
                  </a:lnTo>
                  <a:lnTo>
                    <a:pt x="866667" y="433161"/>
                  </a:lnTo>
                  <a:lnTo>
                    <a:pt x="838200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39872" y="479615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90781" y="4753165"/>
            <a:ext cx="923925" cy="448945"/>
            <a:chOff x="5490781" y="4753165"/>
            <a:chExt cx="923925" cy="44894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5544" y="4757928"/>
              <a:ext cx="914400" cy="4389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95544" y="4757928"/>
              <a:ext cx="914400" cy="439420"/>
            </a:xfrm>
            <a:custGeom>
              <a:avLst/>
              <a:gdLst/>
              <a:ahLst/>
              <a:cxnLst/>
              <a:rect l="l" t="t" r="r" b="b"/>
              <a:pathLst>
                <a:path w="91440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841247" y="0"/>
                  </a:lnTo>
                  <a:lnTo>
                    <a:pt x="869715" y="5750"/>
                  </a:lnTo>
                  <a:lnTo>
                    <a:pt x="892968" y="21431"/>
                  </a:lnTo>
                  <a:lnTo>
                    <a:pt x="908649" y="44684"/>
                  </a:lnTo>
                  <a:lnTo>
                    <a:pt x="914400" y="73152"/>
                  </a:lnTo>
                  <a:lnTo>
                    <a:pt x="914400" y="365760"/>
                  </a:lnTo>
                  <a:lnTo>
                    <a:pt x="908649" y="394227"/>
                  </a:lnTo>
                  <a:lnTo>
                    <a:pt x="892968" y="417480"/>
                  </a:lnTo>
                  <a:lnTo>
                    <a:pt x="869715" y="433161"/>
                  </a:lnTo>
                  <a:lnTo>
                    <a:pt x="841247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10250" y="4796154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07892" y="5148071"/>
            <a:ext cx="3566795" cy="1312545"/>
            <a:chOff x="3207892" y="5148071"/>
            <a:chExt cx="3566795" cy="1312545"/>
          </a:xfrm>
        </p:grpSpPr>
        <p:sp>
          <p:nvSpPr>
            <p:cNvPr id="24" name="object 24"/>
            <p:cNvSpPr/>
            <p:nvPr/>
          </p:nvSpPr>
          <p:spPr>
            <a:xfrm>
              <a:off x="3207893" y="5148071"/>
              <a:ext cx="3566795" cy="873760"/>
            </a:xfrm>
            <a:custGeom>
              <a:avLst/>
              <a:gdLst/>
              <a:ahLst/>
              <a:cxnLst/>
              <a:rect l="l" t="t" r="r" b="b"/>
              <a:pathLst>
                <a:path w="3566795" h="873760">
                  <a:moveTo>
                    <a:pt x="812419" y="873252"/>
                  </a:moveTo>
                  <a:lnTo>
                    <a:pt x="800023" y="831075"/>
                  </a:lnTo>
                  <a:lnTo>
                    <a:pt x="788416" y="791502"/>
                  </a:lnTo>
                  <a:lnTo>
                    <a:pt x="765162" y="813142"/>
                  </a:lnTo>
                  <a:lnTo>
                    <a:pt x="9398" y="254"/>
                  </a:lnTo>
                  <a:lnTo>
                    <a:pt x="0" y="8890"/>
                  </a:lnTo>
                  <a:lnTo>
                    <a:pt x="755891" y="821778"/>
                  </a:lnTo>
                  <a:lnTo>
                    <a:pt x="732663" y="843394"/>
                  </a:lnTo>
                  <a:lnTo>
                    <a:pt x="812419" y="873252"/>
                  </a:lnTo>
                  <a:close/>
                </a:path>
                <a:path w="3566795" h="873760">
                  <a:moveTo>
                    <a:pt x="2750820" y="9144"/>
                  </a:moveTo>
                  <a:lnTo>
                    <a:pt x="2741930" y="0"/>
                  </a:lnTo>
                  <a:lnTo>
                    <a:pt x="1902358" y="805256"/>
                  </a:lnTo>
                  <a:lnTo>
                    <a:pt x="1880362" y="782345"/>
                  </a:lnTo>
                  <a:lnTo>
                    <a:pt x="1851787" y="862584"/>
                  </a:lnTo>
                  <a:lnTo>
                    <a:pt x="1933194" y="837336"/>
                  </a:lnTo>
                  <a:lnTo>
                    <a:pt x="1919617" y="823214"/>
                  </a:lnTo>
                  <a:lnTo>
                    <a:pt x="1911146" y="814400"/>
                  </a:lnTo>
                  <a:lnTo>
                    <a:pt x="2750820" y="9144"/>
                  </a:lnTo>
                  <a:close/>
                </a:path>
                <a:path w="3566795" h="873760">
                  <a:moveTo>
                    <a:pt x="3566287" y="873252"/>
                  </a:moveTo>
                  <a:lnTo>
                    <a:pt x="3553891" y="831075"/>
                  </a:lnTo>
                  <a:lnTo>
                    <a:pt x="3542284" y="791502"/>
                  </a:lnTo>
                  <a:lnTo>
                    <a:pt x="3519030" y="813142"/>
                  </a:lnTo>
                  <a:lnTo>
                    <a:pt x="2763266" y="254"/>
                  </a:lnTo>
                  <a:lnTo>
                    <a:pt x="2753868" y="8890"/>
                  </a:lnTo>
                  <a:lnTo>
                    <a:pt x="3509759" y="821778"/>
                  </a:lnTo>
                  <a:lnTo>
                    <a:pt x="3486531" y="843394"/>
                  </a:lnTo>
                  <a:lnTo>
                    <a:pt x="3566287" y="873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0919" y="6016751"/>
              <a:ext cx="914400" cy="43891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50919" y="6016751"/>
              <a:ext cx="914400" cy="439420"/>
            </a:xfrm>
            <a:custGeom>
              <a:avLst/>
              <a:gdLst/>
              <a:ahLst/>
              <a:cxnLst/>
              <a:rect l="l" t="t" r="r" b="b"/>
              <a:pathLst>
                <a:path w="914400" h="439420">
                  <a:moveTo>
                    <a:pt x="0" y="73152"/>
                  </a:moveTo>
                  <a:lnTo>
                    <a:pt x="5750" y="44678"/>
                  </a:lnTo>
                  <a:lnTo>
                    <a:pt x="21431" y="21426"/>
                  </a:lnTo>
                  <a:lnTo>
                    <a:pt x="44684" y="5748"/>
                  </a:lnTo>
                  <a:lnTo>
                    <a:pt x="73151" y="0"/>
                  </a:lnTo>
                  <a:lnTo>
                    <a:pt x="841247" y="0"/>
                  </a:lnTo>
                  <a:lnTo>
                    <a:pt x="869715" y="5748"/>
                  </a:lnTo>
                  <a:lnTo>
                    <a:pt x="892968" y="21426"/>
                  </a:lnTo>
                  <a:lnTo>
                    <a:pt x="908649" y="44678"/>
                  </a:lnTo>
                  <a:lnTo>
                    <a:pt x="914400" y="73152"/>
                  </a:lnTo>
                  <a:lnTo>
                    <a:pt x="914400" y="365760"/>
                  </a:lnTo>
                  <a:lnTo>
                    <a:pt x="908649" y="394233"/>
                  </a:lnTo>
                  <a:lnTo>
                    <a:pt x="892968" y="417485"/>
                  </a:lnTo>
                  <a:lnTo>
                    <a:pt x="869715" y="433163"/>
                  </a:lnTo>
                  <a:lnTo>
                    <a:pt x="841247" y="438912"/>
                  </a:lnTo>
                  <a:lnTo>
                    <a:pt x="73151" y="438912"/>
                  </a:lnTo>
                  <a:lnTo>
                    <a:pt x="44684" y="433163"/>
                  </a:lnTo>
                  <a:lnTo>
                    <a:pt x="21431" y="417485"/>
                  </a:lnTo>
                  <a:lnTo>
                    <a:pt x="5750" y="394233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66134" y="6055867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22101" y="6011989"/>
            <a:ext cx="929005" cy="448945"/>
            <a:chOff x="4622101" y="6011989"/>
            <a:chExt cx="929005" cy="44894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6864" y="6016752"/>
              <a:ext cx="918972" cy="4389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26864" y="6016752"/>
              <a:ext cx="919480" cy="439420"/>
            </a:xfrm>
            <a:custGeom>
              <a:avLst/>
              <a:gdLst/>
              <a:ahLst/>
              <a:cxnLst/>
              <a:rect l="l" t="t" r="r" b="b"/>
              <a:pathLst>
                <a:path w="919479" h="439420">
                  <a:moveTo>
                    <a:pt x="0" y="73152"/>
                  </a:moveTo>
                  <a:lnTo>
                    <a:pt x="5750" y="44678"/>
                  </a:lnTo>
                  <a:lnTo>
                    <a:pt x="21431" y="21426"/>
                  </a:lnTo>
                  <a:lnTo>
                    <a:pt x="44684" y="5748"/>
                  </a:lnTo>
                  <a:lnTo>
                    <a:pt x="73151" y="0"/>
                  </a:lnTo>
                  <a:lnTo>
                    <a:pt x="845820" y="0"/>
                  </a:lnTo>
                  <a:lnTo>
                    <a:pt x="874287" y="5748"/>
                  </a:lnTo>
                  <a:lnTo>
                    <a:pt x="897540" y="21426"/>
                  </a:lnTo>
                  <a:lnTo>
                    <a:pt x="913221" y="44678"/>
                  </a:lnTo>
                  <a:lnTo>
                    <a:pt x="918972" y="73152"/>
                  </a:lnTo>
                  <a:lnTo>
                    <a:pt x="918972" y="365760"/>
                  </a:lnTo>
                  <a:lnTo>
                    <a:pt x="913221" y="394233"/>
                  </a:lnTo>
                  <a:lnTo>
                    <a:pt x="897540" y="417485"/>
                  </a:lnTo>
                  <a:lnTo>
                    <a:pt x="874287" y="433163"/>
                  </a:lnTo>
                  <a:lnTo>
                    <a:pt x="845820" y="438912"/>
                  </a:lnTo>
                  <a:lnTo>
                    <a:pt x="73151" y="438912"/>
                  </a:lnTo>
                  <a:lnTo>
                    <a:pt x="44684" y="433163"/>
                  </a:lnTo>
                  <a:lnTo>
                    <a:pt x="21431" y="417485"/>
                  </a:lnTo>
                  <a:lnTo>
                    <a:pt x="5750" y="394233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45126" y="6055867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23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61925" y="6011989"/>
            <a:ext cx="922655" cy="448945"/>
            <a:chOff x="6261925" y="6011989"/>
            <a:chExt cx="922655" cy="44894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6688" y="6016752"/>
              <a:ext cx="912876" cy="4389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266688" y="6016752"/>
              <a:ext cx="913130" cy="439420"/>
            </a:xfrm>
            <a:custGeom>
              <a:avLst/>
              <a:gdLst/>
              <a:ahLst/>
              <a:cxnLst/>
              <a:rect l="l" t="t" r="r" b="b"/>
              <a:pathLst>
                <a:path w="913129" h="439420">
                  <a:moveTo>
                    <a:pt x="0" y="73152"/>
                  </a:moveTo>
                  <a:lnTo>
                    <a:pt x="5750" y="44678"/>
                  </a:lnTo>
                  <a:lnTo>
                    <a:pt x="21431" y="21426"/>
                  </a:lnTo>
                  <a:lnTo>
                    <a:pt x="44684" y="5748"/>
                  </a:lnTo>
                  <a:lnTo>
                    <a:pt x="73151" y="0"/>
                  </a:lnTo>
                  <a:lnTo>
                    <a:pt x="839723" y="0"/>
                  </a:lnTo>
                  <a:lnTo>
                    <a:pt x="868191" y="5748"/>
                  </a:lnTo>
                  <a:lnTo>
                    <a:pt x="891444" y="21426"/>
                  </a:lnTo>
                  <a:lnTo>
                    <a:pt x="907125" y="44678"/>
                  </a:lnTo>
                  <a:lnTo>
                    <a:pt x="912876" y="73152"/>
                  </a:lnTo>
                  <a:lnTo>
                    <a:pt x="912876" y="365760"/>
                  </a:lnTo>
                  <a:lnTo>
                    <a:pt x="907125" y="394233"/>
                  </a:lnTo>
                  <a:lnTo>
                    <a:pt x="891444" y="417485"/>
                  </a:lnTo>
                  <a:lnTo>
                    <a:pt x="868191" y="433163"/>
                  </a:lnTo>
                  <a:lnTo>
                    <a:pt x="839723" y="438912"/>
                  </a:lnTo>
                  <a:lnTo>
                    <a:pt x="73151" y="438912"/>
                  </a:lnTo>
                  <a:lnTo>
                    <a:pt x="44684" y="433163"/>
                  </a:lnTo>
                  <a:lnTo>
                    <a:pt x="21431" y="417485"/>
                  </a:lnTo>
                  <a:lnTo>
                    <a:pt x="5750" y="394233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81393" y="6055867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5644" y="3377260"/>
            <a:ext cx="135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Arial"/>
                <a:cs typeface="Arial"/>
              </a:rPr>
              <a:t>Ví</a:t>
            </a:r>
            <a:r>
              <a:rPr sz="4000" spc="-40" dirty="0">
                <a:latin typeface="Arial"/>
                <a:cs typeface="Arial"/>
              </a:rPr>
              <a:t> </a:t>
            </a:r>
            <a:r>
              <a:rPr sz="4000" spc="-25" dirty="0">
                <a:latin typeface="Arial"/>
                <a:cs typeface="Arial"/>
              </a:rPr>
              <a:t>dụ: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81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Hàm</a:t>
            </a:r>
            <a:r>
              <a:rPr spc="-25" dirty="0"/>
              <a:t> </a:t>
            </a:r>
            <a:r>
              <a:rPr dirty="0"/>
              <a:t>tìm</a:t>
            </a:r>
            <a:r>
              <a:rPr spc="-5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dirty="0"/>
              <a:t>tử thế</a:t>
            </a:r>
            <a:r>
              <a:rPr spc="-5" dirty="0"/>
              <a:t> </a:t>
            </a:r>
            <a:r>
              <a:rPr spc="-20" dirty="0"/>
              <a:t>mạng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2912" y="1295400"/>
            <a:ext cx="79572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Sinh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thực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hành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nộp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bài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tập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trên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classroom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8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69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Ưu</a:t>
            </a:r>
            <a:r>
              <a:rPr spc="-5" dirty="0"/>
              <a:t> </a:t>
            </a:r>
            <a:r>
              <a:rPr dirty="0"/>
              <a:t>điểm</a:t>
            </a:r>
            <a:r>
              <a:rPr spc="-5" dirty="0"/>
              <a:t> </a:t>
            </a:r>
            <a:r>
              <a:rPr dirty="0"/>
              <a:t>của</a:t>
            </a:r>
            <a:r>
              <a:rPr spc="-10" dirty="0"/>
              <a:t> </a:t>
            </a:r>
            <a:r>
              <a:rPr dirty="0"/>
              <a:t>cây</a:t>
            </a:r>
            <a:r>
              <a:rPr spc="-25" dirty="0"/>
              <a:t> </a:t>
            </a:r>
            <a:r>
              <a:rPr dirty="0"/>
              <a:t>nhị</a:t>
            </a:r>
            <a:r>
              <a:rPr spc="-5" dirty="0"/>
              <a:t> </a:t>
            </a:r>
            <a:r>
              <a:rPr dirty="0"/>
              <a:t>phân</a:t>
            </a:r>
            <a:r>
              <a:rPr spc="-5" dirty="0"/>
              <a:t> </a:t>
            </a:r>
            <a:r>
              <a:rPr dirty="0"/>
              <a:t>tìm </a:t>
            </a:r>
            <a:r>
              <a:rPr spc="-20" dirty="0"/>
              <a:t>kiếm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768" y="963472"/>
            <a:ext cx="8227695" cy="41732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01015" indent="-463550">
              <a:lnSpc>
                <a:spcPct val="100000"/>
              </a:lnSpc>
              <a:spcBef>
                <a:spcPts val="965"/>
              </a:spcBef>
              <a:buFont typeface="Wingdings"/>
              <a:buChar char=""/>
              <a:tabLst>
                <a:tab pos="50165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Nhờ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trật</a:t>
            </a:r>
            <a:r>
              <a:rPr sz="36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tự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bố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trí</a:t>
            </a:r>
            <a:r>
              <a:rPr sz="36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khóa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trên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080808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061720" lvl="1" indent="-447040">
              <a:lnSpc>
                <a:spcPct val="100000"/>
              </a:lnSpc>
              <a:spcBef>
                <a:spcPts val="775"/>
              </a:spcBef>
              <a:buFont typeface="Wingdings"/>
              <a:buChar char=""/>
              <a:tabLst>
                <a:tab pos="1062355" algn="l"/>
              </a:tabLst>
            </a:pP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Định</a:t>
            </a:r>
            <a:r>
              <a:rPr sz="32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hướng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được</a:t>
            </a:r>
            <a:r>
              <a:rPr sz="32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khi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tìm</a:t>
            </a:r>
            <a:r>
              <a:rPr sz="32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80808"/>
                </a:solidFill>
                <a:latin typeface="Arial"/>
                <a:cs typeface="Arial"/>
              </a:rPr>
              <a:t>kiếm</a:t>
            </a:r>
            <a:endParaRPr sz="3200">
              <a:latin typeface="Arial"/>
              <a:cs typeface="Arial"/>
            </a:endParaRPr>
          </a:p>
          <a:p>
            <a:pPr marL="501015" indent="-463550">
              <a:lnSpc>
                <a:spcPct val="100000"/>
              </a:lnSpc>
              <a:spcBef>
                <a:spcPts val="860"/>
              </a:spcBef>
              <a:buFont typeface="Wingdings"/>
              <a:buChar char=""/>
              <a:tabLst>
                <a:tab pos="50165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36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gồm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phần</a:t>
            </a:r>
            <a:r>
              <a:rPr sz="36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tử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080808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061720" lvl="1" indent="-447040">
              <a:lnSpc>
                <a:spcPct val="100000"/>
              </a:lnSpc>
              <a:spcBef>
                <a:spcPts val="770"/>
              </a:spcBef>
              <a:buFont typeface="Wingdings"/>
              <a:buChar char=""/>
              <a:tabLst>
                <a:tab pos="1062355" algn="l"/>
              </a:tabLst>
            </a:pP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Trường</a:t>
            </a:r>
            <a:r>
              <a:rPr sz="32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hợp</a:t>
            </a:r>
            <a:r>
              <a:rPr sz="32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tốt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nhất</a:t>
            </a:r>
            <a:r>
              <a:rPr sz="32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32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log</a:t>
            </a:r>
            <a:r>
              <a:rPr sz="3150" spc="-15" baseline="-21164" dirty="0">
                <a:solidFill>
                  <a:srgbClr val="080808"/>
                </a:solidFill>
                <a:latin typeface="Arial"/>
                <a:cs typeface="Arial"/>
              </a:rPr>
              <a:t>2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061720" lvl="1" indent="-447040">
              <a:lnSpc>
                <a:spcPct val="100000"/>
              </a:lnSpc>
              <a:spcBef>
                <a:spcPts val="770"/>
              </a:spcBef>
              <a:buFont typeface="Wingdings"/>
              <a:buChar char=""/>
              <a:tabLst>
                <a:tab pos="1062355" algn="l"/>
              </a:tabLst>
            </a:pP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Trường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hợp</a:t>
            </a:r>
            <a:r>
              <a:rPr sz="32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xấu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nhất</a:t>
            </a:r>
            <a:r>
              <a:rPr sz="32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Ln</a:t>
            </a:r>
            <a:endParaRPr sz="3200">
              <a:latin typeface="Arial"/>
              <a:cs typeface="Arial"/>
            </a:endParaRPr>
          </a:p>
          <a:p>
            <a:pPr marL="1061720" lvl="1" indent="-447040">
              <a:lnSpc>
                <a:spcPct val="100000"/>
              </a:lnSpc>
              <a:spcBef>
                <a:spcPts val="770"/>
              </a:spcBef>
              <a:buFont typeface="Wingdings"/>
              <a:buChar char=""/>
              <a:tabLst>
                <a:tab pos="1062355" algn="l"/>
              </a:tabLst>
            </a:pP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Tình</a:t>
            </a:r>
            <a:r>
              <a:rPr sz="32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huống</a:t>
            </a:r>
            <a:r>
              <a:rPr sz="32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xảy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ra</a:t>
            </a:r>
            <a:r>
              <a:rPr sz="32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trường</a:t>
            </a:r>
            <a:r>
              <a:rPr sz="32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hợp</a:t>
            </a:r>
            <a:r>
              <a:rPr sz="32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xấu</a:t>
            </a:r>
            <a:r>
              <a:rPr sz="32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80808"/>
                </a:solidFill>
                <a:latin typeface="Arial"/>
                <a:cs typeface="Arial"/>
              </a:rPr>
              <a:t>nhất</a:t>
            </a:r>
            <a:endParaRPr sz="3200">
              <a:latin typeface="Arial"/>
              <a:cs typeface="Arial"/>
            </a:endParaRPr>
          </a:p>
          <a:p>
            <a:pPr marL="106172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80808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0"/>
            <a:ext cx="8179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Cấu</a:t>
            </a:r>
            <a:r>
              <a:rPr spc="-15" dirty="0"/>
              <a:t> </a:t>
            </a:r>
            <a:r>
              <a:rPr dirty="0"/>
              <a:t>trúc</a:t>
            </a:r>
            <a:r>
              <a:rPr spc="-25" dirty="0"/>
              <a:t> </a:t>
            </a:r>
            <a:r>
              <a:rPr dirty="0"/>
              <a:t>dữ</a:t>
            </a:r>
            <a:r>
              <a:rPr spc="-15" dirty="0"/>
              <a:t> </a:t>
            </a:r>
            <a:r>
              <a:rPr dirty="0"/>
              <a:t>liệu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5" dirty="0"/>
              <a:t> </a:t>
            </a:r>
            <a:r>
              <a:rPr dirty="0"/>
              <a:t>cây</a:t>
            </a:r>
            <a:r>
              <a:rPr spc="-10" dirty="0"/>
              <a:t> </a:t>
            </a:r>
            <a:r>
              <a:rPr dirty="0"/>
              <a:t>nhị</a:t>
            </a:r>
            <a:r>
              <a:rPr spc="-15" dirty="0"/>
              <a:t> </a:t>
            </a:r>
            <a:r>
              <a:rPr dirty="0"/>
              <a:t>phân</a:t>
            </a:r>
            <a:r>
              <a:rPr spc="-10" dirty="0"/>
              <a:t> </a:t>
            </a:r>
            <a:r>
              <a:rPr spc="-25" dirty="0"/>
              <a:t>tìm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742" y="138770"/>
            <a:ext cx="7841615" cy="54870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endParaRPr sz="3600">
              <a:latin typeface="Arial"/>
              <a:cs typeface="Arial"/>
            </a:endParaRPr>
          </a:p>
          <a:p>
            <a:pPr marL="763270" indent="-464184">
              <a:lnSpc>
                <a:spcPct val="100000"/>
              </a:lnSpc>
              <a:spcBef>
                <a:spcPts val="1335"/>
              </a:spcBef>
              <a:buFont typeface="Wingdings"/>
              <a:buChar char=""/>
              <a:tabLst>
                <a:tab pos="763270" algn="l"/>
                <a:tab pos="763905" algn="l"/>
              </a:tabLst>
            </a:pPr>
            <a:r>
              <a:rPr sz="2800" i="1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2800" i="1" dirty="0">
                <a:latin typeface="Arial"/>
                <a:cs typeface="Arial"/>
              </a:rPr>
              <a:t>ấu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trúc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dữ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liệu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của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1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nút</a:t>
            </a:r>
            <a:endParaRPr sz="2800">
              <a:latin typeface="Arial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typedef</a:t>
            </a:r>
            <a:r>
              <a:rPr sz="28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endParaRPr sz="2800">
              <a:latin typeface="Arial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14120" marR="5080">
              <a:lnSpc>
                <a:spcPts val="4029"/>
              </a:lnSpc>
              <a:spcBef>
                <a:spcPts val="250"/>
              </a:spcBef>
              <a:tabLst>
                <a:tab pos="2129155" algn="l"/>
              </a:tabLst>
            </a:pP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int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	Key;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//tr</a:t>
            </a:r>
            <a:r>
              <a:rPr sz="2800" dirty="0">
                <a:latin typeface="Arial"/>
                <a:cs typeface="Arial"/>
              </a:rPr>
              <a:t>ường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dữ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liệu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nguyên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1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*pLeft;</a:t>
            </a:r>
            <a:endParaRPr sz="2800">
              <a:latin typeface="Arial"/>
              <a:cs typeface="Arial"/>
            </a:endParaRPr>
          </a:p>
          <a:p>
            <a:pPr marL="121412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1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*pRight;</a:t>
            </a:r>
            <a:endParaRPr sz="2800">
              <a:latin typeface="Arial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}TNode;</a:t>
            </a:r>
            <a:endParaRPr sz="2800">
              <a:latin typeface="Arial"/>
              <a:cs typeface="Arial"/>
            </a:endParaRPr>
          </a:p>
          <a:p>
            <a:pPr marL="763270" indent="-464184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763270" algn="l"/>
                <a:tab pos="763905" algn="l"/>
              </a:tabLst>
            </a:pPr>
            <a:r>
              <a:rPr sz="2800" i="1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2800" i="1" dirty="0">
                <a:latin typeface="Arial"/>
                <a:cs typeface="Arial"/>
              </a:rPr>
              <a:t>ấu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trúc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dữ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liệu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của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typedef</a:t>
            </a:r>
            <a:r>
              <a:rPr sz="2800" spc="-9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TNode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*TREE;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63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10" dirty="0"/>
              <a:t> </a:t>
            </a:r>
            <a:r>
              <a:rPr dirty="0"/>
              <a:t>thao</a:t>
            </a:r>
            <a:r>
              <a:rPr spc="-20" dirty="0"/>
              <a:t> </a:t>
            </a:r>
            <a:r>
              <a:rPr dirty="0"/>
              <a:t>tác</a:t>
            </a:r>
            <a:r>
              <a:rPr spc="-10" dirty="0"/>
              <a:t> </a:t>
            </a:r>
            <a:r>
              <a:rPr dirty="0"/>
              <a:t>trên</a:t>
            </a:r>
            <a:r>
              <a:rPr spc="-5" dirty="0"/>
              <a:t> </a:t>
            </a:r>
            <a:r>
              <a:rPr dirty="0"/>
              <a:t>cây</a:t>
            </a:r>
            <a:r>
              <a:rPr spc="-20" dirty="0"/>
              <a:t> </a:t>
            </a:r>
            <a:r>
              <a:rPr dirty="0"/>
              <a:t>nhị</a:t>
            </a:r>
            <a:r>
              <a:rPr spc="-15" dirty="0"/>
              <a:t> </a:t>
            </a:r>
            <a:r>
              <a:rPr dirty="0"/>
              <a:t>phân</a:t>
            </a:r>
            <a:r>
              <a:rPr spc="-5" dirty="0"/>
              <a:t> </a:t>
            </a:r>
            <a:r>
              <a:rPr dirty="0"/>
              <a:t>tìm</a:t>
            </a:r>
            <a:r>
              <a:rPr spc="5" dirty="0"/>
              <a:t> </a:t>
            </a:r>
            <a:r>
              <a:rPr spc="-20" dirty="0"/>
              <a:t>kiếm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8" y="1797811"/>
            <a:ext cx="6522084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Tạo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rỗng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Tạo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trường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Thêm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nhị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kiếm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268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Xoá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Tìm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khoá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286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</a:t>
            </a:r>
            <a:r>
              <a:rPr spc="-5" dirty="0"/>
              <a:t> </a:t>
            </a:r>
            <a:r>
              <a:rPr dirty="0"/>
              <a:t>cây</a:t>
            </a:r>
            <a:r>
              <a:rPr spc="-10" dirty="0"/>
              <a:t> </a:t>
            </a:r>
            <a:r>
              <a:rPr spc="-20" dirty="0"/>
              <a:t>rỗng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2428" y="6474802"/>
            <a:ext cx="173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8" y="991130"/>
            <a:ext cx="66516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5080" indent="-46355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Cây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rỗng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địa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chỉ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gốc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NULL </a:t>
            </a:r>
            <a:r>
              <a:rPr sz="2800" dirty="0">
                <a:latin typeface="Arial"/>
                <a:cs typeface="Arial"/>
              </a:rPr>
              <a:t>void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CreateTree(TREE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&amp;T)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Arial"/>
                <a:cs typeface="Arial"/>
              </a:rPr>
              <a:t>T=NULL;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28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nút</a:t>
            </a:r>
            <a:r>
              <a:rPr spc="-5" dirty="0"/>
              <a:t> </a:t>
            </a:r>
            <a:r>
              <a:rPr dirty="0"/>
              <a:t>có</a:t>
            </a:r>
            <a:r>
              <a:rPr spc="-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dirty="0"/>
              <a:t>bằng </a:t>
            </a:r>
            <a:r>
              <a:rPr spc="-50" dirty="0"/>
              <a:t>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8007984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TNode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*CreateTNode(int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TNode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*p;</a:t>
            </a:r>
            <a:endParaRPr sz="2800">
              <a:latin typeface="Arial"/>
              <a:cs typeface="Arial"/>
            </a:endParaRPr>
          </a:p>
          <a:p>
            <a:pPr marL="926465" marR="40005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new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TNode;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//cấp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vùng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nhớ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động </a:t>
            </a:r>
            <a:r>
              <a:rPr sz="2800" spc="-10" dirty="0">
                <a:latin typeface="Arial"/>
                <a:cs typeface="Arial"/>
              </a:rPr>
              <a:t>if(p==NULL)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exit(1);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//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thoát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p-</a:t>
            </a:r>
            <a:r>
              <a:rPr sz="2800" dirty="0">
                <a:latin typeface="Arial"/>
                <a:cs typeface="Arial"/>
              </a:rPr>
              <a:t>&gt;key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//gán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trường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841500" marR="319278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p-</a:t>
            </a:r>
            <a:r>
              <a:rPr sz="2800" dirty="0">
                <a:latin typeface="Arial"/>
                <a:cs typeface="Arial"/>
              </a:rPr>
              <a:t>&gt;pLeft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NULL; p-</a:t>
            </a:r>
            <a:r>
              <a:rPr sz="2800" dirty="0">
                <a:latin typeface="Arial"/>
                <a:cs typeface="Arial"/>
              </a:rPr>
              <a:t>&gt;pRight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NULL;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53989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343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</a:t>
            </a:r>
            <a:r>
              <a:rPr spc="-5" dirty="0"/>
              <a:t> </a:t>
            </a:r>
            <a:r>
              <a:rPr dirty="0"/>
              <a:t>một</a:t>
            </a:r>
            <a:r>
              <a:rPr spc="-10" dirty="0"/>
              <a:t> </a:t>
            </a:r>
            <a:r>
              <a:rPr dirty="0"/>
              <a:t>nút </a:t>
            </a:r>
            <a:r>
              <a:rPr spc="-50" dirty="0"/>
              <a:t>x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55065" y="716406"/>
            <a:ext cx="8341995" cy="570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0" marR="5080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Rằng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buộc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thêm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đảm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bảo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nhị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kiếm.</a:t>
            </a:r>
            <a:endParaRPr sz="2800"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insertNode</a:t>
            </a:r>
            <a:r>
              <a:rPr sz="2400" dirty="0">
                <a:latin typeface="Arial"/>
                <a:cs typeface="Arial"/>
              </a:rPr>
              <a:t>(TREE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&amp;T,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  <a:spcBef>
                <a:spcPts val="575"/>
              </a:spcBef>
              <a:tabLst>
                <a:tab pos="1499870" algn="l"/>
              </a:tabLst>
            </a:pPr>
            <a:r>
              <a:rPr sz="2400" spc="-50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if(T)</a:t>
            </a:r>
            <a:endParaRPr sz="2400">
              <a:latin typeface="Arial"/>
              <a:cs typeface="Arial"/>
            </a:endParaRPr>
          </a:p>
          <a:p>
            <a:pPr marL="1499870">
              <a:lnSpc>
                <a:spcPct val="100000"/>
              </a:lnSpc>
              <a:spcBef>
                <a:spcPts val="580"/>
              </a:spcBef>
              <a:tabLst>
                <a:tab pos="1841500" algn="l"/>
                <a:tab pos="4585335" algn="l"/>
              </a:tabLst>
            </a:pPr>
            <a:r>
              <a:rPr sz="2400" spc="-50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if(T-</a:t>
            </a:r>
            <a:r>
              <a:rPr sz="2400" dirty="0">
                <a:latin typeface="Arial"/>
                <a:cs typeface="Arial"/>
              </a:rPr>
              <a:t>&gt;Key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X)</a:t>
            </a:r>
            <a:r>
              <a:rPr sz="2400" dirty="0">
                <a:latin typeface="Arial"/>
                <a:cs typeface="Arial"/>
              </a:rPr>
              <a:t>	return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841500" marR="352425">
              <a:lnSpc>
                <a:spcPct val="120000"/>
              </a:lnSpc>
              <a:tabLst>
                <a:tab pos="2755900" algn="l"/>
              </a:tabLst>
            </a:pPr>
            <a:r>
              <a:rPr sz="2400" spc="-10" dirty="0">
                <a:latin typeface="Arial"/>
                <a:cs typeface="Arial"/>
              </a:rPr>
              <a:t>if(T-</a:t>
            </a:r>
            <a:r>
              <a:rPr sz="2400" dirty="0">
                <a:latin typeface="Arial"/>
                <a:cs typeface="Arial"/>
              </a:rPr>
              <a:t>&gt;Key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insertNode(T-</a:t>
            </a:r>
            <a:r>
              <a:rPr sz="2400" dirty="0">
                <a:latin typeface="Arial"/>
                <a:cs typeface="Arial"/>
              </a:rPr>
              <a:t>&gt;pLeft,</a:t>
            </a:r>
            <a:r>
              <a:rPr sz="2400" spc="-25" dirty="0">
                <a:latin typeface="Arial"/>
                <a:cs typeface="Arial"/>
              </a:rPr>
              <a:t> X); </a:t>
            </a:r>
            <a:r>
              <a:rPr sz="2400" spc="-20" dirty="0">
                <a:latin typeface="Arial"/>
                <a:cs typeface="Arial"/>
              </a:rPr>
              <a:t>else</a:t>
            </a:r>
            <a:r>
              <a:rPr sz="2400" dirty="0">
                <a:latin typeface="Arial"/>
                <a:cs typeface="Arial"/>
              </a:rPr>
              <a:t>	return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insertNode(T-</a:t>
            </a:r>
            <a:r>
              <a:rPr sz="2400" dirty="0">
                <a:latin typeface="Arial"/>
                <a:cs typeface="Arial"/>
              </a:rPr>
              <a:t>&gt;pRight,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X);}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  <a:tabLst>
                <a:tab pos="2755900" algn="l"/>
              </a:tabLst>
            </a:pPr>
            <a:r>
              <a:rPr sz="2400" spc="-5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 </a:t>
            </a:r>
            <a:r>
              <a:rPr sz="2400" spc="-10" dirty="0">
                <a:latin typeface="Arial"/>
                <a:cs typeface="Arial"/>
              </a:rPr>
              <a:t>TNode;</a:t>
            </a:r>
            <a:endParaRPr sz="2400">
              <a:latin typeface="Arial"/>
              <a:cs typeface="Arial"/>
            </a:endParaRPr>
          </a:p>
          <a:p>
            <a:pPr marL="1841500" marR="2510790">
              <a:lnSpc>
                <a:spcPct val="120000"/>
              </a:lnSpc>
              <a:tabLst>
                <a:tab pos="3670300" algn="l"/>
                <a:tab pos="4585335" algn="l"/>
              </a:tabLst>
            </a:pPr>
            <a:r>
              <a:rPr sz="2400" dirty="0">
                <a:latin typeface="Arial"/>
                <a:cs typeface="Arial"/>
              </a:rPr>
              <a:t>if(T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NULL)</a:t>
            </a:r>
            <a:r>
              <a:rPr sz="2400" dirty="0">
                <a:latin typeface="Arial"/>
                <a:cs typeface="Arial"/>
              </a:rPr>
              <a:t>	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25" dirty="0">
                <a:latin typeface="Arial"/>
                <a:cs typeface="Arial"/>
              </a:rPr>
              <a:t>1; </a:t>
            </a:r>
            <a:r>
              <a:rPr sz="2400" spc="-10" dirty="0">
                <a:latin typeface="Arial"/>
                <a:cs typeface="Arial"/>
              </a:rPr>
              <a:t>T-</a:t>
            </a:r>
            <a:r>
              <a:rPr sz="2400" spc="-20" dirty="0">
                <a:latin typeface="Arial"/>
                <a:cs typeface="Arial"/>
              </a:rPr>
              <a:t>&gt;Key</a:t>
            </a:r>
            <a:r>
              <a:rPr sz="2400" dirty="0">
                <a:latin typeface="Arial"/>
                <a:cs typeface="Arial"/>
              </a:rPr>
              <a:t>	=</a:t>
            </a:r>
            <a:r>
              <a:rPr sz="2400" spc="-25" dirty="0">
                <a:latin typeface="Arial"/>
                <a:cs typeface="Arial"/>
              </a:rPr>
              <a:t> X;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T-</a:t>
            </a:r>
            <a:r>
              <a:rPr sz="2400" dirty="0">
                <a:latin typeface="Arial"/>
                <a:cs typeface="Arial"/>
              </a:rPr>
              <a:t>&gt;pLeft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=T-</a:t>
            </a:r>
            <a:r>
              <a:rPr sz="2400" dirty="0">
                <a:latin typeface="Arial"/>
                <a:cs typeface="Arial"/>
              </a:rPr>
              <a:t>&gt;pRight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NULL;</a:t>
            </a:r>
            <a:endParaRPr sz="2400">
              <a:latin typeface="Arial"/>
              <a:cs typeface="Arial"/>
            </a:endParaRPr>
          </a:p>
          <a:p>
            <a:pPr marL="1499870">
              <a:lnSpc>
                <a:spcPct val="100000"/>
              </a:lnSpc>
              <a:spcBef>
                <a:spcPts val="1460"/>
              </a:spcBef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268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họa thêm</a:t>
            </a:r>
            <a:r>
              <a:rPr spc="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phần</a:t>
            </a:r>
            <a:r>
              <a:rPr spc="-5" dirty="0"/>
              <a:t> </a:t>
            </a:r>
            <a:r>
              <a:rPr dirty="0"/>
              <a:t>tử vào </a:t>
            </a:r>
            <a:r>
              <a:rPr spc="-25" dirty="0"/>
              <a:t>cây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730305" y="1310449"/>
            <a:ext cx="598170" cy="450215"/>
            <a:chOff x="4730305" y="1310449"/>
            <a:chExt cx="598170" cy="4502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5067" y="1315211"/>
              <a:ext cx="588264" cy="4404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35067" y="1315211"/>
              <a:ext cx="588645" cy="440690"/>
            </a:xfrm>
            <a:custGeom>
              <a:avLst/>
              <a:gdLst/>
              <a:ahLst/>
              <a:cxnLst/>
              <a:rect l="l" t="t" r="r" b="b"/>
              <a:pathLst>
                <a:path w="588645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14858" y="0"/>
                  </a:lnTo>
                  <a:lnTo>
                    <a:pt x="543419" y="5772"/>
                  </a:lnTo>
                  <a:lnTo>
                    <a:pt x="566753" y="21510"/>
                  </a:lnTo>
                  <a:lnTo>
                    <a:pt x="582491" y="44844"/>
                  </a:lnTo>
                  <a:lnTo>
                    <a:pt x="588264" y="73405"/>
                  </a:lnTo>
                  <a:lnTo>
                    <a:pt x="588264" y="367029"/>
                  </a:lnTo>
                  <a:lnTo>
                    <a:pt x="582491" y="395591"/>
                  </a:lnTo>
                  <a:lnTo>
                    <a:pt x="566753" y="418925"/>
                  </a:lnTo>
                  <a:lnTo>
                    <a:pt x="543419" y="434663"/>
                  </a:lnTo>
                  <a:lnTo>
                    <a:pt x="514858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87595" y="1354074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97964" y="1684147"/>
            <a:ext cx="5923915" cy="2040889"/>
            <a:chOff x="1997964" y="1684147"/>
            <a:chExt cx="5923915" cy="2040889"/>
          </a:xfrm>
        </p:grpSpPr>
        <p:sp>
          <p:nvSpPr>
            <p:cNvPr id="14" name="object 14"/>
            <p:cNvSpPr/>
            <p:nvPr/>
          </p:nvSpPr>
          <p:spPr>
            <a:xfrm>
              <a:off x="1997964" y="1684146"/>
              <a:ext cx="5267325" cy="2040889"/>
            </a:xfrm>
            <a:custGeom>
              <a:avLst/>
              <a:gdLst/>
              <a:ahLst/>
              <a:cxnLst/>
              <a:rect l="l" t="t" r="r" b="b"/>
              <a:pathLst>
                <a:path w="5267325" h="2040889">
                  <a:moveTo>
                    <a:pt x="1021969" y="1224026"/>
                  </a:moveTo>
                  <a:lnTo>
                    <a:pt x="1014095" y="1214120"/>
                  </a:lnTo>
                  <a:lnTo>
                    <a:pt x="55765" y="1974481"/>
                  </a:lnTo>
                  <a:lnTo>
                    <a:pt x="36068" y="1949577"/>
                  </a:lnTo>
                  <a:lnTo>
                    <a:pt x="0" y="2026793"/>
                  </a:lnTo>
                  <a:lnTo>
                    <a:pt x="83312" y="2009267"/>
                  </a:lnTo>
                  <a:lnTo>
                    <a:pt x="69837" y="1992249"/>
                  </a:lnTo>
                  <a:lnTo>
                    <a:pt x="63614" y="1984400"/>
                  </a:lnTo>
                  <a:lnTo>
                    <a:pt x="1021969" y="1224026"/>
                  </a:lnTo>
                  <a:close/>
                </a:path>
                <a:path w="5267325" h="2040889">
                  <a:moveTo>
                    <a:pt x="1946148" y="2040509"/>
                  </a:moveTo>
                  <a:lnTo>
                    <a:pt x="1931276" y="2002790"/>
                  </a:lnTo>
                  <a:lnTo>
                    <a:pt x="1914906" y="1961261"/>
                  </a:lnTo>
                  <a:lnTo>
                    <a:pt x="1893646" y="1984908"/>
                  </a:lnTo>
                  <a:lnTo>
                    <a:pt x="1035939" y="1214374"/>
                  </a:lnTo>
                  <a:lnTo>
                    <a:pt x="1027557" y="1223772"/>
                  </a:lnTo>
                  <a:lnTo>
                    <a:pt x="1885226" y="1994281"/>
                  </a:lnTo>
                  <a:lnTo>
                    <a:pt x="1863979" y="2017903"/>
                  </a:lnTo>
                  <a:lnTo>
                    <a:pt x="1946148" y="2040509"/>
                  </a:lnTo>
                  <a:close/>
                </a:path>
                <a:path w="5267325" h="2040889">
                  <a:moveTo>
                    <a:pt x="3016885" y="11811"/>
                  </a:moveTo>
                  <a:lnTo>
                    <a:pt x="3012059" y="127"/>
                  </a:lnTo>
                  <a:lnTo>
                    <a:pt x="1085862" y="802843"/>
                  </a:lnTo>
                  <a:lnTo>
                    <a:pt x="1073658" y="773557"/>
                  </a:lnTo>
                  <a:lnTo>
                    <a:pt x="1018032" y="838073"/>
                  </a:lnTo>
                  <a:lnTo>
                    <a:pt x="1102995" y="843915"/>
                  </a:lnTo>
                  <a:lnTo>
                    <a:pt x="1092822" y="819531"/>
                  </a:lnTo>
                  <a:lnTo>
                    <a:pt x="1090790" y="814666"/>
                  </a:lnTo>
                  <a:lnTo>
                    <a:pt x="3016885" y="11811"/>
                  </a:lnTo>
                  <a:close/>
                </a:path>
                <a:path w="5267325" h="2040889">
                  <a:moveTo>
                    <a:pt x="5266944" y="838073"/>
                  </a:moveTo>
                  <a:lnTo>
                    <a:pt x="5251856" y="821944"/>
                  </a:lnTo>
                  <a:lnTo>
                    <a:pt x="5208778" y="775843"/>
                  </a:lnTo>
                  <a:lnTo>
                    <a:pt x="5197716" y="805573"/>
                  </a:lnTo>
                  <a:lnTo>
                    <a:pt x="3028823" y="0"/>
                  </a:lnTo>
                  <a:lnTo>
                    <a:pt x="3024505" y="11938"/>
                  </a:lnTo>
                  <a:lnTo>
                    <a:pt x="5193271" y="817511"/>
                  </a:lnTo>
                  <a:lnTo>
                    <a:pt x="5182235" y="847217"/>
                  </a:lnTo>
                  <a:lnTo>
                    <a:pt x="5266944" y="838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7960" y="2529839"/>
              <a:ext cx="612648" cy="437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27960" y="2529839"/>
              <a:ext cx="612775" cy="437515"/>
            </a:xfrm>
            <a:custGeom>
              <a:avLst/>
              <a:gdLst/>
              <a:ahLst/>
              <a:cxnLst/>
              <a:rect l="l" t="t" r="r" b="b"/>
              <a:pathLst>
                <a:path w="612775" h="437514">
                  <a:moveTo>
                    <a:pt x="0" y="72898"/>
                  </a:moveTo>
                  <a:lnTo>
                    <a:pt x="5728" y="44523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7" y="0"/>
                  </a:lnTo>
                  <a:lnTo>
                    <a:pt x="539750" y="0"/>
                  </a:lnTo>
                  <a:lnTo>
                    <a:pt x="568124" y="5728"/>
                  </a:lnTo>
                  <a:lnTo>
                    <a:pt x="591296" y="21351"/>
                  </a:lnTo>
                  <a:lnTo>
                    <a:pt x="606919" y="44523"/>
                  </a:lnTo>
                  <a:lnTo>
                    <a:pt x="612648" y="72898"/>
                  </a:lnTo>
                  <a:lnTo>
                    <a:pt x="612648" y="364489"/>
                  </a:lnTo>
                  <a:lnTo>
                    <a:pt x="606919" y="392864"/>
                  </a:lnTo>
                  <a:lnTo>
                    <a:pt x="591296" y="416036"/>
                  </a:lnTo>
                  <a:lnTo>
                    <a:pt x="568124" y="431659"/>
                  </a:lnTo>
                  <a:lnTo>
                    <a:pt x="539750" y="437388"/>
                  </a:lnTo>
                  <a:lnTo>
                    <a:pt x="72897" y="437388"/>
                  </a:lnTo>
                  <a:lnTo>
                    <a:pt x="44523" y="431659"/>
                  </a:lnTo>
                  <a:lnTo>
                    <a:pt x="21351" y="416036"/>
                  </a:lnTo>
                  <a:lnTo>
                    <a:pt x="5728" y="392864"/>
                  </a:lnTo>
                  <a:lnTo>
                    <a:pt x="0" y="364489"/>
                  </a:lnTo>
                  <a:lnTo>
                    <a:pt x="0" y="728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0340" y="2898901"/>
              <a:ext cx="1391920" cy="812165"/>
            </a:xfrm>
            <a:custGeom>
              <a:avLst/>
              <a:gdLst/>
              <a:ahLst/>
              <a:cxnLst/>
              <a:rect l="l" t="t" r="r" b="b"/>
              <a:pathLst>
                <a:path w="1391920" h="812164">
                  <a:moveTo>
                    <a:pt x="1391412" y="812038"/>
                  </a:moveTo>
                  <a:lnTo>
                    <a:pt x="1381645" y="766318"/>
                  </a:lnTo>
                  <a:lnTo>
                    <a:pt x="1373632" y="728726"/>
                  </a:lnTo>
                  <a:lnTo>
                    <a:pt x="1348816" y="748525"/>
                  </a:lnTo>
                  <a:lnTo>
                    <a:pt x="751713" y="381"/>
                  </a:lnTo>
                  <a:lnTo>
                    <a:pt x="746760" y="4318"/>
                  </a:lnTo>
                  <a:lnTo>
                    <a:pt x="742061" y="0"/>
                  </a:lnTo>
                  <a:lnTo>
                    <a:pt x="47091" y="751801"/>
                  </a:lnTo>
                  <a:lnTo>
                    <a:pt x="23749" y="730250"/>
                  </a:lnTo>
                  <a:lnTo>
                    <a:pt x="0" y="812038"/>
                  </a:lnTo>
                  <a:lnTo>
                    <a:pt x="79756" y="781939"/>
                  </a:lnTo>
                  <a:lnTo>
                    <a:pt x="66535" y="769747"/>
                  </a:lnTo>
                  <a:lnTo>
                    <a:pt x="56400" y="760399"/>
                  </a:lnTo>
                  <a:lnTo>
                    <a:pt x="746429" y="14071"/>
                  </a:lnTo>
                  <a:lnTo>
                    <a:pt x="1338910" y="756412"/>
                  </a:lnTo>
                  <a:lnTo>
                    <a:pt x="1314069" y="776224"/>
                  </a:lnTo>
                  <a:lnTo>
                    <a:pt x="1391412" y="8120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91154" y="2567127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44677" y="2525077"/>
            <a:ext cx="598170" cy="447040"/>
            <a:chOff x="6944677" y="2525077"/>
            <a:chExt cx="598170" cy="44704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9440" y="2529839"/>
              <a:ext cx="588263" cy="4373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49440" y="2529839"/>
              <a:ext cx="588645" cy="437515"/>
            </a:xfrm>
            <a:custGeom>
              <a:avLst/>
              <a:gdLst/>
              <a:ahLst/>
              <a:cxnLst/>
              <a:rect l="l" t="t" r="r" b="b"/>
              <a:pathLst>
                <a:path w="588645" h="437514">
                  <a:moveTo>
                    <a:pt x="0" y="72898"/>
                  </a:moveTo>
                  <a:lnTo>
                    <a:pt x="5728" y="44523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8" y="0"/>
                  </a:lnTo>
                  <a:lnTo>
                    <a:pt x="515365" y="0"/>
                  </a:lnTo>
                  <a:lnTo>
                    <a:pt x="543740" y="5728"/>
                  </a:lnTo>
                  <a:lnTo>
                    <a:pt x="566912" y="21351"/>
                  </a:lnTo>
                  <a:lnTo>
                    <a:pt x="582535" y="44523"/>
                  </a:lnTo>
                  <a:lnTo>
                    <a:pt x="588263" y="72898"/>
                  </a:lnTo>
                  <a:lnTo>
                    <a:pt x="588263" y="364489"/>
                  </a:lnTo>
                  <a:lnTo>
                    <a:pt x="582535" y="392864"/>
                  </a:lnTo>
                  <a:lnTo>
                    <a:pt x="566912" y="416036"/>
                  </a:lnTo>
                  <a:lnTo>
                    <a:pt x="543740" y="431659"/>
                  </a:lnTo>
                  <a:lnTo>
                    <a:pt x="515365" y="437388"/>
                  </a:lnTo>
                  <a:lnTo>
                    <a:pt x="72898" y="437388"/>
                  </a:lnTo>
                  <a:lnTo>
                    <a:pt x="44523" y="431659"/>
                  </a:lnTo>
                  <a:lnTo>
                    <a:pt x="21351" y="416036"/>
                  </a:lnTo>
                  <a:lnTo>
                    <a:pt x="5728" y="392864"/>
                  </a:lnTo>
                  <a:lnTo>
                    <a:pt x="0" y="364489"/>
                  </a:lnTo>
                  <a:lnTo>
                    <a:pt x="0" y="728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02220" y="2567127"/>
            <a:ext cx="285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88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17357" y="3713797"/>
            <a:ext cx="624205" cy="448945"/>
            <a:chOff x="1717357" y="3713797"/>
            <a:chExt cx="624205" cy="44894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120" y="3718559"/>
              <a:ext cx="614172" cy="4389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22120" y="3718559"/>
              <a:ext cx="614680" cy="439420"/>
            </a:xfrm>
            <a:custGeom>
              <a:avLst/>
              <a:gdLst/>
              <a:ahLst/>
              <a:cxnLst/>
              <a:rect l="l" t="t" r="r" b="b"/>
              <a:pathLst>
                <a:path w="614680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2" y="0"/>
                  </a:lnTo>
                  <a:lnTo>
                    <a:pt x="541019" y="0"/>
                  </a:lnTo>
                  <a:lnTo>
                    <a:pt x="569487" y="5750"/>
                  </a:lnTo>
                  <a:lnTo>
                    <a:pt x="592740" y="21431"/>
                  </a:lnTo>
                  <a:lnTo>
                    <a:pt x="608421" y="44684"/>
                  </a:lnTo>
                  <a:lnTo>
                    <a:pt x="614172" y="73151"/>
                  </a:lnTo>
                  <a:lnTo>
                    <a:pt x="614172" y="365759"/>
                  </a:lnTo>
                  <a:lnTo>
                    <a:pt x="608421" y="394227"/>
                  </a:lnTo>
                  <a:lnTo>
                    <a:pt x="592740" y="417480"/>
                  </a:lnTo>
                  <a:lnTo>
                    <a:pt x="569487" y="433161"/>
                  </a:lnTo>
                  <a:lnTo>
                    <a:pt x="541019" y="438912"/>
                  </a:lnTo>
                  <a:lnTo>
                    <a:pt x="73152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87473" y="3756405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2065" y="3713797"/>
            <a:ext cx="624205" cy="448945"/>
            <a:chOff x="3572065" y="3713797"/>
            <a:chExt cx="624205" cy="44894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6828" y="3718559"/>
              <a:ext cx="614172" cy="438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76828" y="3718559"/>
              <a:ext cx="614680" cy="439420"/>
            </a:xfrm>
            <a:custGeom>
              <a:avLst/>
              <a:gdLst/>
              <a:ahLst/>
              <a:cxnLst/>
              <a:rect l="l" t="t" r="r" b="b"/>
              <a:pathLst>
                <a:path w="614679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541020" y="0"/>
                  </a:lnTo>
                  <a:lnTo>
                    <a:pt x="569487" y="5750"/>
                  </a:lnTo>
                  <a:lnTo>
                    <a:pt x="592740" y="21431"/>
                  </a:lnTo>
                  <a:lnTo>
                    <a:pt x="608421" y="44684"/>
                  </a:lnTo>
                  <a:lnTo>
                    <a:pt x="614172" y="73151"/>
                  </a:lnTo>
                  <a:lnTo>
                    <a:pt x="614172" y="365759"/>
                  </a:lnTo>
                  <a:lnTo>
                    <a:pt x="608421" y="394227"/>
                  </a:lnTo>
                  <a:lnTo>
                    <a:pt x="592740" y="417480"/>
                  </a:lnTo>
                  <a:lnTo>
                    <a:pt x="569487" y="433161"/>
                  </a:lnTo>
                  <a:lnTo>
                    <a:pt x="541020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42182" y="3756405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37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25349" y="3701605"/>
            <a:ext cx="596265" cy="450215"/>
            <a:chOff x="6225349" y="3701605"/>
            <a:chExt cx="596265" cy="45021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0111" y="3706367"/>
              <a:ext cx="586739" cy="4404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30111" y="3706367"/>
              <a:ext cx="586740" cy="440690"/>
            </a:xfrm>
            <a:custGeom>
              <a:avLst/>
              <a:gdLst/>
              <a:ahLst/>
              <a:cxnLst/>
              <a:rect l="l" t="t" r="r" b="b"/>
              <a:pathLst>
                <a:path w="586740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13334" y="0"/>
                  </a:lnTo>
                  <a:lnTo>
                    <a:pt x="541895" y="5772"/>
                  </a:lnTo>
                  <a:lnTo>
                    <a:pt x="565229" y="21510"/>
                  </a:lnTo>
                  <a:lnTo>
                    <a:pt x="580967" y="44844"/>
                  </a:lnTo>
                  <a:lnTo>
                    <a:pt x="586739" y="73405"/>
                  </a:lnTo>
                  <a:lnTo>
                    <a:pt x="586739" y="367029"/>
                  </a:lnTo>
                  <a:lnTo>
                    <a:pt x="580967" y="395591"/>
                  </a:lnTo>
                  <a:lnTo>
                    <a:pt x="565229" y="418925"/>
                  </a:lnTo>
                  <a:lnTo>
                    <a:pt x="541895" y="434663"/>
                  </a:lnTo>
                  <a:lnTo>
                    <a:pt x="513334" y="440435"/>
                  </a:lnTo>
                  <a:lnTo>
                    <a:pt x="73405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81369" y="3744848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24381" y="3713797"/>
            <a:ext cx="931544" cy="448945"/>
            <a:chOff x="7624381" y="3713797"/>
            <a:chExt cx="931544" cy="44894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9143" y="3718559"/>
              <a:ext cx="922020" cy="4389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29143" y="3718559"/>
              <a:ext cx="922019" cy="439420"/>
            </a:xfrm>
            <a:custGeom>
              <a:avLst/>
              <a:gdLst/>
              <a:ahLst/>
              <a:cxnLst/>
              <a:rect l="l" t="t" r="r" b="b"/>
              <a:pathLst>
                <a:path w="922020" h="439420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848867" y="0"/>
                  </a:lnTo>
                  <a:lnTo>
                    <a:pt x="877335" y="5750"/>
                  </a:lnTo>
                  <a:lnTo>
                    <a:pt x="900588" y="21431"/>
                  </a:lnTo>
                  <a:lnTo>
                    <a:pt x="916269" y="44684"/>
                  </a:lnTo>
                  <a:lnTo>
                    <a:pt x="922020" y="73151"/>
                  </a:lnTo>
                  <a:lnTo>
                    <a:pt x="922020" y="365759"/>
                  </a:lnTo>
                  <a:lnTo>
                    <a:pt x="916269" y="394227"/>
                  </a:lnTo>
                  <a:lnTo>
                    <a:pt x="900588" y="417480"/>
                  </a:lnTo>
                  <a:lnTo>
                    <a:pt x="877335" y="433161"/>
                  </a:lnTo>
                  <a:lnTo>
                    <a:pt x="848867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884032" y="3756405"/>
            <a:ext cx="41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108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5970" y="4088129"/>
            <a:ext cx="5038090" cy="1263015"/>
            <a:chOff x="2045970" y="4088129"/>
            <a:chExt cx="5038090" cy="1263015"/>
          </a:xfrm>
        </p:grpSpPr>
        <p:sp>
          <p:nvSpPr>
            <p:cNvPr id="40" name="object 40"/>
            <p:cNvSpPr/>
            <p:nvPr/>
          </p:nvSpPr>
          <p:spPr>
            <a:xfrm>
              <a:off x="2045970" y="4088129"/>
              <a:ext cx="5038090" cy="825500"/>
            </a:xfrm>
            <a:custGeom>
              <a:avLst/>
              <a:gdLst/>
              <a:ahLst/>
              <a:cxnLst/>
              <a:rect l="l" t="t" r="r" b="b"/>
              <a:pathLst>
                <a:path w="5038090" h="825500">
                  <a:moveTo>
                    <a:pt x="544830" y="825246"/>
                  </a:moveTo>
                  <a:lnTo>
                    <a:pt x="538949" y="775716"/>
                  </a:lnTo>
                  <a:lnTo>
                    <a:pt x="534797" y="740664"/>
                  </a:lnTo>
                  <a:lnTo>
                    <a:pt x="508254" y="758101"/>
                  </a:lnTo>
                  <a:lnTo>
                    <a:pt x="10668" y="381"/>
                  </a:lnTo>
                  <a:lnTo>
                    <a:pt x="0" y="7239"/>
                  </a:lnTo>
                  <a:lnTo>
                    <a:pt x="497674" y="765048"/>
                  </a:lnTo>
                  <a:lnTo>
                    <a:pt x="471170" y="782447"/>
                  </a:lnTo>
                  <a:lnTo>
                    <a:pt x="544830" y="825246"/>
                  </a:lnTo>
                  <a:close/>
                </a:path>
                <a:path w="5038090" h="825500">
                  <a:moveTo>
                    <a:pt x="2385822" y="825246"/>
                  </a:moveTo>
                  <a:lnTo>
                    <a:pt x="2379942" y="775716"/>
                  </a:lnTo>
                  <a:lnTo>
                    <a:pt x="2375789" y="740664"/>
                  </a:lnTo>
                  <a:lnTo>
                    <a:pt x="2349246" y="758101"/>
                  </a:lnTo>
                  <a:lnTo>
                    <a:pt x="1851660" y="381"/>
                  </a:lnTo>
                  <a:lnTo>
                    <a:pt x="1842211" y="6451"/>
                  </a:lnTo>
                  <a:lnTo>
                    <a:pt x="1833626" y="0"/>
                  </a:lnTo>
                  <a:lnTo>
                    <a:pt x="1278636" y="746544"/>
                  </a:lnTo>
                  <a:lnTo>
                    <a:pt x="1253096" y="727583"/>
                  </a:lnTo>
                  <a:lnTo>
                    <a:pt x="1238250" y="811530"/>
                  </a:lnTo>
                  <a:lnTo>
                    <a:pt x="1314323" y="773049"/>
                  </a:lnTo>
                  <a:lnTo>
                    <a:pt x="1302689" y="764413"/>
                  </a:lnTo>
                  <a:lnTo>
                    <a:pt x="1288821" y="754126"/>
                  </a:lnTo>
                  <a:lnTo>
                    <a:pt x="1842427" y="9448"/>
                  </a:lnTo>
                  <a:lnTo>
                    <a:pt x="2338667" y="765048"/>
                  </a:lnTo>
                  <a:lnTo>
                    <a:pt x="2312162" y="782447"/>
                  </a:lnTo>
                  <a:lnTo>
                    <a:pt x="2385822" y="825246"/>
                  </a:lnTo>
                  <a:close/>
                </a:path>
                <a:path w="5038090" h="825500">
                  <a:moveTo>
                    <a:pt x="5037582" y="825246"/>
                  </a:moveTo>
                  <a:lnTo>
                    <a:pt x="5031702" y="775716"/>
                  </a:lnTo>
                  <a:lnTo>
                    <a:pt x="5027549" y="740664"/>
                  </a:lnTo>
                  <a:lnTo>
                    <a:pt x="5001006" y="758101"/>
                  </a:lnTo>
                  <a:lnTo>
                    <a:pt x="4503420" y="381"/>
                  </a:lnTo>
                  <a:lnTo>
                    <a:pt x="4493971" y="6451"/>
                  </a:lnTo>
                  <a:lnTo>
                    <a:pt x="4485386" y="0"/>
                  </a:lnTo>
                  <a:lnTo>
                    <a:pt x="3931729" y="747979"/>
                  </a:lnTo>
                  <a:lnTo>
                    <a:pt x="3906266" y="729107"/>
                  </a:lnTo>
                  <a:lnTo>
                    <a:pt x="3891534" y="813054"/>
                  </a:lnTo>
                  <a:lnTo>
                    <a:pt x="3967480" y="774446"/>
                  </a:lnTo>
                  <a:lnTo>
                    <a:pt x="3955808" y="765810"/>
                  </a:lnTo>
                  <a:lnTo>
                    <a:pt x="3942016" y="755599"/>
                  </a:lnTo>
                  <a:lnTo>
                    <a:pt x="4494187" y="9448"/>
                  </a:lnTo>
                  <a:lnTo>
                    <a:pt x="4990427" y="765048"/>
                  </a:lnTo>
                  <a:lnTo>
                    <a:pt x="4963922" y="782447"/>
                  </a:lnTo>
                  <a:lnTo>
                    <a:pt x="5037582" y="825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6856" y="4905755"/>
              <a:ext cx="612648" cy="4404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76856" y="4905755"/>
              <a:ext cx="612775" cy="440690"/>
            </a:xfrm>
            <a:custGeom>
              <a:avLst/>
              <a:gdLst/>
              <a:ahLst/>
              <a:cxnLst/>
              <a:rect l="l" t="t" r="r" b="b"/>
              <a:pathLst>
                <a:path w="612775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39242" y="0"/>
                  </a:lnTo>
                  <a:lnTo>
                    <a:pt x="567803" y="5772"/>
                  </a:lnTo>
                  <a:lnTo>
                    <a:pt x="591137" y="21510"/>
                  </a:lnTo>
                  <a:lnTo>
                    <a:pt x="606875" y="44844"/>
                  </a:lnTo>
                  <a:lnTo>
                    <a:pt x="612648" y="73406"/>
                  </a:lnTo>
                  <a:lnTo>
                    <a:pt x="612648" y="367030"/>
                  </a:lnTo>
                  <a:lnTo>
                    <a:pt x="606875" y="395591"/>
                  </a:lnTo>
                  <a:lnTo>
                    <a:pt x="591137" y="418925"/>
                  </a:lnTo>
                  <a:lnTo>
                    <a:pt x="567803" y="434663"/>
                  </a:lnTo>
                  <a:lnTo>
                    <a:pt x="539242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440304" y="494512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92945" y="4900993"/>
            <a:ext cx="624205" cy="450215"/>
            <a:chOff x="2992945" y="4900993"/>
            <a:chExt cx="624205" cy="45021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97707" y="4905755"/>
              <a:ext cx="614171" cy="44043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97707" y="4905755"/>
              <a:ext cx="614680" cy="440690"/>
            </a:xfrm>
            <a:custGeom>
              <a:avLst/>
              <a:gdLst/>
              <a:ahLst/>
              <a:cxnLst/>
              <a:rect l="l" t="t" r="r" b="b"/>
              <a:pathLst>
                <a:path w="61467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40766" y="0"/>
                  </a:lnTo>
                  <a:lnTo>
                    <a:pt x="569327" y="5772"/>
                  </a:lnTo>
                  <a:lnTo>
                    <a:pt x="592661" y="21510"/>
                  </a:lnTo>
                  <a:lnTo>
                    <a:pt x="608399" y="44844"/>
                  </a:lnTo>
                  <a:lnTo>
                    <a:pt x="614171" y="73406"/>
                  </a:lnTo>
                  <a:lnTo>
                    <a:pt x="614171" y="367030"/>
                  </a:lnTo>
                  <a:lnTo>
                    <a:pt x="608399" y="395591"/>
                  </a:lnTo>
                  <a:lnTo>
                    <a:pt x="592661" y="418925"/>
                  </a:lnTo>
                  <a:lnTo>
                    <a:pt x="569327" y="434663"/>
                  </a:lnTo>
                  <a:lnTo>
                    <a:pt x="540766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62426" y="4945126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23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85653" y="4900993"/>
            <a:ext cx="2157095" cy="450215"/>
            <a:chOff x="4085653" y="4900993"/>
            <a:chExt cx="2157095" cy="45021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0415" y="4905755"/>
              <a:ext cx="615696" cy="4404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090415" y="4905755"/>
              <a:ext cx="615950" cy="440690"/>
            </a:xfrm>
            <a:custGeom>
              <a:avLst/>
              <a:gdLst/>
              <a:ahLst/>
              <a:cxnLst/>
              <a:rect l="l" t="t" r="r" b="b"/>
              <a:pathLst>
                <a:path w="61595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542289" y="0"/>
                  </a:lnTo>
                  <a:lnTo>
                    <a:pt x="570851" y="5772"/>
                  </a:lnTo>
                  <a:lnTo>
                    <a:pt x="594185" y="21510"/>
                  </a:lnTo>
                  <a:lnTo>
                    <a:pt x="609923" y="44844"/>
                  </a:lnTo>
                  <a:lnTo>
                    <a:pt x="615696" y="73406"/>
                  </a:lnTo>
                  <a:lnTo>
                    <a:pt x="615696" y="367030"/>
                  </a:lnTo>
                  <a:lnTo>
                    <a:pt x="609923" y="395591"/>
                  </a:lnTo>
                  <a:lnTo>
                    <a:pt x="594185" y="418925"/>
                  </a:lnTo>
                  <a:lnTo>
                    <a:pt x="570851" y="434663"/>
                  </a:lnTo>
                  <a:lnTo>
                    <a:pt x="542289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3559" y="4905755"/>
              <a:ext cx="614172" cy="44043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23559" y="4905755"/>
              <a:ext cx="614680" cy="440690"/>
            </a:xfrm>
            <a:custGeom>
              <a:avLst/>
              <a:gdLst/>
              <a:ahLst/>
              <a:cxnLst/>
              <a:rect l="l" t="t" r="r" b="b"/>
              <a:pathLst>
                <a:path w="61467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40765" y="0"/>
                  </a:lnTo>
                  <a:lnTo>
                    <a:pt x="569327" y="5772"/>
                  </a:lnTo>
                  <a:lnTo>
                    <a:pt x="592661" y="21510"/>
                  </a:lnTo>
                  <a:lnTo>
                    <a:pt x="608399" y="44844"/>
                  </a:lnTo>
                  <a:lnTo>
                    <a:pt x="614172" y="73406"/>
                  </a:lnTo>
                  <a:lnTo>
                    <a:pt x="614172" y="367030"/>
                  </a:lnTo>
                  <a:lnTo>
                    <a:pt x="608399" y="395591"/>
                  </a:lnTo>
                  <a:lnTo>
                    <a:pt x="592661" y="418925"/>
                  </a:lnTo>
                  <a:lnTo>
                    <a:pt x="569327" y="434663"/>
                  </a:lnTo>
                  <a:lnTo>
                    <a:pt x="540765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788533" y="4945126"/>
            <a:ext cx="28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55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51129" y="4900993"/>
            <a:ext cx="624205" cy="450215"/>
            <a:chOff x="6751129" y="4900993"/>
            <a:chExt cx="624205" cy="450215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55892" y="4905755"/>
              <a:ext cx="614172" cy="44043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55892" y="4905755"/>
              <a:ext cx="614680" cy="440690"/>
            </a:xfrm>
            <a:custGeom>
              <a:avLst/>
              <a:gdLst/>
              <a:ahLst/>
              <a:cxnLst/>
              <a:rect l="l" t="t" r="r" b="b"/>
              <a:pathLst>
                <a:path w="61467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540765" y="0"/>
                  </a:lnTo>
                  <a:lnTo>
                    <a:pt x="569327" y="5772"/>
                  </a:lnTo>
                  <a:lnTo>
                    <a:pt x="592661" y="21510"/>
                  </a:lnTo>
                  <a:lnTo>
                    <a:pt x="608399" y="44844"/>
                  </a:lnTo>
                  <a:lnTo>
                    <a:pt x="614172" y="73406"/>
                  </a:lnTo>
                  <a:lnTo>
                    <a:pt x="614172" y="367030"/>
                  </a:lnTo>
                  <a:lnTo>
                    <a:pt x="608399" y="395591"/>
                  </a:lnTo>
                  <a:lnTo>
                    <a:pt x="592661" y="418925"/>
                  </a:lnTo>
                  <a:lnTo>
                    <a:pt x="569327" y="434663"/>
                  </a:lnTo>
                  <a:lnTo>
                    <a:pt x="540765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922389" y="494512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71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18182" y="1498472"/>
            <a:ext cx="1330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Theâm</a:t>
            </a:r>
            <a:r>
              <a:rPr sz="2000" b="1" spc="-4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80808"/>
                </a:solidFill>
                <a:latin typeface="Calibri"/>
                <a:cs typeface="Calibri"/>
              </a:rPr>
              <a:t>X=50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74870" y="1108201"/>
            <a:ext cx="2783205" cy="1405890"/>
          </a:xfrm>
          <a:custGeom>
            <a:avLst/>
            <a:gdLst/>
            <a:ahLst/>
            <a:cxnLst/>
            <a:rect l="l" t="t" r="r" b="b"/>
            <a:pathLst>
              <a:path w="2783204" h="1405889">
                <a:moveTo>
                  <a:pt x="156845" y="26035"/>
                </a:moveTo>
                <a:lnTo>
                  <a:pt x="148336" y="24384"/>
                </a:lnTo>
                <a:lnTo>
                  <a:pt x="102235" y="16002"/>
                </a:lnTo>
                <a:lnTo>
                  <a:pt x="6096" y="0"/>
                </a:lnTo>
                <a:lnTo>
                  <a:pt x="0" y="37592"/>
                </a:lnTo>
                <a:lnTo>
                  <a:pt x="95885" y="53594"/>
                </a:lnTo>
                <a:lnTo>
                  <a:pt x="149606" y="63373"/>
                </a:lnTo>
                <a:lnTo>
                  <a:pt x="156845" y="26035"/>
                </a:lnTo>
                <a:close/>
              </a:path>
              <a:path w="2783204" h="1405889">
                <a:moveTo>
                  <a:pt x="364490" y="83566"/>
                </a:moveTo>
                <a:lnTo>
                  <a:pt x="324104" y="86448"/>
                </a:lnTo>
                <a:lnTo>
                  <a:pt x="323342" y="82550"/>
                </a:lnTo>
                <a:lnTo>
                  <a:pt x="322199" y="76327"/>
                </a:lnTo>
                <a:lnTo>
                  <a:pt x="318008" y="71247"/>
                </a:lnTo>
                <a:lnTo>
                  <a:pt x="312293" y="68707"/>
                </a:lnTo>
                <a:lnTo>
                  <a:pt x="298704" y="62992"/>
                </a:lnTo>
                <a:lnTo>
                  <a:pt x="283972" y="57404"/>
                </a:lnTo>
                <a:lnTo>
                  <a:pt x="270256" y="52959"/>
                </a:lnTo>
                <a:lnTo>
                  <a:pt x="258445" y="89281"/>
                </a:lnTo>
                <a:lnTo>
                  <a:pt x="263105" y="90792"/>
                </a:lnTo>
                <a:lnTo>
                  <a:pt x="250444" y="91694"/>
                </a:lnTo>
                <a:lnTo>
                  <a:pt x="315595" y="201676"/>
                </a:lnTo>
                <a:lnTo>
                  <a:pt x="353390" y="110363"/>
                </a:lnTo>
                <a:lnTo>
                  <a:pt x="364490" y="83566"/>
                </a:lnTo>
                <a:close/>
              </a:path>
              <a:path w="2783204" h="1405889">
                <a:moveTo>
                  <a:pt x="812038" y="408305"/>
                </a:moveTo>
                <a:lnTo>
                  <a:pt x="660273" y="393065"/>
                </a:lnTo>
                <a:lnTo>
                  <a:pt x="656463" y="430911"/>
                </a:lnTo>
                <a:lnTo>
                  <a:pt x="807974" y="446151"/>
                </a:lnTo>
                <a:lnTo>
                  <a:pt x="812038" y="408305"/>
                </a:lnTo>
                <a:close/>
              </a:path>
              <a:path w="2783204" h="1405889">
                <a:moveTo>
                  <a:pt x="1077468" y="440182"/>
                </a:moveTo>
                <a:lnTo>
                  <a:pt x="1036828" y="434467"/>
                </a:lnTo>
                <a:lnTo>
                  <a:pt x="925830" y="420624"/>
                </a:lnTo>
                <a:lnTo>
                  <a:pt x="921385" y="458470"/>
                </a:lnTo>
                <a:lnTo>
                  <a:pt x="1032002" y="472186"/>
                </a:lnTo>
                <a:lnTo>
                  <a:pt x="1072134" y="477901"/>
                </a:lnTo>
                <a:lnTo>
                  <a:pt x="1077468" y="440182"/>
                </a:lnTo>
                <a:close/>
              </a:path>
              <a:path w="2783204" h="1405889">
                <a:moveTo>
                  <a:pt x="1341247" y="487172"/>
                </a:moveTo>
                <a:lnTo>
                  <a:pt x="1286637" y="475615"/>
                </a:lnTo>
                <a:lnTo>
                  <a:pt x="1224280" y="463677"/>
                </a:lnTo>
                <a:lnTo>
                  <a:pt x="1190879" y="457962"/>
                </a:lnTo>
                <a:lnTo>
                  <a:pt x="1184529" y="495554"/>
                </a:lnTo>
                <a:lnTo>
                  <a:pt x="1217930" y="501269"/>
                </a:lnTo>
                <a:lnTo>
                  <a:pt x="1279525" y="512953"/>
                </a:lnTo>
                <a:lnTo>
                  <a:pt x="1333246" y="524510"/>
                </a:lnTo>
                <a:lnTo>
                  <a:pt x="1341247" y="487172"/>
                </a:lnTo>
                <a:close/>
              </a:path>
              <a:path w="2783204" h="1405889">
                <a:moveTo>
                  <a:pt x="1600581" y="558419"/>
                </a:moveTo>
                <a:lnTo>
                  <a:pt x="1595247" y="556641"/>
                </a:lnTo>
                <a:lnTo>
                  <a:pt x="1533906" y="537083"/>
                </a:lnTo>
                <a:lnTo>
                  <a:pt x="1472438" y="519430"/>
                </a:lnTo>
                <a:lnTo>
                  <a:pt x="1453134" y="514350"/>
                </a:lnTo>
                <a:lnTo>
                  <a:pt x="1443482" y="551180"/>
                </a:lnTo>
                <a:lnTo>
                  <a:pt x="1462786" y="556260"/>
                </a:lnTo>
                <a:lnTo>
                  <a:pt x="1523365" y="573786"/>
                </a:lnTo>
                <a:lnTo>
                  <a:pt x="1583817" y="592963"/>
                </a:lnTo>
                <a:lnTo>
                  <a:pt x="1588008" y="594487"/>
                </a:lnTo>
                <a:lnTo>
                  <a:pt x="1600581" y="558419"/>
                </a:lnTo>
                <a:close/>
              </a:path>
              <a:path w="2783204" h="1405889">
                <a:moveTo>
                  <a:pt x="1849120" y="659765"/>
                </a:moveTo>
                <a:lnTo>
                  <a:pt x="1783207" y="629666"/>
                </a:lnTo>
                <a:lnTo>
                  <a:pt x="1718818" y="602361"/>
                </a:lnTo>
                <a:lnTo>
                  <a:pt x="1708658" y="598297"/>
                </a:lnTo>
                <a:lnTo>
                  <a:pt x="1694434" y="633603"/>
                </a:lnTo>
                <a:lnTo>
                  <a:pt x="1704721" y="637667"/>
                </a:lnTo>
                <a:lnTo>
                  <a:pt x="1768094" y="664591"/>
                </a:lnTo>
                <a:lnTo>
                  <a:pt x="1800352" y="679196"/>
                </a:lnTo>
                <a:lnTo>
                  <a:pt x="1833118" y="694436"/>
                </a:lnTo>
                <a:lnTo>
                  <a:pt x="1849120" y="659765"/>
                </a:lnTo>
                <a:close/>
              </a:path>
              <a:path w="2783204" h="1405889">
                <a:moveTo>
                  <a:pt x="2087372" y="782447"/>
                </a:moveTo>
                <a:lnTo>
                  <a:pt x="2051431" y="762635"/>
                </a:lnTo>
                <a:lnTo>
                  <a:pt x="1983994" y="726821"/>
                </a:lnTo>
                <a:lnTo>
                  <a:pt x="1952244" y="710692"/>
                </a:lnTo>
                <a:lnTo>
                  <a:pt x="1934972" y="744601"/>
                </a:lnTo>
                <a:lnTo>
                  <a:pt x="1966595" y="760730"/>
                </a:lnTo>
                <a:lnTo>
                  <a:pt x="2033651" y="796290"/>
                </a:lnTo>
                <a:lnTo>
                  <a:pt x="2068957" y="815848"/>
                </a:lnTo>
                <a:lnTo>
                  <a:pt x="2087372" y="782447"/>
                </a:lnTo>
                <a:close/>
              </a:path>
              <a:path w="2783204" h="1405889">
                <a:moveTo>
                  <a:pt x="2318385" y="917448"/>
                </a:moveTo>
                <a:lnTo>
                  <a:pt x="2279523" y="893572"/>
                </a:lnTo>
                <a:lnTo>
                  <a:pt x="2187321" y="838962"/>
                </a:lnTo>
                <a:lnTo>
                  <a:pt x="2168017" y="871855"/>
                </a:lnTo>
                <a:lnTo>
                  <a:pt x="2228977" y="907669"/>
                </a:lnTo>
                <a:lnTo>
                  <a:pt x="2298446" y="949960"/>
                </a:lnTo>
                <a:lnTo>
                  <a:pt x="2318385" y="917448"/>
                </a:lnTo>
                <a:close/>
              </a:path>
              <a:path w="2783204" h="1405889">
                <a:moveTo>
                  <a:pt x="2542286" y="1064641"/>
                </a:moveTo>
                <a:lnTo>
                  <a:pt x="2500376" y="1035431"/>
                </a:lnTo>
                <a:lnTo>
                  <a:pt x="2476246" y="1019048"/>
                </a:lnTo>
                <a:lnTo>
                  <a:pt x="2450973" y="1002157"/>
                </a:lnTo>
                <a:lnTo>
                  <a:pt x="2415413" y="978916"/>
                </a:lnTo>
                <a:lnTo>
                  <a:pt x="2394585" y="1010793"/>
                </a:lnTo>
                <a:lnTo>
                  <a:pt x="2403856" y="1016762"/>
                </a:lnTo>
                <a:lnTo>
                  <a:pt x="2430018" y="1034034"/>
                </a:lnTo>
                <a:lnTo>
                  <a:pt x="2478913" y="1066927"/>
                </a:lnTo>
                <a:lnTo>
                  <a:pt x="2501646" y="1082548"/>
                </a:lnTo>
                <a:lnTo>
                  <a:pt x="2520188" y="1095756"/>
                </a:lnTo>
                <a:lnTo>
                  <a:pt x="2542286" y="1064641"/>
                </a:lnTo>
                <a:close/>
              </a:path>
              <a:path w="2783204" h="1405889">
                <a:moveTo>
                  <a:pt x="2735834" y="1258824"/>
                </a:moveTo>
                <a:lnTo>
                  <a:pt x="2716657" y="1223010"/>
                </a:lnTo>
                <a:lnTo>
                  <a:pt x="2692400" y="1191260"/>
                </a:lnTo>
                <a:lnTo>
                  <a:pt x="2659761" y="1157224"/>
                </a:lnTo>
                <a:lnTo>
                  <a:pt x="2634742" y="1134999"/>
                </a:lnTo>
                <a:lnTo>
                  <a:pt x="2609723" y="1163701"/>
                </a:lnTo>
                <a:lnTo>
                  <a:pt x="2621788" y="1174242"/>
                </a:lnTo>
                <a:lnTo>
                  <a:pt x="2634107" y="1185418"/>
                </a:lnTo>
                <a:lnTo>
                  <a:pt x="2663952" y="1216533"/>
                </a:lnTo>
                <a:lnTo>
                  <a:pt x="2690749" y="1253490"/>
                </a:lnTo>
                <a:lnTo>
                  <a:pt x="2700528" y="1273175"/>
                </a:lnTo>
                <a:lnTo>
                  <a:pt x="2735834" y="1258824"/>
                </a:lnTo>
                <a:close/>
              </a:path>
              <a:path w="2783204" h="1405889">
                <a:moveTo>
                  <a:pt x="2782697" y="1303401"/>
                </a:moveTo>
                <a:lnTo>
                  <a:pt x="2670175" y="1282954"/>
                </a:lnTo>
                <a:lnTo>
                  <a:pt x="2705989" y="1405636"/>
                </a:lnTo>
                <a:lnTo>
                  <a:pt x="2782697" y="13034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121653" y="1316482"/>
            <a:ext cx="664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44</a:t>
            </a:r>
            <a:r>
              <a:rPr sz="2000" b="1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&lt; </a:t>
            </a:r>
            <a:r>
              <a:rPr sz="2000" b="1" spc="-50" dirty="0">
                <a:solidFill>
                  <a:srgbClr val="080808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73291" y="2714498"/>
            <a:ext cx="677545" cy="960755"/>
          </a:xfrm>
          <a:custGeom>
            <a:avLst/>
            <a:gdLst/>
            <a:ahLst/>
            <a:cxnLst/>
            <a:rect l="l" t="t" r="r" b="b"/>
            <a:pathLst>
              <a:path w="677545" h="960754">
                <a:moveTo>
                  <a:pt x="661162" y="0"/>
                </a:moveTo>
                <a:lnTo>
                  <a:pt x="575563" y="40259"/>
                </a:lnTo>
                <a:lnTo>
                  <a:pt x="533018" y="61213"/>
                </a:lnTo>
                <a:lnTo>
                  <a:pt x="523113" y="66421"/>
                </a:lnTo>
                <a:lnTo>
                  <a:pt x="540892" y="100202"/>
                </a:lnTo>
                <a:lnTo>
                  <a:pt x="549910" y="95376"/>
                </a:lnTo>
                <a:lnTo>
                  <a:pt x="591692" y="74675"/>
                </a:lnTo>
                <a:lnTo>
                  <a:pt x="677417" y="34543"/>
                </a:lnTo>
                <a:lnTo>
                  <a:pt x="661162" y="0"/>
                </a:lnTo>
                <a:close/>
              </a:path>
              <a:path w="677545" h="960754">
                <a:moveTo>
                  <a:pt x="422529" y="123698"/>
                </a:moveTo>
                <a:lnTo>
                  <a:pt x="372617" y="157479"/>
                </a:lnTo>
                <a:lnTo>
                  <a:pt x="335788" y="186309"/>
                </a:lnTo>
                <a:lnTo>
                  <a:pt x="300989" y="215646"/>
                </a:lnTo>
                <a:lnTo>
                  <a:pt x="298831" y="217677"/>
                </a:lnTo>
                <a:lnTo>
                  <a:pt x="324104" y="246125"/>
                </a:lnTo>
                <a:lnTo>
                  <a:pt x="325628" y="244855"/>
                </a:lnTo>
                <a:lnTo>
                  <a:pt x="359790" y="215900"/>
                </a:lnTo>
                <a:lnTo>
                  <a:pt x="376936" y="202056"/>
                </a:lnTo>
                <a:lnTo>
                  <a:pt x="394462" y="188722"/>
                </a:lnTo>
                <a:lnTo>
                  <a:pt x="431038" y="163322"/>
                </a:lnTo>
                <a:lnTo>
                  <a:pt x="442722" y="155955"/>
                </a:lnTo>
                <a:lnTo>
                  <a:pt x="422529" y="123698"/>
                </a:lnTo>
                <a:close/>
              </a:path>
              <a:path w="677545" h="960754">
                <a:moveTo>
                  <a:pt x="214375" y="297306"/>
                </a:moveTo>
                <a:lnTo>
                  <a:pt x="186817" y="328294"/>
                </a:lnTo>
                <a:lnTo>
                  <a:pt x="158115" y="365760"/>
                </a:lnTo>
                <a:lnTo>
                  <a:pt x="131953" y="406526"/>
                </a:lnTo>
                <a:lnTo>
                  <a:pt x="122428" y="424179"/>
                </a:lnTo>
                <a:lnTo>
                  <a:pt x="155829" y="442340"/>
                </a:lnTo>
                <a:lnTo>
                  <a:pt x="164592" y="426338"/>
                </a:lnTo>
                <a:lnTo>
                  <a:pt x="176275" y="406907"/>
                </a:lnTo>
                <a:lnTo>
                  <a:pt x="201930" y="370459"/>
                </a:lnTo>
                <a:lnTo>
                  <a:pt x="229997" y="336550"/>
                </a:lnTo>
                <a:lnTo>
                  <a:pt x="242315" y="323214"/>
                </a:lnTo>
                <a:lnTo>
                  <a:pt x="214375" y="297306"/>
                </a:lnTo>
                <a:close/>
              </a:path>
              <a:path w="677545" h="960754">
                <a:moveTo>
                  <a:pt x="79375" y="534669"/>
                </a:moveTo>
                <a:lnTo>
                  <a:pt x="67691" y="581913"/>
                </a:lnTo>
                <a:lnTo>
                  <a:pt x="57150" y="640206"/>
                </a:lnTo>
                <a:lnTo>
                  <a:pt x="50927" y="686942"/>
                </a:lnTo>
                <a:lnTo>
                  <a:pt x="88773" y="691514"/>
                </a:lnTo>
                <a:lnTo>
                  <a:pt x="90678" y="675766"/>
                </a:lnTo>
                <a:lnTo>
                  <a:pt x="94742" y="646556"/>
                </a:lnTo>
                <a:lnTo>
                  <a:pt x="99568" y="617981"/>
                </a:lnTo>
                <a:lnTo>
                  <a:pt x="104775" y="590423"/>
                </a:lnTo>
                <a:lnTo>
                  <a:pt x="110998" y="563752"/>
                </a:lnTo>
                <a:lnTo>
                  <a:pt x="116078" y="544449"/>
                </a:lnTo>
                <a:lnTo>
                  <a:pt x="79375" y="534669"/>
                </a:lnTo>
                <a:close/>
              </a:path>
              <a:path w="677545" h="960754">
                <a:moveTo>
                  <a:pt x="0" y="843914"/>
                </a:moveTo>
                <a:lnTo>
                  <a:pt x="52070" y="960627"/>
                </a:lnTo>
                <a:lnTo>
                  <a:pt x="104600" y="866393"/>
                </a:lnTo>
                <a:lnTo>
                  <a:pt x="75311" y="866393"/>
                </a:lnTo>
                <a:lnTo>
                  <a:pt x="37211" y="864615"/>
                </a:lnTo>
                <a:lnTo>
                  <a:pt x="38144" y="845610"/>
                </a:lnTo>
                <a:lnTo>
                  <a:pt x="0" y="843914"/>
                </a:lnTo>
                <a:close/>
              </a:path>
              <a:path w="677545" h="960754">
                <a:moveTo>
                  <a:pt x="38144" y="845610"/>
                </a:moveTo>
                <a:lnTo>
                  <a:pt x="37211" y="864615"/>
                </a:lnTo>
                <a:lnTo>
                  <a:pt x="75311" y="866393"/>
                </a:lnTo>
                <a:lnTo>
                  <a:pt x="76203" y="847301"/>
                </a:lnTo>
                <a:lnTo>
                  <a:pt x="38144" y="845610"/>
                </a:lnTo>
                <a:close/>
              </a:path>
              <a:path w="677545" h="960754">
                <a:moveTo>
                  <a:pt x="76203" y="847301"/>
                </a:moveTo>
                <a:lnTo>
                  <a:pt x="75311" y="866393"/>
                </a:lnTo>
                <a:lnTo>
                  <a:pt x="104600" y="866393"/>
                </a:lnTo>
                <a:lnTo>
                  <a:pt x="114300" y="848994"/>
                </a:lnTo>
                <a:lnTo>
                  <a:pt x="76203" y="847301"/>
                </a:lnTo>
                <a:close/>
              </a:path>
              <a:path w="677545" h="960754">
                <a:moveTo>
                  <a:pt x="40767" y="801751"/>
                </a:moveTo>
                <a:lnTo>
                  <a:pt x="38988" y="828421"/>
                </a:lnTo>
                <a:lnTo>
                  <a:pt x="38144" y="845610"/>
                </a:lnTo>
                <a:lnTo>
                  <a:pt x="76203" y="847301"/>
                </a:lnTo>
                <a:lnTo>
                  <a:pt x="76962" y="831088"/>
                </a:lnTo>
                <a:lnTo>
                  <a:pt x="78867" y="804417"/>
                </a:lnTo>
                <a:lnTo>
                  <a:pt x="40767" y="80175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915405" y="2591562"/>
            <a:ext cx="664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88</a:t>
            </a:r>
            <a:r>
              <a:rPr sz="2000" b="1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&gt; </a:t>
            </a:r>
            <a:r>
              <a:rPr sz="2000" b="1" spc="-50" dirty="0">
                <a:solidFill>
                  <a:srgbClr val="080808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745098" y="3877183"/>
            <a:ext cx="492759" cy="1023619"/>
          </a:xfrm>
          <a:custGeom>
            <a:avLst/>
            <a:gdLst/>
            <a:ahLst/>
            <a:cxnLst/>
            <a:rect l="l" t="t" r="r" b="b"/>
            <a:pathLst>
              <a:path w="492760" h="1023620">
                <a:moveTo>
                  <a:pt x="487934" y="0"/>
                </a:moveTo>
                <a:lnTo>
                  <a:pt x="449199" y="5080"/>
                </a:lnTo>
                <a:lnTo>
                  <a:pt x="410717" y="10795"/>
                </a:lnTo>
                <a:lnTo>
                  <a:pt x="372872" y="17653"/>
                </a:lnTo>
                <a:lnTo>
                  <a:pt x="335152" y="26416"/>
                </a:lnTo>
                <a:lnTo>
                  <a:pt x="344677" y="63246"/>
                </a:lnTo>
                <a:lnTo>
                  <a:pt x="379602" y="55118"/>
                </a:lnTo>
                <a:lnTo>
                  <a:pt x="416305" y="48387"/>
                </a:lnTo>
                <a:lnTo>
                  <a:pt x="454151" y="42799"/>
                </a:lnTo>
                <a:lnTo>
                  <a:pt x="492760" y="37846"/>
                </a:lnTo>
                <a:lnTo>
                  <a:pt x="487934" y="0"/>
                </a:lnTo>
                <a:close/>
              </a:path>
              <a:path w="492760" h="1023620">
                <a:moveTo>
                  <a:pt x="225425" y="75438"/>
                </a:moveTo>
                <a:lnTo>
                  <a:pt x="194563" y="101981"/>
                </a:lnTo>
                <a:lnTo>
                  <a:pt x="162813" y="138557"/>
                </a:lnTo>
                <a:lnTo>
                  <a:pt x="137287" y="180594"/>
                </a:lnTo>
                <a:lnTo>
                  <a:pt x="127253" y="203200"/>
                </a:lnTo>
                <a:lnTo>
                  <a:pt x="162560" y="217424"/>
                </a:lnTo>
                <a:lnTo>
                  <a:pt x="164718" y="212090"/>
                </a:lnTo>
                <a:lnTo>
                  <a:pt x="170941" y="198247"/>
                </a:lnTo>
                <a:lnTo>
                  <a:pt x="192912" y="161798"/>
                </a:lnTo>
                <a:lnTo>
                  <a:pt x="220725" y="129540"/>
                </a:lnTo>
                <a:lnTo>
                  <a:pt x="247523" y="106426"/>
                </a:lnTo>
                <a:lnTo>
                  <a:pt x="225425" y="75438"/>
                </a:lnTo>
                <a:close/>
              </a:path>
              <a:path w="492760" h="1023620">
                <a:moveTo>
                  <a:pt x="94996" y="316103"/>
                </a:moveTo>
                <a:lnTo>
                  <a:pt x="94868" y="317119"/>
                </a:lnTo>
                <a:lnTo>
                  <a:pt x="89662" y="342773"/>
                </a:lnTo>
                <a:lnTo>
                  <a:pt x="84454" y="370586"/>
                </a:lnTo>
                <a:lnTo>
                  <a:pt x="79375" y="400685"/>
                </a:lnTo>
                <a:lnTo>
                  <a:pt x="74675" y="432816"/>
                </a:lnTo>
                <a:lnTo>
                  <a:pt x="70230" y="466979"/>
                </a:lnTo>
                <a:lnTo>
                  <a:pt x="70103" y="468376"/>
                </a:lnTo>
                <a:lnTo>
                  <a:pt x="107950" y="472567"/>
                </a:lnTo>
                <a:lnTo>
                  <a:pt x="108076" y="471932"/>
                </a:lnTo>
                <a:lnTo>
                  <a:pt x="112395" y="438404"/>
                </a:lnTo>
                <a:lnTo>
                  <a:pt x="116966" y="406908"/>
                </a:lnTo>
                <a:lnTo>
                  <a:pt x="121920" y="377571"/>
                </a:lnTo>
                <a:lnTo>
                  <a:pt x="127000" y="350393"/>
                </a:lnTo>
                <a:lnTo>
                  <a:pt x="132079" y="325247"/>
                </a:lnTo>
                <a:lnTo>
                  <a:pt x="132334" y="324231"/>
                </a:lnTo>
                <a:lnTo>
                  <a:pt x="94996" y="316103"/>
                </a:lnTo>
                <a:close/>
              </a:path>
              <a:path w="492760" h="1023620">
                <a:moveTo>
                  <a:pt x="58547" y="582676"/>
                </a:moveTo>
                <a:lnTo>
                  <a:pt x="55625" y="619887"/>
                </a:lnTo>
                <a:lnTo>
                  <a:pt x="52450" y="661416"/>
                </a:lnTo>
                <a:lnTo>
                  <a:pt x="49529" y="704215"/>
                </a:lnTo>
                <a:lnTo>
                  <a:pt x="47625" y="734949"/>
                </a:lnTo>
                <a:lnTo>
                  <a:pt x="85598" y="737362"/>
                </a:lnTo>
                <a:lnTo>
                  <a:pt x="87629" y="706755"/>
                </a:lnTo>
                <a:lnTo>
                  <a:pt x="90424" y="664210"/>
                </a:lnTo>
                <a:lnTo>
                  <a:pt x="93599" y="622935"/>
                </a:lnTo>
                <a:lnTo>
                  <a:pt x="96520" y="585724"/>
                </a:lnTo>
                <a:lnTo>
                  <a:pt x="58547" y="582676"/>
                </a:lnTo>
                <a:close/>
              </a:path>
              <a:path w="492760" h="1023620">
                <a:moveTo>
                  <a:pt x="0" y="906272"/>
                </a:moveTo>
                <a:lnTo>
                  <a:pt x="51435" y="1023239"/>
                </a:lnTo>
                <a:lnTo>
                  <a:pt x="104443" y="929132"/>
                </a:lnTo>
                <a:lnTo>
                  <a:pt x="75184" y="929132"/>
                </a:lnTo>
                <a:lnTo>
                  <a:pt x="37084" y="927100"/>
                </a:lnTo>
                <a:lnTo>
                  <a:pt x="38075" y="908135"/>
                </a:lnTo>
                <a:lnTo>
                  <a:pt x="0" y="906272"/>
                </a:lnTo>
                <a:close/>
              </a:path>
              <a:path w="492760" h="1023620">
                <a:moveTo>
                  <a:pt x="38075" y="908135"/>
                </a:moveTo>
                <a:lnTo>
                  <a:pt x="37084" y="927100"/>
                </a:lnTo>
                <a:lnTo>
                  <a:pt x="75184" y="929132"/>
                </a:lnTo>
                <a:lnTo>
                  <a:pt x="76182" y="910000"/>
                </a:lnTo>
                <a:lnTo>
                  <a:pt x="38075" y="908135"/>
                </a:lnTo>
                <a:close/>
              </a:path>
              <a:path w="492760" h="1023620">
                <a:moveTo>
                  <a:pt x="76182" y="910000"/>
                </a:moveTo>
                <a:lnTo>
                  <a:pt x="75184" y="929132"/>
                </a:lnTo>
                <a:lnTo>
                  <a:pt x="104443" y="929132"/>
                </a:lnTo>
                <a:lnTo>
                  <a:pt x="114173" y="911860"/>
                </a:lnTo>
                <a:lnTo>
                  <a:pt x="76182" y="910000"/>
                </a:lnTo>
                <a:close/>
              </a:path>
              <a:path w="492760" h="1023620">
                <a:moveTo>
                  <a:pt x="41148" y="849376"/>
                </a:moveTo>
                <a:lnTo>
                  <a:pt x="38075" y="908135"/>
                </a:lnTo>
                <a:lnTo>
                  <a:pt x="76182" y="910000"/>
                </a:lnTo>
                <a:lnTo>
                  <a:pt x="79248" y="851281"/>
                </a:lnTo>
                <a:lnTo>
                  <a:pt x="41148" y="84937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118353" y="3902709"/>
            <a:ext cx="664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59</a:t>
            </a:r>
            <a:r>
              <a:rPr sz="2000" b="1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&gt; </a:t>
            </a:r>
            <a:r>
              <a:rPr sz="2000" b="1" spc="-50" dirty="0">
                <a:solidFill>
                  <a:srgbClr val="080808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166169" y="5841301"/>
            <a:ext cx="628650" cy="517525"/>
            <a:chOff x="5166169" y="5841301"/>
            <a:chExt cx="628650" cy="517525"/>
          </a:xfrm>
        </p:grpSpPr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70932" y="5846064"/>
              <a:ext cx="618743" cy="50749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70932" y="5846064"/>
              <a:ext cx="619125" cy="508000"/>
            </a:xfrm>
            <a:custGeom>
              <a:avLst/>
              <a:gdLst/>
              <a:ahLst/>
              <a:cxnLst/>
              <a:rect l="l" t="t" r="r" b="b"/>
              <a:pathLst>
                <a:path w="619125" h="508000">
                  <a:moveTo>
                    <a:pt x="0" y="84582"/>
                  </a:moveTo>
                  <a:lnTo>
                    <a:pt x="6643" y="51660"/>
                  </a:lnTo>
                  <a:lnTo>
                    <a:pt x="24764" y="24774"/>
                  </a:lnTo>
                  <a:lnTo>
                    <a:pt x="51649" y="6647"/>
                  </a:lnTo>
                  <a:lnTo>
                    <a:pt x="84581" y="0"/>
                  </a:lnTo>
                  <a:lnTo>
                    <a:pt x="534162" y="0"/>
                  </a:lnTo>
                  <a:lnTo>
                    <a:pt x="567094" y="6647"/>
                  </a:lnTo>
                  <a:lnTo>
                    <a:pt x="593978" y="24774"/>
                  </a:lnTo>
                  <a:lnTo>
                    <a:pt x="612100" y="51660"/>
                  </a:lnTo>
                  <a:lnTo>
                    <a:pt x="618743" y="84582"/>
                  </a:lnTo>
                  <a:lnTo>
                    <a:pt x="618743" y="422910"/>
                  </a:lnTo>
                  <a:lnTo>
                    <a:pt x="612100" y="455831"/>
                  </a:lnTo>
                  <a:lnTo>
                    <a:pt x="593978" y="482717"/>
                  </a:lnTo>
                  <a:lnTo>
                    <a:pt x="567094" y="500844"/>
                  </a:lnTo>
                  <a:lnTo>
                    <a:pt x="534162" y="507492"/>
                  </a:lnTo>
                  <a:lnTo>
                    <a:pt x="84581" y="507492"/>
                  </a:lnTo>
                  <a:lnTo>
                    <a:pt x="51649" y="500844"/>
                  </a:lnTo>
                  <a:lnTo>
                    <a:pt x="24764" y="482717"/>
                  </a:lnTo>
                  <a:lnTo>
                    <a:pt x="6643" y="455831"/>
                  </a:lnTo>
                  <a:lnTo>
                    <a:pt x="0" y="422910"/>
                  </a:lnTo>
                  <a:lnTo>
                    <a:pt x="0" y="845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313426" y="588578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198364" y="5029327"/>
            <a:ext cx="719455" cy="848360"/>
            <a:chOff x="5198364" y="5029327"/>
            <a:chExt cx="719455" cy="848360"/>
          </a:xfrm>
        </p:grpSpPr>
        <p:sp>
          <p:nvSpPr>
            <p:cNvPr id="70" name="object 70"/>
            <p:cNvSpPr/>
            <p:nvPr/>
          </p:nvSpPr>
          <p:spPr>
            <a:xfrm>
              <a:off x="5198364" y="5029327"/>
              <a:ext cx="408940" cy="803910"/>
            </a:xfrm>
            <a:custGeom>
              <a:avLst/>
              <a:gdLst/>
              <a:ahLst/>
              <a:cxnLst/>
              <a:rect l="l" t="t" r="r" b="b"/>
              <a:pathLst>
                <a:path w="408939" h="803910">
                  <a:moveTo>
                    <a:pt x="403733" y="0"/>
                  </a:moveTo>
                  <a:lnTo>
                    <a:pt x="365125" y="5080"/>
                  </a:lnTo>
                  <a:lnTo>
                    <a:pt x="326644" y="10795"/>
                  </a:lnTo>
                  <a:lnTo>
                    <a:pt x="288671" y="17653"/>
                  </a:lnTo>
                  <a:lnTo>
                    <a:pt x="250825" y="26416"/>
                  </a:lnTo>
                  <a:lnTo>
                    <a:pt x="260603" y="63246"/>
                  </a:lnTo>
                  <a:lnTo>
                    <a:pt x="295528" y="55118"/>
                  </a:lnTo>
                  <a:lnTo>
                    <a:pt x="332105" y="48387"/>
                  </a:lnTo>
                  <a:lnTo>
                    <a:pt x="370077" y="42799"/>
                  </a:lnTo>
                  <a:lnTo>
                    <a:pt x="408559" y="37846"/>
                  </a:lnTo>
                  <a:lnTo>
                    <a:pt x="403733" y="0"/>
                  </a:lnTo>
                  <a:close/>
                </a:path>
                <a:path w="408939" h="803910">
                  <a:moveTo>
                    <a:pt x="141224" y="75692"/>
                  </a:moveTo>
                  <a:lnTo>
                    <a:pt x="110109" y="102489"/>
                  </a:lnTo>
                  <a:lnTo>
                    <a:pt x="74802" y="143891"/>
                  </a:lnTo>
                  <a:lnTo>
                    <a:pt x="44450" y="192278"/>
                  </a:lnTo>
                  <a:lnTo>
                    <a:pt x="40512" y="200406"/>
                  </a:lnTo>
                  <a:lnTo>
                    <a:pt x="74675" y="217170"/>
                  </a:lnTo>
                  <a:lnTo>
                    <a:pt x="77850" y="210820"/>
                  </a:lnTo>
                  <a:lnTo>
                    <a:pt x="86233" y="195580"/>
                  </a:lnTo>
                  <a:lnTo>
                    <a:pt x="115062" y="153924"/>
                  </a:lnTo>
                  <a:lnTo>
                    <a:pt x="147447" y="119506"/>
                  </a:lnTo>
                  <a:lnTo>
                    <a:pt x="163449" y="106553"/>
                  </a:lnTo>
                  <a:lnTo>
                    <a:pt x="141224" y="75692"/>
                  </a:lnTo>
                  <a:close/>
                </a:path>
                <a:path w="408939" h="803910">
                  <a:moveTo>
                    <a:pt x="4572" y="314833"/>
                  </a:moveTo>
                  <a:lnTo>
                    <a:pt x="2539" y="329565"/>
                  </a:lnTo>
                  <a:lnTo>
                    <a:pt x="635" y="351409"/>
                  </a:lnTo>
                  <a:lnTo>
                    <a:pt x="0" y="374142"/>
                  </a:lnTo>
                  <a:lnTo>
                    <a:pt x="253" y="386334"/>
                  </a:lnTo>
                  <a:lnTo>
                    <a:pt x="1143" y="398780"/>
                  </a:lnTo>
                  <a:lnTo>
                    <a:pt x="4190" y="424942"/>
                  </a:lnTo>
                  <a:lnTo>
                    <a:pt x="8889" y="452882"/>
                  </a:lnTo>
                  <a:lnTo>
                    <a:pt x="13081" y="472440"/>
                  </a:lnTo>
                  <a:lnTo>
                    <a:pt x="50419" y="464439"/>
                  </a:lnTo>
                  <a:lnTo>
                    <a:pt x="46482" y="446405"/>
                  </a:lnTo>
                  <a:lnTo>
                    <a:pt x="41910" y="420497"/>
                  </a:lnTo>
                  <a:lnTo>
                    <a:pt x="39115" y="396367"/>
                  </a:lnTo>
                  <a:lnTo>
                    <a:pt x="38353" y="385318"/>
                  </a:lnTo>
                  <a:lnTo>
                    <a:pt x="38100" y="375031"/>
                  </a:lnTo>
                  <a:lnTo>
                    <a:pt x="38608" y="354711"/>
                  </a:lnTo>
                  <a:lnTo>
                    <a:pt x="40259" y="334645"/>
                  </a:lnTo>
                  <a:lnTo>
                    <a:pt x="42290" y="319913"/>
                  </a:lnTo>
                  <a:lnTo>
                    <a:pt x="4572" y="314833"/>
                  </a:lnTo>
                  <a:close/>
                </a:path>
                <a:path w="408939" h="803910">
                  <a:moveTo>
                    <a:pt x="81811" y="700940"/>
                  </a:moveTo>
                  <a:lnTo>
                    <a:pt x="45593" y="712685"/>
                  </a:lnTo>
                  <a:lnTo>
                    <a:pt x="135255" y="803783"/>
                  </a:lnTo>
                  <a:lnTo>
                    <a:pt x="148016" y="719137"/>
                  </a:lnTo>
                  <a:lnTo>
                    <a:pt x="87757" y="719137"/>
                  </a:lnTo>
                  <a:lnTo>
                    <a:pt x="81811" y="700940"/>
                  </a:lnTo>
                  <a:close/>
                </a:path>
                <a:path w="408939" h="803910">
                  <a:moveTo>
                    <a:pt x="118043" y="689190"/>
                  </a:moveTo>
                  <a:lnTo>
                    <a:pt x="81811" y="700940"/>
                  </a:lnTo>
                  <a:lnTo>
                    <a:pt x="87757" y="719137"/>
                  </a:lnTo>
                  <a:lnTo>
                    <a:pt x="123951" y="707224"/>
                  </a:lnTo>
                  <a:lnTo>
                    <a:pt x="118043" y="689190"/>
                  </a:lnTo>
                  <a:close/>
                </a:path>
                <a:path w="408939" h="803910">
                  <a:moveTo>
                    <a:pt x="154305" y="677430"/>
                  </a:moveTo>
                  <a:lnTo>
                    <a:pt x="118043" y="689190"/>
                  </a:lnTo>
                  <a:lnTo>
                    <a:pt x="123951" y="707224"/>
                  </a:lnTo>
                  <a:lnTo>
                    <a:pt x="87757" y="719137"/>
                  </a:lnTo>
                  <a:lnTo>
                    <a:pt x="148016" y="719137"/>
                  </a:lnTo>
                  <a:lnTo>
                    <a:pt x="154305" y="677430"/>
                  </a:lnTo>
                  <a:close/>
                </a:path>
                <a:path w="408939" h="803910">
                  <a:moveTo>
                    <a:pt x="79883" y="573062"/>
                  </a:moveTo>
                  <a:lnTo>
                    <a:pt x="43434" y="584466"/>
                  </a:lnTo>
                  <a:lnTo>
                    <a:pt x="49911" y="604977"/>
                  </a:lnTo>
                  <a:lnTo>
                    <a:pt x="59944" y="635647"/>
                  </a:lnTo>
                  <a:lnTo>
                    <a:pt x="69850" y="665505"/>
                  </a:lnTo>
                  <a:lnTo>
                    <a:pt x="79628" y="694258"/>
                  </a:lnTo>
                  <a:lnTo>
                    <a:pt x="81811" y="700940"/>
                  </a:lnTo>
                  <a:lnTo>
                    <a:pt x="118043" y="689190"/>
                  </a:lnTo>
                  <a:lnTo>
                    <a:pt x="115697" y="682028"/>
                  </a:lnTo>
                  <a:lnTo>
                    <a:pt x="106045" y="653453"/>
                  </a:lnTo>
                  <a:lnTo>
                    <a:pt x="96138" y="623874"/>
                  </a:lnTo>
                  <a:lnTo>
                    <a:pt x="86233" y="593572"/>
                  </a:lnTo>
                  <a:lnTo>
                    <a:pt x="79883" y="57306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74970" y="5344033"/>
              <a:ext cx="442595" cy="533400"/>
            </a:xfrm>
            <a:custGeom>
              <a:avLst/>
              <a:gdLst/>
              <a:ahLst/>
              <a:cxnLst/>
              <a:rect l="l" t="t" r="r" b="b"/>
              <a:pathLst>
                <a:path w="442595" h="533400">
                  <a:moveTo>
                    <a:pt x="21335" y="439839"/>
                  </a:moveTo>
                  <a:lnTo>
                    <a:pt x="0" y="533272"/>
                  </a:lnTo>
                  <a:lnTo>
                    <a:pt x="87502" y="494296"/>
                  </a:lnTo>
                  <a:lnTo>
                    <a:pt x="78861" y="487184"/>
                  </a:lnTo>
                  <a:lnTo>
                    <a:pt x="56387" y="487184"/>
                  </a:lnTo>
                  <a:lnTo>
                    <a:pt x="34289" y="469023"/>
                  </a:lnTo>
                  <a:lnTo>
                    <a:pt x="43377" y="457980"/>
                  </a:lnTo>
                  <a:lnTo>
                    <a:pt x="21335" y="439839"/>
                  </a:lnTo>
                  <a:close/>
                </a:path>
                <a:path w="442595" h="533400">
                  <a:moveTo>
                    <a:pt x="43377" y="457980"/>
                  </a:moveTo>
                  <a:lnTo>
                    <a:pt x="34289" y="469023"/>
                  </a:lnTo>
                  <a:lnTo>
                    <a:pt x="56387" y="487184"/>
                  </a:lnTo>
                  <a:lnTo>
                    <a:pt x="65461" y="476155"/>
                  </a:lnTo>
                  <a:lnTo>
                    <a:pt x="43377" y="457980"/>
                  </a:lnTo>
                  <a:close/>
                </a:path>
                <a:path w="442595" h="533400">
                  <a:moveTo>
                    <a:pt x="65461" y="476155"/>
                  </a:moveTo>
                  <a:lnTo>
                    <a:pt x="56387" y="487184"/>
                  </a:lnTo>
                  <a:lnTo>
                    <a:pt x="78861" y="487184"/>
                  </a:lnTo>
                  <a:lnTo>
                    <a:pt x="65461" y="476155"/>
                  </a:lnTo>
                  <a:close/>
                </a:path>
                <a:path w="442595" h="533400">
                  <a:moveTo>
                    <a:pt x="420242" y="0"/>
                  </a:moveTo>
                  <a:lnTo>
                    <a:pt x="43377" y="457980"/>
                  </a:lnTo>
                  <a:lnTo>
                    <a:pt x="65461" y="476155"/>
                  </a:lnTo>
                  <a:lnTo>
                    <a:pt x="442340" y="18033"/>
                  </a:lnTo>
                  <a:lnTo>
                    <a:pt x="42024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256659" y="4821021"/>
            <a:ext cx="868044" cy="88455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25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55</a:t>
            </a:r>
            <a:r>
              <a:rPr sz="2000" b="1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0808"/>
                </a:solidFill>
                <a:latin typeface="Calibri"/>
                <a:cs typeface="Calibri"/>
              </a:rPr>
              <a:t>&gt; </a:t>
            </a:r>
            <a:r>
              <a:rPr sz="2000" b="1" spc="-50" dirty="0">
                <a:solidFill>
                  <a:srgbClr val="080808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1032</Words>
  <Application>Microsoft Office PowerPoint</Application>
  <PresentationFormat>A4 Paper (210x297 mm)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Wingdings</vt:lpstr>
      <vt:lpstr>Office Theme</vt:lpstr>
      <vt:lpstr>PowerPoint Presentation</vt:lpstr>
      <vt:lpstr>Ðịnh nghĩa cây nhị phân tìm kiếm</vt:lpstr>
      <vt:lpstr>Ưu điểm của cây nhị phân tìm kiếm</vt:lpstr>
      <vt:lpstr>Cấu trúc dữ liệu của cây nhị phân tìm</vt:lpstr>
      <vt:lpstr>Các thao tác trên cây nhị phân tìm kiếm</vt:lpstr>
      <vt:lpstr>Tạo cây rỗng</vt:lpstr>
      <vt:lpstr>Tạo 1 nút có Key bằng x</vt:lpstr>
      <vt:lpstr>Thêm một nút x</vt:lpstr>
      <vt:lpstr>Minh họa thêm 1 phần tử vào cây</vt:lpstr>
      <vt:lpstr>Tìm nút có khoá bằng x (không dùng đệ quy)</vt:lpstr>
      <vt:lpstr>Tìm nút có khoá bằng x (dùng đệ quy)</vt:lpstr>
      <vt:lpstr>Minh hoạ tìm một nút</vt:lpstr>
      <vt:lpstr>Minh hoạ thành lập 1 cây từ dãy số</vt:lpstr>
      <vt:lpstr>Hủy 1 nút có khoá bằng X trên cây</vt:lpstr>
      <vt:lpstr>Minh hoạ hủy phần tử x có 1 cây con</vt:lpstr>
      <vt:lpstr>Hủy 1 nút có 2 cây con</vt:lpstr>
      <vt:lpstr>Minh họa hủy phần tử X có 2 cây con</vt:lpstr>
      <vt:lpstr>Cài đặt thao tác xoá nút có trường Key =X</vt:lpstr>
      <vt:lpstr>Hàm tìm phần tử thế mạng</vt:lpstr>
      <vt:lpstr>Hàm tìm phần tử thế mạng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HoangTN</dc:creator>
  <cp:lastModifiedBy>Admin</cp:lastModifiedBy>
  <cp:revision>3</cp:revision>
  <dcterms:created xsi:type="dcterms:W3CDTF">2021-11-04T00:23:51Z</dcterms:created>
  <dcterms:modified xsi:type="dcterms:W3CDTF">2021-12-25T04:29:28Z</dcterms:modified>
</cp:coreProperties>
</file>